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4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614" autoAdjust="0"/>
  </p:normalViewPr>
  <p:slideViewPr>
    <p:cSldViewPr snapToGrid="0">
      <p:cViewPr varScale="1">
        <p:scale>
          <a:sx n="87" d="100"/>
          <a:sy n="87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92DB7-B542-42FE-8545-F38FBA576434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83DA1-9A9D-4655-A79A-57F6DD26C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19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25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391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04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/>
          <p:cNvSpPr/>
          <p:nvPr/>
        </p:nvSpPr>
        <p:spPr>
          <a:xfrm rot="2551763">
            <a:off x="7303347" y="-1019011"/>
            <a:ext cx="2631490" cy="2631490"/>
          </a:xfrm>
          <a:prstGeom prst="roundRect">
            <a:avLst>
              <a:gd name="adj" fmla="val 8081"/>
            </a:avLst>
          </a:prstGeom>
          <a:solidFill>
            <a:srgbClr val="144A7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公众号：陈西设计之家。微信搜索即可"/>
          <p:cNvSpPr/>
          <p:nvPr/>
        </p:nvSpPr>
        <p:spPr>
          <a:xfrm rot="2551763">
            <a:off x="9555959" y="1164293"/>
            <a:ext cx="1982917" cy="1982914"/>
          </a:xfrm>
          <a:prstGeom prst="roundRect">
            <a:avLst>
              <a:gd name="adj" fmla="val 8081"/>
            </a:avLst>
          </a:prstGeom>
          <a:blipFill>
            <a:blip r:embed="rId3"/>
            <a:srcRect/>
            <a:stretch>
              <a:fillRect l="-25131" r="-2486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/>
          <p:cNvSpPr/>
          <p:nvPr/>
        </p:nvSpPr>
        <p:spPr>
          <a:xfrm rot="2551763">
            <a:off x="8013856" y="2866582"/>
            <a:ext cx="1982916" cy="1982915"/>
          </a:xfrm>
          <a:prstGeom prst="roundRect">
            <a:avLst>
              <a:gd name="adj" fmla="val 8081"/>
            </a:avLst>
          </a:prstGeom>
          <a:blipFill>
            <a:blip r:embed="rId4"/>
            <a:srcRect/>
            <a:stretch>
              <a:fillRect l="-34612" r="-34254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公众号：陈西设计之家。微信搜索即可"/>
          <p:cNvSpPr/>
          <p:nvPr/>
        </p:nvSpPr>
        <p:spPr>
          <a:xfrm rot="2551763">
            <a:off x="6471754" y="4584243"/>
            <a:ext cx="1982917" cy="1982915"/>
          </a:xfrm>
          <a:prstGeom prst="roundRect">
            <a:avLst>
              <a:gd name="adj" fmla="val 8081"/>
            </a:avLst>
          </a:prstGeom>
          <a:blipFill>
            <a:blip r:embed="rId5"/>
            <a:srcRect/>
            <a:stretch>
              <a:fillRect l="-28195" r="-27903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公众号：陈西设计之家。微信搜索即可"/>
          <p:cNvSpPr/>
          <p:nvPr/>
        </p:nvSpPr>
        <p:spPr>
          <a:xfrm rot="2551763">
            <a:off x="9749392" y="4415051"/>
            <a:ext cx="1982916" cy="1982915"/>
          </a:xfrm>
          <a:prstGeom prst="roundRect">
            <a:avLst>
              <a:gd name="adj" fmla="val 8081"/>
            </a:avLst>
          </a:prstGeom>
          <a:blipFill>
            <a:blip r:embed="rId6"/>
            <a:srcRect/>
            <a:stretch>
              <a:fillRect l="-25131" r="-2486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23137" y="3888741"/>
            <a:ext cx="1660279" cy="307776"/>
            <a:chOff x="4654427" y="4688374"/>
            <a:chExt cx="1663808" cy="308475"/>
          </a:xfrm>
        </p:grpSpPr>
        <p:grpSp>
          <p:nvGrpSpPr>
            <p:cNvPr id="23" name="组合 2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925562" y="4688374"/>
              <a:ext cx="1392673" cy="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39775" y="3887722"/>
            <a:ext cx="2011928" cy="321730"/>
            <a:chOff x="6395842" y="4718860"/>
            <a:chExt cx="2016134" cy="322295"/>
          </a:xfrm>
        </p:grpSpPr>
        <p:grpSp>
          <p:nvGrpSpPr>
            <p:cNvPr id="28" name="组合 2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669040" y="4732838"/>
              <a:ext cx="1742936" cy="308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1"/>
          <p:cNvSpPr txBox="1"/>
          <p:nvPr/>
        </p:nvSpPr>
        <p:spPr>
          <a:xfrm>
            <a:off x="776619" y="1767390"/>
            <a:ext cx="7487317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en-US" altLang="zh-CN" sz="5400" b="1" dirty="0" smtClean="0">
              <a:solidFill>
                <a:srgbClr val="144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总结计划通用</a:t>
            </a:r>
            <a:r>
              <a:rPr lang="en-US" altLang="zh-CN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144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2912" y="3501896"/>
            <a:ext cx="61199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144A7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18999531">
            <a:off x="2296004" y="4662365"/>
            <a:ext cx="2807490" cy="2087963"/>
            <a:chOff x="1841640" y="5100979"/>
            <a:chExt cx="3404795" cy="2532186"/>
          </a:xfrm>
        </p:grpSpPr>
        <p:sp>
          <p:nvSpPr>
            <p:cNvPr id="40" name="矩形: 圆角 11"/>
            <p:cNvSpPr/>
            <p:nvPr/>
          </p:nvSpPr>
          <p:spPr>
            <a:xfrm>
              <a:off x="3452805" y="5839535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矩形: 圆角 12"/>
            <p:cNvSpPr/>
            <p:nvPr/>
          </p:nvSpPr>
          <p:spPr>
            <a:xfrm>
              <a:off x="2661950" y="5100979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公众号：陈西设计之家。微信搜索即可"/>
            <p:cNvSpPr/>
            <p:nvPr/>
          </p:nvSpPr>
          <p:spPr>
            <a:xfrm>
              <a:off x="1841640" y="6068135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853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9396" y="1094790"/>
            <a:ext cx="10498909" cy="4835520"/>
            <a:chOff x="846546" y="1199565"/>
            <a:chExt cx="10498909" cy="4835520"/>
          </a:xfrm>
        </p:grpSpPr>
        <p:sp>
          <p:nvSpPr>
            <p:cNvPr id="3" name="iśľïdê"/>
            <p:cNvSpPr/>
            <p:nvPr/>
          </p:nvSpPr>
          <p:spPr>
            <a:xfrm>
              <a:off x="3536160" y="1199565"/>
              <a:ext cx="5119682" cy="4813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" name="íṩľïďé"/>
            <p:cNvSpPr txBox="1"/>
            <p:nvPr/>
          </p:nvSpPr>
          <p:spPr>
            <a:xfrm>
              <a:off x="3536159" y="1680951"/>
              <a:ext cx="5119682" cy="58912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cxnSp>
          <p:nvCxnSpPr>
            <p:cNvPr id="5" name="肘形连接符 4"/>
            <p:cNvCxnSpPr>
              <a:cxnSpLocks/>
              <a:stCxn id="19" idx="0"/>
              <a:endCxn id="4" idx="2"/>
            </p:cNvCxnSpPr>
            <p:nvPr/>
          </p:nvCxnSpPr>
          <p:spPr>
            <a:xfrm rot="5400000" flipH="1" flipV="1">
              <a:off x="3212281" y="1193353"/>
              <a:ext cx="1806998" cy="3960440"/>
            </a:xfrm>
            <a:prstGeom prst="bentConnector3">
              <a:avLst/>
            </a:prstGeom>
            <a:noFill/>
            <a:ln w="6350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6" name="îṣḷíḓe"/>
            <p:cNvSpPr txBox="1"/>
            <p:nvPr/>
          </p:nvSpPr>
          <p:spPr>
            <a:xfrm>
              <a:off x="4806986" y="531007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7" name="iṧ1ïde"/>
            <p:cNvSpPr/>
            <p:nvPr/>
          </p:nvSpPr>
          <p:spPr>
            <a:xfrm>
              <a:off x="4806986" y="498908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îṩḻíḓè"/>
            <p:cNvSpPr/>
            <p:nvPr/>
          </p:nvSpPr>
          <p:spPr>
            <a:xfrm>
              <a:off x="5051884" y="4124555"/>
              <a:ext cx="2088232" cy="524144"/>
            </a:xfrm>
            <a:custGeom>
              <a:avLst/>
              <a:gdLst>
                <a:gd name="connsiteX0" fmla="*/ 0 w 2049200"/>
                <a:gd name="connsiteY0" fmla="*/ 0 h 642016"/>
                <a:gd name="connsiteX1" fmla="*/ 1728192 w 2049200"/>
                <a:gd name="connsiteY1" fmla="*/ 0 h 642016"/>
                <a:gd name="connsiteX2" fmla="*/ 2049200 w 2049200"/>
                <a:gd name="connsiteY2" fmla="*/ 321008 h 642016"/>
                <a:gd name="connsiteX3" fmla="*/ 1728192 w 2049200"/>
                <a:gd name="connsiteY3" fmla="*/ 642016 h 642016"/>
                <a:gd name="connsiteX4" fmla="*/ 0 w 2049200"/>
                <a:gd name="connsiteY4" fmla="*/ 642016 h 642016"/>
                <a:gd name="connsiteX5" fmla="*/ 321008 w 2049200"/>
                <a:gd name="connsiteY5" fmla="*/ 321008 h 64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9200" h="642016">
                  <a:moveTo>
                    <a:pt x="0" y="0"/>
                  </a:moveTo>
                  <a:lnTo>
                    <a:pt x="1728192" y="0"/>
                  </a:lnTo>
                  <a:lnTo>
                    <a:pt x="2049200" y="321008"/>
                  </a:lnTo>
                  <a:lnTo>
                    <a:pt x="1728192" y="642016"/>
                  </a:lnTo>
                  <a:lnTo>
                    <a:pt x="0" y="642016"/>
                  </a:lnTo>
                  <a:lnTo>
                    <a:pt x="321008" y="32100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关键词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íşlîḑé"/>
            <p:cNvSpPr/>
            <p:nvPr/>
          </p:nvSpPr>
          <p:spPr>
            <a:xfrm>
              <a:off x="6052080" y="4077072"/>
              <a:ext cx="87842" cy="87842"/>
            </a:xfrm>
            <a:prstGeom prst="ellipse">
              <a:avLst/>
            </a:prstGeom>
            <a:solidFill>
              <a:srgbClr val="108DBE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0" name="肘形连接符 9"/>
            <p:cNvCxnSpPr>
              <a:cxnSpLocks/>
              <a:stCxn id="9" idx="0"/>
              <a:endCxn id="4" idx="2"/>
            </p:cNvCxnSpPr>
            <p:nvPr/>
          </p:nvCxnSpPr>
          <p:spPr>
            <a:xfrm rot="16200000" flipV="1">
              <a:off x="5192502" y="3173572"/>
              <a:ext cx="1806998" cy="1"/>
            </a:xfrm>
            <a:prstGeom prst="bentConnector3">
              <a:avLst/>
            </a:prstGeom>
            <a:noFill/>
            <a:ln w="6350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1" name="肘形连接符 10"/>
            <p:cNvCxnSpPr>
              <a:cxnSpLocks/>
              <a:stCxn id="15" idx="0"/>
              <a:endCxn id="4" idx="2"/>
            </p:cNvCxnSpPr>
            <p:nvPr/>
          </p:nvCxnSpPr>
          <p:spPr>
            <a:xfrm rot="16200000" flipV="1">
              <a:off x="7172721" y="1193353"/>
              <a:ext cx="1806998" cy="3960440"/>
            </a:xfrm>
            <a:prstGeom prst="bentConnector3">
              <a:avLst>
                <a:gd name="adj1" fmla="val 50000"/>
              </a:avLst>
            </a:prstGeom>
            <a:noFill/>
            <a:ln w="6350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2" name="ïś1íďe"/>
            <p:cNvSpPr txBox="1"/>
            <p:nvPr/>
          </p:nvSpPr>
          <p:spPr>
            <a:xfrm>
              <a:off x="8767426" y="531007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3" name="îṧḻîḋè"/>
            <p:cNvSpPr/>
            <p:nvPr/>
          </p:nvSpPr>
          <p:spPr>
            <a:xfrm>
              <a:off x="8767426" y="498908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iş1íďè"/>
            <p:cNvSpPr/>
            <p:nvPr/>
          </p:nvSpPr>
          <p:spPr>
            <a:xfrm>
              <a:off x="9017828" y="4122833"/>
              <a:ext cx="2077225" cy="525550"/>
            </a:xfrm>
            <a:custGeom>
              <a:avLst/>
              <a:gdLst>
                <a:gd name="connsiteX0" fmla="*/ 0 w 2049200"/>
                <a:gd name="connsiteY0" fmla="*/ 0 h 642016"/>
                <a:gd name="connsiteX1" fmla="*/ 1728192 w 2049200"/>
                <a:gd name="connsiteY1" fmla="*/ 0 h 642016"/>
                <a:gd name="connsiteX2" fmla="*/ 2049200 w 2049200"/>
                <a:gd name="connsiteY2" fmla="*/ 321008 h 642016"/>
                <a:gd name="connsiteX3" fmla="*/ 1728192 w 2049200"/>
                <a:gd name="connsiteY3" fmla="*/ 642016 h 642016"/>
                <a:gd name="connsiteX4" fmla="*/ 0 w 2049200"/>
                <a:gd name="connsiteY4" fmla="*/ 642016 h 642016"/>
                <a:gd name="connsiteX5" fmla="*/ 321008 w 2049200"/>
                <a:gd name="connsiteY5" fmla="*/ 321008 h 642016"/>
                <a:gd name="connsiteX0" fmla="*/ 0 w 2049200"/>
                <a:gd name="connsiteY0" fmla="*/ 0 h 642016"/>
                <a:gd name="connsiteX1" fmla="*/ 1728192 w 2049200"/>
                <a:gd name="connsiteY1" fmla="*/ 0 h 642016"/>
                <a:gd name="connsiteX2" fmla="*/ 1881282 w 2049200"/>
                <a:gd name="connsiteY2" fmla="*/ 141565 h 642016"/>
                <a:gd name="connsiteX3" fmla="*/ 2049200 w 2049200"/>
                <a:gd name="connsiteY3" fmla="*/ 321008 h 642016"/>
                <a:gd name="connsiteX4" fmla="*/ 1728192 w 2049200"/>
                <a:gd name="connsiteY4" fmla="*/ 642016 h 642016"/>
                <a:gd name="connsiteX5" fmla="*/ 0 w 2049200"/>
                <a:gd name="connsiteY5" fmla="*/ 642016 h 642016"/>
                <a:gd name="connsiteX6" fmla="*/ 321008 w 2049200"/>
                <a:gd name="connsiteY6" fmla="*/ 321008 h 642016"/>
                <a:gd name="connsiteX7" fmla="*/ 0 w 2049200"/>
                <a:gd name="connsiteY7" fmla="*/ 0 h 642016"/>
                <a:gd name="connsiteX0" fmla="*/ 0 w 2131013"/>
                <a:gd name="connsiteY0" fmla="*/ 0 h 642016"/>
                <a:gd name="connsiteX1" fmla="*/ 1728192 w 2131013"/>
                <a:gd name="connsiteY1" fmla="*/ 0 h 642016"/>
                <a:gd name="connsiteX2" fmla="*/ 2131013 w 2131013"/>
                <a:gd name="connsiteY2" fmla="*/ 10936 h 642016"/>
                <a:gd name="connsiteX3" fmla="*/ 2049200 w 2131013"/>
                <a:gd name="connsiteY3" fmla="*/ 321008 h 642016"/>
                <a:gd name="connsiteX4" fmla="*/ 1728192 w 2131013"/>
                <a:gd name="connsiteY4" fmla="*/ 642016 h 642016"/>
                <a:gd name="connsiteX5" fmla="*/ 0 w 2131013"/>
                <a:gd name="connsiteY5" fmla="*/ 642016 h 642016"/>
                <a:gd name="connsiteX6" fmla="*/ 321008 w 2131013"/>
                <a:gd name="connsiteY6" fmla="*/ 321008 h 642016"/>
                <a:gd name="connsiteX7" fmla="*/ 0 w 2131013"/>
                <a:gd name="connsiteY7" fmla="*/ 0 h 642016"/>
                <a:gd name="connsiteX0" fmla="*/ 0 w 2131013"/>
                <a:gd name="connsiteY0" fmla="*/ 0 h 655264"/>
                <a:gd name="connsiteX1" fmla="*/ 1728192 w 2131013"/>
                <a:gd name="connsiteY1" fmla="*/ 0 h 655264"/>
                <a:gd name="connsiteX2" fmla="*/ 2131013 w 2131013"/>
                <a:gd name="connsiteY2" fmla="*/ 10936 h 655264"/>
                <a:gd name="connsiteX3" fmla="*/ 2079936 w 2131013"/>
                <a:gd name="connsiteY3" fmla="*/ 655264 h 655264"/>
                <a:gd name="connsiteX4" fmla="*/ 1728192 w 2131013"/>
                <a:gd name="connsiteY4" fmla="*/ 642016 h 655264"/>
                <a:gd name="connsiteX5" fmla="*/ 0 w 2131013"/>
                <a:gd name="connsiteY5" fmla="*/ 642016 h 655264"/>
                <a:gd name="connsiteX6" fmla="*/ 321008 w 2131013"/>
                <a:gd name="connsiteY6" fmla="*/ 321008 h 655264"/>
                <a:gd name="connsiteX7" fmla="*/ 0 w 2131013"/>
                <a:gd name="connsiteY7" fmla="*/ 0 h 655264"/>
                <a:gd name="connsiteX0" fmla="*/ 0 w 2088751"/>
                <a:gd name="connsiteY0" fmla="*/ 4432 h 659696"/>
                <a:gd name="connsiteX1" fmla="*/ 1728192 w 2088751"/>
                <a:gd name="connsiteY1" fmla="*/ 4432 h 659696"/>
                <a:gd name="connsiteX2" fmla="*/ 2088751 w 2088751"/>
                <a:gd name="connsiteY2" fmla="*/ 0 h 659696"/>
                <a:gd name="connsiteX3" fmla="*/ 2079936 w 2088751"/>
                <a:gd name="connsiteY3" fmla="*/ 659696 h 659696"/>
                <a:gd name="connsiteX4" fmla="*/ 1728192 w 2088751"/>
                <a:gd name="connsiteY4" fmla="*/ 646448 h 659696"/>
                <a:gd name="connsiteX5" fmla="*/ 0 w 2088751"/>
                <a:gd name="connsiteY5" fmla="*/ 646448 h 659696"/>
                <a:gd name="connsiteX6" fmla="*/ 321008 w 2088751"/>
                <a:gd name="connsiteY6" fmla="*/ 325440 h 659696"/>
                <a:gd name="connsiteX7" fmla="*/ 0 w 2088751"/>
                <a:gd name="connsiteY7" fmla="*/ 4432 h 659696"/>
                <a:gd name="connsiteX0" fmla="*/ 0 w 2088751"/>
                <a:gd name="connsiteY0" fmla="*/ 0 h 655264"/>
                <a:gd name="connsiteX1" fmla="*/ 1728192 w 2088751"/>
                <a:gd name="connsiteY1" fmla="*/ 0 h 655264"/>
                <a:gd name="connsiteX2" fmla="*/ 2088751 w 2088751"/>
                <a:gd name="connsiteY2" fmla="*/ 3252 h 655264"/>
                <a:gd name="connsiteX3" fmla="*/ 2079936 w 2088751"/>
                <a:gd name="connsiteY3" fmla="*/ 655264 h 655264"/>
                <a:gd name="connsiteX4" fmla="*/ 1728192 w 2088751"/>
                <a:gd name="connsiteY4" fmla="*/ 642016 h 655264"/>
                <a:gd name="connsiteX5" fmla="*/ 0 w 2088751"/>
                <a:gd name="connsiteY5" fmla="*/ 642016 h 655264"/>
                <a:gd name="connsiteX6" fmla="*/ 321008 w 2088751"/>
                <a:gd name="connsiteY6" fmla="*/ 321008 h 655264"/>
                <a:gd name="connsiteX7" fmla="*/ 0 w 2088751"/>
                <a:gd name="connsiteY7" fmla="*/ 0 h 655264"/>
                <a:gd name="connsiteX0" fmla="*/ 0 w 2088751"/>
                <a:gd name="connsiteY0" fmla="*/ 0 h 642016"/>
                <a:gd name="connsiteX1" fmla="*/ 1728192 w 2088751"/>
                <a:gd name="connsiteY1" fmla="*/ 0 h 642016"/>
                <a:gd name="connsiteX2" fmla="*/ 2088751 w 2088751"/>
                <a:gd name="connsiteY2" fmla="*/ 3252 h 642016"/>
                <a:gd name="connsiteX3" fmla="*/ 2083778 w 2088751"/>
                <a:gd name="connsiteY3" fmla="*/ 636054 h 642016"/>
                <a:gd name="connsiteX4" fmla="*/ 1728192 w 2088751"/>
                <a:gd name="connsiteY4" fmla="*/ 642016 h 642016"/>
                <a:gd name="connsiteX5" fmla="*/ 0 w 2088751"/>
                <a:gd name="connsiteY5" fmla="*/ 642016 h 642016"/>
                <a:gd name="connsiteX6" fmla="*/ 321008 w 2088751"/>
                <a:gd name="connsiteY6" fmla="*/ 321008 h 642016"/>
                <a:gd name="connsiteX7" fmla="*/ 0 w 2088751"/>
                <a:gd name="connsiteY7" fmla="*/ 0 h 642016"/>
                <a:gd name="connsiteX0" fmla="*/ 0 w 2088751"/>
                <a:gd name="connsiteY0" fmla="*/ 0 h 642016"/>
                <a:gd name="connsiteX1" fmla="*/ 1728192 w 2088751"/>
                <a:gd name="connsiteY1" fmla="*/ 0 h 642016"/>
                <a:gd name="connsiteX2" fmla="*/ 2088751 w 2088751"/>
                <a:gd name="connsiteY2" fmla="*/ 3252 h 642016"/>
                <a:gd name="connsiteX3" fmla="*/ 2083778 w 2088751"/>
                <a:gd name="connsiteY3" fmla="*/ 636054 h 642016"/>
                <a:gd name="connsiteX4" fmla="*/ 1728192 w 2088751"/>
                <a:gd name="connsiteY4" fmla="*/ 642016 h 642016"/>
                <a:gd name="connsiteX5" fmla="*/ 0 w 2088751"/>
                <a:gd name="connsiteY5" fmla="*/ 642016 h 642016"/>
                <a:gd name="connsiteX6" fmla="*/ 321008 w 2088751"/>
                <a:gd name="connsiteY6" fmla="*/ 321008 h 642016"/>
                <a:gd name="connsiteX7" fmla="*/ 0 w 2088751"/>
                <a:gd name="connsiteY7" fmla="*/ 0 h 642016"/>
                <a:gd name="connsiteX0" fmla="*/ 0 w 2084069"/>
                <a:gd name="connsiteY0" fmla="*/ 0 h 642016"/>
                <a:gd name="connsiteX1" fmla="*/ 1728192 w 2084069"/>
                <a:gd name="connsiteY1" fmla="*/ 0 h 642016"/>
                <a:gd name="connsiteX2" fmla="*/ 2081067 w 2084069"/>
                <a:gd name="connsiteY2" fmla="*/ 3252 h 642016"/>
                <a:gd name="connsiteX3" fmla="*/ 2083778 w 2084069"/>
                <a:gd name="connsiteY3" fmla="*/ 636054 h 642016"/>
                <a:gd name="connsiteX4" fmla="*/ 1728192 w 2084069"/>
                <a:gd name="connsiteY4" fmla="*/ 642016 h 642016"/>
                <a:gd name="connsiteX5" fmla="*/ 0 w 2084069"/>
                <a:gd name="connsiteY5" fmla="*/ 642016 h 642016"/>
                <a:gd name="connsiteX6" fmla="*/ 321008 w 2084069"/>
                <a:gd name="connsiteY6" fmla="*/ 321008 h 642016"/>
                <a:gd name="connsiteX7" fmla="*/ 0 w 2084069"/>
                <a:gd name="connsiteY7" fmla="*/ 0 h 642016"/>
                <a:gd name="connsiteX0" fmla="*/ 0 w 2081067"/>
                <a:gd name="connsiteY0" fmla="*/ 0 h 643738"/>
                <a:gd name="connsiteX1" fmla="*/ 1728192 w 2081067"/>
                <a:gd name="connsiteY1" fmla="*/ 0 h 643738"/>
                <a:gd name="connsiteX2" fmla="*/ 2081067 w 2081067"/>
                <a:gd name="connsiteY2" fmla="*/ 3252 h 643738"/>
                <a:gd name="connsiteX3" fmla="*/ 2068410 w 2081067"/>
                <a:gd name="connsiteY3" fmla="*/ 643738 h 643738"/>
                <a:gd name="connsiteX4" fmla="*/ 1728192 w 2081067"/>
                <a:gd name="connsiteY4" fmla="*/ 642016 h 643738"/>
                <a:gd name="connsiteX5" fmla="*/ 0 w 2081067"/>
                <a:gd name="connsiteY5" fmla="*/ 642016 h 643738"/>
                <a:gd name="connsiteX6" fmla="*/ 321008 w 2081067"/>
                <a:gd name="connsiteY6" fmla="*/ 321008 h 643738"/>
                <a:gd name="connsiteX7" fmla="*/ 0 w 2081067"/>
                <a:gd name="connsiteY7" fmla="*/ 0 h 643738"/>
                <a:gd name="connsiteX0" fmla="*/ 0 w 2081067"/>
                <a:gd name="connsiteY0" fmla="*/ 0 h 643738"/>
                <a:gd name="connsiteX1" fmla="*/ 1728192 w 2081067"/>
                <a:gd name="connsiteY1" fmla="*/ 0 h 643738"/>
                <a:gd name="connsiteX2" fmla="*/ 2081067 w 2081067"/>
                <a:gd name="connsiteY2" fmla="*/ 3252 h 643738"/>
                <a:gd name="connsiteX3" fmla="*/ 2068410 w 2081067"/>
                <a:gd name="connsiteY3" fmla="*/ 643738 h 643738"/>
                <a:gd name="connsiteX4" fmla="*/ 1728192 w 2081067"/>
                <a:gd name="connsiteY4" fmla="*/ 642016 h 643738"/>
                <a:gd name="connsiteX5" fmla="*/ 0 w 2081067"/>
                <a:gd name="connsiteY5" fmla="*/ 642016 h 643738"/>
                <a:gd name="connsiteX6" fmla="*/ 321008 w 2081067"/>
                <a:gd name="connsiteY6" fmla="*/ 321008 h 643738"/>
                <a:gd name="connsiteX7" fmla="*/ 0 w 2081067"/>
                <a:gd name="connsiteY7" fmla="*/ 0 h 643738"/>
                <a:gd name="connsiteX0" fmla="*/ 0 w 2081067"/>
                <a:gd name="connsiteY0" fmla="*/ 0 h 643738"/>
                <a:gd name="connsiteX1" fmla="*/ 1728192 w 2081067"/>
                <a:gd name="connsiteY1" fmla="*/ 0 h 643738"/>
                <a:gd name="connsiteX2" fmla="*/ 2081067 w 2081067"/>
                <a:gd name="connsiteY2" fmla="*/ 3252 h 643738"/>
                <a:gd name="connsiteX3" fmla="*/ 2072252 w 2081067"/>
                <a:gd name="connsiteY3" fmla="*/ 643738 h 643738"/>
                <a:gd name="connsiteX4" fmla="*/ 1728192 w 2081067"/>
                <a:gd name="connsiteY4" fmla="*/ 642016 h 643738"/>
                <a:gd name="connsiteX5" fmla="*/ 0 w 2081067"/>
                <a:gd name="connsiteY5" fmla="*/ 642016 h 643738"/>
                <a:gd name="connsiteX6" fmla="*/ 321008 w 2081067"/>
                <a:gd name="connsiteY6" fmla="*/ 321008 h 643738"/>
                <a:gd name="connsiteX7" fmla="*/ 0 w 2081067"/>
                <a:gd name="connsiteY7" fmla="*/ 0 h 643738"/>
                <a:gd name="connsiteX0" fmla="*/ 0 w 2077225"/>
                <a:gd name="connsiteY0" fmla="*/ 0 h 643738"/>
                <a:gd name="connsiteX1" fmla="*/ 1728192 w 2077225"/>
                <a:gd name="connsiteY1" fmla="*/ 0 h 643738"/>
                <a:gd name="connsiteX2" fmla="*/ 2077225 w 2077225"/>
                <a:gd name="connsiteY2" fmla="*/ 3252 h 643738"/>
                <a:gd name="connsiteX3" fmla="*/ 2072252 w 2077225"/>
                <a:gd name="connsiteY3" fmla="*/ 643738 h 643738"/>
                <a:gd name="connsiteX4" fmla="*/ 1728192 w 2077225"/>
                <a:gd name="connsiteY4" fmla="*/ 642016 h 643738"/>
                <a:gd name="connsiteX5" fmla="*/ 0 w 2077225"/>
                <a:gd name="connsiteY5" fmla="*/ 642016 h 643738"/>
                <a:gd name="connsiteX6" fmla="*/ 321008 w 2077225"/>
                <a:gd name="connsiteY6" fmla="*/ 321008 h 643738"/>
                <a:gd name="connsiteX7" fmla="*/ 0 w 2077225"/>
                <a:gd name="connsiteY7" fmla="*/ 0 h 643738"/>
                <a:gd name="connsiteX0" fmla="*/ 0 w 2077225"/>
                <a:gd name="connsiteY0" fmla="*/ 0 h 643738"/>
                <a:gd name="connsiteX1" fmla="*/ 1728192 w 2077225"/>
                <a:gd name="connsiteY1" fmla="*/ 0 h 643738"/>
                <a:gd name="connsiteX2" fmla="*/ 2077225 w 2077225"/>
                <a:gd name="connsiteY2" fmla="*/ 3252 h 643738"/>
                <a:gd name="connsiteX3" fmla="*/ 2072252 w 2077225"/>
                <a:gd name="connsiteY3" fmla="*/ 643738 h 643738"/>
                <a:gd name="connsiteX4" fmla="*/ 0 w 2077225"/>
                <a:gd name="connsiteY4" fmla="*/ 642016 h 643738"/>
                <a:gd name="connsiteX5" fmla="*/ 321008 w 2077225"/>
                <a:gd name="connsiteY5" fmla="*/ 321008 h 643738"/>
                <a:gd name="connsiteX6" fmla="*/ 0 w 2077225"/>
                <a:gd name="connsiteY6" fmla="*/ 0 h 643738"/>
                <a:gd name="connsiteX0" fmla="*/ 0 w 2077225"/>
                <a:gd name="connsiteY0" fmla="*/ 0 h 643738"/>
                <a:gd name="connsiteX1" fmla="*/ 2077225 w 2077225"/>
                <a:gd name="connsiteY1" fmla="*/ 3252 h 643738"/>
                <a:gd name="connsiteX2" fmla="*/ 2072252 w 2077225"/>
                <a:gd name="connsiteY2" fmla="*/ 643738 h 643738"/>
                <a:gd name="connsiteX3" fmla="*/ 0 w 2077225"/>
                <a:gd name="connsiteY3" fmla="*/ 642016 h 643738"/>
                <a:gd name="connsiteX4" fmla="*/ 321008 w 2077225"/>
                <a:gd name="connsiteY4" fmla="*/ 321008 h 643738"/>
                <a:gd name="connsiteX5" fmla="*/ 0 w 2077225"/>
                <a:gd name="connsiteY5" fmla="*/ 0 h 643738"/>
                <a:gd name="connsiteX0" fmla="*/ 0 w 2077225"/>
                <a:gd name="connsiteY0" fmla="*/ 0 h 643738"/>
                <a:gd name="connsiteX1" fmla="*/ 2077225 w 2077225"/>
                <a:gd name="connsiteY1" fmla="*/ 3252 h 643738"/>
                <a:gd name="connsiteX2" fmla="*/ 2072252 w 2077225"/>
                <a:gd name="connsiteY2" fmla="*/ 643738 h 643738"/>
                <a:gd name="connsiteX3" fmla="*/ 0 w 2077225"/>
                <a:gd name="connsiteY3" fmla="*/ 642016 h 643738"/>
                <a:gd name="connsiteX4" fmla="*/ 321008 w 2077225"/>
                <a:gd name="connsiteY4" fmla="*/ 321008 h 643738"/>
                <a:gd name="connsiteX5" fmla="*/ 0 w 2077225"/>
                <a:gd name="connsiteY5" fmla="*/ 0 h 64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225" h="643738">
                  <a:moveTo>
                    <a:pt x="0" y="0"/>
                  </a:moveTo>
                  <a:lnTo>
                    <a:pt x="2077225" y="3252"/>
                  </a:lnTo>
                  <a:cubicBezTo>
                    <a:pt x="2075567" y="214186"/>
                    <a:pt x="2073910" y="432804"/>
                    <a:pt x="2072252" y="643738"/>
                  </a:cubicBezTo>
                  <a:lnTo>
                    <a:pt x="0" y="642016"/>
                  </a:lnTo>
                  <a:lnTo>
                    <a:pt x="321008" y="321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4A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关键词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îślíḋé"/>
            <p:cNvSpPr/>
            <p:nvPr/>
          </p:nvSpPr>
          <p:spPr>
            <a:xfrm>
              <a:off x="10012519" y="4077072"/>
              <a:ext cx="87842" cy="87842"/>
            </a:xfrm>
            <a:prstGeom prst="ellipse">
              <a:avLst/>
            </a:prstGeom>
            <a:solidFill>
              <a:srgbClr val="7C4275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işḷiḍe"/>
            <p:cNvSpPr/>
            <p:nvPr/>
          </p:nvSpPr>
          <p:spPr>
            <a:xfrm>
              <a:off x="1091444" y="4124555"/>
              <a:ext cx="2088232" cy="524144"/>
            </a:xfrm>
            <a:prstGeom prst="homePlate">
              <a:avLst/>
            </a:prstGeom>
            <a:solidFill>
              <a:srgbClr val="144A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关键词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íS1ïḍè"/>
            <p:cNvSpPr txBox="1"/>
            <p:nvPr/>
          </p:nvSpPr>
          <p:spPr>
            <a:xfrm>
              <a:off x="846546" y="531007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8" name="iṧḷïḋe"/>
            <p:cNvSpPr/>
            <p:nvPr/>
          </p:nvSpPr>
          <p:spPr>
            <a:xfrm>
              <a:off x="846546" y="498908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" name="íSlídé"/>
            <p:cNvSpPr/>
            <p:nvPr/>
          </p:nvSpPr>
          <p:spPr>
            <a:xfrm>
              <a:off x="2091639" y="4077072"/>
              <a:ext cx="87842" cy="87842"/>
            </a:xfrm>
            <a:prstGeom prst="ellipse">
              <a:avLst/>
            </a:prstGeom>
            <a:solidFill>
              <a:srgbClr val="108DBE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0" name="isḻïďè"/>
            <p:cNvSpPr/>
            <p:nvPr/>
          </p:nvSpPr>
          <p:spPr>
            <a:xfrm rot="5400000">
              <a:off x="6096000" y="2749300"/>
              <a:ext cx="0" cy="848544"/>
            </a:xfrm>
            <a:custGeom>
              <a:avLst/>
              <a:gdLst>
                <a:gd name="connsiteX0" fmla="*/ 0 w 2752928"/>
                <a:gd name="connsiteY0" fmla="*/ 2480553 h 2480553"/>
                <a:gd name="connsiteX1" fmla="*/ 0 w 2752928"/>
                <a:gd name="connsiteY1" fmla="*/ 0 h 2480553"/>
                <a:gd name="connsiteX2" fmla="*/ 2752928 w 2752928"/>
                <a:gd name="connsiteY2" fmla="*/ 0 h 2480553"/>
                <a:gd name="connsiteX0" fmla="*/ 0 w 0"/>
                <a:gd name="connsiteY0" fmla="*/ 2480553 h 2480553"/>
                <a:gd name="connsiteX1" fmla="*/ 0 w 0"/>
                <a:gd name="connsiteY1" fmla="*/ 0 h 248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480553">
                  <a:moveTo>
                    <a:pt x="0" y="2480553"/>
                  </a:moveTo>
                  <a:lnTo>
                    <a:pt x="0" y="0"/>
                  </a:lnTo>
                </a:path>
              </a:pathLst>
            </a:custGeom>
            <a:noFill/>
            <a:ln w="76200" cap="flat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836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03121" y="1771246"/>
            <a:ext cx="10751102" cy="3798899"/>
            <a:chOff x="722171" y="2237971"/>
            <a:chExt cx="10751102" cy="3798899"/>
          </a:xfrm>
        </p:grpSpPr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ED5024CB-4AF7-49B0-A96A-CFCC95556B53}"/>
                </a:ext>
              </a:extLst>
            </p:cNvPr>
            <p:cNvCxnSpPr>
              <a:stCxn id="63" idx="4"/>
              <a:endCxn id="48" idx="0"/>
            </p:cNvCxnSpPr>
            <p:nvPr/>
          </p:nvCxnSpPr>
          <p:spPr>
            <a:xfrm flipH="1">
              <a:off x="1710118" y="3522705"/>
              <a:ext cx="1" cy="581933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20FAAE09-B5AA-45D0-A4A3-C993CF905EF1}"/>
                </a:ext>
              </a:extLst>
            </p:cNvPr>
            <p:cNvCxnSpPr>
              <a:stCxn id="59" idx="4"/>
            </p:cNvCxnSpPr>
            <p:nvPr/>
          </p:nvCxnSpPr>
          <p:spPr>
            <a:xfrm flipH="1">
              <a:off x="3461245" y="3522705"/>
              <a:ext cx="3460" cy="1559286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FF29C64-B256-454D-AE35-5DA71A66DE8B}"/>
                </a:ext>
              </a:extLst>
            </p:cNvPr>
            <p:cNvCxnSpPr>
              <a:stCxn id="61" idx="4"/>
              <a:endCxn id="52" idx="0"/>
            </p:cNvCxnSpPr>
            <p:nvPr/>
          </p:nvCxnSpPr>
          <p:spPr>
            <a:xfrm>
              <a:off x="5208486" y="3522705"/>
              <a:ext cx="3888" cy="581933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E866C6E6-834E-4302-BEEC-3727C767C85C}"/>
                </a:ext>
              </a:extLst>
            </p:cNvPr>
            <p:cNvCxnSpPr>
              <a:stCxn id="67" idx="4"/>
              <a:endCxn id="54" idx="0"/>
            </p:cNvCxnSpPr>
            <p:nvPr/>
          </p:nvCxnSpPr>
          <p:spPr>
            <a:xfrm>
              <a:off x="6971542" y="3522705"/>
              <a:ext cx="9668" cy="160562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AE5991AC-B3BD-4230-8EF2-F1EE461C0962}"/>
                </a:ext>
              </a:extLst>
            </p:cNvPr>
            <p:cNvCxnSpPr>
              <a:stCxn id="65" idx="4"/>
              <a:endCxn id="56" idx="0"/>
            </p:cNvCxnSpPr>
            <p:nvPr/>
          </p:nvCxnSpPr>
          <p:spPr>
            <a:xfrm flipH="1">
              <a:off x="8716490" y="3522705"/>
              <a:ext cx="10806" cy="581933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94ECED7B-E476-4277-BDA4-F47932F01A2C}"/>
                </a:ext>
              </a:extLst>
            </p:cNvPr>
            <p:cNvCxnSpPr>
              <a:stCxn id="75" idx="4"/>
              <a:endCxn id="58" idx="0"/>
            </p:cNvCxnSpPr>
            <p:nvPr/>
          </p:nvCxnSpPr>
          <p:spPr>
            <a:xfrm>
              <a:off x="10481883" y="3522705"/>
              <a:ext cx="3443" cy="160562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oval"/>
              <a:tailEnd type="oval" w="med" len="med"/>
            </a:ln>
            <a:effectLst/>
          </p:spPr>
        </p:cxnSp>
        <p:sp>
          <p:nvSpPr>
            <p:cNvPr id="47" name="îŝḷidé">
              <a:extLst>
                <a:ext uri="{FF2B5EF4-FFF2-40B4-BE49-F238E27FC236}">
                  <a16:creationId xmlns="" xmlns:a16="http://schemas.microsoft.com/office/drawing/2014/main" id="{516C3298-83BA-4059-8F79-2C3A6C400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171" y="4455777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  <a:r>
                <a:rPr lang="en-US" altLang="zh-CN" sz="800" kern="0" dirty="0" smtClean="0">
                  <a:solidFill>
                    <a:srgbClr val="000000"/>
                  </a:solidFill>
                  <a:latin typeface="Arial"/>
                </a:rPr>
                <a:t>.</a:t>
              </a:r>
              <a:endParaRPr lang="en-US" altLang="zh-CN" sz="800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" name="îṧ1îḋê">
              <a:extLst>
                <a:ext uri="{FF2B5EF4-FFF2-40B4-BE49-F238E27FC236}">
                  <a16:creationId xmlns="" xmlns:a16="http://schemas.microsoft.com/office/drawing/2014/main" id="{C465EB69-AE82-4DA6-A89A-06EA5479CD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2171" y="4104638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49" name="ï$ḷiḋè">
              <a:extLst>
                <a:ext uri="{FF2B5EF4-FFF2-40B4-BE49-F238E27FC236}">
                  <a16:creationId xmlns="" xmlns:a16="http://schemas.microsoft.com/office/drawing/2014/main" id="{1ECD147A-C9E4-4B2E-9148-D7CF4C1F6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733" y="5479471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0" name="ïsļïďe">
              <a:extLst>
                <a:ext uri="{FF2B5EF4-FFF2-40B4-BE49-F238E27FC236}">
                  <a16:creationId xmlns="" xmlns:a16="http://schemas.microsoft.com/office/drawing/2014/main" id="{00E906A9-999F-4851-85D6-D5AC175EC2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68733" y="5128332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51" name="í$ľîḋe">
              <a:extLst>
                <a:ext uri="{FF2B5EF4-FFF2-40B4-BE49-F238E27FC236}">
                  <a16:creationId xmlns="" xmlns:a16="http://schemas.microsoft.com/office/drawing/2014/main" id="{21843429-0018-47C9-8A95-0B31CB498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427" y="4455777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2" name="ïS1îde">
              <a:extLst>
                <a:ext uri="{FF2B5EF4-FFF2-40B4-BE49-F238E27FC236}">
                  <a16:creationId xmlns="" xmlns:a16="http://schemas.microsoft.com/office/drawing/2014/main" id="{64A7A267-F778-4A86-AB0F-35C2F6C17E1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24427" y="4104638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3" name="íṧ1ïḋé">
              <a:extLst>
                <a:ext uri="{FF2B5EF4-FFF2-40B4-BE49-F238E27FC236}">
                  <a16:creationId xmlns="" xmlns:a16="http://schemas.microsoft.com/office/drawing/2014/main" id="{D47E16D5-17BA-4777-98BE-4B6760D63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263" y="5479471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4" name="íšļïḓé">
              <a:extLst>
                <a:ext uri="{FF2B5EF4-FFF2-40B4-BE49-F238E27FC236}">
                  <a16:creationId xmlns="" xmlns:a16="http://schemas.microsoft.com/office/drawing/2014/main" id="{2BDEB446-FC1D-4966-B228-EC2FDD9330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93263" y="5128332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5" name="iṥliḍè">
              <a:extLst>
                <a:ext uri="{FF2B5EF4-FFF2-40B4-BE49-F238E27FC236}">
                  <a16:creationId xmlns="" xmlns:a16="http://schemas.microsoft.com/office/drawing/2014/main" id="{92970591-8278-48AB-B520-EFD4BD47F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543" y="4455777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6" name="îşḷîḑê">
              <a:extLst>
                <a:ext uri="{FF2B5EF4-FFF2-40B4-BE49-F238E27FC236}">
                  <a16:creationId xmlns="" xmlns:a16="http://schemas.microsoft.com/office/drawing/2014/main" id="{97A42A84-7355-48DB-A857-6999A408CA2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728543" y="4104638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7" name="iSļiḓe">
              <a:extLst>
                <a:ext uri="{FF2B5EF4-FFF2-40B4-BE49-F238E27FC236}">
                  <a16:creationId xmlns="" xmlns:a16="http://schemas.microsoft.com/office/drawing/2014/main" id="{166582A3-F7D5-41F9-9BCE-ACB035012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7379" y="5479471"/>
              <a:ext cx="197589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8" name="ïṩ1îḓè">
              <a:extLst>
                <a:ext uri="{FF2B5EF4-FFF2-40B4-BE49-F238E27FC236}">
                  <a16:creationId xmlns="" xmlns:a16="http://schemas.microsoft.com/office/drawing/2014/main" id="{881E86D5-B87F-4539-9882-EFAC200F30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97379" y="5128332"/>
              <a:ext cx="197589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59" name="íSḻiḍe">
              <a:extLst>
                <a:ext uri="{FF2B5EF4-FFF2-40B4-BE49-F238E27FC236}">
                  <a16:creationId xmlns="" xmlns:a16="http://schemas.microsoft.com/office/drawing/2014/main" id="{CA11514F-57EF-4B26-91E8-7E5330CD69ED}"/>
                </a:ext>
              </a:extLst>
            </p:cNvPr>
            <p:cNvSpPr/>
            <p:nvPr/>
          </p:nvSpPr>
          <p:spPr>
            <a:xfrm>
              <a:off x="3007505" y="2608305"/>
              <a:ext cx="914400" cy="914400"/>
            </a:xfrm>
            <a:prstGeom prst="ellipse">
              <a:avLst/>
            </a:prstGeom>
            <a:solidFill>
              <a:srgbClr val="144A7E"/>
            </a:solidFill>
            <a:ln>
              <a:noFill/>
            </a:ln>
            <a:effectLst>
              <a:outerShdw dist="38100" dir="5400000" sx="99000" sy="99000" algn="t" rotWithShape="0">
                <a:srgbClr val="158F46"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0" name="îṥľïḍé">
              <a:extLst>
                <a:ext uri="{FF2B5EF4-FFF2-40B4-BE49-F238E27FC236}">
                  <a16:creationId xmlns="" xmlns:a16="http://schemas.microsoft.com/office/drawing/2014/main" id="{7AC5CF6B-EA77-44A1-94F3-BCE909AFBE85}"/>
                </a:ext>
              </a:extLst>
            </p:cNvPr>
            <p:cNvSpPr/>
            <p:nvPr/>
          </p:nvSpPr>
          <p:spPr>
            <a:xfrm>
              <a:off x="3317016" y="29258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ïṣļïďe">
              <a:extLst>
                <a:ext uri="{FF2B5EF4-FFF2-40B4-BE49-F238E27FC236}">
                  <a16:creationId xmlns="" xmlns:a16="http://schemas.microsoft.com/office/drawing/2014/main" id="{B51D225A-82C3-42C2-8B1C-86A34BC127B5}"/>
                </a:ext>
              </a:extLst>
            </p:cNvPr>
            <p:cNvSpPr/>
            <p:nvPr/>
          </p:nvSpPr>
          <p:spPr>
            <a:xfrm>
              <a:off x="4751286" y="2608305"/>
              <a:ext cx="914400" cy="91440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  <a:effectLst>
              <a:outerShdw dist="38100" dir="5400000" sx="99000" sy="99000" algn="t" rotWithShape="0">
                <a:srgbClr val="000000">
                  <a:lumMod val="65000"/>
                  <a:lumOff val="35000"/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2" name="íšliḑe">
              <a:extLst>
                <a:ext uri="{FF2B5EF4-FFF2-40B4-BE49-F238E27FC236}">
                  <a16:creationId xmlns="" xmlns:a16="http://schemas.microsoft.com/office/drawing/2014/main" id="{06793903-7458-4415-838F-461185F63C43}"/>
                </a:ext>
              </a:extLst>
            </p:cNvPr>
            <p:cNvSpPr/>
            <p:nvPr/>
          </p:nvSpPr>
          <p:spPr>
            <a:xfrm>
              <a:off x="5074432" y="29258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3" name="iś1íḋè">
              <a:extLst>
                <a:ext uri="{FF2B5EF4-FFF2-40B4-BE49-F238E27FC236}">
                  <a16:creationId xmlns="" xmlns:a16="http://schemas.microsoft.com/office/drawing/2014/main" id="{608C7A16-26A3-42B2-AB3A-DCF96363C5C5}"/>
                </a:ext>
              </a:extLst>
            </p:cNvPr>
            <p:cNvSpPr/>
            <p:nvPr/>
          </p:nvSpPr>
          <p:spPr>
            <a:xfrm>
              <a:off x="1252919" y="2608305"/>
              <a:ext cx="914400" cy="91440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  <a:effectLst>
              <a:outerShdw dist="38100" dir="5400000" sx="99000" sy="99000" algn="t" rotWithShape="0">
                <a:srgbClr val="000000">
                  <a:lumMod val="65000"/>
                  <a:lumOff val="35000"/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4" name="íṣḷïḓè">
              <a:extLst>
                <a:ext uri="{FF2B5EF4-FFF2-40B4-BE49-F238E27FC236}">
                  <a16:creationId xmlns="" xmlns:a16="http://schemas.microsoft.com/office/drawing/2014/main" id="{66428C9F-55EE-496C-B504-D9637C89F17A}"/>
                </a:ext>
              </a:extLst>
            </p:cNvPr>
            <p:cNvSpPr/>
            <p:nvPr/>
          </p:nvSpPr>
          <p:spPr>
            <a:xfrm>
              <a:off x="1570454" y="292584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5" name="íṣļîďe">
              <a:extLst>
                <a:ext uri="{FF2B5EF4-FFF2-40B4-BE49-F238E27FC236}">
                  <a16:creationId xmlns="" xmlns:a16="http://schemas.microsoft.com/office/drawing/2014/main" id="{7D7D6ABB-D0E8-42EB-8A93-938270F84202}"/>
                </a:ext>
              </a:extLst>
            </p:cNvPr>
            <p:cNvSpPr/>
            <p:nvPr/>
          </p:nvSpPr>
          <p:spPr>
            <a:xfrm>
              <a:off x="8270096" y="2608305"/>
              <a:ext cx="914400" cy="91440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  <a:effectLst>
              <a:outerShdw dist="38100" dir="5400000" sx="99000" sy="99000" algn="t" rotWithShape="0">
                <a:srgbClr val="000000">
                  <a:lumMod val="65000"/>
                  <a:lumOff val="35000"/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6" name="íśļïḋe">
              <a:extLst>
                <a:ext uri="{FF2B5EF4-FFF2-40B4-BE49-F238E27FC236}">
                  <a16:creationId xmlns="" xmlns:a16="http://schemas.microsoft.com/office/drawing/2014/main" id="{176F1837-A232-4994-8F1A-1BB880135F7E}"/>
                </a:ext>
              </a:extLst>
            </p:cNvPr>
            <p:cNvSpPr/>
            <p:nvPr/>
          </p:nvSpPr>
          <p:spPr>
            <a:xfrm>
              <a:off x="8593242" y="2951331"/>
              <a:ext cx="279328" cy="22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7" name="íşļïdê">
              <a:extLst>
                <a:ext uri="{FF2B5EF4-FFF2-40B4-BE49-F238E27FC236}">
                  <a16:creationId xmlns="" xmlns:a16="http://schemas.microsoft.com/office/drawing/2014/main" id="{D7D4A001-FFB1-4437-BB1E-F60799F7F86E}"/>
                </a:ext>
              </a:extLst>
            </p:cNvPr>
            <p:cNvSpPr/>
            <p:nvPr/>
          </p:nvSpPr>
          <p:spPr>
            <a:xfrm>
              <a:off x="6514342" y="2608305"/>
              <a:ext cx="914400" cy="914400"/>
            </a:xfrm>
            <a:prstGeom prst="ellipse">
              <a:avLst/>
            </a:prstGeom>
            <a:solidFill>
              <a:srgbClr val="144A7E"/>
            </a:solidFill>
            <a:ln>
              <a:noFill/>
            </a:ln>
            <a:effectLst>
              <a:outerShdw dist="38100" dir="5400000" sx="99000" sy="99000" algn="t" rotWithShape="0">
                <a:srgbClr val="158F46"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8" name="iśľïďe">
              <a:extLst>
                <a:ext uri="{FF2B5EF4-FFF2-40B4-BE49-F238E27FC236}">
                  <a16:creationId xmlns="" xmlns:a16="http://schemas.microsoft.com/office/drawing/2014/main" id="{BE0C3D02-52A6-4B43-8DFE-F23189F70655}"/>
                </a:ext>
              </a:extLst>
            </p:cNvPr>
            <p:cNvSpPr/>
            <p:nvPr/>
          </p:nvSpPr>
          <p:spPr>
            <a:xfrm>
              <a:off x="6837488" y="2925841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9" name="iśliḍê">
              <a:extLst>
                <a:ext uri="{FF2B5EF4-FFF2-40B4-BE49-F238E27FC236}">
                  <a16:creationId xmlns="" xmlns:a16="http://schemas.microsoft.com/office/drawing/2014/main" id="{D8DC6A4F-A924-44EA-B162-4E9791683463}"/>
                </a:ext>
              </a:extLst>
            </p:cNvPr>
            <p:cNvSpPr/>
            <p:nvPr/>
          </p:nvSpPr>
          <p:spPr>
            <a:xfrm>
              <a:off x="832825" y="2237971"/>
              <a:ext cx="1754587" cy="1754587"/>
            </a:xfrm>
            <a:prstGeom prst="arc">
              <a:avLst>
                <a:gd name="adj1" fmla="val 10763432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  <a:head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0" name="ïşḻiḍè">
              <a:extLst>
                <a:ext uri="{FF2B5EF4-FFF2-40B4-BE49-F238E27FC236}">
                  <a16:creationId xmlns="" xmlns:a16="http://schemas.microsoft.com/office/drawing/2014/main" id="{C96B09FB-DE06-42E4-87C7-676228C529B7}"/>
                </a:ext>
              </a:extLst>
            </p:cNvPr>
            <p:cNvSpPr/>
            <p:nvPr/>
          </p:nvSpPr>
          <p:spPr>
            <a:xfrm>
              <a:off x="4340830" y="2237971"/>
              <a:ext cx="1754587" cy="1754587"/>
            </a:xfrm>
            <a:prstGeom prst="arc">
              <a:avLst>
                <a:gd name="adj1" fmla="val 10922726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1" name="îš1iḓè">
              <a:extLst>
                <a:ext uri="{FF2B5EF4-FFF2-40B4-BE49-F238E27FC236}">
                  <a16:creationId xmlns="" xmlns:a16="http://schemas.microsoft.com/office/drawing/2014/main" id="{66194D7E-A7D6-461F-A04E-D10528B0E189}"/>
                </a:ext>
              </a:extLst>
            </p:cNvPr>
            <p:cNvSpPr/>
            <p:nvPr/>
          </p:nvSpPr>
          <p:spPr>
            <a:xfrm>
              <a:off x="6095417" y="2237971"/>
              <a:ext cx="1754587" cy="1754587"/>
            </a:xfrm>
            <a:prstGeom prst="arc">
              <a:avLst>
                <a:gd name="adj1" fmla="val 10881839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2" name="îśḻïďe">
              <a:extLst>
                <a:ext uri="{FF2B5EF4-FFF2-40B4-BE49-F238E27FC236}">
                  <a16:creationId xmlns="" xmlns:a16="http://schemas.microsoft.com/office/drawing/2014/main" id="{93CD087D-E791-4A9E-A31F-DEF64F5420A7}"/>
                </a:ext>
              </a:extLst>
            </p:cNvPr>
            <p:cNvSpPr/>
            <p:nvPr/>
          </p:nvSpPr>
          <p:spPr>
            <a:xfrm>
              <a:off x="7850004" y="2237971"/>
              <a:ext cx="1754587" cy="1754587"/>
            </a:xfrm>
            <a:prstGeom prst="arc">
              <a:avLst>
                <a:gd name="adj1" fmla="val 10839970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3" name="îṩľïḑè">
              <a:extLst>
                <a:ext uri="{FF2B5EF4-FFF2-40B4-BE49-F238E27FC236}">
                  <a16:creationId xmlns="" xmlns:a16="http://schemas.microsoft.com/office/drawing/2014/main" id="{7001D3DF-D4FD-4EFA-96E3-2DFF22091F55}"/>
                </a:ext>
              </a:extLst>
            </p:cNvPr>
            <p:cNvSpPr/>
            <p:nvPr/>
          </p:nvSpPr>
          <p:spPr>
            <a:xfrm>
              <a:off x="9604591" y="2237971"/>
              <a:ext cx="1754587" cy="1754587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  <a:tailEnd type="triangle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4" name="ïṣļíḍé">
              <a:extLst>
                <a:ext uri="{FF2B5EF4-FFF2-40B4-BE49-F238E27FC236}">
                  <a16:creationId xmlns="" xmlns:a16="http://schemas.microsoft.com/office/drawing/2014/main" id="{8C5D0970-337A-483E-9497-CC54086E4FA1}"/>
                </a:ext>
              </a:extLst>
            </p:cNvPr>
            <p:cNvSpPr/>
            <p:nvPr/>
          </p:nvSpPr>
          <p:spPr>
            <a:xfrm>
              <a:off x="2587412" y="2237971"/>
              <a:ext cx="1754587" cy="1754587"/>
            </a:xfrm>
            <a:prstGeom prst="arc">
              <a:avLst>
                <a:gd name="adj1" fmla="val 10922726"/>
                <a:gd name="adj2" fmla="val 0"/>
              </a:avLst>
            </a:prstGeom>
            <a:noFill/>
            <a:ln w="63500" cap="rnd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5" name="î$ḷïďè">
              <a:extLst>
                <a:ext uri="{FF2B5EF4-FFF2-40B4-BE49-F238E27FC236}">
                  <a16:creationId xmlns="" xmlns:a16="http://schemas.microsoft.com/office/drawing/2014/main" id="{720DDBDF-4E3A-419C-B81A-71EDA65F68F4}"/>
                </a:ext>
              </a:extLst>
            </p:cNvPr>
            <p:cNvSpPr/>
            <p:nvPr/>
          </p:nvSpPr>
          <p:spPr>
            <a:xfrm>
              <a:off x="10024683" y="2608305"/>
              <a:ext cx="914400" cy="914400"/>
            </a:xfrm>
            <a:prstGeom prst="ellipse">
              <a:avLst/>
            </a:prstGeom>
            <a:solidFill>
              <a:srgbClr val="144A7E"/>
            </a:solidFill>
            <a:ln>
              <a:noFill/>
            </a:ln>
            <a:effectLst>
              <a:outerShdw dist="38100" dir="5400000" sx="99000" sy="99000" algn="t" rotWithShape="0">
                <a:srgbClr val="158F46">
                  <a:alpha val="1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6" name="iśļíḋè">
              <a:extLst>
                <a:ext uri="{FF2B5EF4-FFF2-40B4-BE49-F238E27FC236}">
                  <a16:creationId xmlns="" xmlns:a16="http://schemas.microsoft.com/office/drawing/2014/main" id="{319B8378-04E1-4B14-8A47-9E46ACE9D994}"/>
                </a:ext>
              </a:extLst>
            </p:cNvPr>
            <p:cNvSpPr/>
            <p:nvPr/>
          </p:nvSpPr>
          <p:spPr>
            <a:xfrm>
              <a:off x="10347829" y="2932405"/>
              <a:ext cx="279328" cy="266393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030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/>
          <p:cNvSpPr/>
          <p:nvPr/>
        </p:nvSpPr>
        <p:spPr>
          <a:xfrm rot="2551763">
            <a:off x="7303347" y="-1019011"/>
            <a:ext cx="2631490" cy="2631490"/>
          </a:xfrm>
          <a:prstGeom prst="roundRect">
            <a:avLst>
              <a:gd name="adj" fmla="val 8081"/>
            </a:avLst>
          </a:prstGeom>
          <a:solidFill>
            <a:srgbClr val="144A7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公众号：陈西设计之家。微信搜索即可"/>
          <p:cNvSpPr/>
          <p:nvPr/>
        </p:nvSpPr>
        <p:spPr>
          <a:xfrm rot="2551763">
            <a:off x="9555959" y="1164293"/>
            <a:ext cx="1982917" cy="1982914"/>
          </a:xfrm>
          <a:prstGeom prst="roundRect">
            <a:avLst>
              <a:gd name="adj" fmla="val 8081"/>
            </a:avLst>
          </a:prstGeom>
          <a:blipFill>
            <a:blip r:embed="rId3"/>
            <a:srcRect/>
            <a:stretch>
              <a:fillRect l="-25131" r="-2486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/>
          <p:cNvSpPr/>
          <p:nvPr/>
        </p:nvSpPr>
        <p:spPr>
          <a:xfrm rot="2551763">
            <a:off x="8013856" y="2866582"/>
            <a:ext cx="1982916" cy="1982915"/>
          </a:xfrm>
          <a:prstGeom prst="roundRect">
            <a:avLst>
              <a:gd name="adj" fmla="val 8081"/>
            </a:avLst>
          </a:prstGeom>
          <a:blipFill>
            <a:blip r:embed="rId4"/>
            <a:srcRect/>
            <a:stretch>
              <a:fillRect l="-34612" r="-34254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公众号：陈西设计之家。微信搜索即可"/>
          <p:cNvSpPr/>
          <p:nvPr/>
        </p:nvSpPr>
        <p:spPr>
          <a:xfrm rot="2551763">
            <a:off x="6471754" y="4584243"/>
            <a:ext cx="1982917" cy="1982915"/>
          </a:xfrm>
          <a:prstGeom prst="roundRect">
            <a:avLst>
              <a:gd name="adj" fmla="val 8081"/>
            </a:avLst>
          </a:prstGeom>
          <a:blipFill>
            <a:blip r:embed="rId5"/>
            <a:srcRect/>
            <a:stretch>
              <a:fillRect l="-28195" r="-27903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公众号：陈西设计之家。微信搜索即可"/>
          <p:cNvSpPr/>
          <p:nvPr/>
        </p:nvSpPr>
        <p:spPr>
          <a:xfrm rot="2551763">
            <a:off x="9749392" y="4415051"/>
            <a:ext cx="1982916" cy="1982915"/>
          </a:xfrm>
          <a:prstGeom prst="roundRect">
            <a:avLst>
              <a:gd name="adj" fmla="val 8081"/>
            </a:avLst>
          </a:prstGeom>
          <a:blipFill>
            <a:blip r:embed="rId6"/>
            <a:srcRect/>
            <a:stretch>
              <a:fillRect l="-25131" r="-2486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23137" y="3888741"/>
            <a:ext cx="1660279" cy="307776"/>
            <a:chOff x="4654427" y="4688374"/>
            <a:chExt cx="1663808" cy="308475"/>
          </a:xfrm>
        </p:grpSpPr>
        <p:grpSp>
          <p:nvGrpSpPr>
            <p:cNvPr id="23" name="组合 2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925562" y="4688374"/>
              <a:ext cx="1392673" cy="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39775" y="3887722"/>
            <a:ext cx="2011928" cy="321730"/>
            <a:chOff x="6395842" y="4718860"/>
            <a:chExt cx="2016134" cy="322295"/>
          </a:xfrm>
        </p:grpSpPr>
        <p:grpSp>
          <p:nvGrpSpPr>
            <p:cNvPr id="28" name="组合 27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0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E317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669040" y="4732838"/>
              <a:ext cx="1742936" cy="308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44A7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1"/>
          <p:cNvSpPr txBox="1"/>
          <p:nvPr/>
        </p:nvSpPr>
        <p:spPr>
          <a:xfrm>
            <a:off x="776619" y="1767390"/>
            <a:ext cx="7487317" cy="175429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en-US" altLang="zh-CN" sz="5400" b="1" dirty="0" smtClean="0">
              <a:solidFill>
                <a:srgbClr val="144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5400" b="1" dirty="0" smtClean="0">
                <a:solidFill>
                  <a:srgbClr val="144A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谢观看</a:t>
            </a:r>
            <a:endParaRPr lang="zh-CN" altLang="en-US" sz="5400" b="1" dirty="0">
              <a:solidFill>
                <a:srgbClr val="144A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2912" y="3501896"/>
            <a:ext cx="61199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</a:t>
            </a:r>
            <a:r>
              <a:rPr lang="en-US" altLang="zh-CN" sz="1000" dirty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ELIT, LOREM IPSUM DOLOR </a:t>
            </a:r>
            <a:r>
              <a:rPr lang="en-US" altLang="zh-CN" sz="1000" dirty="0" smtClean="0">
                <a:solidFill>
                  <a:srgbClr val="144A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SIT</a:t>
            </a:r>
            <a:endParaRPr lang="zh-CN" altLang="en-US" sz="1000" dirty="0">
              <a:solidFill>
                <a:srgbClr val="144A7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18999531">
            <a:off x="2296004" y="4662365"/>
            <a:ext cx="2807490" cy="2087963"/>
            <a:chOff x="1841640" y="5100979"/>
            <a:chExt cx="3404795" cy="2532186"/>
          </a:xfrm>
        </p:grpSpPr>
        <p:sp>
          <p:nvSpPr>
            <p:cNvPr id="40" name="矩形: 圆角 11"/>
            <p:cNvSpPr/>
            <p:nvPr/>
          </p:nvSpPr>
          <p:spPr>
            <a:xfrm>
              <a:off x="3452805" y="5839535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矩形: 圆角 12"/>
            <p:cNvSpPr/>
            <p:nvPr/>
          </p:nvSpPr>
          <p:spPr>
            <a:xfrm>
              <a:off x="2661950" y="5100979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公众号：陈西设计之家。微信搜索即可"/>
            <p:cNvSpPr/>
            <p:nvPr/>
          </p:nvSpPr>
          <p:spPr>
            <a:xfrm>
              <a:off x="1841640" y="6068135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172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421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82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415841" y="586982"/>
            <a:ext cx="2179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144A7E"/>
                </a:solidFill>
              </a:rPr>
              <a:t>目录</a:t>
            </a:r>
            <a:endParaRPr lang="zh-CN" altLang="en-US" sz="5400" b="1" dirty="0">
              <a:solidFill>
                <a:srgbClr val="144A7E"/>
              </a:solidFill>
            </a:endParaRPr>
          </a:p>
        </p:txBody>
      </p:sp>
      <p:sp>
        <p:nvSpPr>
          <p:cNvPr id="8" name="Rectangle: Rounded Corners 86"/>
          <p:cNvSpPr/>
          <p:nvPr/>
        </p:nvSpPr>
        <p:spPr>
          <a:xfrm>
            <a:off x="691096" y="2427930"/>
            <a:ext cx="10871200" cy="154402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Oval 95"/>
          <p:cNvSpPr/>
          <p:nvPr/>
        </p:nvSpPr>
        <p:spPr>
          <a:xfrm>
            <a:off x="1535644" y="2259923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Oval 96"/>
          <p:cNvSpPr/>
          <p:nvPr/>
        </p:nvSpPr>
        <p:spPr>
          <a:xfrm>
            <a:off x="3708564" y="2259923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Oval 97"/>
          <p:cNvSpPr/>
          <p:nvPr/>
        </p:nvSpPr>
        <p:spPr>
          <a:xfrm>
            <a:off x="5881484" y="2259923"/>
            <a:ext cx="490422" cy="490418"/>
          </a:xfrm>
          <a:prstGeom prst="ellipse">
            <a:avLst/>
          </a:prstGeom>
          <a:solidFill>
            <a:srgbClr val="144A7E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3</a:t>
            </a:r>
          </a:p>
        </p:txBody>
      </p:sp>
      <p:sp>
        <p:nvSpPr>
          <p:cNvPr id="12" name="Oval 98"/>
          <p:cNvSpPr/>
          <p:nvPr/>
        </p:nvSpPr>
        <p:spPr>
          <a:xfrm>
            <a:off x="8054404" y="2259923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" name="Oval 99"/>
          <p:cNvSpPr/>
          <p:nvPr/>
        </p:nvSpPr>
        <p:spPr>
          <a:xfrm>
            <a:off x="10227324" y="2259923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14" name="Group 25"/>
          <p:cNvGrpSpPr/>
          <p:nvPr/>
        </p:nvGrpSpPr>
        <p:grpSpPr>
          <a:xfrm>
            <a:off x="5616847" y="3032226"/>
            <a:ext cx="1019688" cy="1020573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66" name="Freeform 5"/>
            <p:cNvSpPr/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"/>
            <p:cNvSpPr/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"/>
            <p:cNvSpPr/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Oval 102"/>
          <p:cNvSpPr/>
          <p:nvPr/>
        </p:nvSpPr>
        <p:spPr>
          <a:xfrm>
            <a:off x="5848302" y="3262788"/>
            <a:ext cx="556789" cy="556788"/>
          </a:xfrm>
          <a:prstGeom prst="ellipse">
            <a:avLst/>
          </a:prstGeom>
          <a:solidFill>
            <a:srgbClr val="144A7E"/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任意多边形: 形状 15"/>
          <p:cNvSpPr/>
          <p:nvPr/>
        </p:nvSpPr>
        <p:spPr bwMode="auto">
          <a:xfrm>
            <a:off x="5989238" y="3408804"/>
            <a:ext cx="274915" cy="264754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8" name="Group 25"/>
          <p:cNvGrpSpPr/>
          <p:nvPr/>
        </p:nvGrpSpPr>
        <p:grpSpPr>
          <a:xfrm>
            <a:off x="7789772" y="3032227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61" name="Freeform 5"/>
            <p:cNvSpPr/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Oval 102"/>
          <p:cNvSpPr/>
          <p:nvPr/>
        </p:nvSpPr>
        <p:spPr>
          <a:xfrm>
            <a:off x="8021225" y="3262788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任意多边形: 形状 19"/>
          <p:cNvSpPr/>
          <p:nvPr/>
        </p:nvSpPr>
        <p:spPr bwMode="auto">
          <a:xfrm>
            <a:off x="8162160" y="3429025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Group 25"/>
          <p:cNvGrpSpPr/>
          <p:nvPr/>
        </p:nvGrpSpPr>
        <p:grpSpPr>
          <a:xfrm>
            <a:off x="9979365" y="3032227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6" name="Freeform 5"/>
            <p:cNvSpPr/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Oval 102"/>
          <p:cNvSpPr/>
          <p:nvPr/>
        </p:nvSpPr>
        <p:spPr>
          <a:xfrm>
            <a:off x="10210818" y="3262788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任意多边形: 形状 22"/>
          <p:cNvSpPr/>
          <p:nvPr/>
        </p:nvSpPr>
        <p:spPr bwMode="auto">
          <a:xfrm>
            <a:off x="10351753" y="3429025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255837" y="3032230"/>
            <a:ext cx="1019688" cy="1020573"/>
            <a:chOff x="5563114" y="3958297"/>
            <a:chExt cx="1065766" cy="1066692"/>
          </a:xfrm>
        </p:grpSpPr>
        <p:grpSp>
          <p:nvGrpSpPr>
            <p:cNvPr id="48" name="Group 25"/>
            <p:cNvGrpSpPr/>
            <p:nvPr/>
          </p:nvGrpSpPr>
          <p:grpSpPr>
            <a:xfrm>
              <a:off x="5563114" y="3958297"/>
              <a:ext cx="1065766" cy="1066692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51" name="Freeform 5"/>
              <p:cNvSpPr/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6"/>
              <p:cNvSpPr/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7"/>
              <p:cNvSpPr/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8"/>
              <p:cNvSpPr/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9"/>
              <p:cNvSpPr/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Oval 102"/>
            <p:cNvSpPr/>
            <p:nvPr/>
          </p:nvSpPr>
          <p:spPr>
            <a:xfrm>
              <a:off x="5805026" y="4199277"/>
              <a:ext cx="581949" cy="58194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5952330" y="4373027"/>
              <a:ext cx="287338" cy="234444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414929" y="3032225"/>
            <a:ext cx="1019688" cy="1020572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3" name="Freeform 5"/>
            <p:cNvSpPr/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Oval 102"/>
          <p:cNvSpPr/>
          <p:nvPr/>
        </p:nvSpPr>
        <p:spPr>
          <a:xfrm>
            <a:off x="3646381" y="3262788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任意多边形: 形状 26"/>
          <p:cNvSpPr/>
          <p:nvPr/>
        </p:nvSpPr>
        <p:spPr bwMode="auto">
          <a:xfrm>
            <a:off x="3787316" y="3429025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90511" y="4474436"/>
            <a:ext cx="2108063" cy="882390"/>
            <a:chOff x="1068797" y="2701101"/>
            <a:chExt cx="2108063" cy="882390"/>
          </a:xfrm>
        </p:grpSpPr>
        <p:sp>
          <p:nvSpPr>
            <p:cNvPr id="73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74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 rot="8045377">
            <a:off x="557082" y="9624"/>
            <a:ext cx="2387584" cy="1775674"/>
            <a:chOff x="1841640" y="5100979"/>
            <a:chExt cx="3404795" cy="2532186"/>
          </a:xfrm>
        </p:grpSpPr>
        <p:sp>
          <p:nvSpPr>
            <p:cNvPr id="100" name="矩形: 圆角 11"/>
            <p:cNvSpPr/>
            <p:nvPr/>
          </p:nvSpPr>
          <p:spPr>
            <a:xfrm>
              <a:off x="3452805" y="5839535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1" name="矩形: 圆角 12"/>
            <p:cNvSpPr/>
            <p:nvPr/>
          </p:nvSpPr>
          <p:spPr>
            <a:xfrm>
              <a:off x="2661950" y="5100979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2" name="公众号：陈西设计之家。微信搜索即可"/>
            <p:cNvSpPr/>
            <p:nvPr/>
          </p:nvSpPr>
          <p:spPr>
            <a:xfrm>
              <a:off x="1841640" y="6068135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777030" y="4474436"/>
            <a:ext cx="2108063" cy="882390"/>
            <a:chOff x="1068797" y="2701101"/>
            <a:chExt cx="2108063" cy="882390"/>
          </a:xfrm>
        </p:grpSpPr>
        <p:sp>
          <p:nvSpPr>
            <p:cNvPr id="104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105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963549" y="4474436"/>
            <a:ext cx="2108063" cy="882390"/>
            <a:chOff x="1068797" y="2701101"/>
            <a:chExt cx="2108063" cy="882390"/>
          </a:xfrm>
        </p:grpSpPr>
        <p:sp>
          <p:nvSpPr>
            <p:cNvPr id="107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108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150068" y="4474436"/>
            <a:ext cx="2108063" cy="882390"/>
            <a:chOff x="1068797" y="2701101"/>
            <a:chExt cx="2108063" cy="882390"/>
          </a:xfrm>
        </p:grpSpPr>
        <p:sp>
          <p:nvSpPr>
            <p:cNvPr id="110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111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336587" y="4474436"/>
            <a:ext cx="2108063" cy="882390"/>
            <a:chOff x="1068797" y="2701101"/>
            <a:chExt cx="2108063" cy="882390"/>
          </a:xfrm>
        </p:grpSpPr>
        <p:sp>
          <p:nvSpPr>
            <p:cNvPr id="113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114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45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877186" y="4190813"/>
            <a:ext cx="2482985" cy="3315053"/>
            <a:chOff x="4337540" y="3920990"/>
            <a:chExt cx="3516923" cy="4695472"/>
          </a:xfrm>
        </p:grpSpPr>
        <p:sp>
          <p:nvSpPr>
            <p:cNvPr id="2" name="公众号：陈西设计之家。微信搜索即可"/>
            <p:cNvSpPr/>
            <p:nvPr/>
          </p:nvSpPr>
          <p:spPr>
            <a:xfrm rot="2700000">
              <a:off x="4337540" y="5099539"/>
              <a:ext cx="3516923" cy="3516923"/>
            </a:xfrm>
            <a:prstGeom prst="roundRect">
              <a:avLst>
                <a:gd name="adj" fmla="val 9517"/>
              </a:avLst>
            </a:prstGeom>
            <a:noFill/>
            <a:ln w="76200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矩形: 圆角 11"/>
            <p:cNvSpPr/>
            <p:nvPr/>
          </p:nvSpPr>
          <p:spPr>
            <a:xfrm rot="2700000">
              <a:off x="5368990" y="3920990"/>
              <a:ext cx="1454026" cy="1454026"/>
            </a:xfrm>
            <a:prstGeom prst="roundRect">
              <a:avLst/>
            </a:prstGeom>
            <a:noFill/>
            <a:ln w="76200">
              <a:solidFill>
                <a:srgbClr val="144A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8045377">
            <a:off x="557082" y="9624"/>
            <a:ext cx="2387584" cy="1775674"/>
            <a:chOff x="1841640" y="5100979"/>
            <a:chExt cx="3404795" cy="2532186"/>
          </a:xfrm>
        </p:grpSpPr>
        <p:sp>
          <p:nvSpPr>
            <p:cNvPr id="5" name="矩形: 圆角 11"/>
            <p:cNvSpPr/>
            <p:nvPr/>
          </p:nvSpPr>
          <p:spPr>
            <a:xfrm>
              <a:off x="3452805" y="5839535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矩形: 圆角 12"/>
            <p:cNvSpPr/>
            <p:nvPr/>
          </p:nvSpPr>
          <p:spPr>
            <a:xfrm>
              <a:off x="2661950" y="5100979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公众号：陈西设计之家。微信搜索即可"/>
            <p:cNvSpPr/>
            <p:nvPr/>
          </p:nvSpPr>
          <p:spPr>
            <a:xfrm>
              <a:off x="1841640" y="6068135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2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84304" y="3189900"/>
            <a:ext cx="4743508" cy="924626"/>
            <a:chOff x="965041" y="2701101"/>
            <a:chExt cx="4743508" cy="924626"/>
          </a:xfrm>
        </p:grpSpPr>
        <p:sp>
          <p:nvSpPr>
            <p:cNvPr id="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65041" y="3068328"/>
              <a:ext cx="417123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1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463975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4800" b="1" dirty="0">
                  <a:latin typeface="+mj-ea"/>
                </a:rPr>
                <a:t>PPT</a:t>
              </a:r>
              <a:r>
                <a:rPr lang="zh-CN" altLang="en-US" sz="48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8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2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îṡľïḓe"/>
          <p:cNvSpPr/>
          <p:nvPr/>
        </p:nvSpPr>
        <p:spPr bwMode="auto">
          <a:xfrm>
            <a:off x="1407618" y="1261878"/>
            <a:ext cx="3114386" cy="4410310"/>
          </a:xfrm>
          <a:prstGeom prst="roundRect">
            <a:avLst>
              <a:gd name="adj" fmla="val 8098"/>
            </a:avLst>
          </a:prstGeom>
          <a:solidFill>
            <a:schemeClr val="bg2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grpSp>
        <p:nvGrpSpPr>
          <p:cNvPr id="8" name="íślïdè"/>
          <p:cNvGrpSpPr/>
          <p:nvPr/>
        </p:nvGrpSpPr>
        <p:grpSpPr>
          <a:xfrm>
            <a:off x="2167444" y="4905056"/>
            <a:ext cx="1594734" cy="353004"/>
            <a:chOff x="1506490" y="5270500"/>
            <a:chExt cx="1441983" cy="401778"/>
          </a:xfrm>
        </p:grpSpPr>
        <p:sp>
          <p:nvSpPr>
            <p:cNvPr id="37" name="iṧlïḓè"/>
            <p:cNvSpPr/>
            <p:nvPr/>
          </p:nvSpPr>
          <p:spPr>
            <a:xfrm>
              <a:off x="1506490" y="5272993"/>
              <a:ext cx="1441983" cy="399285"/>
            </a:xfrm>
            <a:prstGeom prst="roundRect">
              <a:avLst>
                <a:gd name="adj" fmla="val 50000"/>
              </a:avLst>
            </a:prstGeom>
            <a:noFill/>
            <a:ln w="22225" cap="flat">
              <a:solidFill>
                <a:srgbClr val="144A7E"/>
              </a:solidFill>
              <a:prstDash val="solid"/>
              <a:miter lim="400000"/>
            </a:ln>
            <a:effectLst/>
          </p:spPr>
          <p:txBody>
            <a:bodyPr wrap="square" lIns="90000" tIns="46800" rIns="90000" bIns="46800" numCol="1" anchor="ctr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8" name="i$ḻiḍè"/>
            <p:cNvSpPr/>
            <p:nvPr/>
          </p:nvSpPr>
          <p:spPr>
            <a:xfrm>
              <a:off x="1540527" y="5270500"/>
              <a:ext cx="1207811" cy="393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numCol="1" anchor="ctr">
              <a:normAutofit lnSpcReduction="10000"/>
            </a:bodyPr>
            <a:lstStyle>
              <a:lvl1pPr algn="ctr">
                <a:defRPr cap="none"/>
              </a:lvl1pPr>
            </a:lstStyle>
            <a:p>
              <a:r>
                <a:rPr lang="en-US" altLang="zh-CN" dirty="0"/>
                <a:t>Text</a:t>
              </a:r>
              <a:endParaRPr lang="en-US" dirty="0"/>
            </a:p>
          </p:txBody>
        </p:sp>
        <p:sp>
          <p:nvSpPr>
            <p:cNvPr id="39" name="íślîḋe"/>
            <p:cNvSpPr/>
            <p:nvPr/>
          </p:nvSpPr>
          <p:spPr>
            <a:xfrm>
              <a:off x="2633514" y="5442711"/>
              <a:ext cx="114825" cy="59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17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6615" y="21600"/>
                    <a:pt x="16615" y="21600"/>
                    <a:pt x="16283" y="21600"/>
                  </a:cubicBezTo>
                  <a:cubicBezTo>
                    <a:pt x="16283" y="21600"/>
                    <a:pt x="15951" y="21600"/>
                    <a:pt x="15951" y="20855"/>
                  </a:cubicBezTo>
                  <a:cubicBezTo>
                    <a:pt x="15951" y="14897"/>
                    <a:pt x="15951" y="14897"/>
                    <a:pt x="15951" y="14897"/>
                  </a:cubicBezTo>
                  <a:cubicBezTo>
                    <a:pt x="332" y="14897"/>
                    <a:pt x="332" y="14897"/>
                    <a:pt x="332" y="14897"/>
                  </a:cubicBezTo>
                  <a:cubicBezTo>
                    <a:pt x="0" y="14897"/>
                    <a:pt x="0" y="14152"/>
                    <a:pt x="0" y="13407"/>
                  </a:cubicBezTo>
                  <a:cubicBezTo>
                    <a:pt x="0" y="8193"/>
                    <a:pt x="0" y="8193"/>
                    <a:pt x="0" y="8193"/>
                  </a:cubicBezTo>
                  <a:cubicBezTo>
                    <a:pt x="0" y="7448"/>
                    <a:pt x="0" y="7448"/>
                    <a:pt x="332" y="7448"/>
                  </a:cubicBezTo>
                  <a:cubicBezTo>
                    <a:pt x="15951" y="7448"/>
                    <a:pt x="15951" y="7448"/>
                    <a:pt x="15951" y="7448"/>
                  </a:cubicBezTo>
                  <a:cubicBezTo>
                    <a:pt x="15951" y="745"/>
                    <a:pt x="15951" y="745"/>
                    <a:pt x="15951" y="745"/>
                  </a:cubicBezTo>
                  <a:cubicBezTo>
                    <a:pt x="15951" y="745"/>
                    <a:pt x="16283" y="0"/>
                    <a:pt x="16283" y="0"/>
                  </a:cubicBezTo>
                  <a:cubicBezTo>
                    <a:pt x="16615" y="0"/>
                    <a:pt x="16615" y="0"/>
                    <a:pt x="16615" y="0"/>
                  </a:cubicBezTo>
                  <a:cubicBezTo>
                    <a:pt x="21600" y="10428"/>
                    <a:pt x="21600" y="10428"/>
                    <a:pt x="21600" y="10428"/>
                  </a:cubicBezTo>
                  <a:cubicBezTo>
                    <a:pt x="21600" y="10428"/>
                    <a:pt x="21600" y="10428"/>
                    <a:pt x="21600" y="11172"/>
                  </a:cubicBezTo>
                  <a:cubicBezTo>
                    <a:pt x="21600" y="11172"/>
                    <a:pt x="21600" y="11172"/>
                    <a:pt x="21600" y="1191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144A7E"/>
              </a:solidFill>
              <a:miter lim="400000"/>
            </a:ln>
            <a:effectLst/>
          </p:spPr>
          <p:txBody>
            <a:bodyPr wrap="square" lIns="90000" tIns="46800" rIns="90000" bIns="46800" numCol="1" anchor="t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defRPr sz="2400" cap="none">
                  <a:solidFill>
                    <a:srgbClr val="000000"/>
                  </a:solidFill>
                </a:defRPr>
              </a:pPr>
              <a:endParaRPr/>
            </a:p>
          </p:txBody>
        </p:sp>
      </p:grpSp>
      <p:sp>
        <p:nvSpPr>
          <p:cNvPr id="9" name="ïṩľïḍè"/>
          <p:cNvSpPr txBox="1"/>
          <p:nvPr/>
        </p:nvSpPr>
        <p:spPr bwMode="auto">
          <a:xfrm>
            <a:off x="1646104" y="3089873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$10</a:t>
            </a:r>
          </a:p>
        </p:txBody>
      </p:sp>
      <p:sp>
        <p:nvSpPr>
          <p:cNvPr id="10" name="ïṣľïḑé"/>
          <p:cNvSpPr/>
          <p:nvPr/>
        </p:nvSpPr>
        <p:spPr bwMode="auto">
          <a:xfrm>
            <a:off x="1646104" y="3478044"/>
            <a:ext cx="2637412" cy="102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1" name="išḷiḓê"/>
          <p:cNvSpPr txBox="1"/>
          <p:nvPr/>
        </p:nvSpPr>
        <p:spPr bwMode="auto">
          <a:xfrm>
            <a:off x="1646104" y="2544419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sp>
        <p:nvSpPr>
          <p:cNvPr id="12" name="íśľîḍe"/>
          <p:cNvSpPr/>
          <p:nvPr/>
        </p:nvSpPr>
        <p:spPr bwMode="auto">
          <a:xfrm>
            <a:off x="4618027" y="1261878"/>
            <a:ext cx="3114386" cy="4410310"/>
          </a:xfrm>
          <a:prstGeom prst="roundRect">
            <a:avLst>
              <a:gd name="adj" fmla="val 8098"/>
            </a:avLst>
          </a:prstGeom>
          <a:solidFill>
            <a:srgbClr val="144A7E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grpSp>
        <p:nvGrpSpPr>
          <p:cNvPr id="13" name="ísḷíḋe"/>
          <p:cNvGrpSpPr/>
          <p:nvPr/>
        </p:nvGrpSpPr>
        <p:grpSpPr>
          <a:xfrm>
            <a:off x="5377853" y="4905056"/>
            <a:ext cx="1594734" cy="353004"/>
            <a:chOff x="5189037" y="5274227"/>
            <a:chExt cx="1813928" cy="401524"/>
          </a:xfrm>
        </p:grpSpPr>
        <p:sp>
          <p:nvSpPr>
            <p:cNvPr id="34" name="ísľíḓe"/>
            <p:cNvSpPr/>
            <p:nvPr/>
          </p:nvSpPr>
          <p:spPr>
            <a:xfrm>
              <a:off x="5189037" y="5276718"/>
              <a:ext cx="1813928" cy="399033"/>
            </a:xfrm>
            <a:prstGeom prst="roundRect">
              <a:avLst>
                <a:gd name="adj" fmla="val 50000"/>
              </a:avLst>
            </a:prstGeom>
            <a:noFill/>
            <a:ln w="22225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0000" tIns="46800" rIns="90000" bIns="46800" numCol="1" anchor="ctr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ís1íde"/>
            <p:cNvSpPr/>
            <p:nvPr/>
          </p:nvSpPr>
          <p:spPr>
            <a:xfrm>
              <a:off x="5231854" y="5274227"/>
              <a:ext cx="1519354" cy="3934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numCol="1" anchor="ctr">
              <a:normAutofit lnSpcReduction="10000"/>
            </a:bodyPr>
            <a:lstStyle>
              <a:lvl1pPr algn="ctr">
                <a:defRPr cap="none"/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îṡľïde"/>
            <p:cNvSpPr/>
            <p:nvPr/>
          </p:nvSpPr>
          <p:spPr>
            <a:xfrm>
              <a:off x="6606765" y="5446329"/>
              <a:ext cx="144443" cy="59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17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6615" y="21600"/>
                    <a:pt x="16615" y="21600"/>
                    <a:pt x="16283" y="21600"/>
                  </a:cubicBezTo>
                  <a:cubicBezTo>
                    <a:pt x="16283" y="21600"/>
                    <a:pt x="15951" y="21600"/>
                    <a:pt x="15951" y="20855"/>
                  </a:cubicBezTo>
                  <a:cubicBezTo>
                    <a:pt x="15951" y="14897"/>
                    <a:pt x="15951" y="14897"/>
                    <a:pt x="15951" y="14897"/>
                  </a:cubicBezTo>
                  <a:cubicBezTo>
                    <a:pt x="332" y="14897"/>
                    <a:pt x="332" y="14897"/>
                    <a:pt x="332" y="14897"/>
                  </a:cubicBezTo>
                  <a:cubicBezTo>
                    <a:pt x="0" y="14897"/>
                    <a:pt x="0" y="14152"/>
                    <a:pt x="0" y="13407"/>
                  </a:cubicBezTo>
                  <a:cubicBezTo>
                    <a:pt x="0" y="8193"/>
                    <a:pt x="0" y="8193"/>
                    <a:pt x="0" y="8193"/>
                  </a:cubicBezTo>
                  <a:cubicBezTo>
                    <a:pt x="0" y="7448"/>
                    <a:pt x="0" y="7448"/>
                    <a:pt x="332" y="7448"/>
                  </a:cubicBezTo>
                  <a:cubicBezTo>
                    <a:pt x="15951" y="7448"/>
                    <a:pt x="15951" y="7448"/>
                    <a:pt x="15951" y="7448"/>
                  </a:cubicBezTo>
                  <a:cubicBezTo>
                    <a:pt x="15951" y="745"/>
                    <a:pt x="15951" y="745"/>
                    <a:pt x="15951" y="745"/>
                  </a:cubicBezTo>
                  <a:cubicBezTo>
                    <a:pt x="15951" y="745"/>
                    <a:pt x="16283" y="0"/>
                    <a:pt x="16283" y="0"/>
                  </a:cubicBezTo>
                  <a:cubicBezTo>
                    <a:pt x="16615" y="0"/>
                    <a:pt x="16615" y="0"/>
                    <a:pt x="16615" y="0"/>
                  </a:cubicBezTo>
                  <a:cubicBezTo>
                    <a:pt x="21600" y="10428"/>
                    <a:pt x="21600" y="10428"/>
                    <a:pt x="21600" y="10428"/>
                  </a:cubicBezTo>
                  <a:cubicBezTo>
                    <a:pt x="21600" y="10428"/>
                    <a:pt x="21600" y="10428"/>
                    <a:pt x="21600" y="11172"/>
                  </a:cubicBezTo>
                  <a:cubicBezTo>
                    <a:pt x="21600" y="11172"/>
                    <a:pt x="21600" y="11172"/>
                    <a:pt x="21600" y="1191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t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defRPr sz="2400" cap="none">
                  <a:solidFill>
                    <a:srgbClr val="000000"/>
                  </a:solidFill>
                </a:defRPr>
              </a:pPr>
              <a:endParaRPr/>
            </a:p>
          </p:txBody>
        </p:sp>
      </p:grpSp>
      <p:sp>
        <p:nvSpPr>
          <p:cNvPr id="14" name="ïṡḷiďé"/>
          <p:cNvSpPr txBox="1"/>
          <p:nvPr/>
        </p:nvSpPr>
        <p:spPr bwMode="auto">
          <a:xfrm>
            <a:off x="4856513" y="3089873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bg1"/>
                </a:solidFill>
              </a:rPr>
              <a:t>$30</a:t>
            </a:r>
          </a:p>
        </p:txBody>
      </p:sp>
      <p:sp>
        <p:nvSpPr>
          <p:cNvPr id="16" name="îs1iḑe"/>
          <p:cNvSpPr txBox="1"/>
          <p:nvPr/>
        </p:nvSpPr>
        <p:spPr bwMode="auto">
          <a:xfrm>
            <a:off x="4856513" y="2544419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17" name="ïṡḻíḍè"/>
          <p:cNvSpPr/>
          <p:nvPr/>
        </p:nvSpPr>
        <p:spPr bwMode="auto">
          <a:xfrm>
            <a:off x="7828434" y="1261878"/>
            <a:ext cx="3114386" cy="4410310"/>
          </a:xfrm>
          <a:prstGeom prst="roundRect">
            <a:avLst>
              <a:gd name="adj" fmla="val 8098"/>
            </a:avLst>
          </a:prstGeom>
          <a:solidFill>
            <a:schemeClr val="bg2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grpSp>
        <p:nvGrpSpPr>
          <p:cNvPr id="18" name="iṥḷîḓe"/>
          <p:cNvGrpSpPr/>
          <p:nvPr/>
        </p:nvGrpSpPr>
        <p:grpSpPr>
          <a:xfrm>
            <a:off x="8588260" y="4905056"/>
            <a:ext cx="1594734" cy="353004"/>
            <a:chOff x="1506490" y="5270500"/>
            <a:chExt cx="1441983" cy="401778"/>
          </a:xfrm>
        </p:grpSpPr>
        <p:sp>
          <p:nvSpPr>
            <p:cNvPr id="31" name="îṧḻíḍè"/>
            <p:cNvSpPr/>
            <p:nvPr/>
          </p:nvSpPr>
          <p:spPr>
            <a:xfrm>
              <a:off x="1506490" y="5272993"/>
              <a:ext cx="1441983" cy="399285"/>
            </a:xfrm>
            <a:prstGeom prst="roundRect">
              <a:avLst>
                <a:gd name="adj" fmla="val 50000"/>
              </a:avLst>
            </a:prstGeom>
            <a:noFill/>
            <a:ln w="22225" cap="flat">
              <a:solidFill>
                <a:srgbClr val="144A7E"/>
              </a:solidFill>
              <a:prstDash val="solid"/>
              <a:miter lim="400000"/>
            </a:ln>
            <a:effectLst/>
          </p:spPr>
          <p:txBody>
            <a:bodyPr wrap="square" lIns="90000" tIns="46800" rIns="90000" bIns="46800" numCol="1" anchor="ctr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" name="îś1íḑe"/>
            <p:cNvSpPr/>
            <p:nvPr/>
          </p:nvSpPr>
          <p:spPr>
            <a:xfrm>
              <a:off x="1540527" y="5270500"/>
              <a:ext cx="1207811" cy="393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numCol="1" anchor="ctr">
              <a:normAutofit lnSpcReduction="10000"/>
            </a:bodyPr>
            <a:lstStyle>
              <a:lvl1pPr algn="ctr">
                <a:defRPr cap="none"/>
              </a:lvl1pPr>
            </a:lstStyle>
            <a:p>
              <a:r>
                <a:rPr lang="en-US" altLang="zh-CN" dirty="0"/>
                <a:t>Text</a:t>
              </a:r>
              <a:endParaRPr lang="en-US" dirty="0"/>
            </a:p>
          </p:txBody>
        </p:sp>
        <p:sp>
          <p:nvSpPr>
            <p:cNvPr id="33" name="îslïḓè"/>
            <p:cNvSpPr/>
            <p:nvPr/>
          </p:nvSpPr>
          <p:spPr>
            <a:xfrm>
              <a:off x="2633514" y="5442711"/>
              <a:ext cx="114825" cy="59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17"/>
                  </a:moveTo>
                  <a:cubicBezTo>
                    <a:pt x="16615" y="21600"/>
                    <a:pt x="16615" y="21600"/>
                    <a:pt x="16615" y="21600"/>
                  </a:cubicBezTo>
                  <a:cubicBezTo>
                    <a:pt x="16615" y="21600"/>
                    <a:pt x="16615" y="21600"/>
                    <a:pt x="16283" y="21600"/>
                  </a:cubicBezTo>
                  <a:cubicBezTo>
                    <a:pt x="16283" y="21600"/>
                    <a:pt x="15951" y="21600"/>
                    <a:pt x="15951" y="20855"/>
                  </a:cubicBezTo>
                  <a:cubicBezTo>
                    <a:pt x="15951" y="14897"/>
                    <a:pt x="15951" y="14897"/>
                    <a:pt x="15951" y="14897"/>
                  </a:cubicBezTo>
                  <a:cubicBezTo>
                    <a:pt x="332" y="14897"/>
                    <a:pt x="332" y="14897"/>
                    <a:pt x="332" y="14897"/>
                  </a:cubicBezTo>
                  <a:cubicBezTo>
                    <a:pt x="0" y="14897"/>
                    <a:pt x="0" y="14152"/>
                    <a:pt x="0" y="13407"/>
                  </a:cubicBezTo>
                  <a:cubicBezTo>
                    <a:pt x="0" y="8193"/>
                    <a:pt x="0" y="8193"/>
                    <a:pt x="0" y="8193"/>
                  </a:cubicBezTo>
                  <a:cubicBezTo>
                    <a:pt x="0" y="7448"/>
                    <a:pt x="0" y="7448"/>
                    <a:pt x="332" y="7448"/>
                  </a:cubicBezTo>
                  <a:cubicBezTo>
                    <a:pt x="15951" y="7448"/>
                    <a:pt x="15951" y="7448"/>
                    <a:pt x="15951" y="7448"/>
                  </a:cubicBezTo>
                  <a:cubicBezTo>
                    <a:pt x="15951" y="745"/>
                    <a:pt x="15951" y="745"/>
                    <a:pt x="15951" y="745"/>
                  </a:cubicBezTo>
                  <a:cubicBezTo>
                    <a:pt x="15951" y="745"/>
                    <a:pt x="16283" y="0"/>
                    <a:pt x="16283" y="0"/>
                  </a:cubicBezTo>
                  <a:cubicBezTo>
                    <a:pt x="16615" y="0"/>
                    <a:pt x="16615" y="0"/>
                    <a:pt x="16615" y="0"/>
                  </a:cubicBezTo>
                  <a:cubicBezTo>
                    <a:pt x="21600" y="10428"/>
                    <a:pt x="21600" y="10428"/>
                    <a:pt x="21600" y="10428"/>
                  </a:cubicBezTo>
                  <a:cubicBezTo>
                    <a:pt x="21600" y="10428"/>
                    <a:pt x="21600" y="10428"/>
                    <a:pt x="21600" y="11172"/>
                  </a:cubicBezTo>
                  <a:cubicBezTo>
                    <a:pt x="21600" y="11172"/>
                    <a:pt x="21600" y="11172"/>
                    <a:pt x="21600" y="1191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144A7E"/>
              </a:solidFill>
              <a:miter lim="400000"/>
            </a:ln>
            <a:effectLst/>
          </p:spPr>
          <p:txBody>
            <a:bodyPr wrap="square" lIns="90000" tIns="46800" rIns="90000" bIns="46800" numCol="1" anchor="t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defRPr sz="2400" cap="none">
                  <a:solidFill>
                    <a:srgbClr val="000000"/>
                  </a:solidFill>
                </a:defRPr>
              </a:pPr>
              <a:endParaRPr/>
            </a:p>
          </p:txBody>
        </p:sp>
      </p:grpSp>
      <p:sp>
        <p:nvSpPr>
          <p:cNvPr id="19" name="ísḻïḓê"/>
          <p:cNvSpPr txBox="1"/>
          <p:nvPr/>
        </p:nvSpPr>
        <p:spPr bwMode="auto">
          <a:xfrm>
            <a:off x="8066921" y="3089873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$60</a:t>
            </a:r>
          </a:p>
        </p:txBody>
      </p:sp>
      <p:sp>
        <p:nvSpPr>
          <p:cNvPr id="21" name="iṣḻíḑe"/>
          <p:cNvSpPr txBox="1"/>
          <p:nvPr/>
        </p:nvSpPr>
        <p:spPr bwMode="auto">
          <a:xfrm>
            <a:off x="8066921" y="2544419"/>
            <a:ext cx="2637412" cy="38817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grpSp>
        <p:nvGrpSpPr>
          <p:cNvPr id="22" name="iŝḷïḑé"/>
          <p:cNvGrpSpPr/>
          <p:nvPr/>
        </p:nvGrpSpPr>
        <p:grpSpPr>
          <a:xfrm>
            <a:off x="2514486" y="1537577"/>
            <a:ext cx="900650" cy="902476"/>
            <a:chOff x="668200" y="2627713"/>
            <a:chExt cx="1024443" cy="1026520"/>
          </a:xfrm>
        </p:grpSpPr>
        <p:sp>
          <p:nvSpPr>
            <p:cNvPr id="29" name="î$ḻiďê"/>
            <p:cNvSpPr/>
            <p:nvPr/>
          </p:nvSpPr>
          <p:spPr bwMode="auto">
            <a:xfrm>
              <a:off x="668200" y="2627713"/>
              <a:ext cx="1024443" cy="1026520"/>
            </a:xfrm>
            <a:prstGeom prst="ellipse">
              <a:avLst/>
            </a:prstGeom>
            <a:solidFill>
              <a:srgbClr val="144A7E"/>
            </a:solidFill>
            <a:ln w="57150">
              <a:solidFill>
                <a:schemeClr val="bg1"/>
              </a:solidFill>
              <a:rou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30" name="ïṡľïḓè"/>
            <p:cNvSpPr/>
            <p:nvPr/>
          </p:nvSpPr>
          <p:spPr bwMode="auto">
            <a:xfrm>
              <a:off x="920954" y="2891096"/>
              <a:ext cx="518934" cy="49975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îṡlíďè"/>
          <p:cNvGrpSpPr/>
          <p:nvPr/>
        </p:nvGrpSpPr>
        <p:grpSpPr>
          <a:xfrm>
            <a:off x="5723613" y="1537577"/>
            <a:ext cx="900650" cy="902476"/>
            <a:chOff x="668200" y="2627713"/>
            <a:chExt cx="1024443" cy="1026520"/>
          </a:xfrm>
          <a:solidFill>
            <a:schemeClr val="bg1"/>
          </a:solidFill>
        </p:grpSpPr>
        <p:sp>
          <p:nvSpPr>
            <p:cNvPr id="27" name="isḷîďè"/>
            <p:cNvSpPr/>
            <p:nvPr/>
          </p:nvSpPr>
          <p:spPr bwMode="auto">
            <a:xfrm>
              <a:off x="668200" y="2627713"/>
              <a:ext cx="1024443" cy="1026520"/>
            </a:xfrm>
            <a:prstGeom prst="ellipse">
              <a:avLst/>
            </a:prstGeom>
            <a:grp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28" name="íṣ1ïḍe"/>
            <p:cNvSpPr/>
            <p:nvPr/>
          </p:nvSpPr>
          <p:spPr bwMode="auto">
            <a:xfrm>
              <a:off x="920954" y="2891096"/>
              <a:ext cx="518934" cy="49975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" name="ïS1iḋé"/>
          <p:cNvGrpSpPr/>
          <p:nvPr/>
        </p:nvGrpSpPr>
        <p:grpSpPr>
          <a:xfrm>
            <a:off x="8932741" y="1537577"/>
            <a:ext cx="900650" cy="902476"/>
            <a:chOff x="668200" y="2627713"/>
            <a:chExt cx="1024443" cy="1026520"/>
          </a:xfrm>
        </p:grpSpPr>
        <p:sp>
          <p:nvSpPr>
            <p:cNvPr id="25" name="îślíde"/>
            <p:cNvSpPr/>
            <p:nvPr/>
          </p:nvSpPr>
          <p:spPr bwMode="auto">
            <a:xfrm>
              <a:off x="668200" y="2627713"/>
              <a:ext cx="1024443" cy="1026520"/>
            </a:xfrm>
            <a:prstGeom prst="ellipse">
              <a:avLst/>
            </a:prstGeom>
            <a:solidFill>
              <a:srgbClr val="144A7E"/>
            </a:solidFill>
            <a:ln w="57150">
              <a:solidFill>
                <a:schemeClr val="bg1"/>
              </a:solidFill>
              <a:rou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26" name="i$ľïdé"/>
            <p:cNvSpPr/>
            <p:nvPr/>
          </p:nvSpPr>
          <p:spPr bwMode="auto">
            <a:xfrm>
              <a:off x="920954" y="2891096"/>
              <a:ext cx="518934" cy="499754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sp>
        <p:nvSpPr>
          <p:cNvPr id="43" name="ïṣľïḑé"/>
          <p:cNvSpPr/>
          <p:nvPr/>
        </p:nvSpPr>
        <p:spPr bwMode="auto">
          <a:xfrm>
            <a:off x="4855231" y="3478044"/>
            <a:ext cx="2637412" cy="102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44" name="ïṣľïḑé"/>
          <p:cNvSpPr/>
          <p:nvPr/>
        </p:nvSpPr>
        <p:spPr bwMode="auto">
          <a:xfrm>
            <a:off x="8064358" y="3478044"/>
            <a:ext cx="2637412" cy="102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sz="1100" dirty="0"/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6862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3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grpSp>
        <p:nvGrpSpPr>
          <p:cNvPr id="7" name="96b6bdb5-7179-4b1d-b175-75f24183670d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/>
        </p:nvGrpSpPr>
        <p:grpSpPr>
          <a:xfrm>
            <a:off x="660726" y="1277957"/>
            <a:ext cx="11049031" cy="5089158"/>
            <a:chOff x="669925" y="1137300"/>
            <a:chExt cx="10848513" cy="4996800"/>
          </a:xfrm>
        </p:grpSpPr>
        <p:grpSp>
          <p:nvGrpSpPr>
            <p:cNvPr id="8" name="işļïḓe"/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30" name="ïṧļïḓê"/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íşḷîdè"/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rgbClr val="144A7E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išļíḍe"/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išḻíďe"/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ïṧľïdê"/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iṧḻîḓe"/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ïsľíḑé"/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ïSľídé"/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8" name="íṡliḍe"/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9" name="îṩḻídê"/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0" name="îṩḷïḑè"/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íṥlíḍè"/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šľíḑê"/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rgbClr val="144A7E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43" name="i$ļiḋè"/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47" name="ïṡļîḋê"/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rgbClr val="144A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8" name="îšľïdè"/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44" name="ï$ļíḓé"/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45" name="iŝ1íḓe"/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rgbClr val="144A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" name="îšļiďé"/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9" name="ísḻiḑè"/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1"/>
              </a:solidFill>
              <a:rou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0" name="ï$ḻiḑé"/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1"/>
              </a:solidFill>
              <a:round/>
            </a:ln>
          </p:spPr>
          <p:txBody>
            <a:bodyPr wrap="non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1" name="íšlïḍé"/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2"/>
              </a:solidFill>
              <a:round/>
            </a:ln>
          </p:spPr>
          <p:txBody>
            <a:bodyPr wrap="non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2" name="ïŝľïḋê"/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1"/>
              </a:solidFill>
              <a:round/>
            </a:ln>
          </p:spPr>
          <p:txBody>
            <a:bodyPr wrap="non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3" name="iś1íḑé"/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1"/>
              </a:solidFill>
              <a:round/>
            </a:ln>
          </p:spPr>
          <p:txBody>
            <a:bodyPr wrap="non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4" name="íŝľiḋe"/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rgbClr val="144A7E"/>
            </a:solidFill>
            <a:ln w="3175" algn="ctr">
              <a:solidFill>
                <a:schemeClr val="accent1"/>
              </a:solidFill>
              <a:round/>
            </a:ln>
          </p:spPr>
          <p:txBody>
            <a:bodyPr wrap="non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grpSp>
          <p:nvGrpSpPr>
            <p:cNvPr id="15" name="iśḻîḑe"/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6" name="ïṥľïdê"/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íslídê"/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ïŝļïde"/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19" name="iṥḻiďè"/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0" name="íṥļíḓê"/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1" name="iśļidê"/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2" name="íSḷíḑe"/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3" name="îṧ1iḍê"/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4" name="iṩļiḓê"/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5" name="íšļiḑè"/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6" name="ísľíḋê"/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7" name="íṧḷîḑe"/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8" name="îŝ1ïḍe"/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29" name="iś1ïḋè"/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796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3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sp>
        <p:nvSpPr>
          <p:cNvPr id="7" name="Rectangle 2369"/>
          <p:cNvSpPr/>
          <p:nvPr/>
        </p:nvSpPr>
        <p:spPr>
          <a:xfrm>
            <a:off x="9799835" y="2985181"/>
            <a:ext cx="1482593" cy="1382027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2407"/>
          <p:cNvSpPr/>
          <p:nvPr/>
        </p:nvSpPr>
        <p:spPr>
          <a:xfrm>
            <a:off x="8318649" y="2985181"/>
            <a:ext cx="1482593" cy="13820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ectangle 2408"/>
          <p:cNvSpPr/>
          <p:nvPr/>
        </p:nvSpPr>
        <p:spPr>
          <a:xfrm rot="2700000">
            <a:off x="9614541" y="3559521"/>
            <a:ext cx="233346" cy="2333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2405"/>
          <p:cNvSpPr/>
          <p:nvPr/>
        </p:nvSpPr>
        <p:spPr>
          <a:xfrm>
            <a:off x="6836332" y="2985181"/>
            <a:ext cx="1482593" cy="1382027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2406"/>
          <p:cNvSpPr/>
          <p:nvPr/>
        </p:nvSpPr>
        <p:spPr>
          <a:xfrm rot="2700000">
            <a:off x="8132224" y="3559521"/>
            <a:ext cx="233346" cy="233346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403"/>
          <p:cNvSpPr/>
          <p:nvPr/>
        </p:nvSpPr>
        <p:spPr>
          <a:xfrm>
            <a:off x="5355421" y="2985181"/>
            <a:ext cx="1482593" cy="13820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2404"/>
          <p:cNvSpPr/>
          <p:nvPr/>
        </p:nvSpPr>
        <p:spPr>
          <a:xfrm rot="2700000">
            <a:off x="6651313" y="3559521"/>
            <a:ext cx="233346" cy="2333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2401"/>
          <p:cNvSpPr/>
          <p:nvPr/>
        </p:nvSpPr>
        <p:spPr>
          <a:xfrm>
            <a:off x="3872799" y="2985181"/>
            <a:ext cx="1482593" cy="1382027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2402"/>
          <p:cNvSpPr/>
          <p:nvPr/>
        </p:nvSpPr>
        <p:spPr>
          <a:xfrm rot="2700000">
            <a:off x="5168691" y="3559521"/>
            <a:ext cx="233346" cy="233346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2399"/>
          <p:cNvSpPr/>
          <p:nvPr/>
        </p:nvSpPr>
        <p:spPr>
          <a:xfrm>
            <a:off x="2390482" y="2985181"/>
            <a:ext cx="1482593" cy="13820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2400"/>
          <p:cNvSpPr/>
          <p:nvPr/>
        </p:nvSpPr>
        <p:spPr>
          <a:xfrm rot="2700000">
            <a:off x="3686374" y="3559521"/>
            <a:ext cx="233346" cy="2333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 2397"/>
          <p:cNvSpPr/>
          <p:nvPr/>
        </p:nvSpPr>
        <p:spPr>
          <a:xfrm>
            <a:off x="909572" y="2985181"/>
            <a:ext cx="1482593" cy="1382027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2398"/>
          <p:cNvSpPr/>
          <p:nvPr/>
        </p:nvSpPr>
        <p:spPr>
          <a:xfrm rot="2700000">
            <a:off x="2205464" y="3559521"/>
            <a:ext cx="233346" cy="233346"/>
          </a:xfrm>
          <a:prstGeom prst="rect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458505" y="2097454"/>
            <a:ext cx="38472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1" name="Straight Connector 2378"/>
          <p:cNvCxnSpPr/>
          <p:nvPr/>
        </p:nvCxnSpPr>
        <p:spPr>
          <a:xfrm flipV="1">
            <a:off x="1650867" y="2603882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0"/>
          <p:cNvSpPr txBox="1"/>
          <p:nvPr/>
        </p:nvSpPr>
        <p:spPr>
          <a:xfrm>
            <a:off x="4414422" y="2097454"/>
            <a:ext cx="38472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3" name="Straight Connector 2381"/>
          <p:cNvCxnSpPr/>
          <p:nvPr/>
        </p:nvCxnSpPr>
        <p:spPr>
          <a:xfrm flipV="1">
            <a:off x="4606784" y="2603882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370338" y="2097454"/>
            <a:ext cx="38472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2384"/>
          <p:cNvCxnSpPr/>
          <p:nvPr/>
        </p:nvCxnSpPr>
        <p:spPr>
          <a:xfrm flipV="1">
            <a:off x="7562699" y="2603882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6"/>
          <p:cNvSpPr txBox="1"/>
          <p:nvPr/>
        </p:nvSpPr>
        <p:spPr>
          <a:xfrm>
            <a:off x="10326251" y="2097454"/>
            <a:ext cx="38472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1" i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cs typeface="+mn-ea"/>
                <a:sym typeface="+mn-lt"/>
              </a:rPr>
              <a:t>07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Straight Connector 2387"/>
          <p:cNvCxnSpPr/>
          <p:nvPr/>
        </p:nvCxnSpPr>
        <p:spPr>
          <a:xfrm flipV="1">
            <a:off x="10518612" y="2603882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9"/>
          <p:cNvSpPr txBox="1"/>
          <p:nvPr/>
        </p:nvSpPr>
        <p:spPr>
          <a:xfrm>
            <a:off x="2914792" y="4840167"/>
            <a:ext cx="426399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02</a:t>
            </a:r>
            <a:endParaRPr kumimoji="0" lang="en-US" sz="3000" b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29" name="Straight Connector 2390"/>
          <p:cNvCxnSpPr/>
          <p:nvPr/>
        </p:nvCxnSpPr>
        <p:spPr>
          <a:xfrm flipV="1">
            <a:off x="3127992" y="4520900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32"/>
          <p:cNvSpPr txBox="1"/>
          <p:nvPr/>
        </p:nvSpPr>
        <p:spPr>
          <a:xfrm>
            <a:off x="5876356" y="4840167"/>
            <a:ext cx="426399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04</a:t>
            </a:r>
            <a:endParaRPr kumimoji="0" lang="en-US" sz="3000" b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31" name="Straight Connector 2393"/>
          <p:cNvCxnSpPr/>
          <p:nvPr/>
        </p:nvCxnSpPr>
        <p:spPr>
          <a:xfrm flipV="1">
            <a:off x="6089556" y="4520900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5"/>
          <p:cNvSpPr txBox="1"/>
          <p:nvPr/>
        </p:nvSpPr>
        <p:spPr>
          <a:xfrm>
            <a:off x="8837920" y="4840167"/>
            <a:ext cx="426399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000" b="0" u="none" strike="noStrike" kern="1200" cap="none" spc="0" normalizeH="0" baseline="0" noProof="0" dirty="0">
                <a:ln>
                  <a:noFill/>
                </a:ln>
                <a:solidFill>
                  <a:srgbClr val="144A7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06</a:t>
            </a:r>
            <a:endParaRPr kumimoji="0" lang="en-US" sz="3000" b="0" u="none" strike="noStrike" kern="1200" cap="none" spc="0" normalizeH="0" baseline="0" noProof="0" dirty="0">
              <a:ln>
                <a:noFill/>
              </a:ln>
              <a:solidFill>
                <a:srgbClr val="144A7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33" name="Straight Connector 2396"/>
          <p:cNvCxnSpPr/>
          <p:nvPr/>
        </p:nvCxnSpPr>
        <p:spPr>
          <a:xfrm flipV="1">
            <a:off x="9051120" y="4520900"/>
            <a:ext cx="0" cy="21837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/>
        </p:nvSpPr>
        <p:spPr>
          <a:xfrm>
            <a:off x="2898254" y="3443704"/>
            <a:ext cx="430315" cy="368842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8"/>
                </a:lnTo>
                <a:lnTo>
                  <a:pt x="97972" y="130628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5"/>
                  <a:pt x="88149" y="140451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1"/>
                </a:cubicBezTo>
                <a:cubicBezTo>
                  <a:pt x="142067" y="138835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2"/>
                </a:lnTo>
                <a:cubicBezTo>
                  <a:pt x="228600" y="181145"/>
                  <a:pt x="226602" y="185950"/>
                  <a:pt x="222605" y="189947"/>
                </a:cubicBezTo>
                <a:cubicBezTo>
                  <a:pt x="218607" y="193944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4"/>
                  <a:pt x="5996" y="189947"/>
                </a:cubicBezTo>
                <a:cubicBezTo>
                  <a:pt x="1999" y="185950"/>
                  <a:pt x="0" y="181145"/>
                  <a:pt x="0" y="175532"/>
                </a:cubicBezTo>
                <a:close/>
                <a:moveTo>
                  <a:pt x="81643" y="16328"/>
                </a:moveTo>
                <a:lnTo>
                  <a:pt x="81643" y="32657"/>
                </a:lnTo>
                <a:lnTo>
                  <a:pt x="146957" y="32657"/>
                </a:lnTo>
                <a:lnTo>
                  <a:pt x="146957" y="16328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0"/>
                  <a:pt x="159714" y="3572"/>
                </a:cubicBezTo>
                <a:cubicBezTo>
                  <a:pt x="162095" y="5953"/>
                  <a:pt x="163286" y="8844"/>
                  <a:pt x="163286" y="12246"/>
                </a:cubicBezTo>
                <a:lnTo>
                  <a:pt x="163286" y="32657"/>
                </a:lnTo>
                <a:lnTo>
                  <a:pt x="208189" y="32657"/>
                </a:lnTo>
                <a:cubicBezTo>
                  <a:pt x="213802" y="32657"/>
                  <a:pt x="218607" y="34656"/>
                  <a:pt x="222605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3"/>
                </a:lnTo>
                <a:lnTo>
                  <a:pt x="0" y="102053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7"/>
                  <a:pt x="20411" y="32657"/>
                </a:cubicBezTo>
                <a:lnTo>
                  <a:pt x="65314" y="32657"/>
                </a:lnTo>
                <a:lnTo>
                  <a:pt x="65314" y="12246"/>
                </a:lnTo>
                <a:cubicBezTo>
                  <a:pt x="65314" y="8844"/>
                  <a:pt x="66505" y="5953"/>
                  <a:pt x="68886" y="3572"/>
                </a:cubicBezTo>
                <a:cubicBezTo>
                  <a:pt x="71268" y="1190"/>
                  <a:pt x="74159" y="0"/>
                  <a:pt x="77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8838102" y="3445554"/>
            <a:ext cx="430315" cy="368915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907985" y="3474442"/>
            <a:ext cx="451206" cy="338104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364052" y="3375387"/>
            <a:ext cx="547598" cy="505476"/>
          </a:xfrm>
          <a:custGeom>
            <a:avLst/>
            <a:gdLst/>
            <a:ahLst/>
            <a:cxnLst/>
            <a:rect l="l" t="t" r="r" b="b"/>
            <a:pathLst>
              <a:path w="212271" h="195943">
                <a:moveTo>
                  <a:pt x="163285" y="48986"/>
                </a:moveTo>
                <a:cubicBezTo>
                  <a:pt x="163285" y="66760"/>
                  <a:pt x="160139" y="82536"/>
                  <a:pt x="153845" y="96313"/>
                </a:cubicBezTo>
                <a:cubicBezTo>
                  <a:pt x="165837" y="93847"/>
                  <a:pt x="175851" y="89042"/>
                  <a:pt x="183887" y="81898"/>
                </a:cubicBezTo>
                <a:cubicBezTo>
                  <a:pt x="191924" y="74754"/>
                  <a:pt x="195942" y="67865"/>
                  <a:pt x="195942" y="61232"/>
                </a:cubicBezTo>
                <a:lnTo>
                  <a:pt x="195942" y="48986"/>
                </a:lnTo>
                <a:close/>
                <a:moveTo>
                  <a:pt x="16328" y="48986"/>
                </a:moveTo>
                <a:lnTo>
                  <a:pt x="16328" y="61232"/>
                </a:lnTo>
                <a:cubicBezTo>
                  <a:pt x="16328" y="67865"/>
                  <a:pt x="20346" y="74754"/>
                  <a:pt x="28383" y="81898"/>
                </a:cubicBezTo>
                <a:cubicBezTo>
                  <a:pt x="36420" y="89042"/>
                  <a:pt x="46434" y="93847"/>
                  <a:pt x="58425" y="96313"/>
                </a:cubicBezTo>
                <a:cubicBezTo>
                  <a:pt x="52132" y="82536"/>
                  <a:pt x="48985" y="66760"/>
                  <a:pt x="48985" y="48986"/>
                </a:cubicBezTo>
                <a:close/>
                <a:moveTo>
                  <a:pt x="69396" y="0"/>
                </a:moveTo>
                <a:lnTo>
                  <a:pt x="142875" y="0"/>
                </a:lnTo>
                <a:cubicBezTo>
                  <a:pt x="148487" y="0"/>
                  <a:pt x="153292" y="1998"/>
                  <a:pt x="157290" y="5995"/>
                </a:cubicBezTo>
                <a:cubicBezTo>
                  <a:pt x="161287" y="9993"/>
                  <a:pt x="163285" y="14798"/>
                  <a:pt x="163285" y="20411"/>
                </a:cubicBezTo>
                <a:lnTo>
                  <a:pt x="163285" y="32657"/>
                </a:lnTo>
                <a:lnTo>
                  <a:pt x="200025" y="32657"/>
                </a:lnTo>
                <a:cubicBezTo>
                  <a:pt x="203426" y="32657"/>
                  <a:pt x="206318" y="33848"/>
                  <a:pt x="208699" y="36229"/>
                </a:cubicBezTo>
                <a:cubicBezTo>
                  <a:pt x="211080" y="38610"/>
                  <a:pt x="212271" y="41502"/>
                  <a:pt x="212271" y="44903"/>
                </a:cubicBezTo>
                <a:lnTo>
                  <a:pt x="212271" y="61232"/>
                </a:lnTo>
                <a:cubicBezTo>
                  <a:pt x="212271" y="67270"/>
                  <a:pt x="210506" y="73351"/>
                  <a:pt x="206977" y="79474"/>
                </a:cubicBezTo>
                <a:cubicBezTo>
                  <a:pt x="203448" y="85597"/>
                  <a:pt x="198685" y="91125"/>
                  <a:pt x="192689" y="96058"/>
                </a:cubicBezTo>
                <a:cubicBezTo>
                  <a:pt x="186694" y="100990"/>
                  <a:pt x="179337" y="105136"/>
                  <a:pt x="170620" y="108496"/>
                </a:cubicBezTo>
                <a:cubicBezTo>
                  <a:pt x="161903" y="111855"/>
                  <a:pt x="152740" y="113747"/>
                  <a:pt x="143130" y="114172"/>
                </a:cubicBezTo>
                <a:cubicBezTo>
                  <a:pt x="139558" y="118765"/>
                  <a:pt x="135518" y="122804"/>
                  <a:pt x="131011" y="126291"/>
                </a:cubicBezTo>
                <a:cubicBezTo>
                  <a:pt x="127779" y="129183"/>
                  <a:pt x="125547" y="132266"/>
                  <a:pt x="124314" y="135540"/>
                </a:cubicBezTo>
                <a:cubicBezTo>
                  <a:pt x="123080" y="138814"/>
                  <a:pt x="122464" y="142620"/>
                  <a:pt x="122464" y="146957"/>
                </a:cubicBezTo>
                <a:cubicBezTo>
                  <a:pt x="122464" y="151549"/>
                  <a:pt x="123761" y="155419"/>
                  <a:pt x="126355" y="158566"/>
                </a:cubicBezTo>
                <a:cubicBezTo>
                  <a:pt x="128948" y="161712"/>
                  <a:pt x="133094" y="163286"/>
                  <a:pt x="138792" y="163286"/>
                </a:cubicBezTo>
                <a:cubicBezTo>
                  <a:pt x="145171" y="163286"/>
                  <a:pt x="150847" y="165220"/>
                  <a:pt x="155823" y="169090"/>
                </a:cubicBezTo>
                <a:cubicBezTo>
                  <a:pt x="160798" y="172959"/>
                  <a:pt x="163285" y="177828"/>
                  <a:pt x="163285" y="183696"/>
                </a:cubicBezTo>
                <a:lnTo>
                  <a:pt x="163285" y="191861"/>
                </a:lnTo>
                <a:cubicBezTo>
                  <a:pt x="163285" y="193051"/>
                  <a:pt x="162903" y="194029"/>
                  <a:pt x="162137" y="194795"/>
                </a:cubicBezTo>
                <a:cubicBezTo>
                  <a:pt x="161372" y="195560"/>
                  <a:pt x="160394" y="195943"/>
                  <a:pt x="159203" y="195943"/>
                </a:cubicBezTo>
                <a:lnTo>
                  <a:pt x="53067" y="195943"/>
                </a:lnTo>
                <a:cubicBezTo>
                  <a:pt x="51877" y="195943"/>
                  <a:pt x="50899" y="195560"/>
                  <a:pt x="50133" y="194795"/>
                </a:cubicBezTo>
                <a:cubicBezTo>
                  <a:pt x="49368" y="194029"/>
                  <a:pt x="48985" y="193051"/>
                  <a:pt x="48985" y="191861"/>
                </a:cubicBezTo>
                <a:lnTo>
                  <a:pt x="48985" y="183696"/>
                </a:lnTo>
                <a:cubicBezTo>
                  <a:pt x="48985" y="177828"/>
                  <a:pt x="51473" y="172959"/>
                  <a:pt x="56448" y="169090"/>
                </a:cubicBezTo>
                <a:cubicBezTo>
                  <a:pt x="61423" y="165220"/>
                  <a:pt x="67100" y="163286"/>
                  <a:pt x="73478" y="163286"/>
                </a:cubicBezTo>
                <a:cubicBezTo>
                  <a:pt x="79176" y="163286"/>
                  <a:pt x="83322" y="161712"/>
                  <a:pt x="85916" y="158566"/>
                </a:cubicBezTo>
                <a:cubicBezTo>
                  <a:pt x="88510" y="155419"/>
                  <a:pt x="89807" y="151549"/>
                  <a:pt x="89807" y="146957"/>
                </a:cubicBezTo>
                <a:cubicBezTo>
                  <a:pt x="89807" y="142620"/>
                  <a:pt x="89190" y="138814"/>
                  <a:pt x="87957" y="135540"/>
                </a:cubicBezTo>
                <a:cubicBezTo>
                  <a:pt x="86724" y="132266"/>
                  <a:pt x="84491" y="129183"/>
                  <a:pt x="81260" y="126291"/>
                </a:cubicBezTo>
                <a:cubicBezTo>
                  <a:pt x="76752" y="122804"/>
                  <a:pt x="72713" y="118765"/>
                  <a:pt x="69141" y="114172"/>
                </a:cubicBezTo>
                <a:cubicBezTo>
                  <a:pt x="59531" y="113747"/>
                  <a:pt x="50367" y="111855"/>
                  <a:pt x="41650" y="108496"/>
                </a:cubicBezTo>
                <a:cubicBezTo>
                  <a:pt x="32933" y="105136"/>
                  <a:pt x="25577" y="100990"/>
                  <a:pt x="19581" y="96058"/>
                </a:cubicBezTo>
                <a:cubicBezTo>
                  <a:pt x="13585" y="91125"/>
                  <a:pt x="8823" y="85597"/>
                  <a:pt x="5294" y="79474"/>
                </a:cubicBezTo>
                <a:cubicBezTo>
                  <a:pt x="1764" y="73351"/>
                  <a:pt x="0" y="67270"/>
                  <a:pt x="0" y="61232"/>
                </a:cubicBezTo>
                <a:lnTo>
                  <a:pt x="0" y="44903"/>
                </a:lnTo>
                <a:cubicBezTo>
                  <a:pt x="0" y="41502"/>
                  <a:pt x="1190" y="38610"/>
                  <a:pt x="3571" y="36229"/>
                </a:cubicBezTo>
                <a:cubicBezTo>
                  <a:pt x="5953" y="33848"/>
                  <a:pt x="8844" y="32657"/>
                  <a:pt x="12246" y="32657"/>
                </a:cubicBezTo>
                <a:lnTo>
                  <a:pt x="48985" y="32657"/>
                </a:lnTo>
                <a:lnTo>
                  <a:pt x="48985" y="20411"/>
                </a:lnTo>
                <a:cubicBezTo>
                  <a:pt x="48985" y="14798"/>
                  <a:pt x="50984" y="9993"/>
                  <a:pt x="54981" y="5995"/>
                </a:cubicBezTo>
                <a:cubicBezTo>
                  <a:pt x="58978" y="1998"/>
                  <a:pt x="63783" y="0"/>
                  <a:pt x="693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10339060" y="3452301"/>
            <a:ext cx="404141" cy="382288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7375832" y="3448058"/>
            <a:ext cx="430315" cy="430315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3286" y="76158"/>
                </a:moveTo>
                <a:lnTo>
                  <a:pt x="163286" y="114300"/>
                </a:lnTo>
                <a:lnTo>
                  <a:pt x="201428" y="114300"/>
                </a:lnTo>
                <a:close/>
                <a:moveTo>
                  <a:pt x="97971" y="65315"/>
                </a:moveTo>
                <a:lnTo>
                  <a:pt x="97971" y="212272"/>
                </a:lnTo>
                <a:lnTo>
                  <a:pt x="212271" y="212272"/>
                </a:lnTo>
                <a:lnTo>
                  <a:pt x="212271" y="130629"/>
                </a:lnTo>
                <a:lnTo>
                  <a:pt x="159204" y="130629"/>
                </a:lnTo>
                <a:cubicBezTo>
                  <a:pt x="155802" y="130629"/>
                  <a:pt x="152910" y="129438"/>
                  <a:pt x="150529" y="127057"/>
                </a:cubicBezTo>
                <a:cubicBezTo>
                  <a:pt x="148148" y="124676"/>
                  <a:pt x="146957" y="121784"/>
                  <a:pt x="146957" y="118383"/>
                </a:cubicBezTo>
                <a:lnTo>
                  <a:pt x="146957" y="65315"/>
                </a:lnTo>
                <a:close/>
                <a:moveTo>
                  <a:pt x="36739" y="16329"/>
                </a:moveTo>
                <a:cubicBezTo>
                  <a:pt x="35634" y="16329"/>
                  <a:pt x="34677" y="16733"/>
                  <a:pt x="33869" y="17541"/>
                </a:cubicBezTo>
                <a:cubicBezTo>
                  <a:pt x="33061" y="18349"/>
                  <a:pt x="32657" y="19306"/>
                  <a:pt x="32657" y="20411"/>
                </a:cubicBezTo>
                <a:lnTo>
                  <a:pt x="32657" y="28575"/>
                </a:lnTo>
                <a:cubicBezTo>
                  <a:pt x="32657" y="29681"/>
                  <a:pt x="33061" y="30638"/>
                  <a:pt x="33869" y="31446"/>
                </a:cubicBezTo>
                <a:cubicBezTo>
                  <a:pt x="34677" y="32254"/>
                  <a:pt x="35634" y="32658"/>
                  <a:pt x="36739" y="32658"/>
                </a:cubicBezTo>
                <a:lnTo>
                  <a:pt x="126546" y="32658"/>
                </a:lnTo>
                <a:cubicBezTo>
                  <a:pt x="127652" y="32658"/>
                  <a:pt x="128609" y="32254"/>
                  <a:pt x="129417" y="31446"/>
                </a:cubicBezTo>
                <a:cubicBezTo>
                  <a:pt x="130225" y="30638"/>
                  <a:pt x="130629" y="29681"/>
                  <a:pt x="130629" y="28575"/>
                </a:cubicBezTo>
                <a:lnTo>
                  <a:pt x="130629" y="20411"/>
                </a:lnTo>
                <a:cubicBezTo>
                  <a:pt x="130629" y="19306"/>
                  <a:pt x="130225" y="18349"/>
                  <a:pt x="129417" y="17541"/>
                </a:cubicBezTo>
                <a:cubicBezTo>
                  <a:pt x="128609" y="16733"/>
                  <a:pt x="127652" y="16329"/>
                  <a:pt x="126546" y="16329"/>
                </a:cubicBezTo>
                <a:close/>
                <a:moveTo>
                  <a:pt x="12246" y="0"/>
                </a:moveTo>
                <a:lnTo>
                  <a:pt x="151039" y="0"/>
                </a:lnTo>
                <a:cubicBezTo>
                  <a:pt x="154441" y="0"/>
                  <a:pt x="157333" y="1191"/>
                  <a:pt x="159714" y="3572"/>
                </a:cubicBezTo>
                <a:cubicBezTo>
                  <a:pt x="162095" y="5954"/>
                  <a:pt x="163286" y="8845"/>
                  <a:pt x="163286" y="12247"/>
                </a:cubicBezTo>
                <a:lnTo>
                  <a:pt x="163286" y="54089"/>
                </a:lnTo>
                <a:cubicBezTo>
                  <a:pt x="165072" y="55194"/>
                  <a:pt x="166602" y="56385"/>
                  <a:pt x="167878" y="57661"/>
                </a:cubicBezTo>
                <a:lnTo>
                  <a:pt x="219925" y="109708"/>
                </a:lnTo>
                <a:cubicBezTo>
                  <a:pt x="222307" y="112089"/>
                  <a:pt x="224348" y="115321"/>
                  <a:pt x="226049" y="119403"/>
                </a:cubicBezTo>
                <a:cubicBezTo>
                  <a:pt x="227750" y="123485"/>
                  <a:pt x="228600" y="127227"/>
                  <a:pt x="228600" y="130629"/>
                </a:cubicBezTo>
                <a:lnTo>
                  <a:pt x="228600" y="216354"/>
                </a:lnTo>
                <a:cubicBezTo>
                  <a:pt x="228600" y="219756"/>
                  <a:pt x="227409" y="222647"/>
                  <a:pt x="225028" y="225028"/>
                </a:cubicBezTo>
                <a:cubicBezTo>
                  <a:pt x="222647" y="227410"/>
                  <a:pt x="219755" y="228600"/>
                  <a:pt x="216354" y="228600"/>
                </a:cubicBezTo>
                <a:lnTo>
                  <a:pt x="93889" y="228600"/>
                </a:lnTo>
                <a:cubicBezTo>
                  <a:pt x="90487" y="228600"/>
                  <a:pt x="87596" y="227410"/>
                  <a:pt x="85215" y="225028"/>
                </a:cubicBezTo>
                <a:cubicBezTo>
                  <a:pt x="82833" y="222647"/>
                  <a:pt x="81643" y="219756"/>
                  <a:pt x="81643" y="216354"/>
                </a:cubicBezTo>
                <a:lnTo>
                  <a:pt x="81643" y="195943"/>
                </a:lnTo>
                <a:lnTo>
                  <a:pt x="12246" y="195943"/>
                </a:lnTo>
                <a:cubicBezTo>
                  <a:pt x="8845" y="195943"/>
                  <a:pt x="5953" y="194753"/>
                  <a:pt x="3572" y="192371"/>
                </a:cubicBezTo>
                <a:cubicBezTo>
                  <a:pt x="1191" y="189990"/>
                  <a:pt x="0" y="187099"/>
                  <a:pt x="0" y="183697"/>
                </a:cubicBezTo>
                <a:lnTo>
                  <a:pt x="0" y="12247"/>
                </a:lnTo>
                <a:cubicBezTo>
                  <a:pt x="0" y="8845"/>
                  <a:pt x="1191" y="5954"/>
                  <a:pt x="3572" y="3572"/>
                </a:cubicBezTo>
                <a:cubicBezTo>
                  <a:pt x="5953" y="1191"/>
                  <a:pt x="8845" y="0"/>
                  <a:pt x="122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4379164" y="3346880"/>
            <a:ext cx="413114" cy="448124"/>
          </a:xfrm>
          <a:custGeom>
            <a:avLst/>
            <a:gdLst>
              <a:gd name="T0" fmla="*/ 100 w 147"/>
              <a:gd name="T1" fmla="*/ 160 h 160"/>
              <a:gd name="T2" fmla="*/ 143 w 147"/>
              <a:gd name="T3" fmla="*/ 59 h 160"/>
              <a:gd name="T4" fmla="*/ 73 w 147"/>
              <a:gd name="T5" fmla="*/ 0 h 160"/>
              <a:gd name="T6" fmla="*/ 3 w 147"/>
              <a:gd name="T7" fmla="*/ 59 h 160"/>
              <a:gd name="T8" fmla="*/ 46 w 147"/>
              <a:gd name="T9" fmla="*/ 160 h 160"/>
              <a:gd name="T10" fmla="*/ 100 w 147"/>
              <a:gd name="T11" fmla="*/ 160 h 160"/>
              <a:gd name="T12" fmla="*/ 19 w 147"/>
              <a:gd name="T13" fmla="*/ 60 h 160"/>
              <a:gd name="T14" fmla="*/ 73 w 147"/>
              <a:gd name="T15" fmla="*/ 16 h 160"/>
              <a:gd name="T16" fmla="*/ 127 w 147"/>
              <a:gd name="T17" fmla="*/ 60 h 160"/>
              <a:gd name="T18" fmla="*/ 110 w 147"/>
              <a:gd name="T19" fmla="*/ 100 h 160"/>
              <a:gd name="T20" fmla="*/ 86 w 147"/>
              <a:gd name="T21" fmla="*/ 144 h 160"/>
              <a:gd name="T22" fmla="*/ 79 w 147"/>
              <a:gd name="T23" fmla="*/ 144 h 160"/>
              <a:gd name="T24" fmla="*/ 79 w 147"/>
              <a:gd name="T25" fmla="*/ 87 h 160"/>
              <a:gd name="T26" fmla="*/ 88 w 147"/>
              <a:gd name="T27" fmla="*/ 87 h 160"/>
              <a:gd name="T28" fmla="*/ 100 w 147"/>
              <a:gd name="T29" fmla="*/ 75 h 160"/>
              <a:gd name="T30" fmla="*/ 88 w 147"/>
              <a:gd name="T31" fmla="*/ 63 h 160"/>
              <a:gd name="T32" fmla="*/ 76 w 147"/>
              <a:gd name="T33" fmla="*/ 75 h 160"/>
              <a:gd name="T34" fmla="*/ 76 w 147"/>
              <a:gd name="T35" fmla="*/ 75 h 160"/>
              <a:gd name="T36" fmla="*/ 71 w 147"/>
              <a:gd name="T37" fmla="*/ 75 h 160"/>
              <a:gd name="T38" fmla="*/ 71 w 147"/>
              <a:gd name="T39" fmla="*/ 75 h 160"/>
              <a:gd name="T40" fmla="*/ 59 w 147"/>
              <a:gd name="T41" fmla="*/ 63 h 160"/>
              <a:gd name="T42" fmla="*/ 47 w 147"/>
              <a:gd name="T43" fmla="*/ 75 h 160"/>
              <a:gd name="T44" fmla="*/ 59 w 147"/>
              <a:gd name="T45" fmla="*/ 87 h 160"/>
              <a:gd name="T46" fmla="*/ 67 w 147"/>
              <a:gd name="T47" fmla="*/ 87 h 160"/>
              <a:gd name="T48" fmla="*/ 67 w 147"/>
              <a:gd name="T49" fmla="*/ 144 h 160"/>
              <a:gd name="T50" fmla="*/ 60 w 147"/>
              <a:gd name="T51" fmla="*/ 144 h 160"/>
              <a:gd name="T52" fmla="*/ 37 w 147"/>
              <a:gd name="T53" fmla="*/ 100 h 160"/>
              <a:gd name="T54" fmla="*/ 19 w 147"/>
              <a:gd name="T55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" h="160">
                <a:moveTo>
                  <a:pt x="100" y="160"/>
                </a:moveTo>
                <a:cubicBezTo>
                  <a:pt x="100" y="116"/>
                  <a:pt x="147" y="102"/>
                  <a:pt x="143" y="59"/>
                </a:cubicBezTo>
                <a:cubicBezTo>
                  <a:pt x="141" y="31"/>
                  <a:pt x="122" y="0"/>
                  <a:pt x="73" y="0"/>
                </a:cubicBezTo>
                <a:cubicBezTo>
                  <a:pt x="24" y="0"/>
                  <a:pt x="5" y="31"/>
                  <a:pt x="3" y="59"/>
                </a:cubicBezTo>
                <a:cubicBezTo>
                  <a:pt x="0" y="102"/>
                  <a:pt x="46" y="116"/>
                  <a:pt x="46" y="160"/>
                </a:cubicBezTo>
                <a:lnTo>
                  <a:pt x="100" y="160"/>
                </a:lnTo>
                <a:close/>
                <a:moveTo>
                  <a:pt x="19" y="60"/>
                </a:moveTo>
                <a:cubicBezTo>
                  <a:pt x="20" y="47"/>
                  <a:pt x="28" y="16"/>
                  <a:pt x="73" y="16"/>
                </a:cubicBezTo>
                <a:cubicBezTo>
                  <a:pt x="119" y="16"/>
                  <a:pt x="126" y="47"/>
                  <a:pt x="127" y="60"/>
                </a:cubicBezTo>
                <a:cubicBezTo>
                  <a:pt x="128" y="75"/>
                  <a:pt x="121" y="85"/>
                  <a:pt x="110" y="100"/>
                </a:cubicBezTo>
                <a:cubicBezTo>
                  <a:pt x="100" y="112"/>
                  <a:pt x="90" y="126"/>
                  <a:pt x="86" y="14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79" y="87"/>
                  <a:pt x="79" y="87"/>
                  <a:pt x="79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94" y="87"/>
                  <a:pt x="100" y="82"/>
                  <a:pt x="100" y="75"/>
                </a:cubicBezTo>
                <a:cubicBezTo>
                  <a:pt x="100" y="68"/>
                  <a:pt x="94" y="63"/>
                  <a:pt x="88" y="63"/>
                </a:cubicBezTo>
                <a:cubicBezTo>
                  <a:pt x="81" y="63"/>
                  <a:pt x="76" y="68"/>
                  <a:pt x="76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68"/>
                  <a:pt x="65" y="63"/>
                  <a:pt x="59" y="63"/>
                </a:cubicBezTo>
                <a:cubicBezTo>
                  <a:pt x="52" y="63"/>
                  <a:pt x="47" y="68"/>
                  <a:pt x="47" y="75"/>
                </a:cubicBezTo>
                <a:cubicBezTo>
                  <a:pt x="47" y="82"/>
                  <a:pt x="52" y="87"/>
                  <a:pt x="59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6" y="126"/>
                  <a:pt x="46" y="112"/>
                  <a:pt x="37" y="100"/>
                </a:cubicBezTo>
                <a:cubicBezTo>
                  <a:pt x="25" y="85"/>
                  <a:pt x="18" y="75"/>
                  <a:pt x="19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Freeform 6"/>
          <p:cNvSpPr/>
          <p:nvPr/>
        </p:nvSpPr>
        <p:spPr bwMode="auto">
          <a:xfrm>
            <a:off x="4505199" y="3828847"/>
            <a:ext cx="157544" cy="80523"/>
          </a:xfrm>
          <a:custGeom>
            <a:avLst/>
            <a:gdLst>
              <a:gd name="T0" fmla="*/ 0 w 56"/>
              <a:gd name="T1" fmla="*/ 21 h 29"/>
              <a:gd name="T2" fmla="*/ 28 w 56"/>
              <a:gd name="T3" fmla="*/ 29 h 29"/>
              <a:gd name="T4" fmla="*/ 56 w 56"/>
              <a:gd name="T5" fmla="*/ 21 h 29"/>
              <a:gd name="T6" fmla="*/ 56 w 56"/>
              <a:gd name="T7" fmla="*/ 0 h 29"/>
              <a:gd name="T8" fmla="*/ 0 w 56"/>
              <a:gd name="T9" fmla="*/ 0 h 29"/>
              <a:gd name="T10" fmla="*/ 0 w 56"/>
              <a:gd name="T11" fmla="*/ 2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29">
                <a:moveTo>
                  <a:pt x="0" y="21"/>
                </a:moveTo>
                <a:cubicBezTo>
                  <a:pt x="8" y="26"/>
                  <a:pt x="17" y="29"/>
                  <a:pt x="28" y="29"/>
                </a:cubicBezTo>
                <a:cubicBezTo>
                  <a:pt x="39" y="29"/>
                  <a:pt x="48" y="26"/>
                  <a:pt x="56" y="21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0" y="0"/>
                  <a:pt x="0" y="0"/>
                </a:cubicBezTo>
                <a:lnTo>
                  <a:pt x="0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73959" y="5402725"/>
            <a:ext cx="2108063" cy="882390"/>
            <a:chOff x="1068797" y="2701101"/>
            <a:chExt cx="2108063" cy="882390"/>
          </a:xfrm>
        </p:grpSpPr>
        <p:sp>
          <p:nvSpPr>
            <p:cNvPr id="43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44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79556" y="5402725"/>
            <a:ext cx="2108063" cy="882390"/>
            <a:chOff x="1068797" y="2701101"/>
            <a:chExt cx="2108063" cy="882390"/>
          </a:xfrm>
        </p:grpSpPr>
        <p:sp>
          <p:nvSpPr>
            <p:cNvPr id="46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47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85153" y="5402725"/>
            <a:ext cx="2108063" cy="882390"/>
            <a:chOff x="1068797" y="2701101"/>
            <a:chExt cx="2108063" cy="882390"/>
          </a:xfrm>
        </p:grpSpPr>
        <p:sp>
          <p:nvSpPr>
            <p:cNvPr id="49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50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2745" y="1236754"/>
            <a:ext cx="2108063" cy="882390"/>
            <a:chOff x="1068797" y="2701101"/>
            <a:chExt cx="2108063" cy="882390"/>
          </a:xfrm>
        </p:grpSpPr>
        <p:sp>
          <p:nvSpPr>
            <p:cNvPr id="52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53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4574" y="1312380"/>
            <a:ext cx="2108063" cy="882390"/>
            <a:chOff x="1068797" y="2701101"/>
            <a:chExt cx="2108063" cy="882390"/>
          </a:xfrm>
        </p:grpSpPr>
        <p:sp>
          <p:nvSpPr>
            <p:cNvPr id="55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56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243480" y="1236754"/>
            <a:ext cx="2108063" cy="882390"/>
            <a:chOff x="1068797" y="2701101"/>
            <a:chExt cx="2108063" cy="882390"/>
          </a:xfrm>
        </p:grpSpPr>
        <p:sp>
          <p:nvSpPr>
            <p:cNvPr id="58" name="îś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</a:t>
              </a: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</a:t>
              </a:r>
              <a:endParaRPr lang="en-US" altLang="zh-CN" sz="1100" dirty="0"/>
            </a:p>
          </p:txBody>
        </p:sp>
        <p:sp>
          <p:nvSpPr>
            <p:cNvPr id="59" name="íṧḻî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53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3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55895" y="1261878"/>
            <a:ext cx="9906736" cy="4656215"/>
            <a:chOff x="1154199" y="1867488"/>
            <a:chExt cx="8848015" cy="4158611"/>
          </a:xfrm>
        </p:grpSpPr>
        <p:grpSp>
          <p:nvGrpSpPr>
            <p:cNvPr id="7" name="Group 243"/>
            <p:cNvGrpSpPr/>
            <p:nvPr/>
          </p:nvGrpSpPr>
          <p:grpSpPr>
            <a:xfrm>
              <a:off x="2926980" y="2826849"/>
              <a:ext cx="7075234" cy="3199250"/>
              <a:chOff x="3251777" y="2544079"/>
              <a:chExt cx="7461228" cy="3199250"/>
            </a:xfrm>
          </p:grpSpPr>
          <p:sp>
            <p:nvSpPr>
              <p:cNvPr id="47" name="Rectangle 244"/>
              <p:cNvSpPr/>
              <p:nvPr/>
            </p:nvSpPr>
            <p:spPr>
              <a:xfrm>
                <a:off x="3251778" y="2544079"/>
                <a:ext cx="7461227" cy="63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245"/>
              <p:cNvSpPr/>
              <p:nvPr/>
            </p:nvSpPr>
            <p:spPr>
              <a:xfrm>
                <a:off x="3251777" y="3183929"/>
                <a:ext cx="7461227" cy="63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246"/>
              <p:cNvSpPr/>
              <p:nvPr/>
            </p:nvSpPr>
            <p:spPr>
              <a:xfrm>
                <a:off x="3251778" y="3823779"/>
                <a:ext cx="7461227" cy="63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247"/>
              <p:cNvSpPr/>
              <p:nvPr/>
            </p:nvSpPr>
            <p:spPr>
              <a:xfrm>
                <a:off x="3251777" y="4463629"/>
                <a:ext cx="7461227" cy="63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248"/>
              <p:cNvSpPr/>
              <p:nvPr/>
            </p:nvSpPr>
            <p:spPr>
              <a:xfrm>
                <a:off x="3251778" y="5103479"/>
                <a:ext cx="7461227" cy="63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Rectangle 259"/>
            <p:cNvSpPr/>
            <p:nvPr/>
          </p:nvSpPr>
          <p:spPr>
            <a:xfrm>
              <a:off x="7447479" y="2018235"/>
              <a:ext cx="184730" cy="4247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466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 263"/>
            <p:cNvSpPr/>
            <p:nvPr/>
          </p:nvSpPr>
          <p:spPr>
            <a:xfrm>
              <a:off x="9413592" y="2018235"/>
              <a:ext cx="184730" cy="4247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466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266"/>
            <p:cNvSpPr/>
            <p:nvPr/>
          </p:nvSpPr>
          <p:spPr>
            <a:xfrm>
              <a:off x="1154200" y="2826849"/>
              <a:ext cx="1764501" cy="639850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 A</a:t>
              </a:r>
            </a:p>
          </p:txBody>
        </p:sp>
        <p:sp>
          <p:nvSpPr>
            <p:cNvPr id="11" name="Rectangle 267"/>
            <p:cNvSpPr/>
            <p:nvPr/>
          </p:nvSpPr>
          <p:spPr>
            <a:xfrm>
              <a:off x="1154199" y="3466699"/>
              <a:ext cx="1764501" cy="639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 B</a:t>
              </a:r>
            </a:p>
          </p:txBody>
        </p:sp>
        <p:sp>
          <p:nvSpPr>
            <p:cNvPr id="12" name="Rectangle 268"/>
            <p:cNvSpPr/>
            <p:nvPr/>
          </p:nvSpPr>
          <p:spPr>
            <a:xfrm>
              <a:off x="1154200" y="4106549"/>
              <a:ext cx="1764501" cy="639850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 C</a:t>
              </a:r>
            </a:p>
          </p:txBody>
        </p:sp>
        <p:sp>
          <p:nvSpPr>
            <p:cNvPr id="13" name="Rectangle 269"/>
            <p:cNvSpPr/>
            <p:nvPr/>
          </p:nvSpPr>
          <p:spPr>
            <a:xfrm>
              <a:off x="1154199" y="4746399"/>
              <a:ext cx="1764501" cy="639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 D</a:t>
              </a:r>
            </a:p>
          </p:txBody>
        </p:sp>
        <p:sp>
          <p:nvSpPr>
            <p:cNvPr id="14" name="Rectangle 270"/>
            <p:cNvSpPr/>
            <p:nvPr/>
          </p:nvSpPr>
          <p:spPr>
            <a:xfrm>
              <a:off x="1154200" y="5386249"/>
              <a:ext cx="1764501" cy="639850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 E</a:t>
              </a:r>
            </a:p>
          </p:txBody>
        </p:sp>
        <p:sp>
          <p:nvSpPr>
            <p:cNvPr id="15" name="Rectangle 271"/>
            <p:cNvSpPr/>
            <p:nvPr/>
          </p:nvSpPr>
          <p:spPr>
            <a:xfrm>
              <a:off x="1607207" y="1993194"/>
              <a:ext cx="875050" cy="577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Special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63F49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Feature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473212" y="1867488"/>
              <a:ext cx="1764501" cy="959361"/>
              <a:chOff x="6798009" y="1770451"/>
              <a:chExt cx="1764501" cy="959361"/>
            </a:xfrm>
            <a:solidFill>
              <a:srgbClr val="144A7E"/>
            </a:solidFill>
          </p:grpSpPr>
          <p:sp>
            <p:nvSpPr>
              <p:cNvPr id="44" name="Rectangle 258"/>
              <p:cNvSpPr/>
              <p:nvPr/>
            </p:nvSpPr>
            <p:spPr>
              <a:xfrm>
                <a:off x="6798009" y="1770451"/>
                <a:ext cx="1764501" cy="959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Text Placeholder 33"/>
              <p:cNvSpPr txBox="1"/>
              <p:nvPr/>
            </p:nvSpPr>
            <p:spPr>
              <a:xfrm>
                <a:off x="6855090" y="2396931"/>
                <a:ext cx="1650338" cy="317013"/>
              </a:xfrm>
              <a:prstGeom prst="rect">
                <a:avLst/>
              </a:prstGeom>
              <a:grpFill/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A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Version  Three </a:t>
                </a:r>
                <a:endParaRPr kumimoji="0" lang="en-AU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7563466" y="2109343"/>
                <a:ext cx="233586" cy="200217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95943">
                    <a:moveTo>
                      <a:pt x="97972" y="114300"/>
                    </a:moveTo>
                    <a:lnTo>
                      <a:pt x="130629" y="114300"/>
                    </a:lnTo>
                    <a:lnTo>
                      <a:pt x="130629" y="130628"/>
                    </a:lnTo>
                    <a:lnTo>
                      <a:pt x="97972" y="130628"/>
                    </a:lnTo>
                    <a:close/>
                    <a:moveTo>
                      <a:pt x="0" y="114300"/>
                    </a:moveTo>
                    <a:lnTo>
                      <a:pt x="85725" y="114300"/>
                    </a:lnTo>
                    <a:lnTo>
                      <a:pt x="85725" y="134711"/>
                    </a:lnTo>
                    <a:cubicBezTo>
                      <a:pt x="85725" y="136922"/>
                      <a:pt x="86533" y="138835"/>
                      <a:pt x="88149" y="140451"/>
                    </a:cubicBezTo>
                    <a:cubicBezTo>
                      <a:pt x="89765" y="142067"/>
                      <a:pt x="91678" y="142875"/>
                      <a:pt x="93889" y="142875"/>
                    </a:cubicBezTo>
                    <a:lnTo>
                      <a:pt x="134711" y="142875"/>
                    </a:lnTo>
                    <a:cubicBezTo>
                      <a:pt x="136922" y="142875"/>
                      <a:pt x="138836" y="142067"/>
                      <a:pt x="140451" y="140451"/>
                    </a:cubicBezTo>
                    <a:cubicBezTo>
                      <a:pt x="142067" y="138835"/>
                      <a:pt x="142875" y="136922"/>
                      <a:pt x="142875" y="134711"/>
                    </a:cubicBezTo>
                    <a:lnTo>
                      <a:pt x="142875" y="114300"/>
                    </a:lnTo>
                    <a:lnTo>
                      <a:pt x="228600" y="114300"/>
                    </a:lnTo>
                    <a:lnTo>
                      <a:pt x="228600" y="175532"/>
                    </a:lnTo>
                    <a:cubicBezTo>
                      <a:pt x="228600" y="181145"/>
                      <a:pt x="226602" y="185950"/>
                      <a:pt x="222605" y="189947"/>
                    </a:cubicBezTo>
                    <a:cubicBezTo>
                      <a:pt x="218607" y="193944"/>
                      <a:pt x="213802" y="195943"/>
                      <a:pt x="208189" y="195943"/>
                    </a:cubicBezTo>
                    <a:lnTo>
                      <a:pt x="20411" y="195943"/>
                    </a:lnTo>
                    <a:cubicBezTo>
                      <a:pt x="14798" y="195943"/>
                      <a:pt x="9993" y="193944"/>
                      <a:pt x="5996" y="189947"/>
                    </a:cubicBezTo>
                    <a:cubicBezTo>
                      <a:pt x="1999" y="185950"/>
                      <a:pt x="0" y="181145"/>
                      <a:pt x="0" y="175532"/>
                    </a:cubicBezTo>
                    <a:close/>
                    <a:moveTo>
                      <a:pt x="81643" y="16328"/>
                    </a:moveTo>
                    <a:lnTo>
                      <a:pt x="81643" y="32657"/>
                    </a:lnTo>
                    <a:lnTo>
                      <a:pt x="146957" y="32657"/>
                    </a:lnTo>
                    <a:lnTo>
                      <a:pt x="146957" y="16328"/>
                    </a:lnTo>
                    <a:close/>
                    <a:moveTo>
                      <a:pt x="77561" y="0"/>
                    </a:moveTo>
                    <a:lnTo>
                      <a:pt x="151039" y="0"/>
                    </a:lnTo>
                    <a:cubicBezTo>
                      <a:pt x="154441" y="0"/>
                      <a:pt x="157333" y="1190"/>
                      <a:pt x="159714" y="3572"/>
                    </a:cubicBezTo>
                    <a:cubicBezTo>
                      <a:pt x="162095" y="5953"/>
                      <a:pt x="163286" y="8844"/>
                      <a:pt x="163286" y="12246"/>
                    </a:cubicBezTo>
                    <a:lnTo>
                      <a:pt x="163286" y="32657"/>
                    </a:lnTo>
                    <a:lnTo>
                      <a:pt x="208189" y="32657"/>
                    </a:lnTo>
                    <a:cubicBezTo>
                      <a:pt x="213802" y="32657"/>
                      <a:pt x="218607" y="34656"/>
                      <a:pt x="222605" y="38653"/>
                    </a:cubicBezTo>
                    <a:cubicBezTo>
                      <a:pt x="226602" y="42650"/>
                      <a:pt x="228600" y="47455"/>
                      <a:pt x="228600" y="53068"/>
                    </a:cubicBezTo>
                    <a:lnTo>
                      <a:pt x="228600" y="102053"/>
                    </a:lnTo>
                    <a:lnTo>
                      <a:pt x="0" y="102053"/>
                    </a:lnTo>
                    <a:lnTo>
                      <a:pt x="0" y="53068"/>
                    </a:lnTo>
                    <a:cubicBezTo>
                      <a:pt x="0" y="47455"/>
                      <a:pt x="1999" y="42650"/>
                      <a:pt x="5996" y="38653"/>
                    </a:cubicBezTo>
                    <a:cubicBezTo>
                      <a:pt x="9993" y="34656"/>
                      <a:pt x="14798" y="32657"/>
                      <a:pt x="20411" y="32657"/>
                    </a:cubicBezTo>
                    <a:lnTo>
                      <a:pt x="65314" y="32657"/>
                    </a:lnTo>
                    <a:lnTo>
                      <a:pt x="65314" y="12246"/>
                    </a:lnTo>
                    <a:cubicBezTo>
                      <a:pt x="65314" y="8844"/>
                      <a:pt x="66505" y="5953"/>
                      <a:pt x="68886" y="3572"/>
                    </a:cubicBezTo>
                    <a:cubicBezTo>
                      <a:pt x="71268" y="1190"/>
                      <a:pt x="74159" y="0"/>
                      <a:pt x="775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08711" y="1867488"/>
              <a:ext cx="1764501" cy="959361"/>
              <a:chOff x="5033508" y="1770451"/>
              <a:chExt cx="1764501" cy="959361"/>
            </a:xfrm>
            <a:solidFill>
              <a:srgbClr val="144A7E"/>
            </a:solidFill>
          </p:grpSpPr>
          <p:sp>
            <p:nvSpPr>
              <p:cNvPr id="41" name="Rectangle 254"/>
              <p:cNvSpPr/>
              <p:nvPr/>
            </p:nvSpPr>
            <p:spPr>
              <a:xfrm>
                <a:off x="5033508" y="1770451"/>
                <a:ext cx="1764501" cy="959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Text Placeholder 33"/>
              <p:cNvSpPr txBox="1"/>
              <p:nvPr/>
            </p:nvSpPr>
            <p:spPr>
              <a:xfrm>
                <a:off x="5090589" y="2396931"/>
                <a:ext cx="1650338" cy="317013"/>
              </a:xfrm>
              <a:prstGeom prst="rect">
                <a:avLst/>
              </a:prstGeom>
              <a:grpFill/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A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Version  Two</a:t>
                </a:r>
                <a:endParaRPr kumimoji="0" lang="en-AU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5798965" y="2106479"/>
                <a:ext cx="233586" cy="200257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95982">
                    <a:moveTo>
                      <a:pt x="114300" y="0"/>
                    </a:moveTo>
                    <a:cubicBezTo>
                      <a:pt x="135051" y="0"/>
                      <a:pt x="154186" y="3636"/>
                      <a:pt x="171705" y="10907"/>
                    </a:cubicBezTo>
                    <a:cubicBezTo>
                      <a:pt x="189224" y="18179"/>
                      <a:pt x="203087" y="28086"/>
                      <a:pt x="213292" y="40630"/>
                    </a:cubicBezTo>
                    <a:cubicBezTo>
                      <a:pt x="223497" y="53175"/>
                      <a:pt x="228600" y="66846"/>
                      <a:pt x="228600" y="81643"/>
                    </a:cubicBezTo>
                    <a:cubicBezTo>
                      <a:pt x="228600" y="96441"/>
                      <a:pt x="223497" y="110112"/>
                      <a:pt x="213292" y="122656"/>
                    </a:cubicBezTo>
                    <a:cubicBezTo>
                      <a:pt x="203087" y="135200"/>
                      <a:pt x="189224" y="145108"/>
                      <a:pt x="171705" y="152379"/>
                    </a:cubicBezTo>
                    <a:cubicBezTo>
                      <a:pt x="154186" y="159650"/>
                      <a:pt x="135051" y="163286"/>
                      <a:pt x="114300" y="163286"/>
                    </a:cubicBezTo>
                    <a:cubicBezTo>
                      <a:pt x="108347" y="163286"/>
                      <a:pt x="102181" y="162946"/>
                      <a:pt x="95803" y="162266"/>
                    </a:cubicBezTo>
                    <a:cubicBezTo>
                      <a:pt x="78964" y="177148"/>
                      <a:pt x="59404" y="187439"/>
                      <a:pt x="37122" y="193137"/>
                    </a:cubicBezTo>
                    <a:cubicBezTo>
                      <a:pt x="32955" y="194327"/>
                      <a:pt x="28107" y="195263"/>
                      <a:pt x="22579" y="195943"/>
                    </a:cubicBezTo>
                    <a:cubicBezTo>
                      <a:pt x="21134" y="196113"/>
                      <a:pt x="19837" y="195731"/>
                      <a:pt x="18689" y="194795"/>
                    </a:cubicBezTo>
                    <a:cubicBezTo>
                      <a:pt x="17541" y="193860"/>
                      <a:pt x="16796" y="192627"/>
                      <a:pt x="16456" y="191096"/>
                    </a:cubicBezTo>
                    <a:lnTo>
                      <a:pt x="16456" y="190968"/>
                    </a:lnTo>
                    <a:cubicBezTo>
                      <a:pt x="16201" y="190628"/>
                      <a:pt x="16180" y="190118"/>
                      <a:pt x="16392" y="189437"/>
                    </a:cubicBezTo>
                    <a:cubicBezTo>
                      <a:pt x="16605" y="188757"/>
                      <a:pt x="16690" y="188332"/>
                      <a:pt x="16648" y="188162"/>
                    </a:cubicBezTo>
                    <a:cubicBezTo>
                      <a:pt x="16605" y="187992"/>
                      <a:pt x="16796" y="187588"/>
                      <a:pt x="17222" y="186950"/>
                    </a:cubicBezTo>
                    <a:cubicBezTo>
                      <a:pt x="17647" y="186312"/>
                      <a:pt x="17902" y="185929"/>
                      <a:pt x="17987" y="185802"/>
                    </a:cubicBezTo>
                    <a:cubicBezTo>
                      <a:pt x="18072" y="185674"/>
                      <a:pt x="18370" y="185313"/>
                      <a:pt x="18880" y="184717"/>
                    </a:cubicBezTo>
                    <a:cubicBezTo>
                      <a:pt x="19390" y="184122"/>
                      <a:pt x="19730" y="183739"/>
                      <a:pt x="19901" y="183569"/>
                    </a:cubicBezTo>
                    <a:cubicBezTo>
                      <a:pt x="20496" y="182889"/>
                      <a:pt x="21814" y="181422"/>
                      <a:pt x="23855" y="179168"/>
                    </a:cubicBezTo>
                    <a:cubicBezTo>
                      <a:pt x="25896" y="176915"/>
                      <a:pt x="27363" y="175299"/>
                      <a:pt x="28256" y="174321"/>
                    </a:cubicBezTo>
                    <a:cubicBezTo>
                      <a:pt x="29149" y="173343"/>
                      <a:pt x="30467" y="171663"/>
                      <a:pt x="32211" y="169282"/>
                    </a:cubicBezTo>
                    <a:cubicBezTo>
                      <a:pt x="33954" y="166901"/>
                      <a:pt x="35336" y="164732"/>
                      <a:pt x="36357" y="162776"/>
                    </a:cubicBezTo>
                    <a:cubicBezTo>
                      <a:pt x="37377" y="160820"/>
                      <a:pt x="38525" y="158311"/>
                      <a:pt x="39801" y="155249"/>
                    </a:cubicBezTo>
                    <a:cubicBezTo>
                      <a:pt x="41077" y="152188"/>
                      <a:pt x="42182" y="148956"/>
                      <a:pt x="43118" y="145554"/>
                    </a:cubicBezTo>
                    <a:cubicBezTo>
                      <a:pt x="29766" y="137985"/>
                      <a:pt x="19241" y="128630"/>
                      <a:pt x="11545" y="117490"/>
                    </a:cubicBezTo>
                    <a:cubicBezTo>
                      <a:pt x="3848" y="106349"/>
                      <a:pt x="0" y="94400"/>
                      <a:pt x="0" y="81643"/>
                    </a:cubicBezTo>
                    <a:cubicBezTo>
                      <a:pt x="0" y="70587"/>
                      <a:pt x="3019" y="60021"/>
                      <a:pt x="9057" y="49943"/>
                    </a:cubicBezTo>
                    <a:cubicBezTo>
                      <a:pt x="15096" y="39865"/>
                      <a:pt x="23217" y="31169"/>
                      <a:pt x="33423" y="23855"/>
                    </a:cubicBezTo>
                    <a:cubicBezTo>
                      <a:pt x="43628" y="16542"/>
                      <a:pt x="55789" y="10737"/>
                      <a:pt x="69907" y="6443"/>
                    </a:cubicBezTo>
                    <a:cubicBezTo>
                      <a:pt x="84024" y="2148"/>
                      <a:pt x="98822" y="0"/>
                      <a:pt x="1143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237713" y="1867488"/>
              <a:ext cx="1764501" cy="959361"/>
              <a:chOff x="8562510" y="1770451"/>
              <a:chExt cx="1764501" cy="959361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38" name="Rectangle 262"/>
              <p:cNvSpPr/>
              <p:nvPr/>
            </p:nvSpPr>
            <p:spPr>
              <a:xfrm>
                <a:off x="8562510" y="1770451"/>
                <a:ext cx="1764501" cy="959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Text Placeholder 33"/>
              <p:cNvSpPr txBox="1"/>
              <p:nvPr/>
            </p:nvSpPr>
            <p:spPr>
              <a:xfrm>
                <a:off x="8619591" y="2396931"/>
                <a:ext cx="1650338" cy="317013"/>
              </a:xfrm>
              <a:prstGeom prst="rect">
                <a:avLst/>
              </a:prstGeom>
              <a:grpFill/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A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Version  Four</a:t>
                </a:r>
                <a:endParaRPr kumimoji="0" lang="en-AU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9322297" y="2118773"/>
                <a:ext cx="244926" cy="183531"/>
              </a:xfrm>
              <a:custGeom>
                <a:avLst/>
                <a:gdLst/>
                <a:ahLst/>
                <a:cxnLst/>
                <a:rect l="l" t="t" r="r" b="b"/>
                <a:pathLst>
                  <a:path w="239698" h="179614">
                    <a:moveTo>
                      <a:pt x="89807" y="97971"/>
                    </a:moveTo>
                    <a:lnTo>
                      <a:pt x="228600" y="97971"/>
                    </a:lnTo>
                    <a:cubicBezTo>
                      <a:pt x="231491" y="97971"/>
                      <a:pt x="234064" y="98524"/>
                      <a:pt x="236317" y="99630"/>
                    </a:cubicBezTo>
                    <a:cubicBezTo>
                      <a:pt x="238571" y="100735"/>
                      <a:pt x="239698" y="102564"/>
                      <a:pt x="239698" y="105115"/>
                    </a:cubicBezTo>
                    <a:cubicBezTo>
                      <a:pt x="239698" y="107752"/>
                      <a:pt x="238380" y="110558"/>
                      <a:pt x="235743" y="113535"/>
                    </a:cubicBezTo>
                    <a:lnTo>
                      <a:pt x="192881" y="164051"/>
                    </a:lnTo>
                    <a:cubicBezTo>
                      <a:pt x="189224" y="168388"/>
                      <a:pt x="184100" y="172067"/>
                      <a:pt x="177509" y="175086"/>
                    </a:cubicBezTo>
                    <a:cubicBezTo>
                      <a:pt x="170918" y="178105"/>
                      <a:pt x="164816" y="179614"/>
                      <a:pt x="159203" y="179614"/>
                    </a:cubicBezTo>
                    <a:lnTo>
                      <a:pt x="20410" y="179614"/>
                    </a:lnTo>
                    <a:cubicBezTo>
                      <a:pt x="17519" y="179614"/>
                      <a:pt x="14946" y="179061"/>
                      <a:pt x="12693" y="177956"/>
                    </a:cubicBezTo>
                    <a:cubicBezTo>
                      <a:pt x="10439" y="176850"/>
                      <a:pt x="9312" y="175022"/>
                      <a:pt x="9312" y="172470"/>
                    </a:cubicBezTo>
                    <a:cubicBezTo>
                      <a:pt x="9312" y="169834"/>
                      <a:pt x="10630" y="167028"/>
                      <a:pt x="13267" y="164051"/>
                    </a:cubicBezTo>
                    <a:lnTo>
                      <a:pt x="56129" y="113535"/>
                    </a:lnTo>
                    <a:cubicBezTo>
                      <a:pt x="59786" y="109197"/>
                      <a:pt x="64910" y="105519"/>
                      <a:pt x="71501" y="102500"/>
                    </a:cubicBezTo>
                    <a:cubicBezTo>
                      <a:pt x="78092" y="99481"/>
                      <a:pt x="84194" y="97971"/>
                      <a:pt x="89807" y="97971"/>
                    </a:cubicBezTo>
                    <a:close/>
                    <a:moveTo>
                      <a:pt x="28575" y="0"/>
                    </a:moveTo>
                    <a:lnTo>
                      <a:pt x="69396" y="0"/>
                    </a:lnTo>
                    <a:cubicBezTo>
                      <a:pt x="77220" y="0"/>
                      <a:pt x="83939" y="2806"/>
                      <a:pt x="89552" y="8419"/>
                    </a:cubicBezTo>
                    <a:cubicBezTo>
                      <a:pt x="95165" y="14032"/>
                      <a:pt x="97971" y="20751"/>
                      <a:pt x="97971" y="28575"/>
                    </a:cubicBezTo>
                    <a:lnTo>
                      <a:pt x="97971" y="32657"/>
                    </a:lnTo>
                    <a:lnTo>
                      <a:pt x="167367" y="32657"/>
                    </a:lnTo>
                    <a:cubicBezTo>
                      <a:pt x="175192" y="32657"/>
                      <a:pt x="181910" y="35464"/>
                      <a:pt x="187523" y="41077"/>
                    </a:cubicBezTo>
                    <a:cubicBezTo>
                      <a:pt x="193136" y="46689"/>
                      <a:pt x="195942" y="53408"/>
                      <a:pt x="195942" y="61232"/>
                    </a:cubicBezTo>
                    <a:lnTo>
                      <a:pt x="195942" y="81643"/>
                    </a:lnTo>
                    <a:lnTo>
                      <a:pt x="89807" y="81643"/>
                    </a:lnTo>
                    <a:cubicBezTo>
                      <a:pt x="81813" y="81643"/>
                      <a:pt x="73436" y="83663"/>
                      <a:pt x="64676" y="87702"/>
                    </a:cubicBezTo>
                    <a:cubicBezTo>
                      <a:pt x="55916" y="91742"/>
                      <a:pt x="48943" y="96823"/>
                      <a:pt x="43755" y="102946"/>
                    </a:cubicBezTo>
                    <a:lnTo>
                      <a:pt x="765" y="153463"/>
                    </a:lnTo>
                    <a:lnTo>
                      <a:pt x="127" y="154228"/>
                    </a:lnTo>
                    <a:cubicBezTo>
                      <a:pt x="127" y="153888"/>
                      <a:pt x="106" y="153357"/>
                      <a:pt x="63" y="152634"/>
                    </a:cubicBezTo>
                    <a:cubicBezTo>
                      <a:pt x="21" y="151911"/>
                      <a:pt x="0" y="151379"/>
                      <a:pt x="0" y="151039"/>
                    </a:cubicBezTo>
                    <a:lnTo>
                      <a:pt x="0" y="28575"/>
                    </a:lnTo>
                    <a:cubicBezTo>
                      <a:pt x="0" y="20751"/>
                      <a:pt x="2806" y="14032"/>
                      <a:pt x="8419" y="8419"/>
                    </a:cubicBezTo>
                    <a:cubicBezTo>
                      <a:pt x="14032" y="2806"/>
                      <a:pt x="20751" y="0"/>
                      <a:pt x="285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944210" y="1867488"/>
              <a:ext cx="1764501" cy="959361"/>
              <a:chOff x="3269007" y="1770451"/>
              <a:chExt cx="1764501" cy="959361"/>
            </a:xfrm>
            <a:solidFill>
              <a:srgbClr val="144A7E"/>
            </a:solidFill>
          </p:grpSpPr>
          <p:sp>
            <p:nvSpPr>
              <p:cNvPr id="34" name="Rectangle 251"/>
              <p:cNvSpPr/>
              <p:nvPr/>
            </p:nvSpPr>
            <p:spPr>
              <a:xfrm>
                <a:off x="4060538" y="1921198"/>
                <a:ext cx="184730" cy="42473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14668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Rectangle 250"/>
              <p:cNvSpPr/>
              <p:nvPr/>
            </p:nvSpPr>
            <p:spPr>
              <a:xfrm>
                <a:off x="3269007" y="1770451"/>
                <a:ext cx="1764501" cy="959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Text Placeholder 33"/>
              <p:cNvSpPr txBox="1"/>
              <p:nvPr/>
            </p:nvSpPr>
            <p:spPr>
              <a:xfrm>
                <a:off x="3326088" y="2396931"/>
                <a:ext cx="1650338" cy="317013"/>
              </a:xfrm>
              <a:prstGeom prst="rect">
                <a:avLst/>
              </a:prstGeom>
              <a:grpFill/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AU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Version One</a:t>
                </a:r>
                <a:endParaRPr kumimoji="0" lang="en-AU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002632" y="2050779"/>
                <a:ext cx="297250" cy="274385"/>
              </a:xfrm>
              <a:custGeom>
                <a:avLst/>
                <a:gdLst/>
                <a:ahLst/>
                <a:cxnLst/>
                <a:rect l="l" t="t" r="r" b="b"/>
                <a:pathLst>
                  <a:path w="212271" h="195943">
                    <a:moveTo>
                      <a:pt x="163285" y="48986"/>
                    </a:moveTo>
                    <a:cubicBezTo>
                      <a:pt x="163285" y="66760"/>
                      <a:pt x="160139" y="82536"/>
                      <a:pt x="153845" y="96313"/>
                    </a:cubicBezTo>
                    <a:cubicBezTo>
                      <a:pt x="165837" y="93847"/>
                      <a:pt x="175851" y="89042"/>
                      <a:pt x="183887" y="81898"/>
                    </a:cubicBezTo>
                    <a:cubicBezTo>
                      <a:pt x="191924" y="74754"/>
                      <a:pt x="195942" y="67865"/>
                      <a:pt x="195942" y="61232"/>
                    </a:cubicBezTo>
                    <a:lnTo>
                      <a:pt x="195942" y="48986"/>
                    </a:lnTo>
                    <a:close/>
                    <a:moveTo>
                      <a:pt x="16328" y="48986"/>
                    </a:moveTo>
                    <a:lnTo>
                      <a:pt x="16328" y="61232"/>
                    </a:lnTo>
                    <a:cubicBezTo>
                      <a:pt x="16328" y="67865"/>
                      <a:pt x="20346" y="74754"/>
                      <a:pt x="28383" y="81898"/>
                    </a:cubicBezTo>
                    <a:cubicBezTo>
                      <a:pt x="36420" y="89042"/>
                      <a:pt x="46434" y="93847"/>
                      <a:pt x="58425" y="96313"/>
                    </a:cubicBezTo>
                    <a:cubicBezTo>
                      <a:pt x="52132" y="82536"/>
                      <a:pt x="48985" y="66760"/>
                      <a:pt x="48985" y="48986"/>
                    </a:cubicBezTo>
                    <a:close/>
                    <a:moveTo>
                      <a:pt x="69396" y="0"/>
                    </a:moveTo>
                    <a:lnTo>
                      <a:pt x="142875" y="0"/>
                    </a:lnTo>
                    <a:cubicBezTo>
                      <a:pt x="148487" y="0"/>
                      <a:pt x="153292" y="1998"/>
                      <a:pt x="157290" y="5995"/>
                    </a:cubicBezTo>
                    <a:cubicBezTo>
                      <a:pt x="161287" y="9993"/>
                      <a:pt x="163285" y="14798"/>
                      <a:pt x="163285" y="20411"/>
                    </a:cubicBezTo>
                    <a:lnTo>
                      <a:pt x="163285" y="32657"/>
                    </a:lnTo>
                    <a:lnTo>
                      <a:pt x="200025" y="32657"/>
                    </a:lnTo>
                    <a:cubicBezTo>
                      <a:pt x="203426" y="32657"/>
                      <a:pt x="206318" y="33848"/>
                      <a:pt x="208699" y="36229"/>
                    </a:cubicBezTo>
                    <a:cubicBezTo>
                      <a:pt x="211080" y="38610"/>
                      <a:pt x="212271" y="41502"/>
                      <a:pt x="212271" y="44903"/>
                    </a:cubicBezTo>
                    <a:lnTo>
                      <a:pt x="212271" y="61232"/>
                    </a:lnTo>
                    <a:cubicBezTo>
                      <a:pt x="212271" y="67270"/>
                      <a:pt x="210506" y="73351"/>
                      <a:pt x="206977" y="79474"/>
                    </a:cubicBezTo>
                    <a:cubicBezTo>
                      <a:pt x="203448" y="85597"/>
                      <a:pt x="198685" y="91125"/>
                      <a:pt x="192689" y="96058"/>
                    </a:cubicBezTo>
                    <a:cubicBezTo>
                      <a:pt x="186694" y="100990"/>
                      <a:pt x="179337" y="105136"/>
                      <a:pt x="170620" y="108496"/>
                    </a:cubicBezTo>
                    <a:cubicBezTo>
                      <a:pt x="161903" y="111855"/>
                      <a:pt x="152740" y="113747"/>
                      <a:pt x="143130" y="114172"/>
                    </a:cubicBezTo>
                    <a:cubicBezTo>
                      <a:pt x="139558" y="118765"/>
                      <a:pt x="135518" y="122804"/>
                      <a:pt x="131011" y="126291"/>
                    </a:cubicBezTo>
                    <a:cubicBezTo>
                      <a:pt x="127779" y="129183"/>
                      <a:pt x="125547" y="132266"/>
                      <a:pt x="124314" y="135540"/>
                    </a:cubicBezTo>
                    <a:cubicBezTo>
                      <a:pt x="123080" y="138814"/>
                      <a:pt x="122464" y="142620"/>
                      <a:pt x="122464" y="146957"/>
                    </a:cubicBezTo>
                    <a:cubicBezTo>
                      <a:pt x="122464" y="151549"/>
                      <a:pt x="123761" y="155419"/>
                      <a:pt x="126355" y="158566"/>
                    </a:cubicBezTo>
                    <a:cubicBezTo>
                      <a:pt x="128948" y="161712"/>
                      <a:pt x="133094" y="163286"/>
                      <a:pt x="138792" y="163286"/>
                    </a:cubicBezTo>
                    <a:cubicBezTo>
                      <a:pt x="145171" y="163286"/>
                      <a:pt x="150847" y="165220"/>
                      <a:pt x="155823" y="169090"/>
                    </a:cubicBezTo>
                    <a:cubicBezTo>
                      <a:pt x="160798" y="172959"/>
                      <a:pt x="163285" y="177828"/>
                      <a:pt x="163285" y="183696"/>
                    </a:cubicBezTo>
                    <a:lnTo>
                      <a:pt x="163285" y="191861"/>
                    </a:lnTo>
                    <a:cubicBezTo>
                      <a:pt x="163285" y="193051"/>
                      <a:pt x="162903" y="194029"/>
                      <a:pt x="162137" y="194795"/>
                    </a:cubicBezTo>
                    <a:cubicBezTo>
                      <a:pt x="161372" y="195560"/>
                      <a:pt x="160394" y="195943"/>
                      <a:pt x="159203" y="195943"/>
                    </a:cubicBezTo>
                    <a:lnTo>
                      <a:pt x="53067" y="195943"/>
                    </a:lnTo>
                    <a:cubicBezTo>
                      <a:pt x="51877" y="195943"/>
                      <a:pt x="50899" y="195560"/>
                      <a:pt x="50133" y="194795"/>
                    </a:cubicBezTo>
                    <a:cubicBezTo>
                      <a:pt x="49368" y="194029"/>
                      <a:pt x="48985" y="193051"/>
                      <a:pt x="48985" y="191861"/>
                    </a:cubicBezTo>
                    <a:lnTo>
                      <a:pt x="48985" y="183696"/>
                    </a:lnTo>
                    <a:cubicBezTo>
                      <a:pt x="48985" y="177828"/>
                      <a:pt x="51473" y="172959"/>
                      <a:pt x="56448" y="169090"/>
                    </a:cubicBezTo>
                    <a:cubicBezTo>
                      <a:pt x="61423" y="165220"/>
                      <a:pt x="67100" y="163286"/>
                      <a:pt x="73478" y="163286"/>
                    </a:cubicBezTo>
                    <a:cubicBezTo>
                      <a:pt x="79176" y="163286"/>
                      <a:pt x="83322" y="161712"/>
                      <a:pt x="85916" y="158566"/>
                    </a:cubicBezTo>
                    <a:cubicBezTo>
                      <a:pt x="88510" y="155419"/>
                      <a:pt x="89807" y="151549"/>
                      <a:pt x="89807" y="146957"/>
                    </a:cubicBezTo>
                    <a:cubicBezTo>
                      <a:pt x="89807" y="142620"/>
                      <a:pt x="89190" y="138814"/>
                      <a:pt x="87957" y="135540"/>
                    </a:cubicBezTo>
                    <a:cubicBezTo>
                      <a:pt x="86724" y="132266"/>
                      <a:pt x="84491" y="129183"/>
                      <a:pt x="81260" y="126291"/>
                    </a:cubicBezTo>
                    <a:cubicBezTo>
                      <a:pt x="76752" y="122804"/>
                      <a:pt x="72713" y="118765"/>
                      <a:pt x="69141" y="114172"/>
                    </a:cubicBezTo>
                    <a:cubicBezTo>
                      <a:pt x="59531" y="113747"/>
                      <a:pt x="50367" y="111855"/>
                      <a:pt x="41650" y="108496"/>
                    </a:cubicBezTo>
                    <a:cubicBezTo>
                      <a:pt x="32933" y="105136"/>
                      <a:pt x="25577" y="100990"/>
                      <a:pt x="19581" y="96058"/>
                    </a:cubicBezTo>
                    <a:cubicBezTo>
                      <a:pt x="13585" y="91125"/>
                      <a:pt x="8823" y="85597"/>
                      <a:pt x="5294" y="79474"/>
                    </a:cubicBezTo>
                    <a:cubicBezTo>
                      <a:pt x="1764" y="73351"/>
                      <a:pt x="0" y="67270"/>
                      <a:pt x="0" y="61232"/>
                    </a:cubicBezTo>
                    <a:lnTo>
                      <a:pt x="0" y="44903"/>
                    </a:lnTo>
                    <a:cubicBezTo>
                      <a:pt x="0" y="41502"/>
                      <a:pt x="1190" y="38610"/>
                      <a:pt x="3571" y="36229"/>
                    </a:cubicBezTo>
                    <a:cubicBezTo>
                      <a:pt x="5953" y="33848"/>
                      <a:pt x="8844" y="32657"/>
                      <a:pt x="12246" y="32657"/>
                    </a:cubicBezTo>
                    <a:lnTo>
                      <a:pt x="48985" y="32657"/>
                    </a:lnTo>
                    <a:lnTo>
                      <a:pt x="48985" y="20411"/>
                    </a:lnTo>
                    <a:cubicBezTo>
                      <a:pt x="48985" y="14798"/>
                      <a:pt x="50984" y="9993"/>
                      <a:pt x="54981" y="5995"/>
                    </a:cubicBezTo>
                    <a:cubicBezTo>
                      <a:pt x="58978" y="1998"/>
                      <a:pt x="63783" y="0"/>
                      <a:pt x="693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3695832" y="3011772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695832" y="36385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460333" y="3011772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460333" y="36385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460333" y="427840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224834" y="3011772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224834" y="36385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224834" y="427840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7224834" y="49182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989335" y="3011772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8989335" y="36385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989335" y="427840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8989335" y="4918254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989335" y="5520093"/>
              <a:ext cx="261257" cy="261257"/>
            </a:xfrm>
            <a:custGeom>
              <a:avLst/>
              <a:gdLst/>
              <a:ahLst/>
              <a:cxnLst/>
              <a:rect l="l" t="t" r="r" b="b"/>
              <a:pathLst>
                <a:path w="261257" h="261257">
                  <a:moveTo>
                    <a:pt x="192201" y="76711"/>
                  </a:moveTo>
                  <a:cubicBezTo>
                    <a:pt x="189253" y="76711"/>
                    <a:pt x="186702" y="77788"/>
                    <a:pt x="184547" y="79942"/>
                  </a:cubicBezTo>
                  <a:lnTo>
                    <a:pt x="115151" y="149169"/>
                  </a:lnTo>
                  <a:lnTo>
                    <a:pt x="76711" y="110728"/>
                  </a:lnTo>
                  <a:cubicBezTo>
                    <a:pt x="74556" y="108574"/>
                    <a:pt x="72005" y="107497"/>
                    <a:pt x="69056" y="107497"/>
                  </a:cubicBezTo>
                  <a:cubicBezTo>
                    <a:pt x="66108" y="107497"/>
                    <a:pt x="63557" y="108574"/>
                    <a:pt x="61402" y="110728"/>
                  </a:cubicBezTo>
                  <a:lnTo>
                    <a:pt x="45924" y="126036"/>
                  </a:lnTo>
                  <a:cubicBezTo>
                    <a:pt x="43883" y="128078"/>
                    <a:pt x="42863" y="130686"/>
                    <a:pt x="42863" y="133861"/>
                  </a:cubicBezTo>
                  <a:cubicBezTo>
                    <a:pt x="42863" y="136922"/>
                    <a:pt x="43883" y="139474"/>
                    <a:pt x="45924" y="141515"/>
                  </a:cubicBezTo>
                  <a:lnTo>
                    <a:pt x="107497" y="203087"/>
                  </a:lnTo>
                  <a:cubicBezTo>
                    <a:pt x="109651" y="205241"/>
                    <a:pt x="112202" y="206319"/>
                    <a:pt x="115151" y="206319"/>
                  </a:cubicBezTo>
                  <a:cubicBezTo>
                    <a:pt x="118212" y="206319"/>
                    <a:pt x="120820" y="205241"/>
                    <a:pt x="122975" y="203087"/>
                  </a:cubicBezTo>
                  <a:lnTo>
                    <a:pt x="215333" y="110728"/>
                  </a:lnTo>
                  <a:cubicBezTo>
                    <a:pt x="217374" y="108687"/>
                    <a:pt x="218395" y="106136"/>
                    <a:pt x="218395" y="103074"/>
                  </a:cubicBezTo>
                  <a:cubicBezTo>
                    <a:pt x="218395" y="99899"/>
                    <a:pt x="217374" y="97291"/>
                    <a:pt x="215333" y="95250"/>
                  </a:cubicBezTo>
                  <a:lnTo>
                    <a:pt x="199855" y="79942"/>
                  </a:lnTo>
                  <a:cubicBezTo>
                    <a:pt x="197701" y="77788"/>
                    <a:pt x="195149" y="76711"/>
                    <a:pt x="192201" y="76711"/>
                  </a:cubicBezTo>
                  <a:close/>
                  <a:moveTo>
                    <a:pt x="130629" y="0"/>
                  </a:moveTo>
                  <a:cubicBezTo>
                    <a:pt x="154328" y="0"/>
                    <a:pt x="176184" y="5840"/>
                    <a:pt x="196198" y="17520"/>
                  </a:cubicBezTo>
                  <a:cubicBezTo>
                    <a:pt x="216212" y="29199"/>
                    <a:pt x="232059" y="45046"/>
                    <a:pt x="243738" y="65059"/>
                  </a:cubicBezTo>
                  <a:cubicBezTo>
                    <a:pt x="255418" y="85073"/>
                    <a:pt x="261257" y="106930"/>
                    <a:pt x="261257" y="130629"/>
                  </a:cubicBezTo>
                  <a:cubicBezTo>
                    <a:pt x="261257" y="154328"/>
                    <a:pt x="255418" y="176184"/>
                    <a:pt x="243738" y="196198"/>
                  </a:cubicBezTo>
                  <a:cubicBezTo>
                    <a:pt x="232059" y="216212"/>
                    <a:pt x="216212" y="232059"/>
                    <a:pt x="196198" y="243738"/>
                  </a:cubicBezTo>
                  <a:cubicBezTo>
                    <a:pt x="176184" y="255418"/>
                    <a:pt x="154328" y="261257"/>
                    <a:pt x="130629" y="261257"/>
                  </a:cubicBezTo>
                  <a:cubicBezTo>
                    <a:pt x="106930" y="261257"/>
                    <a:pt x="85073" y="255418"/>
                    <a:pt x="65059" y="243738"/>
                  </a:cubicBezTo>
                  <a:cubicBezTo>
                    <a:pt x="45046" y="232059"/>
                    <a:pt x="29199" y="216212"/>
                    <a:pt x="17519" y="196198"/>
                  </a:cubicBezTo>
                  <a:cubicBezTo>
                    <a:pt x="5840" y="176184"/>
                    <a:pt x="0" y="154328"/>
                    <a:pt x="0" y="130629"/>
                  </a:cubicBezTo>
                  <a:cubicBezTo>
                    <a:pt x="0" y="106930"/>
                    <a:pt x="5840" y="85073"/>
                    <a:pt x="17519" y="65059"/>
                  </a:cubicBezTo>
                  <a:cubicBezTo>
                    <a:pt x="29199" y="45046"/>
                    <a:pt x="45046" y="29199"/>
                    <a:pt x="65059" y="17520"/>
                  </a:cubicBezTo>
                  <a:cubicBezTo>
                    <a:pt x="85073" y="5840"/>
                    <a:pt x="106930" y="0"/>
                    <a:pt x="1306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3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14563" y="1323975"/>
            <a:ext cx="2295524" cy="1605094"/>
            <a:chOff x="2214563" y="1323975"/>
            <a:chExt cx="2295524" cy="1605094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8" name="任意多边形 7"/>
            <p:cNvSpPr/>
            <p:nvPr/>
          </p:nvSpPr>
          <p:spPr>
            <a:xfrm>
              <a:off x="3995737" y="1457325"/>
              <a:ext cx="514350" cy="1252538"/>
            </a:xfrm>
            <a:custGeom>
              <a:avLst/>
              <a:gdLst>
                <a:gd name="connsiteX0" fmla="*/ 28575 w 514350"/>
                <a:gd name="connsiteY0" fmla="*/ 1252538 h 1252538"/>
                <a:gd name="connsiteX1" fmla="*/ 366713 w 514350"/>
                <a:gd name="connsiteY1" fmla="*/ 852488 h 1252538"/>
                <a:gd name="connsiteX2" fmla="*/ 514350 w 514350"/>
                <a:gd name="connsiteY2" fmla="*/ 328613 h 1252538"/>
                <a:gd name="connsiteX3" fmla="*/ 328613 w 514350"/>
                <a:gd name="connsiteY3" fmla="*/ 0 h 1252538"/>
                <a:gd name="connsiteX4" fmla="*/ 0 w 514350"/>
                <a:gd name="connsiteY4" fmla="*/ 619125 h 1252538"/>
                <a:gd name="connsiteX5" fmla="*/ 28575 w 514350"/>
                <a:gd name="connsiteY5" fmla="*/ 1252538 h 1252538"/>
                <a:gd name="connsiteX0-1" fmla="*/ 28575 w 514350"/>
                <a:gd name="connsiteY0-2" fmla="*/ 1252538 h 1252538"/>
                <a:gd name="connsiteX1-3" fmla="*/ 366713 w 514350"/>
                <a:gd name="connsiteY1-4" fmla="*/ 852488 h 1252538"/>
                <a:gd name="connsiteX2-5" fmla="*/ 514350 w 514350"/>
                <a:gd name="connsiteY2-6" fmla="*/ 328613 h 1252538"/>
                <a:gd name="connsiteX3-7" fmla="*/ 314326 w 514350"/>
                <a:gd name="connsiteY3-8" fmla="*/ 0 h 1252538"/>
                <a:gd name="connsiteX4-9" fmla="*/ 0 w 514350"/>
                <a:gd name="connsiteY4-10" fmla="*/ 619125 h 1252538"/>
                <a:gd name="connsiteX5-11" fmla="*/ 28575 w 514350"/>
                <a:gd name="connsiteY5-12" fmla="*/ 1252538 h 1252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14350" h="1252538">
                  <a:moveTo>
                    <a:pt x="28575" y="1252538"/>
                  </a:moveTo>
                  <a:lnTo>
                    <a:pt x="366713" y="852488"/>
                  </a:lnTo>
                  <a:lnTo>
                    <a:pt x="514350" y="328613"/>
                  </a:lnTo>
                  <a:lnTo>
                    <a:pt x="314326" y="0"/>
                  </a:lnTo>
                  <a:lnTo>
                    <a:pt x="0" y="619125"/>
                  </a:lnTo>
                  <a:lnTo>
                    <a:pt x="28575" y="1252538"/>
                  </a:lnTo>
                  <a:close/>
                </a:path>
              </a:pathLst>
            </a:custGeom>
            <a:solidFill>
              <a:srgbClr val="C08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214563" y="1323975"/>
              <a:ext cx="2100262" cy="1166813"/>
            </a:xfrm>
            <a:custGeom>
              <a:avLst/>
              <a:gdLst>
                <a:gd name="connsiteX0" fmla="*/ 0 w 2100262"/>
                <a:gd name="connsiteY0" fmla="*/ 704850 h 1166813"/>
                <a:gd name="connsiteX1" fmla="*/ 566737 w 2100262"/>
                <a:gd name="connsiteY1" fmla="*/ 0 h 1166813"/>
                <a:gd name="connsiteX2" fmla="*/ 2100262 w 2100262"/>
                <a:gd name="connsiteY2" fmla="*/ 128588 h 1166813"/>
                <a:gd name="connsiteX3" fmla="*/ 1790700 w 2100262"/>
                <a:gd name="connsiteY3" fmla="*/ 766763 h 1166813"/>
                <a:gd name="connsiteX4" fmla="*/ 1276350 w 2100262"/>
                <a:gd name="connsiteY4" fmla="*/ 1166813 h 1166813"/>
                <a:gd name="connsiteX5" fmla="*/ 476250 w 2100262"/>
                <a:gd name="connsiteY5" fmla="*/ 1109663 h 1166813"/>
                <a:gd name="connsiteX6" fmla="*/ 0 w 2100262"/>
                <a:gd name="connsiteY6" fmla="*/ 704850 h 1166813"/>
                <a:gd name="connsiteX0-1" fmla="*/ 0 w 2100262"/>
                <a:gd name="connsiteY0-2" fmla="*/ 704850 h 1166813"/>
                <a:gd name="connsiteX1-3" fmla="*/ 566737 w 2100262"/>
                <a:gd name="connsiteY1-4" fmla="*/ 0 h 1166813"/>
                <a:gd name="connsiteX2-5" fmla="*/ 2100262 w 2100262"/>
                <a:gd name="connsiteY2-6" fmla="*/ 128588 h 1166813"/>
                <a:gd name="connsiteX3-7" fmla="*/ 1790700 w 2100262"/>
                <a:gd name="connsiteY3-8" fmla="*/ 766763 h 1166813"/>
                <a:gd name="connsiteX4-9" fmla="*/ 1276350 w 2100262"/>
                <a:gd name="connsiteY4-10" fmla="*/ 1166813 h 1166813"/>
                <a:gd name="connsiteX5-11" fmla="*/ 476250 w 2100262"/>
                <a:gd name="connsiteY5-12" fmla="*/ 1109663 h 1166813"/>
                <a:gd name="connsiteX6-13" fmla="*/ 0 w 2100262"/>
                <a:gd name="connsiteY6-14" fmla="*/ 704850 h 1166813"/>
                <a:gd name="connsiteX0-15" fmla="*/ 0 w 2100262"/>
                <a:gd name="connsiteY0-16" fmla="*/ 704850 h 1166813"/>
                <a:gd name="connsiteX1-17" fmla="*/ 566737 w 2100262"/>
                <a:gd name="connsiteY1-18" fmla="*/ 0 h 1166813"/>
                <a:gd name="connsiteX2-19" fmla="*/ 2100262 w 2100262"/>
                <a:gd name="connsiteY2-20" fmla="*/ 128588 h 1166813"/>
                <a:gd name="connsiteX3-21" fmla="*/ 1790700 w 2100262"/>
                <a:gd name="connsiteY3-22" fmla="*/ 766763 h 1166813"/>
                <a:gd name="connsiteX4-23" fmla="*/ 1276350 w 2100262"/>
                <a:gd name="connsiteY4-24" fmla="*/ 1166813 h 1166813"/>
                <a:gd name="connsiteX5-25" fmla="*/ 476250 w 2100262"/>
                <a:gd name="connsiteY5-26" fmla="*/ 1109663 h 1166813"/>
                <a:gd name="connsiteX6-27" fmla="*/ 0 w 2100262"/>
                <a:gd name="connsiteY6-28" fmla="*/ 704850 h 11668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00262" h="1166813">
                  <a:moveTo>
                    <a:pt x="0" y="704850"/>
                  </a:moveTo>
                  <a:lnTo>
                    <a:pt x="566737" y="0"/>
                  </a:lnTo>
                  <a:cubicBezTo>
                    <a:pt x="1216024" y="457200"/>
                    <a:pt x="1798637" y="290513"/>
                    <a:pt x="2100262" y="128588"/>
                  </a:cubicBezTo>
                  <a:lnTo>
                    <a:pt x="1790700" y="766763"/>
                  </a:lnTo>
                  <a:lnTo>
                    <a:pt x="1276350" y="1166813"/>
                  </a:lnTo>
                  <a:lnTo>
                    <a:pt x="476250" y="1109663"/>
                  </a:lnTo>
                  <a:lnTo>
                    <a:pt x="0" y="704850"/>
                  </a:ln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0" name="矩形 2"/>
            <p:cNvSpPr/>
            <p:nvPr/>
          </p:nvSpPr>
          <p:spPr>
            <a:xfrm>
              <a:off x="2225040" y="2034541"/>
              <a:ext cx="1798320" cy="894528"/>
            </a:xfrm>
            <a:custGeom>
              <a:avLst/>
              <a:gdLst>
                <a:gd name="connsiteX0" fmla="*/ 0 w 1744980"/>
                <a:gd name="connsiteY0" fmla="*/ 0 h 624840"/>
                <a:gd name="connsiteX1" fmla="*/ 1744980 w 1744980"/>
                <a:gd name="connsiteY1" fmla="*/ 0 h 624840"/>
                <a:gd name="connsiteX2" fmla="*/ 1744980 w 1744980"/>
                <a:gd name="connsiteY2" fmla="*/ 624840 h 624840"/>
                <a:gd name="connsiteX3" fmla="*/ 0 w 1744980"/>
                <a:gd name="connsiteY3" fmla="*/ 624840 h 624840"/>
                <a:gd name="connsiteX4" fmla="*/ 0 w 1744980"/>
                <a:gd name="connsiteY4" fmla="*/ 0 h 624840"/>
                <a:gd name="connsiteX0-1" fmla="*/ 0 w 1783080"/>
                <a:gd name="connsiteY0-2" fmla="*/ 0 h 624840"/>
                <a:gd name="connsiteX1-3" fmla="*/ 1783080 w 1783080"/>
                <a:gd name="connsiteY1-4" fmla="*/ 45720 h 624840"/>
                <a:gd name="connsiteX2-5" fmla="*/ 1744980 w 1783080"/>
                <a:gd name="connsiteY2-6" fmla="*/ 624840 h 624840"/>
                <a:gd name="connsiteX3-7" fmla="*/ 0 w 1783080"/>
                <a:gd name="connsiteY3-8" fmla="*/ 624840 h 624840"/>
                <a:gd name="connsiteX4-9" fmla="*/ 0 w 1783080"/>
                <a:gd name="connsiteY4-10" fmla="*/ 0 h 624840"/>
                <a:gd name="connsiteX0-11" fmla="*/ 0 w 1798320"/>
                <a:gd name="connsiteY0-12" fmla="*/ 0 h 670560"/>
                <a:gd name="connsiteX1-13" fmla="*/ 1783080 w 1798320"/>
                <a:gd name="connsiteY1-14" fmla="*/ 45720 h 670560"/>
                <a:gd name="connsiteX2-15" fmla="*/ 1798320 w 1798320"/>
                <a:gd name="connsiteY2-16" fmla="*/ 670560 h 670560"/>
                <a:gd name="connsiteX3-17" fmla="*/ 0 w 1798320"/>
                <a:gd name="connsiteY3-18" fmla="*/ 624840 h 670560"/>
                <a:gd name="connsiteX4-19" fmla="*/ 0 w 1798320"/>
                <a:gd name="connsiteY4-20" fmla="*/ 0 h 670560"/>
                <a:gd name="connsiteX0-21" fmla="*/ 0 w 1798320"/>
                <a:gd name="connsiteY0-22" fmla="*/ 0 h 670560"/>
                <a:gd name="connsiteX1-23" fmla="*/ 1783080 w 1798320"/>
                <a:gd name="connsiteY1-24" fmla="*/ 45720 h 670560"/>
                <a:gd name="connsiteX2-25" fmla="*/ 1798320 w 1798320"/>
                <a:gd name="connsiteY2-26" fmla="*/ 670560 h 670560"/>
                <a:gd name="connsiteX3-27" fmla="*/ 175260 w 1798320"/>
                <a:gd name="connsiteY3-28" fmla="*/ 518160 h 670560"/>
                <a:gd name="connsiteX4-29" fmla="*/ 0 w 1798320"/>
                <a:gd name="connsiteY4-30" fmla="*/ 0 h 670560"/>
                <a:gd name="connsiteX0-31" fmla="*/ 0 w 1798320"/>
                <a:gd name="connsiteY0-32" fmla="*/ 0 h 670560"/>
                <a:gd name="connsiteX1-33" fmla="*/ 1783080 w 1798320"/>
                <a:gd name="connsiteY1-34" fmla="*/ 45720 h 670560"/>
                <a:gd name="connsiteX2-35" fmla="*/ 1798320 w 1798320"/>
                <a:gd name="connsiteY2-36" fmla="*/ 670560 h 670560"/>
                <a:gd name="connsiteX3-37" fmla="*/ 60960 w 1798320"/>
                <a:gd name="connsiteY3-38" fmla="*/ 579120 h 670560"/>
                <a:gd name="connsiteX4-39" fmla="*/ 0 w 1798320"/>
                <a:gd name="connsiteY4-40" fmla="*/ 0 h 670560"/>
                <a:gd name="connsiteX0-41" fmla="*/ 0 w 1798320"/>
                <a:gd name="connsiteY0-42" fmla="*/ 0 h 744714"/>
                <a:gd name="connsiteX1-43" fmla="*/ 1783080 w 1798320"/>
                <a:gd name="connsiteY1-44" fmla="*/ 45720 h 744714"/>
                <a:gd name="connsiteX2-45" fmla="*/ 1798320 w 1798320"/>
                <a:gd name="connsiteY2-46" fmla="*/ 670560 h 744714"/>
                <a:gd name="connsiteX3-47" fmla="*/ 60960 w 1798320"/>
                <a:gd name="connsiteY3-48" fmla="*/ 579120 h 744714"/>
                <a:gd name="connsiteX4-49" fmla="*/ 0 w 1798320"/>
                <a:gd name="connsiteY4-50" fmla="*/ 0 h 744714"/>
                <a:gd name="connsiteX0-51" fmla="*/ 0 w 1798320"/>
                <a:gd name="connsiteY0-52" fmla="*/ 0 h 670560"/>
                <a:gd name="connsiteX1-53" fmla="*/ 1783080 w 1798320"/>
                <a:gd name="connsiteY1-54" fmla="*/ 45720 h 670560"/>
                <a:gd name="connsiteX2-55" fmla="*/ 1798320 w 1798320"/>
                <a:gd name="connsiteY2-56" fmla="*/ 670560 h 670560"/>
                <a:gd name="connsiteX3-57" fmla="*/ 60960 w 1798320"/>
                <a:gd name="connsiteY3-58" fmla="*/ 579120 h 670560"/>
                <a:gd name="connsiteX4-59" fmla="*/ 0 w 1798320"/>
                <a:gd name="connsiteY4-60" fmla="*/ 0 h 670560"/>
                <a:gd name="connsiteX0-61" fmla="*/ 0 w 1798320"/>
                <a:gd name="connsiteY0-62" fmla="*/ 0 h 670560"/>
                <a:gd name="connsiteX1-63" fmla="*/ 1783080 w 1798320"/>
                <a:gd name="connsiteY1-64" fmla="*/ 45720 h 670560"/>
                <a:gd name="connsiteX2-65" fmla="*/ 1798320 w 1798320"/>
                <a:gd name="connsiteY2-66" fmla="*/ 670560 h 670560"/>
                <a:gd name="connsiteX3-67" fmla="*/ 60960 w 1798320"/>
                <a:gd name="connsiteY3-68" fmla="*/ 579120 h 670560"/>
                <a:gd name="connsiteX4-69" fmla="*/ 0 w 1798320"/>
                <a:gd name="connsiteY4-70" fmla="*/ 0 h 670560"/>
                <a:gd name="connsiteX0-71" fmla="*/ 0 w 1798320"/>
                <a:gd name="connsiteY0-72" fmla="*/ 0 h 812979"/>
                <a:gd name="connsiteX1-73" fmla="*/ 1783080 w 1798320"/>
                <a:gd name="connsiteY1-74" fmla="*/ 45720 h 812979"/>
                <a:gd name="connsiteX2-75" fmla="*/ 1798320 w 1798320"/>
                <a:gd name="connsiteY2-76" fmla="*/ 670560 h 812979"/>
                <a:gd name="connsiteX3-77" fmla="*/ 60960 w 1798320"/>
                <a:gd name="connsiteY3-78" fmla="*/ 579120 h 812979"/>
                <a:gd name="connsiteX4-79" fmla="*/ 0 w 1798320"/>
                <a:gd name="connsiteY4-80" fmla="*/ 0 h 812979"/>
                <a:gd name="connsiteX0-81" fmla="*/ 0 w 1798320"/>
                <a:gd name="connsiteY0-82" fmla="*/ 0 h 894528"/>
                <a:gd name="connsiteX1-83" fmla="*/ 1783080 w 1798320"/>
                <a:gd name="connsiteY1-84" fmla="*/ 45720 h 894528"/>
                <a:gd name="connsiteX2-85" fmla="*/ 1798320 w 1798320"/>
                <a:gd name="connsiteY2-86" fmla="*/ 670560 h 894528"/>
                <a:gd name="connsiteX3-87" fmla="*/ 60960 w 1798320"/>
                <a:gd name="connsiteY3-88" fmla="*/ 579120 h 894528"/>
                <a:gd name="connsiteX4-89" fmla="*/ 0 w 1798320"/>
                <a:gd name="connsiteY4-90" fmla="*/ 0 h 894528"/>
                <a:gd name="connsiteX0-91" fmla="*/ 0 w 1798320"/>
                <a:gd name="connsiteY0-92" fmla="*/ 0 h 894528"/>
                <a:gd name="connsiteX1-93" fmla="*/ 1783080 w 1798320"/>
                <a:gd name="connsiteY1-94" fmla="*/ 45720 h 894528"/>
                <a:gd name="connsiteX2-95" fmla="*/ 1798320 w 1798320"/>
                <a:gd name="connsiteY2-96" fmla="*/ 670560 h 894528"/>
                <a:gd name="connsiteX3-97" fmla="*/ 60960 w 1798320"/>
                <a:gd name="connsiteY3-98" fmla="*/ 579120 h 894528"/>
                <a:gd name="connsiteX4-99" fmla="*/ 0 w 1798320"/>
                <a:gd name="connsiteY4-100" fmla="*/ 0 h 894528"/>
                <a:gd name="connsiteX0-101" fmla="*/ 0 w 1798320"/>
                <a:gd name="connsiteY0-102" fmla="*/ 0 h 894528"/>
                <a:gd name="connsiteX1-103" fmla="*/ 1783080 w 1798320"/>
                <a:gd name="connsiteY1-104" fmla="*/ 45720 h 894528"/>
                <a:gd name="connsiteX2-105" fmla="*/ 1798320 w 1798320"/>
                <a:gd name="connsiteY2-106" fmla="*/ 670560 h 894528"/>
                <a:gd name="connsiteX3-107" fmla="*/ 60960 w 1798320"/>
                <a:gd name="connsiteY3-108" fmla="*/ 579120 h 894528"/>
                <a:gd name="connsiteX4-109" fmla="*/ 0 w 1798320"/>
                <a:gd name="connsiteY4-110" fmla="*/ 0 h 8945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98320" h="894528">
                  <a:moveTo>
                    <a:pt x="0" y="0"/>
                  </a:moveTo>
                  <a:cubicBezTo>
                    <a:pt x="826135" y="447040"/>
                    <a:pt x="1271270" y="344805"/>
                    <a:pt x="1783080" y="45720"/>
                  </a:cubicBezTo>
                  <a:lnTo>
                    <a:pt x="1798320" y="670560"/>
                  </a:lnTo>
                  <a:cubicBezTo>
                    <a:pt x="1254125" y="903605"/>
                    <a:pt x="855980" y="1063625"/>
                    <a:pt x="60960" y="579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14800" y="1361652"/>
            <a:ext cx="2252661" cy="1543473"/>
            <a:chOff x="4114800" y="1361652"/>
            <a:chExt cx="2252661" cy="1543473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2" name="任意多边形 11"/>
            <p:cNvSpPr/>
            <p:nvPr/>
          </p:nvSpPr>
          <p:spPr>
            <a:xfrm>
              <a:off x="5895762" y="1724024"/>
              <a:ext cx="471699" cy="1181101"/>
            </a:xfrm>
            <a:custGeom>
              <a:avLst/>
              <a:gdLst>
                <a:gd name="connsiteX0" fmla="*/ 0 w 461963"/>
                <a:gd name="connsiteY0" fmla="*/ 1166813 h 1166813"/>
                <a:gd name="connsiteX1" fmla="*/ 295275 w 461963"/>
                <a:gd name="connsiteY1" fmla="*/ 928688 h 1166813"/>
                <a:gd name="connsiteX2" fmla="*/ 461963 w 461963"/>
                <a:gd name="connsiteY2" fmla="*/ 442913 h 1166813"/>
                <a:gd name="connsiteX3" fmla="*/ 447675 w 461963"/>
                <a:gd name="connsiteY3" fmla="*/ 242888 h 1166813"/>
                <a:gd name="connsiteX4" fmla="*/ 295275 w 461963"/>
                <a:gd name="connsiteY4" fmla="*/ 0 h 1166813"/>
                <a:gd name="connsiteX5" fmla="*/ 4763 w 461963"/>
                <a:gd name="connsiteY5" fmla="*/ 576263 h 1166813"/>
                <a:gd name="connsiteX6" fmla="*/ 0 w 461963"/>
                <a:gd name="connsiteY6" fmla="*/ 1166813 h 1166813"/>
                <a:gd name="connsiteX0-1" fmla="*/ 0 w 466726"/>
                <a:gd name="connsiteY0-2" fmla="*/ 1181101 h 1181101"/>
                <a:gd name="connsiteX1-3" fmla="*/ 300038 w 466726"/>
                <a:gd name="connsiteY1-4" fmla="*/ 928688 h 1181101"/>
                <a:gd name="connsiteX2-5" fmla="*/ 466726 w 466726"/>
                <a:gd name="connsiteY2-6" fmla="*/ 442913 h 1181101"/>
                <a:gd name="connsiteX3-7" fmla="*/ 452438 w 466726"/>
                <a:gd name="connsiteY3-8" fmla="*/ 242888 h 1181101"/>
                <a:gd name="connsiteX4-9" fmla="*/ 300038 w 466726"/>
                <a:gd name="connsiteY4-10" fmla="*/ 0 h 1181101"/>
                <a:gd name="connsiteX5-11" fmla="*/ 9526 w 466726"/>
                <a:gd name="connsiteY5-12" fmla="*/ 576263 h 1181101"/>
                <a:gd name="connsiteX6-13" fmla="*/ 0 w 466726"/>
                <a:gd name="connsiteY6-14" fmla="*/ 1181101 h 1181101"/>
                <a:gd name="connsiteX0-15" fmla="*/ 4973 w 471699"/>
                <a:gd name="connsiteY0-16" fmla="*/ 1181101 h 1181101"/>
                <a:gd name="connsiteX1-17" fmla="*/ 305011 w 471699"/>
                <a:gd name="connsiteY1-18" fmla="*/ 928688 h 1181101"/>
                <a:gd name="connsiteX2-19" fmla="*/ 471699 w 471699"/>
                <a:gd name="connsiteY2-20" fmla="*/ 442913 h 1181101"/>
                <a:gd name="connsiteX3-21" fmla="*/ 457411 w 471699"/>
                <a:gd name="connsiteY3-22" fmla="*/ 242888 h 1181101"/>
                <a:gd name="connsiteX4-23" fmla="*/ 305011 w 471699"/>
                <a:gd name="connsiteY4-24" fmla="*/ 0 h 1181101"/>
                <a:gd name="connsiteX5-25" fmla="*/ 211 w 471699"/>
                <a:gd name="connsiteY5-26" fmla="*/ 595313 h 1181101"/>
                <a:gd name="connsiteX6-27" fmla="*/ 4973 w 471699"/>
                <a:gd name="connsiteY6-28" fmla="*/ 1181101 h 11811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71699" h="1181101">
                  <a:moveTo>
                    <a:pt x="4973" y="1181101"/>
                  </a:moveTo>
                  <a:lnTo>
                    <a:pt x="305011" y="928688"/>
                  </a:lnTo>
                  <a:lnTo>
                    <a:pt x="471699" y="442913"/>
                  </a:lnTo>
                  <a:lnTo>
                    <a:pt x="457411" y="242888"/>
                  </a:lnTo>
                  <a:lnTo>
                    <a:pt x="305011" y="0"/>
                  </a:lnTo>
                  <a:lnTo>
                    <a:pt x="211" y="595313"/>
                  </a:lnTo>
                  <a:cubicBezTo>
                    <a:pt x="-1377" y="793750"/>
                    <a:pt x="6561" y="987426"/>
                    <a:pt x="4973" y="1181101"/>
                  </a:cubicBezTo>
                  <a:close/>
                </a:path>
              </a:pathLst>
            </a:custGeom>
            <a:solidFill>
              <a:srgbClr val="C08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114800" y="1361652"/>
              <a:ext cx="2092325" cy="1011525"/>
            </a:xfrm>
            <a:custGeom>
              <a:avLst/>
              <a:gdLst>
                <a:gd name="connsiteX0" fmla="*/ 0 w 2092325"/>
                <a:gd name="connsiteY0" fmla="*/ 644525 h 895350"/>
                <a:gd name="connsiteX1" fmla="*/ 336550 w 2092325"/>
                <a:gd name="connsiteY1" fmla="*/ 0 h 895350"/>
                <a:gd name="connsiteX2" fmla="*/ 1298575 w 2092325"/>
                <a:gd name="connsiteY2" fmla="*/ 69850 h 895350"/>
                <a:gd name="connsiteX3" fmla="*/ 2092325 w 2092325"/>
                <a:gd name="connsiteY3" fmla="*/ 301625 h 895350"/>
                <a:gd name="connsiteX4" fmla="*/ 1784350 w 2092325"/>
                <a:gd name="connsiteY4" fmla="*/ 895350 h 895350"/>
                <a:gd name="connsiteX5" fmla="*/ 0 w 2092325"/>
                <a:gd name="connsiteY5" fmla="*/ 644525 h 895350"/>
                <a:gd name="connsiteX0-1" fmla="*/ 0 w 2092325"/>
                <a:gd name="connsiteY0-2" fmla="*/ 673975 h 924800"/>
                <a:gd name="connsiteX1-3" fmla="*/ 336550 w 2092325"/>
                <a:gd name="connsiteY1-4" fmla="*/ 29450 h 924800"/>
                <a:gd name="connsiteX2-5" fmla="*/ 1298575 w 2092325"/>
                <a:gd name="connsiteY2-6" fmla="*/ 99300 h 924800"/>
                <a:gd name="connsiteX3-7" fmla="*/ 2092325 w 2092325"/>
                <a:gd name="connsiteY3-8" fmla="*/ 331075 h 924800"/>
                <a:gd name="connsiteX4-9" fmla="*/ 1784350 w 2092325"/>
                <a:gd name="connsiteY4-10" fmla="*/ 924800 h 924800"/>
                <a:gd name="connsiteX5-11" fmla="*/ 0 w 2092325"/>
                <a:gd name="connsiteY5-12" fmla="*/ 673975 h 924800"/>
                <a:gd name="connsiteX0-13" fmla="*/ 0 w 2092325"/>
                <a:gd name="connsiteY0-14" fmla="*/ 673975 h 924800"/>
                <a:gd name="connsiteX1-15" fmla="*/ 336550 w 2092325"/>
                <a:gd name="connsiteY1-16" fmla="*/ 29450 h 924800"/>
                <a:gd name="connsiteX2-17" fmla="*/ 1298575 w 2092325"/>
                <a:gd name="connsiteY2-18" fmla="*/ 99300 h 924800"/>
                <a:gd name="connsiteX3-19" fmla="*/ 2092325 w 2092325"/>
                <a:gd name="connsiteY3-20" fmla="*/ 331075 h 924800"/>
                <a:gd name="connsiteX4-21" fmla="*/ 1784350 w 2092325"/>
                <a:gd name="connsiteY4-22" fmla="*/ 924800 h 924800"/>
                <a:gd name="connsiteX5-23" fmla="*/ 0 w 2092325"/>
                <a:gd name="connsiteY5-24" fmla="*/ 673975 h 924800"/>
                <a:gd name="connsiteX0-25" fmla="*/ 0 w 2092325"/>
                <a:gd name="connsiteY0-26" fmla="*/ 686326 h 937151"/>
                <a:gd name="connsiteX1-27" fmla="*/ 336550 w 2092325"/>
                <a:gd name="connsiteY1-28" fmla="*/ 41801 h 937151"/>
                <a:gd name="connsiteX2-29" fmla="*/ 1298575 w 2092325"/>
                <a:gd name="connsiteY2-30" fmla="*/ 111651 h 937151"/>
                <a:gd name="connsiteX3-31" fmla="*/ 2092325 w 2092325"/>
                <a:gd name="connsiteY3-32" fmla="*/ 343426 h 937151"/>
                <a:gd name="connsiteX4-33" fmla="*/ 1784350 w 2092325"/>
                <a:gd name="connsiteY4-34" fmla="*/ 937151 h 937151"/>
                <a:gd name="connsiteX5-35" fmla="*/ 0 w 2092325"/>
                <a:gd name="connsiteY5-36" fmla="*/ 686326 h 937151"/>
                <a:gd name="connsiteX0-37" fmla="*/ 0 w 2092325"/>
                <a:gd name="connsiteY0-38" fmla="*/ 692984 h 943809"/>
                <a:gd name="connsiteX1-39" fmla="*/ 336550 w 2092325"/>
                <a:gd name="connsiteY1-40" fmla="*/ 48459 h 943809"/>
                <a:gd name="connsiteX2-41" fmla="*/ 1254125 w 2092325"/>
                <a:gd name="connsiteY2-42" fmla="*/ 92909 h 943809"/>
                <a:gd name="connsiteX3-43" fmla="*/ 2092325 w 2092325"/>
                <a:gd name="connsiteY3-44" fmla="*/ 350084 h 943809"/>
                <a:gd name="connsiteX4-45" fmla="*/ 1784350 w 2092325"/>
                <a:gd name="connsiteY4-46" fmla="*/ 943809 h 943809"/>
                <a:gd name="connsiteX5-47" fmla="*/ 0 w 2092325"/>
                <a:gd name="connsiteY5-48" fmla="*/ 692984 h 943809"/>
                <a:gd name="connsiteX0-49" fmla="*/ 0 w 2092325"/>
                <a:gd name="connsiteY0-50" fmla="*/ 708447 h 959272"/>
                <a:gd name="connsiteX1-51" fmla="*/ 336550 w 2092325"/>
                <a:gd name="connsiteY1-52" fmla="*/ 63922 h 959272"/>
                <a:gd name="connsiteX2-53" fmla="*/ 1254125 w 2092325"/>
                <a:gd name="connsiteY2-54" fmla="*/ 108372 h 959272"/>
                <a:gd name="connsiteX3-55" fmla="*/ 2092325 w 2092325"/>
                <a:gd name="connsiteY3-56" fmla="*/ 365547 h 959272"/>
                <a:gd name="connsiteX4-57" fmla="*/ 1784350 w 2092325"/>
                <a:gd name="connsiteY4-58" fmla="*/ 959272 h 959272"/>
                <a:gd name="connsiteX5-59" fmla="*/ 0 w 2092325"/>
                <a:gd name="connsiteY5-60" fmla="*/ 708447 h 959272"/>
                <a:gd name="connsiteX0-61" fmla="*/ 0 w 2092325"/>
                <a:gd name="connsiteY0-62" fmla="*/ 708447 h 959272"/>
                <a:gd name="connsiteX1-63" fmla="*/ 336550 w 2092325"/>
                <a:gd name="connsiteY1-64" fmla="*/ 63922 h 959272"/>
                <a:gd name="connsiteX2-65" fmla="*/ 1254125 w 2092325"/>
                <a:gd name="connsiteY2-66" fmla="*/ 108372 h 959272"/>
                <a:gd name="connsiteX3-67" fmla="*/ 2092325 w 2092325"/>
                <a:gd name="connsiteY3-68" fmla="*/ 365547 h 959272"/>
                <a:gd name="connsiteX4-69" fmla="*/ 1784350 w 2092325"/>
                <a:gd name="connsiteY4-70" fmla="*/ 959272 h 959272"/>
                <a:gd name="connsiteX5-71" fmla="*/ 0 w 2092325"/>
                <a:gd name="connsiteY5-72" fmla="*/ 708447 h 959272"/>
                <a:gd name="connsiteX0-73" fmla="*/ 0 w 2092325"/>
                <a:gd name="connsiteY0-74" fmla="*/ 708447 h 959272"/>
                <a:gd name="connsiteX1-75" fmla="*/ 336550 w 2092325"/>
                <a:gd name="connsiteY1-76" fmla="*/ 63922 h 959272"/>
                <a:gd name="connsiteX2-77" fmla="*/ 1254125 w 2092325"/>
                <a:gd name="connsiteY2-78" fmla="*/ 108372 h 959272"/>
                <a:gd name="connsiteX3-79" fmla="*/ 2092325 w 2092325"/>
                <a:gd name="connsiteY3-80" fmla="*/ 365547 h 959272"/>
                <a:gd name="connsiteX4-81" fmla="*/ 1803400 w 2092325"/>
                <a:gd name="connsiteY4-82" fmla="*/ 959272 h 959272"/>
                <a:gd name="connsiteX5-83" fmla="*/ 0 w 2092325"/>
                <a:gd name="connsiteY5-84" fmla="*/ 708447 h 959272"/>
                <a:gd name="connsiteX0-85" fmla="*/ 0 w 2092325"/>
                <a:gd name="connsiteY0-86" fmla="*/ 708447 h 1011525"/>
                <a:gd name="connsiteX1-87" fmla="*/ 336550 w 2092325"/>
                <a:gd name="connsiteY1-88" fmla="*/ 63922 h 1011525"/>
                <a:gd name="connsiteX2-89" fmla="*/ 1254125 w 2092325"/>
                <a:gd name="connsiteY2-90" fmla="*/ 108372 h 1011525"/>
                <a:gd name="connsiteX3-91" fmla="*/ 2092325 w 2092325"/>
                <a:gd name="connsiteY3-92" fmla="*/ 365547 h 1011525"/>
                <a:gd name="connsiteX4-93" fmla="*/ 1803400 w 2092325"/>
                <a:gd name="connsiteY4-94" fmla="*/ 959272 h 1011525"/>
                <a:gd name="connsiteX5-95" fmla="*/ 0 w 2092325"/>
                <a:gd name="connsiteY5-96" fmla="*/ 708447 h 1011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92325" h="1011525">
                  <a:moveTo>
                    <a:pt x="0" y="708447"/>
                  </a:moveTo>
                  <a:lnTo>
                    <a:pt x="336550" y="63922"/>
                  </a:lnTo>
                  <a:cubicBezTo>
                    <a:pt x="781579" y="-66782"/>
                    <a:pt x="989542" y="31114"/>
                    <a:pt x="1254125" y="108372"/>
                  </a:cubicBezTo>
                  <a:cubicBezTo>
                    <a:pt x="1518708" y="185630"/>
                    <a:pt x="1754717" y="402589"/>
                    <a:pt x="2092325" y="365547"/>
                  </a:cubicBezTo>
                  <a:lnTo>
                    <a:pt x="1803400" y="959272"/>
                  </a:lnTo>
                  <a:cubicBezTo>
                    <a:pt x="1678517" y="1142364"/>
                    <a:pt x="601133" y="792055"/>
                    <a:pt x="0" y="708447"/>
                  </a:cubicBez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17657" y="1991410"/>
              <a:ext cx="1798320" cy="911809"/>
            </a:xfrm>
            <a:custGeom>
              <a:avLst/>
              <a:gdLst>
                <a:gd name="connsiteX0" fmla="*/ 7620 w 1798320"/>
                <a:gd name="connsiteY0" fmla="*/ 617220 h 830580"/>
                <a:gd name="connsiteX1" fmla="*/ 0 w 1798320"/>
                <a:gd name="connsiteY1" fmla="*/ 0 h 830580"/>
                <a:gd name="connsiteX2" fmla="*/ 982980 w 1798320"/>
                <a:gd name="connsiteY2" fmla="*/ 15240 h 830580"/>
                <a:gd name="connsiteX3" fmla="*/ 1798320 w 1798320"/>
                <a:gd name="connsiteY3" fmla="*/ 251460 h 830580"/>
                <a:gd name="connsiteX4" fmla="*/ 1790700 w 1798320"/>
                <a:gd name="connsiteY4" fmla="*/ 830580 h 830580"/>
                <a:gd name="connsiteX5" fmla="*/ 906780 w 1798320"/>
                <a:gd name="connsiteY5" fmla="*/ 548640 h 830580"/>
                <a:gd name="connsiteX6" fmla="*/ 7620 w 1798320"/>
                <a:gd name="connsiteY6" fmla="*/ 617220 h 830580"/>
                <a:gd name="connsiteX0-1" fmla="*/ 7620 w 1798320"/>
                <a:gd name="connsiteY0-2" fmla="*/ 673660 h 887020"/>
                <a:gd name="connsiteX1-3" fmla="*/ 0 w 1798320"/>
                <a:gd name="connsiteY1-4" fmla="*/ 56440 h 887020"/>
                <a:gd name="connsiteX2-5" fmla="*/ 982980 w 1798320"/>
                <a:gd name="connsiteY2-6" fmla="*/ 71680 h 887020"/>
                <a:gd name="connsiteX3-7" fmla="*/ 1798320 w 1798320"/>
                <a:gd name="connsiteY3-8" fmla="*/ 307900 h 887020"/>
                <a:gd name="connsiteX4-9" fmla="*/ 1790700 w 1798320"/>
                <a:gd name="connsiteY4-10" fmla="*/ 887020 h 887020"/>
                <a:gd name="connsiteX5-11" fmla="*/ 906780 w 1798320"/>
                <a:gd name="connsiteY5-12" fmla="*/ 605080 h 887020"/>
                <a:gd name="connsiteX6-13" fmla="*/ 7620 w 1798320"/>
                <a:gd name="connsiteY6-14" fmla="*/ 673660 h 887020"/>
                <a:gd name="connsiteX0-15" fmla="*/ 7620 w 1798320"/>
                <a:gd name="connsiteY0-16" fmla="*/ 695675 h 909035"/>
                <a:gd name="connsiteX1-17" fmla="*/ 0 w 1798320"/>
                <a:gd name="connsiteY1-18" fmla="*/ 78455 h 909035"/>
                <a:gd name="connsiteX2-19" fmla="*/ 982980 w 1798320"/>
                <a:gd name="connsiteY2-20" fmla="*/ 93695 h 909035"/>
                <a:gd name="connsiteX3-21" fmla="*/ 1798320 w 1798320"/>
                <a:gd name="connsiteY3-22" fmla="*/ 329915 h 909035"/>
                <a:gd name="connsiteX4-23" fmla="*/ 1790700 w 1798320"/>
                <a:gd name="connsiteY4-24" fmla="*/ 909035 h 909035"/>
                <a:gd name="connsiteX5-25" fmla="*/ 906780 w 1798320"/>
                <a:gd name="connsiteY5-26" fmla="*/ 627095 h 909035"/>
                <a:gd name="connsiteX6-27" fmla="*/ 7620 w 1798320"/>
                <a:gd name="connsiteY6-28" fmla="*/ 695675 h 909035"/>
                <a:gd name="connsiteX0-29" fmla="*/ 7620 w 1798320"/>
                <a:gd name="connsiteY0-30" fmla="*/ 695675 h 909035"/>
                <a:gd name="connsiteX1-31" fmla="*/ 0 w 1798320"/>
                <a:gd name="connsiteY1-32" fmla="*/ 78455 h 909035"/>
                <a:gd name="connsiteX2-33" fmla="*/ 982980 w 1798320"/>
                <a:gd name="connsiteY2-34" fmla="*/ 93695 h 909035"/>
                <a:gd name="connsiteX3-35" fmla="*/ 1798320 w 1798320"/>
                <a:gd name="connsiteY3-36" fmla="*/ 329915 h 909035"/>
                <a:gd name="connsiteX4-37" fmla="*/ 1790700 w 1798320"/>
                <a:gd name="connsiteY4-38" fmla="*/ 909035 h 909035"/>
                <a:gd name="connsiteX5-39" fmla="*/ 906780 w 1798320"/>
                <a:gd name="connsiteY5-40" fmla="*/ 627095 h 909035"/>
                <a:gd name="connsiteX6-41" fmla="*/ 7620 w 1798320"/>
                <a:gd name="connsiteY6-42" fmla="*/ 695675 h 909035"/>
                <a:gd name="connsiteX0-43" fmla="*/ 7620 w 1798320"/>
                <a:gd name="connsiteY0-44" fmla="*/ 678137 h 891497"/>
                <a:gd name="connsiteX1-45" fmla="*/ 0 w 1798320"/>
                <a:gd name="connsiteY1-46" fmla="*/ 60917 h 891497"/>
                <a:gd name="connsiteX2-47" fmla="*/ 982980 w 1798320"/>
                <a:gd name="connsiteY2-48" fmla="*/ 76157 h 891497"/>
                <a:gd name="connsiteX3-49" fmla="*/ 1798320 w 1798320"/>
                <a:gd name="connsiteY3-50" fmla="*/ 312377 h 891497"/>
                <a:gd name="connsiteX4-51" fmla="*/ 1790700 w 1798320"/>
                <a:gd name="connsiteY4-52" fmla="*/ 891497 h 891497"/>
                <a:gd name="connsiteX5-53" fmla="*/ 906780 w 1798320"/>
                <a:gd name="connsiteY5-54" fmla="*/ 609557 h 891497"/>
                <a:gd name="connsiteX6-55" fmla="*/ 7620 w 1798320"/>
                <a:gd name="connsiteY6-56" fmla="*/ 678137 h 891497"/>
                <a:gd name="connsiteX0-57" fmla="*/ 7620 w 1798320"/>
                <a:gd name="connsiteY0-58" fmla="*/ 698449 h 911809"/>
                <a:gd name="connsiteX1-59" fmla="*/ 0 w 1798320"/>
                <a:gd name="connsiteY1-60" fmla="*/ 81229 h 911809"/>
                <a:gd name="connsiteX2-61" fmla="*/ 982980 w 1798320"/>
                <a:gd name="connsiteY2-62" fmla="*/ 96469 h 911809"/>
                <a:gd name="connsiteX3-63" fmla="*/ 1798320 w 1798320"/>
                <a:gd name="connsiteY3-64" fmla="*/ 332689 h 911809"/>
                <a:gd name="connsiteX4-65" fmla="*/ 1790700 w 1798320"/>
                <a:gd name="connsiteY4-66" fmla="*/ 911809 h 911809"/>
                <a:gd name="connsiteX5-67" fmla="*/ 906780 w 1798320"/>
                <a:gd name="connsiteY5-68" fmla="*/ 629869 h 911809"/>
                <a:gd name="connsiteX6-69" fmla="*/ 7620 w 1798320"/>
                <a:gd name="connsiteY6-70" fmla="*/ 698449 h 911809"/>
                <a:gd name="connsiteX0-71" fmla="*/ 7620 w 1798320"/>
                <a:gd name="connsiteY0-72" fmla="*/ 698449 h 911809"/>
                <a:gd name="connsiteX1-73" fmla="*/ 0 w 1798320"/>
                <a:gd name="connsiteY1-74" fmla="*/ 81229 h 911809"/>
                <a:gd name="connsiteX2-75" fmla="*/ 982980 w 1798320"/>
                <a:gd name="connsiteY2-76" fmla="*/ 96469 h 911809"/>
                <a:gd name="connsiteX3-77" fmla="*/ 1798320 w 1798320"/>
                <a:gd name="connsiteY3-78" fmla="*/ 332689 h 911809"/>
                <a:gd name="connsiteX4-79" fmla="*/ 1790700 w 1798320"/>
                <a:gd name="connsiteY4-80" fmla="*/ 911809 h 911809"/>
                <a:gd name="connsiteX5-81" fmla="*/ 906780 w 1798320"/>
                <a:gd name="connsiteY5-82" fmla="*/ 629869 h 911809"/>
                <a:gd name="connsiteX6-83" fmla="*/ 7620 w 1798320"/>
                <a:gd name="connsiteY6-84" fmla="*/ 698449 h 911809"/>
                <a:gd name="connsiteX0-85" fmla="*/ 7620 w 1798320"/>
                <a:gd name="connsiteY0-86" fmla="*/ 698449 h 911809"/>
                <a:gd name="connsiteX1-87" fmla="*/ 0 w 1798320"/>
                <a:gd name="connsiteY1-88" fmla="*/ 81229 h 911809"/>
                <a:gd name="connsiteX2-89" fmla="*/ 982980 w 1798320"/>
                <a:gd name="connsiteY2-90" fmla="*/ 96469 h 911809"/>
                <a:gd name="connsiteX3-91" fmla="*/ 1798320 w 1798320"/>
                <a:gd name="connsiteY3-92" fmla="*/ 332689 h 911809"/>
                <a:gd name="connsiteX4-93" fmla="*/ 1790700 w 1798320"/>
                <a:gd name="connsiteY4-94" fmla="*/ 911809 h 911809"/>
                <a:gd name="connsiteX5-95" fmla="*/ 906780 w 1798320"/>
                <a:gd name="connsiteY5-96" fmla="*/ 629869 h 911809"/>
                <a:gd name="connsiteX6-97" fmla="*/ 7620 w 1798320"/>
                <a:gd name="connsiteY6-98" fmla="*/ 698449 h 911809"/>
                <a:gd name="connsiteX0-99" fmla="*/ 7620 w 1798320"/>
                <a:gd name="connsiteY0-100" fmla="*/ 698449 h 911809"/>
                <a:gd name="connsiteX1-101" fmla="*/ 0 w 1798320"/>
                <a:gd name="connsiteY1-102" fmla="*/ 81229 h 911809"/>
                <a:gd name="connsiteX2-103" fmla="*/ 982980 w 1798320"/>
                <a:gd name="connsiteY2-104" fmla="*/ 96469 h 911809"/>
                <a:gd name="connsiteX3-105" fmla="*/ 1798320 w 1798320"/>
                <a:gd name="connsiteY3-106" fmla="*/ 332689 h 911809"/>
                <a:gd name="connsiteX4-107" fmla="*/ 1790700 w 1798320"/>
                <a:gd name="connsiteY4-108" fmla="*/ 911809 h 911809"/>
                <a:gd name="connsiteX5-109" fmla="*/ 906780 w 1798320"/>
                <a:gd name="connsiteY5-110" fmla="*/ 629869 h 911809"/>
                <a:gd name="connsiteX6-111" fmla="*/ 7620 w 1798320"/>
                <a:gd name="connsiteY6-112" fmla="*/ 698449 h 911809"/>
                <a:gd name="connsiteX0-113" fmla="*/ 7620 w 1798320"/>
                <a:gd name="connsiteY0-114" fmla="*/ 698449 h 911809"/>
                <a:gd name="connsiteX1-115" fmla="*/ 0 w 1798320"/>
                <a:gd name="connsiteY1-116" fmla="*/ 81229 h 911809"/>
                <a:gd name="connsiteX2-117" fmla="*/ 982980 w 1798320"/>
                <a:gd name="connsiteY2-118" fmla="*/ 96469 h 911809"/>
                <a:gd name="connsiteX3-119" fmla="*/ 1798320 w 1798320"/>
                <a:gd name="connsiteY3-120" fmla="*/ 332689 h 911809"/>
                <a:gd name="connsiteX4-121" fmla="*/ 1790700 w 1798320"/>
                <a:gd name="connsiteY4-122" fmla="*/ 911809 h 911809"/>
                <a:gd name="connsiteX5-123" fmla="*/ 906780 w 1798320"/>
                <a:gd name="connsiteY5-124" fmla="*/ 629869 h 911809"/>
                <a:gd name="connsiteX6-125" fmla="*/ 7620 w 1798320"/>
                <a:gd name="connsiteY6-126" fmla="*/ 698449 h 911809"/>
                <a:gd name="connsiteX0-127" fmla="*/ 7620 w 1798320"/>
                <a:gd name="connsiteY0-128" fmla="*/ 698449 h 911809"/>
                <a:gd name="connsiteX1-129" fmla="*/ 0 w 1798320"/>
                <a:gd name="connsiteY1-130" fmla="*/ 81229 h 911809"/>
                <a:gd name="connsiteX2-131" fmla="*/ 982980 w 1798320"/>
                <a:gd name="connsiteY2-132" fmla="*/ 96469 h 911809"/>
                <a:gd name="connsiteX3-133" fmla="*/ 1798320 w 1798320"/>
                <a:gd name="connsiteY3-134" fmla="*/ 332689 h 911809"/>
                <a:gd name="connsiteX4-135" fmla="*/ 1790700 w 1798320"/>
                <a:gd name="connsiteY4-136" fmla="*/ 911809 h 911809"/>
                <a:gd name="connsiteX5-137" fmla="*/ 906780 w 1798320"/>
                <a:gd name="connsiteY5-138" fmla="*/ 629869 h 911809"/>
                <a:gd name="connsiteX6-139" fmla="*/ 7620 w 1798320"/>
                <a:gd name="connsiteY6-140" fmla="*/ 698449 h 911809"/>
                <a:gd name="connsiteX0-141" fmla="*/ 7620 w 1798320"/>
                <a:gd name="connsiteY0-142" fmla="*/ 698449 h 917520"/>
                <a:gd name="connsiteX1-143" fmla="*/ 0 w 1798320"/>
                <a:gd name="connsiteY1-144" fmla="*/ 81229 h 917520"/>
                <a:gd name="connsiteX2-145" fmla="*/ 982980 w 1798320"/>
                <a:gd name="connsiteY2-146" fmla="*/ 96469 h 917520"/>
                <a:gd name="connsiteX3-147" fmla="*/ 1798320 w 1798320"/>
                <a:gd name="connsiteY3-148" fmla="*/ 332689 h 917520"/>
                <a:gd name="connsiteX4-149" fmla="*/ 1790700 w 1798320"/>
                <a:gd name="connsiteY4-150" fmla="*/ 911809 h 917520"/>
                <a:gd name="connsiteX5-151" fmla="*/ 906780 w 1798320"/>
                <a:gd name="connsiteY5-152" fmla="*/ 629869 h 917520"/>
                <a:gd name="connsiteX6-153" fmla="*/ 7620 w 1798320"/>
                <a:gd name="connsiteY6-154" fmla="*/ 698449 h 917520"/>
                <a:gd name="connsiteX0-155" fmla="*/ 7620 w 1798320"/>
                <a:gd name="connsiteY0-156" fmla="*/ 698449 h 911809"/>
                <a:gd name="connsiteX1-157" fmla="*/ 0 w 1798320"/>
                <a:gd name="connsiteY1-158" fmla="*/ 81229 h 911809"/>
                <a:gd name="connsiteX2-159" fmla="*/ 982980 w 1798320"/>
                <a:gd name="connsiteY2-160" fmla="*/ 96469 h 911809"/>
                <a:gd name="connsiteX3-161" fmla="*/ 1798320 w 1798320"/>
                <a:gd name="connsiteY3-162" fmla="*/ 332689 h 911809"/>
                <a:gd name="connsiteX4-163" fmla="*/ 1790700 w 1798320"/>
                <a:gd name="connsiteY4-164" fmla="*/ 911809 h 911809"/>
                <a:gd name="connsiteX5-165" fmla="*/ 906780 w 1798320"/>
                <a:gd name="connsiteY5-166" fmla="*/ 629869 h 911809"/>
                <a:gd name="connsiteX6-167" fmla="*/ 7620 w 1798320"/>
                <a:gd name="connsiteY6-168" fmla="*/ 698449 h 911809"/>
                <a:gd name="connsiteX0-169" fmla="*/ 7620 w 1798320"/>
                <a:gd name="connsiteY0-170" fmla="*/ 698449 h 911809"/>
                <a:gd name="connsiteX1-171" fmla="*/ 0 w 1798320"/>
                <a:gd name="connsiteY1-172" fmla="*/ 81229 h 911809"/>
                <a:gd name="connsiteX2-173" fmla="*/ 982980 w 1798320"/>
                <a:gd name="connsiteY2-174" fmla="*/ 96469 h 911809"/>
                <a:gd name="connsiteX3-175" fmla="*/ 1798320 w 1798320"/>
                <a:gd name="connsiteY3-176" fmla="*/ 332689 h 911809"/>
                <a:gd name="connsiteX4-177" fmla="*/ 1790700 w 1798320"/>
                <a:gd name="connsiteY4-178" fmla="*/ 911809 h 911809"/>
                <a:gd name="connsiteX5-179" fmla="*/ 906780 w 1798320"/>
                <a:gd name="connsiteY5-180" fmla="*/ 629869 h 911809"/>
                <a:gd name="connsiteX6-181" fmla="*/ 7620 w 1798320"/>
                <a:gd name="connsiteY6-182" fmla="*/ 698449 h 911809"/>
                <a:gd name="connsiteX0-183" fmla="*/ 7620 w 1798320"/>
                <a:gd name="connsiteY0-184" fmla="*/ 698449 h 911809"/>
                <a:gd name="connsiteX1-185" fmla="*/ 0 w 1798320"/>
                <a:gd name="connsiteY1-186" fmla="*/ 81229 h 911809"/>
                <a:gd name="connsiteX2-187" fmla="*/ 982980 w 1798320"/>
                <a:gd name="connsiteY2-188" fmla="*/ 96469 h 911809"/>
                <a:gd name="connsiteX3-189" fmla="*/ 1798320 w 1798320"/>
                <a:gd name="connsiteY3-190" fmla="*/ 332689 h 911809"/>
                <a:gd name="connsiteX4-191" fmla="*/ 1790700 w 1798320"/>
                <a:gd name="connsiteY4-192" fmla="*/ 911809 h 911809"/>
                <a:gd name="connsiteX5-193" fmla="*/ 906780 w 1798320"/>
                <a:gd name="connsiteY5-194" fmla="*/ 629869 h 911809"/>
                <a:gd name="connsiteX6-195" fmla="*/ 7620 w 1798320"/>
                <a:gd name="connsiteY6-196" fmla="*/ 698449 h 911809"/>
                <a:gd name="connsiteX0-197" fmla="*/ 7620 w 1798320"/>
                <a:gd name="connsiteY0-198" fmla="*/ 698449 h 911809"/>
                <a:gd name="connsiteX1-199" fmla="*/ 0 w 1798320"/>
                <a:gd name="connsiteY1-200" fmla="*/ 81229 h 911809"/>
                <a:gd name="connsiteX2-201" fmla="*/ 982980 w 1798320"/>
                <a:gd name="connsiteY2-202" fmla="*/ 96469 h 911809"/>
                <a:gd name="connsiteX3-203" fmla="*/ 1798320 w 1798320"/>
                <a:gd name="connsiteY3-204" fmla="*/ 332689 h 911809"/>
                <a:gd name="connsiteX4-205" fmla="*/ 1790700 w 1798320"/>
                <a:gd name="connsiteY4-206" fmla="*/ 911809 h 911809"/>
                <a:gd name="connsiteX5-207" fmla="*/ 906780 w 1798320"/>
                <a:gd name="connsiteY5-208" fmla="*/ 629869 h 911809"/>
                <a:gd name="connsiteX6-209" fmla="*/ 7620 w 1798320"/>
                <a:gd name="connsiteY6-210" fmla="*/ 698449 h 9118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798320" h="911809">
                  <a:moveTo>
                    <a:pt x="7620" y="698449"/>
                  </a:moveTo>
                  <a:lnTo>
                    <a:pt x="0" y="81229"/>
                  </a:lnTo>
                  <a:cubicBezTo>
                    <a:pt x="391160" y="-66726"/>
                    <a:pt x="711200" y="17729"/>
                    <a:pt x="982980" y="96469"/>
                  </a:cubicBezTo>
                  <a:cubicBezTo>
                    <a:pt x="1254760" y="175209"/>
                    <a:pt x="1455102" y="339675"/>
                    <a:pt x="1798320" y="332689"/>
                  </a:cubicBezTo>
                  <a:lnTo>
                    <a:pt x="1790700" y="911809"/>
                  </a:lnTo>
                  <a:cubicBezTo>
                    <a:pt x="1346835" y="894664"/>
                    <a:pt x="1152525" y="686384"/>
                    <a:pt x="906780" y="629869"/>
                  </a:cubicBezTo>
                  <a:cubicBezTo>
                    <a:pt x="661035" y="573354"/>
                    <a:pt x="407352" y="572402"/>
                    <a:pt x="7620" y="69844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29325" y="1447483"/>
            <a:ext cx="2066925" cy="1475515"/>
            <a:chOff x="6029325" y="1447483"/>
            <a:chExt cx="2066925" cy="1475515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>
            <a:xfrm>
              <a:off x="6029325" y="1447483"/>
              <a:ext cx="1900238" cy="976630"/>
            </a:xfrm>
            <a:custGeom>
              <a:avLst/>
              <a:gdLst>
                <a:gd name="connsiteX0" fmla="*/ 0 w 1900238"/>
                <a:gd name="connsiteY0" fmla="*/ 819150 h 914400"/>
                <a:gd name="connsiteX1" fmla="*/ 304800 w 1900238"/>
                <a:gd name="connsiteY1" fmla="*/ 209550 h 914400"/>
                <a:gd name="connsiteX2" fmla="*/ 1038225 w 1900238"/>
                <a:gd name="connsiteY2" fmla="*/ 0 h 914400"/>
                <a:gd name="connsiteX3" fmla="*/ 1900238 w 1900238"/>
                <a:gd name="connsiteY3" fmla="*/ 33337 h 914400"/>
                <a:gd name="connsiteX4" fmla="*/ 1695450 w 1900238"/>
                <a:gd name="connsiteY4" fmla="*/ 466725 h 914400"/>
                <a:gd name="connsiteX5" fmla="*/ 842963 w 1900238"/>
                <a:gd name="connsiteY5" fmla="*/ 842962 h 914400"/>
                <a:gd name="connsiteX6" fmla="*/ 142875 w 1900238"/>
                <a:gd name="connsiteY6" fmla="*/ 914400 h 914400"/>
                <a:gd name="connsiteX7" fmla="*/ 0 w 1900238"/>
                <a:gd name="connsiteY7" fmla="*/ 819150 h 914400"/>
                <a:gd name="connsiteX0-1" fmla="*/ 0 w 1900238"/>
                <a:gd name="connsiteY0-2" fmla="*/ 842962 h 938212"/>
                <a:gd name="connsiteX1-3" fmla="*/ 304800 w 1900238"/>
                <a:gd name="connsiteY1-4" fmla="*/ 233362 h 938212"/>
                <a:gd name="connsiteX2-5" fmla="*/ 1038225 w 1900238"/>
                <a:gd name="connsiteY2-6" fmla="*/ 23812 h 938212"/>
                <a:gd name="connsiteX3-7" fmla="*/ 1900238 w 1900238"/>
                <a:gd name="connsiteY3-8" fmla="*/ 57149 h 938212"/>
                <a:gd name="connsiteX4-9" fmla="*/ 1695450 w 1900238"/>
                <a:gd name="connsiteY4-10" fmla="*/ 490537 h 938212"/>
                <a:gd name="connsiteX5-11" fmla="*/ 842963 w 1900238"/>
                <a:gd name="connsiteY5-12" fmla="*/ 866774 h 938212"/>
                <a:gd name="connsiteX6-13" fmla="*/ 142875 w 1900238"/>
                <a:gd name="connsiteY6-14" fmla="*/ 938212 h 938212"/>
                <a:gd name="connsiteX7-15" fmla="*/ 0 w 1900238"/>
                <a:gd name="connsiteY7-16" fmla="*/ 842962 h 938212"/>
                <a:gd name="connsiteX0-17" fmla="*/ 0 w 1900238"/>
                <a:gd name="connsiteY0-18" fmla="*/ 865144 h 960394"/>
                <a:gd name="connsiteX1-19" fmla="*/ 304800 w 1900238"/>
                <a:gd name="connsiteY1-20" fmla="*/ 255544 h 960394"/>
                <a:gd name="connsiteX2-21" fmla="*/ 1038225 w 1900238"/>
                <a:gd name="connsiteY2-22" fmla="*/ 45994 h 960394"/>
                <a:gd name="connsiteX3-23" fmla="*/ 1900238 w 1900238"/>
                <a:gd name="connsiteY3-24" fmla="*/ 79331 h 960394"/>
                <a:gd name="connsiteX4-25" fmla="*/ 1695450 w 1900238"/>
                <a:gd name="connsiteY4-26" fmla="*/ 512719 h 960394"/>
                <a:gd name="connsiteX5-27" fmla="*/ 842963 w 1900238"/>
                <a:gd name="connsiteY5-28" fmla="*/ 888956 h 960394"/>
                <a:gd name="connsiteX6-29" fmla="*/ 142875 w 1900238"/>
                <a:gd name="connsiteY6-30" fmla="*/ 960394 h 960394"/>
                <a:gd name="connsiteX7-31" fmla="*/ 0 w 1900238"/>
                <a:gd name="connsiteY7-32" fmla="*/ 865144 h 960394"/>
                <a:gd name="connsiteX0-33" fmla="*/ 0 w 1900238"/>
                <a:gd name="connsiteY0-34" fmla="*/ 865144 h 960394"/>
                <a:gd name="connsiteX1-35" fmla="*/ 304800 w 1900238"/>
                <a:gd name="connsiteY1-36" fmla="*/ 255544 h 960394"/>
                <a:gd name="connsiteX2-37" fmla="*/ 1038225 w 1900238"/>
                <a:gd name="connsiteY2-38" fmla="*/ 45994 h 960394"/>
                <a:gd name="connsiteX3-39" fmla="*/ 1900238 w 1900238"/>
                <a:gd name="connsiteY3-40" fmla="*/ 79331 h 960394"/>
                <a:gd name="connsiteX4-41" fmla="*/ 1695450 w 1900238"/>
                <a:gd name="connsiteY4-42" fmla="*/ 512719 h 960394"/>
                <a:gd name="connsiteX5-43" fmla="*/ 842963 w 1900238"/>
                <a:gd name="connsiteY5-44" fmla="*/ 888956 h 960394"/>
                <a:gd name="connsiteX6-45" fmla="*/ 142875 w 1900238"/>
                <a:gd name="connsiteY6-46" fmla="*/ 960394 h 960394"/>
                <a:gd name="connsiteX7-47" fmla="*/ 0 w 1900238"/>
                <a:gd name="connsiteY7-48" fmla="*/ 865144 h 960394"/>
                <a:gd name="connsiteX0-49" fmla="*/ 0 w 1900238"/>
                <a:gd name="connsiteY0-50" fmla="*/ 875490 h 970740"/>
                <a:gd name="connsiteX1-51" fmla="*/ 304800 w 1900238"/>
                <a:gd name="connsiteY1-52" fmla="*/ 265890 h 970740"/>
                <a:gd name="connsiteX2-53" fmla="*/ 1038225 w 1900238"/>
                <a:gd name="connsiteY2-54" fmla="*/ 56340 h 970740"/>
                <a:gd name="connsiteX3-55" fmla="*/ 1900238 w 1900238"/>
                <a:gd name="connsiteY3-56" fmla="*/ 89677 h 970740"/>
                <a:gd name="connsiteX4-57" fmla="*/ 1695450 w 1900238"/>
                <a:gd name="connsiteY4-58" fmla="*/ 523065 h 970740"/>
                <a:gd name="connsiteX5-59" fmla="*/ 842963 w 1900238"/>
                <a:gd name="connsiteY5-60" fmla="*/ 899302 h 970740"/>
                <a:gd name="connsiteX6-61" fmla="*/ 142875 w 1900238"/>
                <a:gd name="connsiteY6-62" fmla="*/ 970740 h 970740"/>
                <a:gd name="connsiteX7-63" fmla="*/ 0 w 1900238"/>
                <a:gd name="connsiteY7-64" fmla="*/ 875490 h 970740"/>
                <a:gd name="connsiteX0-65" fmla="*/ 0 w 1900238"/>
                <a:gd name="connsiteY0-66" fmla="*/ 875490 h 970740"/>
                <a:gd name="connsiteX1-67" fmla="*/ 304800 w 1900238"/>
                <a:gd name="connsiteY1-68" fmla="*/ 265890 h 970740"/>
                <a:gd name="connsiteX2-69" fmla="*/ 1038225 w 1900238"/>
                <a:gd name="connsiteY2-70" fmla="*/ 56340 h 970740"/>
                <a:gd name="connsiteX3-71" fmla="*/ 1900238 w 1900238"/>
                <a:gd name="connsiteY3-72" fmla="*/ 89677 h 970740"/>
                <a:gd name="connsiteX4-73" fmla="*/ 1695450 w 1900238"/>
                <a:gd name="connsiteY4-74" fmla="*/ 523065 h 970740"/>
                <a:gd name="connsiteX5-75" fmla="*/ 842963 w 1900238"/>
                <a:gd name="connsiteY5-76" fmla="*/ 899302 h 970740"/>
                <a:gd name="connsiteX6-77" fmla="*/ 142875 w 1900238"/>
                <a:gd name="connsiteY6-78" fmla="*/ 970740 h 970740"/>
                <a:gd name="connsiteX7-79" fmla="*/ 0 w 1900238"/>
                <a:gd name="connsiteY7-80" fmla="*/ 875490 h 970740"/>
                <a:gd name="connsiteX0-81" fmla="*/ 0 w 1900238"/>
                <a:gd name="connsiteY0-82" fmla="*/ 875490 h 970740"/>
                <a:gd name="connsiteX1-83" fmla="*/ 304800 w 1900238"/>
                <a:gd name="connsiteY1-84" fmla="*/ 265890 h 970740"/>
                <a:gd name="connsiteX2-85" fmla="*/ 1038225 w 1900238"/>
                <a:gd name="connsiteY2-86" fmla="*/ 56340 h 970740"/>
                <a:gd name="connsiteX3-87" fmla="*/ 1900238 w 1900238"/>
                <a:gd name="connsiteY3-88" fmla="*/ 89677 h 970740"/>
                <a:gd name="connsiteX4-89" fmla="*/ 1695450 w 1900238"/>
                <a:gd name="connsiteY4-90" fmla="*/ 523065 h 970740"/>
                <a:gd name="connsiteX5-91" fmla="*/ 842963 w 1900238"/>
                <a:gd name="connsiteY5-92" fmla="*/ 899302 h 970740"/>
                <a:gd name="connsiteX6-93" fmla="*/ 142875 w 1900238"/>
                <a:gd name="connsiteY6-94" fmla="*/ 970740 h 970740"/>
                <a:gd name="connsiteX7-95" fmla="*/ 0 w 1900238"/>
                <a:gd name="connsiteY7-96" fmla="*/ 875490 h 970740"/>
                <a:gd name="connsiteX0-97" fmla="*/ 0 w 1900238"/>
                <a:gd name="connsiteY0-98" fmla="*/ 860525 h 955775"/>
                <a:gd name="connsiteX1-99" fmla="*/ 304800 w 1900238"/>
                <a:gd name="connsiteY1-100" fmla="*/ 250925 h 955775"/>
                <a:gd name="connsiteX2-101" fmla="*/ 1038225 w 1900238"/>
                <a:gd name="connsiteY2-102" fmla="*/ 41375 h 955775"/>
                <a:gd name="connsiteX3-103" fmla="*/ 1900238 w 1900238"/>
                <a:gd name="connsiteY3-104" fmla="*/ 74712 h 955775"/>
                <a:gd name="connsiteX4-105" fmla="*/ 1695450 w 1900238"/>
                <a:gd name="connsiteY4-106" fmla="*/ 508100 h 955775"/>
                <a:gd name="connsiteX5-107" fmla="*/ 842963 w 1900238"/>
                <a:gd name="connsiteY5-108" fmla="*/ 884337 h 955775"/>
                <a:gd name="connsiteX6-109" fmla="*/ 142875 w 1900238"/>
                <a:gd name="connsiteY6-110" fmla="*/ 955775 h 955775"/>
                <a:gd name="connsiteX7-111" fmla="*/ 0 w 1900238"/>
                <a:gd name="connsiteY7-112" fmla="*/ 860525 h 955775"/>
                <a:gd name="connsiteX0-113" fmla="*/ 0 w 1900238"/>
                <a:gd name="connsiteY0-114" fmla="*/ 881380 h 976630"/>
                <a:gd name="connsiteX1-115" fmla="*/ 304800 w 1900238"/>
                <a:gd name="connsiteY1-116" fmla="*/ 271780 h 976630"/>
                <a:gd name="connsiteX2-117" fmla="*/ 1038225 w 1900238"/>
                <a:gd name="connsiteY2-118" fmla="*/ 62230 h 976630"/>
                <a:gd name="connsiteX3-119" fmla="*/ 1900238 w 1900238"/>
                <a:gd name="connsiteY3-120" fmla="*/ 95567 h 976630"/>
                <a:gd name="connsiteX4-121" fmla="*/ 1695450 w 1900238"/>
                <a:gd name="connsiteY4-122" fmla="*/ 528955 h 976630"/>
                <a:gd name="connsiteX5-123" fmla="*/ 842963 w 1900238"/>
                <a:gd name="connsiteY5-124" fmla="*/ 905192 h 976630"/>
                <a:gd name="connsiteX6-125" fmla="*/ 142875 w 1900238"/>
                <a:gd name="connsiteY6-126" fmla="*/ 976630 h 976630"/>
                <a:gd name="connsiteX7-127" fmla="*/ 0 w 1900238"/>
                <a:gd name="connsiteY7-128" fmla="*/ 881380 h 9766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900238" h="976630">
                  <a:moveTo>
                    <a:pt x="0" y="881380"/>
                  </a:moveTo>
                  <a:lnTo>
                    <a:pt x="304800" y="271780"/>
                  </a:lnTo>
                  <a:cubicBezTo>
                    <a:pt x="463550" y="311469"/>
                    <a:pt x="810418" y="105887"/>
                    <a:pt x="1038225" y="62230"/>
                  </a:cubicBezTo>
                  <a:cubicBezTo>
                    <a:pt x="1266032" y="18573"/>
                    <a:pt x="1657352" y="-67944"/>
                    <a:pt x="1900238" y="95567"/>
                  </a:cubicBezTo>
                  <a:lnTo>
                    <a:pt x="1695450" y="528955"/>
                  </a:lnTo>
                  <a:lnTo>
                    <a:pt x="842963" y="905192"/>
                  </a:lnTo>
                  <a:lnTo>
                    <a:pt x="142875" y="976630"/>
                  </a:lnTo>
                  <a:lnTo>
                    <a:pt x="0" y="881380"/>
                  </a:ln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10487" y="1547813"/>
              <a:ext cx="385763" cy="995362"/>
            </a:xfrm>
            <a:custGeom>
              <a:avLst/>
              <a:gdLst>
                <a:gd name="connsiteX0" fmla="*/ 28575 w 385763"/>
                <a:gd name="connsiteY0" fmla="*/ 995362 h 995362"/>
                <a:gd name="connsiteX1" fmla="*/ 361950 w 385763"/>
                <a:gd name="connsiteY1" fmla="*/ 742950 h 995362"/>
                <a:gd name="connsiteX2" fmla="*/ 385763 w 385763"/>
                <a:gd name="connsiteY2" fmla="*/ 195262 h 995362"/>
                <a:gd name="connsiteX3" fmla="*/ 314325 w 385763"/>
                <a:gd name="connsiteY3" fmla="*/ 161925 h 995362"/>
                <a:gd name="connsiteX4" fmla="*/ 223838 w 385763"/>
                <a:gd name="connsiteY4" fmla="*/ 0 h 995362"/>
                <a:gd name="connsiteX5" fmla="*/ 0 w 385763"/>
                <a:gd name="connsiteY5" fmla="*/ 433387 h 995362"/>
                <a:gd name="connsiteX6" fmla="*/ 28575 w 385763"/>
                <a:gd name="connsiteY6" fmla="*/ 995362 h 995362"/>
                <a:gd name="connsiteX0-1" fmla="*/ 28575 w 385763"/>
                <a:gd name="connsiteY0-2" fmla="*/ 995362 h 995362"/>
                <a:gd name="connsiteX1-3" fmla="*/ 361950 w 385763"/>
                <a:gd name="connsiteY1-4" fmla="*/ 742950 h 995362"/>
                <a:gd name="connsiteX2-5" fmla="*/ 385763 w 385763"/>
                <a:gd name="connsiteY2-6" fmla="*/ 195262 h 995362"/>
                <a:gd name="connsiteX3-7" fmla="*/ 314325 w 385763"/>
                <a:gd name="connsiteY3-8" fmla="*/ 161925 h 995362"/>
                <a:gd name="connsiteX4-9" fmla="*/ 219076 w 385763"/>
                <a:gd name="connsiteY4-10" fmla="*/ 0 h 995362"/>
                <a:gd name="connsiteX5-11" fmla="*/ 0 w 385763"/>
                <a:gd name="connsiteY5-12" fmla="*/ 433387 h 995362"/>
                <a:gd name="connsiteX6-13" fmla="*/ 28575 w 385763"/>
                <a:gd name="connsiteY6-14" fmla="*/ 995362 h 9953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85763" h="995362">
                  <a:moveTo>
                    <a:pt x="28575" y="995362"/>
                  </a:moveTo>
                  <a:lnTo>
                    <a:pt x="361950" y="742950"/>
                  </a:lnTo>
                  <a:lnTo>
                    <a:pt x="385763" y="195262"/>
                  </a:lnTo>
                  <a:lnTo>
                    <a:pt x="314325" y="161925"/>
                  </a:lnTo>
                  <a:lnTo>
                    <a:pt x="219076" y="0"/>
                  </a:lnTo>
                  <a:lnTo>
                    <a:pt x="0" y="433387"/>
                  </a:lnTo>
                  <a:lnTo>
                    <a:pt x="28575" y="995362"/>
                  </a:lnTo>
                  <a:close/>
                </a:path>
              </a:pathLst>
            </a:custGeom>
            <a:solidFill>
              <a:srgbClr val="C08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34088" y="1947223"/>
              <a:ext cx="1709737" cy="975775"/>
            </a:xfrm>
            <a:custGeom>
              <a:avLst/>
              <a:gdLst>
                <a:gd name="connsiteX0" fmla="*/ 19050 w 1709737"/>
                <a:gd name="connsiteY0" fmla="*/ 952500 h 952500"/>
                <a:gd name="connsiteX1" fmla="*/ 0 w 1709737"/>
                <a:gd name="connsiteY1" fmla="*/ 352425 h 952500"/>
                <a:gd name="connsiteX2" fmla="*/ 795337 w 1709737"/>
                <a:gd name="connsiteY2" fmla="*/ 123825 h 952500"/>
                <a:gd name="connsiteX3" fmla="*/ 1690687 w 1709737"/>
                <a:gd name="connsiteY3" fmla="*/ 0 h 952500"/>
                <a:gd name="connsiteX4" fmla="*/ 1709737 w 1709737"/>
                <a:gd name="connsiteY4" fmla="*/ 571500 h 952500"/>
                <a:gd name="connsiteX5" fmla="*/ 876300 w 1709737"/>
                <a:gd name="connsiteY5" fmla="*/ 695325 h 952500"/>
                <a:gd name="connsiteX6" fmla="*/ 19050 w 1709737"/>
                <a:gd name="connsiteY6" fmla="*/ 952500 h 952500"/>
                <a:gd name="connsiteX0-1" fmla="*/ 19050 w 1709737"/>
                <a:gd name="connsiteY0-2" fmla="*/ 952500 h 952500"/>
                <a:gd name="connsiteX1-3" fmla="*/ 0 w 1709737"/>
                <a:gd name="connsiteY1-4" fmla="*/ 352425 h 952500"/>
                <a:gd name="connsiteX2-5" fmla="*/ 795337 w 1709737"/>
                <a:gd name="connsiteY2-6" fmla="*/ 123825 h 952500"/>
                <a:gd name="connsiteX3-7" fmla="*/ 1690687 w 1709737"/>
                <a:gd name="connsiteY3-8" fmla="*/ 0 h 952500"/>
                <a:gd name="connsiteX4-9" fmla="*/ 1709737 w 1709737"/>
                <a:gd name="connsiteY4-10" fmla="*/ 571500 h 952500"/>
                <a:gd name="connsiteX5-11" fmla="*/ 876300 w 1709737"/>
                <a:gd name="connsiteY5-12" fmla="*/ 695325 h 952500"/>
                <a:gd name="connsiteX6-13" fmla="*/ 19050 w 1709737"/>
                <a:gd name="connsiteY6-14" fmla="*/ 952500 h 952500"/>
                <a:gd name="connsiteX0-15" fmla="*/ 19050 w 1709737"/>
                <a:gd name="connsiteY0-16" fmla="*/ 968269 h 968269"/>
                <a:gd name="connsiteX1-17" fmla="*/ 0 w 1709737"/>
                <a:gd name="connsiteY1-18" fmla="*/ 368194 h 968269"/>
                <a:gd name="connsiteX2-19" fmla="*/ 795337 w 1709737"/>
                <a:gd name="connsiteY2-20" fmla="*/ 139594 h 968269"/>
                <a:gd name="connsiteX3-21" fmla="*/ 1690687 w 1709737"/>
                <a:gd name="connsiteY3-22" fmla="*/ 15769 h 968269"/>
                <a:gd name="connsiteX4-23" fmla="*/ 1709737 w 1709737"/>
                <a:gd name="connsiteY4-24" fmla="*/ 587269 h 968269"/>
                <a:gd name="connsiteX5-25" fmla="*/ 876300 w 1709737"/>
                <a:gd name="connsiteY5-26" fmla="*/ 711094 h 968269"/>
                <a:gd name="connsiteX6-27" fmla="*/ 19050 w 1709737"/>
                <a:gd name="connsiteY6-28" fmla="*/ 968269 h 968269"/>
                <a:gd name="connsiteX0-29" fmla="*/ 19050 w 1709737"/>
                <a:gd name="connsiteY0-30" fmla="*/ 968269 h 968269"/>
                <a:gd name="connsiteX1-31" fmla="*/ 0 w 1709737"/>
                <a:gd name="connsiteY1-32" fmla="*/ 368194 h 968269"/>
                <a:gd name="connsiteX2-33" fmla="*/ 795337 w 1709737"/>
                <a:gd name="connsiteY2-34" fmla="*/ 139594 h 968269"/>
                <a:gd name="connsiteX3-35" fmla="*/ 1690687 w 1709737"/>
                <a:gd name="connsiteY3-36" fmla="*/ 15769 h 968269"/>
                <a:gd name="connsiteX4-37" fmla="*/ 1709737 w 1709737"/>
                <a:gd name="connsiteY4-38" fmla="*/ 587269 h 968269"/>
                <a:gd name="connsiteX5-39" fmla="*/ 876300 w 1709737"/>
                <a:gd name="connsiteY5-40" fmla="*/ 711094 h 968269"/>
                <a:gd name="connsiteX6-41" fmla="*/ 19050 w 1709737"/>
                <a:gd name="connsiteY6-42" fmla="*/ 968269 h 968269"/>
                <a:gd name="connsiteX0-43" fmla="*/ 19050 w 1709737"/>
                <a:gd name="connsiteY0-44" fmla="*/ 972189 h 972189"/>
                <a:gd name="connsiteX1-45" fmla="*/ 0 w 1709737"/>
                <a:gd name="connsiteY1-46" fmla="*/ 372114 h 972189"/>
                <a:gd name="connsiteX2-47" fmla="*/ 795337 w 1709737"/>
                <a:gd name="connsiteY2-48" fmla="*/ 143514 h 972189"/>
                <a:gd name="connsiteX3-49" fmla="*/ 1690687 w 1709737"/>
                <a:gd name="connsiteY3-50" fmla="*/ 19689 h 972189"/>
                <a:gd name="connsiteX4-51" fmla="*/ 1709737 w 1709737"/>
                <a:gd name="connsiteY4-52" fmla="*/ 591189 h 972189"/>
                <a:gd name="connsiteX5-53" fmla="*/ 876300 w 1709737"/>
                <a:gd name="connsiteY5-54" fmla="*/ 715014 h 972189"/>
                <a:gd name="connsiteX6-55" fmla="*/ 19050 w 1709737"/>
                <a:gd name="connsiteY6-56" fmla="*/ 972189 h 972189"/>
                <a:gd name="connsiteX0-57" fmla="*/ 19050 w 1709737"/>
                <a:gd name="connsiteY0-58" fmla="*/ 972189 h 972189"/>
                <a:gd name="connsiteX1-59" fmla="*/ 0 w 1709737"/>
                <a:gd name="connsiteY1-60" fmla="*/ 372114 h 972189"/>
                <a:gd name="connsiteX2-61" fmla="*/ 795337 w 1709737"/>
                <a:gd name="connsiteY2-62" fmla="*/ 143514 h 972189"/>
                <a:gd name="connsiteX3-63" fmla="*/ 1690687 w 1709737"/>
                <a:gd name="connsiteY3-64" fmla="*/ 19689 h 972189"/>
                <a:gd name="connsiteX4-65" fmla="*/ 1709737 w 1709737"/>
                <a:gd name="connsiteY4-66" fmla="*/ 591189 h 972189"/>
                <a:gd name="connsiteX5-67" fmla="*/ 876300 w 1709737"/>
                <a:gd name="connsiteY5-68" fmla="*/ 715014 h 972189"/>
                <a:gd name="connsiteX6-69" fmla="*/ 19050 w 1709737"/>
                <a:gd name="connsiteY6-70" fmla="*/ 972189 h 972189"/>
                <a:gd name="connsiteX0-71" fmla="*/ 19050 w 1709737"/>
                <a:gd name="connsiteY0-72" fmla="*/ 972189 h 980590"/>
                <a:gd name="connsiteX1-73" fmla="*/ 0 w 1709737"/>
                <a:gd name="connsiteY1-74" fmla="*/ 372114 h 980590"/>
                <a:gd name="connsiteX2-75" fmla="*/ 795337 w 1709737"/>
                <a:gd name="connsiteY2-76" fmla="*/ 143514 h 980590"/>
                <a:gd name="connsiteX3-77" fmla="*/ 1690687 w 1709737"/>
                <a:gd name="connsiteY3-78" fmla="*/ 19689 h 980590"/>
                <a:gd name="connsiteX4-79" fmla="*/ 1709737 w 1709737"/>
                <a:gd name="connsiteY4-80" fmla="*/ 591189 h 980590"/>
                <a:gd name="connsiteX5-81" fmla="*/ 876300 w 1709737"/>
                <a:gd name="connsiteY5-82" fmla="*/ 715014 h 980590"/>
                <a:gd name="connsiteX6-83" fmla="*/ 19050 w 1709737"/>
                <a:gd name="connsiteY6-84" fmla="*/ 972189 h 980590"/>
                <a:gd name="connsiteX0-85" fmla="*/ 19050 w 1709737"/>
                <a:gd name="connsiteY0-86" fmla="*/ 972189 h 975511"/>
                <a:gd name="connsiteX1-87" fmla="*/ 0 w 1709737"/>
                <a:gd name="connsiteY1-88" fmla="*/ 372114 h 975511"/>
                <a:gd name="connsiteX2-89" fmla="*/ 795337 w 1709737"/>
                <a:gd name="connsiteY2-90" fmla="*/ 143514 h 975511"/>
                <a:gd name="connsiteX3-91" fmla="*/ 1690687 w 1709737"/>
                <a:gd name="connsiteY3-92" fmla="*/ 19689 h 975511"/>
                <a:gd name="connsiteX4-93" fmla="*/ 1709737 w 1709737"/>
                <a:gd name="connsiteY4-94" fmla="*/ 591189 h 975511"/>
                <a:gd name="connsiteX5-95" fmla="*/ 876300 w 1709737"/>
                <a:gd name="connsiteY5-96" fmla="*/ 715014 h 975511"/>
                <a:gd name="connsiteX6-97" fmla="*/ 19050 w 1709737"/>
                <a:gd name="connsiteY6-98" fmla="*/ 972189 h 975511"/>
                <a:gd name="connsiteX0-99" fmla="*/ 19050 w 1709737"/>
                <a:gd name="connsiteY0-100" fmla="*/ 972189 h 975775"/>
                <a:gd name="connsiteX1-101" fmla="*/ 0 w 1709737"/>
                <a:gd name="connsiteY1-102" fmla="*/ 372114 h 975775"/>
                <a:gd name="connsiteX2-103" fmla="*/ 795337 w 1709737"/>
                <a:gd name="connsiteY2-104" fmla="*/ 143514 h 975775"/>
                <a:gd name="connsiteX3-105" fmla="*/ 1690687 w 1709737"/>
                <a:gd name="connsiteY3-106" fmla="*/ 19689 h 975775"/>
                <a:gd name="connsiteX4-107" fmla="*/ 1709737 w 1709737"/>
                <a:gd name="connsiteY4-108" fmla="*/ 591189 h 975775"/>
                <a:gd name="connsiteX5-109" fmla="*/ 876300 w 1709737"/>
                <a:gd name="connsiteY5-110" fmla="*/ 715014 h 975775"/>
                <a:gd name="connsiteX6-111" fmla="*/ 19050 w 1709737"/>
                <a:gd name="connsiteY6-112" fmla="*/ 972189 h 975775"/>
                <a:gd name="connsiteX0-113" fmla="*/ 19050 w 1709737"/>
                <a:gd name="connsiteY0-114" fmla="*/ 972189 h 975775"/>
                <a:gd name="connsiteX1-115" fmla="*/ 0 w 1709737"/>
                <a:gd name="connsiteY1-116" fmla="*/ 372114 h 975775"/>
                <a:gd name="connsiteX2-117" fmla="*/ 795337 w 1709737"/>
                <a:gd name="connsiteY2-118" fmla="*/ 143514 h 975775"/>
                <a:gd name="connsiteX3-119" fmla="*/ 1690687 w 1709737"/>
                <a:gd name="connsiteY3-120" fmla="*/ 19689 h 975775"/>
                <a:gd name="connsiteX4-121" fmla="*/ 1709737 w 1709737"/>
                <a:gd name="connsiteY4-122" fmla="*/ 591189 h 975775"/>
                <a:gd name="connsiteX5-123" fmla="*/ 876300 w 1709737"/>
                <a:gd name="connsiteY5-124" fmla="*/ 715014 h 975775"/>
                <a:gd name="connsiteX6-125" fmla="*/ 19050 w 1709737"/>
                <a:gd name="connsiteY6-126" fmla="*/ 972189 h 9757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709737" h="975775">
                  <a:moveTo>
                    <a:pt x="19050" y="972189"/>
                  </a:moveTo>
                  <a:lnTo>
                    <a:pt x="0" y="372114"/>
                  </a:lnTo>
                  <a:cubicBezTo>
                    <a:pt x="272256" y="424502"/>
                    <a:pt x="592137" y="227652"/>
                    <a:pt x="795337" y="143514"/>
                  </a:cubicBezTo>
                  <a:cubicBezTo>
                    <a:pt x="998537" y="59376"/>
                    <a:pt x="1301749" y="-43811"/>
                    <a:pt x="1690687" y="19689"/>
                  </a:cubicBezTo>
                  <a:lnTo>
                    <a:pt x="1709737" y="591189"/>
                  </a:lnTo>
                  <a:cubicBezTo>
                    <a:pt x="1426368" y="578488"/>
                    <a:pt x="1143793" y="632464"/>
                    <a:pt x="876300" y="715014"/>
                  </a:cubicBezTo>
                  <a:cubicBezTo>
                    <a:pt x="608807" y="797564"/>
                    <a:pt x="460375" y="1005527"/>
                    <a:pt x="19050" y="97218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35900" y="1250950"/>
            <a:ext cx="2616200" cy="1485900"/>
            <a:chOff x="7835900" y="1250950"/>
            <a:chExt cx="2616200" cy="1485900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20" name="任意多边形 19"/>
            <p:cNvSpPr/>
            <p:nvPr/>
          </p:nvSpPr>
          <p:spPr>
            <a:xfrm>
              <a:off x="7835900" y="1751331"/>
              <a:ext cx="1631950" cy="896886"/>
            </a:xfrm>
            <a:custGeom>
              <a:avLst/>
              <a:gdLst>
                <a:gd name="connsiteX0" fmla="*/ 19050 w 1631950"/>
                <a:gd name="connsiteY0" fmla="*/ 717550 h 717550"/>
                <a:gd name="connsiteX1" fmla="*/ 0 w 1631950"/>
                <a:gd name="connsiteY1" fmla="*/ 146050 h 717550"/>
                <a:gd name="connsiteX2" fmla="*/ 1593850 w 1631950"/>
                <a:gd name="connsiteY2" fmla="*/ 0 h 717550"/>
                <a:gd name="connsiteX3" fmla="*/ 1631950 w 1631950"/>
                <a:gd name="connsiteY3" fmla="*/ 590550 h 717550"/>
                <a:gd name="connsiteX4" fmla="*/ 19050 w 1631950"/>
                <a:gd name="connsiteY4" fmla="*/ 717550 h 717550"/>
                <a:gd name="connsiteX0-1" fmla="*/ 19050 w 1631950"/>
                <a:gd name="connsiteY0-2" fmla="*/ 717550 h 801167"/>
                <a:gd name="connsiteX1-3" fmla="*/ 0 w 1631950"/>
                <a:gd name="connsiteY1-4" fmla="*/ 146050 h 801167"/>
                <a:gd name="connsiteX2-5" fmla="*/ 1593850 w 1631950"/>
                <a:gd name="connsiteY2-6" fmla="*/ 0 h 801167"/>
                <a:gd name="connsiteX3-7" fmla="*/ 1631950 w 1631950"/>
                <a:gd name="connsiteY3-8" fmla="*/ 590550 h 801167"/>
                <a:gd name="connsiteX4-9" fmla="*/ 19050 w 1631950"/>
                <a:gd name="connsiteY4-10" fmla="*/ 717550 h 801167"/>
                <a:gd name="connsiteX0-11" fmla="*/ 19050 w 1631950"/>
                <a:gd name="connsiteY0-12" fmla="*/ 717550 h 813066"/>
                <a:gd name="connsiteX1-13" fmla="*/ 0 w 1631950"/>
                <a:gd name="connsiteY1-14" fmla="*/ 146050 h 813066"/>
                <a:gd name="connsiteX2-15" fmla="*/ 1593850 w 1631950"/>
                <a:gd name="connsiteY2-16" fmla="*/ 0 h 813066"/>
                <a:gd name="connsiteX3-17" fmla="*/ 1631950 w 1631950"/>
                <a:gd name="connsiteY3-18" fmla="*/ 590550 h 813066"/>
                <a:gd name="connsiteX4-19" fmla="*/ 19050 w 1631950"/>
                <a:gd name="connsiteY4-20" fmla="*/ 717550 h 813066"/>
                <a:gd name="connsiteX0-21" fmla="*/ 19050 w 1631950"/>
                <a:gd name="connsiteY0-22" fmla="*/ 717550 h 813066"/>
                <a:gd name="connsiteX1-23" fmla="*/ 0 w 1631950"/>
                <a:gd name="connsiteY1-24" fmla="*/ 146050 h 813066"/>
                <a:gd name="connsiteX2-25" fmla="*/ 1593850 w 1631950"/>
                <a:gd name="connsiteY2-26" fmla="*/ 0 h 813066"/>
                <a:gd name="connsiteX3-27" fmla="*/ 1631950 w 1631950"/>
                <a:gd name="connsiteY3-28" fmla="*/ 590550 h 813066"/>
                <a:gd name="connsiteX4-29" fmla="*/ 19050 w 1631950"/>
                <a:gd name="connsiteY4-30" fmla="*/ 717550 h 813066"/>
                <a:gd name="connsiteX0-31" fmla="*/ 19050 w 1631950"/>
                <a:gd name="connsiteY0-32" fmla="*/ 717550 h 813066"/>
                <a:gd name="connsiteX1-33" fmla="*/ 0 w 1631950"/>
                <a:gd name="connsiteY1-34" fmla="*/ 146050 h 813066"/>
                <a:gd name="connsiteX2-35" fmla="*/ 1593850 w 1631950"/>
                <a:gd name="connsiteY2-36" fmla="*/ 0 h 813066"/>
                <a:gd name="connsiteX3-37" fmla="*/ 1631950 w 1631950"/>
                <a:gd name="connsiteY3-38" fmla="*/ 590550 h 813066"/>
                <a:gd name="connsiteX4-39" fmla="*/ 19050 w 1631950"/>
                <a:gd name="connsiteY4-40" fmla="*/ 717550 h 813066"/>
                <a:gd name="connsiteX0-41" fmla="*/ 19050 w 1631950"/>
                <a:gd name="connsiteY0-42" fmla="*/ 717550 h 813066"/>
                <a:gd name="connsiteX1-43" fmla="*/ 0 w 1631950"/>
                <a:gd name="connsiteY1-44" fmla="*/ 146050 h 813066"/>
                <a:gd name="connsiteX2-45" fmla="*/ 1593850 w 1631950"/>
                <a:gd name="connsiteY2-46" fmla="*/ 0 h 813066"/>
                <a:gd name="connsiteX3-47" fmla="*/ 1631950 w 1631950"/>
                <a:gd name="connsiteY3-48" fmla="*/ 590550 h 813066"/>
                <a:gd name="connsiteX4-49" fmla="*/ 19050 w 1631950"/>
                <a:gd name="connsiteY4-50" fmla="*/ 717550 h 813066"/>
                <a:gd name="connsiteX0-51" fmla="*/ 19050 w 1631950"/>
                <a:gd name="connsiteY0-52" fmla="*/ 793750 h 889266"/>
                <a:gd name="connsiteX1-53" fmla="*/ 0 w 1631950"/>
                <a:gd name="connsiteY1-54" fmla="*/ 222250 h 889266"/>
                <a:gd name="connsiteX2-55" fmla="*/ 1578610 w 1631950"/>
                <a:gd name="connsiteY2-56" fmla="*/ 0 h 889266"/>
                <a:gd name="connsiteX3-57" fmla="*/ 1631950 w 1631950"/>
                <a:gd name="connsiteY3-58" fmla="*/ 666750 h 889266"/>
                <a:gd name="connsiteX4-59" fmla="*/ 19050 w 1631950"/>
                <a:gd name="connsiteY4-60" fmla="*/ 793750 h 889266"/>
                <a:gd name="connsiteX0-61" fmla="*/ 19050 w 1631950"/>
                <a:gd name="connsiteY0-62" fmla="*/ 793750 h 889266"/>
                <a:gd name="connsiteX1-63" fmla="*/ 0 w 1631950"/>
                <a:gd name="connsiteY1-64" fmla="*/ 222250 h 889266"/>
                <a:gd name="connsiteX2-65" fmla="*/ 1578610 w 1631950"/>
                <a:gd name="connsiteY2-66" fmla="*/ 0 h 889266"/>
                <a:gd name="connsiteX3-67" fmla="*/ 1631950 w 1631950"/>
                <a:gd name="connsiteY3-68" fmla="*/ 666750 h 889266"/>
                <a:gd name="connsiteX4-69" fmla="*/ 19050 w 1631950"/>
                <a:gd name="connsiteY4-70" fmla="*/ 793750 h 889266"/>
                <a:gd name="connsiteX0-71" fmla="*/ 19050 w 1631950"/>
                <a:gd name="connsiteY0-72" fmla="*/ 801370 h 896886"/>
                <a:gd name="connsiteX1-73" fmla="*/ 0 w 1631950"/>
                <a:gd name="connsiteY1-74" fmla="*/ 229870 h 896886"/>
                <a:gd name="connsiteX2-75" fmla="*/ 1593850 w 1631950"/>
                <a:gd name="connsiteY2-76" fmla="*/ 0 h 896886"/>
                <a:gd name="connsiteX3-77" fmla="*/ 1631950 w 1631950"/>
                <a:gd name="connsiteY3-78" fmla="*/ 674370 h 896886"/>
                <a:gd name="connsiteX4-79" fmla="*/ 19050 w 1631950"/>
                <a:gd name="connsiteY4-80" fmla="*/ 801370 h 8968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31950" h="896886">
                  <a:moveTo>
                    <a:pt x="19050" y="801370"/>
                  </a:moveTo>
                  <a:lnTo>
                    <a:pt x="0" y="229870"/>
                  </a:lnTo>
                  <a:cubicBezTo>
                    <a:pt x="519853" y="298027"/>
                    <a:pt x="1081617" y="105833"/>
                    <a:pt x="1593850" y="0"/>
                  </a:cubicBezTo>
                  <a:lnTo>
                    <a:pt x="1631950" y="674370"/>
                  </a:lnTo>
                  <a:cubicBezTo>
                    <a:pt x="1087967" y="786553"/>
                    <a:pt x="340783" y="1032087"/>
                    <a:pt x="19050" y="80137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835900" y="1250950"/>
              <a:ext cx="2552700" cy="901700"/>
            </a:xfrm>
            <a:custGeom>
              <a:avLst/>
              <a:gdLst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  <a:gd name="connsiteX0-1" fmla="*/ 0 w 2552700"/>
                <a:gd name="connsiteY0-2" fmla="*/ 742950 h 901700"/>
                <a:gd name="connsiteX1-3" fmla="*/ 203200 w 2552700"/>
                <a:gd name="connsiteY1-4" fmla="*/ 304800 h 901700"/>
                <a:gd name="connsiteX2-5" fmla="*/ 1085850 w 2552700"/>
                <a:gd name="connsiteY2-6" fmla="*/ 254000 h 901700"/>
                <a:gd name="connsiteX3-7" fmla="*/ 1079500 w 2552700"/>
                <a:gd name="connsiteY3-8" fmla="*/ 0 h 901700"/>
                <a:gd name="connsiteX4-9" fmla="*/ 2552700 w 2552700"/>
                <a:gd name="connsiteY4-10" fmla="*/ 203200 h 901700"/>
                <a:gd name="connsiteX5-11" fmla="*/ 1606550 w 2552700"/>
                <a:gd name="connsiteY5-12" fmla="*/ 901700 h 901700"/>
                <a:gd name="connsiteX6-13" fmla="*/ 1593850 w 2552700"/>
                <a:gd name="connsiteY6-14" fmla="*/ 584200 h 901700"/>
                <a:gd name="connsiteX7-15" fmla="*/ 0 w 2552700"/>
                <a:gd name="connsiteY7-16" fmla="*/ 742950 h 901700"/>
                <a:gd name="connsiteX0-17" fmla="*/ 0 w 2552700"/>
                <a:gd name="connsiteY0-18" fmla="*/ 742950 h 901700"/>
                <a:gd name="connsiteX1-19" fmla="*/ 203200 w 2552700"/>
                <a:gd name="connsiteY1-20" fmla="*/ 304800 h 901700"/>
                <a:gd name="connsiteX2-21" fmla="*/ 1085850 w 2552700"/>
                <a:gd name="connsiteY2-22" fmla="*/ 254000 h 901700"/>
                <a:gd name="connsiteX3-23" fmla="*/ 1079500 w 2552700"/>
                <a:gd name="connsiteY3-24" fmla="*/ 0 h 901700"/>
                <a:gd name="connsiteX4-25" fmla="*/ 2552700 w 2552700"/>
                <a:gd name="connsiteY4-26" fmla="*/ 203200 h 901700"/>
                <a:gd name="connsiteX5-27" fmla="*/ 1606550 w 2552700"/>
                <a:gd name="connsiteY5-28" fmla="*/ 901700 h 901700"/>
                <a:gd name="connsiteX6-29" fmla="*/ 1593850 w 2552700"/>
                <a:gd name="connsiteY6-30" fmla="*/ 584200 h 901700"/>
                <a:gd name="connsiteX7-31" fmla="*/ 0 w 2552700"/>
                <a:gd name="connsiteY7-32" fmla="*/ 742950 h 901700"/>
                <a:gd name="connsiteX0-33" fmla="*/ 0 w 2552700"/>
                <a:gd name="connsiteY0-34" fmla="*/ 742950 h 901700"/>
                <a:gd name="connsiteX1-35" fmla="*/ 203200 w 2552700"/>
                <a:gd name="connsiteY1-36" fmla="*/ 304800 h 901700"/>
                <a:gd name="connsiteX2-37" fmla="*/ 1085850 w 2552700"/>
                <a:gd name="connsiteY2-38" fmla="*/ 254000 h 901700"/>
                <a:gd name="connsiteX3-39" fmla="*/ 1079500 w 2552700"/>
                <a:gd name="connsiteY3-40" fmla="*/ 0 h 901700"/>
                <a:gd name="connsiteX4-41" fmla="*/ 2552700 w 2552700"/>
                <a:gd name="connsiteY4-42" fmla="*/ 203200 h 901700"/>
                <a:gd name="connsiteX5-43" fmla="*/ 1606550 w 2552700"/>
                <a:gd name="connsiteY5-44" fmla="*/ 901700 h 901700"/>
                <a:gd name="connsiteX6-45" fmla="*/ 1593850 w 2552700"/>
                <a:gd name="connsiteY6-46" fmla="*/ 584200 h 901700"/>
                <a:gd name="connsiteX7-47" fmla="*/ 0 w 2552700"/>
                <a:gd name="connsiteY7-48" fmla="*/ 742950 h 901700"/>
                <a:gd name="connsiteX0-49" fmla="*/ 0 w 2552700"/>
                <a:gd name="connsiteY0-50" fmla="*/ 742950 h 901700"/>
                <a:gd name="connsiteX1-51" fmla="*/ 203200 w 2552700"/>
                <a:gd name="connsiteY1-52" fmla="*/ 304800 h 901700"/>
                <a:gd name="connsiteX2-53" fmla="*/ 1085850 w 2552700"/>
                <a:gd name="connsiteY2-54" fmla="*/ 254000 h 901700"/>
                <a:gd name="connsiteX3-55" fmla="*/ 1079500 w 2552700"/>
                <a:gd name="connsiteY3-56" fmla="*/ 0 h 901700"/>
                <a:gd name="connsiteX4-57" fmla="*/ 2552700 w 2552700"/>
                <a:gd name="connsiteY4-58" fmla="*/ 203200 h 901700"/>
                <a:gd name="connsiteX5-59" fmla="*/ 1606550 w 2552700"/>
                <a:gd name="connsiteY5-60" fmla="*/ 901700 h 901700"/>
                <a:gd name="connsiteX6-61" fmla="*/ 1593850 w 2552700"/>
                <a:gd name="connsiteY6-62" fmla="*/ 584200 h 901700"/>
                <a:gd name="connsiteX7-63" fmla="*/ 0 w 2552700"/>
                <a:gd name="connsiteY7-64" fmla="*/ 742950 h 901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552700" h="901700">
                  <a:moveTo>
                    <a:pt x="0" y="742950"/>
                  </a:moveTo>
                  <a:lnTo>
                    <a:pt x="203200" y="304800"/>
                  </a:lnTo>
                  <a:cubicBezTo>
                    <a:pt x="554567" y="370417"/>
                    <a:pt x="797983" y="296333"/>
                    <a:pt x="1085850" y="254000"/>
                  </a:cubicBezTo>
                  <a:lnTo>
                    <a:pt x="1079500" y="0"/>
                  </a:lnTo>
                  <a:lnTo>
                    <a:pt x="2552700" y="203200"/>
                  </a:lnTo>
                  <a:lnTo>
                    <a:pt x="1606550" y="901700"/>
                  </a:lnTo>
                  <a:lnTo>
                    <a:pt x="1593850" y="584200"/>
                  </a:lnTo>
                  <a:cubicBezTo>
                    <a:pt x="1075267" y="687917"/>
                    <a:pt x="594783" y="937683"/>
                    <a:pt x="0" y="742950"/>
                  </a:cubicBezTo>
                  <a:close/>
                </a:path>
              </a:pathLst>
            </a:custGeom>
            <a:solidFill>
              <a:srgbClr val="144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9442450" y="1454150"/>
              <a:ext cx="1009650" cy="1282700"/>
            </a:xfrm>
            <a:custGeom>
              <a:avLst/>
              <a:gdLst>
                <a:gd name="connsiteX0" fmla="*/ 31750 w 1009650"/>
                <a:gd name="connsiteY0" fmla="*/ 1282700 h 1282700"/>
                <a:gd name="connsiteX1" fmla="*/ 0 w 1009650"/>
                <a:gd name="connsiteY1" fmla="*/ 698500 h 1282700"/>
                <a:gd name="connsiteX2" fmla="*/ 939800 w 1009650"/>
                <a:gd name="connsiteY2" fmla="*/ 0 h 1282700"/>
                <a:gd name="connsiteX3" fmla="*/ 1009650 w 1009650"/>
                <a:gd name="connsiteY3" fmla="*/ 615950 h 1282700"/>
                <a:gd name="connsiteX4" fmla="*/ 31750 w 1009650"/>
                <a:gd name="connsiteY4" fmla="*/ 1282700 h 1282700"/>
                <a:gd name="connsiteX0-1" fmla="*/ 46990 w 1024890"/>
                <a:gd name="connsiteY0-2" fmla="*/ 1282700 h 1282700"/>
                <a:gd name="connsiteX1-3" fmla="*/ 0 w 1024890"/>
                <a:gd name="connsiteY1-4" fmla="*/ 706120 h 1282700"/>
                <a:gd name="connsiteX2-5" fmla="*/ 955040 w 1024890"/>
                <a:gd name="connsiteY2-6" fmla="*/ 0 h 1282700"/>
                <a:gd name="connsiteX3-7" fmla="*/ 1024890 w 1024890"/>
                <a:gd name="connsiteY3-8" fmla="*/ 615950 h 1282700"/>
                <a:gd name="connsiteX4-9" fmla="*/ 46990 w 1024890"/>
                <a:gd name="connsiteY4-10" fmla="*/ 1282700 h 1282700"/>
                <a:gd name="connsiteX0-11" fmla="*/ 31750 w 1009650"/>
                <a:gd name="connsiteY0-12" fmla="*/ 1282700 h 1282700"/>
                <a:gd name="connsiteX1-13" fmla="*/ 0 w 1009650"/>
                <a:gd name="connsiteY1-14" fmla="*/ 713740 h 1282700"/>
                <a:gd name="connsiteX2-15" fmla="*/ 939800 w 1009650"/>
                <a:gd name="connsiteY2-16" fmla="*/ 0 h 1282700"/>
                <a:gd name="connsiteX3-17" fmla="*/ 1009650 w 1009650"/>
                <a:gd name="connsiteY3-18" fmla="*/ 615950 h 1282700"/>
                <a:gd name="connsiteX4-19" fmla="*/ 31750 w 1009650"/>
                <a:gd name="connsiteY4-20" fmla="*/ 1282700 h 1282700"/>
                <a:gd name="connsiteX0-21" fmla="*/ 31750 w 1009650"/>
                <a:gd name="connsiteY0-22" fmla="*/ 1282700 h 1282700"/>
                <a:gd name="connsiteX1-23" fmla="*/ 0 w 1009650"/>
                <a:gd name="connsiteY1-24" fmla="*/ 698500 h 1282700"/>
                <a:gd name="connsiteX2-25" fmla="*/ 939800 w 1009650"/>
                <a:gd name="connsiteY2-26" fmla="*/ 0 h 1282700"/>
                <a:gd name="connsiteX3-27" fmla="*/ 1009650 w 1009650"/>
                <a:gd name="connsiteY3-28" fmla="*/ 615950 h 1282700"/>
                <a:gd name="connsiteX4-29" fmla="*/ 31750 w 1009650"/>
                <a:gd name="connsiteY4-30" fmla="*/ 1282700 h 128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9650" h="1282700">
                  <a:moveTo>
                    <a:pt x="31750" y="1282700"/>
                  </a:moveTo>
                  <a:lnTo>
                    <a:pt x="0" y="698500"/>
                  </a:lnTo>
                  <a:lnTo>
                    <a:pt x="939800" y="0"/>
                  </a:lnTo>
                  <a:lnTo>
                    <a:pt x="1009650" y="615950"/>
                  </a:lnTo>
                  <a:lnTo>
                    <a:pt x="31750" y="12827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2750127" y="3753427"/>
            <a:ext cx="748145" cy="748145"/>
          </a:xfrm>
          <a:prstGeom prst="ellipse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684761" y="3753427"/>
            <a:ext cx="748145" cy="748145"/>
          </a:xfrm>
          <a:prstGeom prst="ellipse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619394" y="3753427"/>
            <a:ext cx="748145" cy="748145"/>
          </a:xfrm>
          <a:prstGeom prst="ellipse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54027" y="3753427"/>
            <a:ext cx="748145" cy="748145"/>
          </a:xfrm>
          <a:prstGeom prst="ellipse">
            <a:avLst/>
          </a:prstGeom>
          <a:solidFill>
            <a:srgbClr val="14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28291" y="1749766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 panose="020B0806030902050204" pitchFamily="34" charset="0"/>
              </a:rPr>
              <a:t>A</a:t>
            </a:r>
            <a:endParaRPr lang="zh-CN" altLang="en-US" sz="2400" dirty="0">
              <a:solidFill>
                <a:prstClr val="black">
                  <a:lumMod val="85000"/>
                  <a:lumOff val="1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861376" y="1545526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 panose="020B0806030902050204" pitchFamily="34" charset="0"/>
              </a:rPr>
              <a:t>B</a:t>
            </a:r>
            <a:endParaRPr lang="zh-CN" altLang="en-US" sz="2400" dirty="0">
              <a:solidFill>
                <a:prstClr val="black">
                  <a:lumMod val="85000"/>
                  <a:lumOff val="1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06722" y="1564032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 panose="020B0806030902050204" pitchFamily="34" charset="0"/>
              </a:rPr>
              <a:t>C</a:t>
            </a:r>
            <a:endParaRPr lang="zh-CN" altLang="en-US" sz="2400" dirty="0">
              <a:solidFill>
                <a:prstClr val="black">
                  <a:lumMod val="85000"/>
                  <a:lumOff val="1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509181" y="1564032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 panose="020B0806030902050204" pitchFamily="34" charset="0"/>
              </a:rPr>
              <a:t>D</a:t>
            </a:r>
            <a:endParaRPr lang="zh-CN" altLang="en-US" sz="2400" dirty="0">
              <a:solidFill>
                <a:prstClr val="black">
                  <a:lumMod val="85000"/>
                  <a:lumOff val="1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040274" y="3027575"/>
            <a:ext cx="167850" cy="167850"/>
          </a:xfrm>
          <a:prstGeom prst="ellipse">
            <a:avLst/>
          </a:prstGeom>
          <a:solidFill>
            <a:srgbClr val="00A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09541" y="2932325"/>
            <a:ext cx="167850" cy="167850"/>
          </a:xfrm>
          <a:prstGeom prst="ellipse">
            <a:avLst/>
          </a:prstGeom>
          <a:solidFill>
            <a:srgbClr val="00A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974907" y="2846600"/>
            <a:ext cx="167850" cy="167850"/>
          </a:xfrm>
          <a:prstGeom prst="ellipse">
            <a:avLst/>
          </a:prstGeom>
          <a:solidFill>
            <a:srgbClr val="00A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844174" y="2779925"/>
            <a:ext cx="167850" cy="167850"/>
          </a:xfrm>
          <a:prstGeom prst="ellipse">
            <a:avLst/>
          </a:prstGeom>
          <a:solidFill>
            <a:srgbClr val="00A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127374" y="3148719"/>
            <a:ext cx="0" cy="450386"/>
          </a:xfrm>
          <a:prstGeom prst="line">
            <a:avLst/>
          </a:prstGeom>
          <a:ln w="158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058832" y="2946574"/>
            <a:ext cx="0" cy="659412"/>
          </a:xfrm>
          <a:prstGeom prst="line">
            <a:avLst/>
          </a:prstGeom>
          <a:ln w="15875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993466" y="3002740"/>
            <a:ext cx="0" cy="599465"/>
          </a:xfrm>
          <a:prstGeom prst="line">
            <a:avLst/>
          </a:prstGeom>
          <a:ln w="158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928099" y="2882646"/>
            <a:ext cx="0" cy="725353"/>
          </a:xfrm>
          <a:prstGeom prst="line">
            <a:avLst/>
          </a:prstGeom>
          <a:ln w="158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2962494" y="3954316"/>
            <a:ext cx="323412" cy="320968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4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76761" y="3905845"/>
            <a:ext cx="364144" cy="417910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43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304"/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305"/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306"/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307"/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308"/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Freeform 309"/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310"/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311"/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312"/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Freeform 313"/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Freeform 314"/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Freeform 315"/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316"/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78809" y="3968572"/>
            <a:ext cx="429315" cy="292455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61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" name="Freeform 333"/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Freeform 334"/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" name="Freeform 335"/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742362" y="3937616"/>
            <a:ext cx="371476" cy="354368"/>
            <a:chOff x="8145843" y="5425657"/>
            <a:chExt cx="494435" cy="471664"/>
          </a:xfrm>
          <a:solidFill>
            <a:schemeClr val="bg1"/>
          </a:solidFill>
        </p:grpSpPr>
        <p:sp>
          <p:nvSpPr>
            <p:cNvPr id="71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77" name="ïšḷiďé"/>
          <p:cNvSpPr/>
          <p:nvPr/>
        </p:nvSpPr>
        <p:spPr bwMode="auto">
          <a:xfrm>
            <a:off x="1475954" y="5202897"/>
            <a:ext cx="2342034" cy="8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78" name="ïṡḻíḍê"/>
          <p:cNvSpPr txBox="1"/>
          <p:nvPr/>
        </p:nvSpPr>
        <p:spPr bwMode="auto">
          <a:xfrm>
            <a:off x="1475954" y="4691238"/>
            <a:ext cx="2342034" cy="59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79" name="ïšḷiďé"/>
          <p:cNvSpPr/>
          <p:nvPr/>
        </p:nvSpPr>
        <p:spPr bwMode="auto">
          <a:xfrm>
            <a:off x="3990868" y="5202897"/>
            <a:ext cx="2342034" cy="8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80" name="ïṡḻíḍê"/>
          <p:cNvSpPr txBox="1"/>
          <p:nvPr/>
        </p:nvSpPr>
        <p:spPr bwMode="auto">
          <a:xfrm>
            <a:off x="3990868" y="4691238"/>
            <a:ext cx="2342034" cy="59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81" name="ïšḷiďé"/>
          <p:cNvSpPr/>
          <p:nvPr/>
        </p:nvSpPr>
        <p:spPr bwMode="auto">
          <a:xfrm>
            <a:off x="6505782" y="5202897"/>
            <a:ext cx="2342034" cy="8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82" name="ïṡḻíḍê"/>
          <p:cNvSpPr txBox="1"/>
          <p:nvPr/>
        </p:nvSpPr>
        <p:spPr bwMode="auto">
          <a:xfrm>
            <a:off x="6505782" y="4691238"/>
            <a:ext cx="2342034" cy="59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83" name="ïšḷiďé"/>
          <p:cNvSpPr/>
          <p:nvPr/>
        </p:nvSpPr>
        <p:spPr bwMode="auto">
          <a:xfrm>
            <a:off x="8876391" y="5202897"/>
            <a:ext cx="2342034" cy="8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</a:endParaRPr>
          </a:p>
        </p:txBody>
      </p:sp>
      <p:sp>
        <p:nvSpPr>
          <p:cNvPr id="84" name="ïṡḻíḍê"/>
          <p:cNvSpPr txBox="1"/>
          <p:nvPr/>
        </p:nvSpPr>
        <p:spPr bwMode="auto">
          <a:xfrm>
            <a:off x="8876391" y="4691238"/>
            <a:ext cx="2342034" cy="59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48636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844" y="319117"/>
            <a:ext cx="2188564" cy="1627661"/>
            <a:chOff x="0" y="199196"/>
            <a:chExt cx="3404795" cy="2532186"/>
          </a:xfrm>
        </p:grpSpPr>
        <p:sp>
          <p:nvSpPr>
            <p:cNvPr id="3" name="矩形: 圆角 11"/>
            <p:cNvSpPr/>
            <p:nvPr/>
          </p:nvSpPr>
          <p:spPr>
            <a:xfrm>
              <a:off x="1611165" y="937752"/>
              <a:ext cx="1793630" cy="1793630"/>
            </a:xfrm>
            <a:prstGeom prst="roundRect">
              <a:avLst>
                <a:gd name="adj" fmla="val 5380"/>
              </a:avLst>
            </a:prstGeom>
            <a:noFill/>
            <a:ln w="101600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12"/>
            <p:cNvSpPr/>
            <p:nvPr/>
          </p:nvSpPr>
          <p:spPr>
            <a:xfrm>
              <a:off x="820310" y="199196"/>
              <a:ext cx="1180194" cy="1180194"/>
            </a:xfrm>
            <a:prstGeom prst="roundRect">
              <a:avLst>
                <a:gd name="adj" fmla="val 5380"/>
              </a:avLst>
            </a:prstGeom>
            <a:noFill/>
            <a:ln w="920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公众号：陈西设计之家。微信搜索即可"/>
            <p:cNvSpPr/>
            <p:nvPr/>
          </p:nvSpPr>
          <p:spPr>
            <a:xfrm>
              <a:off x="0" y="1166352"/>
              <a:ext cx="499517" cy="499517"/>
            </a:xfrm>
            <a:prstGeom prst="roundRect">
              <a:avLst>
                <a:gd name="adj" fmla="val 5380"/>
              </a:avLst>
            </a:prstGeom>
            <a:noFill/>
            <a:ln w="41275">
              <a:solidFill>
                <a:srgbClr val="144A7E">
                  <a:alpha val="1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95109" y="251276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latin typeface="+mj-ea"/>
              </a:rPr>
              <a:t>PPT</a:t>
            </a:r>
            <a:r>
              <a:rPr lang="zh-CN" altLang="en-US" b="1" dirty="0">
                <a:latin typeface="+mj-ea"/>
              </a:rPr>
              <a:t>标题文档</a:t>
            </a:r>
          </a:p>
        </p:txBody>
      </p:sp>
      <p:pic>
        <p:nvPicPr>
          <p:cNvPr id="7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86" y="1803502"/>
            <a:ext cx="6119086" cy="368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燕尾形 7"/>
          <p:cNvSpPr/>
          <p:nvPr/>
        </p:nvSpPr>
        <p:spPr>
          <a:xfrm rot="5400000">
            <a:off x="7103849" y="2064391"/>
            <a:ext cx="359946" cy="575914"/>
          </a:xfrm>
          <a:prstGeom prst="chevron">
            <a:avLst/>
          </a:prstGeom>
          <a:solidFill>
            <a:srgbClr val="144A7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83822" y="2640305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20732" y="1619987"/>
            <a:ext cx="867410" cy="367030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项目一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607774" y="1959085"/>
            <a:ext cx="3311506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在此框中选择粘贴，并选择只保留文字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您的内容打在这里</a:t>
            </a:r>
          </a:p>
        </p:txBody>
      </p:sp>
      <p:sp>
        <p:nvSpPr>
          <p:cNvPr id="12" name="燕尾形 11"/>
          <p:cNvSpPr/>
          <p:nvPr/>
        </p:nvSpPr>
        <p:spPr>
          <a:xfrm rot="5400000">
            <a:off x="7103849" y="3432187"/>
            <a:ext cx="359946" cy="575914"/>
          </a:xfrm>
          <a:prstGeom prst="chevron">
            <a:avLst/>
          </a:prstGeom>
          <a:solidFill>
            <a:srgbClr val="144A7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283822" y="4008101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620732" y="2987783"/>
            <a:ext cx="867410" cy="367030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项目二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7607774" y="3326881"/>
            <a:ext cx="3311506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在此框中选择粘贴，并选择只保留文字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您的内容打在这里</a:t>
            </a:r>
          </a:p>
        </p:txBody>
      </p:sp>
      <p:sp>
        <p:nvSpPr>
          <p:cNvPr id="16" name="燕尾形 15"/>
          <p:cNvSpPr/>
          <p:nvPr/>
        </p:nvSpPr>
        <p:spPr>
          <a:xfrm rot="5400000">
            <a:off x="7103849" y="4871972"/>
            <a:ext cx="359946" cy="575914"/>
          </a:xfrm>
          <a:prstGeom prst="chevron">
            <a:avLst/>
          </a:prstGeom>
          <a:solidFill>
            <a:srgbClr val="144A7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83822" y="5447886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0732" y="4427568"/>
            <a:ext cx="867410" cy="367030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项目三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7607774" y="4766666"/>
            <a:ext cx="3311506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在此框中选择粘贴，并选择只保留文字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charset="-122"/>
              </a:rPr>
              <a:t>您的内容打在这里</a:t>
            </a:r>
          </a:p>
        </p:txBody>
      </p:sp>
      <p:sp>
        <p:nvSpPr>
          <p:cNvPr id="20" name="矩形 19"/>
          <p:cNvSpPr/>
          <p:nvPr/>
        </p:nvSpPr>
        <p:spPr>
          <a:xfrm>
            <a:off x="1200149" y="2262297"/>
            <a:ext cx="4527655" cy="2532301"/>
          </a:xfrm>
          <a:prstGeom prst="rect">
            <a:avLst/>
          </a:prstGeom>
          <a:blipFill>
            <a:blip r:embed="rId3"/>
            <a:srcRect/>
            <a:stretch>
              <a:fillRect t="-9647" b="-955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7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/>
      <p:bldP spid="11" grpId="0"/>
      <p:bldP spid="12" grpId="0" bldLvl="0" animBg="1"/>
      <p:bldP spid="14" grpId="0"/>
      <p:bldP spid="15" grpId="0"/>
      <p:bldP spid="16" grpId="0" bldLvl="0" animBg="1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1189</Words>
  <Application>Microsoft Office PowerPoint</Application>
  <PresentationFormat>宽屏</PresentationFormat>
  <Paragraphs>158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 Unicode MS</vt:lpstr>
      <vt:lpstr>Neris Thin</vt:lpstr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 an.com</dc:description>
  <cp:lastModifiedBy>YANGs</cp:lastModifiedBy>
  <cp:revision>15</cp:revision>
  <dcterms:created xsi:type="dcterms:W3CDTF">2019-08-18T06:35:04Z</dcterms:created>
  <dcterms:modified xsi:type="dcterms:W3CDTF">2020-12-10T13:57:28Z</dcterms:modified>
</cp:coreProperties>
</file>