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99" r:id="rId3"/>
    <p:sldId id="258" r:id="rId4"/>
    <p:sldId id="305" r:id="rId5"/>
    <p:sldId id="317" r:id="rId6"/>
    <p:sldId id="313" r:id="rId7"/>
    <p:sldId id="315" r:id="rId8"/>
    <p:sldId id="300" r:id="rId9"/>
    <p:sldId id="301" r:id="rId10"/>
    <p:sldId id="309" r:id="rId11"/>
    <p:sldId id="316" r:id="rId12"/>
    <p:sldId id="310" r:id="rId13"/>
    <p:sldId id="304" r:id="rId14"/>
    <p:sldId id="318" r:id="rId15"/>
    <p:sldId id="293" r:id="rId16"/>
    <p:sldId id="262" r:id="rId17"/>
    <p:sldId id="265" r:id="rId18"/>
    <p:sldId id="266" r:id="rId19"/>
    <p:sldId id="285" r:id="rId20"/>
    <p:sldId id="270" r:id="rId21"/>
    <p:sldId id="274" r:id="rId22"/>
    <p:sldId id="275" r:id="rId23"/>
    <p:sldId id="278" r:id="rId24"/>
    <p:sldId id="263" r:id="rId25"/>
    <p:sldId id="307" r:id="rId26"/>
    <p:sldId id="277" r:id="rId27"/>
    <p:sldId id="319" r:id="rId28"/>
    <p:sldId id="320" r:id="rId29"/>
    <p:sldId id="321" r:id="rId30"/>
    <p:sldId id="322"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027"/>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90" autoAdjust="0"/>
  </p:normalViewPr>
  <p:slideViewPr>
    <p:cSldViewPr>
      <p:cViewPr varScale="1">
        <p:scale>
          <a:sx n="138" d="100"/>
          <a:sy n="138" d="100"/>
        </p:scale>
        <p:origin x="378" y="108"/>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C00000"/>
              </a:solidFill>
              <a:ln>
                <a:noFill/>
              </a:ln>
              <a:effectLst/>
            </c:spPr>
          </c:dPt>
          <c:dPt>
            <c:idx val="1"/>
            <c:bubble3D val="0"/>
            <c:spPr>
              <a:solidFill>
                <a:srgbClr val="FF6400"/>
              </a:solidFill>
              <a:ln>
                <a:noFill/>
              </a:ln>
              <a:effectLst/>
            </c:spPr>
          </c:dPt>
          <c:dPt>
            <c:idx val="2"/>
            <c:bubble3D val="0"/>
            <c:spPr>
              <a:solidFill>
                <a:srgbClr val="C00000"/>
              </a:solidFill>
              <a:ln>
                <a:noFill/>
              </a:ln>
              <a:effectLst/>
            </c:spPr>
          </c:dPt>
          <c:dPt>
            <c:idx val="3"/>
            <c:bubble3D val="0"/>
            <c:spPr>
              <a:solidFill>
                <a:srgbClr val="FF6400"/>
              </a:solidFill>
              <a:ln>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30</c:v>
                </c:pt>
                <c:pt idx="1">
                  <c:v>30</c:v>
                </c:pt>
                <c:pt idx="2">
                  <c:v>30</c:v>
                </c:pt>
                <c:pt idx="3">
                  <c:v>30</c:v>
                </c:pt>
              </c:numCache>
            </c:numRef>
          </c:val>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882828-7126-4E92-AC4F-0F7C0DCC1883}" type="datetimeFigureOut">
              <a:rPr lang="zh-CN" altLang="en-US" smtClean="0"/>
              <a:t>2020/12/10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8A1C88-3612-4BB6-8594-8528E70BD9B2}" type="slidenum">
              <a:rPr lang="zh-CN" altLang="en-US" smtClean="0"/>
              <a:t>‹#›</a:t>
            </a:fld>
            <a:endParaRPr lang="zh-CN" altLang="en-US"/>
          </a:p>
        </p:txBody>
      </p:sp>
    </p:spTree>
    <p:extLst>
      <p:ext uri="{BB962C8B-B14F-4D97-AF65-F5344CB8AC3E}">
        <p14:creationId xmlns:p14="http://schemas.microsoft.com/office/powerpoint/2010/main" val="370702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a:t>
            </a:fld>
            <a:endParaRPr lang="zh-CN" altLang="en-US"/>
          </a:p>
        </p:txBody>
      </p:sp>
    </p:spTree>
    <p:extLst>
      <p:ext uri="{BB962C8B-B14F-4D97-AF65-F5344CB8AC3E}">
        <p14:creationId xmlns:p14="http://schemas.microsoft.com/office/powerpoint/2010/main" val="1136857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10</a:t>
            </a:fld>
            <a:endParaRPr lang="zh-CN" altLang="en-US"/>
          </a:p>
        </p:txBody>
      </p:sp>
    </p:spTree>
    <p:extLst>
      <p:ext uri="{BB962C8B-B14F-4D97-AF65-F5344CB8AC3E}">
        <p14:creationId xmlns:p14="http://schemas.microsoft.com/office/powerpoint/2010/main" val="2118241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11</a:t>
            </a:fld>
            <a:endParaRPr lang="zh-CN" altLang="en-US"/>
          </a:p>
        </p:txBody>
      </p:sp>
    </p:spTree>
    <p:extLst>
      <p:ext uri="{BB962C8B-B14F-4D97-AF65-F5344CB8AC3E}">
        <p14:creationId xmlns:p14="http://schemas.microsoft.com/office/powerpoint/2010/main" val="3127049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12</a:t>
            </a:fld>
            <a:endParaRPr lang="zh-CN" altLang="en-US"/>
          </a:p>
        </p:txBody>
      </p:sp>
    </p:spTree>
    <p:extLst>
      <p:ext uri="{BB962C8B-B14F-4D97-AF65-F5344CB8AC3E}">
        <p14:creationId xmlns:p14="http://schemas.microsoft.com/office/powerpoint/2010/main" val="2131733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13</a:t>
            </a:fld>
            <a:endParaRPr lang="zh-CN" altLang="en-US"/>
          </a:p>
        </p:txBody>
      </p:sp>
    </p:spTree>
    <p:extLst>
      <p:ext uri="{BB962C8B-B14F-4D97-AF65-F5344CB8AC3E}">
        <p14:creationId xmlns:p14="http://schemas.microsoft.com/office/powerpoint/2010/main" val="366429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14</a:t>
            </a:fld>
            <a:endParaRPr lang="zh-CN" altLang="en-US"/>
          </a:p>
        </p:txBody>
      </p:sp>
    </p:spTree>
    <p:extLst>
      <p:ext uri="{BB962C8B-B14F-4D97-AF65-F5344CB8AC3E}">
        <p14:creationId xmlns:p14="http://schemas.microsoft.com/office/powerpoint/2010/main" val="1995592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15</a:t>
            </a:fld>
            <a:endParaRPr lang="zh-CN" altLang="en-US"/>
          </a:p>
        </p:txBody>
      </p:sp>
    </p:spTree>
    <p:extLst>
      <p:ext uri="{BB962C8B-B14F-4D97-AF65-F5344CB8AC3E}">
        <p14:creationId xmlns:p14="http://schemas.microsoft.com/office/powerpoint/2010/main" val="3788233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16</a:t>
            </a:fld>
            <a:endParaRPr lang="zh-CN" altLang="en-US"/>
          </a:p>
        </p:txBody>
      </p:sp>
    </p:spTree>
    <p:extLst>
      <p:ext uri="{BB962C8B-B14F-4D97-AF65-F5344CB8AC3E}">
        <p14:creationId xmlns:p14="http://schemas.microsoft.com/office/powerpoint/2010/main" val="25610723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17</a:t>
            </a:fld>
            <a:endParaRPr lang="zh-CN" altLang="en-US"/>
          </a:p>
        </p:txBody>
      </p:sp>
    </p:spTree>
    <p:extLst>
      <p:ext uri="{BB962C8B-B14F-4D97-AF65-F5344CB8AC3E}">
        <p14:creationId xmlns:p14="http://schemas.microsoft.com/office/powerpoint/2010/main" val="2567952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18</a:t>
            </a:fld>
            <a:endParaRPr lang="zh-CN" altLang="en-US"/>
          </a:p>
        </p:txBody>
      </p:sp>
    </p:spTree>
    <p:extLst>
      <p:ext uri="{BB962C8B-B14F-4D97-AF65-F5344CB8AC3E}">
        <p14:creationId xmlns:p14="http://schemas.microsoft.com/office/powerpoint/2010/main" val="9147024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19</a:t>
            </a:fld>
            <a:endParaRPr lang="zh-CN" altLang="en-US"/>
          </a:p>
        </p:txBody>
      </p:sp>
    </p:spTree>
    <p:extLst>
      <p:ext uri="{BB962C8B-B14F-4D97-AF65-F5344CB8AC3E}">
        <p14:creationId xmlns:p14="http://schemas.microsoft.com/office/powerpoint/2010/main" val="1345649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a:t>
            </a:fld>
            <a:endParaRPr lang="zh-CN" altLang="en-US"/>
          </a:p>
        </p:txBody>
      </p:sp>
    </p:spTree>
    <p:extLst>
      <p:ext uri="{BB962C8B-B14F-4D97-AF65-F5344CB8AC3E}">
        <p14:creationId xmlns:p14="http://schemas.microsoft.com/office/powerpoint/2010/main" val="2282042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20</a:t>
            </a:fld>
            <a:endParaRPr lang="zh-CN" altLang="en-US"/>
          </a:p>
        </p:txBody>
      </p:sp>
    </p:spTree>
    <p:extLst>
      <p:ext uri="{BB962C8B-B14F-4D97-AF65-F5344CB8AC3E}">
        <p14:creationId xmlns:p14="http://schemas.microsoft.com/office/powerpoint/2010/main" val="32781583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21</a:t>
            </a:fld>
            <a:endParaRPr lang="zh-CN" altLang="en-US"/>
          </a:p>
        </p:txBody>
      </p:sp>
    </p:spTree>
    <p:extLst>
      <p:ext uri="{BB962C8B-B14F-4D97-AF65-F5344CB8AC3E}">
        <p14:creationId xmlns:p14="http://schemas.microsoft.com/office/powerpoint/2010/main" val="4279067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22</a:t>
            </a:fld>
            <a:endParaRPr lang="zh-CN" altLang="en-US"/>
          </a:p>
        </p:txBody>
      </p:sp>
    </p:spTree>
    <p:extLst>
      <p:ext uri="{BB962C8B-B14F-4D97-AF65-F5344CB8AC3E}">
        <p14:creationId xmlns:p14="http://schemas.microsoft.com/office/powerpoint/2010/main" val="9808322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23</a:t>
            </a:fld>
            <a:endParaRPr lang="zh-CN" altLang="en-US"/>
          </a:p>
        </p:txBody>
      </p:sp>
    </p:spTree>
    <p:extLst>
      <p:ext uri="{BB962C8B-B14F-4D97-AF65-F5344CB8AC3E}">
        <p14:creationId xmlns:p14="http://schemas.microsoft.com/office/powerpoint/2010/main" val="1828095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24</a:t>
            </a:fld>
            <a:endParaRPr lang="zh-CN" altLang="en-US"/>
          </a:p>
        </p:txBody>
      </p:sp>
    </p:spTree>
    <p:extLst>
      <p:ext uri="{BB962C8B-B14F-4D97-AF65-F5344CB8AC3E}">
        <p14:creationId xmlns:p14="http://schemas.microsoft.com/office/powerpoint/2010/main" val="21232847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25</a:t>
            </a:fld>
            <a:endParaRPr lang="zh-CN" altLang="en-US"/>
          </a:p>
        </p:txBody>
      </p:sp>
    </p:spTree>
    <p:extLst>
      <p:ext uri="{BB962C8B-B14F-4D97-AF65-F5344CB8AC3E}">
        <p14:creationId xmlns:p14="http://schemas.microsoft.com/office/powerpoint/2010/main" val="27371379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26</a:t>
            </a:fld>
            <a:endParaRPr lang="zh-CN" altLang="en-US"/>
          </a:p>
        </p:txBody>
      </p:sp>
    </p:spTree>
    <p:extLst>
      <p:ext uri="{BB962C8B-B14F-4D97-AF65-F5344CB8AC3E}">
        <p14:creationId xmlns:p14="http://schemas.microsoft.com/office/powerpoint/2010/main" val="3945364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27</a:t>
            </a:fld>
            <a:endParaRPr lang="zh-CN" altLang="en-US"/>
          </a:p>
        </p:txBody>
      </p:sp>
    </p:spTree>
    <p:extLst>
      <p:ext uri="{BB962C8B-B14F-4D97-AF65-F5344CB8AC3E}">
        <p14:creationId xmlns:p14="http://schemas.microsoft.com/office/powerpoint/2010/main" val="8019541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28</a:t>
            </a:fld>
            <a:endParaRPr lang="zh-CN" altLang="en-US"/>
          </a:p>
        </p:txBody>
      </p:sp>
    </p:spTree>
    <p:extLst>
      <p:ext uri="{BB962C8B-B14F-4D97-AF65-F5344CB8AC3E}">
        <p14:creationId xmlns:p14="http://schemas.microsoft.com/office/powerpoint/2010/main" val="24804951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29</a:t>
            </a:fld>
            <a:endParaRPr lang="zh-CN" altLang="en-US"/>
          </a:p>
        </p:txBody>
      </p:sp>
    </p:spTree>
    <p:extLst>
      <p:ext uri="{BB962C8B-B14F-4D97-AF65-F5344CB8AC3E}">
        <p14:creationId xmlns:p14="http://schemas.microsoft.com/office/powerpoint/2010/main" val="4049674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3</a:t>
            </a:fld>
            <a:endParaRPr lang="zh-CN" altLang="en-US"/>
          </a:p>
        </p:txBody>
      </p:sp>
    </p:spTree>
    <p:extLst>
      <p:ext uri="{BB962C8B-B14F-4D97-AF65-F5344CB8AC3E}">
        <p14:creationId xmlns:p14="http://schemas.microsoft.com/office/powerpoint/2010/main" val="3885552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4</a:t>
            </a:fld>
            <a:endParaRPr lang="zh-CN" altLang="en-US"/>
          </a:p>
        </p:txBody>
      </p:sp>
    </p:spTree>
    <p:extLst>
      <p:ext uri="{BB962C8B-B14F-4D97-AF65-F5344CB8AC3E}">
        <p14:creationId xmlns:p14="http://schemas.microsoft.com/office/powerpoint/2010/main" val="3303097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5</a:t>
            </a:fld>
            <a:endParaRPr lang="zh-CN" altLang="en-US"/>
          </a:p>
        </p:txBody>
      </p:sp>
    </p:spTree>
    <p:extLst>
      <p:ext uri="{BB962C8B-B14F-4D97-AF65-F5344CB8AC3E}">
        <p14:creationId xmlns:p14="http://schemas.microsoft.com/office/powerpoint/2010/main" val="3238983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6</a:t>
            </a:fld>
            <a:endParaRPr lang="zh-CN" altLang="en-US"/>
          </a:p>
        </p:txBody>
      </p:sp>
    </p:spTree>
    <p:extLst>
      <p:ext uri="{BB962C8B-B14F-4D97-AF65-F5344CB8AC3E}">
        <p14:creationId xmlns:p14="http://schemas.microsoft.com/office/powerpoint/2010/main" val="3177950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7</a:t>
            </a:fld>
            <a:endParaRPr lang="zh-CN" altLang="en-US"/>
          </a:p>
        </p:txBody>
      </p:sp>
    </p:spTree>
    <p:extLst>
      <p:ext uri="{BB962C8B-B14F-4D97-AF65-F5344CB8AC3E}">
        <p14:creationId xmlns:p14="http://schemas.microsoft.com/office/powerpoint/2010/main" val="2683944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8</a:t>
            </a:fld>
            <a:endParaRPr lang="zh-CN" altLang="en-US"/>
          </a:p>
        </p:txBody>
      </p:sp>
    </p:spTree>
    <p:extLst>
      <p:ext uri="{BB962C8B-B14F-4D97-AF65-F5344CB8AC3E}">
        <p14:creationId xmlns:p14="http://schemas.microsoft.com/office/powerpoint/2010/main" val="1662147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8A1C88-3612-4BB6-8594-8528E70BD9B2}" type="slidenum">
              <a:rPr lang="zh-CN" altLang="en-US" smtClean="0"/>
              <a:t>9</a:t>
            </a:fld>
            <a:endParaRPr lang="zh-CN" altLang="en-US"/>
          </a:p>
        </p:txBody>
      </p:sp>
    </p:spTree>
    <p:extLst>
      <p:ext uri="{BB962C8B-B14F-4D97-AF65-F5344CB8AC3E}">
        <p14:creationId xmlns:p14="http://schemas.microsoft.com/office/powerpoint/2010/main" val="350561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83985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217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10896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914580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600758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16762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61035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92788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5471867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6935885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078487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userDrawn="1"/>
        </p:nvSpPr>
        <p:spPr>
          <a:xfrm>
            <a:off x="683568" y="627534"/>
            <a:ext cx="6624736" cy="61867"/>
          </a:xfrm>
          <a:prstGeom prst="rect">
            <a:avLst/>
          </a:prstGeom>
          <a:gradFill>
            <a:gsLst>
              <a:gs pos="0">
                <a:srgbClr val="FF0201"/>
              </a:gs>
              <a:gs pos="100000">
                <a:srgbClr val="FF8888">
                  <a:alpha val="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4462152"/>
            <a:ext cx="9144000" cy="681348"/>
          </a:xfrm>
          <a:prstGeom prst="rect">
            <a:avLst/>
          </a:prstGeom>
        </p:spPr>
      </p:pic>
      <p:pic>
        <p:nvPicPr>
          <p:cNvPr id="5" name="图片 4"/>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79512" y="144016"/>
            <a:ext cx="848133" cy="699542"/>
          </a:xfrm>
          <a:prstGeom prst="rect">
            <a:avLst/>
          </a:prstGeom>
        </p:spPr>
      </p:pic>
      <p:pic>
        <p:nvPicPr>
          <p:cNvPr id="7" name="图片 6"/>
          <p:cNvPicPr>
            <a:picLocks noChangeAspect="1"/>
          </p:cNvPicPr>
          <p:nvPr userDrawn="1"/>
        </p:nvPicPr>
        <p:blipFill rotWithShape="1">
          <a:blip r:embed="rId15"/>
          <a:srcRect r="38576"/>
          <a:stretch/>
        </p:blipFill>
        <p:spPr>
          <a:xfrm>
            <a:off x="5825472" y="794"/>
            <a:ext cx="3315700" cy="1130796"/>
          </a:xfrm>
          <a:prstGeom prst="rect">
            <a:avLst/>
          </a:prstGeom>
        </p:spPr>
      </p:pic>
      <p:pic>
        <p:nvPicPr>
          <p:cNvPr id="8" name="图片 7"/>
          <p:cNvPicPr>
            <a:picLocks noChangeAspect="1"/>
          </p:cNvPicPr>
          <p:nvPr userDrawn="1"/>
        </p:nvPicPr>
        <p:blipFill rotWithShape="1">
          <a:blip r:embed="rId16" cstate="print">
            <a:extLst>
              <a:ext uri="{28A0092B-C50C-407E-A947-70E740481C1C}">
                <a14:useLocalDpi xmlns:a14="http://schemas.microsoft.com/office/drawing/2010/main" val="0"/>
              </a:ext>
            </a:extLst>
          </a:blip>
          <a:srcRect l="19779" t="56781" r="61322" b="13285"/>
          <a:stretch/>
        </p:blipFill>
        <p:spPr>
          <a:xfrm>
            <a:off x="7308304" y="3795886"/>
            <a:ext cx="1728192" cy="1368152"/>
          </a:xfrm>
          <a:prstGeom prst="rect">
            <a:avLst/>
          </a:prstGeom>
        </p:spPr>
      </p:pic>
    </p:spTree>
    <p:extLst>
      <p:ext uri="{BB962C8B-B14F-4D97-AF65-F5344CB8AC3E}">
        <p14:creationId xmlns:p14="http://schemas.microsoft.com/office/powerpoint/2010/main" val="8615996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97" name="图片 96"/>
          <p:cNvPicPr>
            <a:picLocks noChangeAspect="1"/>
          </p:cNvPicPr>
          <p:nvPr/>
        </p:nvPicPr>
        <p:blipFill rotWithShape="1">
          <a:blip r:embed="rId3" cstate="print">
            <a:extLst>
              <a:ext uri="{28A0092B-C50C-407E-A947-70E740481C1C}">
                <a14:useLocalDpi xmlns:a14="http://schemas.microsoft.com/office/drawing/2010/main" val="0"/>
              </a:ext>
            </a:extLst>
          </a:blip>
          <a:srcRect b="14640"/>
          <a:stretch/>
        </p:blipFill>
        <p:spPr>
          <a:xfrm>
            <a:off x="1115616" y="3131072"/>
            <a:ext cx="6912768" cy="1672926"/>
          </a:xfrm>
          <a:prstGeom prst="rect">
            <a:avLst/>
          </a:prstGeom>
        </p:spPr>
      </p:pic>
      <p:pic>
        <p:nvPicPr>
          <p:cNvPr id="96" name="图片 95"/>
          <p:cNvPicPr>
            <a:picLocks noChangeAspect="1"/>
          </p:cNvPicPr>
          <p:nvPr/>
        </p:nvPicPr>
        <p:blipFill rotWithShape="1">
          <a:blip r:embed="rId4" cstate="print">
            <a:extLst>
              <a:ext uri="{28A0092B-C50C-407E-A947-70E740481C1C}">
                <a14:useLocalDpi xmlns:a14="http://schemas.microsoft.com/office/drawing/2010/main" val="0"/>
              </a:ext>
            </a:extLst>
          </a:blip>
          <a:srcRect t="20979"/>
          <a:stretch/>
        </p:blipFill>
        <p:spPr>
          <a:xfrm>
            <a:off x="0" y="2556302"/>
            <a:ext cx="9144000" cy="2282658"/>
          </a:xfrm>
          <a:prstGeom prst="rect">
            <a:avLst/>
          </a:prstGeom>
        </p:spPr>
      </p:pic>
      <p:sp>
        <p:nvSpPr>
          <p:cNvPr id="101" name="文本框 100"/>
          <p:cNvSpPr txBox="1"/>
          <p:nvPr/>
        </p:nvSpPr>
        <p:spPr>
          <a:xfrm>
            <a:off x="877719" y="1226863"/>
            <a:ext cx="7388561" cy="769441"/>
          </a:xfrm>
          <a:prstGeom prst="rect">
            <a:avLst/>
          </a:prstGeom>
          <a:noFill/>
        </p:spPr>
        <p:txBody>
          <a:bodyPr wrap="none" rtlCol="0">
            <a:spAutoFit/>
            <a:scene3d>
              <a:camera prst="orthographicFront"/>
              <a:lightRig rig="threePt" dir="t"/>
            </a:scene3d>
            <a:sp3d extrusionH="57150" prstMaterial="matte">
              <a:bevelT w="38100" h="12700" prst="angle"/>
              <a:extrusionClr>
                <a:srgbClr val="FFC000"/>
              </a:extrusionClr>
              <a:contourClr>
                <a:srgbClr val="FFC000"/>
              </a:contourClr>
            </a:sp3d>
          </a:bodyPr>
          <a:lstStyle/>
          <a:p>
            <a:r>
              <a:rPr lang="zh-CN" altLang="en-US" sz="4400" dirty="0" smtClean="0">
                <a:solidFill>
                  <a:srgbClr val="E60027"/>
                </a:solidFill>
                <a:effectLst>
                  <a:outerShdw blurRad="60007" dist="310007" dir="7680000" sy="30000" kx="1300200" algn="ctr" rotWithShape="0">
                    <a:prstClr val="black">
                      <a:alpha val="32000"/>
                    </a:prst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党政风党建工作汇报</a:t>
            </a:r>
            <a:r>
              <a:rPr lang="en-US" altLang="zh-CN" sz="4400" dirty="0" smtClean="0">
                <a:solidFill>
                  <a:srgbClr val="E60027"/>
                </a:solidFill>
                <a:effectLst>
                  <a:outerShdw blurRad="60007" dist="310007" dir="7680000" sy="30000" kx="1300200" algn="ctr" rotWithShape="0">
                    <a:prstClr val="black">
                      <a:alpha val="32000"/>
                    </a:prst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PPT</a:t>
            </a:r>
            <a:r>
              <a:rPr lang="zh-CN" altLang="en-US" sz="4400" dirty="0" smtClean="0">
                <a:solidFill>
                  <a:srgbClr val="E60027"/>
                </a:solidFill>
                <a:effectLst>
                  <a:outerShdw blurRad="60007" dist="310007" dir="7680000" sy="30000" kx="1300200" algn="ctr" rotWithShape="0">
                    <a:prstClr val="black">
                      <a:alpha val="32000"/>
                    </a:prst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模板</a:t>
            </a:r>
            <a:endParaRPr lang="zh-CN" altLang="en-US" sz="4400" dirty="0">
              <a:solidFill>
                <a:srgbClr val="E60027"/>
              </a:solidFill>
              <a:effectLst>
                <a:outerShdw blurRad="60007" dist="310007" dir="7680000" sy="30000" kx="1300200" algn="ctr" rotWithShape="0">
                  <a:prstClr val="black">
                    <a:alpha val="32000"/>
                  </a:prst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pic>
        <p:nvPicPr>
          <p:cNvPr id="103" name="图片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4001111"/>
            <a:ext cx="9144000" cy="1154141"/>
          </a:xfrm>
          <a:prstGeom prst="rect">
            <a:avLst/>
          </a:prstGeom>
        </p:spPr>
      </p:pic>
      <p:pic>
        <p:nvPicPr>
          <p:cNvPr id="105" name="图片 10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3528" y="2657479"/>
            <a:ext cx="2505274" cy="1343632"/>
          </a:xfrm>
          <a:prstGeom prst="rect">
            <a:avLst/>
          </a:prstGeom>
        </p:spPr>
      </p:pic>
      <p:pic>
        <p:nvPicPr>
          <p:cNvPr id="110" name="图片 10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24" y="3260048"/>
            <a:ext cx="1796948" cy="1482126"/>
          </a:xfrm>
          <a:prstGeom prst="rect">
            <a:avLst/>
          </a:prstGeom>
        </p:spPr>
      </p:pic>
      <p:grpSp>
        <p:nvGrpSpPr>
          <p:cNvPr id="113" name="组合 112"/>
          <p:cNvGrpSpPr/>
          <p:nvPr/>
        </p:nvGrpSpPr>
        <p:grpSpPr>
          <a:xfrm>
            <a:off x="1043608" y="488514"/>
            <a:ext cx="1281138" cy="805427"/>
            <a:chOff x="1130622" y="699542"/>
            <a:chExt cx="1281138" cy="805427"/>
          </a:xfrm>
        </p:grpSpPr>
        <p:sp>
          <p:nvSpPr>
            <p:cNvPr id="112" name="等腰三角形 111"/>
            <p:cNvSpPr/>
            <p:nvPr/>
          </p:nvSpPr>
          <p:spPr>
            <a:xfrm rot="10800000">
              <a:off x="1130622" y="1021842"/>
              <a:ext cx="489050" cy="483127"/>
            </a:xfrm>
            <a:prstGeom prst="triangle">
              <a:avLst>
                <a:gd name="adj" fmla="val 100000"/>
              </a:avLst>
            </a:prstGeom>
            <a:solidFill>
              <a:srgbClr val="E60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a:off x="1130622" y="699542"/>
              <a:ext cx="1281138" cy="648072"/>
            </a:xfrm>
            <a:prstGeom prst="roundRect">
              <a:avLst>
                <a:gd name="adj" fmla="val 23516"/>
              </a:avLst>
            </a:prstGeom>
            <a:solidFill>
              <a:srgbClr val="E60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2020</a:t>
              </a:r>
              <a:endParaRPr lang="zh-CN" altLang="en-US" sz="3600" dirty="0">
                <a:latin typeface="Impact" panose="020B0806030902050204" pitchFamily="34" charset="0"/>
              </a:endParaRPr>
            </a:p>
          </p:txBody>
        </p:sp>
      </p:grpSp>
      <p:sp>
        <p:nvSpPr>
          <p:cNvPr id="114" name="文本框 113"/>
          <p:cNvSpPr txBox="1"/>
          <p:nvPr/>
        </p:nvSpPr>
        <p:spPr>
          <a:xfrm>
            <a:off x="2207409" y="2011233"/>
            <a:ext cx="4729180" cy="369332"/>
          </a:xfrm>
          <a:prstGeom prst="rect">
            <a:avLst/>
          </a:prstGeom>
          <a:noFill/>
        </p:spPr>
        <p:txBody>
          <a:bodyPr wrap="none" rtlCol="0">
            <a:spAutoFit/>
          </a:bodyPr>
          <a:lstStyle/>
          <a:p>
            <a:r>
              <a:rPr lang="zh-CN" altLang="en-US"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工作汇报  </a:t>
            </a:r>
            <a:r>
              <a:rPr lang="en-US" altLang="zh-CN"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   </a:t>
            </a:r>
            <a:r>
              <a:rPr lang="zh-CN" altLang="en-US"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党课心得  </a:t>
            </a:r>
            <a:r>
              <a:rPr lang="en-US" altLang="zh-CN"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r>
              <a:rPr lang="zh-CN" altLang="en-US"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党课课件  </a:t>
            </a:r>
            <a:r>
              <a:rPr lang="en-US" altLang="zh-CN"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  </a:t>
            </a:r>
            <a:r>
              <a:rPr lang="zh-CN" altLang="en-US"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工作总结</a:t>
            </a:r>
            <a:endParaRPr lang="zh-CN" altLang="en-US"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15" name="圆角矩形 114"/>
          <p:cNvSpPr/>
          <p:nvPr/>
        </p:nvSpPr>
        <p:spPr>
          <a:xfrm>
            <a:off x="3491879" y="2533534"/>
            <a:ext cx="2160240" cy="360741"/>
          </a:xfrm>
          <a:prstGeom prst="roundRect">
            <a:avLst>
              <a:gd name="adj" fmla="val 18315"/>
            </a:avLst>
          </a:prstGeom>
          <a:solidFill>
            <a:schemeClr val="bg1"/>
          </a:solidFill>
          <a:ln w="6350">
            <a:solidFill>
              <a:srgbClr val="E600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汇报人：东方之</a:t>
            </a:r>
            <a:r>
              <a:rPr lang="en-US" altLang="zh-CN" sz="1200" dirty="0" smtClean="0">
                <a:solidFill>
                  <a:schemeClr val="tx1">
                    <a:lumMod val="95000"/>
                    <a:lumOff val="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a:t>
            </a:r>
            <a:endParaRPr lang="zh-CN" altLang="en-US" sz="1200" dirty="0">
              <a:solidFill>
                <a:schemeClr val="tx1">
                  <a:lumMod val="95000"/>
                  <a:lumOff val="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27279636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7"/>
          <p:cNvGrpSpPr>
            <a:grpSpLocks/>
          </p:cNvGrpSpPr>
          <p:nvPr/>
        </p:nvGrpSpPr>
        <p:grpSpPr bwMode="auto">
          <a:xfrm>
            <a:off x="3707904" y="1851670"/>
            <a:ext cx="4889285" cy="1743566"/>
            <a:chOff x="0" y="0"/>
            <a:chExt cx="7162799" cy="2554078"/>
          </a:xfrm>
        </p:grpSpPr>
        <p:grpSp>
          <p:nvGrpSpPr>
            <p:cNvPr id="12" name="Group 8"/>
            <p:cNvGrpSpPr>
              <a:grpSpLocks/>
            </p:cNvGrpSpPr>
            <p:nvPr/>
          </p:nvGrpSpPr>
          <p:grpSpPr bwMode="auto">
            <a:xfrm>
              <a:off x="2446558" y="461915"/>
              <a:ext cx="1887920" cy="736100"/>
              <a:chOff x="0" y="0"/>
              <a:chExt cx="2832907" cy="1104550"/>
            </a:xfrm>
          </p:grpSpPr>
          <p:sp>
            <p:nvSpPr>
              <p:cNvPr id="36" name="矩形 3"/>
              <p:cNvSpPr>
                <a:spLocks noChangeArrowheads="1"/>
              </p:cNvSpPr>
              <p:nvPr/>
            </p:nvSpPr>
            <p:spPr bwMode="auto">
              <a:xfrm>
                <a:off x="2887" y="0"/>
                <a:ext cx="2830020" cy="1046592"/>
              </a:xfrm>
              <a:custGeom>
                <a:avLst/>
                <a:gdLst>
                  <a:gd name="T0" fmla="*/ 1786869 w 3996459"/>
                  <a:gd name="T1" fmla="*/ 27481 h 1876855"/>
                  <a:gd name="T2" fmla="*/ 3996459 w 3996459"/>
                  <a:gd name="T3" fmla="*/ 983084 h 1876855"/>
                  <a:gd name="T4" fmla="*/ 2827635 w 3996459"/>
                  <a:gd name="T5" fmla="*/ 1876855 h 1876855"/>
                  <a:gd name="T6" fmla="*/ 0 w 3996459"/>
                  <a:gd name="T7" fmla="*/ 717000 h 1876855"/>
                  <a:gd name="T8" fmla="*/ 1786869 w 3996459"/>
                  <a:gd name="T9" fmla="*/ 27481 h 1876855"/>
                  <a:gd name="T10" fmla="*/ 0 60000 65536"/>
                  <a:gd name="T11" fmla="*/ 0 60000 65536"/>
                  <a:gd name="T12" fmla="*/ 0 60000 65536"/>
                  <a:gd name="T13" fmla="*/ 0 60000 65536"/>
                  <a:gd name="T14" fmla="*/ 0 60000 65536"/>
                  <a:gd name="T15" fmla="*/ 0 w 3996459"/>
                  <a:gd name="T16" fmla="*/ 0 h 1876855"/>
                  <a:gd name="T17" fmla="*/ 3996459 w 3996459"/>
                  <a:gd name="T18" fmla="*/ 1876855 h 1876855"/>
                </a:gdLst>
                <a:ahLst/>
                <a:cxnLst>
                  <a:cxn ang="T10">
                    <a:pos x="T0" y="T1"/>
                  </a:cxn>
                  <a:cxn ang="T11">
                    <a:pos x="T2" y="T3"/>
                  </a:cxn>
                  <a:cxn ang="T12">
                    <a:pos x="T4" y="T5"/>
                  </a:cxn>
                  <a:cxn ang="T13">
                    <a:pos x="T6" y="T7"/>
                  </a:cxn>
                  <a:cxn ang="T14">
                    <a:pos x="T8" y="T9"/>
                  </a:cxn>
                </a:cxnLst>
                <a:rect l="T15" t="T16" r="T17" b="T18"/>
                <a:pathLst>
                  <a:path w="3996459" h="1876855">
                    <a:moveTo>
                      <a:pt x="1786869" y="27481"/>
                    </a:moveTo>
                    <a:cubicBezTo>
                      <a:pt x="2798662" y="-152046"/>
                      <a:pt x="3790945" y="591993"/>
                      <a:pt x="3996459" y="983084"/>
                    </a:cubicBezTo>
                    <a:cubicBezTo>
                      <a:pt x="3250527" y="1528515"/>
                      <a:pt x="3945953" y="976590"/>
                      <a:pt x="2827635" y="1876855"/>
                    </a:cubicBezTo>
                    <a:cubicBezTo>
                      <a:pt x="2641496" y="1702338"/>
                      <a:pt x="1692692" y="390814"/>
                      <a:pt x="0" y="717000"/>
                    </a:cubicBezTo>
                    <a:lnTo>
                      <a:pt x="1786869" y="27481"/>
                    </a:lnTo>
                    <a:close/>
                  </a:path>
                </a:pathLst>
              </a:custGeom>
              <a:solidFill>
                <a:srgbClr val="4D4D4D"/>
              </a:solidFill>
              <a:ln w="3175" cap="flat" cmpd="sng">
                <a:solidFill>
                  <a:srgbClr val="FFFFFF"/>
                </a:solidFill>
                <a:miter lim="800000"/>
                <a:headEnd/>
                <a:tailEnd/>
              </a:ln>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sp>
            <p:nvSpPr>
              <p:cNvPr id="37" name="矩形 3"/>
              <p:cNvSpPr>
                <a:spLocks noChangeArrowheads="1"/>
              </p:cNvSpPr>
              <p:nvPr/>
            </p:nvSpPr>
            <p:spPr bwMode="auto">
              <a:xfrm>
                <a:off x="0" y="371714"/>
                <a:ext cx="2003726" cy="732134"/>
              </a:xfrm>
              <a:custGeom>
                <a:avLst/>
                <a:gdLst>
                  <a:gd name="T0" fmla="*/ 5167 w 2829595"/>
                  <a:gd name="T1" fmla="*/ 47371 h 1312936"/>
                  <a:gd name="T2" fmla="*/ 2829595 w 2829595"/>
                  <a:gd name="T3" fmla="*/ 1206648 h 1312936"/>
                  <a:gd name="T4" fmla="*/ 2753394 w 2829595"/>
                  <a:gd name="T5" fmla="*/ 1312936 h 1312936"/>
                  <a:gd name="T6" fmla="*/ 523 w 2829595"/>
                  <a:gd name="T7" fmla="*/ 144414 h 1312936"/>
                  <a:gd name="T8" fmla="*/ 5167 w 2829595"/>
                  <a:gd name="T9" fmla="*/ 47371 h 1312936"/>
                  <a:gd name="T10" fmla="*/ 0 60000 65536"/>
                  <a:gd name="T11" fmla="*/ 0 60000 65536"/>
                  <a:gd name="T12" fmla="*/ 0 60000 65536"/>
                  <a:gd name="T13" fmla="*/ 0 60000 65536"/>
                  <a:gd name="T14" fmla="*/ 0 60000 65536"/>
                  <a:gd name="T15" fmla="*/ 0 w 2829595"/>
                  <a:gd name="T16" fmla="*/ 0 h 1312936"/>
                  <a:gd name="T17" fmla="*/ 2829595 w 2829595"/>
                  <a:gd name="T18" fmla="*/ 1312936 h 1312936"/>
                </a:gdLst>
                <a:ahLst/>
                <a:cxnLst>
                  <a:cxn ang="T10">
                    <a:pos x="T0" y="T1"/>
                  </a:cxn>
                  <a:cxn ang="T11">
                    <a:pos x="T2" y="T3"/>
                  </a:cxn>
                  <a:cxn ang="T12">
                    <a:pos x="T4" y="T5"/>
                  </a:cxn>
                  <a:cxn ang="T13">
                    <a:pos x="T6" y="T7"/>
                  </a:cxn>
                  <a:cxn ang="T14">
                    <a:pos x="T8" y="T9"/>
                  </a:cxn>
                </a:cxnLst>
                <a:rect l="T15" t="T16" r="T17" b="T18"/>
                <a:pathLst>
                  <a:path w="2829595" h="1312936">
                    <a:moveTo>
                      <a:pt x="5167" y="47371"/>
                    </a:moveTo>
                    <a:cubicBezTo>
                      <a:pt x="1541431" y="-226036"/>
                      <a:pt x="2425334" y="753647"/>
                      <a:pt x="2829595" y="1206648"/>
                    </a:cubicBezTo>
                    <a:lnTo>
                      <a:pt x="2753394" y="1312936"/>
                    </a:lnTo>
                    <a:cubicBezTo>
                      <a:pt x="2629073" y="1243086"/>
                      <a:pt x="2046014" y="19840"/>
                      <a:pt x="523" y="144414"/>
                    </a:cubicBezTo>
                    <a:cubicBezTo>
                      <a:pt x="-2413" y="99256"/>
                      <a:pt x="8103" y="92529"/>
                      <a:pt x="5167" y="47371"/>
                    </a:cubicBezTo>
                    <a:close/>
                  </a:path>
                </a:pathLst>
              </a:custGeom>
              <a:solidFill>
                <a:srgbClr val="D8D8D8"/>
              </a:solidFill>
              <a:ln w="3175" cap="flat" cmpd="sng">
                <a:solidFill>
                  <a:srgbClr val="FFFFFF"/>
                </a:solidFill>
                <a:miter lim="800000"/>
                <a:headEnd/>
                <a:tailEnd/>
              </a:ln>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sp>
            <p:nvSpPr>
              <p:cNvPr id="38" name="矩形 1"/>
              <p:cNvSpPr>
                <a:spLocks noChangeArrowheads="1"/>
              </p:cNvSpPr>
              <p:nvPr/>
            </p:nvSpPr>
            <p:spPr bwMode="auto">
              <a:xfrm>
                <a:off x="1947197" y="547018"/>
                <a:ext cx="884943" cy="557532"/>
              </a:xfrm>
              <a:custGeom>
                <a:avLst/>
                <a:gdLst>
                  <a:gd name="T0" fmla="*/ 64166 w 884943"/>
                  <a:gd name="T1" fmla="*/ 491665 h 557532"/>
                  <a:gd name="T2" fmla="*/ 884943 w 884943"/>
                  <a:gd name="T3" fmla="*/ 0 h 557532"/>
                  <a:gd name="T4" fmla="*/ 849600 w 884943"/>
                  <a:gd name="T5" fmla="*/ 57846 h 557532"/>
                  <a:gd name="T6" fmla="*/ 0 w 884943"/>
                  <a:gd name="T7" fmla="*/ 557532 h 557532"/>
                  <a:gd name="T8" fmla="*/ 64166 w 884943"/>
                  <a:gd name="T9" fmla="*/ 491665 h 557532"/>
                  <a:gd name="T10" fmla="*/ 0 60000 65536"/>
                  <a:gd name="T11" fmla="*/ 0 60000 65536"/>
                  <a:gd name="T12" fmla="*/ 0 60000 65536"/>
                  <a:gd name="T13" fmla="*/ 0 60000 65536"/>
                  <a:gd name="T14" fmla="*/ 0 60000 65536"/>
                  <a:gd name="T15" fmla="*/ 0 w 884943"/>
                  <a:gd name="T16" fmla="*/ 0 h 557532"/>
                  <a:gd name="T17" fmla="*/ 884943 w 884943"/>
                  <a:gd name="T18" fmla="*/ 557532 h 557532"/>
                </a:gdLst>
                <a:ahLst/>
                <a:cxnLst>
                  <a:cxn ang="T10">
                    <a:pos x="T0" y="T1"/>
                  </a:cxn>
                  <a:cxn ang="T11">
                    <a:pos x="T2" y="T3"/>
                  </a:cxn>
                  <a:cxn ang="T12">
                    <a:pos x="T4" y="T5"/>
                  </a:cxn>
                  <a:cxn ang="T13">
                    <a:pos x="T6" y="T7"/>
                  </a:cxn>
                  <a:cxn ang="T14">
                    <a:pos x="T8" y="T9"/>
                  </a:cxn>
                </a:cxnLst>
                <a:rect l="T15" t="T16" r="T17" b="T18"/>
                <a:pathLst>
                  <a:path w="884943" h="557532">
                    <a:moveTo>
                      <a:pt x="64166" y="491665"/>
                    </a:moveTo>
                    <a:cubicBezTo>
                      <a:pt x="750758" y="53181"/>
                      <a:pt x="523203" y="201863"/>
                      <a:pt x="884943" y="0"/>
                    </a:cubicBezTo>
                    <a:lnTo>
                      <a:pt x="849600" y="57846"/>
                    </a:lnTo>
                    <a:lnTo>
                      <a:pt x="0" y="557532"/>
                    </a:lnTo>
                    <a:lnTo>
                      <a:pt x="64166" y="491665"/>
                    </a:lnTo>
                    <a:close/>
                  </a:path>
                </a:pathLst>
              </a:custGeom>
              <a:solidFill>
                <a:srgbClr val="D8D8D8"/>
              </a:solidFill>
              <a:ln w="3175" cap="flat" cmpd="sng">
                <a:solidFill>
                  <a:srgbClr val="FFFFFF"/>
                </a:solidFill>
                <a:miter lim="800000"/>
                <a:headEnd/>
                <a:tailEnd/>
              </a:ln>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grpSp>
        <p:grpSp>
          <p:nvGrpSpPr>
            <p:cNvPr id="13" name="Group 12"/>
            <p:cNvGrpSpPr>
              <a:grpSpLocks/>
            </p:cNvGrpSpPr>
            <p:nvPr/>
          </p:nvGrpSpPr>
          <p:grpSpPr bwMode="auto">
            <a:xfrm>
              <a:off x="3819580" y="819545"/>
              <a:ext cx="1704327" cy="869728"/>
              <a:chOff x="0" y="0"/>
              <a:chExt cx="2557418" cy="1305065"/>
            </a:xfrm>
          </p:grpSpPr>
          <p:sp>
            <p:nvSpPr>
              <p:cNvPr id="33" name="矩形 3"/>
              <p:cNvSpPr>
                <a:spLocks noChangeArrowheads="1"/>
              </p:cNvSpPr>
              <p:nvPr/>
            </p:nvSpPr>
            <p:spPr bwMode="auto">
              <a:xfrm rot="9730928">
                <a:off x="126401" y="0"/>
                <a:ext cx="2308366" cy="1305065"/>
              </a:xfrm>
              <a:custGeom>
                <a:avLst/>
                <a:gdLst>
                  <a:gd name="T0" fmla="*/ 816503 w 3259796"/>
                  <a:gd name="T1" fmla="*/ 1 h 2340375"/>
                  <a:gd name="T2" fmla="*/ 3259796 w 3259796"/>
                  <a:gd name="T3" fmla="*/ 1884411 h 2340375"/>
                  <a:gd name="T4" fmla="*/ 1951765 w 3259796"/>
                  <a:gd name="T5" fmla="*/ 2340375 h 2340375"/>
                  <a:gd name="T6" fmla="*/ 0 w 3259796"/>
                  <a:gd name="T7" fmla="*/ 831587 h 2340375"/>
                  <a:gd name="T8" fmla="*/ 816503 w 3259796"/>
                  <a:gd name="T9" fmla="*/ 1 h 2340375"/>
                  <a:gd name="T10" fmla="*/ 0 60000 65536"/>
                  <a:gd name="T11" fmla="*/ 0 60000 65536"/>
                  <a:gd name="T12" fmla="*/ 0 60000 65536"/>
                  <a:gd name="T13" fmla="*/ 0 60000 65536"/>
                  <a:gd name="T14" fmla="*/ 0 60000 65536"/>
                  <a:gd name="T15" fmla="*/ 0 w 3259796"/>
                  <a:gd name="T16" fmla="*/ 0 h 2340375"/>
                  <a:gd name="T17" fmla="*/ 3259796 w 3259796"/>
                  <a:gd name="T18" fmla="*/ 2340375 h 2340375"/>
                </a:gdLst>
                <a:ahLst/>
                <a:cxnLst>
                  <a:cxn ang="T10">
                    <a:pos x="T0" y="T1"/>
                  </a:cxn>
                  <a:cxn ang="T11">
                    <a:pos x="T2" y="T3"/>
                  </a:cxn>
                  <a:cxn ang="T12">
                    <a:pos x="T4" y="T5"/>
                  </a:cxn>
                  <a:cxn ang="T13">
                    <a:pos x="T6" y="T7"/>
                  </a:cxn>
                  <a:cxn ang="T14">
                    <a:pos x="T8" y="T9"/>
                  </a:cxn>
                </a:cxnLst>
                <a:rect l="T15" t="T16" r="T17" b="T18"/>
                <a:pathLst>
                  <a:path w="3259796" h="2340375">
                    <a:moveTo>
                      <a:pt x="816503" y="1"/>
                    </a:moveTo>
                    <a:cubicBezTo>
                      <a:pt x="2445400" y="246969"/>
                      <a:pt x="3054282" y="1493320"/>
                      <a:pt x="3259796" y="1884411"/>
                    </a:cubicBezTo>
                    <a:lnTo>
                      <a:pt x="1951765" y="2340375"/>
                    </a:lnTo>
                    <a:cubicBezTo>
                      <a:pt x="1765626" y="2165858"/>
                      <a:pt x="1435744" y="1051391"/>
                      <a:pt x="0" y="831587"/>
                    </a:cubicBezTo>
                    <a:lnTo>
                      <a:pt x="816503" y="1"/>
                    </a:lnTo>
                    <a:close/>
                  </a:path>
                </a:pathLst>
              </a:custGeom>
              <a:solidFill>
                <a:srgbClr val="FD0912"/>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sp>
            <p:nvSpPr>
              <p:cNvPr id="34" name="矩形 3"/>
              <p:cNvSpPr>
                <a:spLocks noChangeArrowheads="1"/>
              </p:cNvSpPr>
              <p:nvPr/>
            </p:nvSpPr>
            <p:spPr bwMode="auto">
              <a:xfrm rot="10800000">
                <a:off x="0" y="628697"/>
                <a:ext cx="2042929" cy="596486"/>
              </a:xfrm>
              <a:custGeom>
                <a:avLst/>
                <a:gdLst>
                  <a:gd name="T0" fmla="*/ 0 w 2884954"/>
                  <a:gd name="T1" fmla="*/ 73142 h 1069681"/>
                  <a:gd name="T2" fmla="*/ 2884954 w 2884954"/>
                  <a:gd name="T3" fmla="*/ 997555 h 1069681"/>
                  <a:gd name="T4" fmla="*/ 2795304 w 2884954"/>
                  <a:gd name="T5" fmla="*/ 1069681 h 1069681"/>
                  <a:gd name="T6" fmla="*/ 15257 w 2884954"/>
                  <a:gd name="T7" fmla="*/ 230668 h 1069681"/>
                  <a:gd name="T8" fmla="*/ 0 w 2884954"/>
                  <a:gd name="T9" fmla="*/ 73142 h 1069681"/>
                  <a:gd name="T10" fmla="*/ 0 60000 65536"/>
                  <a:gd name="T11" fmla="*/ 0 60000 65536"/>
                  <a:gd name="T12" fmla="*/ 0 60000 65536"/>
                  <a:gd name="T13" fmla="*/ 0 60000 65536"/>
                  <a:gd name="T14" fmla="*/ 0 60000 65536"/>
                  <a:gd name="T15" fmla="*/ 0 w 2884954"/>
                  <a:gd name="T16" fmla="*/ 0 h 1069681"/>
                  <a:gd name="T17" fmla="*/ 2884954 w 2884954"/>
                  <a:gd name="T18" fmla="*/ 1069681 h 1069681"/>
                </a:gdLst>
                <a:ahLst/>
                <a:cxnLst>
                  <a:cxn ang="T10">
                    <a:pos x="T0" y="T1"/>
                  </a:cxn>
                  <a:cxn ang="T11">
                    <a:pos x="T2" y="T3"/>
                  </a:cxn>
                  <a:cxn ang="T12">
                    <a:pos x="T4" y="T5"/>
                  </a:cxn>
                  <a:cxn ang="T13">
                    <a:pos x="T6" y="T7"/>
                  </a:cxn>
                  <a:cxn ang="T14">
                    <a:pos x="T8" y="T9"/>
                  </a:cxn>
                </a:cxnLst>
                <a:rect l="T15" t="T16" r="T17" b="T18"/>
                <a:pathLst>
                  <a:path w="2884954" h="1069681">
                    <a:moveTo>
                      <a:pt x="0" y="73142"/>
                    </a:moveTo>
                    <a:cubicBezTo>
                      <a:pt x="1627056" y="-242967"/>
                      <a:pt x="2494144" y="540284"/>
                      <a:pt x="2884954" y="997555"/>
                    </a:cubicBezTo>
                    <a:lnTo>
                      <a:pt x="2795304" y="1069681"/>
                    </a:lnTo>
                    <a:cubicBezTo>
                      <a:pt x="2327987" y="641127"/>
                      <a:pt x="1657221" y="-115964"/>
                      <a:pt x="15257" y="230668"/>
                    </a:cubicBezTo>
                    <a:cubicBezTo>
                      <a:pt x="-1038" y="169619"/>
                      <a:pt x="16295" y="134191"/>
                      <a:pt x="0" y="73142"/>
                    </a:cubicBezTo>
                    <a:close/>
                  </a:path>
                </a:pathLst>
              </a:cu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sp>
            <p:nvSpPr>
              <p:cNvPr id="35" name="矩形 1"/>
              <p:cNvSpPr>
                <a:spLocks noChangeArrowheads="1"/>
              </p:cNvSpPr>
              <p:nvPr/>
            </p:nvSpPr>
            <p:spPr bwMode="auto">
              <a:xfrm rot="20263630">
                <a:off x="1917454" y="579723"/>
                <a:ext cx="639964" cy="503052"/>
              </a:xfrm>
              <a:custGeom>
                <a:avLst/>
                <a:gdLst>
                  <a:gd name="T0" fmla="*/ 0 w 639964"/>
                  <a:gd name="T1" fmla="*/ 416237 h 503052"/>
                  <a:gd name="T2" fmla="*/ 639237 w 639964"/>
                  <a:gd name="T3" fmla="*/ 0 h 503052"/>
                  <a:gd name="T4" fmla="*/ 639964 w 639964"/>
                  <a:gd name="T5" fmla="*/ 64900 h 503052"/>
                  <a:gd name="T6" fmla="*/ 2319 w 639964"/>
                  <a:gd name="T7" fmla="*/ 503052 h 503052"/>
                  <a:gd name="T8" fmla="*/ 0 w 639964"/>
                  <a:gd name="T9" fmla="*/ 416237 h 503052"/>
                  <a:gd name="T10" fmla="*/ 0 60000 65536"/>
                  <a:gd name="T11" fmla="*/ 0 60000 65536"/>
                  <a:gd name="T12" fmla="*/ 0 60000 65536"/>
                  <a:gd name="T13" fmla="*/ 0 60000 65536"/>
                  <a:gd name="T14" fmla="*/ 0 60000 65536"/>
                  <a:gd name="T15" fmla="*/ 0 w 639964"/>
                  <a:gd name="T16" fmla="*/ 0 h 503052"/>
                  <a:gd name="T17" fmla="*/ 639964 w 639964"/>
                  <a:gd name="T18" fmla="*/ 503052 h 503052"/>
                </a:gdLst>
                <a:ahLst/>
                <a:cxnLst>
                  <a:cxn ang="T10">
                    <a:pos x="T0" y="T1"/>
                  </a:cxn>
                  <a:cxn ang="T11">
                    <a:pos x="T2" y="T3"/>
                  </a:cxn>
                  <a:cxn ang="T12">
                    <a:pos x="T4" y="T5"/>
                  </a:cxn>
                  <a:cxn ang="T13">
                    <a:pos x="T6" y="T7"/>
                  </a:cxn>
                  <a:cxn ang="T14">
                    <a:pos x="T8" y="T9"/>
                  </a:cxn>
                </a:cxnLst>
                <a:rect l="T15" t="T16" r="T17" b="T18"/>
                <a:pathLst>
                  <a:path w="639964" h="503052">
                    <a:moveTo>
                      <a:pt x="0" y="416237"/>
                    </a:moveTo>
                    <a:lnTo>
                      <a:pt x="639237" y="0"/>
                    </a:lnTo>
                    <a:cubicBezTo>
                      <a:pt x="639479" y="21633"/>
                      <a:pt x="639722" y="43267"/>
                      <a:pt x="639964" y="64900"/>
                    </a:cubicBezTo>
                    <a:lnTo>
                      <a:pt x="2319" y="503052"/>
                    </a:lnTo>
                    <a:cubicBezTo>
                      <a:pt x="2148" y="472644"/>
                      <a:pt x="171" y="446645"/>
                      <a:pt x="0" y="416237"/>
                    </a:cubicBezTo>
                    <a:close/>
                  </a:path>
                </a:pathLst>
              </a:custGeom>
              <a:solidFill>
                <a:srgbClr val="C00000"/>
              </a:solidFill>
              <a:ln w="3175" cap="flat" cmpd="sng">
                <a:solidFill>
                  <a:srgbClr val="FFFFFF"/>
                </a:solidFill>
                <a:miter lim="800000"/>
                <a:headEnd/>
                <a:tailEnd/>
              </a:ln>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grpSp>
        <p:grpSp>
          <p:nvGrpSpPr>
            <p:cNvPr id="14" name="Group 16"/>
            <p:cNvGrpSpPr>
              <a:grpSpLocks/>
            </p:cNvGrpSpPr>
            <p:nvPr/>
          </p:nvGrpSpPr>
          <p:grpSpPr bwMode="auto">
            <a:xfrm>
              <a:off x="1344599" y="744432"/>
              <a:ext cx="2398133" cy="917556"/>
              <a:chOff x="0" y="0"/>
              <a:chExt cx="3598505" cy="1376834"/>
            </a:xfrm>
          </p:grpSpPr>
          <p:sp>
            <p:nvSpPr>
              <p:cNvPr id="30" name="矩形 3"/>
              <p:cNvSpPr>
                <a:spLocks noChangeArrowheads="1"/>
              </p:cNvSpPr>
              <p:nvPr/>
            </p:nvSpPr>
            <p:spPr bwMode="auto">
              <a:xfrm>
                <a:off x="0" y="0"/>
                <a:ext cx="3598505" cy="1324707"/>
              </a:xfrm>
              <a:custGeom>
                <a:avLst/>
                <a:gdLst>
                  <a:gd name="T0" fmla="*/ 2336353 w 5081687"/>
                  <a:gd name="T1" fmla="*/ 29053 h 2375599"/>
                  <a:gd name="T2" fmla="*/ 5081687 w 5081687"/>
                  <a:gd name="T3" fmla="*/ 1220158 h 2375599"/>
                  <a:gd name="T4" fmla="*/ 3569437 w 5081687"/>
                  <a:gd name="T5" fmla="*/ 2375599 h 2375599"/>
                  <a:gd name="T6" fmla="*/ 0 w 5081687"/>
                  <a:gd name="T7" fmla="*/ 936631 h 2375599"/>
                  <a:gd name="T8" fmla="*/ 2336353 w 5081687"/>
                  <a:gd name="T9" fmla="*/ 29053 h 2375599"/>
                  <a:gd name="T10" fmla="*/ 0 60000 65536"/>
                  <a:gd name="T11" fmla="*/ 0 60000 65536"/>
                  <a:gd name="T12" fmla="*/ 0 60000 65536"/>
                  <a:gd name="T13" fmla="*/ 0 60000 65536"/>
                  <a:gd name="T14" fmla="*/ 0 60000 65536"/>
                  <a:gd name="T15" fmla="*/ 0 w 5081687"/>
                  <a:gd name="T16" fmla="*/ 0 h 2375599"/>
                  <a:gd name="T17" fmla="*/ 5081687 w 5081687"/>
                  <a:gd name="T18" fmla="*/ 2375599 h 2375599"/>
                </a:gdLst>
                <a:ahLst/>
                <a:cxnLst>
                  <a:cxn ang="T10">
                    <a:pos x="T0" y="T1"/>
                  </a:cxn>
                  <a:cxn ang="T11">
                    <a:pos x="T2" y="T3"/>
                  </a:cxn>
                  <a:cxn ang="T12">
                    <a:pos x="T4" y="T5"/>
                  </a:cxn>
                  <a:cxn ang="T13">
                    <a:pos x="T6" y="T7"/>
                  </a:cxn>
                  <a:cxn ang="T14">
                    <a:pos x="T8" y="T9"/>
                  </a:cxn>
                </a:cxnLst>
                <a:rect l="T15" t="T16" r="T17" b="T18"/>
                <a:pathLst>
                  <a:path w="5081687" h="2375599">
                    <a:moveTo>
                      <a:pt x="2336353" y="29053"/>
                    </a:moveTo>
                    <a:cubicBezTo>
                      <a:pt x="3705309" y="-159197"/>
                      <a:pt x="4700222" y="605628"/>
                      <a:pt x="5081687" y="1220158"/>
                    </a:cubicBezTo>
                    <a:cubicBezTo>
                      <a:pt x="4335755" y="1765589"/>
                      <a:pt x="4687755" y="1475334"/>
                      <a:pt x="3569437" y="2375599"/>
                    </a:cubicBezTo>
                    <a:cubicBezTo>
                      <a:pt x="3445116" y="2305749"/>
                      <a:pt x="2324596" y="654056"/>
                      <a:pt x="0" y="936631"/>
                    </a:cubicBezTo>
                    <a:lnTo>
                      <a:pt x="2336353" y="29053"/>
                    </a:lnTo>
                    <a:close/>
                  </a:path>
                </a:pathLst>
              </a:custGeom>
              <a:solidFill>
                <a:srgbClr val="FD0912"/>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sp>
            <p:nvSpPr>
              <p:cNvPr id="31" name="矩形 3"/>
              <p:cNvSpPr>
                <a:spLocks noChangeArrowheads="1"/>
              </p:cNvSpPr>
              <p:nvPr/>
            </p:nvSpPr>
            <p:spPr bwMode="auto">
              <a:xfrm>
                <a:off x="3480" y="502578"/>
                <a:ext cx="2526324" cy="874256"/>
              </a:xfrm>
              <a:custGeom>
                <a:avLst/>
                <a:gdLst>
                  <a:gd name="T0" fmla="*/ 0 w 3567588"/>
                  <a:gd name="T1" fmla="*/ 37481 h 1567805"/>
                  <a:gd name="T2" fmla="*/ 3567588 w 3567588"/>
                  <a:gd name="T3" fmla="*/ 1478598 h 1567805"/>
                  <a:gd name="T4" fmla="*/ 3491388 w 3567588"/>
                  <a:gd name="T5" fmla="*/ 1567805 h 1567805"/>
                  <a:gd name="T6" fmla="*/ 8808 w 3567588"/>
                  <a:gd name="T7" fmla="*/ 172955 h 1567805"/>
                  <a:gd name="T8" fmla="*/ 0 w 3567588"/>
                  <a:gd name="T9" fmla="*/ 37481 h 1567805"/>
                  <a:gd name="T10" fmla="*/ 0 60000 65536"/>
                  <a:gd name="T11" fmla="*/ 0 60000 65536"/>
                  <a:gd name="T12" fmla="*/ 0 60000 65536"/>
                  <a:gd name="T13" fmla="*/ 0 60000 65536"/>
                  <a:gd name="T14" fmla="*/ 0 60000 65536"/>
                  <a:gd name="T15" fmla="*/ 0 w 3567588"/>
                  <a:gd name="T16" fmla="*/ 0 h 1567805"/>
                  <a:gd name="T17" fmla="*/ 3567588 w 3567588"/>
                  <a:gd name="T18" fmla="*/ 1567805 h 1567805"/>
                </a:gdLst>
                <a:ahLst/>
                <a:cxnLst>
                  <a:cxn ang="T10">
                    <a:pos x="T0" y="T1"/>
                  </a:cxn>
                  <a:cxn ang="T11">
                    <a:pos x="T2" y="T3"/>
                  </a:cxn>
                  <a:cxn ang="T12">
                    <a:pos x="T4" y="T5"/>
                  </a:cxn>
                  <a:cxn ang="T13">
                    <a:pos x="T6" y="T7"/>
                  </a:cxn>
                  <a:cxn ang="T14">
                    <a:pos x="T8" y="T9"/>
                  </a:cxn>
                </a:cxnLst>
                <a:rect l="T15" t="T16" r="T17" b="T18"/>
                <a:pathLst>
                  <a:path w="3567588" h="1567805">
                    <a:moveTo>
                      <a:pt x="0" y="37481"/>
                    </a:moveTo>
                    <a:cubicBezTo>
                      <a:pt x="1936426" y="-231655"/>
                      <a:pt x="3176778" y="1021327"/>
                      <a:pt x="3567588" y="1478598"/>
                    </a:cubicBezTo>
                    <a:lnTo>
                      <a:pt x="3491388" y="1567805"/>
                    </a:lnTo>
                    <a:cubicBezTo>
                      <a:pt x="3367067" y="1497955"/>
                      <a:pt x="2333404" y="-109620"/>
                      <a:pt x="8808" y="172955"/>
                    </a:cubicBezTo>
                    <a:lnTo>
                      <a:pt x="0" y="37481"/>
                    </a:lnTo>
                    <a:close/>
                  </a:path>
                </a:pathLst>
              </a:cu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sp>
            <p:nvSpPr>
              <p:cNvPr id="32" name="矩形 1"/>
              <p:cNvSpPr>
                <a:spLocks noChangeArrowheads="1"/>
              </p:cNvSpPr>
              <p:nvPr/>
            </p:nvSpPr>
            <p:spPr bwMode="auto">
              <a:xfrm>
                <a:off x="2477541" y="680640"/>
                <a:ext cx="1120686" cy="695645"/>
              </a:xfrm>
              <a:custGeom>
                <a:avLst/>
                <a:gdLst>
                  <a:gd name="T0" fmla="*/ 52262 w 1120687"/>
                  <a:gd name="T1" fmla="*/ 644066 h 695645"/>
                  <a:gd name="T2" fmla="*/ 1120687 w 1120687"/>
                  <a:gd name="T3" fmla="*/ 0 h 695645"/>
                  <a:gd name="T4" fmla="*/ 1085344 w 1120687"/>
                  <a:gd name="T5" fmla="*/ 57846 h 695645"/>
                  <a:gd name="T6" fmla="*/ 0 w 1120687"/>
                  <a:gd name="T7" fmla="*/ 695645 h 695645"/>
                  <a:gd name="T8" fmla="*/ 52262 w 1120687"/>
                  <a:gd name="T9" fmla="*/ 644066 h 695645"/>
                  <a:gd name="T10" fmla="*/ 0 60000 65536"/>
                  <a:gd name="T11" fmla="*/ 0 60000 65536"/>
                  <a:gd name="T12" fmla="*/ 0 60000 65536"/>
                  <a:gd name="T13" fmla="*/ 0 60000 65536"/>
                  <a:gd name="T14" fmla="*/ 0 60000 65536"/>
                  <a:gd name="T15" fmla="*/ 0 w 1120687"/>
                  <a:gd name="T16" fmla="*/ 0 h 695645"/>
                  <a:gd name="T17" fmla="*/ 1120687 w 1120687"/>
                  <a:gd name="T18" fmla="*/ 695645 h 695645"/>
                </a:gdLst>
                <a:ahLst/>
                <a:cxnLst>
                  <a:cxn ang="T10">
                    <a:pos x="T0" y="T1"/>
                  </a:cxn>
                  <a:cxn ang="T11">
                    <a:pos x="T2" y="T3"/>
                  </a:cxn>
                  <a:cxn ang="T12">
                    <a:pos x="T4" y="T5"/>
                  </a:cxn>
                  <a:cxn ang="T13">
                    <a:pos x="T6" y="T7"/>
                  </a:cxn>
                  <a:cxn ang="T14">
                    <a:pos x="T8" y="T9"/>
                  </a:cxn>
                </a:cxnLst>
                <a:rect l="T15" t="T16" r="T17" b="T18"/>
                <a:pathLst>
                  <a:path w="1120687" h="695645">
                    <a:moveTo>
                      <a:pt x="52262" y="644066"/>
                    </a:moveTo>
                    <a:cubicBezTo>
                      <a:pt x="738854" y="205582"/>
                      <a:pt x="758947" y="201863"/>
                      <a:pt x="1120687" y="0"/>
                    </a:cubicBezTo>
                    <a:lnTo>
                      <a:pt x="1085344" y="57846"/>
                    </a:lnTo>
                    <a:lnTo>
                      <a:pt x="0" y="695645"/>
                    </a:lnTo>
                    <a:lnTo>
                      <a:pt x="52262" y="644066"/>
                    </a:lnTo>
                    <a:close/>
                  </a:path>
                </a:pathLst>
              </a:cu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grpSp>
        <p:grpSp>
          <p:nvGrpSpPr>
            <p:cNvPr id="15" name="Group 20"/>
            <p:cNvGrpSpPr>
              <a:grpSpLocks/>
            </p:cNvGrpSpPr>
            <p:nvPr/>
          </p:nvGrpSpPr>
          <p:grpSpPr bwMode="auto">
            <a:xfrm>
              <a:off x="3099685" y="1181491"/>
              <a:ext cx="2137610" cy="1121959"/>
              <a:chOff x="0" y="0"/>
              <a:chExt cx="3207578" cy="1683549"/>
            </a:xfrm>
          </p:grpSpPr>
          <p:sp>
            <p:nvSpPr>
              <p:cNvPr id="27" name="矩形 3"/>
              <p:cNvSpPr>
                <a:spLocks noChangeArrowheads="1"/>
              </p:cNvSpPr>
              <p:nvPr/>
            </p:nvSpPr>
            <p:spPr bwMode="auto">
              <a:xfrm rot="9730928">
                <a:off x="128772" y="0"/>
                <a:ext cx="2930436" cy="1683549"/>
              </a:xfrm>
              <a:custGeom>
                <a:avLst/>
                <a:gdLst>
                  <a:gd name="T0" fmla="*/ 1043315 w 4138264"/>
                  <a:gd name="T1" fmla="*/ 0 h 3019111"/>
                  <a:gd name="T2" fmla="*/ 4138264 w 4138264"/>
                  <a:gd name="T3" fmla="*/ 2355263 h 3019111"/>
                  <a:gd name="T4" fmla="*/ 2472868 w 4138264"/>
                  <a:gd name="T5" fmla="*/ 3019111 h 3019111"/>
                  <a:gd name="T6" fmla="*/ 0 w 4138264"/>
                  <a:gd name="T7" fmla="*/ 1044925 h 3019111"/>
                  <a:gd name="T8" fmla="*/ 1043315 w 4138264"/>
                  <a:gd name="T9" fmla="*/ 0 h 3019111"/>
                  <a:gd name="T10" fmla="*/ 0 60000 65536"/>
                  <a:gd name="T11" fmla="*/ 0 60000 65536"/>
                  <a:gd name="T12" fmla="*/ 0 60000 65536"/>
                  <a:gd name="T13" fmla="*/ 0 60000 65536"/>
                  <a:gd name="T14" fmla="*/ 0 60000 65536"/>
                  <a:gd name="T15" fmla="*/ 0 w 4138264"/>
                  <a:gd name="T16" fmla="*/ 0 h 3019111"/>
                  <a:gd name="T17" fmla="*/ 4138264 w 4138264"/>
                  <a:gd name="T18" fmla="*/ 3019111 h 3019111"/>
                </a:gdLst>
                <a:ahLst/>
                <a:cxnLst>
                  <a:cxn ang="T10">
                    <a:pos x="T0" y="T1"/>
                  </a:cxn>
                  <a:cxn ang="T11">
                    <a:pos x="T2" y="T3"/>
                  </a:cxn>
                  <a:cxn ang="T12">
                    <a:pos x="T4" y="T5"/>
                  </a:cxn>
                  <a:cxn ang="T13">
                    <a:pos x="T6" y="T7"/>
                  </a:cxn>
                  <a:cxn ang="T14">
                    <a:pos x="T8" y="T9"/>
                  </a:cxn>
                </a:cxnLst>
                <a:rect l="T15" t="T16" r="T17" b="T18"/>
                <a:pathLst>
                  <a:path w="4138264" h="3019111">
                    <a:moveTo>
                      <a:pt x="1043315" y="0"/>
                    </a:moveTo>
                    <a:cubicBezTo>
                      <a:pt x="3000907" y="148370"/>
                      <a:pt x="3932750" y="1964172"/>
                      <a:pt x="4138264" y="2355263"/>
                    </a:cubicBezTo>
                    <a:lnTo>
                      <a:pt x="2472868" y="3019111"/>
                    </a:lnTo>
                    <a:cubicBezTo>
                      <a:pt x="2286729" y="2844594"/>
                      <a:pt x="1844961" y="1365252"/>
                      <a:pt x="0" y="1044925"/>
                    </a:cubicBezTo>
                    <a:lnTo>
                      <a:pt x="1043315" y="0"/>
                    </a:lnTo>
                    <a:close/>
                  </a:path>
                </a:pathLst>
              </a:custGeom>
              <a:solidFill>
                <a:srgbClr val="4D4D4D"/>
              </a:solidFill>
              <a:ln w="3175" cap="flat" cmpd="sng">
                <a:solidFill>
                  <a:srgbClr val="FFFFFF"/>
                </a:solidFill>
                <a:miter lim="800000"/>
                <a:headEnd/>
                <a:tailEnd/>
              </a:ln>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sp>
            <p:nvSpPr>
              <p:cNvPr id="28" name="矩形 3"/>
              <p:cNvSpPr>
                <a:spLocks noChangeArrowheads="1"/>
              </p:cNvSpPr>
              <p:nvPr/>
            </p:nvSpPr>
            <p:spPr bwMode="auto">
              <a:xfrm rot="10800000">
                <a:off x="0" y="837795"/>
                <a:ext cx="2569185" cy="748435"/>
              </a:xfrm>
              <a:custGeom>
                <a:avLst/>
                <a:gdLst>
                  <a:gd name="T0" fmla="*/ 0 w 3628115"/>
                  <a:gd name="T1" fmla="*/ 132118 h 1342171"/>
                  <a:gd name="T2" fmla="*/ 3628115 w 3628115"/>
                  <a:gd name="T3" fmla="*/ 1244424 h 1342171"/>
                  <a:gd name="T4" fmla="*/ 3548554 w 3628115"/>
                  <a:gd name="T5" fmla="*/ 1342171 h 1342171"/>
                  <a:gd name="T6" fmla="*/ 48885 w 3628115"/>
                  <a:gd name="T7" fmla="*/ 315265 h 1342171"/>
                  <a:gd name="T8" fmla="*/ 0 w 3628115"/>
                  <a:gd name="T9" fmla="*/ 132118 h 1342171"/>
                  <a:gd name="T10" fmla="*/ 0 60000 65536"/>
                  <a:gd name="T11" fmla="*/ 0 60000 65536"/>
                  <a:gd name="T12" fmla="*/ 0 60000 65536"/>
                  <a:gd name="T13" fmla="*/ 0 60000 65536"/>
                  <a:gd name="T14" fmla="*/ 0 60000 65536"/>
                  <a:gd name="T15" fmla="*/ 0 w 3628115"/>
                  <a:gd name="T16" fmla="*/ 0 h 1342171"/>
                  <a:gd name="T17" fmla="*/ 3628115 w 3628115"/>
                  <a:gd name="T18" fmla="*/ 1342171 h 1342171"/>
                </a:gdLst>
                <a:ahLst/>
                <a:cxnLst>
                  <a:cxn ang="T10">
                    <a:pos x="T0" y="T1"/>
                  </a:cxn>
                  <a:cxn ang="T11">
                    <a:pos x="T2" y="T3"/>
                  </a:cxn>
                  <a:cxn ang="T12">
                    <a:pos x="T4" y="T5"/>
                  </a:cxn>
                  <a:cxn ang="T13">
                    <a:pos x="T6" y="T7"/>
                  </a:cxn>
                  <a:cxn ang="T14">
                    <a:pos x="T8" y="T9"/>
                  </a:cxn>
                </a:cxnLst>
                <a:rect l="T15" t="T16" r="T17" b="T18"/>
                <a:pathLst>
                  <a:path w="3628115" h="1342171">
                    <a:moveTo>
                      <a:pt x="0" y="132118"/>
                    </a:moveTo>
                    <a:cubicBezTo>
                      <a:pt x="2121376" y="-393236"/>
                      <a:pt x="3237305" y="787153"/>
                      <a:pt x="3628115" y="1244424"/>
                    </a:cubicBezTo>
                    <a:lnTo>
                      <a:pt x="3548554" y="1342171"/>
                    </a:lnTo>
                    <a:cubicBezTo>
                      <a:pt x="3118226" y="909345"/>
                      <a:pt x="1828720" y="-261962"/>
                      <a:pt x="48885" y="315265"/>
                    </a:cubicBezTo>
                    <a:lnTo>
                      <a:pt x="0" y="132118"/>
                    </a:lnTo>
                    <a:close/>
                  </a:path>
                </a:pathLst>
              </a:custGeom>
              <a:solidFill>
                <a:srgbClr val="D8D8D8"/>
              </a:solidFill>
              <a:ln w="3175" cap="flat" cmpd="sng">
                <a:solidFill>
                  <a:srgbClr val="FFFFFF"/>
                </a:solidFill>
                <a:miter lim="800000"/>
                <a:headEnd/>
                <a:tailEnd/>
              </a:ln>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sp>
            <p:nvSpPr>
              <p:cNvPr id="29" name="矩形 1"/>
              <p:cNvSpPr>
                <a:spLocks noChangeArrowheads="1"/>
              </p:cNvSpPr>
              <p:nvPr/>
            </p:nvSpPr>
            <p:spPr bwMode="auto">
              <a:xfrm rot="20263630">
                <a:off x="2416408" y="763573"/>
                <a:ext cx="791170" cy="620300"/>
              </a:xfrm>
              <a:custGeom>
                <a:avLst/>
                <a:gdLst>
                  <a:gd name="T0" fmla="*/ 8910 w 791170"/>
                  <a:gd name="T1" fmla="*/ 512351 h 620300"/>
                  <a:gd name="T2" fmla="*/ 790443 w 791170"/>
                  <a:gd name="T3" fmla="*/ 0 h 620300"/>
                  <a:gd name="T4" fmla="*/ 791170 w 791170"/>
                  <a:gd name="T5" fmla="*/ 64900 h 620300"/>
                  <a:gd name="T6" fmla="*/ 0 w 791170"/>
                  <a:gd name="T7" fmla="*/ 620300 h 620300"/>
                  <a:gd name="T8" fmla="*/ 8910 w 791170"/>
                  <a:gd name="T9" fmla="*/ 512351 h 620300"/>
                  <a:gd name="T10" fmla="*/ 0 60000 65536"/>
                  <a:gd name="T11" fmla="*/ 0 60000 65536"/>
                  <a:gd name="T12" fmla="*/ 0 60000 65536"/>
                  <a:gd name="T13" fmla="*/ 0 60000 65536"/>
                  <a:gd name="T14" fmla="*/ 0 60000 65536"/>
                  <a:gd name="T15" fmla="*/ 0 w 791170"/>
                  <a:gd name="T16" fmla="*/ 0 h 620300"/>
                  <a:gd name="T17" fmla="*/ 791170 w 791170"/>
                  <a:gd name="T18" fmla="*/ 620300 h 620300"/>
                </a:gdLst>
                <a:ahLst/>
                <a:cxnLst>
                  <a:cxn ang="T10">
                    <a:pos x="T0" y="T1"/>
                  </a:cxn>
                  <a:cxn ang="T11">
                    <a:pos x="T2" y="T3"/>
                  </a:cxn>
                  <a:cxn ang="T12">
                    <a:pos x="T4" y="T5"/>
                  </a:cxn>
                  <a:cxn ang="T13">
                    <a:pos x="T6" y="T7"/>
                  </a:cxn>
                  <a:cxn ang="T14">
                    <a:pos x="T8" y="T9"/>
                  </a:cxn>
                </a:cxnLst>
                <a:rect l="T15" t="T16" r="T17" b="T18"/>
                <a:pathLst>
                  <a:path w="791170" h="620300">
                    <a:moveTo>
                      <a:pt x="8910" y="512351"/>
                    </a:moveTo>
                    <a:lnTo>
                      <a:pt x="790443" y="0"/>
                    </a:lnTo>
                    <a:cubicBezTo>
                      <a:pt x="790685" y="21633"/>
                      <a:pt x="790928" y="43267"/>
                      <a:pt x="791170" y="64900"/>
                    </a:cubicBezTo>
                    <a:lnTo>
                      <a:pt x="0" y="620300"/>
                    </a:lnTo>
                    <a:lnTo>
                      <a:pt x="8910" y="512351"/>
                    </a:lnTo>
                    <a:close/>
                  </a:path>
                </a:pathLst>
              </a:custGeom>
              <a:solidFill>
                <a:srgbClr val="D8D8D8"/>
              </a:solidFill>
              <a:ln w="3175" cap="flat" cmpd="sng">
                <a:solidFill>
                  <a:srgbClr val="FFFFFF"/>
                </a:solidFill>
                <a:miter lim="800000"/>
                <a:headEnd/>
                <a:tailEnd/>
              </a:ln>
            </p:spPr>
            <p:txBody>
              <a:bodyPr anchor="ctr"/>
              <a:lstStyle/>
              <a:p>
                <a:pPr algn="ctr"/>
                <a:endParaRPr lang="zh-CN" altLang="zh-CN" sz="1100">
                  <a:solidFill>
                    <a:srgbClr val="FFFFFF"/>
                  </a:solidFill>
                  <a:latin typeface="微软雅黑" pitchFamily="34" charset="-122"/>
                  <a:ea typeface="微软雅黑" pitchFamily="34" charset="-122"/>
                  <a:sym typeface="微软雅黑" pitchFamily="34" charset="-122"/>
                </a:endParaRPr>
              </a:p>
            </p:txBody>
          </p:sp>
        </p:grpSp>
        <p:sp>
          <p:nvSpPr>
            <p:cNvPr id="16" name="任意多边形 14"/>
            <p:cNvSpPr>
              <a:spLocks/>
            </p:cNvSpPr>
            <p:nvPr/>
          </p:nvSpPr>
          <p:spPr bwMode="auto">
            <a:xfrm flipH="1">
              <a:off x="3470764" y="219702"/>
              <a:ext cx="2129850" cy="360762"/>
            </a:xfrm>
            <a:custGeom>
              <a:avLst/>
              <a:gdLst>
                <a:gd name="T0" fmla="*/ 1536302 w 1536302"/>
                <a:gd name="T1" fmla="*/ 934786 h 934786"/>
                <a:gd name="T2" fmla="*/ 1324684 w 1536302"/>
                <a:gd name="T3" fmla="*/ 0 h 934786"/>
                <a:gd name="T4" fmla="*/ 0 w 1536302"/>
                <a:gd name="T5" fmla="*/ 3548 h 934786"/>
                <a:gd name="T6" fmla="*/ 0 60000 65536"/>
                <a:gd name="T7" fmla="*/ 0 60000 65536"/>
                <a:gd name="T8" fmla="*/ 0 60000 65536"/>
                <a:gd name="T9" fmla="*/ 0 w 1536302"/>
                <a:gd name="T10" fmla="*/ 0 h 934786"/>
                <a:gd name="T11" fmla="*/ 1536302 w 1536302"/>
                <a:gd name="T12" fmla="*/ 934786 h 934786"/>
              </a:gdLst>
              <a:ahLst/>
              <a:cxnLst>
                <a:cxn ang="T6">
                  <a:pos x="T0" y="T1"/>
                </a:cxn>
                <a:cxn ang="T7">
                  <a:pos x="T2" y="T3"/>
                </a:cxn>
                <a:cxn ang="T8">
                  <a:pos x="T4" y="T5"/>
                </a:cxn>
              </a:cxnLst>
              <a:rect l="T9" t="T10" r="T11" b="T12"/>
              <a:pathLst>
                <a:path w="1536302" h="934786">
                  <a:moveTo>
                    <a:pt x="1536302" y="934786"/>
                  </a:moveTo>
                  <a:lnTo>
                    <a:pt x="1324684" y="0"/>
                  </a:lnTo>
                  <a:lnTo>
                    <a:pt x="0" y="3548"/>
                  </a:lnTo>
                </a:path>
              </a:pathLst>
            </a:custGeom>
            <a:noFill/>
            <a:ln w="6350" cap="flat" cmpd="sng">
              <a:solidFill>
                <a:srgbClr val="7F7F7F"/>
              </a:solidFill>
              <a:prstDash val="sysDot"/>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100">
                <a:solidFill>
                  <a:srgbClr val="000000"/>
                </a:solidFill>
                <a:latin typeface="Segoe UI" pitchFamily="34" charset="0"/>
                <a:sym typeface="Segoe UI" pitchFamily="34" charset="0"/>
              </a:endParaRPr>
            </a:p>
          </p:txBody>
        </p:sp>
        <p:sp>
          <p:nvSpPr>
            <p:cNvPr id="17" name="任意多边形 15"/>
            <p:cNvSpPr>
              <a:spLocks/>
            </p:cNvSpPr>
            <p:nvPr/>
          </p:nvSpPr>
          <p:spPr bwMode="auto">
            <a:xfrm flipH="1" flipV="1">
              <a:off x="5230040" y="1363531"/>
              <a:ext cx="1121346" cy="360763"/>
            </a:xfrm>
            <a:custGeom>
              <a:avLst/>
              <a:gdLst>
                <a:gd name="T0" fmla="*/ 808848 w 808848"/>
                <a:gd name="T1" fmla="*/ 934786 h 934786"/>
                <a:gd name="T2" fmla="*/ 597230 w 808848"/>
                <a:gd name="T3" fmla="*/ 0 h 934786"/>
                <a:gd name="T4" fmla="*/ 0 w 808848"/>
                <a:gd name="T5" fmla="*/ 3810 h 934786"/>
                <a:gd name="T6" fmla="*/ 0 60000 65536"/>
                <a:gd name="T7" fmla="*/ 0 60000 65536"/>
                <a:gd name="T8" fmla="*/ 0 60000 65536"/>
                <a:gd name="T9" fmla="*/ 0 w 808848"/>
                <a:gd name="T10" fmla="*/ 0 h 934786"/>
                <a:gd name="T11" fmla="*/ 808848 w 808848"/>
                <a:gd name="T12" fmla="*/ 934786 h 934786"/>
              </a:gdLst>
              <a:ahLst/>
              <a:cxnLst>
                <a:cxn ang="T6">
                  <a:pos x="T0" y="T1"/>
                </a:cxn>
                <a:cxn ang="T7">
                  <a:pos x="T2" y="T3"/>
                </a:cxn>
                <a:cxn ang="T8">
                  <a:pos x="T4" y="T5"/>
                </a:cxn>
              </a:cxnLst>
              <a:rect l="T9" t="T10" r="T11" b="T12"/>
              <a:pathLst>
                <a:path w="808848" h="934786">
                  <a:moveTo>
                    <a:pt x="808848" y="934786"/>
                  </a:moveTo>
                  <a:lnTo>
                    <a:pt x="597230" y="0"/>
                  </a:lnTo>
                  <a:lnTo>
                    <a:pt x="0" y="3810"/>
                  </a:lnTo>
                </a:path>
              </a:pathLst>
            </a:custGeom>
            <a:noFill/>
            <a:ln w="6350" cap="flat" cmpd="sng">
              <a:solidFill>
                <a:srgbClr val="C00000"/>
              </a:solidFill>
              <a:prstDash val="sysDot"/>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100">
                <a:solidFill>
                  <a:srgbClr val="000000"/>
                </a:solidFill>
                <a:latin typeface="Segoe UI" pitchFamily="34" charset="0"/>
                <a:sym typeface="Segoe UI" pitchFamily="34" charset="0"/>
              </a:endParaRPr>
            </a:p>
          </p:txBody>
        </p:sp>
        <p:sp>
          <p:nvSpPr>
            <p:cNvPr id="18" name="任意多边形 16"/>
            <p:cNvSpPr>
              <a:spLocks/>
            </p:cNvSpPr>
            <p:nvPr/>
          </p:nvSpPr>
          <p:spPr bwMode="auto">
            <a:xfrm>
              <a:off x="1600565" y="602882"/>
              <a:ext cx="917149" cy="366644"/>
            </a:xfrm>
            <a:custGeom>
              <a:avLst/>
              <a:gdLst>
                <a:gd name="T0" fmla="*/ 661557 w 661557"/>
                <a:gd name="T1" fmla="*/ 950026 h 950026"/>
                <a:gd name="T2" fmla="*/ 448614 w 661557"/>
                <a:gd name="T3" fmla="*/ 5716 h 950026"/>
                <a:gd name="T4" fmla="*/ 0 w 661557"/>
                <a:gd name="T5" fmla="*/ 0 h 950026"/>
                <a:gd name="T6" fmla="*/ 0 60000 65536"/>
                <a:gd name="T7" fmla="*/ 0 60000 65536"/>
                <a:gd name="T8" fmla="*/ 0 60000 65536"/>
                <a:gd name="T9" fmla="*/ 0 w 661557"/>
                <a:gd name="T10" fmla="*/ 0 h 950026"/>
                <a:gd name="T11" fmla="*/ 661557 w 661557"/>
                <a:gd name="T12" fmla="*/ 950026 h 950026"/>
              </a:gdLst>
              <a:ahLst/>
              <a:cxnLst>
                <a:cxn ang="T6">
                  <a:pos x="T0" y="T1"/>
                </a:cxn>
                <a:cxn ang="T7">
                  <a:pos x="T2" y="T3"/>
                </a:cxn>
                <a:cxn ang="T8">
                  <a:pos x="T4" y="T5"/>
                </a:cxn>
              </a:cxnLst>
              <a:rect l="T9" t="T10" r="T11" b="T12"/>
              <a:pathLst>
                <a:path w="661557" h="950026">
                  <a:moveTo>
                    <a:pt x="661557" y="950026"/>
                  </a:moveTo>
                  <a:cubicBezTo>
                    <a:pt x="591018" y="638431"/>
                    <a:pt x="519153" y="317311"/>
                    <a:pt x="448614" y="5716"/>
                  </a:cubicBezTo>
                  <a:cubicBezTo>
                    <a:pt x="317985" y="5716"/>
                    <a:pt x="130629" y="0"/>
                    <a:pt x="0" y="0"/>
                  </a:cubicBezTo>
                </a:path>
              </a:pathLst>
            </a:custGeom>
            <a:noFill/>
            <a:ln w="12700" cap="flat" cmpd="sng">
              <a:solidFill>
                <a:srgbClr val="C00000"/>
              </a:solidFill>
              <a:prstDash val="sysDot"/>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100">
                <a:solidFill>
                  <a:srgbClr val="000000"/>
                </a:solidFill>
                <a:latin typeface="Segoe UI" pitchFamily="34" charset="0"/>
                <a:sym typeface="Segoe UI" pitchFamily="34" charset="0"/>
              </a:endParaRPr>
            </a:p>
          </p:txBody>
        </p:sp>
        <p:sp>
          <p:nvSpPr>
            <p:cNvPr id="19" name="任意多边形 17"/>
            <p:cNvSpPr>
              <a:spLocks/>
            </p:cNvSpPr>
            <p:nvPr/>
          </p:nvSpPr>
          <p:spPr bwMode="auto">
            <a:xfrm flipV="1">
              <a:off x="1561582" y="1770066"/>
              <a:ext cx="2164895" cy="360762"/>
            </a:xfrm>
            <a:custGeom>
              <a:avLst/>
              <a:gdLst>
                <a:gd name="T0" fmla="*/ 1561580 w 1561580"/>
                <a:gd name="T1" fmla="*/ 934786 h 934786"/>
                <a:gd name="T2" fmla="*/ 1349962 w 1561580"/>
                <a:gd name="T3" fmla="*/ 0 h 934786"/>
                <a:gd name="T4" fmla="*/ 0 w 1561580"/>
                <a:gd name="T5" fmla="*/ 3810 h 934786"/>
                <a:gd name="T6" fmla="*/ 0 60000 65536"/>
                <a:gd name="T7" fmla="*/ 0 60000 65536"/>
                <a:gd name="T8" fmla="*/ 0 60000 65536"/>
                <a:gd name="T9" fmla="*/ 0 w 1561580"/>
                <a:gd name="T10" fmla="*/ 0 h 934786"/>
                <a:gd name="T11" fmla="*/ 1561580 w 1561580"/>
                <a:gd name="T12" fmla="*/ 934786 h 934786"/>
              </a:gdLst>
              <a:ahLst/>
              <a:cxnLst>
                <a:cxn ang="T6">
                  <a:pos x="T0" y="T1"/>
                </a:cxn>
                <a:cxn ang="T7">
                  <a:pos x="T2" y="T3"/>
                </a:cxn>
                <a:cxn ang="T8">
                  <a:pos x="T4" y="T5"/>
                </a:cxn>
              </a:cxnLst>
              <a:rect l="T9" t="T10" r="T11" b="T12"/>
              <a:pathLst>
                <a:path w="1561580" h="934786">
                  <a:moveTo>
                    <a:pt x="1561580" y="934786"/>
                  </a:moveTo>
                  <a:lnTo>
                    <a:pt x="1349962" y="0"/>
                  </a:lnTo>
                  <a:lnTo>
                    <a:pt x="0" y="3810"/>
                  </a:lnTo>
                </a:path>
              </a:pathLst>
            </a:custGeom>
            <a:noFill/>
            <a:ln w="6350" cap="flat" cmpd="sng">
              <a:solidFill>
                <a:srgbClr val="7F7F7F"/>
              </a:solidFill>
              <a:prstDash val="sysDot"/>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1100">
                <a:solidFill>
                  <a:srgbClr val="000000"/>
                </a:solidFill>
                <a:latin typeface="Segoe UI" pitchFamily="34" charset="0"/>
                <a:sym typeface="Segoe UI" pitchFamily="34" charset="0"/>
              </a:endParaRPr>
            </a:p>
          </p:txBody>
        </p:sp>
        <p:sp>
          <p:nvSpPr>
            <p:cNvPr id="20" name="TextBox 11"/>
            <p:cNvSpPr>
              <a:spLocks noChangeArrowheads="1"/>
            </p:cNvSpPr>
            <p:nvPr/>
          </p:nvSpPr>
          <p:spPr bwMode="auto">
            <a:xfrm>
              <a:off x="6672" y="391746"/>
              <a:ext cx="1723895" cy="383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endParaRPr lang="zh-CN" altLang="zh-CN" sz="1100">
                <a:solidFill>
                  <a:srgbClr val="C00000"/>
                </a:solidFill>
                <a:latin typeface="微软雅黑" pitchFamily="34" charset="-122"/>
                <a:ea typeface="微软雅黑" pitchFamily="34" charset="-122"/>
                <a:sym typeface="微软雅黑" pitchFamily="34" charset="-122"/>
              </a:endParaRPr>
            </a:p>
          </p:txBody>
        </p:sp>
        <p:sp>
          <p:nvSpPr>
            <p:cNvPr id="21" name="TextBox 11"/>
            <p:cNvSpPr>
              <a:spLocks noChangeArrowheads="1"/>
            </p:cNvSpPr>
            <p:nvPr/>
          </p:nvSpPr>
          <p:spPr bwMode="auto">
            <a:xfrm>
              <a:off x="0" y="1922889"/>
              <a:ext cx="1600019" cy="63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100">
                  <a:solidFill>
                    <a:srgbClr val="595959"/>
                  </a:solidFill>
                  <a:latin typeface="微软雅黑" pitchFamily="34" charset="-122"/>
                  <a:ea typeface="微软雅黑" pitchFamily="34" charset="-122"/>
                  <a:sym typeface="微软雅黑" pitchFamily="34" charset="-122"/>
                </a:rPr>
                <a:t>点击添加文本    </a:t>
              </a:r>
              <a:endParaRPr lang="en-US" sz="1100">
                <a:solidFill>
                  <a:srgbClr val="595959"/>
                </a:solidFill>
                <a:latin typeface="微软雅黑" pitchFamily="34" charset="-122"/>
                <a:ea typeface="微软雅黑" pitchFamily="34" charset="-122"/>
                <a:sym typeface="微软雅黑" pitchFamily="34" charset="-122"/>
              </a:endParaRPr>
            </a:p>
            <a:p>
              <a:r>
                <a:rPr lang="zh-CN" altLang="en-US" sz="1100">
                  <a:solidFill>
                    <a:srgbClr val="595959"/>
                  </a:solidFill>
                  <a:latin typeface="微软雅黑" pitchFamily="34" charset="-122"/>
                  <a:ea typeface="微软雅黑" pitchFamily="34" charset="-122"/>
                  <a:sym typeface="微软雅黑" pitchFamily="34" charset="-122"/>
                </a:rPr>
                <a:t>点击添加文本</a:t>
              </a:r>
              <a:endParaRPr lang="en-US" sz="1100">
                <a:solidFill>
                  <a:srgbClr val="595959"/>
                </a:solidFill>
                <a:latin typeface="微软雅黑" pitchFamily="34" charset="-122"/>
                <a:ea typeface="微软雅黑" pitchFamily="34" charset="-122"/>
                <a:sym typeface="微软雅黑" pitchFamily="34" charset="-122"/>
              </a:endParaRPr>
            </a:p>
          </p:txBody>
        </p:sp>
        <p:sp>
          <p:nvSpPr>
            <p:cNvPr id="22" name="TextBox 11"/>
            <p:cNvSpPr>
              <a:spLocks noChangeArrowheads="1"/>
            </p:cNvSpPr>
            <p:nvPr/>
          </p:nvSpPr>
          <p:spPr bwMode="auto">
            <a:xfrm>
              <a:off x="5603036" y="0"/>
              <a:ext cx="1559763" cy="63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100">
                  <a:solidFill>
                    <a:srgbClr val="595959"/>
                  </a:solidFill>
                  <a:latin typeface="微软雅黑" pitchFamily="34" charset="-122"/>
                  <a:ea typeface="微软雅黑" pitchFamily="34" charset="-122"/>
                  <a:sym typeface="微软雅黑" pitchFamily="34" charset="-122"/>
                </a:rPr>
                <a:t>点击添加文本    </a:t>
              </a:r>
              <a:endParaRPr lang="en-US" sz="1100">
                <a:solidFill>
                  <a:srgbClr val="595959"/>
                </a:solidFill>
                <a:latin typeface="微软雅黑" pitchFamily="34" charset="-122"/>
                <a:ea typeface="微软雅黑" pitchFamily="34" charset="-122"/>
                <a:sym typeface="微软雅黑" pitchFamily="34" charset="-122"/>
              </a:endParaRPr>
            </a:p>
            <a:p>
              <a:r>
                <a:rPr lang="zh-CN" altLang="en-US" sz="1100">
                  <a:solidFill>
                    <a:srgbClr val="595959"/>
                  </a:solidFill>
                  <a:latin typeface="微软雅黑" pitchFamily="34" charset="-122"/>
                  <a:ea typeface="微软雅黑" pitchFamily="34" charset="-122"/>
                  <a:sym typeface="微软雅黑" pitchFamily="34" charset="-122"/>
                </a:rPr>
                <a:t>点击添加文本</a:t>
              </a:r>
              <a:endParaRPr lang="en-US" sz="1100">
                <a:solidFill>
                  <a:srgbClr val="595959"/>
                </a:solidFill>
                <a:latin typeface="微软雅黑" pitchFamily="34" charset="-122"/>
                <a:ea typeface="微软雅黑" pitchFamily="34" charset="-122"/>
                <a:sym typeface="微软雅黑" pitchFamily="34" charset="-122"/>
              </a:endParaRPr>
            </a:p>
          </p:txBody>
        </p:sp>
        <p:sp>
          <p:nvSpPr>
            <p:cNvPr id="23" name="TextBox 11"/>
            <p:cNvSpPr>
              <a:spLocks noChangeArrowheads="1"/>
            </p:cNvSpPr>
            <p:nvPr/>
          </p:nvSpPr>
          <p:spPr bwMode="auto">
            <a:xfrm rot="454061">
              <a:off x="3610526" y="417567"/>
              <a:ext cx="845992" cy="65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2300" b="1">
                  <a:solidFill>
                    <a:srgbClr val="FFFFFF"/>
                  </a:solidFill>
                  <a:latin typeface="Segoe UI" pitchFamily="34" charset="0"/>
                  <a:sym typeface="Segoe UI" pitchFamily="34" charset="0"/>
                </a:rPr>
                <a:t>S</a:t>
              </a:r>
              <a:endParaRPr lang="zh-CN" altLang="en-US" sz="2300" b="1">
                <a:solidFill>
                  <a:srgbClr val="FFFFFF"/>
                </a:solidFill>
                <a:latin typeface="Segoe UI" pitchFamily="34" charset="0"/>
                <a:sym typeface="Segoe UI" pitchFamily="34" charset="0"/>
              </a:endParaRPr>
            </a:p>
          </p:txBody>
        </p:sp>
        <p:sp>
          <p:nvSpPr>
            <p:cNvPr id="24" name="TextBox 12"/>
            <p:cNvSpPr>
              <a:spLocks noChangeArrowheads="1"/>
            </p:cNvSpPr>
            <p:nvPr/>
          </p:nvSpPr>
          <p:spPr bwMode="auto">
            <a:xfrm rot="408599" flipH="1" flipV="1">
              <a:off x="2695158" y="821965"/>
              <a:ext cx="519919" cy="65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2300" b="1">
                  <a:solidFill>
                    <a:srgbClr val="FFFFFF"/>
                  </a:solidFill>
                  <a:latin typeface="Segoe UI" pitchFamily="34" charset="0"/>
                  <a:sym typeface="Segoe UI" pitchFamily="34" charset="0"/>
                </a:rPr>
                <a:t>O</a:t>
              </a:r>
              <a:endParaRPr lang="zh-CN" altLang="en-US" sz="2300" b="1">
                <a:solidFill>
                  <a:srgbClr val="FFFFFF"/>
                </a:solidFill>
                <a:latin typeface="Segoe UI" pitchFamily="34" charset="0"/>
                <a:sym typeface="Segoe UI" pitchFamily="34" charset="0"/>
              </a:endParaRPr>
            </a:p>
          </p:txBody>
        </p:sp>
        <p:sp>
          <p:nvSpPr>
            <p:cNvPr id="25" name="TextBox 13"/>
            <p:cNvSpPr>
              <a:spLocks noChangeArrowheads="1"/>
            </p:cNvSpPr>
            <p:nvPr/>
          </p:nvSpPr>
          <p:spPr bwMode="auto">
            <a:xfrm rot="21302595">
              <a:off x="4397510" y="902721"/>
              <a:ext cx="864158" cy="65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2300" b="1">
                  <a:solidFill>
                    <a:srgbClr val="FFFFFF"/>
                  </a:solidFill>
                  <a:latin typeface="Segoe UI" pitchFamily="34" charset="0"/>
                  <a:sym typeface="Segoe UI" pitchFamily="34" charset="0"/>
                </a:rPr>
                <a:t>W</a:t>
              </a:r>
              <a:endParaRPr lang="zh-CN" altLang="en-US" sz="2300" b="1">
                <a:solidFill>
                  <a:srgbClr val="FFFFFF"/>
                </a:solidFill>
                <a:latin typeface="Segoe UI" pitchFamily="34" charset="0"/>
                <a:sym typeface="Segoe UI" pitchFamily="34" charset="0"/>
              </a:endParaRPr>
            </a:p>
          </p:txBody>
        </p:sp>
        <p:sp>
          <p:nvSpPr>
            <p:cNvPr id="26" name="TextBox 14"/>
            <p:cNvSpPr>
              <a:spLocks noChangeArrowheads="1"/>
            </p:cNvSpPr>
            <p:nvPr/>
          </p:nvSpPr>
          <p:spPr bwMode="auto">
            <a:xfrm rot="198785">
              <a:off x="3879466" y="1497228"/>
              <a:ext cx="845992" cy="653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en-US" sz="2300" b="1">
                  <a:solidFill>
                    <a:srgbClr val="FFFFFF"/>
                  </a:solidFill>
                  <a:latin typeface="Segoe UI" pitchFamily="34" charset="0"/>
                  <a:sym typeface="Segoe UI" pitchFamily="34" charset="0"/>
                </a:rPr>
                <a:t>T</a:t>
              </a:r>
              <a:endParaRPr lang="zh-CN" altLang="en-US" sz="2300" b="1">
                <a:solidFill>
                  <a:srgbClr val="FFFFFF"/>
                </a:solidFill>
                <a:latin typeface="Segoe UI" pitchFamily="34" charset="0"/>
                <a:sym typeface="Segoe UI" pitchFamily="34" charset="0"/>
              </a:endParaRPr>
            </a:p>
          </p:txBody>
        </p:sp>
      </p:grpSp>
      <p:sp>
        <p:nvSpPr>
          <p:cNvPr id="7" name="文本框 78"/>
          <p:cNvSpPr>
            <a:spLocks noChangeArrowheads="1"/>
          </p:cNvSpPr>
          <p:nvPr/>
        </p:nvSpPr>
        <p:spPr bwMode="auto">
          <a:xfrm>
            <a:off x="860656" y="2282557"/>
            <a:ext cx="25202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marL="203940" indent="-203940" algn="just">
              <a:spcBef>
                <a:spcPts val="600"/>
              </a:spcBef>
              <a:spcAft>
                <a:spcPts val="600"/>
              </a:spcAft>
              <a:buClr>
                <a:srgbClr val="FF3333"/>
              </a:buClr>
              <a:buFont typeface="Wingdings" pitchFamily="2" charset="2"/>
              <a:buChar char="l"/>
              <a:defRPr/>
            </a:pPr>
            <a:r>
              <a:rPr lang="zh-CN" altLang="en-US" sz="900" dirty="0">
                <a:solidFill>
                  <a:schemeClr val="tx1">
                    <a:lumMod val="95000"/>
                    <a:lumOff val="5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95000"/>
                  <a:lumOff val="5000"/>
                </a:schemeClr>
              </a:solidFill>
              <a:latin typeface="微软雅黑" pitchFamily="34" charset="-122"/>
              <a:ea typeface="微软雅黑" pitchFamily="34" charset="-122"/>
            </a:endParaRPr>
          </a:p>
          <a:p>
            <a:pPr marL="203940" indent="-203940" algn="just">
              <a:spcBef>
                <a:spcPts val="600"/>
              </a:spcBef>
              <a:spcAft>
                <a:spcPts val="600"/>
              </a:spcAft>
              <a:buClr>
                <a:srgbClr val="FF3333"/>
              </a:buClr>
              <a:buFont typeface="Wingdings" pitchFamily="2" charset="2"/>
              <a:buChar char="l"/>
              <a:defRPr/>
            </a:pPr>
            <a:r>
              <a:rPr lang="zh-CN" altLang="en-US" sz="900" dirty="0">
                <a:solidFill>
                  <a:schemeClr val="tx1">
                    <a:lumMod val="95000"/>
                    <a:lumOff val="5000"/>
                  </a:schemeClr>
                </a:solidFill>
                <a:latin typeface="微软雅黑" pitchFamily="34" charset="-122"/>
                <a:ea typeface="微软雅黑" pitchFamily="34" charset="-122"/>
              </a:rPr>
              <a:t>请在此处输入您的文本，或者复制您的文本粘贴到此处请在此处输入您的文本，或者复制您的文本粘贴到此处</a:t>
            </a:r>
            <a:endParaRPr lang="en-US" altLang="zh-CN" sz="900" dirty="0">
              <a:solidFill>
                <a:schemeClr val="tx1">
                  <a:lumMod val="95000"/>
                  <a:lumOff val="5000"/>
                </a:schemeClr>
              </a:solidFill>
              <a:latin typeface="微软雅黑" pitchFamily="34" charset="-122"/>
              <a:ea typeface="微软雅黑" pitchFamily="34" charset="-122"/>
            </a:endParaRPr>
          </a:p>
          <a:p>
            <a:endParaRPr lang="zh-CN" altLang="en-US" sz="900" dirty="0">
              <a:solidFill>
                <a:schemeClr val="tx1">
                  <a:lumMod val="95000"/>
                  <a:lumOff val="5000"/>
                </a:schemeClr>
              </a:solidFill>
              <a:latin typeface="微软雅黑" pitchFamily="34" charset="-122"/>
              <a:ea typeface="微软雅黑" pitchFamily="34" charset="-122"/>
              <a:sym typeface="微软雅黑" pitchFamily="34" charset="-122"/>
            </a:endParaRPr>
          </a:p>
        </p:txBody>
      </p:sp>
      <p:grpSp>
        <p:nvGrpSpPr>
          <p:cNvPr id="9" name="Group 37"/>
          <p:cNvGrpSpPr>
            <a:grpSpLocks/>
          </p:cNvGrpSpPr>
          <p:nvPr/>
        </p:nvGrpSpPr>
        <p:grpSpPr bwMode="auto">
          <a:xfrm>
            <a:off x="860656" y="1719643"/>
            <a:ext cx="2616376" cy="406138"/>
            <a:chOff x="0" y="0"/>
            <a:chExt cx="3488721" cy="541500"/>
          </a:xfrm>
        </p:grpSpPr>
        <p:sp>
          <p:nvSpPr>
            <p:cNvPr id="10" name="矩形 8"/>
            <p:cNvSpPr>
              <a:spLocks noChangeArrowheads="1"/>
            </p:cNvSpPr>
            <p:nvPr/>
          </p:nvSpPr>
          <p:spPr bwMode="auto">
            <a:xfrm>
              <a:off x="0" y="0"/>
              <a:ext cx="3329978" cy="541500"/>
            </a:xfrm>
            <a:prstGeom prst="rect">
              <a:avLst/>
            </a:pr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endParaRPr lang="zh-CN" altLang="zh-CN">
                <a:solidFill>
                  <a:srgbClr val="FFFFFF"/>
                </a:solidFill>
                <a:ea typeface="微软雅黑" pitchFamily="34" charset="-122"/>
              </a:endParaRPr>
            </a:p>
          </p:txBody>
        </p:sp>
        <p:sp>
          <p:nvSpPr>
            <p:cNvPr id="11" name="文本框 84"/>
            <p:cNvSpPr>
              <a:spLocks noChangeArrowheads="1"/>
            </p:cNvSpPr>
            <p:nvPr/>
          </p:nvSpPr>
          <p:spPr bwMode="auto">
            <a:xfrm>
              <a:off x="104345" y="24537"/>
              <a:ext cx="3384376" cy="492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a:solidFill>
                    <a:srgbClr val="FFFFFF"/>
                  </a:solidFill>
                  <a:latin typeface="微软雅黑" pitchFamily="34" charset="-122"/>
                  <a:ea typeface="微软雅黑" pitchFamily="34" charset="-122"/>
                  <a:sym typeface="微软雅黑" pitchFamily="34" charset="-122"/>
                </a:rPr>
                <a:t>请输入您需要的标题</a:t>
              </a:r>
              <a:endParaRPr lang="zh-CN" altLang="en-US" dirty="0"/>
            </a:p>
          </p:txBody>
        </p:sp>
      </p:grpSp>
      <p:sp>
        <p:nvSpPr>
          <p:cNvPr id="4" name="TextBox 11"/>
          <p:cNvSpPr>
            <a:spLocks noChangeArrowheads="1"/>
          </p:cNvSpPr>
          <p:nvPr/>
        </p:nvSpPr>
        <p:spPr bwMode="auto">
          <a:xfrm>
            <a:off x="3751345" y="1998117"/>
            <a:ext cx="109299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100">
                <a:solidFill>
                  <a:srgbClr val="595959"/>
                </a:solidFill>
                <a:latin typeface="微软雅黑" pitchFamily="34" charset="-122"/>
                <a:ea typeface="微软雅黑" pitchFamily="34" charset="-122"/>
                <a:sym typeface="微软雅黑" pitchFamily="34" charset="-122"/>
              </a:rPr>
              <a:t>点击添加文本    </a:t>
            </a:r>
            <a:endParaRPr lang="en-US" sz="1100">
              <a:solidFill>
                <a:srgbClr val="595959"/>
              </a:solidFill>
              <a:latin typeface="微软雅黑" pitchFamily="34" charset="-122"/>
              <a:ea typeface="微软雅黑" pitchFamily="34" charset="-122"/>
              <a:sym typeface="微软雅黑" pitchFamily="34" charset="-122"/>
            </a:endParaRPr>
          </a:p>
          <a:p>
            <a:r>
              <a:rPr lang="zh-CN" altLang="en-US" sz="1100">
                <a:solidFill>
                  <a:srgbClr val="595959"/>
                </a:solidFill>
                <a:latin typeface="微软雅黑" pitchFamily="34" charset="-122"/>
                <a:ea typeface="微软雅黑" pitchFamily="34" charset="-122"/>
                <a:sym typeface="微软雅黑" pitchFamily="34" charset="-122"/>
              </a:rPr>
              <a:t>点击添加文本</a:t>
            </a:r>
            <a:endParaRPr lang="en-US" sz="1100">
              <a:solidFill>
                <a:srgbClr val="595959"/>
              </a:solidFill>
              <a:latin typeface="微软雅黑" pitchFamily="34" charset="-122"/>
              <a:ea typeface="微软雅黑" pitchFamily="34" charset="-122"/>
              <a:sym typeface="微软雅黑" pitchFamily="34" charset="-122"/>
            </a:endParaRPr>
          </a:p>
        </p:txBody>
      </p:sp>
      <p:sp>
        <p:nvSpPr>
          <p:cNvPr id="5" name="TextBox 11"/>
          <p:cNvSpPr>
            <a:spLocks noChangeArrowheads="1"/>
          </p:cNvSpPr>
          <p:nvPr/>
        </p:nvSpPr>
        <p:spPr bwMode="auto">
          <a:xfrm>
            <a:off x="7529199" y="2997051"/>
            <a:ext cx="106441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sz="1100">
                <a:solidFill>
                  <a:srgbClr val="595959"/>
                </a:solidFill>
                <a:latin typeface="微软雅黑" pitchFamily="34" charset="-122"/>
                <a:ea typeface="微软雅黑" pitchFamily="34" charset="-122"/>
                <a:sym typeface="微软雅黑" pitchFamily="34" charset="-122"/>
              </a:rPr>
              <a:t>点击添加文本    </a:t>
            </a:r>
            <a:endParaRPr lang="en-US" sz="1100">
              <a:solidFill>
                <a:srgbClr val="595959"/>
              </a:solidFill>
              <a:latin typeface="微软雅黑" pitchFamily="34" charset="-122"/>
              <a:ea typeface="微软雅黑" pitchFamily="34" charset="-122"/>
              <a:sym typeface="微软雅黑" pitchFamily="34" charset="-122"/>
            </a:endParaRPr>
          </a:p>
          <a:p>
            <a:r>
              <a:rPr lang="zh-CN" altLang="en-US" sz="1100">
                <a:solidFill>
                  <a:srgbClr val="595959"/>
                </a:solidFill>
                <a:latin typeface="微软雅黑" pitchFamily="34" charset="-122"/>
                <a:ea typeface="微软雅黑" pitchFamily="34" charset="-122"/>
                <a:sym typeface="微软雅黑" pitchFamily="34" charset="-122"/>
              </a:rPr>
              <a:t>点击添加文本</a:t>
            </a:r>
            <a:endParaRPr lang="en-US" sz="1100">
              <a:solidFill>
                <a:srgbClr val="595959"/>
              </a:solidFill>
              <a:latin typeface="微软雅黑" pitchFamily="34" charset="-122"/>
              <a:ea typeface="微软雅黑" pitchFamily="34" charset="-122"/>
              <a:sym typeface="微软雅黑" pitchFamily="34" charset="-122"/>
            </a:endParaRPr>
          </a:p>
        </p:txBody>
      </p:sp>
      <p:sp>
        <p:nvSpPr>
          <p:cNvPr id="39"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105724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Vertical)">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1654628" y="1286487"/>
            <a:ext cx="5926931" cy="2218135"/>
            <a:chOff x="0" y="0"/>
            <a:chExt cx="7902314" cy="2958026"/>
          </a:xfrm>
        </p:grpSpPr>
        <p:grpSp>
          <p:nvGrpSpPr>
            <p:cNvPr id="3" name="Group 7"/>
            <p:cNvGrpSpPr>
              <a:grpSpLocks/>
            </p:cNvGrpSpPr>
            <p:nvPr/>
          </p:nvGrpSpPr>
          <p:grpSpPr bwMode="auto">
            <a:xfrm rot="21359956">
              <a:off x="0" y="0"/>
              <a:ext cx="7630963" cy="2958026"/>
              <a:chOff x="0" y="0"/>
              <a:chExt cx="7630966" cy="2958024"/>
            </a:xfrm>
          </p:grpSpPr>
          <p:grpSp>
            <p:nvGrpSpPr>
              <p:cNvPr id="16" name="Group 8"/>
              <p:cNvGrpSpPr>
                <a:grpSpLocks/>
              </p:cNvGrpSpPr>
              <p:nvPr/>
            </p:nvGrpSpPr>
            <p:grpSpPr bwMode="auto">
              <a:xfrm rot="281548">
                <a:off x="0" y="0"/>
                <a:ext cx="2703307" cy="2711196"/>
                <a:chOff x="0" y="0"/>
                <a:chExt cx="2703307" cy="2711196"/>
              </a:xfrm>
            </p:grpSpPr>
            <p:sp>
              <p:nvSpPr>
                <p:cNvPr id="29" name="矩形 47"/>
                <p:cNvSpPr>
                  <a:spLocks noChangeArrowheads="1"/>
                </p:cNvSpPr>
                <p:nvPr/>
              </p:nvSpPr>
              <p:spPr bwMode="auto">
                <a:xfrm rot="2663733">
                  <a:off x="1623187" y="1631076"/>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0" name="矩形 48"/>
                <p:cNvSpPr>
                  <a:spLocks noChangeArrowheads="1"/>
                </p:cNvSpPr>
                <p:nvPr/>
              </p:nvSpPr>
              <p:spPr bwMode="auto">
                <a:xfrm rot="2687000">
                  <a:off x="808870" y="815878"/>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1" name="矩形 49"/>
                <p:cNvSpPr>
                  <a:spLocks noChangeArrowheads="1"/>
                </p:cNvSpPr>
                <p:nvPr/>
              </p:nvSpPr>
              <p:spPr bwMode="auto">
                <a:xfrm rot="2678080">
                  <a:off x="0" y="0"/>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7" name="Group 12"/>
              <p:cNvGrpSpPr>
                <a:grpSpLocks/>
              </p:cNvGrpSpPr>
              <p:nvPr/>
            </p:nvGrpSpPr>
            <p:grpSpPr bwMode="auto">
              <a:xfrm rot="281548">
                <a:off x="1631218" y="129447"/>
                <a:ext cx="2703307" cy="2711196"/>
                <a:chOff x="0" y="0"/>
                <a:chExt cx="2703307" cy="2711196"/>
              </a:xfrm>
            </p:grpSpPr>
            <p:sp>
              <p:nvSpPr>
                <p:cNvPr id="26" name="矩形 44"/>
                <p:cNvSpPr>
                  <a:spLocks noChangeArrowheads="1"/>
                </p:cNvSpPr>
                <p:nvPr/>
              </p:nvSpPr>
              <p:spPr bwMode="auto">
                <a:xfrm rot="2663733">
                  <a:off x="1623187" y="1631076"/>
                  <a:ext cx="1080120" cy="1080120"/>
                </a:xfrm>
                <a:prstGeom prst="rect">
                  <a:avLst/>
                </a:prstGeom>
                <a:solidFill>
                  <a:srgbClr val="26262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7" name="矩形 45"/>
                <p:cNvSpPr>
                  <a:spLocks noChangeArrowheads="1"/>
                </p:cNvSpPr>
                <p:nvPr/>
              </p:nvSpPr>
              <p:spPr bwMode="auto">
                <a:xfrm rot="2687000">
                  <a:off x="808870" y="815878"/>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8" name="矩形 46"/>
                <p:cNvSpPr>
                  <a:spLocks noChangeArrowheads="1"/>
                </p:cNvSpPr>
                <p:nvPr/>
              </p:nvSpPr>
              <p:spPr bwMode="auto">
                <a:xfrm rot="2678080">
                  <a:off x="0" y="0"/>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8" name="Group 16"/>
              <p:cNvGrpSpPr>
                <a:grpSpLocks/>
              </p:cNvGrpSpPr>
              <p:nvPr/>
            </p:nvGrpSpPr>
            <p:grpSpPr bwMode="auto">
              <a:xfrm rot="281548">
                <a:off x="3242775" y="246828"/>
                <a:ext cx="2703307" cy="2711196"/>
                <a:chOff x="0" y="0"/>
                <a:chExt cx="2703307" cy="2711196"/>
              </a:xfrm>
            </p:grpSpPr>
            <p:sp>
              <p:nvSpPr>
                <p:cNvPr id="23" name="矩形 41"/>
                <p:cNvSpPr>
                  <a:spLocks noChangeArrowheads="1"/>
                </p:cNvSpPr>
                <p:nvPr/>
              </p:nvSpPr>
              <p:spPr bwMode="auto">
                <a:xfrm rot="2663733">
                  <a:off x="1623187" y="1631076"/>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矩形 42"/>
                <p:cNvSpPr>
                  <a:spLocks noChangeArrowheads="1"/>
                </p:cNvSpPr>
                <p:nvPr/>
              </p:nvSpPr>
              <p:spPr bwMode="auto">
                <a:xfrm rot="2687000">
                  <a:off x="808870" y="815878"/>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 name="矩形 43"/>
                <p:cNvSpPr>
                  <a:spLocks noChangeArrowheads="1"/>
                </p:cNvSpPr>
                <p:nvPr/>
              </p:nvSpPr>
              <p:spPr bwMode="auto">
                <a:xfrm rot="2678080">
                  <a:off x="0" y="0"/>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19" name="Group 20"/>
              <p:cNvGrpSpPr>
                <a:grpSpLocks/>
              </p:cNvGrpSpPr>
              <p:nvPr/>
            </p:nvGrpSpPr>
            <p:grpSpPr bwMode="auto">
              <a:xfrm rot="281548">
                <a:off x="4905199" y="362394"/>
                <a:ext cx="1888990" cy="1895998"/>
                <a:chOff x="0" y="0"/>
                <a:chExt cx="1888990" cy="1895998"/>
              </a:xfrm>
            </p:grpSpPr>
            <p:sp>
              <p:nvSpPr>
                <p:cNvPr id="21" name="矩形 39"/>
                <p:cNvSpPr>
                  <a:spLocks noChangeArrowheads="1"/>
                </p:cNvSpPr>
                <p:nvPr/>
              </p:nvSpPr>
              <p:spPr bwMode="auto">
                <a:xfrm rot="2687000">
                  <a:off x="808870" y="815878"/>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 name="矩形 40"/>
                <p:cNvSpPr>
                  <a:spLocks noChangeArrowheads="1"/>
                </p:cNvSpPr>
                <p:nvPr/>
              </p:nvSpPr>
              <p:spPr bwMode="auto">
                <a:xfrm rot="2678080">
                  <a:off x="0" y="0"/>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0" name="矩形 38"/>
              <p:cNvSpPr>
                <a:spLocks noChangeArrowheads="1"/>
              </p:cNvSpPr>
              <p:nvPr/>
            </p:nvSpPr>
            <p:spPr bwMode="auto">
              <a:xfrm rot="2959627">
                <a:off x="6550846" y="467008"/>
                <a:ext cx="1080120" cy="1080120"/>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4" name="图片 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9315" y="1239045"/>
              <a:ext cx="700538" cy="700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17"/>
            <p:cNvSpPr>
              <a:spLocks noChangeArrowheads="1"/>
            </p:cNvSpPr>
            <p:nvPr/>
          </p:nvSpPr>
          <p:spPr bwMode="auto">
            <a:xfrm>
              <a:off x="3201012" y="2127224"/>
              <a:ext cx="1296144" cy="61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dirty="0">
                  <a:solidFill>
                    <a:schemeClr val="bg1"/>
                  </a:solidFill>
                  <a:latin typeface="Calibri" pitchFamily="34" charset="0"/>
                  <a:cs typeface="Calibri" pitchFamily="34" charset="0"/>
                  <a:sym typeface="Calibri" pitchFamily="34" charset="0"/>
                </a:rPr>
                <a:t>LOGO</a:t>
              </a:r>
              <a:endParaRPr lang="zh-CN" altLang="en-US" sz="2400" b="1" dirty="0">
                <a:solidFill>
                  <a:schemeClr val="bg1"/>
                </a:solidFill>
                <a:latin typeface="Calibri" pitchFamily="34" charset="0"/>
                <a:sym typeface="宋体" pitchFamily="2" charset="-122"/>
              </a:endParaRPr>
            </a:p>
          </p:txBody>
        </p:sp>
        <p:pic>
          <p:nvPicPr>
            <p:cNvPr id="6"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303" y="1274732"/>
              <a:ext cx="629166" cy="629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1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350" y="396703"/>
              <a:ext cx="611635" cy="61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2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7016" y="2080008"/>
              <a:ext cx="530796" cy="530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2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95594" y="2093060"/>
              <a:ext cx="614466" cy="614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22"/>
            <p:cNvSpPr>
              <a:spLocks noChangeArrowheads="1"/>
            </p:cNvSpPr>
            <p:nvPr/>
          </p:nvSpPr>
          <p:spPr bwMode="auto">
            <a:xfrm>
              <a:off x="4116055" y="1314613"/>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1" name="文本框 23"/>
            <p:cNvSpPr>
              <a:spLocks noChangeArrowheads="1"/>
            </p:cNvSpPr>
            <p:nvPr/>
          </p:nvSpPr>
          <p:spPr bwMode="auto">
            <a:xfrm>
              <a:off x="4990103" y="558125"/>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2" name="文本框 24"/>
            <p:cNvSpPr>
              <a:spLocks noChangeArrowheads="1"/>
            </p:cNvSpPr>
            <p:nvPr/>
          </p:nvSpPr>
          <p:spPr bwMode="auto">
            <a:xfrm>
              <a:off x="6606170" y="533538"/>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3" name="文本框 29"/>
            <p:cNvSpPr>
              <a:spLocks noChangeArrowheads="1"/>
            </p:cNvSpPr>
            <p:nvPr/>
          </p:nvSpPr>
          <p:spPr bwMode="auto">
            <a:xfrm>
              <a:off x="1729060" y="471687"/>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4" name="文本框 30"/>
            <p:cNvSpPr>
              <a:spLocks noChangeArrowheads="1"/>
            </p:cNvSpPr>
            <p:nvPr/>
          </p:nvSpPr>
          <p:spPr bwMode="auto">
            <a:xfrm>
              <a:off x="902207" y="1301021"/>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sp>
          <p:nvSpPr>
            <p:cNvPr id="15" name="文本框 33"/>
            <p:cNvSpPr>
              <a:spLocks noChangeArrowheads="1"/>
            </p:cNvSpPr>
            <p:nvPr/>
          </p:nvSpPr>
          <p:spPr bwMode="auto">
            <a:xfrm>
              <a:off x="3364542" y="487011"/>
              <a:ext cx="1296144" cy="49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b="1">
                  <a:solidFill>
                    <a:srgbClr val="FFFFFF"/>
                  </a:solidFill>
                  <a:latin typeface="Calibri" pitchFamily="34" charset="0"/>
                  <a:cs typeface="Calibri" pitchFamily="34" charset="0"/>
                  <a:sym typeface="Calibri" pitchFamily="34" charset="0"/>
                </a:rPr>
                <a:t>LOGO</a:t>
              </a:r>
              <a:endParaRPr lang="zh-CN" altLang="en-US" b="1">
                <a:solidFill>
                  <a:srgbClr val="FFFFFF"/>
                </a:solidFill>
                <a:latin typeface="Calibri" pitchFamily="34" charset="0"/>
                <a:sym typeface="宋体" pitchFamily="2" charset="-122"/>
              </a:endParaRPr>
            </a:p>
          </p:txBody>
        </p:sp>
      </p:grpSp>
      <p:sp>
        <p:nvSpPr>
          <p:cNvPr id="32" name="矩形 51"/>
          <p:cNvSpPr>
            <a:spLocks noChangeArrowheads="1"/>
          </p:cNvSpPr>
          <p:nvPr/>
        </p:nvSpPr>
        <p:spPr bwMode="auto">
          <a:xfrm>
            <a:off x="2646419" y="3939902"/>
            <a:ext cx="3688556" cy="684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spcBef>
                <a:spcPts val="600"/>
              </a:spcBef>
              <a:spcAft>
                <a:spcPts val="600"/>
              </a:spcAft>
              <a:buClr>
                <a:srgbClr val="FF3333"/>
              </a:buClr>
              <a:defRPr/>
            </a:pPr>
            <a:r>
              <a:rPr lang="zh-CN" altLang="en-US" sz="800" dirty="0">
                <a:solidFill>
                  <a:schemeClr val="tx1">
                    <a:lumMod val="95000"/>
                    <a:lumOff val="5000"/>
                  </a:schemeClr>
                </a:solidFill>
                <a:latin typeface="微软雅黑" pitchFamily="34" charset="-122"/>
                <a:ea typeface="微软雅黑" pitchFamily="34" charset="-122"/>
              </a:rPr>
              <a:t>请在此处输入您的</a:t>
            </a:r>
            <a:r>
              <a:rPr lang="zh-CN" altLang="en-US" sz="800" dirty="0" smtClean="0">
                <a:solidFill>
                  <a:schemeClr val="tx1">
                    <a:lumMod val="95000"/>
                    <a:lumOff val="5000"/>
                  </a:schemeClr>
                </a:solidFill>
                <a:latin typeface="微软雅黑" pitchFamily="34" charset="-122"/>
                <a:ea typeface="微软雅黑" pitchFamily="34" charset="-122"/>
              </a:rPr>
              <a:t>文本或者</a:t>
            </a:r>
            <a:r>
              <a:rPr lang="zh-CN" altLang="en-US" sz="800" dirty="0">
                <a:solidFill>
                  <a:schemeClr val="tx1">
                    <a:lumMod val="95000"/>
                    <a:lumOff val="5000"/>
                  </a:schemeClr>
                </a:solidFill>
                <a:latin typeface="微软雅黑" pitchFamily="34" charset="-122"/>
                <a:ea typeface="微软雅黑" pitchFamily="34" charset="-122"/>
              </a:rPr>
              <a:t>复制您的文本粘贴到此处请在此处输入您的文本，或者复制您的文本粘贴到</a:t>
            </a:r>
            <a:r>
              <a:rPr lang="zh-CN" altLang="en-US" sz="800" dirty="0" smtClean="0">
                <a:solidFill>
                  <a:schemeClr val="tx1">
                    <a:lumMod val="95000"/>
                    <a:lumOff val="5000"/>
                  </a:schemeClr>
                </a:solidFill>
                <a:latin typeface="微软雅黑" pitchFamily="34" charset="-122"/>
                <a:ea typeface="微软雅黑" pitchFamily="34" charset="-122"/>
              </a:rPr>
              <a:t>此处</a:t>
            </a:r>
            <a:r>
              <a:rPr lang="zh-CN" altLang="en-US" sz="800" dirty="0">
                <a:solidFill>
                  <a:schemeClr val="tx1">
                    <a:lumMod val="95000"/>
                    <a:lumOff val="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800" dirty="0" smtClean="0">
                <a:solidFill>
                  <a:schemeClr val="tx1">
                    <a:lumMod val="95000"/>
                    <a:lumOff val="5000"/>
                  </a:schemeClr>
                </a:solidFill>
                <a:latin typeface="微软雅黑" pitchFamily="34" charset="-122"/>
                <a:ea typeface="微软雅黑" pitchFamily="34" charset="-122"/>
              </a:rPr>
              <a:t>此处</a:t>
            </a:r>
            <a:r>
              <a:rPr lang="zh-CN" altLang="en-US" sz="800" dirty="0">
                <a:solidFill>
                  <a:schemeClr val="tx1">
                    <a:lumMod val="95000"/>
                    <a:lumOff val="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800" dirty="0" smtClean="0">
                <a:solidFill>
                  <a:schemeClr val="tx1">
                    <a:lumMod val="95000"/>
                    <a:lumOff val="5000"/>
                  </a:schemeClr>
                </a:solidFill>
                <a:latin typeface="微软雅黑" pitchFamily="34" charset="-122"/>
                <a:ea typeface="微软雅黑" pitchFamily="34" charset="-122"/>
              </a:rPr>
              <a:t>此处</a:t>
            </a:r>
            <a:endParaRPr lang="en-US" altLang="zh-CN" sz="800" dirty="0">
              <a:solidFill>
                <a:schemeClr val="tx1">
                  <a:lumMod val="95000"/>
                  <a:lumOff val="5000"/>
                </a:schemeClr>
              </a:solidFill>
              <a:latin typeface="微软雅黑" pitchFamily="34" charset="-122"/>
              <a:ea typeface="微软雅黑" pitchFamily="34" charset="-122"/>
            </a:endParaRPr>
          </a:p>
        </p:txBody>
      </p:sp>
      <p:sp>
        <p:nvSpPr>
          <p:cNvPr id="36"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1225558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750"/>
                                        <p:tgtEl>
                                          <p:spTgt spid="2"/>
                                        </p:tgtEl>
                                      </p:cBhvr>
                                    </p:animEffect>
                                  </p:childTnLst>
                                </p:cTn>
                              </p:par>
                            </p:childTnLst>
                          </p:cTn>
                        </p:par>
                        <p:par>
                          <p:cTn id="8" fill="hold">
                            <p:stCondLst>
                              <p:cond delay="1750"/>
                            </p:stCondLst>
                            <p:childTnLst>
                              <p:par>
                                <p:cTn id="9" presetID="2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956940" y="1347614"/>
            <a:ext cx="2389138" cy="1264057"/>
            <a:chOff x="956940" y="1442568"/>
            <a:chExt cx="2389138" cy="1264057"/>
          </a:xfrm>
        </p:grpSpPr>
        <p:sp>
          <p:nvSpPr>
            <p:cNvPr id="20" name="Rectangle 631"/>
            <p:cNvSpPr>
              <a:spLocks noChangeArrowheads="1"/>
            </p:cNvSpPr>
            <p:nvPr/>
          </p:nvSpPr>
          <p:spPr bwMode="auto">
            <a:xfrm>
              <a:off x="1012541" y="1442568"/>
              <a:ext cx="2333537" cy="497085"/>
            </a:xfrm>
            <a:prstGeom prst="rect">
              <a:avLst/>
            </a:prstGeom>
            <a:solidFill>
              <a:srgbClr val="C00000"/>
            </a:solidFill>
            <a:ln>
              <a:noFill/>
            </a:ln>
          </p:spPr>
          <p:txBody>
            <a:bodyPr/>
            <a:lstStyle/>
            <a:p>
              <a:endParaRPr lang="zh-CN" altLang="zh-CN">
                <a:solidFill>
                  <a:srgbClr val="000000"/>
                </a:solidFill>
                <a:latin typeface="Calibri" pitchFamily="34" charset="0"/>
                <a:sym typeface="宋体" pitchFamily="2" charset="-122"/>
              </a:endParaRPr>
            </a:p>
          </p:txBody>
        </p:sp>
        <p:sp>
          <p:nvSpPr>
            <p:cNvPr id="26" name="矩形 1"/>
            <p:cNvSpPr>
              <a:spLocks noChangeArrowheads="1"/>
            </p:cNvSpPr>
            <p:nvPr/>
          </p:nvSpPr>
          <p:spPr bwMode="auto">
            <a:xfrm>
              <a:off x="956940" y="2060294"/>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a:solidFill>
                    <a:srgbClr val="4D4D4D"/>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endParaRPr lang="zh-CN" altLang="en-US" sz="900">
                <a:solidFill>
                  <a:srgbClr val="595959"/>
                </a:solidFill>
                <a:latin typeface="微软雅黑" pitchFamily="34" charset="-122"/>
                <a:ea typeface="微软雅黑" pitchFamily="34" charset="-122"/>
                <a:sym typeface="微软雅黑" pitchFamily="34" charset="-122"/>
              </a:endParaRPr>
            </a:p>
          </p:txBody>
        </p:sp>
        <p:sp>
          <p:nvSpPr>
            <p:cNvPr id="27" name="TextBox 707"/>
            <p:cNvSpPr>
              <a:spLocks noChangeArrowheads="1"/>
            </p:cNvSpPr>
            <p:nvPr/>
          </p:nvSpPr>
          <p:spPr bwMode="auto">
            <a:xfrm>
              <a:off x="2182004" y="1552663"/>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pic>
          <p:nvPicPr>
            <p:cNvPr id="9" name="图片 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35068" y="1505118"/>
              <a:ext cx="371993" cy="37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 name="组合 33"/>
          <p:cNvGrpSpPr/>
          <p:nvPr/>
        </p:nvGrpSpPr>
        <p:grpSpPr>
          <a:xfrm>
            <a:off x="956941" y="2978179"/>
            <a:ext cx="2389137" cy="1269447"/>
            <a:chOff x="956941" y="3073133"/>
            <a:chExt cx="2389137" cy="1269447"/>
          </a:xfrm>
        </p:grpSpPr>
        <p:sp>
          <p:nvSpPr>
            <p:cNvPr id="23" name="Rectangle 634"/>
            <p:cNvSpPr>
              <a:spLocks noChangeArrowheads="1"/>
            </p:cNvSpPr>
            <p:nvPr/>
          </p:nvSpPr>
          <p:spPr bwMode="auto">
            <a:xfrm>
              <a:off x="1012541" y="3073133"/>
              <a:ext cx="2333537" cy="498669"/>
            </a:xfrm>
            <a:prstGeom prst="rect">
              <a:avLst/>
            </a:prstGeom>
            <a:solidFill>
              <a:srgbClr val="C00000"/>
            </a:solidFill>
            <a:ln>
              <a:noFill/>
            </a:ln>
          </p:spPr>
          <p:txBody>
            <a:bodyPr/>
            <a:lstStyle/>
            <a:p>
              <a:endParaRPr lang="zh-CN" altLang="zh-CN">
                <a:solidFill>
                  <a:srgbClr val="000000"/>
                </a:solidFill>
                <a:latin typeface="Calibri" pitchFamily="34" charset="0"/>
                <a:sym typeface="宋体" pitchFamily="2" charset="-122"/>
              </a:endParaRPr>
            </a:p>
          </p:txBody>
        </p:sp>
        <p:sp>
          <p:nvSpPr>
            <p:cNvPr id="6" name="TextBox 707"/>
            <p:cNvSpPr>
              <a:spLocks noChangeArrowheads="1"/>
            </p:cNvSpPr>
            <p:nvPr/>
          </p:nvSpPr>
          <p:spPr bwMode="auto">
            <a:xfrm>
              <a:off x="2162378" y="3176879"/>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2" name="Freeform 71"/>
            <p:cNvSpPr>
              <a:spLocks noChangeArrowheads="1"/>
            </p:cNvSpPr>
            <p:nvPr/>
          </p:nvSpPr>
          <p:spPr bwMode="auto">
            <a:xfrm>
              <a:off x="1209998" y="3193775"/>
              <a:ext cx="242642" cy="260947"/>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5" name="矩形 1"/>
            <p:cNvSpPr>
              <a:spLocks noChangeArrowheads="1"/>
            </p:cNvSpPr>
            <p:nvPr/>
          </p:nvSpPr>
          <p:spPr bwMode="auto">
            <a:xfrm>
              <a:off x="956941" y="3696249"/>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a:solidFill>
                    <a:srgbClr val="4D4D4D"/>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endParaRPr lang="zh-CN" altLang="en-US" sz="900">
                <a:solidFill>
                  <a:srgbClr val="595959"/>
                </a:solidFill>
                <a:latin typeface="微软雅黑" pitchFamily="34" charset="-122"/>
                <a:ea typeface="微软雅黑" pitchFamily="34" charset="-122"/>
                <a:sym typeface="微软雅黑" pitchFamily="34" charset="-122"/>
              </a:endParaRPr>
            </a:p>
          </p:txBody>
        </p:sp>
      </p:grpSp>
      <p:grpSp>
        <p:nvGrpSpPr>
          <p:cNvPr id="33" name="组合 32"/>
          <p:cNvGrpSpPr/>
          <p:nvPr/>
        </p:nvGrpSpPr>
        <p:grpSpPr>
          <a:xfrm>
            <a:off x="5987378" y="1347614"/>
            <a:ext cx="2408352" cy="1243557"/>
            <a:chOff x="5987378" y="1442568"/>
            <a:chExt cx="2408352" cy="1243557"/>
          </a:xfrm>
        </p:grpSpPr>
        <p:sp>
          <p:nvSpPr>
            <p:cNvPr id="22" name="Rectangle 633"/>
            <p:cNvSpPr>
              <a:spLocks noChangeArrowheads="1"/>
            </p:cNvSpPr>
            <p:nvPr/>
          </p:nvSpPr>
          <p:spPr bwMode="auto">
            <a:xfrm>
              <a:off x="6062193" y="1442568"/>
              <a:ext cx="2333537" cy="497085"/>
            </a:xfrm>
            <a:prstGeom prst="rect">
              <a:avLst/>
            </a:prstGeom>
            <a:solidFill>
              <a:srgbClr val="C00000"/>
            </a:solidFill>
            <a:ln>
              <a:noFill/>
            </a:ln>
          </p:spPr>
          <p:txBody>
            <a:bodyPr/>
            <a:lstStyle/>
            <a:p>
              <a:endParaRPr lang="zh-CN" altLang="zh-CN">
                <a:solidFill>
                  <a:srgbClr val="000000"/>
                </a:solidFill>
                <a:latin typeface="Calibri" pitchFamily="34" charset="0"/>
                <a:sym typeface="宋体" pitchFamily="2" charset="-122"/>
              </a:endParaRPr>
            </a:p>
          </p:txBody>
        </p:sp>
        <p:sp>
          <p:nvSpPr>
            <p:cNvPr id="5" name="TextBox 707"/>
            <p:cNvSpPr>
              <a:spLocks noChangeArrowheads="1"/>
            </p:cNvSpPr>
            <p:nvPr/>
          </p:nvSpPr>
          <p:spPr bwMode="auto">
            <a:xfrm>
              <a:off x="7235333" y="1550090"/>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1" name="Freeform 76"/>
            <p:cNvSpPr>
              <a:spLocks noChangeArrowheads="1"/>
            </p:cNvSpPr>
            <p:nvPr/>
          </p:nvSpPr>
          <p:spPr bwMode="auto">
            <a:xfrm>
              <a:off x="6205482" y="1542019"/>
              <a:ext cx="328482" cy="297572"/>
            </a:xfrm>
            <a:custGeom>
              <a:avLst/>
              <a:gdLst>
                <a:gd name="T0" fmla="*/ 21610 w 54"/>
                <a:gd name="T1" fmla="*/ 8670 h 49"/>
                <a:gd name="T2" fmla="*/ 11103 w 54"/>
                <a:gd name="T3" fmla="*/ 759 h 49"/>
                <a:gd name="T4" fmla="*/ 765 w 54"/>
                <a:gd name="T5" fmla="*/ 13456 h 49"/>
                <a:gd name="T6" fmla="*/ 21610 w 54"/>
                <a:gd name="T7" fmla="*/ 38851 h 49"/>
                <a:gd name="T8" fmla="*/ 42343 w 54"/>
                <a:gd name="T9" fmla="*/ 13456 h 49"/>
                <a:gd name="T10" fmla="*/ 32739 w 54"/>
                <a:gd name="T11" fmla="*/ 759 h 49"/>
                <a:gd name="T12" fmla="*/ 21610 w 54"/>
                <a:gd name="T13" fmla="*/ 8670 h 49"/>
                <a:gd name="T14" fmla="*/ 21610 w 54"/>
                <a:gd name="T15" fmla="*/ 8670 h 49"/>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49"/>
                <a:gd name="T26" fmla="*/ 54 w 54"/>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49">
                  <a:moveTo>
                    <a:pt x="27" y="11"/>
                  </a:moveTo>
                  <a:cubicBezTo>
                    <a:pt x="25" y="4"/>
                    <a:pt x="20" y="0"/>
                    <a:pt x="14" y="1"/>
                  </a:cubicBezTo>
                  <a:cubicBezTo>
                    <a:pt x="4" y="1"/>
                    <a:pt x="0" y="8"/>
                    <a:pt x="1" y="17"/>
                  </a:cubicBezTo>
                  <a:cubicBezTo>
                    <a:pt x="2" y="28"/>
                    <a:pt x="17" y="35"/>
                    <a:pt x="27" y="49"/>
                  </a:cubicBezTo>
                  <a:cubicBezTo>
                    <a:pt x="37" y="35"/>
                    <a:pt x="52" y="29"/>
                    <a:pt x="53" y="17"/>
                  </a:cubicBezTo>
                  <a:cubicBezTo>
                    <a:pt x="54" y="9"/>
                    <a:pt x="51" y="2"/>
                    <a:pt x="41" y="1"/>
                  </a:cubicBezTo>
                  <a:cubicBezTo>
                    <a:pt x="34" y="0"/>
                    <a:pt x="30" y="4"/>
                    <a:pt x="27" y="11"/>
                  </a:cubicBezTo>
                  <a:cubicBezTo>
                    <a:pt x="27" y="11"/>
                    <a:pt x="27" y="11"/>
                    <a:pt x="27" y="1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矩形 1"/>
            <p:cNvSpPr>
              <a:spLocks noChangeArrowheads="1"/>
            </p:cNvSpPr>
            <p:nvPr/>
          </p:nvSpPr>
          <p:spPr bwMode="auto">
            <a:xfrm>
              <a:off x="5987378" y="2039794"/>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a:solidFill>
                    <a:srgbClr val="4D4D4D"/>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endParaRPr lang="zh-CN" altLang="en-US" sz="900">
                <a:solidFill>
                  <a:srgbClr val="595959"/>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3463955" y="1347614"/>
            <a:ext cx="2396605" cy="1238699"/>
            <a:chOff x="3463955" y="1442568"/>
            <a:chExt cx="2396605" cy="1238699"/>
          </a:xfrm>
        </p:grpSpPr>
        <p:sp>
          <p:nvSpPr>
            <p:cNvPr id="21" name="Rectangle 632"/>
            <p:cNvSpPr>
              <a:spLocks noChangeArrowheads="1"/>
            </p:cNvSpPr>
            <p:nvPr/>
          </p:nvSpPr>
          <p:spPr bwMode="auto">
            <a:xfrm>
              <a:off x="3527023" y="1442568"/>
              <a:ext cx="2333537" cy="497085"/>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 name="TextBox 707"/>
            <p:cNvSpPr>
              <a:spLocks noChangeArrowheads="1"/>
            </p:cNvSpPr>
            <p:nvPr/>
          </p:nvSpPr>
          <p:spPr bwMode="auto">
            <a:xfrm>
              <a:off x="4657476" y="1539008"/>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6" name="矩形 1"/>
            <p:cNvSpPr>
              <a:spLocks noChangeArrowheads="1"/>
            </p:cNvSpPr>
            <p:nvPr/>
          </p:nvSpPr>
          <p:spPr bwMode="auto">
            <a:xfrm>
              <a:off x="3463955" y="2034936"/>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a:solidFill>
                    <a:srgbClr val="4D4D4D"/>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endParaRPr lang="zh-CN" altLang="en-US" sz="900">
                <a:solidFill>
                  <a:srgbClr val="595959"/>
                </a:solidFill>
                <a:latin typeface="微软雅黑" pitchFamily="34" charset="-122"/>
                <a:ea typeface="微软雅黑" pitchFamily="34" charset="-122"/>
                <a:sym typeface="微软雅黑" pitchFamily="34" charset="-122"/>
              </a:endParaRPr>
            </a:p>
          </p:txBody>
        </p:sp>
        <p:sp>
          <p:nvSpPr>
            <p:cNvPr id="28" name="Freeform 166"/>
            <p:cNvSpPr>
              <a:spLocks noEditPoints="1"/>
            </p:cNvSpPr>
            <p:nvPr/>
          </p:nvSpPr>
          <p:spPr bwMode="auto">
            <a:xfrm>
              <a:off x="3635896" y="1442568"/>
              <a:ext cx="316777" cy="465624"/>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5987379" y="2978179"/>
            <a:ext cx="2408351" cy="1243444"/>
            <a:chOff x="5987379" y="3073133"/>
            <a:chExt cx="2408351" cy="1243444"/>
          </a:xfrm>
        </p:grpSpPr>
        <p:sp>
          <p:nvSpPr>
            <p:cNvPr id="25" name="Rectangle 636"/>
            <p:cNvSpPr>
              <a:spLocks noChangeArrowheads="1"/>
            </p:cNvSpPr>
            <p:nvPr/>
          </p:nvSpPr>
          <p:spPr bwMode="auto">
            <a:xfrm>
              <a:off x="6062193" y="3073133"/>
              <a:ext cx="2333537" cy="498669"/>
            </a:xfrm>
            <a:prstGeom prst="rect">
              <a:avLst/>
            </a:prstGeom>
            <a:solidFill>
              <a:srgbClr val="C00000"/>
            </a:solidFill>
            <a:ln>
              <a:noFill/>
            </a:ln>
          </p:spPr>
          <p:txBody>
            <a:bodyPr/>
            <a:lstStyle/>
            <a:p>
              <a:endParaRPr lang="zh-CN" altLang="zh-CN">
                <a:solidFill>
                  <a:srgbClr val="000000"/>
                </a:solidFill>
                <a:latin typeface="Calibri" pitchFamily="34" charset="0"/>
                <a:sym typeface="宋体" pitchFamily="2" charset="-122"/>
              </a:endParaRPr>
            </a:p>
          </p:txBody>
        </p:sp>
        <p:sp>
          <p:nvSpPr>
            <p:cNvPr id="8" name="TextBox 707"/>
            <p:cNvSpPr>
              <a:spLocks noChangeArrowheads="1"/>
            </p:cNvSpPr>
            <p:nvPr/>
          </p:nvSpPr>
          <p:spPr bwMode="auto">
            <a:xfrm>
              <a:off x="7255809" y="3192892"/>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8" name="矩形 1"/>
            <p:cNvSpPr>
              <a:spLocks noChangeArrowheads="1"/>
            </p:cNvSpPr>
            <p:nvPr/>
          </p:nvSpPr>
          <p:spPr bwMode="auto">
            <a:xfrm>
              <a:off x="5987379" y="3670246"/>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a:solidFill>
                    <a:srgbClr val="4D4D4D"/>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endParaRPr lang="zh-CN" altLang="en-US" sz="900">
                <a:solidFill>
                  <a:srgbClr val="595959"/>
                </a:solidFill>
                <a:latin typeface="微软雅黑" pitchFamily="34" charset="-122"/>
                <a:ea typeface="微软雅黑" pitchFamily="34" charset="-122"/>
                <a:sym typeface="微软雅黑" pitchFamily="34" charset="-122"/>
              </a:endParaRPr>
            </a:p>
          </p:txBody>
        </p:sp>
        <p:sp>
          <p:nvSpPr>
            <p:cNvPr id="29" name="Freeform 169"/>
            <p:cNvSpPr>
              <a:spLocks/>
            </p:cNvSpPr>
            <p:nvPr/>
          </p:nvSpPr>
          <p:spPr bwMode="auto">
            <a:xfrm>
              <a:off x="6205482" y="3137468"/>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3456835" y="2978179"/>
            <a:ext cx="2403725" cy="1243444"/>
            <a:chOff x="3456835" y="3073133"/>
            <a:chExt cx="2403725" cy="1243444"/>
          </a:xfrm>
        </p:grpSpPr>
        <p:sp>
          <p:nvSpPr>
            <p:cNvPr id="24" name="Rectangle 635"/>
            <p:cNvSpPr>
              <a:spLocks noChangeArrowheads="1"/>
            </p:cNvSpPr>
            <p:nvPr/>
          </p:nvSpPr>
          <p:spPr bwMode="auto">
            <a:xfrm>
              <a:off x="3527023" y="3073133"/>
              <a:ext cx="2333537" cy="498669"/>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 name="TextBox 707"/>
            <p:cNvSpPr>
              <a:spLocks noChangeArrowheads="1"/>
            </p:cNvSpPr>
            <p:nvPr/>
          </p:nvSpPr>
          <p:spPr bwMode="auto">
            <a:xfrm>
              <a:off x="4650356" y="3180370"/>
              <a:ext cx="1133644"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100">
                  <a:solidFill>
                    <a:srgbClr val="FFFFFF"/>
                  </a:solidFill>
                  <a:latin typeface="微软雅黑" pitchFamily="34" charset="-122"/>
                  <a:ea typeface="微软雅黑" pitchFamily="34" charset="-122"/>
                  <a:sym typeface="Arial" pitchFamily="34" charset="0"/>
                </a:rPr>
                <a:t>输入您的</a:t>
              </a:r>
              <a:r>
                <a:rPr lang="zh-CN" altLang="en-US" sz="1500" b="1">
                  <a:solidFill>
                    <a:srgbClr val="FFFFFF"/>
                  </a:solidFill>
                  <a:latin typeface="微软雅黑" pitchFamily="34" charset="-122"/>
                  <a:ea typeface="微软雅黑" pitchFamily="34" charset="-122"/>
                  <a:sym typeface="Arial" pitchFamily="34" charset="0"/>
                </a:rPr>
                <a:t>标题</a:t>
              </a:r>
              <a:endParaRPr lang="zh-CN" altLang="en-US" sz="2400" b="1">
                <a:solidFill>
                  <a:srgbClr val="FFFFFF"/>
                </a:solidFill>
                <a:latin typeface="微软雅黑" pitchFamily="34" charset="-122"/>
                <a:ea typeface="微软雅黑" pitchFamily="34" charset="-122"/>
                <a:sym typeface="Arial" pitchFamily="34" charset="0"/>
              </a:endParaRPr>
            </a:p>
          </p:txBody>
        </p:sp>
        <p:sp>
          <p:nvSpPr>
            <p:cNvPr id="17" name="矩形 1"/>
            <p:cNvSpPr>
              <a:spLocks noChangeArrowheads="1"/>
            </p:cNvSpPr>
            <p:nvPr/>
          </p:nvSpPr>
          <p:spPr bwMode="auto">
            <a:xfrm>
              <a:off x="3456835" y="3670246"/>
              <a:ext cx="23335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just"/>
              <a:r>
                <a:rPr lang="zh-CN" altLang="en-US" sz="900">
                  <a:solidFill>
                    <a:srgbClr val="4D4D4D"/>
                  </a:solidFill>
                  <a:latin typeface="微软雅黑" pitchFamily="34" charset="-122"/>
                  <a:ea typeface="微软雅黑" pitchFamily="34" charset="-122"/>
                  <a:sym typeface="微软雅黑" pitchFamily="34" charset="-122"/>
                </a:rPr>
                <a:t>点击此处添加文本点击此处添加文本点击此处添加文本点击此处添加文本点击此处添加文本点击此处添加文本点击此处添加文本点</a:t>
              </a:r>
              <a:endParaRPr lang="zh-CN" altLang="en-US" sz="900">
                <a:solidFill>
                  <a:srgbClr val="595959"/>
                </a:solidFill>
                <a:latin typeface="微软雅黑" pitchFamily="34" charset="-122"/>
                <a:ea typeface="微软雅黑" pitchFamily="34" charset="-122"/>
                <a:sym typeface="微软雅黑" pitchFamily="34" charset="-122"/>
              </a:endParaRPr>
            </a:p>
          </p:txBody>
        </p:sp>
        <p:sp>
          <p:nvSpPr>
            <p:cNvPr id="30" name="Freeform 190"/>
            <p:cNvSpPr>
              <a:spLocks noEditPoints="1"/>
            </p:cNvSpPr>
            <p:nvPr/>
          </p:nvSpPr>
          <p:spPr bwMode="auto">
            <a:xfrm>
              <a:off x="3635896" y="313746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37"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9204794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750" fill="hold"/>
                                        <p:tgtEl>
                                          <p:spTgt spid="31"/>
                                        </p:tgtEl>
                                        <p:attrNameLst>
                                          <p:attrName>ppt_x</p:attrName>
                                        </p:attrNameLst>
                                      </p:cBhvr>
                                      <p:tavLst>
                                        <p:tav tm="0">
                                          <p:val>
                                            <p:strVal val="1+#ppt_w/2"/>
                                          </p:val>
                                        </p:tav>
                                        <p:tav tm="100000">
                                          <p:val>
                                            <p:strVal val="#ppt_x"/>
                                          </p:val>
                                        </p:tav>
                                      </p:tavLst>
                                    </p:anim>
                                    <p:anim calcmode="lin" valueType="num">
                                      <p:cBhvr additive="base">
                                        <p:cTn id="8" dur="175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750" fill="hold"/>
                                        <p:tgtEl>
                                          <p:spTgt spid="32"/>
                                        </p:tgtEl>
                                        <p:attrNameLst>
                                          <p:attrName>ppt_x</p:attrName>
                                        </p:attrNameLst>
                                      </p:cBhvr>
                                      <p:tavLst>
                                        <p:tav tm="0">
                                          <p:val>
                                            <p:strVal val="1+#ppt_w/2"/>
                                          </p:val>
                                        </p:tav>
                                        <p:tav tm="100000">
                                          <p:val>
                                            <p:strVal val="#ppt_x"/>
                                          </p:val>
                                        </p:tav>
                                      </p:tavLst>
                                    </p:anim>
                                    <p:anim calcmode="lin" valueType="num">
                                      <p:cBhvr additive="base">
                                        <p:cTn id="12" dur="175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750" fill="hold"/>
                                        <p:tgtEl>
                                          <p:spTgt spid="33"/>
                                        </p:tgtEl>
                                        <p:attrNameLst>
                                          <p:attrName>ppt_x</p:attrName>
                                        </p:attrNameLst>
                                      </p:cBhvr>
                                      <p:tavLst>
                                        <p:tav tm="0">
                                          <p:val>
                                            <p:strVal val="1+#ppt_w/2"/>
                                          </p:val>
                                        </p:tav>
                                        <p:tav tm="100000">
                                          <p:val>
                                            <p:strVal val="#ppt_x"/>
                                          </p:val>
                                        </p:tav>
                                      </p:tavLst>
                                    </p:anim>
                                    <p:anim calcmode="lin" valueType="num">
                                      <p:cBhvr additive="base">
                                        <p:cTn id="16" dur="1750" fill="hold"/>
                                        <p:tgtEl>
                                          <p:spTgt spid="33"/>
                                        </p:tgtEl>
                                        <p:attrNameLst>
                                          <p:attrName>ppt_y</p:attrName>
                                        </p:attrNameLst>
                                      </p:cBhvr>
                                      <p:tavLst>
                                        <p:tav tm="0">
                                          <p:val>
                                            <p:strVal val="#ppt_y"/>
                                          </p:val>
                                        </p:tav>
                                        <p:tav tm="100000">
                                          <p:val>
                                            <p:strVal val="#ppt_y"/>
                                          </p:val>
                                        </p:tav>
                                      </p:tavLst>
                                    </p:anim>
                                  </p:childTnLst>
                                </p:cTn>
                              </p:par>
                            </p:childTnLst>
                          </p:cTn>
                        </p:par>
                        <p:par>
                          <p:cTn id="17" fill="hold">
                            <p:stCondLst>
                              <p:cond delay="1750"/>
                            </p:stCondLst>
                            <p:childTnLst>
                              <p:par>
                                <p:cTn id="18" presetID="2" presetClass="entr" presetSubtype="2"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1750" fill="hold"/>
                                        <p:tgtEl>
                                          <p:spTgt spid="34"/>
                                        </p:tgtEl>
                                        <p:attrNameLst>
                                          <p:attrName>ppt_x</p:attrName>
                                        </p:attrNameLst>
                                      </p:cBhvr>
                                      <p:tavLst>
                                        <p:tav tm="0">
                                          <p:val>
                                            <p:strVal val="1+#ppt_w/2"/>
                                          </p:val>
                                        </p:tav>
                                        <p:tav tm="100000">
                                          <p:val>
                                            <p:strVal val="#ppt_x"/>
                                          </p:val>
                                        </p:tav>
                                      </p:tavLst>
                                    </p:anim>
                                    <p:anim calcmode="lin" valueType="num">
                                      <p:cBhvr additive="base">
                                        <p:cTn id="21" dur="1750" fill="hold"/>
                                        <p:tgtEl>
                                          <p:spTgt spid="34"/>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1750" fill="hold"/>
                                        <p:tgtEl>
                                          <p:spTgt spid="35"/>
                                        </p:tgtEl>
                                        <p:attrNameLst>
                                          <p:attrName>ppt_x</p:attrName>
                                        </p:attrNameLst>
                                      </p:cBhvr>
                                      <p:tavLst>
                                        <p:tav tm="0">
                                          <p:val>
                                            <p:strVal val="1+#ppt_w/2"/>
                                          </p:val>
                                        </p:tav>
                                        <p:tav tm="100000">
                                          <p:val>
                                            <p:strVal val="#ppt_x"/>
                                          </p:val>
                                        </p:tav>
                                      </p:tavLst>
                                    </p:anim>
                                    <p:anim calcmode="lin" valueType="num">
                                      <p:cBhvr additive="base">
                                        <p:cTn id="25" dur="1750" fill="hold"/>
                                        <p:tgtEl>
                                          <p:spTgt spid="3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1750" fill="hold"/>
                                        <p:tgtEl>
                                          <p:spTgt spid="36"/>
                                        </p:tgtEl>
                                        <p:attrNameLst>
                                          <p:attrName>ppt_x</p:attrName>
                                        </p:attrNameLst>
                                      </p:cBhvr>
                                      <p:tavLst>
                                        <p:tav tm="0">
                                          <p:val>
                                            <p:strVal val="1+#ppt_w/2"/>
                                          </p:val>
                                        </p:tav>
                                        <p:tav tm="100000">
                                          <p:val>
                                            <p:strVal val="#ppt_x"/>
                                          </p:val>
                                        </p:tav>
                                      </p:tavLst>
                                    </p:anim>
                                    <p:anim calcmode="lin" valueType="num">
                                      <p:cBhvr additive="base">
                                        <p:cTn id="29" dur="1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a:grpSpLocks/>
          </p:cNvGrpSpPr>
          <p:nvPr/>
        </p:nvGrpSpPr>
        <p:grpSpPr bwMode="auto">
          <a:xfrm>
            <a:off x="1335519" y="1635646"/>
            <a:ext cx="1323589" cy="619008"/>
            <a:chOff x="0" y="0"/>
            <a:chExt cx="1191" cy="557"/>
          </a:xfrm>
        </p:grpSpPr>
        <p:sp>
          <p:nvSpPr>
            <p:cNvPr id="33" name="Freeform 2"/>
            <p:cNvSpPr>
              <a:spLocks/>
            </p:cNvSpPr>
            <p:nvPr/>
          </p:nvSpPr>
          <p:spPr bwMode="auto">
            <a:xfrm>
              <a:off x="1" y="0"/>
              <a:ext cx="1191" cy="438"/>
            </a:xfrm>
            <a:custGeom>
              <a:avLst/>
              <a:gdLst>
                <a:gd name="T0" fmla="*/ 0 w 5251"/>
                <a:gd name="T1" fmla="*/ 540 h 1931"/>
                <a:gd name="T2" fmla="*/ 1475 w 5251"/>
                <a:gd name="T3" fmla="*/ 0 h 1931"/>
                <a:gd name="T4" fmla="*/ 5250 w 5251"/>
                <a:gd name="T5" fmla="*/ 1040 h 1931"/>
                <a:gd name="T6" fmla="*/ 2970 w 5251"/>
                <a:gd name="T7" fmla="*/ 1930 h 1931"/>
                <a:gd name="T8" fmla="*/ 0 w 5251"/>
                <a:gd name="T9" fmla="*/ 540 h 1931"/>
                <a:gd name="T10" fmla="*/ 0 w 5251"/>
                <a:gd name="T11" fmla="*/ 0 h 1931"/>
                <a:gd name="T12" fmla="*/ 5251 w 5251"/>
                <a:gd name="T13" fmla="*/ 1931 h 1931"/>
              </a:gdLst>
              <a:ahLst/>
              <a:cxnLst>
                <a:cxn ang="0">
                  <a:pos x="T0" y="T1"/>
                </a:cxn>
                <a:cxn ang="0">
                  <a:pos x="T2" y="T3"/>
                </a:cxn>
                <a:cxn ang="0">
                  <a:pos x="T4" y="T5"/>
                </a:cxn>
                <a:cxn ang="0">
                  <a:pos x="T6" y="T7"/>
                </a:cxn>
                <a:cxn ang="0">
                  <a:pos x="T8" y="T9"/>
                </a:cxn>
              </a:cxnLst>
              <a:rect l="T10" t="T11" r="T12" b="T13"/>
              <a:pathLst>
                <a:path w="5251" h="1931">
                  <a:moveTo>
                    <a:pt x="0" y="540"/>
                  </a:moveTo>
                  <a:lnTo>
                    <a:pt x="1475" y="0"/>
                  </a:lnTo>
                  <a:lnTo>
                    <a:pt x="5250" y="1040"/>
                  </a:lnTo>
                  <a:lnTo>
                    <a:pt x="2970" y="1930"/>
                  </a:lnTo>
                  <a:lnTo>
                    <a:pt x="0" y="540"/>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sp>
          <p:nvSpPr>
            <p:cNvPr id="34" name="Freeform 3"/>
            <p:cNvSpPr>
              <a:spLocks/>
            </p:cNvSpPr>
            <p:nvPr/>
          </p:nvSpPr>
          <p:spPr bwMode="auto">
            <a:xfrm>
              <a:off x="0" y="121"/>
              <a:ext cx="675" cy="437"/>
            </a:xfrm>
            <a:custGeom>
              <a:avLst/>
              <a:gdLst>
                <a:gd name="T0" fmla="*/ 0 w 2976"/>
                <a:gd name="T1" fmla="*/ 519 h 1925"/>
                <a:gd name="T2" fmla="*/ 1 w 2976"/>
                <a:gd name="T3" fmla="*/ 0 h 1925"/>
                <a:gd name="T4" fmla="*/ 2975 w 2976"/>
                <a:gd name="T5" fmla="*/ 1394 h 1925"/>
                <a:gd name="T6" fmla="*/ 2975 w 2976"/>
                <a:gd name="T7" fmla="*/ 1924 h 1925"/>
                <a:gd name="T8" fmla="*/ 0 w 2976"/>
                <a:gd name="T9" fmla="*/ 519 h 1925"/>
                <a:gd name="T10" fmla="*/ 0 w 2976"/>
                <a:gd name="T11" fmla="*/ 0 h 1925"/>
                <a:gd name="T12" fmla="*/ 2976 w 2976"/>
                <a:gd name="T13" fmla="*/ 1925 h 1925"/>
              </a:gdLst>
              <a:ahLst/>
              <a:cxnLst>
                <a:cxn ang="0">
                  <a:pos x="T0" y="T1"/>
                </a:cxn>
                <a:cxn ang="0">
                  <a:pos x="T2" y="T3"/>
                </a:cxn>
                <a:cxn ang="0">
                  <a:pos x="T4" y="T5"/>
                </a:cxn>
                <a:cxn ang="0">
                  <a:pos x="T6" y="T7"/>
                </a:cxn>
                <a:cxn ang="0">
                  <a:pos x="T8" y="T9"/>
                </a:cxn>
              </a:cxnLst>
              <a:rect l="T10" t="T11" r="T12" b="T13"/>
              <a:pathLst>
                <a:path w="2976" h="1925">
                  <a:moveTo>
                    <a:pt x="0" y="519"/>
                  </a:moveTo>
                  <a:lnTo>
                    <a:pt x="1" y="0"/>
                  </a:lnTo>
                  <a:lnTo>
                    <a:pt x="2975" y="1394"/>
                  </a:lnTo>
                  <a:lnTo>
                    <a:pt x="2975" y="1924"/>
                  </a:lnTo>
                  <a:lnTo>
                    <a:pt x="0" y="519"/>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sp>
          <p:nvSpPr>
            <p:cNvPr id="35" name="Freeform 4"/>
            <p:cNvSpPr>
              <a:spLocks/>
            </p:cNvSpPr>
            <p:nvPr/>
          </p:nvSpPr>
          <p:spPr bwMode="auto">
            <a:xfrm>
              <a:off x="673" y="236"/>
              <a:ext cx="516" cy="322"/>
            </a:xfrm>
            <a:custGeom>
              <a:avLst/>
              <a:gdLst>
                <a:gd name="T0" fmla="*/ 0 w 2276"/>
                <a:gd name="T1" fmla="*/ 1420 h 1421"/>
                <a:gd name="T2" fmla="*/ 0 w 2276"/>
                <a:gd name="T3" fmla="*/ 890 h 1421"/>
                <a:gd name="T4" fmla="*/ 2275 w 2276"/>
                <a:gd name="T5" fmla="*/ 0 h 1421"/>
                <a:gd name="T6" fmla="*/ 2275 w 2276"/>
                <a:gd name="T7" fmla="*/ 465 h 1421"/>
                <a:gd name="T8" fmla="*/ 0 w 2276"/>
                <a:gd name="T9" fmla="*/ 1420 h 1421"/>
                <a:gd name="T10" fmla="*/ 0 w 2276"/>
                <a:gd name="T11" fmla="*/ 0 h 1421"/>
                <a:gd name="T12" fmla="*/ 2276 w 2276"/>
                <a:gd name="T13" fmla="*/ 1421 h 1421"/>
              </a:gdLst>
              <a:ahLst/>
              <a:cxnLst>
                <a:cxn ang="0">
                  <a:pos x="T0" y="T1"/>
                </a:cxn>
                <a:cxn ang="0">
                  <a:pos x="T2" y="T3"/>
                </a:cxn>
                <a:cxn ang="0">
                  <a:pos x="T4" y="T5"/>
                </a:cxn>
                <a:cxn ang="0">
                  <a:pos x="T6" y="T7"/>
                </a:cxn>
                <a:cxn ang="0">
                  <a:pos x="T8" y="T9"/>
                </a:cxn>
              </a:cxnLst>
              <a:rect l="T10" t="T11" r="T12" b="T13"/>
              <a:pathLst>
                <a:path w="2276" h="1421">
                  <a:moveTo>
                    <a:pt x="0" y="1420"/>
                  </a:moveTo>
                  <a:lnTo>
                    <a:pt x="0" y="890"/>
                  </a:lnTo>
                  <a:lnTo>
                    <a:pt x="2275" y="0"/>
                  </a:lnTo>
                  <a:lnTo>
                    <a:pt x="2275" y="465"/>
                  </a:lnTo>
                  <a:lnTo>
                    <a:pt x="0" y="1420"/>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grpSp>
      <p:grpSp>
        <p:nvGrpSpPr>
          <p:cNvPr id="4" name="Group 5"/>
          <p:cNvGrpSpPr>
            <a:grpSpLocks/>
          </p:cNvGrpSpPr>
          <p:nvPr/>
        </p:nvGrpSpPr>
        <p:grpSpPr bwMode="auto">
          <a:xfrm>
            <a:off x="3762656" y="2580274"/>
            <a:ext cx="1972604" cy="1025754"/>
            <a:chOff x="0" y="0"/>
            <a:chExt cx="1775" cy="923"/>
          </a:xfrm>
        </p:grpSpPr>
        <p:sp>
          <p:nvSpPr>
            <p:cNvPr id="30" name="Freeform 6"/>
            <p:cNvSpPr>
              <a:spLocks/>
            </p:cNvSpPr>
            <p:nvPr/>
          </p:nvSpPr>
          <p:spPr bwMode="auto">
            <a:xfrm>
              <a:off x="878" y="308"/>
              <a:ext cx="898" cy="615"/>
            </a:xfrm>
            <a:custGeom>
              <a:avLst/>
              <a:gdLst>
                <a:gd name="T0" fmla="*/ 1 w 3962"/>
                <a:gd name="T1" fmla="*/ 2710 h 2711"/>
                <a:gd name="T2" fmla="*/ 0 w 3962"/>
                <a:gd name="T3" fmla="*/ 2095 h 2711"/>
                <a:gd name="T4" fmla="*/ 3961 w 3962"/>
                <a:gd name="T5" fmla="*/ 0 h 2711"/>
                <a:gd name="T6" fmla="*/ 3941 w 3962"/>
                <a:gd name="T7" fmla="*/ 630 h 2711"/>
                <a:gd name="T8" fmla="*/ 1 w 3962"/>
                <a:gd name="T9" fmla="*/ 2710 h 2711"/>
                <a:gd name="T10" fmla="*/ 0 w 3962"/>
                <a:gd name="T11" fmla="*/ 0 h 2711"/>
                <a:gd name="T12" fmla="*/ 3962 w 3962"/>
                <a:gd name="T13" fmla="*/ 2711 h 2711"/>
              </a:gdLst>
              <a:ahLst/>
              <a:cxnLst>
                <a:cxn ang="0">
                  <a:pos x="T0" y="T1"/>
                </a:cxn>
                <a:cxn ang="0">
                  <a:pos x="T2" y="T3"/>
                </a:cxn>
                <a:cxn ang="0">
                  <a:pos x="T4" y="T5"/>
                </a:cxn>
                <a:cxn ang="0">
                  <a:pos x="T6" y="T7"/>
                </a:cxn>
                <a:cxn ang="0">
                  <a:pos x="T8" y="T9"/>
                </a:cxn>
              </a:cxnLst>
              <a:rect l="T10" t="T11" r="T12" b="T13"/>
              <a:pathLst>
                <a:path w="3962" h="2711">
                  <a:moveTo>
                    <a:pt x="1" y="2710"/>
                  </a:moveTo>
                  <a:lnTo>
                    <a:pt x="0" y="2095"/>
                  </a:lnTo>
                  <a:lnTo>
                    <a:pt x="3961" y="0"/>
                  </a:lnTo>
                  <a:lnTo>
                    <a:pt x="3941" y="630"/>
                  </a:lnTo>
                  <a:lnTo>
                    <a:pt x="1" y="2710"/>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sp>
          <p:nvSpPr>
            <p:cNvPr id="31" name="Freeform 7"/>
            <p:cNvSpPr>
              <a:spLocks/>
            </p:cNvSpPr>
            <p:nvPr/>
          </p:nvSpPr>
          <p:spPr bwMode="auto">
            <a:xfrm>
              <a:off x="0" y="0"/>
              <a:ext cx="1774" cy="783"/>
            </a:xfrm>
            <a:custGeom>
              <a:avLst/>
              <a:gdLst>
                <a:gd name="T0" fmla="*/ 0 w 7821"/>
                <a:gd name="T1" fmla="*/ 1565 h 3451"/>
                <a:gd name="T2" fmla="*/ 3665 w 7821"/>
                <a:gd name="T3" fmla="*/ 0 h 3451"/>
                <a:gd name="T4" fmla="*/ 7820 w 7821"/>
                <a:gd name="T5" fmla="*/ 1355 h 3451"/>
                <a:gd name="T6" fmla="*/ 3880 w 7821"/>
                <a:gd name="T7" fmla="*/ 3450 h 3451"/>
                <a:gd name="T8" fmla="*/ 0 w 7821"/>
                <a:gd name="T9" fmla="*/ 1565 h 3451"/>
                <a:gd name="T10" fmla="*/ 0 w 7821"/>
                <a:gd name="T11" fmla="*/ 0 h 3451"/>
                <a:gd name="T12" fmla="*/ 7821 w 7821"/>
                <a:gd name="T13" fmla="*/ 3451 h 3451"/>
              </a:gdLst>
              <a:ahLst/>
              <a:cxnLst>
                <a:cxn ang="0">
                  <a:pos x="T0" y="T1"/>
                </a:cxn>
                <a:cxn ang="0">
                  <a:pos x="T2" y="T3"/>
                </a:cxn>
                <a:cxn ang="0">
                  <a:pos x="T4" y="T5"/>
                </a:cxn>
                <a:cxn ang="0">
                  <a:pos x="T6" y="T7"/>
                </a:cxn>
                <a:cxn ang="0">
                  <a:pos x="T8" y="T9"/>
                </a:cxn>
              </a:cxnLst>
              <a:rect l="T10" t="T11" r="T12" b="T13"/>
              <a:pathLst>
                <a:path w="7821" h="3451">
                  <a:moveTo>
                    <a:pt x="0" y="1565"/>
                  </a:moveTo>
                  <a:lnTo>
                    <a:pt x="3665" y="0"/>
                  </a:lnTo>
                  <a:lnTo>
                    <a:pt x="7820" y="1355"/>
                  </a:lnTo>
                  <a:lnTo>
                    <a:pt x="3880" y="3450"/>
                  </a:lnTo>
                  <a:lnTo>
                    <a:pt x="0" y="1565"/>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sp>
          <p:nvSpPr>
            <p:cNvPr id="32" name="Freeform 8"/>
            <p:cNvSpPr>
              <a:spLocks/>
            </p:cNvSpPr>
            <p:nvPr/>
          </p:nvSpPr>
          <p:spPr bwMode="auto">
            <a:xfrm>
              <a:off x="2" y="357"/>
              <a:ext cx="878" cy="567"/>
            </a:xfrm>
            <a:custGeom>
              <a:avLst/>
              <a:gdLst>
                <a:gd name="T0" fmla="*/ 0 w 3871"/>
                <a:gd name="T1" fmla="*/ 545 h 2501"/>
                <a:gd name="T2" fmla="*/ 0 w 3871"/>
                <a:gd name="T3" fmla="*/ 0 h 2501"/>
                <a:gd name="T4" fmla="*/ 3870 w 3871"/>
                <a:gd name="T5" fmla="*/ 1880 h 2501"/>
                <a:gd name="T6" fmla="*/ 3870 w 3871"/>
                <a:gd name="T7" fmla="*/ 2500 h 2501"/>
                <a:gd name="T8" fmla="*/ 0 w 3871"/>
                <a:gd name="T9" fmla="*/ 545 h 2501"/>
                <a:gd name="T10" fmla="*/ 0 w 3871"/>
                <a:gd name="T11" fmla="*/ 0 h 2501"/>
                <a:gd name="T12" fmla="*/ 3871 w 3871"/>
                <a:gd name="T13" fmla="*/ 2501 h 2501"/>
              </a:gdLst>
              <a:ahLst/>
              <a:cxnLst>
                <a:cxn ang="0">
                  <a:pos x="T0" y="T1"/>
                </a:cxn>
                <a:cxn ang="0">
                  <a:pos x="T2" y="T3"/>
                </a:cxn>
                <a:cxn ang="0">
                  <a:pos x="T4" y="T5"/>
                </a:cxn>
                <a:cxn ang="0">
                  <a:pos x="T6" y="T7"/>
                </a:cxn>
                <a:cxn ang="0">
                  <a:pos x="T8" y="T9"/>
                </a:cxn>
              </a:cxnLst>
              <a:rect l="T10" t="T11" r="T12" b="T13"/>
              <a:pathLst>
                <a:path w="3871" h="2501">
                  <a:moveTo>
                    <a:pt x="0" y="545"/>
                  </a:moveTo>
                  <a:lnTo>
                    <a:pt x="0" y="0"/>
                  </a:lnTo>
                  <a:lnTo>
                    <a:pt x="3870" y="1880"/>
                  </a:lnTo>
                  <a:lnTo>
                    <a:pt x="3870" y="2500"/>
                  </a:lnTo>
                  <a:lnTo>
                    <a:pt x="0" y="545"/>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grpSp>
      <p:grpSp>
        <p:nvGrpSpPr>
          <p:cNvPr id="5" name="Group 9"/>
          <p:cNvGrpSpPr>
            <a:grpSpLocks/>
          </p:cNvGrpSpPr>
          <p:nvPr/>
        </p:nvGrpSpPr>
        <p:grpSpPr bwMode="auto">
          <a:xfrm>
            <a:off x="2112336" y="1919034"/>
            <a:ext cx="1414719" cy="697913"/>
            <a:chOff x="0" y="0"/>
            <a:chExt cx="1273" cy="628"/>
          </a:xfrm>
        </p:grpSpPr>
        <p:sp>
          <p:nvSpPr>
            <p:cNvPr id="27" name="Freeform 10"/>
            <p:cNvSpPr>
              <a:spLocks/>
            </p:cNvSpPr>
            <p:nvPr/>
          </p:nvSpPr>
          <p:spPr bwMode="auto">
            <a:xfrm>
              <a:off x="0" y="0"/>
              <a:ext cx="1275" cy="507"/>
            </a:xfrm>
            <a:custGeom>
              <a:avLst/>
              <a:gdLst>
                <a:gd name="T0" fmla="*/ 0 w 5621"/>
                <a:gd name="T1" fmla="*/ 910 h 2236"/>
                <a:gd name="T2" fmla="*/ 2255 w 5621"/>
                <a:gd name="T3" fmla="*/ 0 h 2236"/>
                <a:gd name="T4" fmla="*/ 5620 w 5621"/>
                <a:gd name="T5" fmla="*/ 1000 h 2236"/>
                <a:gd name="T6" fmla="*/ 2905 w 5621"/>
                <a:gd name="T7" fmla="*/ 2235 h 2236"/>
                <a:gd name="T8" fmla="*/ 0 w 5621"/>
                <a:gd name="T9" fmla="*/ 910 h 2236"/>
                <a:gd name="T10" fmla="*/ 0 w 5621"/>
                <a:gd name="T11" fmla="*/ 0 h 2236"/>
                <a:gd name="T12" fmla="*/ 5621 w 5621"/>
                <a:gd name="T13" fmla="*/ 2236 h 2236"/>
              </a:gdLst>
              <a:ahLst/>
              <a:cxnLst>
                <a:cxn ang="0">
                  <a:pos x="T0" y="T1"/>
                </a:cxn>
                <a:cxn ang="0">
                  <a:pos x="T2" y="T3"/>
                </a:cxn>
                <a:cxn ang="0">
                  <a:pos x="T4" y="T5"/>
                </a:cxn>
                <a:cxn ang="0">
                  <a:pos x="T6" y="T7"/>
                </a:cxn>
                <a:cxn ang="0">
                  <a:pos x="T8" y="T9"/>
                </a:cxn>
              </a:cxnLst>
              <a:rect l="T10" t="T11" r="T12" b="T13"/>
              <a:pathLst>
                <a:path w="5621" h="2236">
                  <a:moveTo>
                    <a:pt x="0" y="910"/>
                  </a:moveTo>
                  <a:lnTo>
                    <a:pt x="2255" y="0"/>
                  </a:lnTo>
                  <a:lnTo>
                    <a:pt x="5620" y="1000"/>
                  </a:lnTo>
                  <a:lnTo>
                    <a:pt x="2905" y="2235"/>
                  </a:lnTo>
                  <a:lnTo>
                    <a:pt x="0" y="910"/>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sp>
          <p:nvSpPr>
            <p:cNvPr id="28" name="Freeform 11"/>
            <p:cNvSpPr>
              <a:spLocks/>
            </p:cNvSpPr>
            <p:nvPr/>
          </p:nvSpPr>
          <p:spPr bwMode="auto">
            <a:xfrm>
              <a:off x="0" y="206"/>
              <a:ext cx="661" cy="423"/>
            </a:xfrm>
            <a:custGeom>
              <a:avLst/>
              <a:gdLst>
                <a:gd name="T0" fmla="*/ 0 w 2916"/>
                <a:gd name="T1" fmla="*/ 505 h 1866"/>
                <a:gd name="T2" fmla="*/ 0 w 2916"/>
                <a:gd name="T3" fmla="*/ 0 h 1866"/>
                <a:gd name="T4" fmla="*/ 2910 w 2916"/>
                <a:gd name="T5" fmla="*/ 1325 h 1866"/>
                <a:gd name="T6" fmla="*/ 2915 w 2916"/>
                <a:gd name="T7" fmla="*/ 1865 h 1866"/>
                <a:gd name="T8" fmla="*/ 0 w 2916"/>
                <a:gd name="T9" fmla="*/ 505 h 1866"/>
                <a:gd name="T10" fmla="*/ 0 w 2916"/>
                <a:gd name="T11" fmla="*/ 0 h 1866"/>
                <a:gd name="T12" fmla="*/ 2916 w 2916"/>
                <a:gd name="T13" fmla="*/ 1866 h 1866"/>
              </a:gdLst>
              <a:ahLst/>
              <a:cxnLst>
                <a:cxn ang="0">
                  <a:pos x="T0" y="T1"/>
                </a:cxn>
                <a:cxn ang="0">
                  <a:pos x="T2" y="T3"/>
                </a:cxn>
                <a:cxn ang="0">
                  <a:pos x="T4" y="T5"/>
                </a:cxn>
                <a:cxn ang="0">
                  <a:pos x="T6" y="T7"/>
                </a:cxn>
                <a:cxn ang="0">
                  <a:pos x="T8" y="T9"/>
                </a:cxn>
              </a:cxnLst>
              <a:rect l="T10" t="T11" r="T12" b="T13"/>
              <a:pathLst>
                <a:path w="2916" h="1866">
                  <a:moveTo>
                    <a:pt x="0" y="505"/>
                  </a:moveTo>
                  <a:lnTo>
                    <a:pt x="0" y="0"/>
                  </a:lnTo>
                  <a:lnTo>
                    <a:pt x="2910" y="1325"/>
                  </a:lnTo>
                  <a:lnTo>
                    <a:pt x="2915" y="1865"/>
                  </a:lnTo>
                  <a:lnTo>
                    <a:pt x="0" y="505"/>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sp>
          <p:nvSpPr>
            <p:cNvPr id="29" name="Freeform 12"/>
            <p:cNvSpPr>
              <a:spLocks/>
            </p:cNvSpPr>
            <p:nvPr/>
          </p:nvSpPr>
          <p:spPr bwMode="auto">
            <a:xfrm>
              <a:off x="659" y="227"/>
              <a:ext cx="615" cy="402"/>
            </a:xfrm>
            <a:custGeom>
              <a:avLst/>
              <a:gdLst>
                <a:gd name="T0" fmla="*/ 10 w 2711"/>
                <a:gd name="T1" fmla="*/ 1770 h 1771"/>
                <a:gd name="T2" fmla="*/ 0 w 2711"/>
                <a:gd name="T3" fmla="*/ 1235 h 1771"/>
                <a:gd name="T4" fmla="*/ 2710 w 2711"/>
                <a:gd name="T5" fmla="*/ 0 h 1771"/>
                <a:gd name="T6" fmla="*/ 2705 w 2711"/>
                <a:gd name="T7" fmla="*/ 465 h 1771"/>
                <a:gd name="T8" fmla="*/ 10 w 2711"/>
                <a:gd name="T9" fmla="*/ 1770 h 1771"/>
                <a:gd name="T10" fmla="*/ 0 w 2711"/>
                <a:gd name="T11" fmla="*/ 0 h 1771"/>
                <a:gd name="T12" fmla="*/ 2711 w 2711"/>
                <a:gd name="T13" fmla="*/ 1771 h 1771"/>
              </a:gdLst>
              <a:ahLst/>
              <a:cxnLst>
                <a:cxn ang="0">
                  <a:pos x="T0" y="T1"/>
                </a:cxn>
                <a:cxn ang="0">
                  <a:pos x="T2" y="T3"/>
                </a:cxn>
                <a:cxn ang="0">
                  <a:pos x="T4" y="T5"/>
                </a:cxn>
                <a:cxn ang="0">
                  <a:pos x="T6" y="T7"/>
                </a:cxn>
                <a:cxn ang="0">
                  <a:pos x="T8" y="T9"/>
                </a:cxn>
              </a:cxnLst>
              <a:rect l="T10" t="T11" r="T12" b="T13"/>
              <a:pathLst>
                <a:path w="2711" h="1771">
                  <a:moveTo>
                    <a:pt x="10" y="1770"/>
                  </a:moveTo>
                  <a:lnTo>
                    <a:pt x="0" y="1235"/>
                  </a:lnTo>
                  <a:lnTo>
                    <a:pt x="2710" y="0"/>
                  </a:lnTo>
                  <a:lnTo>
                    <a:pt x="2705" y="465"/>
                  </a:lnTo>
                  <a:lnTo>
                    <a:pt x="10" y="1770"/>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grpSp>
      <p:grpSp>
        <p:nvGrpSpPr>
          <p:cNvPr id="6" name="Group 13"/>
          <p:cNvGrpSpPr>
            <a:grpSpLocks/>
          </p:cNvGrpSpPr>
          <p:nvPr/>
        </p:nvGrpSpPr>
        <p:grpSpPr bwMode="auto">
          <a:xfrm>
            <a:off x="2896932" y="2005718"/>
            <a:ext cx="1649208" cy="811268"/>
            <a:chOff x="0" y="0"/>
            <a:chExt cx="1484" cy="730"/>
          </a:xfrm>
        </p:grpSpPr>
        <p:sp>
          <p:nvSpPr>
            <p:cNvPr id="24" name="Freeform 14"/>
            <p:cNvSpPr>
              <a:spLocks/>
            </p:cNvSpPr>
            <p:nvPr/>
          </p:nvSpPr>
          <p:spPr bwMode="auto">
            <a:xfrm>
              <a:off x="0" y="0"/>
              <a:ext cx="1486" cy="600"/>
            </a:xfrm>
            <a:custGeom>
              <a:avLst/>
              <a:gdLst>
                <a:gd name="T0" fmla="*/ 0 w 6551"/>
                <a:gd name="T1" fmla="*/ 1170 h 2646"/>
                <a:gd name="T2" fmla="*/ 3170 w 6551"/>
                <a:gd name="T3" fmla="*/ 0 h 2646"/>
                <a:gd name="T4" fmla="*/ 6550 w 6551"/>
                <a:gd name="T5" fmla="*/ 1130 h 2646"/>
                <a:gd name="T6" fmla="*/ 3040 w 6551"/>
                <a:gd name="T7" fmla="*/ 2645 h 2646"/>
                <a:gd name="T8" fmla="*/ 0 w 6551"/>
                <a:gd name="T9" fmla="*/ 1170 h 2646"/>
                <a:gd name="T10" fmla="*/ 0 w 6551"/>
                <a:gd name="T11" fmla="*/ 0 h 2646"/>
                <a:gd name="T12" fmla="*/ 6551 w 6551"/>
                <a:gd name="T13" fmla="*/ 2646 h 2646"/>
              </a:gdLst>
              <a:ahLst/>
              <a:cxnLst>
                <a:cxn ang="0">
                  <a:pos x="T0" y="T1"/>
                </a:cxn>
                <a:cxn ang="0">
                  <a:pos x="T2" y="T3"/>
                </a:cxn>
                <a:cxn ang="0">
                  <a:pos x="T4" y="T5"/>
                </a:cxn>
                <a:cxn ang="0">
                  <a:pos x="T6" y="T7"/>
                </a:cxn>
                <a:cxn ang="0">
                  <a:pos x="T8" y="T9"/>
                </a:cxn>
              </a:cxnLst>
              <a:rect l="T10" t="T11" r="T12" b="T13"/>
              <a:pathLst>
                <a:path w="6551" h="2646">
                  <a:moveTo>
                    <a:pt x="0" y="1170"/>
                  </a:moveTo>
                  <a:lnTo>
                    <a:pt x="3170" y="0"/>
                  </a:lnTo>
                  <a:lnTo>
                    <a:pt x="6550" y="1130"/>
                  </a:lnTo>
                  <a:lnTo>
                    <a:pt x="3040" y="2645"/>
                  </a:lnTo>
                  <a:lnTo>
                    <a:pt x="0" y="1170"/>
                  </a:lnTo>
                </a:path>
              </a:pathLst>
            </a:custGeom>
            <a:gradFill rotWithShape="0">
              <a:gsLst>
                <a:gs pos="0">
                  <a:srgbClr val="FF5C19"/>
                </a:gs>
                <a:gs pos="100000">
                  <a:srgbClr val="FCDB06"/>
                </a:gs>
              </a:gsLst>
              <a:lin ang="5400000" scaled="1"/>
            </a:gradFill>
            <a:ln w="36000" cmpd="sng">
              <a:solidFill>
                <a:srgbClr val="FF5C19"/>
              </a:solidFill>
              <a:bevel/>
              <a:headEnd/>
              <a:tailEnd/>
            </a:ln>
          </p:spPr>
          <p:txBody>
            <a:bodyPr wrap="none" anchor="ctr"/>
            <a:lstStyle/>
            <a:p>
              <a:endParaRPr lang="zh-CN" altLang="en-US" sz="1400"/>
            </a:p>
          </p:txBody>
        </p:sp>
        <p:sp>
          <p:nvSpPr>
            <p:cNvPr id="25" name="Freeform 15"/>
            <p:cNvSpPr>
              <a:spLocks/>
            </p:cNvSpPr>
            <p:nvPr/>
          </p:nvSpPr>
          <p:spPr bwMode="auto">
            <a:xfrm>
              <a:off x="688" y="256"/>
              <a:ext cx="798" cy="475"/>
            </a:xfrm>
            <a:custGeom>
              <a:avLst/>
              <a:gdLst>
                <a:gd name="T0" fmla="*/ 0 w 3517"/>
                <a:gd name="T1" fmla="*/ 2095 h 2096"/>
                <a:gd name="T2" fmla="*/ 1 w 3517"/>
                <a:gd name="T3" fmla="*/ 1505 h 2096"/>
                <a:gd name="T4" fmla="*/ 3516 w 3517"/>
                <a:gd name="T5" fmla="*/ 0 h 2096"/>
                <a:gd name="T6" fmla="*/ 3515 w 3517"/>
                <a:gd name="T7" fmla="*/ 515 h 2096"/>
                <a:gd name="T8" fmla="*/ 0 w 3517"/>
                <a:gd name="T9" fmla="*/ 2095 h 2096"/>
                <a:gd name="T10" fmla="*/ 0 w 3517"/>
                <a:gd name="T11" fmla="*/ 0 h 2096"/>
                <a:gd name="T12" fmla="*/ 3517 w 3517"/>
                <a:gd name="T13" fmla="*/ 2096 h 2096"/>
              </a:gdLst>
              <a:ahLst/>
              <a:cxnLst>
                <a:cxn ang="0">
                  <a:pos x="T0" y="T1"/>
                </a:cxn>
                <a:cxn ang="0">
                  <a:pos x="T2" y="T3"/>
                </a:cxn>
                <a:cxn ang="0">
                  <a:pos x="T4" y="T5"/>
                </a:cxn>
                <a:cxn ang="0">
                  <a:pos x="T6" y="T7"/>
                </a:cxn>
                <a:cxn ang="0">
                  <a:pos x="T8" y="T9"/>
                </a:cxn>
              </a:cxnLst>
              <a:rect l="T10" t="T11" r="T12" b="T13"/>
              <a:pathLst>
                <a:path w="3517" h="2096">
                  <a:moveTo>
                    <a:pt x="0" y="2095"/>
                  </a:moveTo>
                  <a:lnTo>
                    <a:pt x="1" y="1505"/>
                  </a:lnTo>
                  <a:lnTo>
                    <a:pt x="3516" y="0"/>
                  </a:lnTo>
                  <a:lnTo>
                    <a:pt x="3515" y="515"/>
                  </a:lnTo>
                  <a:lnTo>
                    <a:pt x="0" y="2095"/>
                  </a:lnTo>
                </a:path>
              </a:pathLst>
            </a:custGeom>
            <a:gradFill rotWithShape="0">
              <a:gsLst>
                <a:gs pos="0">
                  <a:srgbClr val="FF5C19"/>
                </a:gs>
                <a:gs pos="100000">
                  <a:srgbClr val="FCDB06"/>
                </a:gs>
              </a:gsLst>
              <a:lin ang="5400000" scaled="1"/>
            </a:gradFill>
            <a:ln w="36000" cmpd="sng">
              <a:solidFill>
                <a:srgbClr val="FF5C19"/>
              </a:solidFill>
              <a:bevel/>
              <a:headEnd/>
              <a:tailEnd/>
            </a:ln>
          </p:spPr>
          <p:txBody>
            <a:bodyPr wrap="none" anchor="ctr"/>
            <a:lstStyle/>
            <a:p>
              <a:endParaRPr lang="zh-CN" altLang="en-US" sz="1400"/>
            </a:p>
          </p:txBody>
        </p:sp>
        <p:sp>
          <p:nvSpPr>
            <p:cNvPr id="26" name="Freeform 16"/>
            <p:cNvSpPr>
              <a:spLocks/>
            </p:cNvSpPr>
            <p:nvPr/>
          </p:nvSpPr>
          <p:spPr bwMode="auto">
            <a:xfrm>
              <a:off x="0" y="265"/>
              <a:ext cx="687" cy="466"/>
            </a:xfrm>
            <a:custGeom>
              <a:avLst/>
              <a:gdLst>
                <a:gd name="T0" fmla="*/ 0 w 3031"/>
                <a:gd name="T1" fmla="*/ 545 h 2056"/>
                <a:gd name="T2" fmla="*/ 0 w 3031"/>
                <a:gd name="T3" fmla="*/ 0 h 2056"/>
                <a:gd name="T4" fmla="*/ 3030 w 3031"/>
                <a:gd name="T5" fmla="*/ 1475 h 2056"/>
                <a:gd name="T6" fmla="*/ 3030 w 3031"/>
                <a:gd name="T7" fmla="*/ 2055 h 2056"/>
                <a:gd name="T8" fmla="*/ 0 w 3031"/>
                <a:gd name="T9" fmla="*/ 545 h 2056"/>
                <a:gd name="T10" fmla="*/ 0 w 3031"/>
                <a:gd name="T11" fmla="*/ 0 h 2056"/>
                <a:gd name="T12" fmla="*/ 3031 w 3031"/>
                <a:gd name="T13" fmla="*/ 2056 h 2056"/>
              </a:gdLst>
              <a:ahLst/>
              <a:cxnLst>
                <a:cxn ang="0">
                  <a:pos x="T0" y="T1"/>
                </a:cxn>
                <a:cxn ang="0">
                  <a:pos x="T2" y="T3"/>
                </a:cxn>
                <a:cxn ang="0">
                  <a:pos x="T4" y="T5"/>
                </a:cxn>
                <a:cxn ang="0">
                  <a:pos x="T6" y="T7"/>
                </a:cxn>
                <a:cxn ang="0">
                  <a:pos x="T8" y="T9"/>
                </a:cxn>
              </a:cxnLst>
              <a:rect l="T10" t="T11" r="T12" b="T13"/>
              <a:pathLst>
                <a:path w="3031" h="2056">
                  <a:moveTo>
                    <a:pt x="0" y="545"/>
                  </a:moveTo>
                  <a:lnTo>
                    <a:pt x="0" y="0"/>
                  </a:lnTo>
                  <a:lnTo>
                    <a:pt x="3030" y="1475"/>
                  </a:lnTo>
                  <a:lnTo>
                    <a:pt x="3030" y="2055"/>
                  </a:lnTo>
                  <a:lnTo>
                    <a:pt x="0" y="545"/>
                  </a:lnTo>
                </a:path>
              </a:pathLst>
            </a:custGeom>
            <a:gradFill rotWithShape="0">
              <a:gsLst>
                <a:gs pos="0">
                  <a:srgbClr val="FF5C19"/>
                </a:gs>
                <a:gs pos="100000">
                  <a:srgbClr val="FCDB06"/>
                </a:gs>
              </a:gsLst>
              <a:lin ang="5400000" scaled="1"/>
            </a:gradFill>
            <a:ln w="36000" cmpd="sng">
              <a:solidFill>
                <a:srgbClr val="FF5C19"/>
              </a:solidFill>
              <a:bevel/>
              <a:headEnd/>
              <a:tailEnd/>
            </a:ln>
          </p:spPr>
          <p:txBody>
            <a:bodyPr wrap="none" anchor="ctr"/>
            <a:lstStyle/>
            <a:p>
              <a:endParaRPr lang="zh-CN" altLang="en-US" sz="1400"/>
            </a:p>
          </p:txBody>
        </p:sp>
      </p:grpSp>
      <p:grpSp>
        <p:nvGrpSpPr>
          <p:cNvPr id="7" name="Group 17"/>
          <p:cNvGrpSpPr>
            <a:grpSpLocks/>
          </p:cNvGrpSpPr>
          <p:nvPr/>
        </p:nvGrpSpPr>
        <p:grpSpPr bwMode="auto">
          <a:xfrm>
            <a:off x="3872676" y="2624727"/>
            <a:ext cx="3812961" cy="1867028"/>
            <a:chOff x="0" y="0"/>
            <a:chExt cx="3431" cy="1680"/>
          </a:xfrm>
        </p:grpSpPr>
        <p:sp>
          <p:nvSpPr>
            <p:cNvPr id="21" name="Freeform 18"/>
            <p:cNvSpPr>
              <a:spLocks/>
            </p:cNvSpPr>
            <p:nvPr/>
          </p:nvSpPr>
          <p:spPr bwMode="auto">
            <a:xfrm>
              <a:off x="807" y="778"/>
              <a:ext cx="187" cy="234"/>
            </a:xfrm>
            <a:custGeom>
              <a:avLst/>
              <a:gdLst>
                <a:gd name="T0" fmla="*/ 0 w 825"/>
                <a:gd name="T1" fmla="*/ 620 h 1031"/>
                <a:gd name="T2" fmla="*/ 4 w 825"/>
                <a:gd name="T3" fmla="*/ 0 h 1031"/>
                <a:gd name="T4" fmla="*/ 824 w 825"/>
                <a:gd name="T5" fmla="*/ 450 h 1031"/>
                <a:gd name="T6" fmla="*/ 824 w 825"/>
                <a:gd name="T7" fmla="*/ 1030 h 1031"/>
                <a:gd name="T8" fmla="*/ 0 w 825"/>
                <a:gd name="T9" fmla="*/ 620 h 1031"/>
                <a:gd name="T10" fmla="*/ 0 w 825"/>
                <a:gd name="T11" fmla="*/ 0 h 1031"/>
                <a:gd name="T12" fmla="*/ 825 w 825"/>
                <a:gd name="T13" fmla="*/ 1031 h 1031"/>
              </a:gdLst>
              <a:ahLst/>
              <a:cxnLst>
                <a:cxn ang="0">
                  <a:pos x="T0" y="T1"/>
                </a:cxn>
                <a:cxn ang="0">
                  <a:pos x="T2" y="T3"/>
                </a:cxn>
                <a:cxn ang="0">
                  <a:pos x="T4" y="T5"/>
                </a:cxn>
                <a:cxn ang="0">
                  <a:pos x="T6" y="T7"/>
                </a:cxn>
                <a:cxn ang="0">
                  <a:pos x="T8" y="T9"/>
                </a:cxn>
              </a:cxnLst>
              <a:rect l="T10" t="T11" r="T12" b="T13"/>
              <a:pathLst>
                <a:path w="825" h="1031">
                  <a:moveTo>
                    <a:pt x="0" y="620"/>
                  </a:moveTo>
                  <a:lnTo>
                    <a:pt x="4" y="0"/>
                  </a:lnTo>
                  <a:lnTo>
                    <a:pt x="824" y="450"/>
                  </a:lnTo>
                  <a:lnTo>
                    <a:pt x="824" y="1030"/>
                  </a:lnTo>
                  <a:lnTo>
                    <a:pt x="0" y="620"/>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sp>
          <p:nvSpPr>
            <p:cNvPr id="22" name="Freeform 19"/>
            <p:cNvSpPr>
              <a:spLocks/>
            </p:cNvSpPr>
            <p:nvPr/>
          </p:nvSpPr>
          <p:spPr bwMode="auto">
            <a:xfrm>
              <a:off x="0" y="0"/>
              <a:ext cx="3433" cy="1416"/>
            </a:xfrm>
            <a:custGeom>
              <a:avLst/>
              <a:gdLst>
                <a:gd name="T0" fmla="*/ 11581 w 15137"/>
                <a:gd name="T1" fmla="*/ 0 h 6246"/>
                <a:gd name="T2" fmla="*/ 15136 w 15137"/>
                <a:gd name="T3" fmla="*/ 6245 h 6246"/>
                <a:gd name="T4" fmla="*/ 0 w 15137"/>
                <a:gd name="T5" fmla="*/ 6243 h 6246"/>
                <a:gd name="T6" fmla="*/ 4381 w 15137"/>
                <a:gd name="T7" fmla="*/ 3860 h 6246"/>
                <a:gd name="T8" fmla="*/ 3556 w 15137"/>
                <a:gd name="T9" fmla="*/ 3425 h 6246"/>
                <a:gd name="T10" fmla="*/ 7721 w 15137"/>
                <a:gd name="T11" fmla="*/ 1170 h 6246"/>
                <a:gd name="T12" fmla="*/ 8631 w 15137"/>
                <a:gd name="T13" fmla="*/ 1560 h 6246"/>
                <a:gd name="T14" fmla="*/ 11581 w 15137"/>
                <a:gd name="T15" fmla="*/ 0 h 6246"/>
                <a:gd name="T16" fmla="*/ 0 w 15137"/>
                <a:gd name="T17" fmla="*/ 0 h 6246"/>
                <a:gd name="T18" fmla="*/ 15137 w 15137"/>
                <a:gd name="T19" fmla="*/ 6246 h 6246"/>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15137" h="6246">
                  <a:moveTo>
                    <a:pt x="11581" y="0"/>
                  </a:moveTo>
                  <a:lnTo>
                    <a:pt x="15136" y="6245"/>
                  </a:lnTo>
                  <a:lnTo>
                    <a:pt x="0" y="6243"/>
                  </a:lnTo>
                  <a:lnTo>
                    <a:pt x="4381" y="3860"/>
                  </a:lnTo>
                  <a:lnTo>
                    <a:pt x="3556" y="3425"/>
                  </a:lnTo>
                  <a:lnTo>
                    <a:pt x="7721" y="1170"/>
                  </a:lnTo>
                  <a:lnTo>
                    <a:pt x="8631" y="1560"/>
                  </a:lnTo>
                  <a:lnTo>
                    <a:pt x="11581" y="0"/>
                  </a:lnTo>
                </a:path>
              </a:pathLst>
            </a:cu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p>
          </p:txBody>
        </p:sp>
        <p:sp>
          <p:nvSpPr>
            <p:cNvPr id="23" name="Rectangle 20"/>
            <p:cNvSpPr>
              <a:spLocks noChangeArrowheads="1"/>
            </p:cNvSpPr>
            <p:nvPr/>
          </p:nvSpPr>
          <p:spPr bwMode="auto">
            <a:xfrm>
              <a:off x="6" y="1417"/>
              <a:ext cx="3423" cy="264"/>
            </a:xfrm>
            <a:prstGeom prst="rect">
              <a:avLst/>
            </a:prstGeom>
            <a:gradFill rotWithShape="0">
              <a:gsLst>
                <a:gs pos="0">
                  <a:srgbClr val="FF0201"/>
                </a:gs>
                <a:gs pos="100000">
                  <a:srgbClr val="FF8888"/>
                </a:gs>
              </a:gsLst>
              <a:lin ang="0" scaled="1"/>
            </a:gradFill>
            <a:ln w="36000" cmpd="sng">
              <a:solidFill>
                <a:srgbClr val="FF0201"/>
              </a:solidFill>
              <a:bevel/>
              <a:headEnd/>
              <a:tailEnd/>
            </a:ln>
          </p:spPr>
          <p:txBody>
            <a:bodyPr wrap="none" anchor="ctr"/>
            <a:lstStyle/>
            <a:p>
              <a:endParaRPr lang="zh-CN" altLang="en-US" sz="1400">
                <a:ea typeface="宋体" pitchFamily="2" charset="-122"/>
              </a:endParaRPr>
            </a:p>
          </p:txBody>
        </p:sp>
      </p:grpSp>
      <p:grpSp>
        <p:nvGrpSpPr>
          <p:cNvPr id="36" name="组合 35"/>
          <p:cNvGrpSpPr/>
          <p:nvPr/>
        </p:nvGrpSpPr>
        <p:grpSpPr>
          <a:xfrm>
            <a:off x="1996757" y="1049284"/>
            <a:ext cx="2070379" cy="585251"/>
            <a:chOff x="1996757" y="1330656"/>
            <a:chExt cx="2070379" cy="585251"/>
          </a:xfrm>
        </p:grpSpPr>
        <p:sp>
          <p:nvSpPr>
            <p:cNvPr id="8" name="Text Box 21"/>
            <p:cNvSpPr txBox="1">
              <a:spLocks noChangeArrowheads="1"/>
            </p:cNvSpPr>
            <p:nvPr/>
          </p:nvSpPr>
          <p:spPr bwMode="auto">
            <a:xfrm>
              <a:off x="2449088" y="1330656"/>
              <a:ext cx="1618048" cy="30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56340" rIns="90000" bIns="45000" anchor="ctr" anchorCtr="1">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en-US" sz="1400">
                  <a:solidFill>
                    <a:srgbClr val="000000"/>
                  </a:solidFill>
                  <a:latin typeface="仿宋_GB2312" pitchFamily="1" charset="-122"/>
                  <a:ea typeface="仿宋_GB2312" pitchFamily="1" charset="-122"/>
                </a:rPr>
                <a:t>单击此处添加文字</a:t>
              </a:r>
            </a:p>
          </p:txBody>
        </p:sp>
        <p:cxnSp>
          <p:nvCxnSpPr>
            <p:cNvPr id="12" name="AutoShape 25"/>
            <p:cNvCxnSpPr>
              <a:cxnSpLocks noChangeShapeType="1"/>
              <a:endCxn id="8" idx="1"/>
            </p:cNvCxnSpPr>
            <p:nvPr/>
          </p:nvCxnSpPr>
          <p:spPr bwMode="auto">
            <a:xfrm flipV="1">
              <a:off x="1996757" y="1484157"/>
              <a:ext cx="452331" cy="431750"/>
            </a:xfrm>
            <a:prstGeom prst="straightConnector1">
              <a:avLst/>
            </a:prstGeom>
            <a:noFill/>
            <a:ln w="9525" cmpd="sng">
              <a:solidFill>
                <a:srgbClr val="000000"/>
              </a:solidFill>
              <a:round/>
              <a:headEnd/>
              <a:tailEnd/>
            </a:ln>
            <a:extLst>
              <a:ext uri="{909E8E84-426E-40DD-AFC4-6F175D3DCCD1}">
                <a14:hiddenFill xmlns:a14="http://schemas.microsoft.com/office/drawing/2010/main">
                  <a:noFill/>
                </a14:hiddenFill>
              </a:ext>
            </a:extLst>
          </p:spPr>
        </p:cxnSp>
      </p:grpSp>
      <p:grpSp>
        <p:nvGrpSpPr>
          <p:cNvPr id="42" name="组合 41"/>
          <p:cNvGrpSpPr/>
          <p:nvPr/>
        </p:nvGrpSpPr>
        <p:grpSpPr>
          <a:xfrm>
            <a:off x="323528" y="2514705"/>
            <a:ext cx="2292238" cy="391880"/>
            <a:chOff x="323528" y="2796077"/>
            <a:chExt cx="2292238" cy="391880"/>
          </a:xfrm>
        </p:grpSpPr>
        <p:sp>
          <p:nvSpPr>
            <p:cNvPr id="11" name="Text Box 24"/>
            <p:cNvSpPr txBox="1">
              <a:spLocks noChangeArrowheads="1"/>
            </p:cNvSpPr>
            <p:nvPr/>
          </p:nvSpPr>
          <p:spPr bwMode="auto">
            <a:xfrm>
              <a:off x="323528" y="2880956"/>
              <a:ext cx="1738799" cy="30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56340" rIns="90000" bIns="45000" anchor="ctr" anchorCtr="1">
              <a:spAutoFit/>
            </a:bodyPr>
            <a:lstStyle>
              <a:lvl1pPr eaLnBrk="0">
                <a:tabLst>
                  <a:tab pos="723900" algn="l"/>
                </a:tabLst>
                <a:defRPr>
                  <a:solidFill>
                    <a:schemeClr val="tx1"/>
                  </a:solidFill>
                  <a:latin typeface="Arial" pitchFamily="34" charset="0"/>
                  <a:ea typeface="方正宋体" charset="0"/>
                  <a:cs typeface="方正宋体" charset="0"/>
                </a:defRPr>
              </a:lvl1pPr>
              <a:lvl2pPr eaLnBrk="0">
                <a:tabLst>
                  <a:tab pos="723900" algn="l"/>
                </a:tabLst>
                <a:defRPr>
                  <a:solidFill>
                    <a:schemeClr val="tx1"/>
                  </a:solidFill>
                  <a:latin typeface="Arial" pitchFamily="34" charset="0"/>
                  <a:ea typeface="方正宋体" charset="0"/>
                  <a:cs typeface="方正宋体" charset="0"/>
                </a:defRPr>
              </a:lvl2pPr>
              <a:lvl3pPr eaLnBrk="0">
                <a:tabLst>
                  <a:tab pos="723900" algn="l"/>
                </a:tabLst>
                <a:defRPr>
                  <a:solidFill>
                    <a:schemeClr val="tx1"/>
                  </a:solidFill>
                  <a:latin typeface="Arial" pitchFamily="34" charset="0"/>
                  <a:ea typeface="方正宋体" charset="0"/>
                  <a:cs typeface="方正宋体" charset="0"/>
                </a:defRPr>
              </a:lvl3pPr>
              <a:lvl4pPr eaLnBrk="0">
                <a:tabLst>
                  <a:tab pos="723900" algn="l"/>
                </a:tabLst>
                <a:defRPr>
                  <a:solidFill>
                    <a:schemeClr val="tx1"/>
                  </a:solidFill>
                  <a:latin typeface="Arial" pitchFamily="34" charset="0"/>
                  <a:ea typeface="方正宋体" charset="0"/>
                  <a:cs typeface="方正宋体" charset="0"/>
                </a:defRPr>
              </a:lvl4pPr>
              <a:lvl5pPr eaLnBrk="0">
                <a:tabLst>
                  <a:tab pos="7239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Lst>
                <a:defRPr>
                  <a:solidFill>
                    <a:schemeClr val="tx1"/>
                  </a:solidFill>
                  <a:latin typeface="Arial" pitchFamily="34" charset="0"/>
                  <a:ea typeface="方正宋体" charset="0"/>
                  <a:cs typeface="方正宋体" charset="0"/>
                </a:defRPr>
              </a:lvl9pPr>
            </a:lstStyle>
            <a:p>
              <a:pPr algn="ctr" eaLnBrk="1">
                <a:lnSpc>
                  <a:spcPct val="95000"/>
                </a:lnSpc>
              </a:pPr>
              <a:r>
                <a:rPr lang="en-US" sz="1400" dirty="0" err="1">
                  <a:solidFill>
                    <a:srgbClr val="000000"/>
                  </a:solidFill>
                  <a:latin typeface="仿宋_GB2312" pitchFamily="1" charset="-122"/>
                  <a:ea typeface="仿宋_GB2312" pitchFamily="1" charset="-122"/>
                </a:rPr>
                <a:t>单击此处添加文字</a:t>
              </a:r>
              <a:endParaRPr lang="en-US" sz="1400" dirty="0">
                <a:solidFill>
                  <a:srgbClr val="000000"/>
                </a:solidFill>
                <a:latin typeface="仿宋_GB2312" pitchFamily="1" charset="-122"/>
                <a:ea typeface="仿宋_GB2312" pitchFamily="1" charset="-122"/>
              </a:endParaRPr>
            </a:p>
          </p:txBody>
        </p:sp>
        <p:cxnSp>
          <p:nvCxnSpPr>
            <p:cNvPr id="13" name="AutoShape 26"/>
            <p:cNvCxnSpPr>
              <a:cxnSpLocks noChangeShapeType="1"/>
              <a:stCxn id="11" idx="3"/>
            </p:cNvCxnSpPr>
            <p:nvPr/>
          </p:nvCxnSpPr>
          <p:spPr bwMode="auto">
            <a:xfrm flipV="1">
              <a:off x="2062327" y="2796077"/>
              <a:ext cx="553439" cy="238380"/>
            </a:xfrm>
            <a:prstGeom prst="straightConnector1">
              <a:avLst/>
            </a:prstGeom>
            <a:noFill/>
            <a:ln w="9525" cmpd="sng">
              <a:solidFill>
                <a:srgbClr val="000000"/>
              </a:solidFill>
              <a:round/>
              <a:headEnd/>
              <a:tailEnd/>
            </a:ln>
            <a:extLst>
              <a:ext uri="{909E8E84-426E-40DD-AFC4-6F175D3DCCD1}">
                <a14:hiddenFill xmlns:a14="http://schemas.microsoft.com/office/drawing/2010/main">
                  <a:noFill/>
                </a14:hiddenFill>
              </a:ext>
            </a:extLst>
          </p:spPr>
        </p:cxnSp>
      </p:grpSp>
      <p:grpSp>
        <p:nvGrpSpPr>
          <p:cNvPr id="43" name="组合 42"/>
          <p:cNvGrpSpPr/>
          <p:nvPr/>
        </p:nvGrpSpPr>
        <p:grpSpPr>
          <a:xfrm>
            <a:off x="3982699" y="1304889"/>
            <a:ext cx="2241522" cy="785289"/>
            <a:chOff x="3982699" y="1586261"/>
            <a:chExt cx="2241522" cy="785289"/>
          </a:xfrm>
        </p:grpSpPr>
        <p:sp>
          <p:nvSpPr>
            <p:cNvPr id="9" name="Text Box 22"/>
            <p:cNvSpPr txBox="1">
              <a:spLocks noChangeArrowheads="1"/>
            </p:cNvSpPr>
            <p:nvPr/>
          </p:nvSpPr>
          <p:spPr bwMode="auto">
            <a:xfrm>
              <a:off x="4606173" y="1586261"/>
              <a:ext cx="1618048" cy="30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56340" rIns="90000" bIns="45000" anchor="ctr" anchorCtr="1">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en-US" sz="1400">
                  <a:solidFill>
                    <a:srgbClr val="000000"/>
                  </a:solidFill>
                  <a:latin typeface="仿宋_GB2312" pitchFamily="1" charset="-122"/>
                  <a:ea typeface="仿宋_GB2312" pitchFamily="1" charset="-122"/>
                </a:rPr>
                <a:t>单击此处添加文字</a:t>
              </a:r>
            </a:p>
          </p:txBody>
        </p:sp>
        <p:cxnSp>
          <p:nvCxnSpPr>
            <p:cNvPr id="14" name="AutoShape 27"/>
            <p:cNvCxnSpPr>
              <a:cxnSpLocks noChangeShapeType="1"/>
              <a:stCxn id="9" idx="1"/>
            </p:cNvCxnSpPr>
            <p:nvPr/>
          </p:nvCxnSpPr>
          <p:spPr bwMode="auto">
            <a:xfrm flipH="1">
              <a:off x="3982699" y="1739762"/>
              <a:ext cx="623474" cy="631788"/>
            </a:xfrm>
            <a:prstGeom prst="straightConnector1">
              <a:avLst/>
            </a:prstGeom>
            <a:noFill/>
            <a:ln w="9525" cmpd="sng">
              <a:solidFill>
                <a:srgbClr val="000000"/>
              </a:solidFill>
              <a:round/>
              <a:headEnd/>
              <a:tailEnd/>
            </a:ln>
            <a:extLst>
              <a:ext uri="{909E8E84-426E-40DD-AFC4-6F175D3DCCD1}">
                <a14:hiddenFill xmlns:a14="http://schemas.microsoft.com/office/drawing/2010/main">
                  <a:noFill/>
                </a14:hiddenFill>
              </a:ext>
            </a:extLst>
          </p:spPr>
        </p:cxnSp>
      </p:grpSp>
      <p:grpSp>
        <p:nvGrpSpPr>
          <p:cNvPr id="44" name="组合 43"/>
          <p:cNvGrpSpPr/>
          <p:nvPr/>
        </p:nvGrpSpPr>
        <p:grpSpPr>
          <a:xfrm>
            <a:off x="5435202" y="1965017"/>
            <a:ext cx="2330428" cy="857526"/>
            <a:chOff x="5435202" y="2246389"/>
            <a:chExt cx="2330428" cy="857526"/>
          </a:xfrm>
        </p:grpSpPr>
        <p:sp>
          <p:nvSpPr>
            <p:cNvPr id="10" name="Text Box 23"/>
            <p:cNvSpPr txBox="1">
              <a:spLocks noChangeArrowheads="1"/>
            </p:cNvSpPr>
            <p:nvPr/>
          </p:nvSpPr>
          <p:spPr bwMode="auto">
            <a:xfrm>
              <a:off x="6147582" y="2246389"/>
              <a:ext cx="1618048" cy="30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56340" rIns="90000" bIns="45000" anchor="ctr" anchorCtr="1">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en-US" sz="1400">
                  <a:solidFill>
                    <a:srgbClr val="000000"/>
                  </a:solidFill>
                  <a:latin typeface="仿宋_GB2312" pitchFamily="1" charset="-122"/>
                  <a:ea typeface="仿宋_GB2312" pitchFamily="1" charset="-122"/>
                </a:rPr>
                <a:t>单击此处添加文字</a:t>
              </a:r>
            </a:p>
          </p:txBody>
        </p:sp>
        <p:cxnSp>
          <p:nvCxnSpPr>
            <p:cNvPr id="15" name="AutoShape 28"/>
            <p:cNvCxnSpPr>
              <a:cxnSpLocks noChangeShapeType="1"/>
              <a:stCxn id="10" idx="1"/>
            </p:cNvCxnSpPr>
            <p:nvPr/>
          </p:nvCxnSpPr>
          <p:spPr bwMode="auto">
            <a:xfrm flipH="1">
              <a:off x="5435202" y="2399890"/>
              <a:ext cx="712380" cy="704025"/>
            </a:xfrm>
            <a:prstGeom prst="straightConnector1">
              <a:avLst/>
            </a:prstGeom>
            <a:noFill/>
            <a:ln w="9525" cmpd="sng">
              <a:solidFill>
                <a:srgbClr val="000000"/>
              </a:solidFill>
              <a:round/>
              <a:headEnd/>
              <a:tailEnd/>
            </a:ln>
            <a:extLst>
              <a:ext uri="{909E8E84-426E-40DD-AFC4-6F175D3DCCD1}">
                <a14:hiddenFill xmlns:a14="http://schemas.microsoft.com/office/drawing/2010/main">
                  <a:noFill/>
                </a14:hiddenFill>
              </a:ext>
            </a:extLst>
          </p:spPr>
        </p:cxnSp>
      </p:grpSp>
      <p:grpSp>
        <p:nvGrpSpPr>
          <p:cNvPr id="45" name="组合 44"/>
          <p:cNvGrpSpPr/>
          <p:nvPr/>
        </p:nvGrpSpPr>
        <p:grpSpPr>
          <a:xfrm>
            <a:off x="1403649" y="3608250"/>
            <a:ext cx="3430326" cy="694161"/>
            <a:chOff x="1403649" y="3889622"/>
            <a:chExt cx="3430326" cy="694161"/>
          </a:xfrm>
        </p:grpSpPr>
        <p:cxnSp>
          <p:nvCxnSpPr>
            <p:cNvPr id="16" name="AutoShape 29"/>
            <p:cNvCxnSpPr>
              <a:cxnSpLocks noChangeShapeType="1"/>
              <a:endCxn id="17" idx="3"/>
            </p:cNvCxnSpPr>
            <p:nvPr/>
          </p:nvCxnSpPr>
          <p:spPr bwMode="auto">
            <a:xfrm flipH="1">
              <a:off x="3322571" y="3889622"/>
              <a:ext cx="1511404" cy="540661"/>
            </a:xfrm>
            <a:prstGeom prst="straightConnector1">
              <a:avLst/>
            </a:prstGeom>
            <a:noFill/>
            <a:ln w="9525" cmpd="sng">
              <a:solidFill>
                <a:srgbClr val="000000"/>
              </a:solidFill>
              <a:round/>
              <a:headEnd/>
              <a:tailEnd/>
            </a:ln>
            <a:extLst>
              <a:ext uri="{909E8E84-426E-40DD-AFC4-6F175D3DCCD1}">
                <a14:hiddenFill xmlns:a14="http://schemas.microsoft.com/office/drawing/2010/main">
                  <a:noFill/>
                </a14:hiddenFill>
              </a:ext>
            </a:extLst>
          </p:spPr>
        </p:cxnSp>
        <p:sp>
          <p:nvSpPr>
            <p:cNvPr id="17" name="Text Box 30"/>
            <p:cNvSpPr txBox="1">
              <a:spLocks noChangeArrowheads="1"/>
            </p:cNvSpPr>
            <p:nvPr/>
          </p:nvSpPr>
          <p:spPr bwMode="auto">
            <a:xfrm>
              <a:off x="1403649" y="4276782"/>
              <a:ext cx="1918922" cy="307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56340" rIns="90000" bIns="45000" anchor="ctr" anchorCtr="1">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en-US" sz="1400" dirty="0" err="1">
                  <a:solidFill>
                    <a:srgbClr val="000000"/>
                  </a:solidFill>
                  <a:latin typeface="仿宋_GB2312" pitchFamily="1" charset="-122"/>
                  <a:ea typeface="仿宋_GB2312" pitchFamily="1" charset="-122"/>
                </a:rPr>
                <a:t>单击此处添加文字</a:t>
              </a:r>
              <a:endParaRPr lang="en-US" sz="1400" dirty="0">
                <a:solidFill>
                  <a:srgbClr val="000000"/>
                </a:solidFill>
                <a:latin typeface="仿宋_GB2312" pitchFamily="1" charset="-122"/>
                <a:ea typeface="仿宋_GB2312" pitchFamily="1" charset="-122"/>
              </a:endParaRPr>
            </a:p>
          </p:txBody>
        </p:sp>
      </p:grpSp>
      <p:grpSp>
        <p:nvGrpSpPr>
          <p:cNvPr id="18" name="Group 31"/>
          <p:cNvGrpSpPr>
            <a:grpSpLocks/>
          </p:cNvGrpSpPr>
          <p:nvPr/>
        </p:nvGrpSpPr>
        <p:grpSpPr bwMode="auto">
          <a:xfrm>
            <a:off x="3301455" y="1390043"/>
            <a:ext cx="557886" cy="1112438"/>
            <a:chOff x="0" y="0"/>
            <a:chExt cx="502" cy="1001"/>
          </a:xfrm>
        </p:grpSpPr>
        <p:sp>
          <p:nvSpPr>
            <p:cNvPr id="19" name="WordArt 32"/>
            <p:cNvSpPr>
              <a:spLocks noChangeArrowheads="1" noChangeShapeType="1" noTextEdit="1"/>
            </p:cNvSpPr>
            <p:nvPr/>
          </p:nvSpPr>
          <p:spPr bwMode="auto">
            <a:xfrm>
              <a:off x="22" y="0"/>
              <a:ext cx="482" cy="831"/>
            </a:xfrm>
            <a:prstGeom prst="rect">
              <a:avLst/>
            </a:prstGeom>
          </p:spPr>
          <p:txBody>
            <a:bodyPr wrap="none" fromWordArt="1">
              <a:prstTxWarp prst="textPlain">
                <a:avLst>
                  <a:gd name="adj" fmla="val 50000"/>
                </a:avLst>
              </a:prstTxWarp>
            </a:bodyPr>
            <a:lstStyle/>
            <a:p>
              <a:pPr algn="ctr"/>
              <a:r>
                <a:rPr lang="en-US" altLang="zh-CN" sz="2800" kern="10" dirty="0">
                  <a:ln w="36000" cmpd="sng">
                    <a:solidFill>
                      <a:srgbClr val="970609"/>
                    </a:solidFill>
                    <a:round/>
                    <a:headEnd/>
                    <a:tailEnd/>
                  </a:ln>
                  <a:gradFill rotWithShape="1">
                    <a:gsLst>
                      <a:gs pos="0">
                        <a:srgbClr val="970609"/>
                      </a:gs>
                      <a:gs pos="100000">
                        <a:srgbClr val="F60101"/>
                      </a:gs>
                    </a:gsLst>
                    <a:lin ang="5400000" scaled="1"/>
                  </a:gradFill>
                  <a:latin typeface="Arial Black"/>
                </a:rPr>
                <a:t>1</a:t>
              </a:r>
              <a:endParaRPr lang="zh-CN" altLang="en-US" sz="2800" kern="10" dirty="0">
                <a:ln w="36000" cmpd="sng">
                  <a:solidFill>
                    <a:srgbClr val="970609"/>
                  </a:solidFill>
                  <a:round/>
                  <a:headEnd/>
                  <a:tailEnd/>
                </a:ln>
                <a:gradFill rotWithShape="1">
                  <a:gsLst>
                    <a:gs pos="0">
                      <a:srgbClr val="970609"/>
                    </a:gs>
                    <a:gs pos="100000">
                      <a:srgbClr val="F60101"/>
                    </a:gs>
                  </a:gsLst>
                  <a:lin ang="5400000" scaled="1"/>
                </a:gradFill>
                <a:latin typeface="Arial Black"/>
              </a:endParaRPr>
            </a:p>
          </p:txBody>
        </p:sp>
        <p:sp>
          <p:nvSpPr>
            <p:cNvPr id="20" name="WordArt 33"/>
            <p:cNvSpPr>
              <a:spLocks noChangeArrowheads="1" noChangeShapeType="1" noTextEdit="1"/>
            </p:cNvSpPr>
            <p:nvPr/>
          </p:nvSpPr>
          <p:spPr bwMode="auto">
            <a:xfrm rot="10800000" flipH="1">
              <a:off x="0" y="817"/>
              <a:ext cx="482" cy="18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2800">
                  <a:gradFill rotWithShape="1">
                    <a:gsLst>
                      <a:gs pos="0">
                        <a:srgbClr val="970609"/>
                      </a:gs>
                      <a:gs pos="100000">
                        <a:srgbClr val="F60101">
                          <a:alpha val="20000"/>
                        </a:srgbClr>
                      </a:gs>
                    </a:gsLst>
                    <a:lin ang="18900000" scaled="1"/>
                  </a:gradFill>
                  <a:latin typeface="Arial Black"/>
                </a:rPr>
                <a:t>1</a:t>
              </a:r>
              <a:endParaRPr lang="zh-CN" altLang="en-US" sz="2800">
                <a:gradFill rotWithShape="1">
                  <a:gsLst>
                    <a:gs pos="0">
                      <a:srgbClr val="970609"/>
                    </a:gs>
                    <a:gs pos="100000">
                      <a:srgbClr val="F60101">
                        <a:alpha val="20000"/>
                      </a:srgbClr>
                    </a:gs>
                  </a:gsLst>
                  <a:lin ang="18900000" scaled="1"/>
                </a:gradFill>
                <a:latin typeface="Arial Black"/>
              </a:endParaRPr>
            </a:p>
          </p:txBody>
        </p:sp>
      </p:grpSp>
      <p:sp>
        <p:nvSpPr>
          <p:cNvPr id="47"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329338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50"/>
                                        <p:tgtEl>
                                          <p:spTgt spid="7"/>
                                        </p:tgtEl>
                                      </p:cBhvr>
                                    </p:animEffect>
                                  </p:childTnLst>
                                </p:cTn>
                              </p:par>
                            </p:childTnLst>
                          </p:cTn>
                        </p:par>
                        <p:par>
                          <p:cTn id="8" fill="hold">
                            <p:stCondLst>
                              <p:cond delay="25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50"/>
                                        <p:tgtEl>
                                          <p:spTgt spid="4"/>
                                        </p:tgtEl>
                                      </p:cBhvr>
                                    </p:animEffect>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50"/>
                                        <p:tgtEl>
                                          <p:spTgt spid="6"/>
                                        </p:tgtEl>
                                      </p:cBhvr>
                                    </p:animEffect>
                                  </p:childTnLst>
                                </p:cTn>
                              </p:par>
                            </p:childTnLst>
                          </p:cTn>
                        </p:par>
                        <p:par>
                          <p:cTn id="16" fill="hold">
                            <p:stCondLst>
                              <p:cond delay="75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250"/>
                                        <p:tgtEl>
                                          <p:spTgt spid="5"/>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50"/>
                                        <p:tgtEl>
                                          <p:spTgt spid="3"/>
                                        </p:tgtEl>
                                      </p:cBhvr>
                                    </p:animEffect>
                                  </p:childTnLst>
                                </p:cTn>
                              </p:par>
                            </p:childTnLst>
                          </p:cTn>
                        </p:par>
                        <p:par>
                          <p:cTn id="24" fill="hold">
                            <p:stCondLst>
                              <p:cond delay="1250"/>
                            </p:stCondLst>
                            <p:childTnLst>
                              <p:par>
                                <p:cTn id="25" presetID="22" presetClass="entr" presetSubtype="8"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1750"/>
                            </p:stCondLst>
                            <p:childTnLst>
                              <p:par>
                                <p:cTn id="29" presetID="22" presetClass="entr" presetSubtype="2"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right)">
                                      <p:cBhvr>
                                        <p:cTn id="31" dur="500"/>
                                        <p:tgtEl>
                                          <p:spTgt spid="42"/>
                                        </p:tgtEl>
                                      </p:cBhvr>
                                    </p:animEffect>
                                  </p:childTnLst>
                                </p:cTn>
                              </p:par>
                            </p:childTnLst>
                          </p:cTn>
                        </p:par>
                        <p:par>
                          <p:cTn id="32" fill="hold">
                            <p:stCondLst>
                              <p:cond delay="2250"/>
                            </p:stCondLst>
                            <p:childTnLst>
                              <p:par>
                                <p:cTn id="33" presetID="22" presetClass="entr" presetSubtype="8"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left)">
                                      <p:cBhvr>
                                        <p:cTn id="35" dur="500"/>
                                        <p:tgtEl>
                                          <p:spTgt spid="43"/>
                                        </p:tgtEl>
                                      </p:cBhvr>
                                    </p:animEffect>
                                  </p:childTnLst>
                                </p:cTn>
                              </p:par>
                            </p:childTnLst>
                          </p:cTn>
                        </p:par>
                        <p:par>
                          <p:cTn id="36" fill="hold">
                            <p:stCondLst>
                              <p:cond delay="2750"/>
                            </p:stCondLst>
                            <p:childTnLst>
                              <p:par>
                                <p:cTn id="37" presetID="22" presetClass="entr" presetSubtype="2"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right)">
                                      <p:cBhvr>
                                        <p:cTn id="39" dur="500"/>
                                        <p:tgtEl>
                                          <p:spTgt spid="45"/>
                                        </p:tgtEl>
                                      </p:cBhvr>
                                    </p:animEffect>
                                  </p:childTnLst>
                                </p:cTn>
                              </p:par>
                            </p:childTnLst>
                          </p:cTn>
                        </p:par>
                        <p:par>
                          <p:cTn id="40" fill="hold">
                            <p:stCondLst>
                              <p:cond delay="3250"/>
                            </p:stCondLst>
                            <p:childTnLst>
                              <p:par>
                                <p:cTn id="41" presetID="22" presetClass="entr" presetSubtype="8"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500"/>
                                        <p:tgtEl>
                                          <p:spTgt spid="44"/>
                                        </p:tgtEl>
                                      </p:cBhvr>
                                    </p:animEffect>
                                  </p:childTnLst>
                                </p:cTn>
                              </p:par>
                            </p:childTnLst>
                          </p:cTn>
                        </p:par>
                        <p:par>
                          <p:cTn id="44" fill="hold">
                            <p:stCondLst>
                              <p:cond delay="3750"/>
                            </p:stCondLst>
                            <p:childTnLst>
                              <p:par>
                                <p:cTn id="45" presetID="42"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947218" y="1203598"/>
            <a:ext cx="1582737" cy="1584325"/>
          </a:xfrm>
          <a:prstGeom prst="roundRect">
            <a:avLst>
              <a:gd name="adj" fmla="val 416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216000" bIns="0" anchor="ctr"/>
          <a:lstStyle/>
          <a:p>
            <a:pPr algn="ctr" eaLnBrk="1" fontAlgn="auto" hangingPunct="1">
              <a:spcBef>
                <a:spcPts val="600"/>
              </a:spcBef>
              <a:spcAft>
                <a:spcPts val="0"/>
              </a:spcAft>
              <a:defRPr/>
            </a:pPr>
            <a:r>
              <a:rPr lang="zh-CN" altLang="en-US" sz="2400" b="1" dirty="0">
                <a:solidFill>
                  <a:srgbClr val="FFFFFF"/>
                </a:solidFill>
                <a:latin typeface="宋体" pitchFamily="2" charset="-122"/>
                <a:ea typeface="宋体" pitchFamily="2" charset="-122"/>
              </a:rPr>
              <a:t>最后</a:t>
            </a:r>
            <a:endParaRPr lang="en-US" altLang="zh-CN" sz="2400" b="1" dirty="0">
              <a:solidFill>
                <a:srgbClr val="FFFFFF"/>
              </a:solidFill>
              <a:latin typeface="宋体" pitchFamily="2" charset="-122"/>
              <a:ea typeface="宋体" pitchFamily="2" charset="-122"/>
            </a:endParaRPr>
          </a:p>
          <a:p>
            <a:pPr algn="ctr" eaLnBrk="1" fontAlgn="auto" hangingPunct="1">
              <a:spcBef>
                <a:spcPts val="1200"/>
              </a:spcBef>
              <a:spcAft>
                <a:spcPts val="0"/>
              </a:spcAft>
              <a:defRPr/>
            </a:pPr>
            <a:r>
              <a:rPr lang="zh-CN" altLang="en-US" sz="1400" b="1" dirty="0">
                <a:solidFill>
                  <a:srgbClr val="FFFFFF"/>
                </a:solidFill>
                <a:latin typeface="宋体" pitchFamily="2" charset="-122"/>
                <a:ea typeface="宋体" pitchFamily="2" charset="-122"/>
              </a:rPr>
              <a:t>说说未来一年里的工作计划</a:t>
            </a:r>
          </a:p>
        </p:txBody>
      </p:sp>
      <p:sp>
        <p:nvSpPr>
          <p:cNvPr id="3" name="任意多边形 2"/>
          <p:cNvSpPr/>
          <p:nvPr/>
        </p:nvSpPr>
        <p:spPr>
          <a:xfrm>
            <a:off x="3271193" y="1203598"/>
            <a:ext cx="1900237" cy="1584325"/>
          </a:xfrm>
          <a:custGeom>
            <a:avLst/>
            <a:gdLst>
              <a:gd name="connsiteX0" fmla="*/ 373730 w 1899608"/>
              <a:gd name="connsiteY0" fmla="*/ 0 h 1584176"/>
              <a:gd name="connsiteX1" fmla="*/ 1841310 w 1899608"/>
              <a:gd name="connsiteY1" fmla="*/ 0 h 1584176"/>
              <a:gd name="connsiteX2" fmla="*/ 1899608 w 1899608"/>
              <a:gd name="connsiteY2" fmla="*/ 58298 h 1584176"/>
              <a:gd name="connsiteX3" fmla="*/ 1899608 w 1899608"/>
              <a:gd name="connsiteY3" fmla="*/ 1525878 h 1584176"/>
              <a:gd name="connsiteX4" fmla="*/ 1841310 w 1899608"/>
              <a:gd name="connsiteY4" fmla="*/ 1584176 h 1584176"/>
              <a:gd name="connsiteX5" fmla="*/ 373730 w 1899608"/>
              <a:gd name="connsiteY5" fmla="*/ 1584176 h 1584176"/>
              <a:gd name="connsiteX6" fmla="*/ 315432 w 1899608"/>
              <a:gd name="connsiteY6" fmla="*/ 1525878 h 1584176"/>
              <a:gd name="connsiteX7" fmla="*/ 315432 w 1899608"/>
              <a:gd name="connsiteY7" fmla="*/ 934219 h 1584176"/>
              <a:gd name="connsiteX8" fmla="*/ 257551 w 1899608"/>
              <a:gd name="connsiteY8" fmla="*/ 934219 h 1584176"/>
              <a:gd name="connsiteX9" fmla="*/ 257551 w 1899608"/>
              <a:gd name="connsiteY9" fmla="*/ 1076350 h 1584176"/>
              <a:gd name="connsiteX10" fmla="*/ 0 w 1899608"/>
              <a:gd name="connsiteY10" fmla="*/ 792089 h 1584176"/>
              <a:gd name="connsiteX11" fmla="*/ 257551 w 1899608"/>
              <a:gd name="connsiteY11" fmla="*/ 507827 h 1584176"/>
              <a:gd name="connsiteX12" fmla="*/ 257551 w 1899608"/>
              <a:gd name="connsiteY12" fmla="*/ 649958 h 1584176"/>
              <a:gd name="connsiteX13" fmla="*/ 315432 w 1899608"/>
              <a:gd name="connsiteY13" fmla="*/ 649958 h 1584176"/>
              <a:gd name="connsiteX14" fmla="*/ 315432 w 1899608"/>
              <a:gd name="connsiteY14" fmla="*/ 58298 h 1584176"/>
              <a:gd name="connsiteX15" fmla="*/ 373730 w 1899608"/>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99608" h="1584176">
                <a:moveTo>
                  <a:pt x="373730" y="0"/>
                </a:moveTo>
                <a:lnTo>
                  <a:pt x="1841310" y="0"/>
                </a:lnTo>
                <a:cubicBezTo>
                  <a:pt x="1873507" y="0"/>
                  <a:pt x="1899608" y="26101"/>
                  <a:pt x="1899608" y="58298"/>
                </a:cubicBezTo>
                <a:lnTo>
                  <a:pt x="1899608" y="1525878"/>
                </a:lnTo>
                <a:cubicBezTo>
                  <a:pt x="1899608" y="1558075"/>
                  <a:pt x="1873507" y="1584176"/>
                  <a:pt x="1841310" y="1584176"/>
                </a:cubicBezTo>
                <a:lnTo>
                  <a:pt x="373730" y="1584176"/>
                </a:lnTo>
                <a:cubicBezTo>
                  <a:pt x="341533" y="1584176"/>
                  <a:pt x="315432" y="1558075"/>
                  <a:pt x="315432" y="1525878"/>
                </a:cubicBezTo>
                <a:lnTo>
                  <a:pt x="315432" y="934219"/>
                </a:lnTo>
                <a:lnTo>
                  <a:pt x="257551" y="934219"/>
                </a:lnTo>
                <a:lnTo>
                  <a:pt x="257551" y="1076350"/>
                </a:lnTo>
                <a:lnTo>
                  <a:pt x="0" y="792089"/>
                </a:lnTo>
                <a:lnTo>
                  <a:pt x="257551" y="507827"/>
                </a:lnTo>
                <a:lnTo>
                  <a:pt x="257551" y="649958"/>
                </a:lnTo>
                <a:lnTo>
                  <a:pt x="315432" y="649958"/>
                </a:lnTo>
                <a:lnTo>
                  <a:pt x="315432" y="58298"/>
                </a:lnTo>
                <a:cubicBezTo>
                  <a:pt x="315432" y="26101"/>
                  <a:pt x="341533" y="0"/>
                  <a:pt x="373730" y="0"/>
                </a:cubicBezTo>
                <a:close/>
              </a:path>
            </a:pathLst>
          </a:custGeom>
          <a:solidFill>
            <a:srgbClr val="FF8337"/>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216000" rIns="108000" bIns="0" anchor="ctr"/>
          <a:lstStyle/>
          <a:p>
            <a:pPr algn="ctr" eaLnBrk="1" fontAlgn="auto" hangingPunct="1">
              <a:spcBef>
                <a:spcPts val="600"/>
              </a:spcBef>
              <a:spcAft>
                <a:spcPts val="0"/>
              </a:spcAft>
              <a:defRPr/>
            </a:pPr>
            <a:r>
              <a:rPr lang="zh-CN" altLang="en-US" sz="2400" b="1" dirty="0">
                <a:solidFill>
                  <a:srgbClr val="FFFFFF"/>
                </a:solidFill>
                <a:latin typeface="宋体" pitchFamily="2" charset="-122"/>
                <a:ea typeface="宋体" pitchFamily="2" charset="-122"/>
              </a:rPr>
              <a:t>第三</a:t>
            </a:r>
            <a:endParaRPr lang="en-US" altLang="zh-CN" sz="2400" b="1" dirty="0">
              <a:solidFill>
                <a:srgbClr val="FFFFFF"/>
              </a:solidFill>
              <a:latin typeface="宋体" pitchFamily="2" charset="-122"/>
              <a:ea typeface="宋体" pitchFamily="2" charset="-122"/>
            </a:endParaRPr>
          </a:p>
          <a:p>
            <a:pPr algn="ctr" eaLnBrk="1" fontAlgn="auto" hangingPunct="1">
              <a:spcBef>
                <a:spcPts val="600"/>
              </a:spcBef>
              <a:spcAft>
                <a:spcPts val="0"/>
              </a:spcAft>
              <a:defRPr/>
            </a:pPr>
            <a:r>
              <a:rPr lang="zh-CN" altLang="en-US" sz="1400" b="1" dirty="0">
                <a:solidFill>
                  <a:srgbClr val="FFFFFF"/>
                </a:solidFill>
                <a:latin typeface="宋体" pitchFamily="2" charset="-122"/>
                <a:ea typeface="宋体" pitchFamily="2" charset="-122"/>
              </a:rPr>
              <a:t>总结几点工作中存在的问题</a:t>
            </a:r>
            <a:endParaRPr lang="en-US" altLang="zh-CN" sz="1400" b="1" dirty="0">
              <a:solidFill>
                <a:srgbClr val="FFFFFF"/>
              </a:solidFill>
              <a:latin typeface="宋体" pitchFamily="2" charset="-122"/>
              <a:ea typeface="宋体" pitchFamily="2" charset="-122"/>
            </a:endParaRPr>
          </a:p>
          <a:p>
            <a:pPr algn="ctr" eaLnBrk="1" fontAlgn="auto" hangingPunct="1">
              <a:spcBef>
                <a:spcPts val="600"/>
              </a:spcBef>
              <a:spcAft>
                <a:spcPts val="0"/>
              </a:spcAft>
              <a:defRPr/>
            </a:pPr>
            <a:endParaRPr lang="zh-CN" altLang="en-US" sz="1600" b="1" dirty="0">
              <a:solidFill>
                <a:srgbClr val="FFFFFF"/>
              </a:solidFill>
              <a:latin typeface="宋体" pitchFamily="2" charset="-122"/>
              <a:ea typeface="宋体" pitchFamily="2" charset="-122"/>
            </a:endParaRPr>
          </a:p>
        </p:txBody>
      </p:sp>
      <p:sp>
        <p:nvSpPr>
          <p:cNvPr id="4" name="任意多边形 3"/>
          <p:cNvSpPr/>
          <p:nvPr/>
        </p:nvSpPr>
        <p:spPr>
          <a:xfrm>
            <a:off x="3587105" y="2530748"/>
            <a:ext cx="1584325" cy="1900238"/>
          </a:xfrm>
          <a:custGeom>
            <a:avLst/>
            <a:gdLst>
              <a:gd name="connsiteX0" fmla="*/ 792088 w 1584176"/>
              <a:gd name="connsiteY0" fmla="*/ 0 h 1900961"/>
              <a:gd name="connsiteX1" fmla="*/ 1076350 w 1584176"/>
              <a:gd name="connsiteY1" fmla="*/ 257551 h 1900961"/>
              <a:gd name="connsiteX2" fmla="*/ 934219 w 1584176"/>
              <a:gd name="connsiteY2" fmla="*/ 257551 h 1900961"/>
              <a:gd name="connsiteX3" fmla="*/ 934219 w 1584176"/>
              <a:gd name="connsiteY3" fmla="*/ 316785 h 1900961"/>
              <a:gd name="connsiteX4" fmla="*/ 1541118 w 1584176"/>
              <a:gd name="connsiteY4" fmla="*/ 316785 h 1900961"/>
              <a:gd name="connsiteX5" fmla="*/ 1584176 w 1584176"/>
              <a:gd name="connsiteY5" fmla="*/ 359843 h 1900961"/>
              <a:gd name="connsiteX6" fmla="*/ 1584176 w 1584176"/>
              <a:gd name="connsiteY6" fmla="*/ 1857903 h 1900961"/>
              <a:gd name="connsiteX7" fmla="*/ 1541118 w 1584176"/>
              <a:gd name="connsiteY7" fmla="*/ 1900961 h 1900961"/>
              <a:gd name="connsiteX8" fmla="*/ 43058 w 1584176"/>
              <a:gd name="connsiteY8" fmla="*/ 1900961 h 1900961"/>
              <a:gd name="connsiteX9" fmla="*/ 0 w 1584176"/>
              <a:gd name="connsiteY9" fmla="*/ 1857903 h 1900961"/>
              <a:gd name="connsiteX10" fmla="*/ 0 w 1584176"/>
              <a:gd name="connsiteY10" fmla="*/ 359843 h 1900961"/>
              <a:gd name="connsiteX11" fmla="*/ 43058 w 1584176"/>
              <a:gd name="connsiteY11" fmla="*/ 316785 h 1900961"/>
              <a:gd name="connsiteX12" fmla="*/ 649958 w 1584176"/>
              <a:gd name="connsiteY12" fmla="*/ 316785 h 1900961"/>
              <a:gd name="connsiteX13" fmla="*/ 649958 w 1584176"/>
              <a:gd name="connsiteY13" fmla="*/ 257551 h 1900961"/>
              <a:gd name="connsiteX14" fmla="*/ 507827 w 1584176"/>
              <a:gd name="connsiteY14" fmla="*/ 257551 h 190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84176" h="1900961">
                <a:moveTo>
                  <a:pt x="792088" y="0"/>
                </a:moveTo>
                <a:lnTo>
                  <a:pt x="1076350" y="257551"/>
                </a:lnTo>
                <a:lnTo>
                  <a:pt x="934219" y="257551"/>
                </a:lnTo>
                <a:lnTo>
                  <a:pt x="934219" y="316785"/>
                </a:lnTo>
                <a:lnTo>
                  <a:pt x="1541118" y="316785"/>
                </a:lnTo>
                <a:cubicBezTo>
                  <a:pt x="1564898" y="316785"/>
                  <a:pt x="1584176" y="336063"/>
                  <a:pt x="1584176" y="359843"/>
                </a:cubicBezTo>
                <a:lnTo>
                  <a:pt x="1584176" y="1857903"/>
                </a:lnTo>
                <a:cubicBezTo>
                  <a:pt x="1584176" y="1881683"/>
                  <a:pt x="1564898" y="1900961"/>
                  <a:pt x="1541118" y="1900961"/>
                </a:cubicBezTo>
                <a:lnTo>
                  <a:pt x="43058" y="1900961"/>
                </a:lnTo>
                <a:cubicBezTo>
                  <a:pt x="19278" y="1900961"/>
                  <a:pt x="0" y="1881683"/>
                  <a:pt x="0" y="1857903"/>
                </a:cubicBezTo>
                <a:lnTo>
                  <a:pt x="0" y="359843"/>
                </a:lnTo>
                <a:cubicBezTo>
                  <a:pt x="0" y="336063"/>
                  <a:pt x="19278" y="316785"/>
                  <a:pt x="43058" y="316785"/>
                </a:cubicBezTo>
                <a:lnTo>
                  <a:pt x="649958" y="316785"/>
                </a:lnTo>
                <a:lnTo>
                  <a:pt x="649958" y="257551"/>
                </a:lnTo>
                <a:lnTo>
                  <a:pt x="507827" y="257551"/>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396000" rIns="216000" bIns="0" anchor="ctr"/>
          <a:lstStyle/>
          <a:p>
            <a:pPr algn="ctr" eaLnBrk="1" fontAlgn="auto" hangingPunct="1">
              <a:spcBef>
                <a:spcPts val="600"/>
              </a:spcBef>
              <a:spcAft>
                <a:spcPts val="0"/>
              </a:spcAft>
              <a:defRPr/>
            </a:pPr>
            <a:r>
              <a:rPr lang="zh-CN" altLang="en-US" sz="2400" b="1">
                <a:solidFill>
                  <a:srgbClr val="FFFFFF"/>
                </a:solidFill>
                <a:latin typeface="宋体" pitchFamily="2" charset="-122"/>
                <a:ea typeface="宋体" pitchFamily="2" charset="-122"/>
              </a:rPr>
              <a:t>其次</a:t>
            </a:r>
            <a:endParaRPr lang="en-US" altLang="zh-CN" sz="2400" b="1">
              <a:solidFill>
                <a:srgbClr val="FFFFFF"/>
              </a:solidFill>
              <a:latin typeface="宋体" pitchFamily="2" charset="-122"/>
              <a:ea typeface="宋体" pitchFamily="2" charset="-122"/>
            </a:endParaRPr>
          </a:p>
          <a:p>
            <a:pPr algn="ctr" eaLnBrk="1" fontAlgn="auto" hangingPunct="1">
              <a:spcBef>
                <a:spcPts val="600"/>
              </a:spcBef>
              <a:spcAft>
                <a:spcPts val="0"/>
              </a:spcAft>
              <a:defRPr/>
            </a:pPr>
            <a:r>
              <a:rPr lang="zh-CN" altLang="en-US" sz="1400" b="1">
                <a:solidFill>
                  <a:srgbClr val="FFFFFF"/>
                </a:solidFill>
                <a:latin typeface="宋体" pitchFamily="2" charset="-122"/>
                <a:ea typeface="宋体" pitchFamily="2" charset="-122"/>
              </a:rPr>
              <a:t>总结本年度的工作收获</a:t>
            </a:r>
          </a:p>
        </p:txBody>
      </p:sp>
      <p:sp>
        <p:nvSpPr>
          <p:cNvPr id="5" name="任意多边形 4"/>
          <p:cNvSpPr/>
          <p:nvPr/>
        </p:nvSpPr>
        <p:spPr>
          <a:xfrm>
            <a:off x="4914255" y="2848248"/>
            <a:ext cx="1901825" cy="1582738"/>
          </a:xfrm>
          <a:custGeom>
            <a:avLst/>
            <a:gdLst>
              <a:gd name="connsiteX0" fmla="*/ 361889 w 1903007"/>
              <a:gd name="connsiteY0" fmla="*/ 0 h 1584176"/>
              <a:gd name="connsiteX1" fmla="*/ 1859949 w 1903007"/>
              <a:gd name="connsiteY1" fmla="*/ 0 h 1584176"/>
              <a:gd name="connsiteX2" fmla="*/ 1903007 w 1903007"/>
              <a:gd name="connsiteY2" fmla="*/ 43058 h 1584176"/>
              <a:gd name="connsiteX3" fmla="*/ 1903007 w 1903007"/>
              <a:gd name="connsiteY3" fmla="*/ 1541118 h 1584176"/>
              <a:gd name="connsiteX4" fmla="*/ 1859949 w 1903007"/>
              <a:gd name="connsiteY4" fmla="*/ 1584176 h 1584176"/>
              <a:gd name="connsiteX5" fmla="*/ 361889 w 1903007"/>
              <a:gd name="connsiteY5" fmla="*/ 1584176 h 1584176"/>
              <a:gd name="connsiteX6" fmla="*/ 318831 w 1903007"/>
              <a:gd name="connsiteY6" fmla="*/ 1541118 h 1584176"/>
              <a:gd name="connsiteX7" fmla="*/ 318831 w 1903007"/>
              <a:gd name="connsiteY7" fmla="*/ 908091 h 1584176"/>
              <a:gd name="connsiteX8" fmla="*/ 257551 w 1903007"/>
              <a:gd name="connsiteY8" fmla="*/ 908091 h 1584176"/>
              <a:gd name="connsiteX9" fmla="*/ 257551 w 1903007"/>
              <a:gd name="connsiteY9" fmla="*/ 1050222 h 1584176"/>
              <a:gd name="connsiteX10" fmla="*/ 0 w 1903007"/>
              <a:gd name="connsiteY10" fmla="*/ 765961 h 1584176"/>
              <a:gd name="connsiteX11" fmla="*/ 257551 w 1903007"/>
              <a:gd name="connsiteY11" fmla="*/ 481699 h 1584176"/>
              <a:gd name="connsiteX12" fmla="*/ 257551 w 1903007"/>
              <a:gd name="connsiteY12" fmla="*/ 623830 h 1584176"/>
              <a:gd name="connsiteX13" fmla="*/ 318831 w 1903007"/>
              <a:gd name="connsiteY13" fmla="*/ 623830 h 1584176"/>
              <a:gd name="connsiteX14" fmla="*/ 318831 w 1903007"/>
              <a:gd name="connsiteY14" fmla="*/ 43058 h 1584176"/>
              <a:gd name="connsiteX15" fmla="*/ 361889 w 1903007"/>
              <a:gd name="connsiteY15" fmla="*/ 0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03007" h="1584176">
                <a:moveTo>
                  <a:pt x="361889" y="0"/>
                </a:moveTo>
                <a:lnTo>
                  <a:pt x="1859949" y="0"/>
                </a:lnTo>
                <a:cubicBezTo>
                  <a:pt x="1883729" y="0"/>
                  <a:pt x="1903007" y="19278"/>
                  <a:pt x="1903007" y="43058"/>
                </a:cubicBezTo>
                <a:lnTo>
                  <a:pt x="1903007" y="1541118"/>
                </a:lnTo>
                <a:cubicBezTo>
                  <a:pt x="1903007" y="1564898"/>
                  <a:pt x="1883729" y="1584176"/>
                  <a:pt x="1859949" y="1584176"/>
                </a:cubicBezTo>
                <a:lnTo>
                  <a:pt x="361889" y="1584176"/>
                </a:lnTo>
                <a:cubicBezTo>
                  <a:pt x="338109" y="1584176"/>
                  <a:pt x="318831" y="1564898"/>
                  <a:pt x="318831" y="1541118"/>
                </a:cubicBezTo>
                <a:lnTo>
                  <a:pt x="318831" y="908091"/>
                </a:lnTo>
                <a:lnTo>
                  <a:pt x="257551" y="908091"/>
                </a:lnTo>
                <a:lnTo>
                  <a:pt x="257551" y="1050222"/>
                </a:lnTo>
                <a:lnTo>
                  <a:pt x="0" y="765961"/>
                </a:lnTo>
                <a:lnTo>
                  <a:pt x="257551" y="481699"/>
                </a:lnTo>
                <a:lnTo>
                  <a:pt x="257551" y="623830"/>
                </a:lnTo>
                <a:lnTo>
                  <a:pt x="318831" y="623830"/>
                </a:lnTo>
                <a:lnTo>
                  <a:pt x="318831" y="43058"/>
                </a:lnTo>
                <a:cubicBezTo>
                  <a:pt x="318831" y="19278"/>
                  <a:pt x="338109" y="0"/>
                  <a:pt x="361889" y="0"/>
                </a:cubicBezTo>
                <a:close/>
              </a:path>
            </a:pathLst>
          </a:custGeom>
          <a:solidFill>
            <a:srgbClr val="FF8337"/>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tIns="0" rIns="108000" bIns="0" anchor="ctr"/>
          <a:lstStyle/>
          <a:p>
            <a:pPr algn="ctr" eaLnBrk="1" fontAlgn="auto" hangingPunct="1">
              <a:spcBef>
                <a:spcPts val="600"/>
              </a:spcBef>
              <a:spcAft>
                <a:spcPts val="0"/>
              </a:spcAft>
              <a:defRPr/>
            </a:pPr>
            <a:r>
              <a:rPr lang="zh-CN" altLang="en-US" sz="2400" b="1">
                <a:solidFill>
                  <a:srgbClr val="FFFFFF"/>
                </a:solidFill>
                <a:latin typeface="宋体" pitchFamily="2" charset="-122"/>
                <a:ea typeface="宋体" pitchFamily="2" charset="-122"/>
              </a:rPr>
              <a:t>首先</a:t>
            </a:r>
            <a:endParaRPr lang="en-US" altLang="zh-CN" sz="2400" b="1">
              <a:solidFill>
                <a:srgbClr val="FFFFFF"/>
              </a:solidFill>
              <a:latin typeface="宋体" pitchFamily="2" charset="-122"/>
              <a:ea typeface="宋体" pitchFamily="2" charset="-122"/>
            </a:endParaRPr>
          </a:p>
          <a:p>
            <a:pPr algn="ctr" eaLnBrk="1" fontAlgn="auto" hangingPunct="1">
              <a:spcBef>
                <a:spcPts val="600"/>
              </a:spcBef>
              <a:spcAft>
                <a:spcPts val="0"/>
              </a:spcAft>
              <a:defRPr/>
            </a:pPr>
            <a:r>
              <a:rPr lang="zh-CN" altLang="en-US" sz="1400" b="1">
                <a:solidFill>
                  <a:srgbClr val="FFFFFF"/>
                </a:solidFill>
                <a:latin typeface="宋体" pitchFamily="2" charset="-122"/>
                <a:ea typeface="宋体" pitchFamily="2" charset="-122"/>
              </a:rPr>
              <a:t>概述本年度基本的工作情况</a:t>
            </a:r>
            <a:endParaRPr lang="en-US" altLang="zh-CN" sz="1600" b="1">
              <a:solidFill>
                <a:srgbClr val="FFFFFF"/>
              </a:solidFill>
              <a:latin typeface="宋体" pitchFamily="2" charset="-122"/>
              <a:ea typeface="宋体" pitchFamily="2" charset="-122"/>
            </a:endParaRPr>
          </a:p>
        </p:txBody>
      </p:sp>
      <p:sp>
        <p:nvSpPr>
          <p:cNvPr id="6" name="矩形 30"/>
          <p:cNvSpPr>
            <a:spLocks noChangeArrowheads="1"/>
          </p:cNvSpPr>
          <p:nvPr/>
        </p:nvSpPr>
        <p:spPr bwMode="auto">
          <a:xfrm>
            <a:off x="5176193" y="1203598"/>
            <a:ext cx="28194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a:r>
              <a:rPr lang="zh-CN" altLang="en-US" sz="1400" dirty="0">
                <a:solidFill>
                  <a:srgbClr val="5F5F5F"/>
                </a:solidFill>
                <a:latin typeface="宋体" pitchFamily="2" charset="-122"/>
              </a:rPr>
              <a:t>点击输入简要文本内容，文字内容需概况精炼的说明该分项内容</a:t>
            </a:r>
            <a:r>
              <a:rPr lang="en-US" altLang="zh-CN" sz="1400" dirty="0">
                <a:solidFill>
                  <a:srgbClr val="5F5F5F"/>
                </a:solidFill>
                <a:latin typeface="宋体" pitchFamily="2" charset="-122"/>
              </a:rPr>
              <a:t>……</a:t>
            </a:r>
            <a:endParaRPr lang="zh-CN" altLang="en-US" sz="1400" dirty="0">
              <a:solidFill>
                <a:srgbClr val="5F5F5F"/>
              </a:solidFill>
              <a:latin typeface="宋体" pitchFamily="2" charset="-122"/>
              <a:ea typeface="宋体" pitchFamily="2" charset="-122"/>
            </a:endParaRPr>
          </a:p>
        </p:txBody>
      </p:sp>
      <p:sp>
        <p:nvSpPr>
          <p:cNvPr id="7" name="矩形 31"/>
          <p:cNvSpPr>
            <a:spLocks noChangeArrowheads="1"/>
          </p:cNvSpPr>
          <p:nvPr/>
        </p:nvSpPr>
        <p:spPr bwMode="auto">
          <a:xfrm>
            <a:off x="683568" y="2848248"/>
            <a:ext cx="2817812"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a:r>
              <a:rPr lang="zh-CN" altLang="en-US" sz="1400" dirty="0">
                <a:solidFill>
                  <a:srgbClr val="5F5F5F"/>
                </a:solidFill>
                <a:latin typeface="宋体" pitchFamily="2" charset="-122"/>
              </a:rPr>
              <a:t>点击输入简要文本内容，文字内容需概况精炼的说明该分项内容</a:t>
            </a:r>
            <a:r>
              <a:rPr lang="en-US" altLang="zh-CN" sz="1400" dirty="0">
                <a:solidFill>
                  <a:srgbClr val="5F5F5F"/>
                </a:solidFill>
                <a:latin typeface="宋体" pitchFamily="2" charset="-122"/>
              </a:rPr>
              <a:t>……</a:t>
            </a:r>
            <a:endParaRPr lang="zh-CN" altLang="en-US" sz="1400" dirty="0">
              <a:solidFill>
                <a:srgbClr val="5F5F5F"/>
              </a:solidFill>
              <a:latin typeface="宋体" pitchFamily="2" charset="-122"/>
              <a:ea typeface="宋体" pitchFamily="2" charset="-122"/>
            </a:endParaRPr>
          </a:p>
        </p:txBody>
      </p:sp>
      <p:sp>
        <p:nvSpPr>
          <p:cNvPr id="10"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342011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1000"/>
                                        <p:tgtEl>
                                          <p:spTgt spid="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061041" y="1059582"/>
            <a:ext cx="7042150" cy="3200400"/>
            <a:chOff x="1044575" y="1412875"/>
            <a:chExt cx="7042150" cy="3200400"/>
          </a:xfrm>
        </p:grpSpPr>
        <p:sp>
          <p:nvSpPr>
            <p:cNvPr id="37" name="Oval 4"/>
            <p:cNvSpPr>
              <a:spLocks noChangeArrowheads="1"/>
            </p:cNvSpPr>
            <p:nvPr/>
          </p:nvSpPr>
          <p:spPr bwMode="auto">
            <a:xfrm>
              <a:off x="3573463" y="3775075"/>
              <a:ext cx="1968500" cy="83820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Oval 5"/>
            <p:cNvSpPr>
              <a:spLocks noChangeArrowheads="1"/>
            </p:cNvSpPr>
            <p:nvPr/>
          </p:nvSpPr>
          <p:spPr bwMode="auto">
            <a:xfrm>
              <a:off x="5683250" y="3775075"/>
              <a:ext cx="1968500" cy="83820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9" name="Oval 6"/>
            <p:cNvSpPr>
              <a:spLocks noChangeArrowheads="1"/>
            </p:cNvSpPr>
            <p:nvPr/>
          </p:nvSpPr>
          <p:spPr bwMode="auto">
            <a:xfrm>
              <a:off x="1463675" y="3775075"/>
              <a:ext cx="1968500" cy="838200"/>
            </a:xfrm>
            <a:prstGeom prst="ellipse">
              <a:avLst/>
            </a:prstGeom>
            <a:gradFill rotWithShape="1">
              <a:gsLst>
                <a:gs pos="0">
                  <a:srgbClr val="000000"/>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0" name="Freeform 7"/>
            <p:cNvSpPr>
              <a:spLocks/>
            </p:cNvSpPr>
            <p:nvPr/>
          </p:nvSpPr>
          <p:spPr bwMode="gray">
            <a:xfrm>
              <a:off x="1044575" y="1412875"/>
              <a:ext cx="2416175" cy="2847975"/>
            </a:xfrm>
            <a:custGeom>
              <a:avLst/>
              <a:gdLst>
                <a:gd name="T0" fmla="*/ 2000724 w 1105"/>
                <a:gd name="T1" fmla="*/ 1425087 h 1295"/>
                <a:gd name="T2" fmla="*/ 2416175 w 1105"/>
                <a:gd name="T3" fmla="*/ 417850 h 1295"/>
                <a:gd name="T4" fmla="*/ 1414720 w 1105"/>
                <a:gd name="T5" fmla="*/ 0 h 1295"/>
                <a:gd name="T6" fmla="*/ 0 w 1105"/>
                <a:gd name="T7" fmla="*/ 1425087 h 1295"/>
                <a:gd name="T8" fmla="*/ 1414720 w 1105"/>
                <a:gd name="T9" fmla="*/ 2847975 h 1295"/>
                <a:gd name="T10" fmla="*/ 2416175 w 1105"/>
                <a:gd name="T11" fmla="*/ 2432325 h 1295"/>
                <a:gd name="T12" fmla="*/ 2000724 w 1105"/>
                <a:gd name="T13" fmla="*/ 142508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915" y="648"/>
                  </a:moveTo>
                  <a:cubicBezTo>
                    <a:pt x="915" y="469"/>
                    <a:pt x="987" y="307"/>
                    <a:pt x="1105" y="190"/>
                  </a:cubicBezTo>
                  <a:cubicBezTo>
                    <a:pt x="988" y="73"/>
                    <a:pt x="826" y="0"/>
                    <a:pt x="647" y="0"/>
                  </a:cubicBezTo>
                  <a:cubicBezTo>
                    <a:pt x="289" y="0"/>
                    <a:pt x="0" y="290"/>
                    <a:pt x="0" y="648"/>
                  </a:cubicBezTo>
                  <a:cubicBezTo>
                    <a:pt x="0" y="1005"/>
                    <a:pt x="289" y="1295"/>
                    <a:pt x="647" y="1295"/>
                  </a:cubicBezTo>
                  <a:cubicBezTo>
                    <a:pt x="826" y="1295"/>
                    <a:pt x="988" y="1223"/>
                    <a:pt x="1105" y="1106"/>
                  </a:cubicBezTo>
                  <a:cubicBezTo>
                    <a:pt x="987" y="988"/>
                    <a:pt x="915" y="827"/>
                    <a:pt x="915"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1" name="Freeform 8"/>
            <p:cNvSpPr>
              <a:spLocks/>
            </p:cNvSpPr>
            <p:nvPr/>
          </p:nvSpPr>
          <p:spPr bwMode="gray">
            <a:xfrm>
              <a:off x="5668963" y="1412875"/>
              <a:ext cx="2417762" cy="2847975"/>
            </a:xfrm>
            <a:custGeom>
              <a:avLst/>
              <a:gdLst>
                <a:gd name="T0" fmla="*/ 415724 w 1105"/>
                <a:gd name="T1" fmla="*/ 1425087 h 1295"/>
                <a:gd name="T2" fmla="*/ 0 w 1105"/>
                <a:gd name="T3" fmla="*/ 417850 h 1295"/>
                <a:gd name="T4" fmla="*/ 1002113 w 1105"/>
                <a:gd name="T5" fmla="*/ 0 h 1295"/>
                <a:gd name="T6" fmla="*/ 2417762 w 1105"/>
                <a:gd name="T7" fmla="*/ 1425087 h 1295"/>
                <a:gd name="T8" fmla="*/ 1002113 w 1105"/>
                <a:gd name="T9" fmla="*/ 2847975 h 1295"/>
                <a:gd name="T10" fmla="*/ 0 w 1105"/>
                <a:gd name="T11" fmla="*/ 2432325 h 1295"/>
                <a:gd name="T12" fmla="*/ 415724 w 1105"/>
                <a:gd name="T13" fmla="*/ 1425087 h 129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5" h="1295">
                  <a:moveTo>
                    <a:pt x="190" y="648"/>
                  </a:moveTo>
                  <a:cubicBezTo>
                    <a:pt x="190" y="469"/>
                    <a:pt x="117" y="307"/>
                    <a:pt x="0" y="190"/>
                  </a:cubicBezTo>
                  <a:cubicBezTo>
                    <a:pt x="117" y="73"/>
                    <a:pt x="279" y="0"/>
                    <a:pt x="458" y="0"/>
                  </a:cubicBezTo>
                  <a:cubicBezTo>
                    <a:pt x="815" y="0"/>
                    <a:pt x="1105" y="290"/>
                    <a:pt x="1105" y="648"/>
                  </a:cubicBezTo>
                  <a:cubicBezTo>
                    <a:pt x="1105" y="1005"/>
                    <a:pt x="815" y="1295"/>
                    <a:pt x="458" y="1295"/>
                  </a:cubicBezTo>
                  <a:cubicBezTo>
                    <a:pt x="279" y="1295"/>
                    <a:pt x="117" y="1223"/>
                    <a:pt x="0" y="1106"/>
                  </a:cubicBezTo>
                  <a:cubicBezTo>
                    <a:pt x="117" y="988"/>
                    <a:pt x="190" y="827"/>
                    <a:pt x="190" y="648"/>
                  </a:cubicBezTo>
                  <a:close/>
                </a:path>
              </a:pathLst>
            </a:custGeom>
            <a:gradFill rotWithShape="1">
              <a:gsLst>
                <a:gs pos="0">
                  <a:srgbClr val="F8F8F8"/>
                </a:gs>
                <a:gs pos="100000">
                  <a:srgbClr val="C0C0C0"/>
                </a:gs>
              </a:gsLst>
              <a:lin ang="2700000" scaled="1"/>
            </a:gradFill>
            <a:ln w="9525" cap="flat" cmpd="sng">
              <a:solidFill>
                <a:srgbClr val="96969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2" name="Freeform 9"/>
            <p:cNvSpPr>
              <a:spLocks/>
            </p:cNvSpPr>
            <p:nvPr/>
          </p:nvSpPr>
          <p:spPr bwMode="gray">
            <a:xfrm>
              <a:off x="3563938" y="1412875"/>
              <a:ext cx="2003425" cy="2847975"/>
            </a:xfrm>
            <a:custGeom>
              <a:avLst/>
              <a:gdLst>
                <a:gd name="T0" fmla="*/ 2003425 w 916"/>
                <a:gd name="T1" fmla="*/ 417850 h 1295"/>
                <a:gd name="T2" fmla="*/ 999525 w 916"/>
                <a:gd name="T3" fmla="*/ 0 h 1295"/>
                <a:gd name="T4" fmla="*/ 0 w 916"/>
                <a:gd name="T5" fmla="*/ 417850 h 1295"/>
                <a:gd name="T6" fmla="*/ 413370 w 916"/>
                <a:gd name="T7" fmla="*/ 1425087 h 1295"/>
                <a:gd name="T8" fmla="*/ 0 w 916"/>
                <a:gd name="T9" fmla="*/ 2432325 h 1295"/>
                <a:gd name="T10" fmla="*/ 999525 w 916"/>
                <a:gd name="T11" fmla="*/ 2847975 h 1295"/>
                <a:gd name="T12" fmla="*/ 2003425 w 916"/>
                <a:gd name="T13" fmla="*/ 2430125 h 1295"/>
                <a:gd name="T14" fmla="*/ 1590055 w 916"/>
                <a:gd name="T15" fmla="*/ 1425087 h 1295"/>
                <a:gd name="T16" fmla="*/ 2003425 w 916"/>
                <a:gd name="T17" fmla="*/ 417850 h 1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16" h="1295">
                  <a:moveTo>
                    <a:pt x="916" y="190"/>
                  </a:moveTo>
                  <a:cubicBezTo>
                    <a:pt x="798" y="73"/>
                    <a:pt x="636" y="0"/>
                    <a:pt x="457" y="0"/>
                  </a:cubicBezTo>
                  <a:cubicBezTo>
                    <a:pt x="279" y="0"/>
                    <a:pt x="117" y="73"/>
                    <a:pt x="0" y="190"/>
                  </a:cubicBezTo>
                  <a:cubicBezTo>
                    <a:pt x="117" y="307"/>
                    <a:pt x="189" y="469"/>
                    <a:pt x="189" y="648"/>
                  </a:cubicBezTo>
                  <a:cubicBezTo>
                    <a:pt x="189" y="827"/>
                    <a:pt x="117" y="988"/>
                    <a:pt x="0" y="1106"/>
                  </a:cubicBezTo>
                  <a:cubicBezTo>
                    <a:pt x="117" y="1223"/>
                    <a:pt x="279" y="1295"/>
                    <a:pt x="457" y="1295"/>
                  </a:cubicBezTo>
                  <a:cubicBezTo>
                    <a:pt x="636" y="1295"/>
                    <a:pt x="798" y="1222"/>
                    <a:pt x="916" y="1105"/>
                  </a:cubicBezTo>
                  <a:cubicBezTo>
                    <a:pt x="799" y="988"/>
                    <a:pt x="727" y="826"/>
                    <a:pt x="727" y="648"/>
                  </a:cubicBezTo>
                  <a:cubicBezTo>
                    <a:pt x="727" y="469"/>
                    <a:pt x="799" y="308"/>
                    <a:pt x="916" y="190"/>
                  </a:cubicBezTo>
                  <a:close/>
                </a:path>
              </a:pathLst>
            </a:custGeom>
            <a:gradFill rotWithShape="1">
              <a:gsLst>
                <a:gs pos="0">
                  <a:srgbClr val="E20000"/>
                </a:gs>
                <a:gs pos="100000">
                  <a:srgbClr val="800000"/>
                </a:gs>
              </a:gsLst>
              <a:lin ang="2700000" scaled="1"/>
            </a:gradFill>
            <a:ln w="9525" cap="flat" cmpd="sng">
              <a:solidFill>
                <a:srgbClr val="8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3" name="Freeform 10"/>
            <p:cNvSpPr>
              <a:spLocks/>
            </p:cNvSpPr>
            <p:nvPr/>
          </p:nvSpPr>
          <p:spPr bwMode="auto">
            <a:xfrm>
              <a:off x="5205413" y="1828800"/>
              <a:ext cx="827087" cy="2014538"/>
            </a:xfrm>
            <a:custGeom>
              <a:avLst/>
              <a:gdLst>
                <a:gd name="T0" fmla="*/ 413544 w 378"/>
                <a:gd name="T1" fmla="*/ 0 h 915"/>
                <a:gd name="T2" fmla="*/ 0 w 378"/>
                <a:gd name="T3" fmla="*/ 1008370 h 915"/>
                <a:gd name="T4" fmla="*/ 413544 w 378"/>
                <a:gd name="T5" fmla="*/ 2014538 h 915"/>
                <a:gd name="T6" fmla="*/ 827087 w 378"/>
                <a:gd name="T7" fmla="*/ 1008370 h 915"/>
                <a:gd name="T8" fmla="*/ 413544 w 378"/>
                <a:gd name="T9" fmla="*/ 0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8" h="915">
                  <a:moveTo>
                    <a:pt x="189" y="0"/>
                  </a:moveTo>
                  <a:cubicBezTo>
                    <a:pt x="72" y="118"/>
                    <a:pt x="0" y="279"/>
                    <a:pt x="0" y="458"/>
                  </a:cubicBezTo>
                  <a:cubicBezTo>
                    <a:pt x="0" y="636"/>
                    <a:pt x="72" y="798"/>
                    <a:pt x="189" y="915"/>
                  </a:cubicBezTo>
                  <a:cubicBezTo>
                    <a:pt x="306" y="798"/>
                    <a:pt x="378" y="636"/>
                    <a:pt x="378" y="458"/>
                  </a:cubicBezTo>
                  <a:cubicBezTo>
                    <a:pt x="378" y="279"/>
                    <a:pt x="306" y="118"/>
                    <a:pt x="189" y="0"/>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4" name="Freeform 11"/>
            <p:cNvSpPr>
              <a:spLocks/>
            </p:cNvSpPr>
            <p:nvPr/>
          </p:nvSpPr>
          <p:spPr bwMode="auto">
            <a:xfrm>
              <a:off x="3097213" y="1828800"/>
              <a:ext cx="828675" cy="2016125"/>
            </a:xfrm>
            <a:custGeom>
              <a:avLst/>
              <a:gdLst>
                <a:gd name="T0" fmla="*/ 828675 w 379"/>
                <a:gd name="T1" fmla="*/ 1008063 h 916"/>
                <a:gd name="T2" fmla="*/ 415431 w 379"/>
                <a:gd name="T3" fmla="*/ 0 h 916"/>
                <a:gd name="T4" fmla="*/ 0 w 379"/>
                <a:gd name="T5" fmla="*/ 1008063 h 916"/>
                <a:gd name="T6" fmla="*/ 415431 w 379"/>
                <a:gd name="T7" fmla="*/ 2016125 h 916"/>
                <a:gd name="T8" fmla="*/ 828675 w 379"/>
                <a:gd name="T9" fmla="*/ 1008063 h 9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9" h="916">
                  <a:moveTo>
                    <a:pt x="379" y="458"/>
                  </a:moveTo>
                  <a:cubicBezTo>
                    <a:pt x="379" y="279"/>
                    <a:pt x="307" y="117"/>
                    <a:pt x="190" y="0"/>
                  </a:cubicBezTo>
                  <a:cubicBezTo>
                    <a:pt x="72" y="117"/>
                    <a:pt x="0" y="279"/>
                    <a:pt x="0" y="458"/>
                  </a:cubicBezTo>
                  <a:cubicBezTo>
                    <a:pt x="0" y="637"/>
                    <a:pt x="72" y="798"/>
                    <a:pt x="190" y="916"/>
                  </a:cubicBezTo>
                  <a:cubicBezTo>
                    <a:pt x="307" y="798"/>
                    <a:pt x="379" y="637"/>
                    <a:pt x="379" y="458"/>
                  </a:cubicBezTo>
                  <a:close/>
                </a:path>
              </a:pathLst>
            </a:custGeom>
            <a:gradFill rotWithShape="1">
              <a:gsLst>
                <a:gs pos="0">
                  <a:srgbClr val="969696"/>
                </a:gs>
                <a:gs pos="100000">
                  <a:srgbClr val="4D4D4D"/>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5" name="Picture 12" descr="图片3副本"/>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31925"/>
              <a:ext cx="2057400"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13" descr="图片3副本"/>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3188" y="1431925"/>
              <a:ext cx="2057400"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Freeform 14"/>
            <p:cNvSpPr>
              <a:spLocks/>
            </p:cNvSpPr>
            <p:nvPr/>
          </p:nvSpPr>
          <p:spPr bwMode="auto">
            <a:xfrm>
              <a:off x="3187700" y="1893888"/>
              <a:ext cx="641350" cy="568325"/>
            </a:xfrm>
            <a:custGeom>
              <a:avLst/>
              <a:gdLst>
                <a:gd name="T0" fmla="*/ 321610 w 343"/>
                <a:gd name="T1" fmla="*/ 0 h 305"/>
                <a:gd name="T2" fmla="*/ 0 w 343"/>
                <a:gd name="T3" fmla="*/ 568325 h 305"/>
                <a:gd name="T4" fmla="*/ 641350 w 343"/>
                <a:gd name="T5" fmla="*/ 568325 h 305"/>
                <a:gd name="T6" fmla="*/ 32161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rgbClr val="FFFFF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 name="Freeform 15"/>
            <p:cNvSpPr>
              <a:spLocks/>
            </p:cNvSpPr>
            <p:nvPr/>
          </p:nvSpPr>
          <p:spPr bwMode="auto">
            <a:xfrm>
              <a:off x="5292725" y="1893888"/>
              <a:ext cx="641350" cy="568325"/>
            </a:xfrm>
            <a:custGeom>
              <a:avLst/>
              <a:gdLst>
                <a:gd name="T0" fmla="*/ 321610 w 343"/>
                <a:gd name="T1" fmla="*/ 0 h 305"/>
                <a:gd name="T2" fmla="*/ 0 w 343"/>
                <a:gd name="T3" fmla="*/ 568325 h 305"/>
                <a:gd name="T4" fmla="*/ 641350 w 343"/>
                <a:gd name="T5" fmla="*/ 568325 h 305"/>
                <a:gd name="T6" fmla="*/ 321610 w 343"/>
                <a:gd name="T7" fmla="*/ 0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305">
                  <a:moveTo>
                    <a:pt x="172" y="0"/>
                  </a:moveTo>
                  <a:cubicBezTo>
                    <a:pt x="89" y="83"/>
                    <a:pt x="29" y="188"/>
                    <a:pt x="0" y="305"/>
                  </a:cubicBezTo>
                  <a:cubicBezTo>
                    <a:pt x="343" y="305"/>
                    <a:pt x="343" y="305"/>
                    <a:pt x="343" y="305"/>
                  </a:cubicBezTo>
                  <a:cubicBezTo>
                    <a:pt x="315" y="188"/>
                    <a:pt x="254" y="83"/>
                    <a:pt x="172" y="0"/>
                  </a:cubicBezTo>
                  <a:close/>
                </a:path>
              </a:pathLst>
            </a:custGeom>
            <a:gradFill rotWithShape="1">
              <a:gsLst>
                <a:gs pos="0">
                  <a:srgbClr val="FFFFF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pic>
          <p:nvPicPr>
            <p:cNvPr id="49" name="Picture 16" descr="图片3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540000">
              <a:off x="3578225" y="1414463"/>
              <a:ext cx="2071688"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0" name="Group 17"/>
            <p:cNvGrpSpPr>
              <a:grpSpLocks/>
            </p:cNvGrpSpPr>
            <p:nvPr/>
          </p:nvGrpSpPr>
          <p:grpSpPr bwMode="auto">
            <a:xfrm rot="20700000" flipH="1" flipV="1">
              <a:off x="5794375" y="3768725"/>
              <a:ext cx="1893888" cy="417513"/>
              <a:chOff x="1565" y="2568"/>
              <a:chExt cx="1118" cy="279"/>
            </a:xfrm>
          </p:grpSpPr>
          <p:sp>
            <p:nvSpPr>
              <p:cNvPr id="66" name="AutoShape 1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7" name="AutoShape 1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8" name="AutoShape 2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9" name="AutoShape 2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51" name="Group 22"/>
            <p:cNvGrpSpPr>
              <a:grpSpLocks/>
            </p:cNvGrpSpPr>
            <p:nvPr/>
          </p:nvGrpSpPr>
          <p:grpSpPr bwMode="auto">
            <a:xfrm rot="21207843" flipH="1" flipV="1">
              <a:off x="1436688" y="3778250"/>
              <a:ext cx="1865312" cy="411163"/>
              <a:chOff x="1565" y="2568"/>
              <a:chExt cx="1118" cy="279"/>
            </a:xfrm>
          </p:grpSpPr>
          <p:sp>
            <p:nvSpPr>
              <p:cNvPr id="62" name="AutoShape 2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3" name="AutoShape 2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4" name="AutoShape 2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AutoShape 2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52" name="Group 27"/>
            <p:cNvGrpSpPr>
              <a:grpSpLocks/>
            </p:cNvGrpSpPr>
            <p:nvPr/>
          </p:nvGrpSpPr>
          <p:grpSpPr bwMode="auto">
            <a:xfrm rot="20963953" flipH="1" flipV="1">
              <a:off x="3721100" y="3824288"/>
              <a:ext cx="1651000" cy="361950"/>
              <a:chOff x="1565" y="2568"/>
              <a:chExt cx="1118" cy="279"/>
            </a:xfrm>
          </p:grpSpPr>
          <p:sp>
            <p:nvSpPr>
              <p:cNvPr id="58" name="AutoShape 2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9" name="AutoShape 2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0" name="AutoShape 3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1" name="AutoShape 3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53" name="Rectangle 32"/>
            <p:cNvSpPr>
              <a:spLocks noChangeArrowheads="1"/>
            </p:cNvSpPr>
            <p:nvPr/>
          </p:nvSpPr>
          <p:spPr bwMode="auto">
            <a:xfrm>
              <a:off x="3473450" y="2378075"/>
              <a:ext cx="2141538" cy="973138"/>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添加文字</a:t>
              </a:r>
            </a:p>
          </p:txBody>
        </p:sp>
        <p:sp>
          <p:nvSpPr>
            <p:cNvPr id="54" name="Rectangle 33"/>
            <p:cNvSpPr>
              <a:spLocks noChangeArrowheads="1"/>
            </p:cNvSpPr>
            <p:nvPr/>
          </p:nvSpPr>
          <p:spPr bwMode="auto">
            <a:xfrm>
              <a:off x="1368425" y="2378075"/>
              <a:ext cx="2195513" cy="973138"/>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ea typeface="微软雅黑" pitchFamily="34" charset="-122"/>
                </a:rPr>
                <a:t>单击添加文字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ea typeface="微软雅黑" pitchFamily="34" charset="-122"/>
                </a:rPr>
                <a:t>单击添加文字</a:t>
              </a:r>
            </a:p>
          </p:txBody>
        </p:sp>
        <p:sp>
          <p:nvSpPr>
            <p:cNvPr id="55" name="Rectangle 34"/>
            <p:cNvSpPr>
              <a:spLocks noChangeArrowheads="1"/>
            </p:cNvSpPr>
            <p:nvPr/>
          </p:nvSpPr>
          <p:spPr bwMode="auto">
            <a:xfrm>
              <a:off x="3032125" y="2524125"/>
              <a:ext cx="974725" cy="6794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文字</a:t>
              </a:r>
            </a:p>
          </p:txBody>
        </p:sp>
        <p:sp>
          <p:nvSpPr>
            <p:cNvPr id="56" name="Rectangle 35"/>
            <p:cNvSpPr>
              <a:spLocks noChangeArrowheads="1"/>
            </p:cNvSpPr>
            <p:nvPr/>
          </p:nvSpPr>
          <p:spPr bwMode="auto">
            <a:xfrm>
              <a:off x="5545138" y="2378075"/>
              <a:ext cx="2195512" cy="973138"/>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ea typeface="微软雅黑" pitchFamily="34" charset="-122"/>
                </a:rPr>
                <a:t>单击添加文字</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ea typeface="微软雅黑" pitchFamily="34" charset="-122"/>
                </a:rPr>
                <a:t>单击添加文字</a:t>
              </a:r>
            </a:p>
            <a:p>
              <a:pPr marL="0" marR="0" lvl="0" indent="0" algn="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ysClr val="windowText" lastClr="000000"/>
                  </a:solidFill>
                  <a:effectLst/>
                  <a:uLnTx/>
                  <a:uFillTx/>
                  <a:ea typeface="微软雅黑" pitchFamily="34" charset="-122"/>
                </a:rPr>
                <a:t>单击添加文字</a:t>
              </a:r>
            </a:p>
          </p:txBody>
        </p:sp>
        <p:sp>
          <p:nvSpPr>
            <p:cNvPr id="57" name="Rectangle 36"/>
            <p:cNvSpPr>
              <a:spLocks noChangeArrowheads="1"/>
            </p:cNvSpPr>
            <p:nvPr/>
          </p:nvSpPr>
          <p:spPr bwMode="auto">
            <a:xfrm>
              <a:off x="5081588" y="2524125"/>
              <a:ext cx="974725" cy="679450"/>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lgn="ctr">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FFFFFF"/>
                  </a:solidFill>
                  <a:effectLst/>
                  <a:uLnTx/>
                  <a:uFillTx/>
                  <a:ea typeface="微软雅黑" pitchFamily="34" charset="-122"/>
                </a:rPr>
                <a:t>文字</a:t>
              </a:r>
            </a:p>
          </p:txBody>
        </p:sp>
      </p:grpSp>
      <p:sp>
        <p:nvSpPr>
          <p:cNvPr id="72"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1289394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1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AutoShape 2"/>
          <p:cNvSpPr>
            <a:spLocks noChangeArrowheads="1"/>
          </p:cNvSpPr>
          <p:nvPr/>
        </p:nvSpPr>
        <p:spPr bwMode="auto">
          <a:xfrm>
            <a:off x="986404" y="1056232"/>
            <a:ext cx="2565984" cy="3745871"/>
          </a:xfrm>
          <a:prstGeom prst="roundRect">
            <a:avLst>
              <a:gd name="adj" fmla="val 0"/>
            </a:avLst>
          </a:prstGeom>
          <a:solidFill>
            <a:schemeClr val="bg1">
              <a:alpha val="9804"/>
            </a:schemeClr>
          </a:solidFill>
          <a:ln w="19050" cap="rnd">
            <a:solidFill>
              <a:srgbClr val="C00000"/>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42" name="Group 5"/>
          <p:cNvGrpSpPr>
            <a:grpSpLocks/>
          </p:cNvGrpSpPr>
          <p:nvPr/>
        </p:nvGrpSpPr>
        <p:grpSpPr bwMode="auto">
          <a:xfrm>
            <a:off x="4115948" y="1508960"/>
            <a:ext cx="1229501" cy="1229502"/>
            <a:chOff x="0" y="0"/>
            <a:chExt cx="1089" cy="1089"/>
          </a:xfrm>
        </p:grpSpPr>
        <p:sp>
          <p:nvSpPr>
            <p:cNvPr id="43" name="Oval 6"/>
            <p:cNvSpPr>
              <a:spLocks noChangeArrowheads="1"/>
            </p:cNvSpPr>
            <p:nvPr/>
          </p:nvSpPr>
          <p:spPr bwMode="auto">
            <a:xfrm>
              <a:off x="0" y="0"/>
              <a:ext cx="1089" cy="1089"/>
            </a:xfrm>
            <a:prstGeom prst="ellipse">
              <a:avLst/>
            </a:prstGeom>
            <a:gradFill rotWithShape="1">
              <a:gsLst>
                <a:gs pos="0">
                  <a:srgbClr val="FF0000"/>
                </a:gs>
                <a:gs pos="100000">
                  <a:srgbClr val="CC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rgbClr val="FFFFFF"/>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smtClean="0">
                  <a:ln>
                    <a:noFill/>
                  </a:ln>
                  <a:solidFill>
                    <a:srgbClr val="FFFFFF"/>
                  </a:solidFill>
                  <a:effectLst/>
                  <a:uLnTx/>
                  <a:uFillTx/>
                </a:rPr>
                <a:t>添加文字</a:t>
              </a:r>
            </a:p>
          </p:txBody>
        </p:sp>
        <p:grpSp>
          <p:nvGrpSpPr>
            <p:cNvPr id="44" name="Group 7"/>
            <p:cNvGrpSpPr>
              <a:grpSpLocks/>
            </p:cNvGrpSpPr>
            <p:nvPr/>
          </p:nvGrpSpPr>
          <p:grpSpPr bwMode="auto">
            <a:xfrm>
              <a:off x="91" y="30"/>
              <a:ext cx="908" cy="296"/>
              <a:chOff x="0" y="0"/>
              <a:chExt cx="907" cy="295"/>
            </a:xfrm>
          </p:grpSpPr>
          <p:sp>
            <p:nvSpPr>
              <p:cNvPr id="45" name="Freeform 8"/>
              <p:cNvSpPr>
                <a:spLocks/>
              </p:cNvSpPr>
              <p:nvPr/>
            </p:nvSpPr>
            <p:spPr bwMode="auto">
              <a:xfrm>
                <a:off x="0" y="0"/>
                <a:ext cx="907" cy="294"/>
              </a:xfrm>
              <a:custGeom>
                <a:avLst/>
                <a:gdLst>
                  <a:gd name="T0" fmla="*/ 0 w 4756"/>
                  <a:gd name="T1" fmla="*/ 294 h 1576"/>
                  <a:gd name="T2" fmla="*/ 10 w 4756"/>
                  <a:gd name="T3" fmla="*/ 273 h 1576"/>
                  <a:gd name="T4" fmla="*/ 21 w 4756"/>
                  <a:gd name="T5" fmla="*/ 252 h 1576"/>
                  <a:gd name="T6" fmla="*/ 32 w 4756"/>
                  <a:gd name="T7" fmla="*/ 232 h 1576"/>
                  <a:gd name="T8" fmla="*/ 45 w 4756"/>
                  <a:gd name="T9" fmla="*/ 212 h 1576"/>
                  <a:gd name="T10" fmla="*/ 59 w 4756"/>
                  <a:gd name="T11" fmla="*/ 193 h 1576"/>
                  <a:gd name="T12" fmla="*/ 74 w 4756"/>
                  <a:gd name="T13" fmla="*/ 175 h 1576"/>
                  <a:gd name="T14" fmla="*/ 89 w 4756"/>
                  <a:gd name="T15" fmla="*/ 158 h 1576"/>
                  <a:gd name="T16" fmla="*/ 105 w 4756"/>
                  <a:gd name="T17" fmla="*/ 141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7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1 h 1576"/>
                  <a:gd name="T86" fmla="*/ 810 w 4756"/>
                  <a:gd name="T87" fmla="*/ 149 h 1576"/>
                  <a:gd name="T88" fmla="*/ 826 w 4756"/>
                  <a:gd name="T89" fmla="*/ 166 h 1576"/>
                  <a:gd name="T90" fmla="*/ 841 w 4756"/>
                  <a:gd name="T91" fmla="*/ 184 h 1576"/>
                  <a:gd name="T92" fmla="*/ 855 w 4756"/>
                  <a:gd name="T93" fmla="*/ 203 h 1576"/>
                  <a:gd name="T94" fmla="*/ 868 w 4756"/>
                  <a:gd name="T95" fmla="*/ 222 h 1576"/>
                  <a:gd name="T96" fmla="*/ 881 w 4756"/>
                  <a:gd name="T97" fmla="*/ 242 h 1576"/>
                  <a:gd name="T98" fmla="*/ 892 w 4756"/>
                  <a:gd name="T99" fmla="*/ 262 h 1576"/>
                  <a:gd name="T100" fmla="*/ 902 w 4756"/>
                  <a:gd name="T101" fmla="*/ 283 h 1576"/>
                  <a:gd name="T102" fmla="*/ 0 w 4756"/>
                  <a:gd name="T103" fmla="*/ 294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ysClr val="windowText" lastClr="000000"/>
                  </a:solidFill>
                  <a:effectLst/>
                  <a:uLnTx/>
                  <a:uFillTx/>
                </a:endParaRPr>
              </a:p>
            </p:txBody>
          </p:sp>
          <p:sp>
            <p:nvSpPr>
              <p:cNvPr id="46" name="Oval 9"/>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rgbClr val="FFFFFF"/>
                  </a:solidFill>
                  <a:effectLst/>
                  <a:uLnTx/>
                  <a:uFillTx/>
                </a:endParaRPr>
              </a:p>
            </p:txBody>
          </p:sp>
        </p:grpSp>
      </p:grpSp>
      <p:grpSp>
        <p:nvGrpSpPr>
          <p:cNvPr id="47" name="Group 44"/>
          <p:cNvGrpSpPr>
            <a:grpSpLocks/>
          </p:cNvGrpSpPr>
          <p:nvPr/>
        </p:nvGrpSpPr>
        <p:grpSpPr bwMode="auto">
          <a:xfrm>
            <a:off x="7999807" y="3338483"/>
            <a:ext cx="336447" cy="384510"/>
            <a:chOff x="0" y="0"/>
            <a:chExt cx="614" cy="702"/>
          </a:xfrm>
        </p:grpSpPr>
        <p:sp>
          <p:nvSpPr>
            <p:cNvPr id="48" name="Oval 45"/>
            <p:cNvSpPr>
              <a:spLocks noChangeArrowheads="1"/>
            </p:cNvSpPr>
            <p:nvPr/>
          </p:nvSpPr>
          <p:spPr bwMode="auto">
            <a:xfrm>
              <a:off x="0" y="498"/>
              <a:ext cx="591" cy="204"/>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49" name="Group 46"/>
            <p:cNvGrpSpPr>
              <a:grpSpLocks/>
            </p:cNvGrpSpPr>
            <p:nvPr/>
          </p:nvGrpSpPr>
          <p:grpSpPr bwMode="auto">
            <a:xfrm>
              <a:off x="1" y="0"/>
              <a:ext cx="613" cy="613"/>
              <a:chOff x="0" y="0"/>
              <a:chExt cx="1089" cy="1089"/>
            </a:xfrm>
          </p:grpSpPr>
          <p:sp>
            <p:nvSpPr>
              <p:cNvPr id="50" name="Oval 47"/>
              <p:cNvSpPr>
                <a:spLocks noChangeArrowheads="1"/>
              </p:cNvSpPr>
              <p:nvPr/>
            </p:nvSpPr>
            <p:spPr bwMode="auto">
              <a:xfrm>
                <a:off x="0" y="0"/>
                <a:ext cx="1089" cy="1089"/>
              </a:xfrm>
              <a:prstGeom prst="ellipse">
                <a:avLst/>
              </a:prstGeom>
              <a:gradFill rotWithShape="1">
                <a:gsLst>
                  <a:gs pos="0">
                    <a:srgbClr val="E4E4E4"/>
                  </a:gs>
                  <a:gs pos="100000">
                    <a:srgbClr val="8383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51" name="Group 48"/>
              <p:cNvGrpSpPr>
                <a:grpSpLocks/>
              </p:cNvGrpSpPr>
              <p:nvPr/>
            </p:nvGrpSpPr>
            <p:grpSpPr bwMode="auto">
              <a:xfrm>
                <a:off x="91" y="30"/>
                <a:ext cx="908" cy="296"/>
                <a:chOff x="0" y="0"/>
                <a:chExt cx="907" cy="295"/>
              </a:xfrm>
            </p:grpSpPr>
            <p:sp>
              <p:nvSpPr>
                <p:cNvPr id="52" name="Freeform 49"/>
                <p:cNvSpPr>
                  <a:spLocks/>
                </p:cNvSpPr>
                <p:nvPr/>
              </p:nvSpPr>
              <p:spPr bwMode="auto">
                <a:xfrm>
                  <a:off x="-2" y="0"/>
                  <a:ext cx="909"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3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0 h 1576"/>
                    <a:gd name="T88" fmla="*/ 828 w 4756"/>
                    <a:gd name="T89" fmla="*/ 168 h 1576"/>
                    <a:gd name="T90" fmla="*/ 843 w 4756"/>
                    <a:gd name="T91" fmla="*/ 186 h 1576"/>
                    <a:gd name="T92" fmla="*/ 857 w 4756"/>
                    <a:gd name="T93" fmla="*/ 204 h 1576"/>
                    <a:gd name="T94" fmla="*/ 870 w 4756"/>
                    <a:gd name="T95" fmla="*/ 224 h 1576"/>
                    <a:gd name="T96" fmla="*/ 883 w 4756"/>
                    <a:gd name="T97" fmla="*/ 243 h 1576"/>
                    <a:gd name="T98" fmla="*/ 894 w 4756"/>
                    <a:gd name="T99" fmla="*/ 264 h 1576"/>
                    <a:gd name="T100" fmla="*/ 904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53" name="Oval 50"/>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sp>
        <p:nvSpPr>
          <p:cNvPr id="54" name="Text Box 52"/>
          <p:cNvSpPr txBox="1">
            <a:spLocks noChangeArrowheads="1"/>
          </p:cNvSpPr>
          <p:nvPr/>
        </p:nvSpPr>
        <p:spPr bwMode="auto">
          <a:xfrm>
            <a:off x="1547664" y="1126002"/>
            <a:ext cx="1899293" cy="3390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defTabSz="914400" eaLnBrk="1" fontAlgn="auto" latinLnBrk="0" hangingPunct="1">
              <a:lnSpc>
                <a:spcPct val="120000"/>
              </a:lnSpc>
              <a:spcBef>
                <a:spcPct val="50000"/>
              </a:spcBef>
              <a:spcAft>
                <a:spcPts val="0"/>
              </a:spcAft>
              <a:buClrTx/>
              <a:buSzTx/>
              <a:buFontTx/>
              <a:buNone/>
              <a:tabLst/>
              <a:defRPr/>
            </a:pPr>
            <a:r>
              <a:rPr kumimoji="0" lang="ko-KR" altLang="en-US" sz="1400" b="1" i="0" u="none" strike="noStrike" kern="0" cap="none" spc="0" normalizeH="0" baseline="0" noProof="0" dirty="0" smtClean="0">
                <a:ln>
                  <a:noFill/>
                </a:ln>
                <a:solidFill>
                  <a:srgbClr val="C00000"/>
                </a:solidFill>
                <a:effectLst/>
                <a:uLnTx/>
                <a:uFillTx/>
                <a:latin typeface="Arial" pitchFamily="34" charset="0"/>
              </a:rPr>
              <a:t>单击此处添加文字</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900" b="1"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900" b="1"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900" b="1"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rPr>
              <a:t>单击此处添加文字</a:t>
            </a:r>
            <a:r>
              <a:rPr kumimoji="0" lang="zh-CN" altLang="en-US" sz="900" b="1" i="0" u="none" strike="noStrike" kern="0" cap="none" spc="0" normalizeH="0" baseline="0" noProof="0" dirty="0" smtClean="0">
                <a:ln>
                  <a:noFill/>
                </a:ln>
                <a:solidFill>
                  <a:schemeClr val="bg1">
                    <a:lumMod val="95000"/>
                  </a:schemeClr>
                </a:solidFill>
                <a:effectLst/>
                <a:uLnTx/>
                <a:uFillTx/>
                <a:latin typeface="Arial" pitchFamily="34" charset="0"/>
                <a:ea typeface="微软雅黑" pitchFamily="34" charset="-122"/>
              </a:rPr>
              <a:t>内容</a:t>
            </a:r>
            <a:endParaRPr kumimoji="0" lang="en-US" sz="900" b="0" i="0" u="none" strike="noStrike" kern="0" cap="none" spc="0" normalizeH="0" baseline="0" noProof="0" dirty="0" smtClean="0">
              <a:ln>
                <a:noFill/>
              </a:ln>
              <a:solidFill>
                <a:schemeClr val="bg1">
                  <a:lumMod val="95000"/>
                </a:schemeClr>
              </a:solidFill>
              <a:effectLst/>
              <a:uLnTx/>
              <a:uFillTx/>
              <a:latin typeface="Arial" pitchFamily="34" charset="0"/>
              <a:ea typeface="微软雅黑" pitchFamily="34" charset="-122"/>
            </a:endParaRPr>
          </a:p>
          <a:p>
            <a:pPr marL="0" marR="0" lvl="0" indent="0" defTabSz="914400" eaLnBrk="1" fontAlgn="auto" latinLnBrk="1" hangingPunct="1">
              <a:lnSpc>
                <a:spcPct val="120000"/>
              </a:lnSpc>
              <a:spcBef>
                <a:spcPts val="0"/>
              </a:spcBef>
              <a:spcAft>
                <a:spcPts val="0"/>
              </a:spcAft>
              <a:buClrTx/>
              <a:buSzTx/>
              <a:buFontTx/>
              <a:buNone/>
              <a:tabLst/>
              <a:defRPr/>
            </a:pPr>
            <a:endParaRPr kumimoji="0" lang="en-US" sz="900" b="0" i="0" u="none" strike="noStrike" kern="0" cap="none" spc="0" normalizeH="0" baseline="0" noProof="0" dirty="0" smtClean="0">
              <a:ln>
                <a:noFill/>
              </a:ln>
              <a:solidFill>
                <a:srgbClr val="9E9E9E"/>
              </a:solidFill>
              <a:effectLst/>
              <a:uLnTx/>
              <a:uFillTx/>
              <a:latin typeface="Arial" pitchFamily="34" charset="0"/>
              <a:ea typeface="微软雅黑" pitchFamily="34" charset="-122"/>
            </a:endParaRPr>
          </a:p>
          <a:p>
            <a:pPr marL="0" marR="0" lvl="0" indent="0" defTabSz="914400" eaLnBrk="1" fontAlgn="auto" latinLnBrk="1"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0000"/>
                </a:solidFill>
                <a:effectLst/>
                <a:uLnTx/>
                <a:uFillTx/>
                <a:latin typeface="Arial" pitchFamily="34" charset="0"/>
                <a:ea typeface="微软雅黑" pitchFamily="34" charset="-122"/>
              </a:rPr>
              <a:t>单击此处添加文字</a:t>
            </a:r>
            <a:endParaRPr kumimoji="0" lang="en-US" sz="1100" b="0" i="0" u="none" strike="noStrike" kern="0" cap="none" spc="0" normalizeH="0" baseline="0" noProof="0" dirty="0" smtClean="0">
              <a:ln>
                <a:noFill/>
              </a:ln>
              <a:solidFill>
                <a:srgbClr val="FF0000"/>
              </a:solidFill>
              <a:effectLst/>
              <a:uLnTx/>
              <a:uFillTx/>
              <a:latin typeface="Arial" pitchFamily="34" charset="0"/>
              <a:ea typeface="微软雅黑" pitchFamily="34" charset="-122"/>
            </a:endParaRP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900" b="1"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900" b="1"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900" b="1"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endParaRPr kumimoji="0" lang="en-US" sz="900" b="0" i="0" u="none" strike="noStrike" kern="0" cap="none" spc="0" normalizeH="0" baseline="0" noProof="0" dirty="0" smtClean="0">
              <a:ln>
                <a:noFill/>
              </a:ln>
              <a:solidFill>
                <a:srgbClr val="9E9E9E"/>
              </a:solidFill>
              <a:effectLst/>
              <a:uLnTx/>
              <a:uFillTx/>
              <a:latin typeface="Arial" pitchFamily="34" charset="0"/>
              <a:ea typeface="微软雅黑" pitchFamily="34" charset="-122"/>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C00000"/>
                </a:solidFill>
                <a:effectLst/>
                <a:uLnTx/>
                <a:uFillTx/>
                <a:latin typeface="Arial" pitchFamily="34" charset="0"/>
                <a:ea typeface="微软雅黑" pitchFamily="34" charset="-122"/>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1"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rPr>
              <a:t>单击此处添加文字内容 </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900" b="1"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rPr>
              <a:t>单击此处添加文字内容</a:t>
            </a:r>
          </a:p>
          <a:p>
            <a:pPr marL="0" marR="0" lvl="0" indent="0" defTabSz="914400" eaLnBrk="1" fontAlgn="auto" latinLnBrk="0" hangingPunct="1">
              <a:lnSpc>
                <a:spcPct val="120000"/>
              </a:lnSpc>
              <a:spcBef>
                <a:spcPct val="50000"/>
              </a:spcBef>
              <a:spcAft>
                <a:spcPts val="0"/>
              </a:spcAft>
              <a:buClrTx/>
              <a:buSzTx/>
              <a:buFontTx/>
              <a:buNone/>
              <a:tabLst/>
              <a:defRPr/>
            </a:pPr>
            <a:r>
              <a:rPr kumimoji="0" lang="zh-CN" altLang="en-US" sz="900" b="1" i="0" u="none" strike="noStrike" kern="0" cap="none" spc="0" normalizeH="0" baseline="0" noProof="0" dirty="0" smtClean="0">
                <a:ln>
                  <a:noFill/>
                </a:ln>
                <a:solidFill>
                  <a:schemeClr val="tx1">
                    <a:lumMod val="75000"/>
                    <a:lumOff val="25000"/>
                  </a:schemeClr>
                </a:solidFill>
                <a:effectLst/>
                <a:uLnTx/>
                <a:uFillTx/>
                <a:latin typeface="Arial" pitchFamily="34" charset="0"/>
                <a:ea typeface="微软雅黑" pitchFamily="34" charset="-122"/>
              </a:rPr>
              <a:t>单击此处添加文字内容</a:t>
            </a:r>
          </a:p>
        </p:txBody>
      </p:sp>
      <p:grpSp>
        <p:nvGrpSpPr>
          <p:cNvPr id="55" name="组合 54"/>
          <p:cNvGrpSpPr/>
          <p:nvPr/>
        </p:nvGrpSpPr>
        <p:grpSpPr>
          <a:xfrm>
            <a:off x="1125944" y="1127553"/>
            <a:ext cx="398464" cy="524049"/>
            <a:chOff x="1076165" y="886472"/>
            <a:chExt cx="398464" cy="524049"/>
          </a:xfrm>
        </p:grpSpPr>
        <p:sp>
          <p:nvSpPr>
            <p:cNvPr id="56" name="Oval 53"/>
            <p:cNvSpPr>
              <a:spLocks noChangeArrowheads="1"/>
            </p:cNvSpPr>
            <p:nvPr/>
          </p:nvSpPr>
          <p:spPr bwMode="auto">
            <a:xfrm>
              <a:off x="1076165" y="1278733"/>
              <a:ext cx="382960" cy="131788"/>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57" name="Group 54"/>
            <p:cNvGrpSpPr>
              <a:grpSpLocks/>
            </p:cNvGrpSpPr>
            <p:nvPr/>
          </p:nvGrpSpPr>
          <p:grpSpPr bwMode="auto">
            <a:xfrm>
              <a:off x="1076165" y="886472"/>
              <a:ext cx="398464" cy="398463"/>
              <a:chOff x="0" y="0"/>
              <a:chExt cx="1089" cy="1089"/>
            </a:xfrm>
          </p:grpSpPr>
          <p:sp>
            <p:nvSpPr>
              <p:cNvPr id="58" name="Oval 55"/>
              <p:cNvSpPr>
                <a:spLocks noChangeArrowheads="1"/>
              </p:cNvSpPr>
              <p:nvPr/>
            </p:nvSpPr>
            <p:spPr bwMode="auto">
              <a:xfrm>
                <a:off x="0" y="0"/>
                <a:ext cx="1089" cy="1089"/>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59" name="Group 56"/>
              <p:cNvGrpSpPr>
                <a:grpSpLocks/>
              </p:cNvGrpSpPr>
              <p:nvPr/>
            </p:nvGrpSpPr>
            <p:grpSpPr bwMode="auto">
              <a:xfrm>
                <a:off x="91" y="30"/>
                <a:ext cx="908" cy="296"/>
                <a:chOff x="0" y="0"/>
                <a:chExt cx="907" cy="295"/>
              </a:xfrm>
            </p:grpSpPr>
            <p:sp>
              <p:nvSpPr>
                <p:cNvPr id="60" name="Freeform 57"/>
                <p:cNvSpPr>
                  <a:spLocks/>
                </p:cNvSpPr>
                <p:nvPr/>
              </p:nvSpPr>
              <p:spPr bwMode="auto">
                <a:xfrm>
                  <a:off x="-2" y="0"/>
                  <a:ext cx="910" cy="296"/>
                </a:xfrm>
                <a:custGeom>
                  <a:avLst/>
                  <a:gdLst>
                    <a:gd name="T0" fmla="*/ 0 w 4756"/>
                    <a:gd name="T1" fmla="*/ 296 h 1576"/>
                    <a:gd name="T2" fmla="*/ 10 w 4756"/>
                    <a:gd name="T3" fmla="*/ 275 h 1576"/>
                    <a:gd name="T4" fmla="*/ 21 w 4756"/>
                    <a:gd name="T5" fmla="*/ 254 h 1576"/>
                    <a:gd name="T6" fmla="*/ 33 w 4756"/>
                    <a:gd name="T7" fmla="*/ 233 h 1576"/>
                    <a:gd name="T8" fmla="*/ 46 w 4756"/>
                    <a:gd name="T9" fmla="*/ 214 h 1576"/>
                    <a:gd name="T10" fmla="*/ 59 w 4756"/>
                    <a:gd name="T11" fmla="*/ 195 h 1576"/>
                    <a:gd name="T12" fmla="*/ 74 w 4756"/>
                    <a:gd name="T13" fmla="*/ 177 h 1576"/>
                    <a:gd name="T14" fmla="*/ 90 w 4756"/>
                    <a:gd name="T15" fmla="*/ 159 h 1576"/>
                    <a:gd name="T16" fmla="*/ 106 w 4756"/>
                    <a:gd name="T17" fmla="*/ 142 h 1576"/>
                    <a:gd name="T18" fmla="*/ 114 w 4756"/>
                    <a:gd name="T19" fmla="*/ 134 h 1576"/>
                    <a:gd name="T20" fmla="*/ 132 w 4756"/>
                    <a:gd name="T21" fmla="*/ 118 h 1576"/>
                    <a:gd name="T22" fmla="*/ 150 w 4756"/>
                    <a:gd name="T23" fmla="*/ 103 h 1576"/>
                    <a:gd name="T24" fmla="*/ 169 w 4756"/>
                    <a:gd name="T25" fmla="*/ 89 h 1576"/>
                    <a:gd name="T26" fmla="*/ 189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6 w 4756"/>
                    <a:gd name="T43" fmla="*/ 10 h 1576"/>
                    <a:gd name="T44" fmla="*/ 380 w 4756"/>
                    <a:gd name="T45" fmla="*/ 6 h 1576"/>
                    <a:gd name="T46" fmla="*/ 404 w 4756"/>
                    <a:gd name="T47" fmla="*/ 2 h 1576"/>
                    <a:gd name="T48" fmla="*/ 430 w 4756"/>
                    <a:gd name="T49" fmla="*/ 0 h 1576"/>
                    <a:gd name="T50" fmla="*/ 455 w 4756"/>
                    <a:gd name="T51" fmla="*/ 0 h 1576"/>
                    <a:gd name="T52" fmla="*/ 468 w 4756"/>
                    <a:gd name="T53" fmla="*/ 0 h 1576"/>
                    <a:gd name="T54" fmla="*/ 493 w 4756"/>
                    <a:gd name="T55" fmla="*/ 2 h 1576"/>
                    <a:gd name="T56" fmla="*/ 518 w 4756"/>
                    <a:gd name="T57" fmla="*/ 4 h 1576"/>
                    <a:gd name="T58" fmla="*/ 542 w 4756"/>
                    <a:gd name="T59" fmla="*/ 8 h 1576"/>
                    <a:gd name="T60" fmla="*/ 567 w 4756"/>
                    <a:gd name="T61" fmla="*/ 12 h 1576"/>
                    <a:gd name="T62" fmla="*/ 590 w 4756"/>
                    <a:gd name="T63" fmla="*/ 18 h 1576"/>
                    <a:gd name="T64" fmla="*/ 613 w 4756"/>
                    <a:gd name="T65" fmla="*/ 26 h 1576"/>
                    <a:gd name="T66" fmla="*/ 636 w 4756"/>
                    <a:gd name="T67" fmla="*/ 33 h 1576"/>
                    <a:gd name="T68" fmla="*/ 647 w 4756"/>
                    <a:gd name="T69" fmla="*/ 38 h 1576"/>
                    <a:gd name="T70" fmla="*/ 669 w 4756"/>
                    <a:gd name="T71" fmla="*/ 48 h 1576"/>
                    <a:gd name="T72" fmla="*/ 690 w 4756"/>
                    <a:gd name="T73" fmla="*/ 59 h 1576"/>
                    <a:gd name="T74" fmla="*/ 711 w 4756"/>
                    <a:gd name="T75" fmla="*/ 70 h 1576"/>
                    <a:gd name="T76" fmla="*/ 731 w 4756"/>
                    <a:gd name="T77" fmla="*/ 83 h 1576"/>
                    <a:gd name="T78" fmla="*/ 750 w 4756"/>
                    <a:gd name="T79" fmla="*/ 96 h 1576"/>
                    <a:gd name="T80" fmla="*/ 769 w 4756"/>
                    <a:gd name="T81" fmla="*/ 111 h 1576"/>
                    <a:gd name="T82" fmla="*/ 787 w 4756"/>
                    <a:gd name="T83" fmla="*/ 126 h 1576"/>
                    <a:gd name="T84" fmla="*/ 804 w 4756"/>
                    <a:gd name="T85" fmla="*/ 142 h 1576"/>
                    <a:gd name="T86" fmla="*/ 812 w 4756"/>
                    <a:gd name="T87" fmla="*/ 150 h 1576"/>
                    <a:gd name="T88" fmla="*/ 828 w 4756"/>
                    <a:gd name="T89" fmla="*/ 168 h 1576"/>
                    <a:gd name="T90" fmla="*/ 844 w 4756"/>
                    <a:gd name="T91" fmla="*/ 186 h 1576"/>
                    <a:gd name="T92" fmla="*/ 858 w 4756"/>
                    <a:gd name="T93" fmla="*/ 204 h 1576"/>
                    <a:gd name="T94" fmla="*/ 871 w 4756"/>
                    <a:gd name="T95" fmla="*/ 224 h 1576"/>
                    <a:gd name="T96" fmla="*/ 884 w 4756"/>
                    <a:gd name="T97" fmla="*/ 243 h 1576"/>
                    <a:gd name="T98" fmla="*/ 895 w 4756"/>
                    <a:gd name="T99" fmla="*/ 264 h 1576"/>
                    <a:gd name="T100" fmla="*/ 905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61" name="Oval 5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grpSp>
        <p:nvGrpSpPr>
          <p:cNvPr id="62" name="组合 61"/>
          <p:cNvGrpSpPr/>
          <p:nvPr/>
        </p:nvGrpSpPr>
        <p:grpSpPr>
          <a:xfrm>
            <a:off x="1119742" y="3588105"/>
            <a:ext cx="401565" cy="569013"/>
            <a:chOff x="1069963" y="3347024"/>
            <a:chExt cx="401565" cy="569013"/>
          </a:xfrm>
        </p:grpSpPr>
        <p:sp>
          <p:nvSpPr>
            <p:cNvPr id="63" name="Oval 3"/>
            <p:cNvSpPr>
              <a:spLocks noChangeArrowheads="1"/>
            </p:cNvSpPr>
            <p:nvPr/>
          </p:nvSpPr>
          <p:spPr bwMode="auto">
            <a:xfrm>
              <a:off x="1069963" y="3784249"/>
              <a:ext cx="401565" cy="131788"/>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64" name="Oval 59"/>
            <p:cNvSpPr>
              <a:spLocks noChangeArrowheads="1"/>
            </p:cNvSpPr>
            <p:nvPr/>
          </p:nvSpPr>
          <p:spPr bwMode="auto">
            <a:xfrm>
              <a:off x="1076165" y="3565637"/>
              <a:ext cx="382960" cy="131787"/>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65" name="Group 65"/>
            <p:cNvGrpSpPr>
              <a:grpSpLocks/>
            </p:cNvGrpSpPr>
            <p:nvPr/>
          </p:nvGrpSpPr>
          <p:grpSpPr bwMode="auto">
            <a:xfrm>
              <a:off x="1077716" y="3347024"/>
              <a:ext cx="382959" cy="527151"/>
              <a:chOff x="0" y="0"/>
              <a:chExt cx="247" cy="340"/>
            </a:xfrm>
          </p:grpSpPr>
          <p:sp>
            <p:nvSpPr>
              <p:cNvPr id="66" name="Freeform 66"/>
              <p:cNvSpPr>
                <a:spLocks/>
              </p:cNvSpPr>
              <p:nvPr/>
            </p:nvSpPr>
            <p:spPr bwMode="auto">
              <a:xfrm>
                <a:off x="0" y="0"/>
                <a:ext cx="247" cy="340"/>
              </a:xfrm>
              <a:custGeom>
                <a:avLst/>
                <a:gdLst>
                  <a:gd name="T0" fmla="*/ 247 w 1492"/>
                  <a:gd name="T1" fmla="*/ 62 h 2052"/>
                  <a:gd name="T2" fmla="*/ 246 w 1492"/>
                  <a:gd name="T3" fmla="*/ 56 h 2052"/>
                  <a:gd name="T4" fmla="*/ 244 w 1492"/>
                  <a:gd name="T5" fmla="*/ 49 h 2052"/>
                  <a:gd name="T6" fmla="*/ 241 w 1492"/>
                  <a:gd name="T7" fmla="*/ 43 h 2052"/>
                  <a:gd name="T8" fmla="*/ 237 w 1492"/>
                  <a:gd name="T9" fmla="*/ 38 h 2052"/>
                  <a:gd name="T10" fmla="*/ 232 w 1492"/>
                  <a:gd name="T11" fmla="*/ 32 h 2052"/>
                  <a:gd name="T12" fmla="*/ 226 w 1492"/>
                  <a:gd name="T13" fmla="*/ 27 h 2052"/>
                  <a:gd name="T14" fmla="*/ 219 w 1492"/>
                  <a:gd name="T15" fmla="*/ 23 h 2052"/>
                  <a:gd name="T16" fmla="*/ 211 w 1492"/>
                  <a:gd name="T17" fmla="*/ 18 h 2052"/>
                  <a:gd name="T18" fmla="*/ 202 w 1492"/>
                  <a:gd name="T19" fmla="*/ 14 h 2052"/>
                  <a:gd name="T20" fmla="*/ 193 w 1492"/>
                  <a:gd name="T21" fmla="*/ 10 h 2052"/>
                  <a:gd name="T22" fmla="*/ 182 w 1492"/>
                  <a:gd name="T23" fmla="*/ 7 h 2052"/>
                  <a:gd name="T24" fmla="*/ 172 w 1492"/>
                  <a:gd name="T25" fmla="*/ 5 h 2052"/>
                  <a:gd name="T26" fmla="*/ 160 w 1492"/>
                  <a:gd name="T27" fmla="*/ 3 h 2052"/>
                  <a:gd name="T28" fmla="*/ 148 w 1492"/>
                  <a:gd name="T29" fmla="*/ 1 h 2052"/>
                  <a:gd name="T30" fmla="*/ 136 w 1492"/>
                  <a:gd name="T31" fmla="*/ 0 h 2052"/>
                  <a:gd name="T32" fmla="*/ 124 w 1492"/>
                  <a:gd name="T33" fmla="*/ 0 h 2052"/>
                  <a:gd name="T34" fmla="*/ 111 w 1492"/>
                  <a:gd name="T35" fmla="*/ 0 h 2052"/>
                  <a:gd name="T36" fmla="*/ 99 w 1492"/>
                  <a:gd name="T37" fmla="*/ 1 h 2052"/>
                  <a:gd name="T38" fmla="*/ 87 w 1492"/>
                  <a:gd name="T39" fmla="*/ 3 h 2052"/>
                  <a:gd name="T40" fmla="*/ 75 w 1492"/>
                  <a:gd name="T41" fmla="*/ 5 h 2052"/>
                  <a:gd name="T42" fmla="*/ 65 w 1492"/>
                  <a:gd name="T43" fmla="*/ 7 h 2052"/>
                  <a:gd name="T44" fmla="*/ 54 w 1492"/>
                  <a:gd name="T45" fmla="*/ 10 h 2052"/>
                  <a:gd name="T46" fmla="*/ 45 w 1492"/>
                  <a:gd name="T47" fmla="*/ 14 h 2052"/>
                  <a:gd name="T48" fmla="*/ 36 w 1492"/>
                  <a:gd name="T49" fmla="*/ 18 h 2052"/>
                  <a:gd name="T50" fmla="*/ 28 w 1492"/>
                  <a:gd name="T51" fmla="*/ 23 h 2052"/>
                  <a:gd name="T52" fmla="*/ 21 w 1492"/>
                  <a:gd name="T53" fmla="*/ 27 h 2052"/>
                  <a:gd name="T54" fmla="*/ 15 w 1492"/>
                  <a:gd name="T55" fmla="*/ 32 h 2052"/>
                  <a:gd name="T56" fmla="*/ 10 w 1492"/>
                  <a:gd name="T57" fmla="*/ 38 h 2052"/>
                  <a:gd name="T58" fmla="*/ 6 w 1492"/>
                  <a:gd name="T59" fmla="*/ 43 h 2052"/>
                  <a:gd name="T60" fmla="*/ 3 w 1492"/>
                  <a:gd name="T61" fmla="*/ 49 h 2052"/>
                  <a:gd name="T62" fmla="*/ 1 w 1492"/>
                  <a:gd name="T63" fmla="*/ 56 h 2052"/>
                  <a:gd name="T64" fmla="*/ 0 w 1492"/>
                  <a:gd name="T65" fmla="*/ 62 h 2052"/>
                  <a:gd name="T66" fmla="*/ 1 w 1492"/>
                  <a:gd name="T67" fmla="*/ 70 h 2052"/>
                  <a:gd name="T68" fmla="*/ 62 w 1492"/>
                  <a:gd name="T69" fmla="*/ 313 h 2052"/>
                  <a:gd name="T70" fmla="*/ 65 w 1492"/>
                  <a:gd name="T71" fmla="*/ 318 h 2052"/>
                  <a:gd name="T72" fmla="*/ 69 w 1492"/>
                  <a:gd name="T73" fmla="*/ 324 h 2052"/>
                  <a:gd name="T74" fmla="*/ 75 w 1492"/>
                  <a:gd name="T75" fmla="*/ 328 h 2052"/>
                  <a:gd name="T76" fmla="*/ 83 w 1492"/>
                  <a:gd name="T77" fmla="*/ 332 h 2052"/>
                  <a:gd name="T78" fmla="*/ 91 w 1492"/>
                  <a:gd name="T79" fmla="*/ 336 h 2052"/>
                  <a:gd name="T80" fmla="*/ 101 w 1492"/>
                  <a:gd name="T81" fmla="*/ 338 h 2052"/>
                  <a:gd name="T82" fmla="*/ 112 w 1492"/>
                  <a:gd name="T83" fmla="*/ 339 h 2052"/>
                  <a:gd name="T84" fmla="*/ 124 w 1492"/>
                  <a:gd name="T85" fmla="*/ 340 h 2052"/>
                  <a:gd name="T86" fmla="*/ 135 w 1492"/>
                  <a:gd name="T87" fmla="*/ 339 h 2052"/>
                  <a:gd name="T88" fmla="*/ 146 w 1492"/>
                  <a:gd name="T89" fmla="*/ 338 h 2052"/>
                  <a:gd name="T90" fmla="*/ 156 w 1492"/>
                  <a:gd name="T91" fmla="*/ 336 h 2052"/>
                  <a:gd name="T92" fmla="*/ 164 w 1492"/>
                  <a:gd name="T93" fmla="*/ 332 h 2052"/>
                  <a:gd name="T94" fmla="*/ 172 w 1492"/>
                  <a:gd name="T95" fmla="*/ 328 h 2052"/>
                  <a:gd name="T96" fmla="*/ 178 w 1492"/>
                  <a:gd name="T97" fmla="*/ 324 h 2052"/>
                  <a:gd name="T98" fmla="*/ 182 w 1492"/>
                  <a:gd name="T99" fmla="*/ 318 h 2052"/>
                  <a:gd name="T100" fmla="*/ 185 w 1492"/>
                  <a:gd name="T101" fmla="*/ 313 h 2052"/>
                  <a:gd name="T102" fmla="*/ 246 w 1492"/>
                  <a:gd name="T103" fmla="*/ 70 h 2052"/>
                  <a:gd name="T104" fmla="*/ 247 w 1492"/>
                  <a:gd name="T105" fmla="*/ 62 h 20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2052"/>
                  <a:gd name="T161" fmla="*/ 1492 w 1492"/>
                  <a:gd name="T162" fmla="*/ 2052 h 20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67" name="Freeform 67"/>
              <p:cNvSpPr>
                <a:spLocks noEditPoints="1"/>
              </p:cNvSpPr>
              <p:nvPr/>
            </p:nvSpPr>
            <p:spPr bwMode="auto">
              <a:xfrm>
                <a:off x="0" y="0"/>
                <a:ext cx="247" cy="124"/>
              </a:xfrm>
              <a:custGeom>
                <a:avLst/>
                <a:gdLst>
                  <a:gd name="T0" fmla="*/ 105 w 1492"/>
                  <a:gd name="T1" fmla="*/ 1 h 746"/>
                  <a:gd name="T2" fmla="*/ 75 w 1492"/>
                  <a:gd name="T3" fmla="*/ 5 h 746"/>
                  <a:gd name="T4" fmla="*/ 49 w 1492"/>
                  <a:gd name="T5" fmla="*/ 12 h 746"/>
                  <a:gd name="T6" fmla="*/ 28 w 1492"/>
                  <a:gd name="T7" fmla="*/ 23 h 746"/>
                  <a:gd name="T8" fmla="*/ 12 w 1492"/>
                  <a:gd name="T9" fmla="*/ 35 h 746"/>
                  <a:gd name="T10" fmla="*/ 3 w 1492"/>
                  <a:gd name="T11" fmla="*/ 50 h 746"/>
                  <a:gd name="T12" fmla="*/ 0 w 1492"/>
                  <a:gd name="T13" fmla="*/ 65 h 746"/>
                  <a:gd name="T14" fmla="*/ 6 w 1492"/>
                  <a:gd name="T15" fmla="*/ 81 h 746"/>
                  <a:gd name="T16" fmla="*/ 18 w 1492"/>
                  <a:gd name="T17" fmla="*/ 94 h 746"/>
                  <a:gd name="T18" fmla="*/ 36 w 1492"/>
                  <a:gd name="T19" fmla="*/ 106 h 746"/>
                  <a:gd name="T20" fmla="*/ 59 w 1492"/>
                  <a:gd name="T21" fmla="*/ 115 h 746"/>
                  <a:gd name="T22" fmla="*/ 87 w 1492"/>
                  <a:gd name="T23" fmla="*/ 121 h 746"/>
                  <a:gd name="T24" fmla="*/ 117 w 1492"/>
                  <a:gd name="T25" fmla="*/ 124 h 746"/>
                  <a:gd name="T26" fmla="*/ 148 w 1492"/>
                  <a:gd name="T27" fmla="*/ 123 h 746"/>
                  <a:gd name="T28" fmla="*/ 177 w 1492"/>
                  <a:gd name="T29" fmla="*/ 118 h 746"/>
                  <a:gd name="T30" fmla="*/ 202 w 1492"/>
                  <a:gd name="T31" fmla="*/ 110 h 746"/>
                  <a:gd name="T32" fmla="*/ 222 w 1492"/>
                  <a:gd name="T33" fmla="*/ 99 h 746"/>
                  <a:gd name="T34" fmla="*/ 237 w 1492"/>
                  <a:gd name="T35" fmla="*/ 86 h 746"/>
                  <a:gd name="T36" fmla="*/ 246 w 1492"/>
                  <a:gd name="T37" fmla="*/ 71 h 746"/>
                  <a:gd name="T38" fmla="*/ 246 w 1492"/>
                  <a:gd name="T39" fmla="*/ 56 h 746"/>
                  <a:gd name="T40" fmla="*/ 240 w 1492"/>
                  <a:gd name="T41" fmla="*/ 41 h 746"/>
                  <a:gd name="T42" fmla="*/ 226 w 1492"/>
                  <a:gd name="T43" fmla="*/ 27 h 746"/>
                  <a:gd name="T44" fmla="*/ 206 w 1492"/>
                  <a:gd name="T45" fmla="*/ 16 h 746"/>
                  <a:gd name="T46" fmla="*/ 182 w 1492"/>
                  <a:gd name="T47" fmla="*/ 7 h 746"/>
                  <a:gd name="T48" fmla="*/ 154 w 1492"/>
                  <a:gd name="T49" fmla="*/ 2 h 746"/>
                  <a:gd name="T50" fmla="*/ 124 w 1492"/>
                  <a:gd name="T51" fmla="*/ 0 h 746"/>
                  <a:gd name="T52" fmla="*/ 106 w 1492"/>
                  <a:gd name="T53" fmla="*/ 120 h 746"/>
                  <a:gd name="T54" fmla="*/ 78 w 1492"/>
                  <a:gd name="T55" fmla="*/ 116 h 746"/>
                  <a:gd name="T56" fmla="*/ 54 w 1492"/>
                  <a:gd name="T57" fmla="*/ 109 h 746"/>
                  <a:gd name="T58" fmla="*/ 34 w 1492"/>
                  <a:gd name="T59" fmla="*/ 99 h 746"/>
                  <a:gd name="T60" fmla="*/ 19 w 1492"/>
                  <a:gd name="T61" fmla="*/ 87 h 746"/>
                  <a:gd name="T62" fmla="*/ 10 w 1492"/>
                  <a:gd name="T63" fmla="*/ 74 h 746"/>
                  <a:gd name="T64" fmla="*/ 8 w 1492"/>
                  <a:gd name="T65" fmla="*/ 59 h 746"/>
                  <a:gd name="T66" fmla="*/ 13 w 1492"/>
                  <a:gd name="T67" fmla="*/ 45 h 746"/>
                  <a:gd name="T68" fmla="*/ 25 w 1492"/>
                  <a:gd name="T69" fmla="*/ 32 h 746"/>
                  <a:gd name="T70" fmla="*/ 42 w 1492"/>
                  <a:gd name="T71" fmla="*/ 21 h 746"/>
                  <a:gd name="T72" fmla="*/ 63 w 1492"/>
                  <a:gd name="T73" fmla="*/ 12 h 746"/>
                  <a:gd name="T74" fmla="*/ 89 w 1492"/>
                  <a:gd name="T75" fmla="*/ 6 h 746"/>
                  <a:gd name="T76" fmla="*/ 118 w 1492"/>
                  <a:gd name="T77" fmla="*/ 4 h 746"/>
                  <a:gd name="T78" fmla="*/ 147 w 1492"/>
                  <a:gd name="T79" fmla="*/ 5 h 746"/>
                  <a:gd name="T80" fmla="*/ 174 w 1492"/>
                  <a:gd name="T81" fmla="*/ 9 h 746"/>
                  <a:gd name="T82" fmla="*/ 197 w 1492"/>
                  <a:gd name="T83" fmla="*/ 17 h 746"/>
                  <a:gd name="T84" fmla="*/ 216 w 1492"/>
                  <a:gd name="T85" fmla="*/ 27 h 746"/>
                  <a:gd name="T86" fmla="*/ 230 w 1492"/>
                  <a:gd name="T87" fmla="*/ 39 h 746"/>
                  <a:gd name="T88" fmla="*/ 238 w 1492"/>
                  <a:gd name="T89" fmla="*/ 53 h 746"/>
                  <a:gd name="T90" fmla="*/ 239 w 1492"/>
                  <a:gd name="T91" fmla="*/ 68 h 746"/>
                  <a:gd name="T92" fmla="*/ 232 w 1492"/>
                  <a:gd name="T93" fmla="*/ 82 h 746"/>
                  <a:gd name="T94" fmla="*/ 220 w 1492"/>
                  <a:gd name="T95" fmla="*/ 95 h 746"/>
                  <a:gd name="T96" fmla="*/ 201 w 1492"/>
                  <a:gd name="T97" fmla="*/ 105 h 746"/>
                  <a:gd name="T98" fmla="*/ 179 w 1492"/>
                  <a:gd name="T99" fmla="*/ 113 h 746"/>
                  <a:gd name="T100" fmla="*/ 152 w 1492"/>
                  <a:gd name="T101" fmla="*/ 119 h 746"/>
                  <a:gd name="T102" fmla="*/ 124 w 1492"/>
                  <a:gd name="T103" fmla="*/ 120 h 7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2"/>
                  <a:gd name="T157" fmla="*/ 0 h 746"/>
                  <a:gd name="T158" fmla="*/ 1492 w 1492"/>
                  <a:gd name="T159" fmla="*/ 746 h 7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68" name="Freeform 68"/>
              <p:cNvSpPr>
                <a:spLocks/>
              </p:cNvSpPr>
              <p:nvPr/>
            </p:nvSpPr>
            <p:spPr bwMode="auto">
              <a:xfrm>
                <a:off x="8" y="4"/>
                <a:ext cx="231" cy="116"/>
              </a:xfrm>
              <a:custGeom>
                <a:avLst/>
                <a:gdLst>
                  <a:gd name="T0" fmla="*/ 231 w 1398"/>
                  <a:gd name="T1" fmla="*/ 61 h 700"/>
                  <a:gd name="T2" fmla="*/ 229 w 1398"/>
                  <a:gd name="T3" fmla="*/ 70 h 700"/>
                  <a:gd name="T4" fmla="*/ 224 w 1398"/>
                  <a:gd name="T5" fmla="*/ 78 h 700"/>
                  <a:gd name="T6" fmla="*/ 217 w 1398"/>
                  <a:gd name="T7" fmla="*/ 86 h 700"/>
                  <a:gd name="T8" fmla="*/ 208 w 1398"/>
                  <a:gd name="T9" fmla="*/ 93 h 700"/>
                  <a:gd name="T10" fmla="*/ 197 w 1398"/>
                  <a:gd name="T11" fmla="*/ 99 h 700"/>
                  <a:gd name="T12" fmla="*/ 185 w 1398"/>
                  <a:gd name="T13" fmla="*/ 105 h 700"/>
                  <a:gd name="T14" fmla="*/ 171 w 1398"/>
                  <a:gd name="T15" fmla="*/ 109 h 700"/>
                  <a:gd name="T16" fmla="*/ 155 w 1398"/>
                  <a:gd name="T17" fmla="*/ 113 h 700"/>
                  <a:gd name="T18" fmla="*/ 139 w 1398"/>
                  <a:gd name="T19" fmla="*/ 115 h 700"/>
                  <a:gd name="T20" fmla="*/ 121 w 1398"/>
                  <a:gd name="T21" fmla="*/ 116 h 700"/>
                  <a:gd name="T22" fmla="*/ 104 w 1398"/>
                  <a:gd name="T23" fmla="*/ 116 h 700"/>
                  <a:gd name="T24" fmla="*/ 87 w 1398"/>
                  <a:gd name="T25" fmla="*/ 114 h 700"/>
                  <a:gd name="T26" fmla="*/ 71 w 1398"/>
                  <a:gd name="T27" fmla="*/ 112 h 700"/>
                  <a:gd name="T28" fmla="*/ 56 w 1398"/>
                  <a:gd name="T29" fmla="*/ 108 h 700"/>
                  <a:gd name="T30" fmla="*/ 42 w 1398"/>
                  <a:gd name="T31" fmla="*/ 103 h 700"/>
                  <a:gd name="T32" fmla="*/ 30 w 1398"/>
                  <a:gd name="T33" fmla="*/ 97 h 700"/>
                  <a:gd name="T34" fmla="*/ 20 w 1398"/>
                  <a:gd name="T35" fmla="*/ 90 h 700"/>
                  <a:gd name="T36" fmla="*/ 11 w 1398"/>
                  <a:gd name="T37" fmla="*/ 83 h 700"/>
                  <a:gd name="T38" fmla="*/ 5 w 1398"/>
                  <a:gd name="T39" fmla="*/ 75 h 700"/>
                  <a:gd name="T40" fmla="*/ 1 w 1398"/>
                  <a:gd name="T41" fmla="*/ 67 h 700"/>
                  <a:gd name="T42" fmla="*/ 0 w 1398"/>
                  <a:gd name="T43" fmla="*/ 58 h 700"/>
                  <a:gd name="T44" fmla="*/ 1 w 1398"/>
                  <a:gd name="T45" fmla="*/ 49 h 700"/>
                  <a:gd name="T46" fmla="*/ 5 w 1398"/>
                  <a:gd name="T47" fmla="*/ 41 h 700"/>
                  <a:gd name="T48" fmla="*/ 11 w 1398"/>
                  <a:gd name="T49" fmla="*/ 33 h 700"/>
                  <a:gd name="T50" fmla="*/ 20 w 1398"/>
                  <a:gd name="T51" fmla="*/ 26 h 700"/>
                  <a:gd name="T52" fmla="*/ 30 w 1398"/>
                  <a:gd name="T53" fmla="*/ 19 h 700"/>
                  <a:gd name="T54" fmla="*/ 42 w 1398"/>
                  <a:gd name="T55" fmla="*/ 13 h 700"/>
                  <a:gd name="T56" fmla="*/ 56 w 1398"/>
                  <a:gd name="T57" fmla="*/ 8 h 700"/>
                  <a:gd name="T58" fmla="*/ 71 w 1398"/>
                  <a:gd name="T59" fmla="*/ 5 h 700"/>
                  <a:gd name="T60" fmla="*/ 87 w 1398"/>
                  <a:gd name="T61" fmla="*/ 2 h 700"/>
                  <a:gd name="T62" fmla="*/ 104 w 1398"/>
                  <a:gd name="T63" fmla="*/ 0 h 700"/>
                  <a:gd name="T64" fmla="*/ 121 w 1398"/>
                  <a:gd name="T65" fmla="*/ 0 h 700"/>
                  <a:gd name="T66" fmla="*/ 139 w 1398"/>
                  <a:gd name="T67" fmla="*/ 1 h 700"/>
                  <a:gd name="T68" fmla="*/ 155 w 1398"/>
                  <a:gd name="T69" fmla="*/ 3 h 700"/>
                  <a:gd name="T70" fmla="*/ 171 w 1398"/>
                  <a:gd name="T71" fmla="*/ 7 h 700"/>
                  <a:gd name="T72" fmla="*/ 185 w 1398"/>
                  <a:gd name="T73" fmla="*/ 11 h 700"/>
                  <a:gd name="T74" fmla="*/ 197 w 1398"/>
                  <a:gd name="T75" fmla="*/ 17 h 700"/>
                  <a:gd name="T76" fmla="*/ 208 w 1398"/>
                  <a:gd name="T77" fmla="*/ 23 h 700"/>
                  <a:gd name="T78" fmla="*/ 217 w 1398"/>
                  <a:gd name="T79" fmla="*/ 30 h 700"/>
                  <a:gd name="T80" fmla="*/ 224 w 1398"/>
                  <a:gd name="T81" fmla="*/ 38 h 700"/>
                  <a:gd name="T82" fmla="*/ 229 w 1398"/>
                  <a:gd name="T83" fmla="*/ 46 h 700"/>
                  <a:gd name="T84" fmla="*/ 231 w 1398"/>
                  <a:gd name="T85" fmla="*/ 55 h 7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98"/>
                  <a:gd name="T130" fmla="*/ 0 h 700"/>
                  <a:gd name="T131" fmla="*/ 1398 w 1398"/>
                  <a:gd name="T132" fmla="*/ 700 h 7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nvGrpSpPr>
          <p:cNvPr id="69" name="Group 69"/>
          <p:cNvGrpSpPr>
            <a:grpSpLocks/>
          </p:cNvGrpSpPr>
          <p:nvPr/>
        </p:nvGrpSpPr>
        <p:grpSpPr bwMode="auto">
          <a:xfrm>
            <a:off x="7719178" y="3478023"/>
            <a:ext cx="458931" cy="525601"/>
            <a:chOff x="0" y="0"/>
            <a:chExt cx="614" cy="702"/>
          </a:xfrm>
        </p:grpSpPr>
        <p:sp>
          <p:nvSpPr>
            <p:cNvPr id="70" name="Oval 70"/>
            <p:cNvSpPr>
              <a:spLocks noChangeArrowheads="1"/>
            </p:cNvSpPr>
            <p:nvPr/>
          </p:nvSpPr>
          <p:spPr bwMode="auto">
            <a:xfrm>
              <a:off x="0" y="497"/>
              <a:ext cx="589" cy="205"/>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71" name="Group 71"/>
            <p:cNvGrpSpPr>
              <a:grpSpLocks/>
            </p:cNvGrpSpPr>
            <p:nvPr/>
          </p:nvGrpSpPr>
          <p:grpSpPr bwMode="auto">
            <a:xfrm>
              <a:off x="1" y="0"/>
              <a:ext cx="613" cy="613"/>
              <a:chOff x="0" y="0"/>
              <a:chExt cx="1089" cy="1089"/>
            </a:xfrm>
          </p:grpSpPr>
          <p:sp>
            <p:nvSpPr>
              <p:cNvPr id="72" name="Oval 72"/>
              <p:cNvSpPr>
                <a:spLocks noChangeArrowheads="1"/>
              </p:cNvSpPr>
              <p:nvPr/>
            </p:nvSpPr>
            <p:spPr bwMode="auto">
              <a:xfrm>
                <a:off x="0" y="0"/>
                <a:ext cx="1089" cy="1089"/>
              </a:xfrm>
              <a:prstGeom prst="ellipse">
                <a:avLst/>
              </a:prstGeom>
              <a:gradFill rotWithShape="1">
                <a:gsLst>
                  <a:gs pos="0">
                    <a:srgbClr val="D1D1D1"/>
                  </a:gs>
                  <a:gs pos="100000">
                    <a:srgbClr val="78787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73" name="Group 73"/>
              <p:cNvGrpSpPr>
                <a:grpSpLocks/>
              </p:cNvGrpSpPr>
              <p:nvPr/>
            </p:nvGrpSpPr>
            <p:grpSpPr bwMode="auto">
              <a:xfrm>
                <a:off x="91" y="30"/>
                <a:ext cx="908" cy="296"/>
                <a:chOff x="0" y="0"/>
                <a:chExt cx="907" cy="295"/>
              </a:xfrm>
            </p:grpSpPr>
            <p:sp>
              <p:nvSpPr>
                <p:cNvPr id="74" name="Freeform 74"/>
                <p:cNvSpPr>
                  <a:spLocks/>
                </p:cNvSpPr>
                <p:nvPr/>
              </p:nvSpPr>
              <p:spPr bwMode="auto">
                <a:xfrm>
                  <a:off x="-1" y="-1"/>
                  <a:ext cx="909" cy="297"/>
                </a:xfrm>
                <a:custGeom>
                  <a:avLst/>
                  <a:gdLst>
                    <a:gd name="T0" fmla="*/ 0 w 4756"/>
                    <a:gd name="T1" fmla="*/ 297 h 1576"/>
                    <a:gd name="T2" fmla="*/ 10 w 4756"/>
                    <a:gd name="T3" fmla="*/ 276 h 1576"/>
                    <a:gd name="T4" fmla="*/ 21 w 4756"/>
                    <a:gd name="T5" fmla="*/ 254 h 1576"/>
                    <a:gd name="T6" fmla="*/ 32 w 4756"/>
                    <a:gd name="T7" fmla="*/ 234 h 1576"/>
                    <a:gd name="T8" fmla="*/ 45 w 4756"/>
                    <a:gd name="T9" fmla="*/ 214 h 1576"/>
                    <a:gd name="T10" fmla="*/ 59 w 4756"/>
                    <a:gd name="T11" fmla="*/ 195 h 1576"/>
                    <a:gd name="T12" fmla="*/ 74 w 4756"/>
                    <a:gd name="T13" fmla="*/ 177 h 1576"/>
                    <a:gd name="T14" fmla="*/ 89 w 4756"/>
                    <a:gd name="T15" fmla="*/ 159 h 1576"/>
                    <a:gd name="T16" fmla="*/ 106 w 4756"/>
                    <a:gd name="T17" fmla="*/ 142 h 1576"/>
                    <a:gd name="T18" fmla="*/ 114 w 4756"/>
                    <a:gd name="T19" fmla="*/ 134 h 1576"/>
                    <a:gd name="T20" fmla="*/ 131 w 4756"/>
                    <a:gd name="T21" fmla="*/ 119 h 1576"/>
                    <a:gd name="T22" fmla="*/ 150 w 4756"/>
                    <a:gd name="T23" fmla="*/ 104 h 1576"/>
                    <a:gd name="T24" fmla="*/ 169 w 4756"/>
                    <a:gd name="T25" fmla="*/ 90 h 1576"/>
                    <a:gd name="T26" fmla="*/ 188 w 4756"/>
                    <a:gd name="T27" fmla="*/ 77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5 w 4756"/>
                    <a:gd name="T51" fmla="*/ 0 h 1576"/>
                    <a:gd name="T52" fmla="*/ 467 w 4756"/>
                    <a:gd name="T53" fmla="*/ 0 h 1576"/>
                    <a:gd name="T54" fmla="*/ 492 w 4756"/>
                    <a:gd name="T55" fmla="*/ 2 h 1576"/>
                    <a:gd name="T56" fmla="*/ 517 w 4756"/>
                    <a:gd name="T57" fmla="*/ 4 h 1576"/>
                    <a:gd name="T58" fmla="*/ 542 w 4756"/>
                    <a:gd name="T59" fmla="*/ 8 h 1576"/>
                    <a:gd name="T60" fmla="*/ 566 w 4756"/>
                    <a:gd name="T61" fmla="*/ 12 h 1576"/>
                    <a:gd name="T62" fmla="*/ 589 w 4756"/>
                    <a:gd name="T63" fmla="*/ 18 h 1576"/>
                    <a:gd name="T64" fmla="*/ 613 w 4756"/>
                    <a:gd name="T65" fmla="*/ 26 h 1576"/>
                    <a:gd name="T66" fmla="*/ 635 w 4756"/>
                    <a:gd name="T67" fmla="*/ 34 h 1576"/>
                    <a:gd name="T68" fmla="*/ 646 w 4756"/>
                    <a:gd name="T69" fmla="*/ 38 h 1576"/>
                    <a:gd name="T70" fmla="*/ 669 w 4756"/>
                    <a:gd name="T71" fmla="*/ 48 h 1576"/>
                    <a:gd name="T72" fmla="*/ 690 w 4756"/>
                    <a:gd name="T73" fmla="*/ 59 h 1576"/>
                    <a:gd name="T74" fmla="*/ 710 w 4756"/>
                    <a:gd name="T75" fmla="*/ 70 h 1576"/>
                    <a:gd name="T76" fmla="*/ 730 w 4756"/>
                    <a:gd name="T77" fmla="*/ 83 h 1576"/>
                    <a:gd name="T78" fmla="*/ 750 w 4756"/>
                    <a:gd name="T79" fmla="*/ 96 h 1576"/>
                    <a:gd name="T80" fmla="*/ 768 w 4756"/>
                    <a:gd name="T81" fmla="*/ 111 h 1576"/>
                    <a:gd name="T82" fmla="*/ 786 w 4756"/>
                    <a:gd name="T83" fmla="*/ 126 h 1576"/>
                    <a:gd name="T84" fmla="*/ 803 w 4756"/>
                    <a:gd name="T85" fmla="*/ 142 h 1576"/>
                    <a:gd name="T86" fmla="*/ 812 w 4756"/>
                    <a:gd name="T87" fmla="*/ 151 h 1576"/>
                    <a:gd name="T88" fmla="*/ 828 w 4756"/>
                    <a:gd name="T89" fmla="*/ 168 h 1576"/>
                    <a:gd name="T90" fmla="*/ 843 w 4756"/>
                    <a:gd name="T91" fmla="*/ 186 h 1576"/>
                    <a:gd name="T92" fmla="*/ 857 w 4756"/>
                    <a:gd name="T93" fmla="*/ 205 h 1576"/>
                    <a:gd name="T94" fmla="*/ 870 w 4756"/>
                    <a:gd name="T95" fmla="*/ 224 h 1576"/>
                    <a:gd name="T96" fmla="*/ 883 w 4756"/>
                    <a:gd name="T97" fmla="*/ 244 h 1576"/>
                    <a:gd name="T98" fmla="*/ 894 w 4756"/>
                    <a:gd name="T99" fmla="*/ 265 h 1576"/>
                    <a:gd name="T100" fmla="*/ 904 w 4756"/>
                    <a:gd name="T101" fmla="*/ 286 h 1576"/>
                    <a:gd name="T102" fmla="*/ 0 w 4756"/>
                    <a:gd name="T103" fmla="*/ 29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75" name="Oval 75"/>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grpSp>
        <p:nvGrpSpPr>
          <p:cNvPr id="76" name="Group 76"/>
          <p:cNvGrpSpPr>
            <a:grpSpLocks/>
          </p:cNvGrpSpPr>
          <p:nvPr/>
        </p:nvGrpSpPr>
        <p:grpSpPr bwMode="auto">
          <a:xfrm>
            <a:off x="5257074" y="3867185"/>
            <a:ext cx="643433" cy="736460"/>
            <a:chOff x="0" y="0"/>
            <a:chExt cx="614" cy="702"/>
          </a:xfrm>
        </p:grpSpPr>
        <p:sp>
          <p:nvSpPr>
            <p:cNvPr id="77" name="Oval 77"/>
            <p:cNvSpPr>
              <a:spLocks noChangeArrowheads="1"/>
            </p:cNvSpPr>
            <p:nvPr/>
          </p:nvSpPr>
          <p:spPr bwMode="auto">
            <a:xfrm>
              <a:off x="0" y="498"/>
              <a:ext cx="590" cy="204"/>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78" name="Group 78"/>
            <p:cNvGrpSpPr>
              <a:grpSpLocks/>
            </p:cNvGrpSpPr>
            <p:nvPr/>
          </p:nvGrpSpPr>
          <p:grpSpPr bwMode="auto">
            <a:xfrm>
              <a:off x="1" y="0"/>
              <a:ext cx="613" cy="613"/>
              <a:chOff x="0" y="0"/>
              <a:chExt cx="1089" cy="1089"/>
            </a:xfrm>
          </p:grpSpPr>
          <p:sp>
            <p:nvSpPr>
              <p:cNvPr id="79" name="Oval 79"/>
              <p:cNvSpPr>
                <a:spLocks noChangeArrowheads="1"/>
              </p:cNvSpPr>
              <p:nvPr/>
            </p:nvSpPr>
            <p:spPr bwMode="auto">
              <a:xfrm>
                <a:off x="0" y="0"/>
                <a:ext cx="1089" cy="1089"/>
              </a:xfrm>
              <a:prstGeom prst="ellipse">
                <a:avLst/>
              </a:prstGeom>
              <a:gradFill rotWithShape="1">
                <a:gsLst>
                  <a:gs pos="0">
                    <a:srgbClr val="BEBEBE"/>
                  </a:gs>
                  <a:gs pos="100000">
                    <a:srgbClr val="6E6E6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80" name="Group 80"/>
              <p:cNvGrpSpPr>
                <a:grpSpLocks/>
              </p:cNvGrpSpPr>
              <p:nvPr/>
            </p:nvGrpSpPr>
            <p:grpSpPr bwMode="auto">
              <a:xfrm>
                <a:off x="91" y="30"/>
                <a:ext cx="908" cy="296"/>
                <a:chOff x="0" y="0"/>
                <a:chExt cx="907" cy="295"/>
              </a:xfrm>
            </p:grpSpPr>
            <p:sp>
              <p:nvSpPr>
                <p:cNvPr id="81" name="Freeform 81"/>
                <p:cNvSpPr>
                  <a:spLocks/>
                </p:cNvSpPr>
                <p:nvPr/>
              </p:nvSpPr>
              <p:spPr bwMode="auto">
                <a:xfrm>
                  <a:off x="2" y="-1"/>
                  <a:ext cx="906"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5 w 4756"/>
                    <a:gd name="T17" fmla="*/ 142 h 1576"/>
                    <a:gd name="T18" fmla="*/ 114 w 4756"/>
                    <a:gd name="T19" fmla="*/ 134 h 1576"/>
                    <a:gd name="T20" fmla="*/ 131 w 4756"/>
                    <a:gd name="T21" fmla="*/ 118 h 1576"/>
                    <a:gd name="T22" fmla="*/ 149 w 4756"/>
                    <a:gd name="T23" fmla="*/ 103 h 1576"/>
                    <a:gd name="T24" fmla="*/ 168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3 w 4756"/>
                    <a:gd name="T51" fmla="*/ 0 h 1576"/>
                    <a:gd name="T52" fmla="*/ 466 w 4756"/>
                    <a:gd name="T53" fmla="*/ 0 h 1576"/>
                    <a:gd name="T54" fmla="*/ 491 w 4756"/>
                    <a:gd name="T55" fmla="*/ 2 h 1576"/>
                    <a:gd name="T56" fmla="*/ 515 w 4756"/>
                    <a:gd name="T57" fmla="*/ 4 h 1576"/>
                    <a:gd name="T58" fmla="*/ 540 w 4756"/>
                    <a:gd name="T59" fmla="*/ 8 h 1576"/>
                    <a:gd name="T60" fmla="*/ 564 w 4756"/>
                    <a:gd name="T61" fmla="*/ 12 h 1576"/>
                    <a:gd name="T62" fmla="*/ 587 w 4756"/>
                    <a:gd name="T63" fmla="*/ 18 h 1576"/>
                    <a:gd name="T64" fmla="*/ 611 w 4756"/>
                    <a:gd name="T65" fmla="*/ 26 h 1576"/>
                    <a:gd name="T66" fmla="*/ 633 w 4756"/>
                    <a:gd name="T67" fmla="*/ 33 h 1576"/>
                    <a:gd name="T68" fmla="*/ 644 w 4756"/>
                    <a:gd name="T69" fmla="*/ 38 h 1576"/>
                    <a:gd name="T70" fmla="*/ 666 w 4756"/>
                    <a:gd name="T71" fmla="*/ 48 h 1576"/>
                    <a:gd name="T72" fmla="*/ 687 w 4756"/>
                    <a:gd name="T73" fmla="*/ 59 h 1576"/>
                    <a:gd name="T74" fmla="*/ 708 w 4756"/>
                    <a:gd name="T75" fmla="*/ 70 h 1576"/>
                    <a:gd name="T76" fmla="*/ 728 w 4756"/>
                    <a:gd name="T77" fmla="*/ 83 h 1576"/>
                    <a:gd name="T78" fmla="*/ 747 w 4756"/>
                    <a:gd name="T79" fmla="*/ 96 h 1576"/>
                    <a:gd name="T80" fmla="*/ 766 w 4756"/>
                    <a:gd name="T81" fmla="*/ 111 h 1576"/>
                    <a:gd name="T82" fmla="*/ 784 w 4756"/>
                    <a:gd name="T83" fmla="*/ 126 h 1576"/>
                    <a:gd name="T84" fmla="*/ 801 w 4756"/>
                    <a:gd name="T85" fmla="*/ 142 h 1576"/>
                    <a:gd name="T86" fmla="*/ 809 w 4756"/>
                    <a:gd name="T87" fmla="*/ 150 h 1576"/>
                    <a:gd name="T88" fmla="*/ 825 w 4756"/>
                    <a:gd name="T89" fmla="*/ 168 h 1576"/>
                    <a:gd name="T90" fmla="*/ 840 w 4756"/>
                    <a:gd name="T91" fmla="*/ 186 h 1576"/>
                    <a:gd name="T92" fmla="*/ 854 w 4756"/>
                    <a:gd name="T93" fmla="*/ 204 h 1576"/>
                    <a:gd name="T94" fmla="*/ 867 w 4756"/>
                    <a:gd name="T95" fmla="*/ 224 h 1576"/>
                    <a:gd name="T96" fmla="*/ 880 w 4756"/>
                    <a:gd name="T97" fmla="*/ 243 h 1576"/>
                    <a:gd name="T98" fmla="*/ 891 w 4756"/>
                    <a:gd name="T99" fmla="*/ 264 h 1576"/>
                    <a:gd name="T100" fmla="*/ 901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82" name="Oval 82"/>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grpSp>
        <p:nvGrpSpPr>
          <p:cNvPr id="83" name="组合 82"/>
          <p:cNvGrpSpPr/>
          <p:nvPr/>
        </p:nvGrpSpPr>
        <p:grpSpPr>
          <a:xfrm>
            <a:off x="5678794" y="876379"/>
            <a:ext cx="2313261" cy="3702459"/>
            <a:chOff x="5629014" y="1078699"/>
            <a:chExt cx="2313261" cy="3702459"/>
          </a:xfrm>
        </p:grpSpPr>
        <p:grpSp>
          <p:nvGrpSpPr>
            <p:cNvPr id="84" name="Group 10"/>
            <p:cNvGrpSpPr>
              <a:grpSpLocks/>
            </p:cNvGrpSpPr>
            <p:nvPr/>
          </p:nvGrpSpPr>
          <p:grpSpPr bwMode="auto">
            <a:xfrm>
              <a:off x="5629014" y="1356229"/>
              <a:ext cx="2313261" cy="3181510"/>
              <a:chOff x="0" y="0"/>
              <a:chExt cx="1492" cy="2052"/>
            </a:xfrm>
          </p:grpSpPr>
          <p:sp>
            <p:nvSpPr>
              <p:cNvPr id="127" name="Freeform 11"/>
              <p:cNvSpPr>
                <a:spLocks/>
              </p:cNvSpPr>
              <p:nvPr/>
            </p:nvSpPr>
            <p:spPr bwMode="auto">
              <a:xfrm>
                <a:off x="0" y="0"/>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670 w 1492"/>
                  <a:gd name="T35" fmla="*/ 1 h 2052"/>
                  <a:gd name="T36" fmla="*/ 596 w 1492"/>
                  <a:gd name="T37" fmla="*/ 8 h 2052"/>
                  <a:gd name="T38" fmla="*/ 525 w 1492"/>
                  <a:gd name="T39" fmla="*/ 17 h 2052"/>
                  <a:gd name="T40" fmla="*/ 456 w 1492"/>
                  <a:gd name="T41" fmla="*/ 30 h 2052"/>
                  <a:gd name="T42" fmla="*/ 390 w 1492"/>
                  <a:gd name="T43" fmla="*/ 45 h 2052"/>
                  <a:gd name="T44" fmla="*/ 329 w 1492"/>
                  <a:gd name="T45" fmla="*/ 63 h 2052"/>
                  <a:gd name="T46" fmla="*/ 272 w 1492"/>
                  <a:gd name="T47" fmla="*/ 86 h 2052"/>
                  <a:gd name="T48" fmla="*/ 219 w 1492"/>
                  <a:gd name="T49" fmla="*/ 109 h 2052"/>
                  <a:gd name="T50" fmla="*/ 171 w 1492"/>
                  <a:gd name="T51" fmla="*/ 136 h 2052"/>
                  <a:gd name="T52" fmla="*/ 127 w 1492"/>
                  <a:gd name="T53" fmla="*/ 165 h 2052"/>
                  <a:gd name="T54" fmla="*/ 91 w 1492"/>
                  <a:gd name="T55" fmla="*/ 196 h 2052"/>
                  <a:gd name="T56" fmla="*/ 58 w 1492"/>
                  <a:gd name="T57" fmla="*/ 228 h 2052"/>
                  <a:gd name="T58" fmla="*/ 34 w 1492"/>
                  <a:gd name="T59" fmla="*/ 262 h 2052"/>
                  <a:gd name="T60" fmla="*/ 16 w 1492"/>
                  <a:gd name="T61" fmla="*/ 298 h 2052"/>
                  <a:gd name="T62" fmla="*/ 4 w 1492"/>
                  <a:gd name="T63" fmla="*/ 336 h 2052"/>
                  <a:gd name="T64" fmla="*/ 0 w 1492"/>
                  <a:gd name="T65" fmla="*/ 373 h 2052"/>
                  <a:gd name="T66" fmla="*/ 6 w 1492"/>
                  <a:gd name="T67" fmla="*/ 420 h 2052"/>
                  <a:gd name="T68" fmla="*/ 376 w 1492"/>
                  <a:gd name="T69" fmla="*/ 1889 h 2052"/>
                  <a:gd name="T70" fmla="*/ 391 w 1492"/>
                  <a:gd name="T71" fmla="*/ 1922 h 2052"/>
                  <a:gd name="T72" fmla="*/ 417 w 1492"/>
                  <a:gd name="T73" fmla="*/ 1954 h 2052"/>
                  <a:gd name="T74" fmla="*/ 453 w 1492"/>
                  <a:gd name="T75" fmla="*/ 1981 h 2052"/>
                  <a:gd name="T76" fmla="*/ 499 w 1492"/>
                  <a:gd name="T77" fmla="*/ 2005 h 2052"/>
                  <a:gd name="T78" fmla="*/ 552 w 1492"/>
                  <a:gd name="T79" fmla="*/ 2025 h 2052"/>
                  <a:gd name="T80" fmla="*/ 611 w 1492"/>
                  <a:gd name="T81" fmla="*/ 2039 h 2052"/>
                  <a:gd name="T82" fmla="*/ 676 w 1492"/>
                  <a:gd name="T83" fmla="*/ 2048 h 2052"/>
                  <a:gd name="T84" fmla="*/ 746 w 1492"/>
                  <a:gd name="T85" fmla="*/ 2052 h 2052"/>
                  <a:gd name="T86" fmla="*/ 816 w 1492"/>
                  <a:gd name="T87" fmla="*/ 2048 h 2052"/>
                  <a:gd name="T88" fmla="*/ 881 w 1492"/>
                  <a:gd name="T89" fmla="*/ 2039 h 2052"/>
                  <a:gd name="T90" fmla="*/ 940 w 1492"/>
                  <a:gd name="T91" fmla="*/ 2025 h 2052"/>
                  <a:gd name="T92" fmla="*/ 993 w 1492"/>
                  <a:gd name="T93" fmla="*/ 2005 h 2052"/>
                  <a:gd name="T94" fmla="*/ 1039 w 1492"/>
                  <a:gd name="T95" fmla="*/ 1981 h 2052"/>
                  <a:gd name="T96" fmla="*/ 1075 w 1492"/>
                  <a:gd name="T97" fmla="*/ 1954 h 2052"/>
                  <a:gd name="T98" fmla="*/ 1101 w 1492"/>
                  <a:gd name="T99" fmla="*/ 1922 h 2052"/>
                  <a:gd name="T100" fmla="*/ 1116 w 1492"/>
                  <a:gd name="T101" fmla="*/ 1889 h 2052"/>
                  <a:gd name="T102" fmla="*/ 1486 w 1492"/>
                  <a:gd name="T103" fmla="*/ 420 h 2052"/>
                  <a:gd name="T104" fmla="*/ 1492 w 1492"/>
                  <a:gd name="T105" fmla="*/ 373 h 20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2052"/>
                  <a:gd name="T161" fmla="*/ 1492 w 1492"/>
                  <a:gd name="T162" fmla="*/ 2052 h 20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B2B2B2"/>
                  </a:gs>
                  <a:gs pos="50000">
                    <a:srgbClr val="5B5B5B"/>
                  </a:gs>
                  <a:gs pos="100000">
                    <a:srgbClr val="B2B2B2"/>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28" name="Freeform 12"/>
              <p:cNvSpPr>
                <a:spLocks noEditPoints="1"/>
              </p:cNvSpPr>
              <p:nvPr/>
            </p:nvSpPr>
            <p:spPr bwMode="auto">
              <a:xfrm>
                <a:off x="0" y="0"/>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1 w 1492"/>
                  <a:gd name="T13" fmla="*/ 393 h 746"/>
                  <a:gd name="T14" fmla="*/ 34 w 1492"/>
                  <a:gd name="T15" fmla="*/ 485 h 746"/>
                  <a:gd name="T16" fmla="*/ 107 w 1492"/>
                  <a:gd name="T17" fmla="*/ 566 h 746"/>
                  <a:gd name="T18" fmla="*/ 219 w 1492"/>
                  <a:gd name="T19" fmla="*/ 637 h 746"/>
                  <a:gd name="T20" fmla="*/ 359 w 1492"/>
                  <a:gd name="T21" fmla="*/ 692 h 746"/>
                  <a:gd name="T22" fmla="*/ 525 w 1492"/>
                  <a:gd name="T23" fmla="*/ 729 h 746"/>
                  <a:gd name="T24" fmla="*/ 707 w 1492"/>
                  <a:gd name="T25" fmla="*/ 746 h 746"/>
                  <a:gd name="T26" fmla="*/ 896 w 1492"/>
                  <a:gd name="T27" fmla="*/ 738 h 746"/>
                  <a:gd name="T28" fmla="*/ 1070 w 1492"/>
                  <a:gd name="T29" fmla="*/ 710 h 746"/>
                  <a:gd name="T30" fmla="*/ 1220 w 1492"/>
                  <a:gd name="T31" fmla="*/ 661 h 746"/>
                  <a:gd name="T32" fmla="*/ 1344 w 1492"/>
                  <a:gd name="T33" fmla="*/ 596 h 746"/>
                  <a:gd name="T34" fmla="*/ 1434 w 1492"/>
                  <a:gd name="T35" fmla="*/ 518 h 746"/>
                  <a:gd name="T36" fmla="*/ 1483 w 1492"/>
                  <a:gd name="T37" fmla="*/ 430 h 746"/>
                  <a:gd name="T38" fmla="*/ 1488 w 1492"/>
                  <a:gd name="T39" fmla="*/ 336 h 746"/>
                  <a:gd name="T40" fmla="*/ 1447 w 1492"/>
                  <a:gd name="T41" fmla="*/ 245 h 746"/>
                  <a:gd name="T42" fmla="*/ 1365 w 1492"/>
                  <a:gd name="T43" fmla="*/ 165 h 746"/>
                  <a:gd name="T44" fmla="*/ 1247 w 1492"/>
                  <a:gd name="T45" fmla="*/ 97 h 746"/>
                  <a:gd name="T46" fmla="*/ 1102 w 1492"/>
                  <a:gd name="T47" fmla="*/ 45 h 746"/>
                  <a:gd name="T48" fmla="*/ 933 w 1492"/>
                  <a:gd name="T49" fmla="*/ 12 h 746"/>
                  <a:gd name="T50" fmla="*/ 746 w 1492"/>
                  <a:gd name="T51" fmla="*/ 0 h 746"/>
                  <a:gd name="T52" fmla="*/ 640 w 1492"/>
                  <a:gd name="T53" fmla="*/ 719 h 746"/>
                  <a:gd name="T54" fmla="*/ 474 w 1492"/>
                  <a:gd name="T55" fmla="*/ 696 h 746"/>
                  <a:gd name="T56" fmla="*/ 328 w 1492"/>
                  <a:gd name="T57" fmla="*/ 654 h 746"/>
                  <a:gd name="T58" fmla="*/ 206 w 1492"/>
                  <a:gd name="T59" fmla="*/ 596 h 746"/>
                  <a:gd name="T60" fmla="*/ 115 w 1492"/>
                  <a:gd name="T61" fmla="*/ 525 h 746"/>
                  <a:gd name="T62" fmla="*/ 61 w 1492"/>
                  <a:gd name="T63" fmla="*/ 444 h 746"/>
                  <a:gd name="T64" fmla="*/ 48 w 1492"/>
                  <a:gd name="T65" fmla="*/ 355 h 746"/>
                  <a:gd name="T66" fmla="*/ 78 w 1492"/>
                  <a:gd name="T67" fmla="*/ 269 h 746"/>
                  <a:gd name="T68" fmla="*/ 148 w 1492"/>
                  <a:gd name="T69" fmla="*/ 192 h 746"/>
                  <a:gd name="T70" fmla="*/ 251 w 1492"/>
                  <a:gd name="T71" fmla="*/ 126 h 746"/>
                  <a:gd name="T72" fmla="*/ 383 w 1492"/>
                  <a:gd name="T73" fmla="*/ 74 h 746"/>
                  <a:gd name="T74" fmla="*/ 537 w 1492"/>
                  <a:gd name="T75" fmla="*/ 39 h 746"/>
                  <a:gd name="T76" fmla="*/ 710 w 1492"/>
                  <a:gd name="T77" fmla="*/ 23 h 746"/>
                  <a:gd name="T78" fmla="*/ 887 w 1492"/>
                  <a:gd name="T79" fmla="*/ 30 h 746"/>
                  <a:gd name="T80" fmla="*/ 1049 w 1492"/>
                  <a:gd name="T81" fmla="*/ 57 h 746"/>
                  <a:gd name="T82" fmla="*/ 1190 w 1492"/>
                  <a:gd name="T83" fmla="*/ 102 h 746"/>
                  <a:gd name="T84" fmla="*/ 1307 w 1492"/>
                  <a:gd name="T85" fmla="*/ 163 h 746"/>
                  <a:gd name="T86" fmla="*/ 1391 w 1492"/>
                  <a:gd name="T87" fmla="*/ 237 h 746"/>
                  <a:gd name="T88" fmla="*/ 1438 w 1492"/>
                  <a:gd name="T89" fmla="*/ 320 h 746"/>
                  <a:gd name="T90" fmla="*/ 1441 w 1492"/>
                  <a:gd name="T91" fmla="*/ 409 h 746"/>
                  <a:gd name="T92" fmla="*/ 1403 w 1492"/>
                  <a:gd name="T93" fmla="*/ 494 h 746"/>
                  <a:gd name="T94" fmla="*/ 1326 w 1492"/>
                  <a:gd name="T95" fmla="*/ 569 h 746"/>
                  <a:gd name="T96" fmla="*/ 1216 w 1492"/>
                  <a:gd name="T97" fmla="*/ 632 h 746"/>
                  <a:gd name="T98" fmla="*/ 1079 w 1492"/>
                  <a:gd name="T99" fmla="*/ 681 h 746"/>
                  <a:gd name="T100" fmla="*/ 921 w 1492"/>
                  <a:gd name="T101" fmla="*/ 713 h 746"/>
                  <a:gd name="T102" fmla="*/ 746 w 1492"/>
                  <a:gd name="T103" fmla="*/ 723 h 7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92"/>
                  <a:gd name="T157" fmla="*/ 0 h 746"/>
                  <a:gd name="T158" fmla="*/ 1492 w 1492"/>
                  <a:gd name="T159" fmla="*/ 746 h 7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29" name="Freeform 13"/>
              <p:cNvSpPr>
                <a:spLocks/>
              </p:cNvSpPr>
              <p:nvPr/>
            </p:nvSpPr>
            <p:spPr bwMode="auto">
              <a:xfrm>
                <a:off x="47" y="23"/>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28 w 1398"/>
                  <a:gd name="T23" fmla="*/ 699 h 700"/>
                  <a:gd name="T24" fmla="*/ 524 w 1398"/>
                  <a:gd name="T25" fmla="*/ 690 h 700"/>
                  <a:gd name="T26" fmla="*/ 427 w 1398"/>
                  <a:gd name="T27" fmla="*/ 673 h 700"/>
                  <a:gd name="T28" fmla="*/ 336 w 1398"/>
                  <a:gd name="T29" fmla="*/ 649 h 700"/>
                  <a:gd name="T30" fmla="*/ 255 w 1398"/>
                  <a:gd name="T31" fmla="*/ 621 h 700"/>
                  <a:gd name="T32" fmla="*/ 181 w 1398"/>
                  <a:gd name="T33" fmla="*/ 586 h 700"/>
                  <a:gd name="T34" fmla="*/ 119 w 1398"/>
                  <a:gd name="T35" fmla="*/ 546 h 700"/>
                  <a:gd name="T36" fmla="*/ 68 w 1398"/>
                  <a:gd name="T37" fmla="*/ 502 h 700"/>
                  <a:gd name="T38" fmla="*/ 31 w 1398"/>
                  <a:gd name="T39" fmla="*/ 454 h 700"/>
                  <a:gd name="T40" fmla="*/ 7 w 1398"/>
                  <a:gd name="T41" fmla="*/ 403 h 700"/>
                  <a:gd name="T42" fmla="*/ 0 w 1398"/>
                  <a:gd name="T43" fmla="*/ 350 h 700"/>
                  <a:gd name="T44" fmla="*/ 7 w 1398"/>
                  <a:gd name="T45" fmla="*/ 297 h 700"/>
                  <a:gd name="T46" fmla="*/ 31 w 1398"/>
                  <a:gd name="T47" fmla="*/ 246 h 700"/>
                  <a:gd name="T48" fmla="*/ 68 w 1398"/>
                  <a:gd name="T49" fmla="*/ 199 h 700"/>
                  <a:gd name="T50" fmla="*/ 119 w 1398"/>
                  <a:gd name="T51" fmla="*/ 154 h 700"/>
                  <a:gd name="T52" fmla="*/ 181 w 1398"/>
                  <a:gd name="T53" fmla="*/ 114 h 700"/>
                  <a:gd name="T54" fmla="*/ 255 w 1398"/>
                  <a:gd name="T55" fmla="*/ 79 h 700"/>
                  <a:gd name="T56" fmla="*/ 336 w 1398"/>
                  <a:gd name="T57" fmla="*/ 51 h 700"/>
                  <a:gd name="T58" fmla="*/ 427 w 1398"/>
                  <a:gd name="T59" fmla="*/ 28 h 700"/>
                  <a:gd name="T60" fmla="*/ 524 w 1398"/>
                  <a:gd name="T61" fmla="*/ 11 h 700"/>
                  <a:gd name="T62" fmla="*/ 628 w 1398"/>
                  <a:gd name="T63" fmla="*/ 2 h 700"/>
                  <a:gd name="T64" fmla="*/ 735 w 1398"/>
                  <a:gd name="T65" fmla="*/ 0 h 700"/>
                  <a:gd name="T66" fmla="*/ 840 w 1398"/>
                  <a:gd name="T67" fmla="*/ 7 h 700"/>
                  <a:gd name="T68" fmla="*/ 940 w 1398"/>
                  <a:gd name="T69" fmla="*/ 21 h 700"/>
                  <a:gd name="T70" fmla="*/ 1032 w 1398"/>
                  <a:gd name="T71" fmla="*/ 42 h 700"/>
                  <a:gd name="T72" fmla="*/ 1117 w 1398"/>
                  <a:gd name="T73" fmla="*/ 69 h 700"/>
                  <a:gd name="T74" fmla="*/ 1194 w 1398"/>
                  <a:gd name="T75" fmla="*/ 103 h 700"/>
                  <a:gd name="T76" fmla="*/ 1260 w 1398"/>
                  <a:gd name="T77" fmla="*/ 140 h 700"/>
                  <a:gd name="T78" fmla="*/ 1314 w 1398"/>
                  <a:gd name="T79" fmla="*/ 183 h 700"/>
                  <a:gd name="T80" fmla="*/ 1356 w 1398"/>
                  <a:gd name="T81" fmla="*/ 230 h 700"/>
                  <a:gd name="T82" fmla="*/ 1384 w 1398"/>
                  <a:gd name="T83" fmla="*/ 279 h 700"/>
                  <a:gd name="T84" fmla="*/ 1397 w 1398"/>
                  <a:gd name="T85" fmla="*/ 332 h 7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98"/>
                  <a:gd name="T130" fmla="*/ 0 h 700"/>
                  <a:gd name="T131" fmla="*/ 1398 w 1398"/>
                  <a:gd name="T132" fmla="*/ 700 h 7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nvGrpSpPr>
            <p:cNvPr id="85" name="组合 84"/>
            <p:cNvGrpSpPr/>
            <p:nvPr/>
          </p:nvGrpSpPr>
          <p:grpSpPr>
            <a:xfrm>
              <a:off x="5629014" y="1078699"/>
              <a:ext cx="2313261" cy="3702459"/>
              <a:chOff x="5629014" y="1078699"/>
              <a:chExt cx="2313261" cy="3702459"/>
            </a:xfrm>
          </p:grpSpPr>
          <p:sp>
            <p:nvSpPr>
              <p:cNvPr id="86" name="Oval 4"/>
              <p:cNvSpPr>
                <a:spLocks noChangeArrowheads="1"/>
              </p:cNvSpPr>
              <p:nvPr/>
            </p:nvSpPr>
            <p:spPr bwMode="auto">
              <a:xfrm>
                <a:off x="5804214" y="3987331"/>
                <a:ext cx="1934953" cy="793827"/>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87" name="Group 14"/>
              <p:cNvGrpSpPr>
                <a:grpSpLocks/>
              </p:cNvGrpSpPr>
              <p:nvPr/>
            </p:nvGrpSpPr>
            <p:grpSpPr bwMode="auto">
              <a:xfrm>
                <a:off x="6790296" y="1078699"/>
                <a:ext cx="1018642" cy="1018642"/>
                <a:chOff x="0" y="0"/>
                <a:chExt cx="1089" cy="1089"/>
              </a:xfrm>
            </p:grpSpPr>
            <p:sp>
              <p:nvSpPr>
                <p:cNvPr id="123" name="Oval 15"/>
                <p:cNvSpPr>
                  <a:spLocks noChangeArrowheads="1"/>
                </p:cNvSpPr>
                <p:nvPr/>
              </p:nvSpPr>
              <p:spPr bwMode="auto">
                <a:xfrm>
                  <a:off x="0" y="0"/>
                  <a:ext cx="1089" cy="1089"/>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24" name="Group 16"/>
                <p:cNvGrpSpPr>
                  <a:grpSpLocks/>
                </p:cNvGrpSpPr>
                <p:nvPr/>
              </p:nvGrpSpPr>
              <p:grpSpPr bwMode="auto">
                <a:xfrm>
                  <a:off x="91" y="30"/>
                  <a:ext cx="908" cy="296"/>
                  <a:chOff x="0" y="0"/>
                  <a:chExt cx="907" cy="295"/>
                </a:xfrm>
              </p:grpSpPr>
              <p:sp>
                <p:nvSpPr>
                  <p:cNvPr id="125" name="Freeform 17"/>
                  <p:cNvSpPr>
                    <a:spLocks/>
                  </p:cNvSpPr>
                  <p:nvPr/>
                </p:nvSpPr>
                <p:spPr bwMode="auto">
                  <a:xfrm>
                    <a:off x="0" y="0"/>
                    <a:ext cx="907"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5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2 h 1576"/>
                      <a:gd name="T56" fmla="*/ 516 w 4756"/>
                      <a:gd name="T57" fmla="*/ 4 h 1576"/>
                      <a:gd name="T58" fmla="*/ 540 w 4756"/>
                      <a:gd name="T59" fmla="*/ 8 h 1576"/>
                      <a:gd name="T60" fmla="*/ 565 w 4756"/>
                      <a:gd name="T61" fmla="*/ 12 h 1576"/>
                      <a:gd name="T62" fmla="*/ 588 w 4756"/>
                      <a:gd name="T63" fmla="*/ 18 h 1576"/>
                      <a:gd name="T64" fmla="*/ 611 w 4756"/>
                      <a:gd name="T65" fmla="*/ 26 h 1576"/>
                      <a:gd name="T66" fmla="*/ 634 w 4756"/>
                      <a:gd name="T67" fmla="*/ 33 h 1576"/>
                      <a:gd name="T68" fmla="*/ 645 w 4756"/>
                      <a:gd name="T69" fmla="*/ 38 h 1576"/>
                      <a:gd name="T70" fmla="*/ 667 w 4756"/>
                      <a:gd name="T71" fmla="*/ 48 h 1576"/>
                      <a:gd name="T72" fmla="*/ 688 w 4756"/>
                      <a:gd name="T73" fmla="*/ 59 h 1576"/>
                      <a:gd name="T74" fmla="*/ 709 w 4756"/>
                      <a:gd name="T75" fmla="*/ 70 h 1576"/>
                      <a:gd name="T76" fmla="*/ 729 w 4756"/>
                      <a:gd name="T77" fmla="*/ 83 h 1576"/>
                      <a:gd name="T78" fmla="*/ 748 w 4756"/>
                      <a:gd name="T79" fmla="*/ 96 h 1576"/>
                      <a:gd name="T80" fmla="*/ 767 w 4756"/>
                      <a:gd name="T81" fmla="*/ 111 h 1576"/>
                      <a:gd name="T82" fmla="*/ 785 w 4756"/>
                      <a:gd name="T83" fmla="*/ 126 h 1576"/>
                      <a:gd name="T84" fmla="*/ 802 w 4756"/>
                      <a:gd name="T85" fmla="*/ 142 h 1576"/>
                      <a:gd name="T86" fmla="*/ 810 w 4756"/>
                      <a:gd name="T87" fmla="*/ 150 h 1576"/>
                      <a:gd name="T88" fmla="*/ 826 w 4756"/>
                      <a:gd name="T89" fmla="*/ 168 h 1576"/>
                      <a:gd name="T90" fmla="*/ 841 w 4756"/>
                      <a:gd name="T91" fmla="*/ 186 h 1576"/>
                      <a:gd name="T92" fmla="*/ 855 w 4756"/>
                      <a:gd name="T93" fmla="*/ 204 h 1576"/>
                      <a:gd name="T94" fmla="*/ 868 w 4756"/>
                      <a:gd name="T95" fmla="*/ 224 h 1576"/>
                      <a:gd name="T96" fmla="*/ 881 w 4756"/>
                      <a:gd name="T97" fmla="*/ 243 h 1576"/>
                      <a:gd name="T98" fmla="*/ 892 w 4756"/>
                      <a:gd name="T99" fmla="*/ 264 h 1576"/>
                      <a:gd name="T100" fmla="*/ 902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26" name="Oval 1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nvGrpSpPr>
              <p:cNvPr id="88" name="Group 19"/>
              <p:cNvGrpSpPr>
                <a:grpSpLocks/>
              </p:cNvGrpSpPr>
              <p:nvPr/>
            </p:nvGrpSpPr>
            <p:grpSpPr bwMode="auto">
              <a:xfrm>
                <a:off x="5946855" y="1430650"/>
                <a:ext cx="738011" cy="738011"/>
                <a:chOff x="0" y="0"/>
                <a:chExt cx="1089" cy="1089"/>
              </a:xfrm>
            </p:grpSpPr>
            <p:sp>
              <p:nvSpPr>
                <p:cNvPr id="119" name="Oval 20"/>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20" name="Group 21"/>
                <p:cNvGrpSpPr>
                  <a:grpSpLocks/>
                </p:cNvGrpSpPr>
                <p:nvPr/>
              </p:nvGrpSpPr>
              <p:grpSpPr bwMode="auto">
                <a:xfrm>
                  <a:off x="91" y="30"/>
                  <a:ext cx="908" cy="296"/>
                  <a:chOff x="0" y="0"/>
                  <a:chExt cx="907" cy="295"/>
                </a:xfrm>
              </p:grpSpPr>
              <p:sp>
                <p:nvSpPr>
                  <p:cNvPr id="121" name="Freeform 22"/>
                  <p:cNvSpPr>
                    <a:spLocks/>
                  </p:cNvSpPr>
                  <p:nvPr/>
                </p:nvSpPr>
                <p:spPr bwMode="auto">
                  <a:xfrm>
                    <a:off x="1" y="0"/>
                    <a:ext cx="907" cy="294"/>
                  </a:xfrm>
                  <a:custGeom>
                    <a:avLst/>
                    <a:gdLst>
                      <a:gd name="T0" fmla="*/ 0 w 4756"/>
                      <a:gd name="T1" fmla="*/ 294 h 1576"/>
                      <a:gd name="T2" fmla="*/ 10 w 4756"/>
                      <a:gd name="T3" fmla="*/ 273 h 1576"/>
                      <a:gd name="T4" fmla="*/ 21 w 4756"/>
                      <a:gd name="T5" fmla="*/ 252 h 1576"/>
                      <a:gd name="T6" fmla="*/ 32 w 4756"/>
                      <a:gd name="T7" fmla="*/ 232 h 1576"/>
                      <a:gd name="T8" fmla="*/ 45 w 4756"/>
                      <a:gd name="T9" fmla="*/ 212 h 1576"/>
                      <a:gd name="T10" fmla="*/ 59 w 4756"/>
                      <a:gd name="T11" fmla="*/ 193 h 1576"/>
                      <a:gd name="T12" fmla="*/ 74 w 4756"/>
                      <a:gd name="T13" fmla="*/ 175 h 1576"/>
                      <a:gd name="T14" fmla="*/ 89 w 4756"/>
                      <a:gd name="T15" fmla="*/ 158 h 1576"/>
                      <a:gd name="T16" fmla="*/ 105 w 4756"/>
                      <a:gd name="T17" fmla="*/ 141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7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1 h 1576"/>
                      <a:gd name="T86" fmla="*/ 810 w 4756"/>
                      <a:gd name="T87" fmla="*/ 149 h 1576"/>
                      <a:gd name="T88" fmla="*/ 826 w 4756"/>
                      <a:gd name="T89" fmla="*/ 166 h 1576"/>
                      <a:gd name="T90" fmla="*/ 841 w 4756"/>
                      <a:gd name="T91" fmla="*/ 184 h 1576"/>
                      <a:gd name="T92" fmla="*/ 855 w 4756"/>
                      <a:gd name="T93" fmla="*/ 203 h 1576"/>
                      <a:gd name="T94" fmla="*/ 868 w 4756"/>
                      <a:gd name="T95" fmla="*/ 222 h 1576"/>
                      <a:gd name="T96" fmla="*/ 881 w 4756"/>
                      <a:gd name="T97" fmla="*/ 242 h 1576"/>
                      <a:gd name="T98" fmla="*/ 892 w 4756"/>
                      <a:gd name="T99" fmla="*/ 262 h 1576"/>
                      <a:gd name="T100" fmla="*/ 902 w 4756"/>
                      <a:gd name="T101" fmla="*/ 283 h 1576"/>
                      <a:gd name="T102" fmla="*/ 0 w 4756"/>
                      <a:gd name="T103" fmla="*/ 294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22" name="Oval 2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nvGrpSpPr>
              <p:cNvPr id="89" name="Group 24"/>
              <p:cNvGrpSpPr>
                <a:grpSpLocks/>
              </p:cNvGrpSpPr>
              <p:nvPr/>
            </p:nvGrpSpPr>
            <p:grpSpPr bwMode="auto">
              <a:xfrm>
                <a:off x="6263145" y="1500420"/>
                <a:ext cx="738011" cy="738011"/>
                <a:chOff x="0" y="0"/>
                <a:chExt cx="1089" cy="1089"/>
              </a:xfrm>
            </p:grpSpPr>
            <p:sp>
              <p:nvSpPr>
                <p:cNvPr id="115" name="Oval 25"/>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16" name="Group 26"/>
                <p:cNvGrpSpPr>
                  <a:grpSpLocks/>
                </p:cNvGrpSpPr>
                <p:nvPr/>
              </p:nvGrpSpPr>
              <p:grpSpPr bwMode="auto">
                <a:xfrm>
                  <a:off x="91" y="30"/>
                  <a:ext cx="908" cy="296"/>
                  <a:chOff x="0" y="0"/>
                  <a:chExt cx="907" cy="295"/>
                </a:xfrm>
              </p:grpSpPr>
              <p:sp>
                <p:nvSpPr>
                  <p:cNvPr id="117" name="Freeform 27"/>
                  <p:cNvSpPr>
                    <a:spLocks/>
                  </p:cNvSpPr>
                  <p:nvPr/>
                </p:nvSpPr>
                <p:spPr bwMode="auto">
                  <a:xfrm>
                    <a:off x="1" y="0"/>
                    <a:ext cx="907" cy="294"/>
                  </a:xfrm>
                  <a:custGeom>
                    <a:avLst/>
                    <a:gdLst>
                      <a:gd name="T0" fmla="*/ 0 w 4756"/>
                      <a:gd name="T1" fmla="*/ 294 h 1576"/>
                      <a:gd name="T2" fmla="*/ 10 w 4756"/>
                      <a:gd name="T3" fmla="*/ 273 h 1576"/>
                      <a:gd name="T4" fmla="*/ 21 w 4756"/>
                      <a:gd name="T5" fmla="*/ 252 h 1576"/>
                      <a:gd name="T6" fmla="*/ 32 w 4756"/>
                      <a:gd name="T7" fmla="*/ 232 h 1576"/>
                      <a:gd name="T8" fmla="*/ 45 w 4756"/>
                      <a:gd name="T9" fmla="*/ 212 h 1576"/>
                      <a:gd name="T10" fmla="*/ 59 w 4756"/>
                      <a:gd name="T11" fmla="*/ 193 h 1576"/>
                      <a:gd name="T12" fmla="*/ 74 w 4756"/>
                      <a:gd name="T13" fmla="*/ 175 h 1576"/>
                      <a:gd name="T14" fmla="*/ 89 w 4756"/>
                      <a:gd name="T15" fmla="*/ 158 h 1576"/>
                      <a:gd name="T16" fmla="*/ 105 w 4756"/>
                      <a:gd name="T17" fmla="*/ 141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7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1 h 1576"/>
                      <a:gd name="T86" fmla="*/ 810 w 4756"/>
                      <a:gd name="T87" fmla="*/ 149 h 1576"/>
                      <a:gd name="T88" fmla="*/ 826 w 4756"/>
                      <a:gd name="T89" fmla="*/ 166 h 1576"/>
                      <a:gd name="T90" fmla="*/ 841 w 4756"/>
                      <a:gd name="T91" fmla="*/ 184 h 1576"/>
                      <a:gd name="T92" fmla="*/ 855 w 4756"/>
                      <a:gd name="T93" fmla="*/ 203 h 1576"/>
                      <a:gd name="T94" fmla="*/ 868 w 4756"/>
                      <a:gd name="T95" fmla="*/ 222 h 1576"/>
                      <a:gd name="T96" fmla="*/ 881 w 4756"/>
                      <a:gd name="T97" fmla="*/ 242 h 1576"/>
                      <a:gd name="T98" fmla="*/ 892 w 4756"/>
                      <a:gd name="T99" fmla="*/ 262 h 1576"/>
                      <a:gd name="T100" fmla="*/ 902 w 4756"/>
                      <a:gd name="T101" fmla="*/ 283 h 1576"/>
                      <a:gd name="T102" fmla="*/ 0 w 4756"/>
                      <a:gd name="T103" fmla="*/ 294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18" name="Oval 2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nvGrpSpPr>
              <p:cNvPr id="90" name="Group 29"/>
              <p:cNvGrpSpPr>
                <a:grpSpLocks/>
              </p:cNvGrpSpPr>
              <p:nvPr/>
            </p:nvGrpSpPr>
            <p:grpSpPr bwMode="auto">
              <a:xfrm>
                <a:off x="5700335" y="1711280"/>
                <a:ext cx="738011" cy="738011"/>
                <a:chOff x="0" y="0"/>
                <a:chExt cx="1089" cy="1089"/>
              </a:xfrm>
            </p:grpSpPr>
            <p:sp>
              <p:nvSpPr>
                <p:cNvPr id="111" name="Oval 30"/>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12" name="Group 31"/>
                <p:cNvGrpSpPr>
                  <a:grpSpLocks/>
                </p:cNvGrpSpPr>
                <p:nvPr/>
              </p:nvGrpSpPr>
              <p:grpSpPr bwMode="auto">
                <a:xfrm>
                  <a:off x="91" y="30"/>
                  <a:ext cx="908" cy="296"/>
                  <a:chOff x="0" y="0"/>
                  <a:chExt cx="907" cy="295"/>
                </a:xfrm>
              </p:grpSpPr>
              <p:sp>
                <p:nvSpPr>
                  <p:cNvPr id="113" name="Freeform 32"/>
                  <p:cNvSpPr>
                    <a:spLocks/>
                  </p:cNvSpPr>
                  <p:nvPr/>
                </p:nvSpPr>
                <p:spPr bwMode="auto">
                  <a:xfrm>
                    <a:off x="1" y="0"/>
                    <a:ext cx="907" cy="294"/>
                  </a:xfrm>
                  <a:custGeom>
                    <a:avLst/>
                    <a:gdLst>
                      <a:gd name="T0" fmla="*/ 0 w 4756"/>
                      <a:gd name="T1" fmla="*/ 294 h 1576"/>
                      <a:gd name="T2" fmla="*/ 10 w 4756"/>
                      <a:gd name="T3" fmla="*/ 273 h 1576"/>
                      <a:gd name="T4" fmla="*/ 21 w 4756"/>
                      <a:gd name="T5" fmla="*/ 252 h 1576"/>
                      <a:gd name="T6" fmla="*/ 32 w 4756"/>
                      <a:gd name="T7" fmla="*/ 232 h 1576"/>
                      <a:gd name="T8" fmla="*/ 45 w 4756"/>
                      <a:gd name="T9" fmla="*/ 212 h 1576"/>
                      <a:gd name="T10" fmla="*/ 59 w 4756"/>
                      <a:gd name="T11" fmla="*/ 193 h 1576"/>
                      <a:gd name="T12" fmla="*/ 74 w 4756"/>
                      <a:gd name="T13" fmla="*/ 175 h 1576"/>
                      <a:gd name="T14" fmla="*/ 89 w 4756"/>
                      <a:gd name="T15" fmla="*/ 158 h 1576"/>
                      <a:gd name="T16" fmla="*/ 105 w 4756"/>
                      <a:gd name="T17" fmla="*/ 141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7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1 h 1576"/>
                      <a:gd name="T86" fmla="*/ 810 w 4756"/>
                      <a:gd name="T87" fmla="*/ 149 h 1576"/>
                      <a:gd name="T88" fmla="*/ 826 w 4756"/>
                      <a:gd name="T89" fmla="*/ 166 h 1576"/>
                      <a:gd name="T90" fmla="*/ 841 w 4756"/>
                      <a:gd name="T91" fmla="*/ 184 h 1576"/>
                      <a:gd name="T92" fmla="*/ 855 w 4756"/>
                      <a:gd name="T93" fmla="*/ 203 h 1576"/>
                      <a:gd name="T94" fmla="*/ 868 w 4756"/>
                      <a:gd name="T95" fmla="*/ 222 h 1576"/>
                      <a:gd name="T96" fmla="*/ 881 w 4756"/>
                      <a:gd name="T97" fmla="*/ 242 h 1576"/>
                      <a:gd name="T98" fmla="*/ 892 w 4756"/>
                      <a:gd name="T99" fmla="*/ 262 h 1576"/>
                      <a:gd name="T100" fmla="*/ 902 w 4756"/>
                      <a:gd name="T101" fmla="*/ 283 h 1576"/>
                      <a:gd name="T102" fmla="*/ 0 w 4756"/>
                      <a:gd name="T103" fmla="*/ 294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14" name="Oval 3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nvGrpSpPr>
              <p:cNvPr id="91" name="Group 34"/>
              <p:cNvGrpSpPr>
                <a:grpSpLocks/>
              </p:cNvGrpSpPr>
              <p:nvPr/>
            </p:nvGrpSpPr>
            <p:grpSpPr bwMode="auto">
              <a:xfrm>
                <a:off x="6122055" y="1993461"/>
                <a:ext cx="738011" cy="738011"/>
                <a:chOff x="0" y="0"/>
                <a:chExt cx="1089" cy="1089"/>
              </a:xfrm>
            </p:grpSpPr>
            <p:sp>
              <p:nvSpPr>
                <p:cNvPr id="107" name="Oval 35"/>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08" name="Group 36"/>
                <p:cNvGrpSpPr>
                  <a:grpSpLocks/>
                </p:cNvGrpSpPr>
                <p:nvPr/>
              </p:nvGrpSpPr>
              <p:grpSpPr bwMode="auto">
                <a:xfrm>
                  <a:off x="91" y="30"/>
                  <a:ext cx="908" cy="296"/>
                  <a:chOff x="0" y="0"/>
                  <a:chExt cx="907" cy="295"/>
                </a:xfrm>
              </p:grpSpPr>
              <p:sp>
                <p:nvSpPr>
                  <p:cNvPr id="109" name="Freeform 37"/>
                  <p:cNvSpPr>
                    <a:spLocks/>
                  </p:cNvSpPr>
                  <p:nvPr/>
                </p:nvSpPr>
                <p:spPr bwMode="auto">
                  <a:xfrm>
                    <a:off x="1" y="0"/>
                    <a:ext cx="907" cy="294"/>
                  </a:xfrm>
                  <a:custGeom>
                    <a:avLst/>
                    <a:gdLst>
                      <a:gd name="T0" fmla="*/ 0 w 4756"/>
                      <a:gd name="T1" fmla="*/ 294 h 1576"/>
                      <a:gd name="T2" fmla="*/ 10 w 4756"/>
                      <a:gd name="T3" fmla="*/ 273 h 1576"/>
                      <a:gd name="T4" fmla="*/ 21 w 4756"/>
                      <a:gd name="T5" fmla="*/ 252 h 1576"/>
                      <a:gd name="T6" fmla="*/ 32 w 4756"/>
                      <a:gd name="T7" fmla="*/ 232 h 1576"/>
                      <a:gd name="T8" fmla="*/ 45 w 4756"/>
                      <a:gd name="T9" fmla="*/ 212 h 1576"/>
                      <a:gd name="T10" fmla="*/ 59 w 4756"/>
                      <a:gd name="T11" fmla="*/ 193 h 1576"/>
                      <a:gd name="T12" fmla="*/ 74 w 4756"/>
                      <a:gd name="T13" fmla="*/ 175 h 1576"/>
                      <a:gd name="T14" fmla="*/ 89 w 4756"/>
                      <a:gd name="T15" fmla="*/ 158 h 1576"/>
                      <a:gd name="T16" fmla="*/ 105 w 4756"/>
                      <a:gd name="T17" fmla="*/ 141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7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1 h 1576"/>
                      <a:gd name="T86" fmla="*/ 810 w 4756"/>
                      <a:gd name="T87" fmla="*/ 149 h 1576"/>
                      <a:gd name="T88" fmla="*/ 826 w 4756"/>
                      <a:gd name="T89" fmla="*/ 166 h 1576"/>
                      <a:gd name="T90" fmla="*/ 841 w 4756"/>
                      <a:gd name="T91" fmla="*/ 184 h 1576"/>
                      <a:gd name="T92" fmla="*/ 855 w 4756"/>
                      <a:gd name="T93" fmla="*/ 203 h 1576"/>
                      <a:gd name="T94" fmla="*/ 868 w 4756"/>
                      <a:gd name="T95" fmla="*/ 222 h 1576"/>
                      <a:gd name="T96" fmla="*/ 881 w 4756"/>
                      <a:gd name="T97" fmla="*/ 242 h 1576"/>
                      <a:gd name="T98" fmla="*/ 892 w 4756"/>
                      <a:gd name="T99" fmla="*/ 262 h 1576"/>
                      <a:gd name="T100" fmla="*/ 902 w 4756"/>
                      <a:gd name="T101" fmla="*/ 283 h 1576"/>
                      <a:gd name="T102" fmla="*/ 0 w 4756"/>
                      <a:gd name="T103" fmla="*/ 294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10" name="Oval 38"/>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nvGrpSpPr>
              <p:cNvPr id="92" name="Group 39"/>
              <p:cNvGrpSpPr>
                <a:grpSpLocks/>
              </p:cNvGrpSpPr>
              <p:nvPr/>
            </p:nvGrpSpPr>
            <p:grpSpPr bwMode="auto">
              <a:xfrm>
                <a:off x="7142247" y="1746941"/>
                <a:ext cx="738011" cy="738011"/>
                <a:chOff x="0" y="0"/>
                <a:chExt cx="1089" cy="1089"/>
              </a:xfrm>
            </p:grpSpPr>
            <p:sp>
              <p:nvSpPr>
                <p:cNvPr id="103" name="Oval 40"/>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04" name="Group 41"/>
                <p:cNvGrpSpPr>
                  <a:grpSpLocks/>
                </p:cNvGrpSpPr>
                <p:nvPr/>
              </p:nvGrpSpPr>
              <p:grpSpPr bwMode="auto">
                <a:xfrm>
                  <a:off x="91" y="30"/>
                  <a:ext cx="908" cy="296"/>
                  <a:chOff x="0" y="0"/>
                  <a:chExt cx="907" cy="295"/>
                </a:xfrm>
              </p:grpSpPr>
              <p:sp>
                <p:nvSpPr>
                  <p:cNvPr id="105" name="Freeform 42"/>
                  <p:cNvSpPr>
                    <a:spLocks/>
                  </p:cNvSpPr>
                  <p:nvPr/>
                </p:nvSpPr>
                <p:spPr bwMode="auto">
                  <a:xfrm>
                    <a:off x="1" y="0"/>
                    <a:ext cx="907" cy="294"/>
                  </a:xfrm>
                  <a:custGeom>
                    <a:avLst/>
                    <a:gdLst>
                      <a:gd name="T0" fmla="*/ 0 w 4756"/>
                      <a:gd name="T1" fmla="*/ 294 h 1576"/>
                      <a:gd name="T2" fmla="*/ 10 w 4756"/>
                      <a:gd name="T3" fmla="*/ 273 h 1576"/>
                      <a:gd name="T4" fmla="*/ 21 w 4756"/>
                      <a:gd name="T5" fmla="*/ 252 h 1576"/>
                      <a:gd name="T6" fmla="*/ 32 w 4756"/>
                      <a:gd name="T7" fmla="*/ 232 h 1576"/>
                      <a:gd name="T8" fmla="*/ 45 w 4756"/>
                      <a:gd name="T9" fmla="*/ 212 h 1576"/>
                      <a:gd name="T10" fmla="*/ 59 w 4756"/>
                      <a:gd name="T11" fmla="*/ 193 h 1576"/>
                      <a:gd name="T12" fmla="*/ 74 w 4756"/>
                      <a:gd name="T13" fmla="*/ 175 h 1576"/>
                      <a:gd name="T14" fmla="*/ 89 w 4756"/>
                      <a:gd name="T15" fmla="*/ 158 h 1576"/>
                      <a:gd name="T16" fmla="*/ 105 w 4756"/>
                      <a:gd name="T17" fmla="*/ 141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7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1 h 1576"/>
                      <a:gd name="T86" fmla="*/ 810 w 4756"/>
                      <a:gd name="T87" fmla="*/ 149 h 1576"/>
                      <a:gd name="T88" fmla="*/ 826 w 4756"/>
                      <a:gd name="T89" fmla="*/ 166 h 1576"/>
                      <a:gd name="T90" fmla="*/ 841 w 4756"/>
                      <a:gd name="T91" fmla="*/ 184 h 1576"/>
                      <a:gd name="T92" fmla="*/ 855 w 4756"/>
                      <a:gd name="T93" fmla="*/ 203 h 1576"/>
                      <a:gd name="T94" fmla="*/ 868 w 4756"/>
                      <a:gd name="T95" fmla="*/ 222 h 1576"/>
                      <a:gd name="T96" fmla="*/ 881 w 4756"/>
                      <a:gd name="T97" fmla="*/ 242 h 1576"/>
                      <a:gd name="T98" fmla="*/ 892 w 4756"/>
                      <a:gd name="T99" fmla="*/ 262 h 1576"/>
                      <a:gd name="T100" fmla="*/ 902 w 4756"/>
                      <a:gd name="T101" fmla="*/ 283 h 1576"/>
                      <a:gd name="T102" fmla="*/ 0 w 4756"/>
                      <a:gd name="T103" fmla="*/ 294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06" name="Oval 43"/>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sp>
            <p:nvSpPr>
              <p:cNvPr id="93" name="Text Box 51"/>
              <p:cNvSpPr txBox="1">
                <a:spLocks noChangeArrowheads="1"/>
              </p:cNvSpPr>
              <p:nvPr/>
            </p:nvSpPr>
            <p:spPr bwMode="auto">
              <a:xfrm>
                <a:off x="6824406" y="1264752"/>
                <a:ext cx="948871" cy="43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FFFFFF"/>
                    </a:solidFill>
                    <a:effectLst/>
                    <a:uLnTx/>
                    <a:uFillTx/>
                    <a:latin typeface="Arial" pitchFamily="34" charset="0"/>
                    <a:ea typeface="微软雅黑" pitchFamily="34" charset="-122"/>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FFFFFF"/>
                    </a:solidFill>
                    <a:effectLst/>
                    <a:uLnTx/>
                    <a:uFillTx/>
                    <a:latin typeface="Arial" pitchFamily="34" charset="0"/>
                    <a:ea typeface="微软雅黑" pitchFamily="34" charset="-122"/>
                  </a:rPr>
                  <a:t>添加文字</a:t>
                </a:r>
                <a:endParaRPr kumimoji="0" lang="en-US" sz="1100" b="1" i="0" u="none" strike="noStrike" kern="0" cap="none" spc="0" normalizeH="0" baseline="0" noProof="0" dirty="0" smtClean="0">
                  <a:ln>
                    <a:noFill/>
                  </a:ln>
                  <a:solidFill>
                    <a:srgbClr val="FFFFFF"/>
                  </a:solidFill>
                  <a:effectLst/>
                  <a:uLnTx/>
                  <a:uFillTx/>
                  <a:latin typeface="Arial" pitchFamily="34" charset="0"/>
                  <a:ea typeface="微软雅黑" pitchFamily="34" charset="-122"/>
                </a:endParaRPr>
              </a:p>
            </p:txBody>
          </p:sp>
          <p:grpSp>
            <p:nvGrpSpPr>
              <p:cNvPr id="94" name="Group 83"/>
              <p:cNvGrpSpPr>
                <a:grpSpLocks/>
              </p:cNvGrpSpPr>
              <p:nvPr/>
            </p:nvGrpSpPr>
            <p:grpSpPr bwMode="auto">
              <a:xfrm>
                <a:off x="6613545" y="1818261"/>
                <a:ext cx="738011" cy="738011"/>
                <a:chOff x="0" y="0"/>
                <a:chExt cx="1089" cy="1089"/>
              </a:xfrm>
            </p:grpSpPr>
            <p:sp>
              <p:nvSpPr>
                <p:cNvPr id="99" name="Oval 84"/>
                <p:cNvSpPr>
                  <a:spLocks noChangeArrowheads="1"/>
                </p:cNvSpPr>
                <p:nvPr/>
              </p:nvSpPr>
              <p:spPr bwMode="auto">
                <a:xfrm>
                  <a:off x="0" y="0"/>
                  <a:ext cx="1089" cy="1089"/>
                </a:xfrm>
                <a:prstGeom prst="ellipse">
                  <a:avLst/>
                </a:prstGeom>
                <a:gradFill rotWithShape="1">
                  <a:gsLst>
                    <a:gs pos="0">
                      <a:srgbClr val="9E9E9E"/>
                    </a:gs>
                    <a:gs pos="100000">
                      <a:srgbClr val="5B5B5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00" name="Group 85"/>
                <p:cNvGrpSpPr>
                  <a:grpSpLocks/>
                </p:cNvGrpSpPr>
                <p:nvPr/>
              </p:nvGrpSpPr>
              <p:grpSpPr bwMode="auto">
                <a:xfrm>
                  <a:off x="91" y="30"/>
                  <a:ext cx="908" cy="296"/>
                  <a:chOff x="0" y="0"/>
                  <a:chExt cx="907" cy="295"/>
                </a:xfrm>
              </p:grpSpPr>
              <p:sp>
                <p:nvSpPr>
                  <p:cNvPr id="101" name="Freeform 86"/>
                  <p:cNvSpPr>
                    <a:spLocks/>
                  </p:cNvSpPr>
                  <p:nvPr/>
                </p:nvSpPr>
                <p:spPr bwMode="auto">
                  <a:xfrm>
                    <a:off x="1" y="0"/>
                    <a:ext cx="907" cy="294"/>
                  </a:xfrm>
                  <a:custGeom>
                    <a:avLst/>
                    <a:gdLst>
                      <a:gd name="T0" fmla="*/ 0 w 4756"/>
                      <a:gd name="T1" fmla="*/ 294 h 1576"/>
                      <a:gd name="T2" fmla="*/ 10 w 4756"/>
                      <a:gd name="T3" fmla="*/ 273 h 1576"/>
                      <a:gd name="T4" fmla="*/ 21 w 4756"/>
                      <a:gd name="T5" fmla="*/ 252 h 1576"/>
                      <a:gd name="T6" fmla="*/ 32 w 4756"/>
                      <a:gd name="T7" fmla="*/ 232 h 1576"/>
                      <a:gd name="T8" fmla="*/ 45 w 4756"/>
                      <a:gd name="T9" fmla="*/ 212 h 1576"/>
                      <a:gd name="T10" fmla="*/ 59 w 4756"/>
                      <a:gd name="T11" fmla="*/ 193 h 1576"/>
                      <a:gd name="T12" fmla="*/ 74 w 4756"/>
                      <a:gd name="T13" fmla="*/ 175 h 1576"/>
                      <a:gd name="T14" fmla="*/ 89 w 4756"/>
                      <a:gd name="T15" fmla="*/ 158 h 1576"/>
                      <a:gd name="T16" fmla="*/ 105 w 4756"/>
                      <a:gd name="T17" fmla="*/ 141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7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1 h 1576"/>
                      <a:gd name="T86" fmla="*/ 810 w 4756"/>
                      <a:gd name="T87" fmla="*/ 149 h 1576"/>
                      <a:gd name="T88" fmla="*/ 826 w 4756"/>
                      <a:gd name="T89" fmla="*/ 166 h 1576"/>
                      <a:gd name="T90" fmla="*/ 841 w 4756"/>
                      <a:gd name="T91" fmla="*/ 184 h 1576"/>
                      <a:gd name="T92" fmla="*/ 855 w 4756"/>
                      <a:gd name="T93" fmla="*/ 203 h 1576"/>
                      <a:gd name="T94" fmla="*/ 868 w 4756"/>
                      <a:gd name="T95" fmla="*/ 222 h 1576"/>
                      <a:gd name="T96" fmla="*/ 881 w 4756"/>
                      <a:gd name="T97" fmla="*/ 242 h 1576"/>
                      <a:gd name="T98" fmla="*/ 892 w 4756"/>
                      <a:gd name="T99" fmla="*/ 262 h 1576"/>
                      <a:gd name="T100" fmla="*/ 902 w 4756"/>
                      <a:gd name="T101" fmla="*/ 283 h 1576"/>
                      <a:gd name="T102" fmla="*/ 0 w 4756"/>
                      <a:gd name="T103" fmla="*/ 294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02" name="Oval 87"/>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grpSp>
            <p:nvGrpSpPr>
              <p:cNvPr id="95" name="Group 88"/>
              <p:cNvGrpSpPr>
                <a:grpSpLocks/>
              </p:cNvGrpSpPr>
              <p:nvPr/>
            </p:nvGrpSpPr>
            <p:grpSpPr bwMode="auto">
              <a:xfrm>
                <a:off x="5629014" y="1934544"/>
                <a:ext cx="2313261" cy="2603195"/>
                <a:chOff x="0" y="0"/>
                <a:chExt cx="1492" cy="1679"/>
              </a:xfrm>
            </p:grpSpPr>
            <p:sp>
              <p:nvSpPr>
                <p:cNvPr id="97" name="Freeform 89"/>
                <p:cNvSpPr>
                  <a:spLocks/>
                </p:cNvSpPr>
                <p:nvPr/>
              </p:nvSpPr>
              <p:spPr bwMode="auto">
                <a:xfrm>
                  <a:off x="0" y="0"/>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1 w 1492"/>
                    <a:gd name="T23" fmla="*/ 20 h 373"/>
                    <a:gd name="T24" fmla="*/ 16 w 1492"/>
                    <a:gd name="T25" fmla="*/ 75 h 373"/>
                    <a:gd name="T26" fmla="*/ 45 w 1492"/>
                    <a:gd name="T27" fmla="*/ 128 h 373"/>
                    <a:gd name="T28" fmla="*/ 91 w 1492"/>
                    <a:gd name="T29" fmla="*/ 178 h 373"/>
                    <a:gd name="T30" fmla="*/ 148 w 1492"/>
                    <a:gd name="T31" fmla="*/ 223 h 373"/>
                    <a:gd name="T32" fmla="*/ 219 w 1492"/>
                    <a:gd name="T33" fmla="*/ 264 h 373"/>
                    <a:gd name="T34" fmla="*/ 299 w 1492"/>
                    <a:gd name="T35" fmla="*/ 299 h 373"/>
                    <a:gd name="T36" fmla="*/ 390 w 1492"/>
                    <a:gd name="T37" fmla="*/ 328 h 373"/>
                    <a:gd name="T38" fmla="*/ 490 w 1492"/>
                    <a:gd name="T39" fmla="*/ 351 h 373"/>
                    <a:gd name="T40" fmla="*/ 596 w 1492"/>
                    <a:gd name="T41" fmla="*/ 365 h 373"/>
                    <a:gd name="T42" fmla="*/ 707 w 1492"/>
                    <a:gd name="T43" fmla="*/ 373 h 373"/>
                    <a:gd name="T44" fmla="*/ 822 w 1492"/>
                    <a:gd name="T45" fmla="*/ 372 h 373"/>
                    <a:gd name="T46" fmla="*/ 933 w 1492"/>
                    <a:gd name="T47" fmla="*/ 362 h 373"/>
                    <a:gd name="T48" fmla="*/ 1036 w 1492"/>
                    <a:gd name="T49" fmla="*/ 343 h 373"/>
                    <a:gd name="T50" fmla="*/ 1133 w 1492"/>
                    <a:gd name="T51" fmla="*/ 319 h 373"/>
                    <a:gd name="T52" fmla="*/ 1220 w 1492"/>
                    <a:gd name="T53" fmla="*/ 288 h 373"/>
                    <a:gd name="T54" fmla="*/ 1298 w 1492"/>
                    <a:gd name="T55" fmla="*/ 251 h 373"/>
                    <a:gd name="T56" fmla="*/ 1365 w 1492"/>
                    <a:gd name="T57" fmla="*/ 209 h 373"/>
                    <a:gd name="T58" fmla="*/ 1418 w 1492"/>
                    <a:gd name="T59" fmla="*/ 162 h 373"/>
                    <a:gd name="T60" fmla="*/ 1458 w 1492"/>
                    <a:gd name="T61" fmla="*/ 112 h 373"/>
                    <a:gd name="T62" fmla="*/ 1483 w 1492"/>
                    <a:gd name="T63" fmla="*/ 57 h 373"/>
                    <a:gd name="T64" fmla="*/ 1492 w 1492"/>
                    <a:gd name="T65" fmla="*/ 0 h 373"/>
                    <a:gd name="T66" fmla="*/ 1441 w 1492"/>
                    <a:gd name="T67" fmla="*/ 36 h 373"/>
                    <a:gd name="T68" fmla="*/ 1423 w 1492"/>
                    <a:gd name="T69" fmla="*/ 88 h 373"/>
                    <a:gd name="T70" fmla="*/ 1391 w 1492"/>
                    <a:gd name="T71" fmla="*/ 136 h 373"/>
                    <a:gd name="T72" fmla="*/ 1344 w 1492"/>
                    <a:gd name="T73" fmla="*/ 181 h 373"/>
                    <a:gd name="T74" fmla="*/ 1286 w 1492"/>
                    <a:gd name="T75" fmla="*/ 223 h 373"/>
                    <a:gd name="T76" fmla="*/ 1216 w 1492"/>
                    <a:gd name="T77" fmla="*/ 259 h 373"/>
                    <a:gd name="T78" fmla="*/ 1137 w 1492"/>
                    <a:gd name="T79" fmla="*/ 290 h 373"/>
                    <a:gd name="T80" fmla="*/ 1049 w 1492"/>
                    <a:gd name="T81" fmla="*/ 316 h 373"/>
                    <a:gd name="T82" fmla="*/ 955 w 1492"/>
                    <a:gd name="T83" fmla="*/ 334 h 373"/>
                    <a:gd name="T84" fmla="*/ 852 w 1492"/>
                    <a:gd name="T85" fmla="*/ 346 h 373"/>
                    <a:gd name="T86" fmla="*/ 746 w 1492"/>
                    <a:gd name="T87" fmla="*/ 350 h 3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92"/>
                    <a:gd name="T133" fmla="*/ 0 h 373"/>
                    <a:gd name="T134" fmla="*/ 1492 w 1492"/>
                    <a:gd name="T135" fmla="*/ 373 h 37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98" name="Freeform 90"/>
                <p:cNvSpPr>
                  <a:spLocks/>
                </p:cNvSpPr>
                <p:nvPr/>
              </p:nvSpPr>
              <p:spPr bwMode="auto">
                <a:xfrm>
                  <a:off x="5" y="47"/>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671 w 1482"/>
                    <a:gd name="T35" fmla="*/ 325 h 1632"/>
                    <a:gd name="T36" fmla="*/ 602 w 1482"/>
                    <a:gd name="T37" fmla="*/ 320 h 1632"/>
                    <a:gd name="T38" fmla="*/ 535 w 1482"/>
                    <a:gd name="T39" fmla="*/ 312 h 1632"/>
                    <a:gd name="T40" fmla="*/ 472 w 1482"/>
                    <a:gd name="T41" fmla="*/ 302 h 1632"/>
                    <a:gd name="T42" fmla="*/ 411 w 1482"/>
                    <a:gd name="T43" fmla="*/ 287 h 1632"/>
                    <a:gd name="T44" fmla="*/ 352 w 1482"/>
                    <a:gd name="T45" fmla="*/ 272 h 1632"/>
                    <a:gd name="T46" fmla="*/ 297 w 1482"/>
                    <a:gd name="T47" fmla="*/ 252 h 1632"/>
                    <a:gd name="T48" fmla="*/ 246 w 1482"/>
                    <a:gd name="T49" fmla="*/ 232 h 1632"/>
                    <a:gd name="T50" fmla="*/ 198 w 1482"/>
                    <a:gd name="T51" fmla="*/ 210 h 1632"/>
                    <a:gd name="T52" fmla="*/ 156 w 1482"/>
                    <a:gd name="T53" fmla="*/ 184 h 1632"/>
                    <a:gd name="T54" fmla="*/ 117 w 1482"/>
                    <a:gd name="T55" fmla="*/ 158 h 1632"/>
                    <a:gd name="T56" fmla="*/ 83 w 1482"/>
                    <a:gd name="T57" fmla="*/ 129 h 1632"/>
                    <a:gd name="T58" fmla="*/ 53 w 1482"/>
                    <a:gd name="T59" fmla="*/ 98 h 1632"/>
                    <a:gd name="T60" fmla="*/ 30 w 1482"/>
                    <a:gd name="T61" fmla="*/ 67 h 1632"/>
                    <a:gd name="T62" fmla="*/ 13 w 1482"/>
                    <a:gd name="T63" fmla="*/ 35 h 1632"/>
                    <a:gd name="T64" fmla="*/ 1 w 1482"/>
                    <a:gd name="T65" fmla="*/ 0 h 1632"/>
                    <a:gd name="T66" fmla="*/ 371 w 1482"/>
                    <a:gd name="T67" fmla="*/ 1469 h 1632"/>
                    <a:gd name="T68" fmla="*/ 386 w 1482"/>
                    <a:gd name="T69" fmla="*/ 1502 h 1632"/>
                    <a:gd name="T70" fmla="*/ 412 w 1482"/>
                    <a:gd name="T71" fmla="*/ 1534 h 1632"/>
                    <a:gd name="T72" fmla="*/ 448 w 1482"/>
                    <a:gd name="T73" fmla="*/ 1561 h 1632"/>
                    <a:gd name="T74" fmla="*/ 494 w 1482"/>
                    <a:gd name="T75" fmla="*/ 1585 h 1632"/>
                    <a:gd name="T76" fmla="*/ 547 w 1482"/>
                    <a:gd name="T77" fmla="*/ 1605 h 1632"/>
                    <a:gd name="T78" fmla="*/ 606 w 1482"/>
                    <a:gd name="T79" fmla="*/ 1619 h 1632"/>
                    <a:gd name="T80" fmla="*/ 671 w 1482"/>
                    <a:gd name="T81" fmla="*/ 1628 h 1632"/>
                    <a:gd name="T82" fmla="*/ 741 w 1482"/>
                    <a:gd name="T83" fmla="*/ 1632 h 1632"/>
                    <a:gd name="T84" fmla="*/ 811 w 1482"/>
                    <a:gd name="T85" fmla="*/ 1628 h 1632"/>
                    <a:gd name="T86" fmla="*/ 876 w 1482"/>
                    <a:gd name="T87" fmla="*/ 1619 h 1632"/>
                    <a:gd name="T88" fmla="*/ 935 w 1482"/>
                    <a:gd name="T89" fmla="*/ 1605 h 1632"/>
                    <a:gd name="T90" fmla="*/ 988 w 1482"/>
                    <a:gd name="T91" fmla="*/ 1585 h 1632"/>
                    <a:gd name="T92" fmla="*/ 1034 w 1482"/>
                    <a:gd name="T93" fmla="*/ 1561 h 1632"/>
                    <a:gd name="T94" fmla="*/ 1070 w 1482"/>
                    <a:gd name="T95" fmla="*/ 1534 h 1632"/>
                    <a:gd name="T96" fmla="*/ 1096 w 1482"/>
                    <a:gd name="T97" fmla="*/ 1502 h 1632"/>
                    <a:gd name="T98" fmla="*/ 1111 w 1482"/>
                    <a:gd name="T99" fmla="*/ 1469 h 1632"/>
                    <a:gd name="T100" fmla="*/ 1481 w 1482"/>
                    <a:gd name="T101" fmla="*/ 0 h 163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82"/>
                    <a:gd name="T154" fmla="*/ 0 h 1632"/>
                    <a:gd name="T155" fmla="*/ 1482 w 1482"/>
                    <a:gd name="T156" fmla="*/ 1632 h 163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sp>
            <p:nvSpPr>
              <p:cNvPr id="96" name="Text Box 91"/>
              <p:cNvSpPr txBox="1">
                <a:spLocks noChangeArrowheads="1"/>
              </p:cNvSpPr>
              <p:nvPr/>
            </p:nvSpPr>
            <p:spPr bwMode="auto">
              <a:xfrm>
                <a:off x="5701885" y="2815994"/>
                <a:ext cx="21845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微软雅黑" pitchFamily="34" charset="-122"/>
                  </a:defRPr>
                </a:lvl1pPr>
                <a:lvl2pPr marL="742950" indent="-285750" eaLnBrk="0" hangingPunct="0">
                  <a:defRPr b="1">
                    <a:solidFill>
                      <a:schemeClr val="tx1"/>
                    </a:solidFill>
                    <a:latin typeface="Arial" pitchFamily="34" charset="0"/>
                    <a:ea typeface="微软雅黑" pitchFamily="34" charset="-122"/>
                  </a:defRPr>
                </a:lvl2pPr>
                <a:lvl3pPr marL="1143000" indent="-228600" eaLnBrk="0" hangingPunct="0">
                  <a:defRPr b="1">
                    <a:solidFill>
                      <a:schemeClr val="tx1"/>
                    </a:solidFill>
                    <a:latin typeface="Arial" pitchFamily="34" charset="0"/>
                    <a:ea typeface="微软雅黑" pitchFamily="34" charset="-122"/>
                  </a:defRPr>
                </a:lvl3pPr>
                <a:lvl4pPr marL="1600200" indent="-228600" eaLnBrk="0" hangingPunct="0">
                  <a:defRPr b="1">
                    <a:solidFill>
                      <a:schemeClr val="tx1"/>
                    </a:solidFill>
                    <a:latin typeface="Arial" pitchFamily="34" charset="0"/>
                    <a:ea typeface="微软雅黑" pitchFamily="34" charset="-122"/>
                  </a:defRPr>
                </a:lvl4pPr>
                <a:lvl5pPr marL="2057400" indent="-228600" eaLnBrk="0" hangingPunct="0">
                  <a:defRPr b="1">
                    <a:solidFill>
                      <a:schemeClr val="tx1"/>
                    </a:solidFill>
                    <a:latin typeface="Arial" pitchFamily="34" charset="0"/>
                    <a:ea typeface="微软雅黑" pitchFamily="34" charset="-122"/>
                  </a:defRPr>
                </a:lvl5pPr>
                <a:lvl6pPr marL="2514600" indent="-228600" eaLnBrk="0" fontAlgn="base" hangingPunct="0">
                  <a:spcBef>
                    <a:spcPct val="0"/>
                  </a:spcBef>
                  <a:spcAft>
                    <a:spcPct val="0"/>
                  </a:spcAft>
                  <a:defRPr b="1">
                    <a:solidFill>
                      <a:schemeClr val="tx1"/>
                    </a:solidFill>
                    <a:latin typeface="Arial" pitchFamily="34" charset="0"/>
                    <a:ea typeface="微软雅黑" pitchFamily="34" charset="-122"/>
                  </a:defRPr>
                </a:lvl6pPr>
                <a:lvl7pPr marL="2971800" indent="-228600" eaLnBrk="0" fontAlgn="base" hangingPunct="0">
                  <a:spcBef>
                    <a:spcPct val="0"/>
                  </a:spcBef>
                  <a:spcAft>
                    <a:spcPct val="0"/>
                  </a:spcAft>
                  <a:defRPr b="1">
                    <a:solidFill>
                      <a:schemeClr val="tx1"/>
                    </a:solidFill>
                    <a:latin typeface="Arial" pitchFamily="34" charset="0"/>
                    <a:ea typeface="微软雅黑" pitchFamily="34" charset="-122"/>
                  </a:defRPr>
                </a:lvl7pPr>
                <a:lvl8pPr marL="3429000" indent="-228600" eaLnBrk="0" fontAlgn="base" hangingPunct="0">
                  <a:spcBef>
                    <a:spcPct val="0"/>
                  </a:spcBef>
                  <a:spcAft>
                    <a:spcPct val="0"/>
                  </a:spcAft>
                  <a:defRPr b="1">
                    <a:solidFill>
                      <a:schemeClr val="tx1"/>
                    </a:solidFill>
                    <a:latin typeface="Arial" pitchFamily="34" charset="0"/>
                    <a:ea typeface="微软雅黑" pitchFamily="34" charset="-122"/>
                  </a:defRPr>
                </a:lvl8pPr>
                <a:lvl9pPr marL="3886200" indent="-228600" eaLnBrk="0" fontAlgn="base" hangingPunct="0">
                  <a:spcBef>
                    <a:spcPct val="0"/>
                  </a:spcBef>
                  <a:spcAft>
                    <a:spcPct val="0"/>
                  </a:spcAft>
                  <a:defRPr b="1">
                    <a:solidFill>
                      <a:schemeClr val="tx1"/>
                    </a:solidFill>
                    <a:latin typeface="Arial" pitchFamily="34" charset="0"/>
                    <a:ea typeface="微软雅黑" pitchFamily="34" charset="-122"/>
                  </a:defRPr>
                </a:lvl9pPr>
              </a:lstStyle>
              <a:p>
                <a:pPr marL="0" marR="0" lvl="0" indent="0" algn="ctr" defTabSz="914400" eaLnBrk="1" fontAlgn="auto" latinLnBrk="1"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effectLst/>
                    <a:uLnTx/>
                    <a:uFillTx/>
                    <a:latin typeface="Arial" pitchFamily="34" charset="0"/>
                    <a:ea typeface="微软雅黑" pitchFamily="34" charset="-122"/>
                  </a:rPr>
                  <a:t>双击此处添加</a:t>
                </a:r>
              </a:p>
              <a:p>
                <a:pPr marL="0" marR="0" lvl="0" indent="0" algn="ctr" defTabSz="914400" eaLnBrk="1" fontAlgn="auto" latinLnBrk="1"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bg1"/>
                    </a:solidFill>
                    <a:effectLst/>
                    <a:uLnTx/>
                    <a:uFillTx/>
                    <a:latin typeface="Arial" pitchFamily="34" charset="0"/>
                    <a:ea typeface="微软雅黑" pitchFamily="34" charset="-122"/>
                  </a:rPr>
                  <a:t>标题文字</a:t>
                </a:r>
                <a:endParaRPr kumimoji="0" lang="en-US" sz="2000" b="1" i="0" u="none" strike="noStrike" kern="0" cap="none" spc="0" normalizeH="0" baseline="0" noProof="0" dirty="0" smtClean="0">
                  <a:ln>
                    <a:noFill/>
                  </a:ln>
                  <a:solidFill>
                    <a:schemeClr val="bg1"/>
                  </a:solidFill>
                  <a:effectLst/>
                  <a:uLnTx/>
                  <a:uFillTx/>
                  <a:latin typeface="Arial" pitchFamily="34" charset="0"/>
                  <a:ea typeface="微软雅黑" pitchFamily="34" charset="-122"/>
                </a:endParaRPr>
              </a:p>
            </p:txBody>
          </p:sp>
        </p:grpSp>
      </p:grpSp>
      <p:sp>
        <p:nvSpPr>
          <p:cNvPr id="130" name="AutoShape 92"/>
          <p:cNvSpPr>
            <a:spLocks/>
          </p:cNvSpPr>
          <p:nvPr/>
        </p:nvSpPr>
        <p:spPr bwMode="auto">
          <a:xfrm rot="530416" flipH="1">
            <a:off x="5098929" y="1087239"/>
            <a:ext cx="916311" cy="1054301"/>
          </a:xfrm>
          <a:custGeom>
            <a:avLst/>
            <a:gdLst>
              <a:gd name="T0" fmla="*/ 669779 w 21600"/>
              <a:gd name="T1" fmla="*/ 379024 h 21600"/>
              <a:gd name="T2" fmla="*/ 469106 w 21600"/>
              <a:gd name="T3" fmla="*/ 258430 h 21600"/>
              <a:gd name="T4" fmla="*/ 312346 w 21600"/>
              <a:gd name="T5" fmla="*/ 323800 h 21600"/>
              <a:gd name="T6" fmla="*/ 168357 w 21600"/>
              <a:gd name="T7" fmla="*/ 125492 h 21600"/>
              <a:gd name="T8" fmla="*/ 469106 w 21600"/>
              <a:gd name="T9" fmla="*/ 0 h 21600"/>
              <a:gd name="T10" fmla="*/ 854120 w 21600"/>
              <a:gd name="T11" fmla="*/ 231393 h 21600"/>
              <a:gd name="T12" fmla="*/ 950374 w 21600"/>
              <a:gd name="T13" fmla="*/ 154329 h 21600"/>
              <a:gd name="T14" fmla="*/ 893082 w 21600"/>
              <a:gd name="T15" fmla="*/ 522008 h 21600"/>
              <a:gd name="T16" fmla="*/ 573526 w 21600"/>
              <a:gd name="T17" fmla="*/ 456089 h 21600"/>
              <a:gd name="T18" fmla="*/ 669779 w 21600"/>
              <a:gd name="T19" fmla="*/ 379024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3 w 21600"/>
              <a:gd name="T31" fmla="*/ 3163 h 21600"/>
              <a:gd name="T32" fmla="*/ 18437 w 21600"/>
              <a:gd name="T33" fmla="*/ 1843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31" name="组合 130"/>
          <p:cNvGrpSpPr/>
          <p:nvPr/>
        </p:nvGrpSpPr>
        <p:grpSpPr>
          <a:xfrm>
            <a:off x="1115091" y="2339999"/>
            <a:ext cx="398463" cy="536453"/>
            <a:chOff x="1065312" y="2098918"/>
            <a:chExt cx="398463" cy="536453"/>
          </a:xfrm>
        </p:grpSpPr>
        <p:grpSp>
          <p:nvGrpSpPr>
            <p:cNvPr id="132" name="Group 60"/>
            <p:cNvGrpSpPr>
              <a:grpSpLocks/>
            </p:cNvGrpSpPr>
            <p:nvPr/>
          </p:nvGrpSpPr>
          <p:grpSpPr bwMode="auto">
            <a:xfrm>
              <a:off x="1065312" y="2098918"/>
              <a:ext cx="398463" cy="398463"/>
              <a:chOff x="0" y="0"/>
              <a:chExt cx="1089" cy="1089"/>
            </a:xfrm>
          </p:grpSpPr>
          <p:sp>
            <p:nvSpPr>
              <p:cNvPr id="134" name="Oval 61"/>
              <p:cNvSpPr>
                <a:spLocks noChangeArrowheads="1"/>
              </p:cNvSpPr>
              <p:nvPr/>
            </p:nvSpPr>
            <p:spPr bwMode="auto">
              <a:xfrm>
                <a:off x="0" y="0"/>
                <a:ext cx="1089" cy="1089"/>
              </a:xfrm>
              <a:prstGeom prst="ellipse">
                <a:avLst/>
              </a:prstGeom>
              <a:gradFill rotWithShape="1">
                <a:gsLst>
                  <a:gs pos="0">
                    <a:srgbClr val="FF0000"/>
                  </a:gs>
                  <a:gs pos="100000">
                    <a:srgbClr val="CC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35" name="Group 62"/>
              <p:cNvGrpSpPr>
                <a:grpSpLocks/>
              </p:cNvGrpSpPr>
              <p:nvPr/>
            </p:nvGrpSpPr>
            <p:grpSpPr bwMode="auto">
              <a:xfrm>
                <a:off x="91" y="30"/>
                <a:ext cx="908" cy="296"/>
                <a:chOff x="0" y="0"/>
                <a:chExt cx="907" cy="295"/>
              </a:xfrm>
            </p:grpSpPr>
            <p:sp>
              <p:nvSpPr>
                <p:cNvPr id="136" name="Freeform 63"/>
                <p:cNvSpPr>
                  <a:spLocks/>
                </p:cNvSpPr>
                <p:nvPr/>
              </p:nvSpPr>
              <p:spPr bwMode="auto">
                <a:xfrm>
                  <a:off x="-2" y="0"/>
                  <a:ext cx="910" cy="296"/>
                </a:xfrm>
                <a:custGeom>
                  <a:avLst/>
                  <a:gdLst>
                    <a:gd name="T0" fmla="*/ 0 w 4756"/>
                    <a:gd name="T1" fmla="*/ 296 h 1576"/>
                    <a:gd name="T2" fmla="*/ 10 w 4756"/>
                    <a:gd name="T3" fmla="*/ 275 h 1576"/>
                    <a:gd name="T4" fmla="*/ 21 w 4756"/>
                    <a:gd name="T5" fmla="*/ 254 h 1576"/>
                    <a:gd name="T6" fmla="*/ 33 w 4756"/>
                    <a:gd name="T7" fmla="*/ 233 h 1576"/>
                    <a:gd name="T8" fmla="*/ 46 w 4756"/>
                    <a:gd name="T9" fmla="*/ 214 h 1576"/>
                    <a:gd name="T10" fmla="*/ 59 w 4756"/>
                    <a:gd name="T11" fmla="*/ 195 h 1576"/>
                    <a:gd name="T12" fmla="*/ 74 w 4756"/>
                    <a:gd name="T13" fmla="*/ 177 h 1576"/>
                    <a:gd name="T14" fmla="*/ 90 w 4756"/>
                    <a:gd name="T15" fmla="*/ 159 h 1576"/>
                    <a:gd name="T16" fmla="*/ 106 w 4756"/>
                    <a:gd name="T17" fmla="*/ 142 h 1576"/>
                    <a:gd name="T18" fmla="*/ 114 w 4756"/>
                    <a:gd name="T19" fmla="*/ 134 h 1576"/>
                    <a:gd name="T20" fmla="*/ 132 w 4756"/>
                    <a:gd name="T21" fmla="*/ 118 h 1576"/>
                    <a:gd name="T22" fmla="*/ 150 w 4756"/>
                    <a:gd name="T23" fmla="*/ 103 h 1576"/>
                    <a:gd name="T24" fmla="*/ 169 w 4756"/>
                    <a:gd name="T25" fmla="*/ 89 h 1576"/>
                    <a:gd name="T26" fmla="*/ 189 w 4756"/>
                    <a:gd name="T27" fmla="*/ 76 h 1576"/>
                    <a:gd name="T28" fmla="*/ 209 w 4756"/>
                    <a:gd name="T29" fmla="*/ 64 h 1576"/>
                    <a:gd name="T30" fmla="*/ 230 w 4756"/>
                    <a:gd name="T31" fmla="*/ 53 h 1576"/>
                    <a:gd name="T32" fmla="*/ 252 w 4756"/>
                    <a:gd name="T33" fmla="*/ 43 h 1576"/>
                    <a:gd name="T34" fmla="*/ 263 w 4756"/>
                    <a:gd name="T35" fmla="*/ 38 h 1576"/>
                    <a:gd name="T36" fmla="*/ 285 w 4756"/>
                    <a:gd name="T37" fmla="*/ 29 h 1576"/>
                    <a:gd name="T38" fmla="*/ 308 w 4756"/>
                    <a:gd name="T39" fmla="*/ 22 h 1576"/>
                    <a:gd name="T40" fmla="*/ 331 w 4756"/>
                    <a:gd name="T41" fmla="*/ 15 h 1576"/>
                    <a:gd name="T42" fmla="*/ 356 w 4756"/>
                    <a:gd name="T43" fmla="*/ 10 h 1576"/>
                    <a:gd name="T44" fmla="*/ 380 w 4756"/>
                    <a:gd name="T45" fmla="*/ 6 h 1576"/>
                    <a:gd name="T46" fmla="*/ 404 w 4756"/>
                    <a:gd name="T47" fmla="*/ 2 h 1576"/>
                    <a:gd name="T48" fmla="*/ 430 w 4756"/>
                    <a:gd name="T49" fmla="*/ 0 h 1576"/>
                    <a:gd name="T50" fmla="*/ 455 w 4756"/>
                    <a:gd name="T51" fmla="*/ 0 h 1576"/>
                    <a:gd name="T52" fmla="*/ 468 w 4756"/>
                    <a:gd name="T53" fmla="*/ 0 h 1576"/>
                    <a:gd name="T54" fmla="*/ 493 w 4756"/>
                    <a:gd name="T55" fmla="*/ 2 h 1576"/>
                    <a:gd name="T56" fmla="*/ 518 w 4756"/>
                    <a:gd name="T57" fmla="*/ 4 h 1576"/>
                    <a:gd name="T58" fmla="*/ 542 w 4756"/>
                    <a:gd name="T59" fmla="*/ 8 h 1576"/>
                    <a:gd name="T60" fmla="*/ 567 w 4756"/>
                    <a:gd name="T61" fmla="*/ 12 h 1576"/>
                    <a:gd name="T62" fmla="*/ 590 w 4756"/>
                    <a:gd name="T63" fmla="*/ 18 h 1576"/>
                    <a:gd name="T64" fmla="*/ 613 w 4756"/>
                    <a:gd name="T65" fmla="*/ 26 h 1576"/>
                    <a:gd name="T66" fmla="*/ 636 w 4756"/>
                    <a:gd name="T67" fmla="*/ 33 h 1576"/>
                    <a:gd name="T68" fmla="*/ 647 w 4756"/>
                    <a:gd name="T69" fmla="*/ 38 h 1576"/>
                    <a:gd name="T70" fmla="*/ 669 w 4756"/>
                    <a:gd name="T71" fmla="*/ 48 h 1576"/>
                    <a:gd name="T72" fmla="*/ 690 w 4756"/>
                    <a:gd name="T73" fmla="*/ 59 h 1576"/>
                    <a:gd name="T74" fmla="*/ 711 w 4756"/>
                    <a:gd name="T75" fmla="*/ 70 h 1576"/>
                    <a:gd name="T76" fmla="*/ 731 w 4756"/>
                    <a:gd name="T77" fmla="*/ 83 h 1576"/>
                    <a:gd name="T78" fmla="*/ 750 w 4756"/>
                    <a:gd name="T79" fmla="*/ 96 h 1576"/>
                    <a:gd name="T80" fmla="*/ 769 w 4756"/>
                    <a:gd name="T81" fmla="*/ 111 h 1576"/>
                    <a:gd name="T82" fmla="*/ 787 w 4756"/>
                    <a:gd name="T83" fmla="*/ 126 h 1576"/>
                    <a:gd name="T84" fmla="*/ 804 w 4756"/>
                    <a:gd name="T85" fmla="*/ 142 h 1576"/>
                    <a:gd name="T86" fmla="*/ 812 w 4756"/>
                    <a:gd name="T87" fmla="*/ 150 h 1576"/>
                    <a:gd name="T88" fmla="*/ 828 w 4756"/>
                    <a:gd name="T89" fmla="*/ 168 h 1576"/>
                    <a:gd name="T90" fmla="*/ 844 w 4756"/>
                    <a:gd name="T91" fmla="*/ 186 h 1576"/>
                    <a:gd name="T92" fmla="*/ 858 w 4756"/>
                    <a:gd name="T93" fmla="*/ 204 h 1576"/>
                    <a:gd name="T94" fmla="*/ 871 w 4756"/>
                    <a:gd name="T95" fmla="*/ 224 h 1576"/>
                    <a:gd name="T96" fmla="*/ 884 w 4756"/>
                    <a:gd name="T97" fmla="*/ 243 h 1576"/>
                    <a:gd name="T98" fmla="*/ 895 w 4756"/>
                    <a:gd name="T99" fmla="*/ 264 h 1576"/>
                    <a:gd name="T100" fmla="*/ 905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37" name="Oval 64"/>
                <p:cNvSpPr>
                  <a:spLocks noChangeArrowheads="1"/>
                </p:cNvSpPr>
                <p:nvPr/>
              </p:nvSpPr>
              <p:spPr bwMode="auto">
                <a:xfrm>
                  <a:off x="340" y="0"/>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grpSp>
        <p:sp>
          <p:nvSpPr>
            <p:cNvPr id="133" name="Oval 94"/>
            <p:cNvSpPr>
              <a:spLocks noChangeArrowheads="1"/>
            </p:cNvSpPr>
            <p:nvPr/>
          </p:nvSpPr>
          <p:spPr bwMode="auto">
            <a:xfrm>
              <a:off x="1076165" y="2503583"/>
              <a:ext cx="382960" cy="131788"/>
            </a:xfrm>
            <a:prstGeom prst="ellipse">
              <a:avLst/>
            </a:prstGeom>
            <a:gradFill rotWithShape="1">
              <a:gsLst>
                <a:gs pos="0">
                  <a:srgbClr val="000000">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sp>
        <p:nvSpPr>
          <p:cNvPr id="140"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558635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500" fill="hold"/>
                                        <p:tgtEl>
                                          <p:spTgt spid="55"/>
                                        </p:tgtEl>
                                        <p:attrNameLst>
                                          <p:attrName>ppt_w</p:attrName>
                                        </p:attrNameLst>
                                      </p:cBhvr>
                                      <p:tavLst>
                                        <p:tav tm="0">
                                          <p:val>
                                            <p:fltVal val="0"/>
                                          </p:val>
                                        </p:tav>
                                        <p:tav tm="100000">
                                          <p:val>
                                            <p:strVal val="#ppt_w"/>
                                          </p:val>
                                        </p:tav>
                                      </p:tavLst>
                                    </p:anim>
                                    <p:anim calcmode="lin" valueType="num">
                                      <p:cBhvr>
                                        <p:cTn id="12" dur="500" fill="hold"/>
                                        <p:tgtEl>
                                          <p:spTgt spid="55"/>
                                        </p:tgtEl>
                                        <p:attrNameLst>
                                          <p:attrName>ppt_h</p:attrName>
                                        </p:attrNameLst>
                                      </p:cBhvr>
                                      <p:tavLst>
                                        <p:tav tm="0">
                                          <p:val>
                                            <p:fltVal val="0"/>
                                          </p:val>
                                        </p:tav>
                                        <p:tav tm="100000">
                                          <p:val>
                                            <p:strVal val="#ppt_h"/>
                                          </p:val>
                                        </p:tav>
                                      </p:tavLst>
                                    </p:anim>
                                    <p:animEffect transition="in" filter="fade">
                                      <p:cBhvr>
                                        <p:cTn id="13" dur="500"/>
                                        <p:tgtEl>
                                          <p:spTgt spid="5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31"/>
                                        </p:tgtEl>
                                        <p:attrNameLst>
                                          <p:attrName>style.visibility</p:attrName>
                                        </p:attrNameLst>
                                      </p:cBhvr>
                                      <p:to>
                                        <p:strVal val="visible"/>
                                      </p:to>
                                    </p:set>
                                    <p:anim calcmode="lin" valueType="num">
                                      <p:cBhvr>
                                        <p:cTn id="17" dur="500" fill="hold"/>
                                        <p:tgtEl>
                                          <p:spTgt spid="131"/>
                                        </p:tgtEl>
                                        <p:attrNameLst>
                                          <p:attrName>ppt_w</p:attrName>
                                        </p:attrNameLst>
                                      </p:cBhvr>
                                      <p:tavLst>
                                        <p:tav tm="0">
                                          <p:val>
                                            <p:fltVal val="0"/>
                                          </p:val>
                                        </p:tav>
                                        <p:tav tm="100000">
                                          <p:val>
                                            <p:strVal val="#ppt_w"/>
                                          </p:val>
                                        </p:tav>
                                      </p:tavLst>
                                    </p:anim>
                                    <p:anim calcmode="lin" valueType="num">
                                      <p:cBhvr>
                                        <p:cTn id="18" dur="500" fill="hold"/>
                                        <p:tgtEl>
                                          <p:spTgt spid="131"/>
                                        </p:tgtEl>
                                        <p:attrNameLst>
                                          <p:attrName>ppt_h</p:attrName>
                                        </p:attrNameLst>
                                      </p:cBhvr>
                                      <p:tavLst>
                                        <p:tav tm="0">
                                          <p:val>
                                            <p:fltVal val="0"/>
                                          </p:val>
                                        </p:tav>
                                        <p:tav tm="100000">
                                          <p:val>
                                            <p:strVal val="#ppt_h"/>
                                          </p:val>
                                        </p:tav>
                                      </p:tavLst>
                                    </p:anim>
                                    <p:animEffect transition="in" filter="fade">
                                      <p:cBhvr>
                                        <p:cTn id="19" dur="500"/>
                                        <p:tgtEl>
                                          <p:spTgt spid="13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p:cTn id="23" dur="500" fill="hold"/>
                                        <p:tgtEl>
                                          <p:spTgt spid="62"/>
                                        </p:tgtEl>
                                        <p:attrNameLst>
                                          <p:attrName>ppt_w</p:attrName>
                                        </p:attrNameLst>
                                      </p:cBhvr>
                                      <p:tavLst>
                                        <p:tav tm="0">
                                          <p:val>
                                            <p:fltVal val="0"/>
                                          </p:val>
                                        </p:tav>
                                        <p:tav tm="100000">
                                          <p:val>
                                            <p:strVal val="#ppt_w"/>
                                          </p:val>
                                        </p:tav>
                                      </p:tavLst>
                                    </p:anim>
                                    <p:anim calcmode="lin" valueType="num">
                                      <p:cBhvr>
                                        <p:cTn id="24" dur="500" fill="hold"/>
                                        <p:tgtEl>
                                          <p:spTgt spid="62"/>
                                        </p:tgtEl>
                                        <p:attrNameLst>
                                          <p:attrName>ppt_h</p:attrName>
                                        </p:attrNameLst>
                                      </p:cBhvr>
                                      <p:tavLst>
                                        <p:tav tm="0">
                                          <p:val>
                                            <p:fltVal val="0"/>
                                          </p:val>
                                        </p:tav>
                                        <p:tav tm="100000">
                                          <p:val>
                                            <p:strVal val="#ppt_h"/>
                                          </p:val>
                                        </p:tav>
                                      </p:tavLst>
                                    </p:anim>
                                    <p:animEffect transition="in" filter="fade">
                                      <p:cBhvr>
                                        <p:cTn id="25" dur="500"/>
                                        <p:tgtEl>
                                          <p:spTgt spid="6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wipe(up)">
                                      <p:cBhvr>
                                        <p:cTn id="29" dur="250"/>
                                        <p:tgtEl>
                                          <p:spTgt spid="54"/>
                                        </p:tgtEl>
                                      </p:cBhvr>
                                    </p:animEffect>
                                  </p:childTnLst>
                                </p:cTn>
                              </p:par>
                            </p:childTnLst>
                          </p:cTn>
                        </p:par>
                        <p:par>
                          <p:cTn id="30" fill="hold">
                            <p:stCondLst>
                              <p:cond delay="2250"/>
                            </p:stCondLst>
                            <p:childTnLst>
                              <p:par>
                                <p:cTn id="31" presetID="22" presetClass="entr" presetSubtype="4" fill="hold" nodeType="afterEffect">
                                  <p:stCondLst>
                                    <p:cond delay="0"/>
                                  </p:stCondLst>
                                  <p:childTnLst>
                                    <p:set>
                                      <p:cBhvr>
                                        <p:cTn id="32" dur="1" fill="hold">
                                          <p:stCondLst>
                                            <p:cond delay="0"/>
                                          </p:stCondLst>
                                        </p:cTn>
                                        <p:tgtEl>
                                          <p:spTgt spid="83"/>
                                        </p:tgtEl>
                                        <p:attrNameLst>
                                          <p:attrName>style.visibility</p:attrName>
                                        </p:attrNameLst>
                                      </p:cBhvr>
                                      <p:to>
                                        <p:strVal val="visible"/>
                                      </p:to>
                                    </p:set>
                                    <p:animEffect transition="in" filter="wipe(down)">
                                      <p:cBhvr>
                                        <p:cTn id="33" dur="1000"/>
                                        <p:tgtEl>
                                          <p:spTgt spid="83"/>
                                        </p:tgtEl>
                                      </p:cBhvr>
                                    </p:animEffect>
                                  </p:childTnLst>
                                </p:cTn>
                              </p:par>
                            </p:childTnLst>
                          </p:cTn>
                        </p:par>
                        <p:par>
                          <p:cTn id="34" fill="hold">
                            <p:stCondLst>
                              <p:cond delay="3250"/>
                            </p:stCondLst>
                            <p:childTnLst>
                              <p:par>
                                <p:cTn id="35" presetID="22" presetClass="entr" presetSubtype="4" fill="hold" grpId="0" nodeType="afterEffect">
                                  <p:stCondLst>
                                    <p:cond delay="0"/>
                                  </p:stCondLst>
                                  <p:childTnLst>
                                    <p:set>
                                      <p:cBhvr>
                                        <p:cTn id="36" dur="1" fill="hold">
                                          <p:stCondLst>
                                            <p:cond delay="0"/>
                                          </p:stCondLst>
                                        </p:cTn>
                                        <p:tgtEl>
                                          <p:spTgt spid="130"/>
                                        </p:tgtEl>
                                        <p:attrNameLst>
                                          <p:attrName>style.visibility</p:attrName>
                                        </p:attrNameLst>
                                      </p:cBhvr>
                                      <p:to>
                                        <p:strVal val="visible"/>
                                      </p:to>
                                    </p:set>
                                    <p:animEffect transition="in" filter="wipe(down)">
                                      <p:cBhvr>
                                        <p:cTn id="37" dur="500"/>
                                        <p:tgtEl>
                                          <p:spTgt spid="130"/>
                                        </p:tgtEl>
                                      </p:cBhvr>
                                    </p:animEffect>
                                  </p:childTnLst>
                                </p:cTn>
                              </p:par>
                            </p:childTnLst>
                          </p:cTn>
                        </p:par>
                        <p:par>
                          <p:cTn id="38" fill="hold">
                            <p:stCondLst>
                              <p:cond delay="3750"/>
                            </p:stCondLst>
                            <p:childTnLst>
                              <p:par>
                                <p:cTn id="39" presetID="53" presetClass="entr" presetSubtype="16"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4" grpId="0"/>
      <p:bldP spid="1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2099" y="1203598"/>
            <a:ext cx="1678376" cy="2943224"/>
            <a:chOff x="1192722" y="853916"/>
            <a:chExt cx="1678376" cy="2943224"/>
          </a:xfrm>
        </p:grpSpPr>
        <p:sp>
          <p:nvSpPr>
            <p:cNvPr id="3" name="梯形 2"/>
            <p:cNvSpPr/>
            <p:nvPr/>
          </p:nvSpPr>
          <p:spPr>
            <a:xfrm rot="5400000">
              <a:off x="560298" y="1486340"/>
              <a:ext cx="2943224" cy="1678375"/>
            </a:xfrm>
            <a:prstGeom prst="trapezoid">
              <a:avLst>
                <a:gd name="adj" fmla="val 609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 name="组合 3"/>
            <p:cNvGrpSpPr>
              <a:grpSpLocks noChangeAspect="1"/>
            </p:cNvGrpSpPr>
            <p:nvPr/>
          </p:nvGrpSpPr>
          <p:grpSpPr>
            <a:xfrm>
              <a:off x="1807198" y="1451662"/>
              <a:ext cx="524325" cy="540000"/>
              <a:chOff x="10140951" y="3663950"/>
              <a:chExt cx="1062037" cy="1093788"/>
            </a:xfrm>
            <a:solidFill>
              <a:schemeClr val="bg1"/>
            </a:solidFill>
          </p:grpSpPr>
          <p:sp>
            <p:nvSpPr>
              <p:cNvPr id="7" name="Freeform 23"/>
              <p:cNvSpPr>
                <a:spLocks/>
              </p:cNvSpPr>
              <p:nvPr/>
            </p:nvSpPr>
            <p:spPr bwMode="auto">
              <a:xfrm>
                <a:off x="10148888" y="4467225"/>
                <a:ext cx="1054099" cy="290513"/>
              </a:xfrm>
              <a:custGeom>
                <a:avLst/>
                <a:gdLst>
                  <a:gd name="T0" fmla="*/ 278 w 278"/>
                  <a:gd name="T1" fmla="*/ 1 h 77"/>
                  <a:gd name="T2" fmla="*/ 253 w 278"/>
                  <a:gd name="T3" fmla="*/ 23 h 77"/>
                  <a:gd name="T4" fmla="*/ 253 w 278"/>
                  <a:gd name="T5" fmla="*/ 23 h 77"/>
                  <a:gd name="T6" fmla="*/ 253 w 278"/>
                  <a:gd name="T7" fmla="*/ 23 h 77"/>
                  <a:gd name="T8" fmla="*/ 140 w 278"/>
                  <a:gd name="T9" fmla="*/ 52 h 77"/>
                  <a:gd name="T10" fmla="*/ 38 w 278"/>
                  <a:gd name="T11" fmla="*/ 30 h 77"/>
                  <a:gd name="T12" fmla="*/ 0 w 278"/>
                  <a:gd name="T13" fmla="*/ 0 h 77"/>
                  <a:gd name="T14" fmla="*/ 47 w 278"/>
                  <a:gd name="T15" fmla="*/ 56 h 77"/>
                  <a:gd name="T16" fmla="*/ 140 w 278"/>
                  <a:gd name="T17" fmla="*/ 77 h 77"/>
                  <a:gd name="T18" fmla="*/ 243 w 278"/>
                  <a:gd name="T19" fmla="*/ 50 h 77"/>
                  <a:gd name="T20" fmla="*/ 243 w 278"/>
                  <a:gd name="T21" fmla="*/ 50 h 77"/>
                  <a:gd name="T22" fmla="*/ 278 w 278"/>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7">
                    <a:moveTo>
                      <a:pt x="278" y="1"/>
                    </a:moveTo>
                    <a:cubicBezTo>
                      <a:pt x="271" y="9"/>
                      <a:pt x="263" y="16"/>
                      <a:pt x="253" y="23"/>
                    </a:cubicBezTo>
                    <a:cubicBezTo>
                      <a:pt x="253" y="23"/>
                      <a:pt x="253" y="23"/>
                      <a:pt x="253" y="23"/>
                    </a:cubicBezTo>
                    <a:cubicBezTo>
                      <a:pt x="253" y="23"/>
                      <a:pt x="253" y="23"/>
                      <a:pt x="253" y="23"/>
                    </a:cubicBezTo>
                    <a:cubicBezTo>
                      <a:pt x="223" y="42"/>
                      <a:pt x="183" y="52"/>
                      <a:pt x="140" y="52"/>
                    </a:cubicBezTo>
                    <a:cubicBezTo>
                      <a:pt x="103" y="52"/>
                      <a:pt x="67" y="44"/>
                      <a:pt x="38" y="30"/>
                    </a:cubicBezTo>
                    <a:cubicBezTo>
                      <a:pt x="22" y="22"/>
                      <a:pt x="9" y="11"/>
                      <a:pt x="0" y="0"/>
                    </a:cubicBezTo>
                    <a:cubicBezTo>
                      <a:pt x="2" y="21"/>
                      <a:pt x="18" y="41"/>
                      <a:pt x="47" y="56"/>
                    </a:cubicBezTo>
                    <a:cubicBezTo>
                      <a:pt x="73" y="70"/>
                      <a:pt x="107" y="77"/>
                      <a:pt x="140" y="77"/>
                    </a:cubicBezTo>
                    <a:cubicBezTo>
                      <a:pt x="178" y="77"/>
                      <a:pt x="216" y="67"/>
                      <a:pt x="243" y="50"/>
                    </a:cubicBezTo>
                    <a:cubicBezTo>
                      <a:pt x="243" y="50"/>
                      <a:pt x="243" y="50"/>
                      <a:pt x="243" y="50"/>
                    </a:cubicBezTo>
                    <a:cubicBezTo>
                      <a:pt x="265" y="36"/>
                      <a:pt x="276" y="19"/>
                      <a:pt x="27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4"/>
              <p:cNvSpPr>
                <a:spLocks/>
              </p:cNvSpPr>
              <p:nvPr/>
            </p:nvSpPr>
            <p:spPr bwMode="auto">
              <a:xfrm>
                <a:off x="10148888" y="4308475"/>
                <a:ext cx="1054099" cy="287338"/>
              </a:xfrm>
              <a:custGeom>
                <a:avLst/>
                <a:gdLst>
                  <a:gd name="T0" fmla="*/ 253 w 278"/>
                  <a:gd name="T1" fmla="*/ 22 h 76"/>
                  <a:gd name="T2" fmla="*/ 253 w 278"/>
                  <a:gd name="T3" fmla="*/ 23 h 76"/>
                  <a:gd name="T4" fmla="*/ 253 w 278"/>
                  <a:gd name="T5" fmla="*/ 23 h 76"/>
                  <a:gd name="T6" fmla="*/ 140 w 278"/>
                  <a:gd name="T7" fmla="*/ 52 h 76"/>
                  <a:gd name="T8" fmla="*/ 38 w 278"/>
                  <a:gd name="T9" fmla="*/ 30 h 76"/>
                  <a:gd name="T10" fmla="*/ 0 w 278"/>
                  <a:gd name="T11" fmla="*/ 0 h 76"/>
                  <a:gd name="T12" fmla="*/ 47 w 278"/>
                  <a:gd name="T13" fmla="*/ 56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3"/>
                      <a:pt x="253" y="23"/>
                      <a:pt x="253" y="23"/>
                    </a:cubicBezTo>
                    <a:cubicBezTo>
                      <a:pt x="253" y="23"/>
                      <a:pt x="253" y="23"/>
                      <a:pt x="253" y="23"/>
                    </a:cubicBezTo>
                    <a:cubicBezTo>
                      <a:pt x="223" y="42"/>
                      <a:pt x="183" y="52"/>
                      <a:pt x="140" y="52"/>
                    </a:cubicBezTo>
                    <a:cubicBezTo>
                      <a:pt x="103" y="52"/>
                      <a:pt x="67" y="44"/>
                      <a:pt x="38" y="30"/>
                    </a:cubicBezTo>
                    <a:cubicBezTo>
                      <a:pt x="22" y="21"/>
                      <a:pt x="9" y="11"/>
                      <a:pt x="0" y="0"/>
                    </a:cubicBezTo>
                    <a:cubicBezTo>
                      <a:pt x="2" y="20"/>
                      <a:pt x="18" y="41"/>
                      <a:pt x="47" y="56"/>
                    </a:cubicBezTo>
                    <a:cubicBezTo>
                      <a:pt x="73" y="70"/>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5"/>
              <p:cNvSpPr>
                <a:spLocks/>
              </p:cNvSpPr>
              <p:nvPr/>
            </p:nvSpPr>
            <p:spPr bwMode="auto">
              <a:xfrm>
                <a:off x="10148888" y="4148138"/>
                <a:ext cx="1054099" cy="288925"/>
              </a:xfrm>
              <a:custGeom>
                <a:avLst/>
                <a:gdLst>
                  <a:gd name="T0" fmla="*/ 253 w 278"/>
                  <a:gd name="T1" fmla="*/ 22 h 76"/>
                  <a:gd name="T2" fmla="*/ 253 w 278"/>
                  <a:gd name="T3" fmla="*/ 22 h 76"/>
                  <a:gd name="T4" fmla="*/ 253 w 278"/>
                  <a:gd name="T5" fmla="*/ 22 h 76"/>
                  <a:gd name="T6" fmla="*/ 140 w 278"/>
                  <a:gd name="T7" fmla="*/ 52 h 76"/>
                  <a:gd name="T8" fmla="*/ 38 w 278"/>
                  <a:gd name="T9" fmla="*/ 29 h 76"/>
                  <a:gd name="T10" fmla="*/ 0 w 278"/>
                  <a:gd name="T11" fmla="*/ 0 h 76"/>
                  <a:gd name="T12" fmla="*/ 47 w 278"/>
                  <a:gd name="T13" fmla="*/ 55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2"/>
                      <a:pt x="253" y="22"/>
                      <a:pt x="253" y="22"/>
                    </a:cubicBezTo>
                    <a:cubicBezTo>
                      <a:pt x="253" y="22"/>
                      <a:pt x="253" y="22"/>
                      <a:pt x="253" y="22"/>
                    </a:cubicBezTo>
                    <a:cubicBezTo>
                      <a:pt x="223" y="41"/>
                      <a:pt x="183" y="52"/>
                      <a:pt x="140" y="52"/>
                    </a:cubicBezTo>
                    <a:cubicBezTo>
                      <a:pt x="103" y="52"/>
                      <a:pt x="67" y="44"/>
                      <a:pt x="38" y="29"/>
                    </a:cubicBezTo>
                    <a:cubicBezTo>
                      <a:pt x="22" y="21"/>
                      <a:pt x="9" y="11"/>
                      <a:pt x="0" y="0"/>
                    </a:cubicBezTo>
                    <a:cubicBezTo>
                      <a:pt x="2" y="20"/>
                      <a:pt x="18" y="41"/>
                      <a:pt x="47" y="55"/>
                    </a:cubicBezTo>
                    <a:cubicBezTo>
                      <a:pt x="73" y="69"/>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6"/>
              <p:cNvSpPr>
                <a:spLocks noEditPoints="1"/>
              </p:cNvSpPr>
              <p:nvPr/>
            </p:nvSpPr>
            <p:spPr bwMode="auto">
              <a:xfrm>
                <a:off x="10140951" y="3663950"/>
                <a:ext cx="1062037" cy="647700"/>
              </a:xfrm>
              <a:custGeom>
                <a:avLst/>
                <a:gdLst>
                  <a:gd name="T0" fmla="*/ 2 w 280"/>
                  <a:gd name="T1" fmla="*/ 78 h 171"/>
                  <a:gd name="T2" fmla="*/ 49 w 280"/>
                  <a:gd name="T3" fmla="*/ 141 h 171"/>
                  <a:gd name="T4" fmla="*/ 245 w 280"/>
                  <a:gd name="T5" fmla="*/ 135 h 171"/>
                  <a:gd name="T6" fmla="*/ 245 w 280"/>
                  <a:gd name="T7" fmla="*/ 135 h 171"/>
                  <a:gd name="T8" fmla="*/ 280 w 280"/>
                  <a:gd name="T9" fmla="*/ 84 h 171"/>
                  <a:gd name="T10" fmla="*/ 280 w 280"/>
                  <a:gd name="T11" fmla="*/ 81 h 171"/>
                  <a:gd name="T12" fmla="*/ 280 w 280"/>
                  <a:gd name="T13" fmla="*/ 77 h 171"/>
                  <a:gd name="T14" fmla="*/ 233 w 280"/>
                  <a:gd name="T15" fmla="*/ 21 h 171"/>
                  <a:gd name="T16" fmla="*/ 140 w 280"/>
                  <a:gd name="T17" fmla="*/ 0 h 171"/>
                  <a:gd name="T18" fmla="*/ 133 w 280"/>
                  <a:gd name="T19" fmla="*/ 1 h 171"/>
                  <a:gd name="T20" fmla="*/ 132 w 280"/>
                  <a:gd name="T21" fmla="*/ 1 h 171"/>
                  <a:gd name="T22" fmla="*/ 119 w 280"/>
                  <a:gd name="T23" fmla="*/ 1 h 171"/>
                  <a:gd name="T24" fmla="*/ 119 w 280"/>
                  <a:gd name="T25" fmla="*/ 1 h 171"/>
                  <a:gd name="T26" fmla="*/ 106 w 280"/>
                  <a:gd name="T27" fmla="*/ 3 h 171"/>
                  <a:gd name="T28" fmla="*/ 106 w 280"/>
                  <a:gd name="T29" fmla="*/ 3 h 171"/>
                  <a:gd name="T30" fmla="*/ 93 w 280"/>
                  <a:gd name="T31" fmla="*/ 5 h 171"/>
                  <a:gd name="T32" fmla="*/ 93 w 280"/>
                  <a:gd name="T33" fmla="*/ 5 h 171"/>
                  <a:gd name="T34" fmla="*/ 37 w 280"/>
                  <a:gd name="T35" fmla="*/ 27 h 171"/>
                  <a:gd name="T36" fmla="*/ 37 w 280"/>
                  <a:gd name="T37" fmla="*/ 27 h 171"/>
                  <a:gd name="T38" fmla="*/ 2 w 280"/>
                  <a:gd name="T39" fmla="*/ 78 h 171"/>
                  <a:gd name="T40" fmla="*/ 230 w 280"/>
                  <a:gd name="T41" fmla="*/ 127 h 171"/>
                  <a:gd name="T42" fmla="*/ 230 w 280"/>
                  <a:gd name="T43" fmla="*/ 127 h 171"/>
                  <a:gd name="T44" fmla="*/ 62 w 280"/>
                  <a:gd name="T45" fmla="*/ 133 h 171"/>
                  <a:gd name="T46" fmla="*/ 52 w 280"/>
                  <a:gd name="T47" fmla="*/ 35 h 171"/>
                  <a:gd name="T48" fmla="*/ 220 w 280"/>
                  <a:gd name="T49" fmla="*/ 30 h 171"/>
                  <a:gd name="T50" fmla="*/ 230 w 280"/>
                  <a:gd name="T51" fmla="*/ 12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171">
                    <a:moveTo>
                      <a:pt x="2" y="78"/>
                    </a:moveTo>
                    <a:cubicBezTo>
                      <a:pt x="0" y="101"/>
                      <a:pt x="16" y="125"/>
                      <a:pt x="49" y="141"/>
                    </a:cubicBezTo>
                    <a:cubicBezTo>
                      <a:pt x="106" y="171"/>
                      <a:pt x="194" y="168"/>
                      <a:pt x="245" y="135"/>
                    </a:cubicBezTo>
                    <a:cubicBezTo>
                      <a:pt x="245" y="135"/>
                      <a:pt x="245" y="135"/>
                      <a:pt x="245" y="135"/>
                    </a:cubicBezTo>
                    <a:cubicBezTo>
                      <a:pt x="268" y="120"/>
                      <a:pt x="279" y="102"/>
                      <a:pt x="280" y="84"/>
                    </a:cubicBezTo>
                    <a:cubicBezTo>
                      <a:pt x="280" y="83"/>
                      <a:pt x="280" y="82"/>
                      <a:pt x="280" y="81"/>
                    </a:cubicBezTo>
                    <a:cubicBezTo>
                      <a:pt x="280" y="80"/>
                      <a:pt x="280" y="78"/>
                      <a:pt x="280" y="77"/>
                    </a:cubicBezTo>
                    <a:cubicBezTo>
                      <a:pt x="278" y="56"/>
                      <a:pt x="262" y="36"/>
                      <a:pt x="233" y="21"/>
                    </a:cubicBezTo>
                    <a:cubicBezTo>
                      <a:pt x="206" y="7"/>
                      <a:pt x="173" y="0"/>
                      <a:pt x="140" y="0"/>
                    </a:cubicBezTo>
                    <a:cubicBezTo>
                      <a:pt x="138" y="0"/>
                      <a:pt x="135" y="0"/>
                      <a:pt x="133" y="1"/>
                    </a:cubicBezTo>
                    <a:cubicBezTo>
                      <a:pt x="132" y="1"/>
                      <a:pt x="132" y="1"/>
                      <a:pt x="132" y="1"/>
                    </a:cubicBezTo>
                    <a:cubicBezTo>
                      <a:pt x="128" y="1"/>
                      <a:pt x="124" y="1"/>
                      <a:pt x="119" y="1"/>
                    </a:cubicBezTo>
                    <a:cubicBezTo>
                      <a:pt x="119" y="1"/>
                      <a:pt x="119" y="1"/>
                      <a:pt x="119" y="1"/>
                    </a:cubicBezTo>
                    <a:cubicBezTo>
                      <a:pt x="115" y="2"/>
                      <a:pt x="110" y="2"/>
                      <a:pt x="106" y="3"/>
                    </a:cubicBezTo>
                    <a:cubicBezTo>
                      <a:pt x="106" y="3"/>
                      <a:pt x="106" y="3"/>
                      <a:pt x="106" y="3"/>
                    </a:cubicBezTo>
                    <a:cubicBezTo>
                      <a:pt x="102" y="4"/>
                      <a:pt x="97" y="4"/>
                      <a:pt x="93" y="5"/>
                    </a:cubicBezTo>
                    <a:cubicBezTo>
                      <a:pt x="93" y="5"/>
                      <a:pt x="93" y="5"/>
                      <a:pt x="93" y="5"/>
                    </a:cubicBezTo>
                    <a:cubicBezTo>
                      <a:pt x="72" y="10"/>
                      <a:pt x="52" y="17"/>
                      <a:pt x="37" y="27"/>
                    </a:cubicBezTo>
                    <a:cubicBezTo>
                      <a:pt x="37" y="27"/>
                      <a:pt x="37" y="27"/>
                      <a:pt x="37" y="27"/>
                    </a:cubicBezTo>
                    <a:cubicBezTo>
                      <a:pt x="14" y="42"/>
                      <a:pt x="3" y="60"/>
                      <a:pt x="2" y="78"/>
                    </a:cubicBezTo>
                    <a:close/>
                    <a:moveTo>
                      <a:pt x="230" y="127"/>
                    </a:moveTo>
                    <a:cubicBezTo>
                      <a:pt x="230" y="127"/>
                      <a:pt x="230" y="127"/>
                      <a:pt x="230" y="127"/>
                    </a:cubicBezTo>
                    <a:cubicBezTo>
                      <a:pt x="187" y="156"/>
                      <a:pt x="111" y="158"/>
                      <a:pt x="62" y="133"/>
                    </a:cubicBezTo>
                    <a:cubicBezTo>
                      <a:pt x="13" y="107"/>
                      <a:pt x="8" y="63"/>
                      <a:pt x="52" y="35"/>
                    </a:cubicBezTo>
                    <a:cubicBezTo>
                      <a:pt x="95" y="6"/>
                      <a:pt x="171" y="4"/>
                      <a:pt x="220" y="30"/>
                    </a:cubicBezTo>
                    <a:cubicBezTo>
                      <a:pt x="269" y="55"/>
                      <a:pt x="274" y="99"/>
                      <a:pt x="23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7"/>
              <p:cNvSpPr>
                <a:spLocks noEditPoints="1"/>
              </p:cNvSpPr>
              <p:nvPr/>
            </p:nvSpPr>
            <p:spPr bwMode="auto">
              <a:xfrm>
                <a:off x="10206038" y="3698875"/>
                <a:ext cx="939800" cy="544513"/>
              </a:xfrm>
              <a:custGeom>
                <a:avLst/>
                <a:gdLst>
                  <a:gd name="T0" fmla="*/ 40 w 248"/>
                  <a:gd name="T1" fmla="*/ 29 h 144"/>
                  <a:gd name="T2" fmla="*/ 50 w 248"/>
                  <a:gd name="T3" fmla="*/ 120 h 144"/>
                  <a:gd name="T4" fmla="*/ 208 w 248"/>
                  <a:gd name="T5" fmla="*/ 115 h 144"/>
                  <a:gd name="T6" fmla="*/ 198 w 248"/>
                  <a:gd name="T7" fmla="*/ 24 h 144"/>
                  <a:gd name="T8" fmla="*/ 40 w 248"/>
                  <a:gd name="T9" fmla="*/ 29 h 144"/>
                  <a:gd name="T10" fmla="*/ 81 w 248"/>
                  <a:gd name="T11" fmla="*/ 107 h 144"/>
                  <a:gd name="T12" fmla="*/ 74 w 248"/>
                  <a:gd name="T13" fmla="*/ 111 h 144"/>
                  <a:gd name="T14" fmla="*/ 68 w 248"/>
                  <a:gd name="T15" fmla="*/ 111 h 144"/>
                  <a:gd name="T16" fmla="*/ 67 w 248"/>
                  <a:gd name="T17" fmla="*/ 110 h 144"/>
                  <a:gd name="T18" fmla="*/ 65 w 248"/>
                  <a:gd name="T19" fmla="*/ 109 h 144"/>
                  <a:gd name="T20" fmla="*/ 64 w 248"/>
                  <a:gd name="T21" fmla="*/ 106 h 144"/>
                  <a:gd name="T22" fmla="*/ 71 w 248"/>
                  <a:gd name="T23" fmla="*/ 101 h 144"/>
                  <a:gd name="T24" fmla="*/ 51 w 248"/>
                  <a:gd name="T25" fmla="*/ 82 h 144"/>
                  <a:gd name="T26" fmla="*/ 52 w 248"/>
                  <a:gd name="T27" fmla="*/ 81 h 144"/>
                  <a:gd name="T28" fmla="*/ 69 w 248"/>
                  <a:gd name="T29" fmla="*/ 76 h 144"/>
                  <a:gd name="T30" fmla="*/ 71 w 248"/>
                  <a:gd name="T31" fmla="*/ 76 h 144"/>
                  <a:gd name="T32" fmla="*/ 86 w 248"/>
                  <a:gd name="T33" fmla="*/ 91 h 144"/>
                  <a:gd name="T34" fmla="*/ 114 w 248"/>
                  <a:gd name="T35" fmla="*/ 73 h 144"/>
                  <a:gd name="T36" fmla="*/ 113 w 248"/>
                  <a:gd name="T37" fmla="*/ 41 h 144"/>
                  <a:gd name="T38" fmla="*/ 168 w 248"/>
                  <a:gd name="T39" fmla="*/ 38 h 144"/>
                  <a:gd name="T40" fmla="*/ 175 w 248"/>
                  <a:gd name="T41" fmla="*/ 33 h 144"/>
                  <a:gd name="T42" fmla="*/ 182 w 248"/>
                  <a:gd name="T43" fmla="*/ 33 h 144"/>
                  <a:gd name="T44" fmla="*/ 185 w 248"/>
                  <a:gd name="T45" fmla="*/ 35 h 144"/>
                  <a:gd name="T46" fmla="*/ 185 w 248"/>
                  <a:gd name="T47" fmla="*/ 38 h 144"/>
                  <a:gd name="T48" fmla="*/ 178 w 248"/>
                  <a:gd name="T49" fmla="*/ 43 h 144"/>
                  <a:gd name="T50" fmla="*/ 195 w 248"/>
                  <a:gd name="T51" fmla="*/ 61 h 144"/>
                  <a:gd name="T52" fmla="*/ 193 w 248"/>
                  <a:gd name="T53" fmla="*/ 62 h 144"/>
                  <a:gd name="T54" fmla="*/ 179 w 248"/>
                  <a:gd name="T55" fmla="*/ 66 h 144"/>
                  <a:gd name="T56" fmla="*/ 176 w 248"/>
                  <a:gd name="T57" fmla="*/ 66 h 144"/>
                  <a:gd name="T58" fmla="*/ 163 w 248"/>
                  <a:gd name="T59" fmla="*/ 53 h 144"/>
                  <a:gd name="T60" fmla="*/ 137 w 248"/>
                  <a:gd name="T61" fmla="*/ 70 h 144"/>
                  <a:gd name="T62" fmla="*/ 137 w 248"/>
                  <a:gd name="T63" fmla="*/ 103 h 144"/>
                  <a:gd name="T64" fmla="*/ 81 w 248"/>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44">
                    <a:moveTo>
                      <a:pt x="40" y="29"/>
                    </a:moveTo>
                    <a:cubicBezTo>
                      <a:pt x="0" y="56"/>
                      <a:pt x="4" y="96"/>
                      <a:pt x="50" y="120"/>
                    </a:cubicBezTo>
                    <a:cubicBezTo>
                      <a:pt x="96" y="144"/>
                      <a:pt x="167" y="142"/>
                      <a:pt x="208" y="115"/>
                    </a:cubicBezTo>
                    <a:cubicBezTo>
                      <a:pt x="248" y="89"/>
                      <a:pt x="244" y="48"/>
                      <a:pt x="198" y="24"/>
                    </a:cubicBezTo>
                    <a:cubicBezTo>
                      <a:pt x="152" y="0"/>
                      <a:pt x="81" y="2"/>
                      <a:pt x="40" y="29"/>
                    </a:cubicBezTo>
                    <a:close/>
                    <a:moveTo>
                      <a:pt x="81" y="107"/>
                    </a:moveTo>
                    <a:cubicBezTo>
                      <a:pt x="74" y="111"/>
                      <a:pt x="74" y="111"/>
                      <a:pt x="74" y="111"/>
                    </a:cubicBezTo>
                    <a:cubicBezTo>
                      <a:pt x="72" y="112"/>
                      <a:pt x="71" y="112"/>
                      <a:pt x="68" y="111"/>
                    </a:cubicBezTo>
                    <a:cubicBezTo>
                      <a:pt x="67" y="110"/>
                      <a:pt x="67" y="110"/>
                      <a:pt x="67" y="110"/>
                    </a:cubicBezTo>
                    <a:cubicBezTo>
                      <a:pt x="65" y="109"/>
                      <a:pt x="65" y="109"/>
                      <a:pt x="65" y="109"/>
                    </a:cubicBezTo>
                    <a:cubicBezTo>
                      <a:pt x="62" y="108"/>
                      <a:pt x="62" y="107"/>
                      <a:pt x="64" y="106"/>
                    </a:cubicBezTo>
                    <a:cubicBezTo>
                      <a:pt x="71" y="101"/>
                      <a:pt x="71" y="101"/>
                      <a:pt x="71" y="101"/>
                    </a:cubicBezTo>
                    <a:cubicBezTo>
                      <a:pt x="65" y="99"/>
                      <a:pt x="46" y="85"/>
                      <a:pt x="51" y="82"/>
                    </a:cubicBezTo>
                    <a:cubicBezTo>
                      <a:pt x="51" y="82"/>
                      <a:pt x="51" y="82"/>
                      <a:pt x="52" y="81"/>
                    </a:cubicBezTo>
                    <a:cubicBezTo>
                      <a:pt x="69" y="76"/>
                      <a:pt x="69" y="76"/>
                      <a:pt x="69" y="76"/>
                    </a:cubicBezTo>
                    <a:cubicBezTo>
                      <a:pt x="69" y="76"/>
                      <a:pt x="71" y="76"/>
                      <a:pt x="71" y="76"/>
                    </a:cubicBezTo>
                    <a:cubicBezTo>
                      <a:pt x="72" y="77"/>
                      <a:pt x="77" y="86"/>
                      <a:pt x="86" y="91"/>
                    </a:cubicBezTo>
                    <a:cubicBezTo>
                      <a:pt x="114" y="73"/>
                      <a:pt x="114" y="73"/>
                      <a:pt x="114" y="73"/>
                    </a:cubicBezTo>
                    <a:cubicBezTo>
                      <a:pt x="108" y="66"/>
                      <a:pt x="95" y="53"/>
                      <a:pt x="113" y="41"/>
                    </a:cubicBezTo>
                    <a:cubicBezTo>
                      <a:pt x="134" y="27"/>
                      <a:pt x="161" y="34"/>
                      <a:pt x="168" y="38"/>
                    </a:cubicBezTo>
                    <a:cubicBezTo>
                      <a:pt x="175" y="33"/>
                      <a:pt x="175" y="33"/>
                      <a:pt x="175" y="33"/>
                    </a:cubicBezTo>
                    <a:cubicBezTo>
                      <a:pt x="178" y="32"/>
                      <a:pt x="179" y="32"/>
                      <a:pt x="182" y="33"/>
                    </a:cubicBezTo>
                    <a:cubicBezTo>
                      <a:pt x="185" y="35"/>
                      <a:pt x="185" y="35"/>
                      <a:pt x="185" y="35"/>
                    </a:cubicBezTo>
                    <a:cubicBezTo>
                      <a:pt x="188" y="36"/>
                      <a:pt x="188" y="37"/>
                      <a:pt x="185" y="38"/>
                    </a:cubicBezTo>
                    <a:cubicBezTo>
                      <a:pt x="178" y="43"/>
                      <a:pt x="178" y="43"/>
                      <a:pt x="178" y="43"/>
                    </a:cubicBezTo>
                    <a:cubicBezTo>
                      <a:pt x="183" y="45"/>
                      <a:pt x="200" y="58"/>
                      <a:pt x="195" y="61"/>
                    </a:cubicBezTo>
                    <a:cubicBezTo>
                      <a:pt x="195" y="62"/>
                      <a:pt x="194" y="62"/>
                      <a:pt x="193" y="62"/>
                    </a:cubicBezTo>
                    <a:cubicBezTo>
                      <a:pt x="179" y="66"/>
                      <a:pt x="179" y="66"/>
                      <a:pt x="179" y="66"/>
                    </a:cubicBezTo>
                    <a:cubicBezTo>
                      <a:pt x="178" y="66"/>
                      <a:pt x="177" y="66"/>
                      <a:pt x="176" y="66"/>
                    </a:cubicBezTo>
                    <a:cubicBezTo>
                      <a:pt x="175" y="65"/>
                      <a:pt x="170" y="56"/>
                      <a:pt x="163" y="53"/>
                    </a:cubicBezTo>
                    <a:cubicBezTo>
                      <a:pt x="137" y="70"/>
                      <a:pt x="137" y="70"/>
                      <a:pt x="137" y="70"/>
                    </a:cubicBezTo>
                    <a:cubicBezTo>
                      <a:pt x="143" y="78"/>
                      <a:pt x="155" y="91"/>
                      <a:pt x="137" y="103"/>
                    </a:cubicBezTo>
                    <a:cubicBezTo>
                      <a:pt x="117" y="116"/>
                      <a:pt x="93" y="111"/>
                      <a:pt x="81"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8"/>
              <p:cNvSpPr>
                <a:spLocks/>
              </p:cNvSpPr>
              <p:nvPr/>
            </p:nvSpPr>
            <p:spPr bwMode="auto">
              <a:xfrm>
                <a:off x="10564813" y="4000500"/>
                <a:ext cx="117475" cy="73025"/>
              </a:xfrm>
              <a:custGeom>
                <a:avLst/>
                <a:gdLst>
                  <a:gd name="T0" fmla="*/ 22 w 31"/>
                  <a:gd name="T1" fmla="*/ 14 h 19"/>
                  <a:gd name="T2" fmla="*/ 24 w 31"/>
                  <a:gd name="T3" fmla="*/ 0 h 19"/>
                  <a:gd name="T4" fmla="*/ 0 w 31"/>
                  <a:gd name="T5" fmla="*/ 16 h 19"/>
                  <a:gd name="T6" fmla="*/ 22 w 31"/>
                  <a:gd name="T7" fmla="*/ 14 h 19"/>
                </a:gdLst>
                <a:ahLst/>
                <a:cxnLst>
                  <a:cxn ang="0">
                    <a:pos x="T0" y="T1"/>
                  </a:cxn>
                  <a:cxn ang="0">
                    <a:pos x="T2" y="T3"/>
                  </a:cxn>
                  <a:cxn ang="0">
                    <a:pos x="T4" y="T5"/>
                  </a:cxn>
                  <a:cxn ang="0">
                    <a:pos x="T6" y="T7"/>
                  </a:cxn>
                </a:cxnLst>
                <a:rect l="0" t="0" r="r" b="b"/>
                <a:pathLst>
                  <a:path w="31" h="19">
                    <a:moveTo>
                      <a:pt x="22" y="14"/>
                    </a:moveTo>
                    <a:cubicBezTo>
                      <a:pt x="31" y="9"/>
                      <a:pt x="26" y="3"/>
                      <a:pt x="24" y="0"/>
                    </a:cubicBezTo>
                    <a:cubicBezTo>
                      <a:pt x="0" y="16"/>
                      <a:pt x="0" y="16"/>
                      <a:pt x="0" y="16"/>
                    </a:cubicBezTo>
                    <a:cubicBezTo>
                      <a:pt x="6" y="18"/>
                      <a:pt x="15" y="19"/>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9"/>
              <p:cNvSpPr>
                <a:spLocks/>
              </p:cNvSpPr>
              <p:nvPr/>
            </p:nvSpPr>
            <p:spPr bwMode="auto">
              <a:xfrm>
                <a:off x="10679113" y="3863975"/>
                <a:ext cx="114300" cy="73025"/>
              </a:xfrm>
              <a:custGeom>
                <a:avLst/>
                <a:gdLst>
                  <a:gd name="T0" fmla="*/ 7 w 30"/>
                  <a:gd name="T1" fmla="*/ 19 h 19"/>
                  <a:gd name="T2" fmla="*/ 30 w 30"/>
                  <a:gd name="T3" fmla="*/ 4 h 19"/>
                  <a:gd name="T4" fmla="*/ 8 w 30"/>
                  <a:gd name="T5" fmla="*/ 6 h 19"/>
                  <a:gd name="T6" fmla="*/ 7 w 30"/>
                  <a:gd name="T7" fmla="*/ 19 h 19"/>
                </a:gdLst>
                <a:ahLst/>
                <a:cxnLst>
                  <a:cxn ang="0">
                    <a:pos x="T0" y="T1"/>
                  </a:cxn>
                  <a:cxn ang="0">
                    <a:pos x="T2" y="T3"/>
                  </a:cxn>
                  <a:cxn ang="0">
                    <a:pos x="T4" y="T5"/>
                  </a:cxn>
                  <a:cxn ang="0">
                    <a:pos x="T6" y="T7"/>
                  </a:cxn>
                </a:cxnLst>
                <a:rect l="0" t="0" r="r" b="b"/>
                <a:pathLst>
                  <a:path w="30" h="19">
                    <a:moveTo>
                      <a:pt x="7" y="19"/>
                    </a:moveTo>
                    <a:cubicBezTo>
                      <a:pt x="30" y="4"/>
                      <a:pt x="30" y="4"/>
                      <a:pt x="30" y="4"/>
                    </a:cubicBezTo>
                    <a:cubicBezTo>
                      <a:pt x="26" y="3"/>
                      <a:pt x="16" y="0"/>
                      <a:pt x="8" y="6"/>
                    </a:cubicBezTo>
                    <a:cubicBezTo>
                      <a:pt x="0" y="11"/>
                      <a:pt x="4" y="16"/>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 name="椭圆 4"/>
            <p:cNvSpPr>
              <a:spLocks noChangeAspect="1"/>
            </p:cNvSpPr>
            <p:nvPr/>
          </p:nvSpPr>
          <p:spPr>
            <a:xfrm>
              <a:off x="1529361" y="1154640"/>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endParaRPr>
            </a:p>
          </p:txBody>
        </p:sp>
        <p:sp>
          <p:nvSpPr>
            <p:cNvPr id="6" name="文本框 8"/>
            <p:cNvSpPr txBox="1"/>
            <p:nvPr/>
          </p:nvSpPr>
          <p:spPr>
            <a:xfrm>
              <a:off x="1192723"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rPr>
                <a:t>输入你的标题内容</a:t>
              </a:r>
              <a:endParaRPr lang="en-US" altLang="zh-CN" sz="1100" b="1" dirty="0">
                <a:solidFill>
                  <a:schemeClr val="bg1"/>
                </a:solidFill>
              </a:endParaRPr>
            </a:p>
            <a:p>
              <a:pPr algn="ctr">
                <a:lnSpc>
                  <a:spcPct val="150000"/>
                </a:lnSpc>
              </a:pPr>
              <a:r>
                <a:rPr lang="zh-CN" altLang="en-US" sz="900" dirty="0" smtClean="0">
                  <a:solidFill>
                    <a:schemeClr val="bg1"/>
                  </a:solidFill>
                </a:rPr>
                <a:t>请在此粘贴或者输入你的文字内容请在此粘贴或者输入你的文字</a:t>
              </a:r>
              <a:endParaRPr lang="en-US" altLang="zh-CN" sz="900" dirty="0">
                <a:solidFill>
                  <a:schemeClr val="bg1"/>
                </a:solidFill>
              </a:endParaRPr>
            </a:p>
          </p:txBody>
        </p:sp>
      </p:grpSp>
      <p:grpSp>
        <p:nvGrpSpPr>
          <p:cNvPr id="14" name="组合 13"/>
          <p:cNvGrpSpPr/>
          <p:nvPr/>
        </p:nvGrpSpPr>
        <p:grpSpPr>
          <a:xfrm>
            <a:off x="4558850" y="1203598"/>
            <a:ext cx="1678375" cy="2943224"/>
            <a:chOff x="4549473" y="853916"/>
            <a:chExt cx="1678375" cy="2943224"/>
          </a:xfrm>
        </p:grpSpPr>
        <p:sp>
          <p:nvSpPr>
            <p:cNvPr id="15" name="梯形 14"/>
            <p:cNvSpPr/>
            <p:nvPr/>
          </p:nvSpPr>
          <p:spPr>
            <a:xfrm rot="5400000">
              <a:off x="3917049" y="1486340"/>
              <a:ext cx="2943224" cy="1678375"/>
            </a:xfrm>
            <a:prstGeom prst="trapezoid">
              <a:avLst>
                <a:gd name="adj" fmla="val 609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6" name="组合 15"/>
            <p:cNvGrpSpPr>
              <a:grpSpLocks noChangeAspect="1"/>
            </p:cNvGrpSpPr>
            <p:nvPr/>
          </p:nvGrpSpPr>
          <p:grpSpPr>
            <a:xfrm>
              <a:off x="4938235" y="1440707"/>
              <a:ext cx="884103" cy="540000"/>
              <a:chOff x="4233863" y="3798887"/>
              <a:chExt cx="1089025" cy="665163"/>
            </a:xfrm>
            <a:solidFill>
              <a:schemeClr val="bg1"/>
            </a:solidFill>
          </p:grpSpPr>
          <p:sp>
            <p:nvSpPr>
              <p:cNvPr id="19" name="Freeform 9"/>
              <p:cNvSpPr>
                <a:spLocks/>
              </p:cNvSpPr>
              <p:nvPr/>
            </p:nvSpPr>
            <p:spPr bwMode="auto">
              <a:xfrm>
                <a:off x="4233863" y="3798887"/>
                <a:ext cx="538163" cy="660401"/>
              </a:xfrm>
              <a:custGeom>
                <a:avLst/>
                <a:gdLst>
                  <a:gd name="T0" fmla="*/ 133 w 142"/>
                  <a:gd name="T1" fmla="*/ 132 h 173"/>
                  <a:gd name="T2" fmla="*/ 142 w 142"/>
                  <a:gd name="T3" fmla="*/ 128 h 173"/>
                  <a:gd name="T4" fmla="*/ 102 w 142"/>
                  <a:gd name="T5" fmla="*/ 115 h 173"/>
                  <a:gd name="T6" fmla="*/ 119 w 142"/>
                  <a:gd name="T7" fmla="*/ 82 h 173"/>
                  <a:gd name="T8" fmla="*/ 119 w 142"/>
                  <a:gd name="T9" fmla="*/ 81 h 173"/>
                  <a:gd name="T10" fmla="*/ 123 w 142"/>
                  <a:gd name="T11" fmla="*/ 81 h 173"/>
                  <a:gd name="T12" fmla="*/ 127 w 142"/>
                  <a:gd name="T13" fmla="*/ 64 h 173"/>
                  <a:gd name="T14" fmla="*/ 124 w 142"/>
                  <a:gd name="T15" fmla="*/ 58 h 173"/>
                  <a:gd name="T16" fmla="*/ 124 w 142"/>
                  <a:gd name="T17" fmla="*/ 58 h 173"/>
                  <a:gd name="T18" fmla="*/ 124 w 142"/>
                  <a:gd name="T19" fmla="*/ 56 h 173"/>
                  <a:gd name="T20" fmla="*/ 123 w 142"/>
                  <a:gd name="T21" fmla="*/ 32 h 173"/>
                  <a:gd name="T22" fmla="*/ 117 w 142"/>
                  <a:gd name="T23" fmla="*/ 15 h 173"/>
                  <a:gd name="T24" fmla="*/ 96 w 142"/>
                  <a:gd name="T25" fmla="*/ 5 h 173"/>
                  <a:gd name="T26" fmla="*/ 72 w 142"/>
                  <a:gd name="T27" fmla="*/ 2 h 173"/>
                  <a:gd name="T28" fmla="*/ 62 w 142"/>
                  <a:gd name="T29" fmla="*/ 13 h 173"/>
                  <a:gd name="T30" fmla="*/ 50 w 142"/>
                  <a:gd name="T31" fmla="*/ 33 h 173"/>
                  <a:gd name="T32" fmla="*/ 49 w 142"/>
                  <a:gd name="T33" fmla="*/ 56 h 173"/>
                  <a:gd name="T34" fmla="*/ 49 w 142"/>
                  <a:gd name="T35" fmla="*/ 58 h 173"/>
                  <a:gd name="T36" fmla="*/ 49 w 142"/>
                  <a:gd name="T37" fmla="*/ 58 h 173"/>
                  <a:gd name="T38" fmla="*/ 45 w 142"/>
                  <a:gd name="T39" fmla="*/ 64 h 173"/>
                  <a:gd name="T40" fmla="*/ 50 w 142"/>
                  <a:gd name="T41" fmla="*/ 81 h 173"/>
                  <a:gd name="T42" fmla="*/ 54 w 142"/>
                  <a:gd name="T43" fmla="*/ 81 h 173"/>
                  <a:gd name="T44" fmla="*/ 54 w 142"/>
                  <a:gd name="T45" fmla="*/ 82 h 173"/>
                  <a:gd name="T46" fmla="*/ 71 w 142"/>
                  <a:gd name="T47" fmla="*/ 115 h 173"/>
                  <a:gd name="T48" fmla="*/ 23 w 142"/>
                  <a:gd name="T49" fmla="*/ 133 h 173"/>
                  <a:gd name="T50" fmla="*/ 0 w 142"/>
                  <a:gd name="T51" fmla="*/ 154 h 173"/>
                  <a:gd name="T52" fmla="*/ 0 w 142"/>
                  <a:gd name="T53" fmla="*/ 173 h 173"/>
                  <a:gd name="T54" fmla="*/ 104 w 142"/>
                  <a:gd name="T55" fmla="*/ 173 h 173"/>
                  <a:gd name="T56" fmla="*/ 104 w 142"/>
                  <a:gd name="T57" fmla="*/ 162 h 173"/>
                  <a:gd name="T58" fmla="*/ 133 w 142"/>
                  <a:gd name="T59" fmla="*/ 13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2" h="173">
                    <a:moveTo>
                      <a:pt x="133" y="132"/>
                    </a:moveTo>
                    <a:cubicBezTo>
                      <a:pt x="136" y="131"/>
                      <a:pt x="139" y="129"/>
                      <a:pt x="142" y="128"/>
                    </a:cubicBezTo>
                    <a:cubicBezTo>
                      <a:pt x="132" y="123"/>
                      <a:pt x="120" y="117"/>
                      <a:pt x="102" y="115"/>
                    </a:cubicBezTo>
                    <a:cubicBezTo>
                      <a:pt x="109" y="109"/>
                      <a:pt x="112" y="98"/>
                      <a:pt x="119" y="82"/>
                    </a:cubicBezTo>
                    <a:cubicBezTo>
                      <a:pt x="119" y="82"/>
                      <a:pt x="119" y="82"/>
                      <a:pt x="119" y="81"/>
                    </a:cubicBezTo>
                    <a:cubicBezTo>
                      <a:pt x="120" y="82"/>
                      <a:pt x="122" y="82"/>
                      <a:pt x="123" y="81"/>
                    </a:cubicBezTo>
                    <a:cubicBezTo>
                      <a:pt x="126" y="79"/>
                      <a:pt x="127" y="69"/>
                      <a:pt x="127" y="64"/>
                    </a:cubicBezTo>
                    <a:cubicBezTo>
                      <a:pt x="128" y="57"/>
                      <a:pt x="124" y="58"/>
                      <a:pt x="124" y="58"/>
                    </a:cubicBezTo>
                    <a:cubicBezTo>
                      <a:pt x="124" y="58"/>
                      <a:pt x="124" y="58"/>
                      <a:pt x="124" y="58"/>
                    </a:cubicBezTo>
                    <a:cubicBezTo>
                      <a:pt x="124" y="57"/>
                      <a:pt x="124" y="57"/>
                      <a:pt x="124" y="56"/>
                    </a:cubicBezTo>
                    <a:cubicBezTo>
                      <a:pt x="124" y="50"/>
                      <a:pt x="125" y="39"/>
                      <a:pt x="123" y="32"/>
                    </a:cubicBezTo>
                    <a:cubicBezTo>
                      <a:pt x="121" y="23"/>
                      <a:pt x="121" y="20"/>
                      <a:pt x="117" y="15"/>
                    </a:cubicBezTo>
                    <a:cubicBezTo>
                      <a:pt x="110" y="8"/>
                      <a:pt x="100" y="5"/>
                      <a:pt x="96" y="5"/>
                    </a:cubicBezTo>
                    <a:cubicBezTo>
                      <a:pt x="93" y="5"/>
                      <a:pt x="80" y="0"/>
                      <a:pt x="72" y="2"/>
                    </a:cubicBezTo>
                    <a:cubicBezTo>
                      <a:pt x="64" y="5"/>
                      <a:pt x="69" y="13"/>
                      <a:pt x="62" y="13"/>
                    </a:cubicBezTo>
                    <a:cubicBezTo>
                      <a:pt x="55" y="13"/>
                      <a:pt x="52" y="23"/>
                      <a:pt x="50" y="33"/>
                    </a:cubicBezTo>
                    <a:cubicBezTo>
                      <a:pt x="48" y="39"/>
                      <a:pt x="49" y="49"/>
                      <a:pt x="49" y="56"/>
                    </a:cubicBezTo>
                    <a:cubicBezTo>
                      <a:pt x="49" y="57"/>
                      <a:pt x="49" y="57"/>
                      <a:pt x="49" y="58"/>
                    </a:cubicBezTo>
                    <a:cubicBezTo>
                      <a:pt x="49" y="58"/>
                      <a:pt x="49" y="58"/>
                      <a:pt x="49" y="58"/>
                    </a:cubicBezTo>
                    <a:cubicBezTo>
                      <a:pt x="49" y="58"/>
                      <a:pt x="45" y="57"/>
                      <a:pt x="45" y="64"/>
                    </a:cubicBezTo>
                    <a:cubicBezTo>
                      <a:pt x="45" y="69"/>
                      <a:pt x="47" y="79"/>
                      <a:pt x="50" y="81"/>
                    </a:cubicBezTo>
                    <a:cubicBezTo>
                      <a:pt x="51" y="82"/>
                      <a:pt x="53" y="82"/>
                      <a:pt x="54" y="81"/>
                    </a:cubicBezTo>
                    <a:cubicBezTo>
                      <a:pt x="54" y="82"/>
                      <a:pt x="54" y="82"/>
                      <a:pt x="54" y="82"/>
                    </a:cubicBezTo>
                    <a:cubicBezTo>
                      <a:pt x="61" y="98"/>
                      <a:pt x="64" y="110"/>
                      <a:pt x="71" y="115"/>
                    </a:cubicBezTo>
                    <a:cubicBezTo>
                      <a:pt x="47" y="118"/>
                      <a:pt x="34" y="128"/>
                      <a:pt x="23" y="133"/>
                    </a:cubicBezTo>
                    <a:cubicBezTo>
                      <a:pt x="0" y="143"/>
                      <a:pt x="0" y="154"/>
                      <a:pt x="0" y="154"/>
                    </a:cubicBezTo>
                    <a:cubicBezTo>
                      <a:pt x="0" y="173"/>
                      <a:pt x="0" y="173"/>
                      <a:pt x="0" y="173"/>
                    </a:cubicBezTo>
                    <a:cubicBezTo>
                      <a:pt x="104" y="173"/>
                      <a:pt x="104" y="173"/>
                      <a:pt x="104" y="173"/>
                    </a:cubicBezTo>
                    <a:cubicBezTo>
                      <a:pt x="104" y="162"/>
                      <a:pt x="104" y="162"/>
                      <a:pt x="104" y="162"/>
                    </a:cubicBezTo>
                    <a:cubicBezTo>
                      <a:pt x="104" y="159"/>
                      <a:pt x="106" y="144"/>
                      <a:pt x="1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a:spLocks/>
              </p:cNvSpPr>
              <p:nvPr/>
            </p:nvSpPr>
            <p:spPr bwMode="auto">
              <a:xfrm>
                <a:off x="4665663" y="3825875"/>
                <a:ext cx="657225" cy="638175"/>
              </a:xfrm>
              <a:custGeom>
                <a:avLst/>
                <a:gdLst>
                  <a:gd name="T0" fmla="*/ 150 w 173"/>
                  <a:gd name="T1" fmla="*/ 134 h 167"/>
                  <a:gd name="T2" fmla="*/ 110 w 173"/>
                  <a:gd name="T3" fmla="*/ 124 h 167"/>
                  <a:gd name="T4" fmla="*/ 104 w 173"/>
                  <a:gd name="T5" fmla="*/ 106 h 167"/>
                  <a:gd name="T6" fmla="*/ 108 w 173"/>
                  <a:gd name="T7" fmla="*/ 109 h 167"/>
                  <a:gd name="T8" fmla="*/ 112 w 173"/>
                  <a:gd name="T9" fmla="*/ 108 h 167"/>
                  <a:gd name="T10" fmla="*/ 125 w 173"/>
                  <a:gd name="T11" fmla="*/ 106 h 167"/>
                  <a:gd name="T12" fmla="*/ 127 w 173"/>
                  <a:gd name="T13" fmla="*/ 107 h 167"/>
                  <a:gd name="T14" fmla="*/ 130 w 173"/>
                  <a:gd name="T15" fmla="*/ 108 h 167"/>
                  <a:gd name="T16" fmla="*/ 129 w 173"/>
                  <a:gd name="T17" fmla="*/ 106 h 167"/>
                  <a:gd name="T18" fmla="*/ 125 w 173"/>
                  <a:gd name="T19" fmla="*/ 96 h 167"/>
                  <a:gd name="T20" fmla="*/ 130 w 173"/>
                  <a:gd name="T21" fmla="*/ 93 h 167"/>
                  <a:gd name="T22" fmla="*/ 131 w 173"/>
                  <a:gd name="T23" fmla="*/ 93 h 167"/>
                  <a:gd name="T24" fmla="*/ 133 w 173"/>
                  <a:gd name="T25" fmla="*/ 93 h 167"/>
                  <a:gd name="T26" fmla="*/ 138 w 173"/>
                  <a:gd name="T27" fmla="*/ 92 h 167"/>
                  <a:gd name="T28" fmla="*/ 120 w 173"/>
                  <a:gd name="T29" fmla="*/ 8 h 167"/>
                  <a:gd name="T30" fmla="*/ 100 w 173"/>
                  <a:gd name="T31" fmla="*/ 0 h 167"/>
                  <a:gd name="T32" fmla="*/ 86 w 173"/>
                  <a:gd name="T33" fmla="*/ 5 h 167"/>
                  <a:gd name="T34" fmla="*/ 73 w 173"/>
                  <a:gd name="T35" fmla="*/ 0 h 167"/>
                  <a:gd name="T36" fmla="*/ 52 w 173"/>
                  <a:gd name="T37" fmla="*/ 8 h 167"/>
                  <a:gd name="T38" fmla="*/ 33 w 173"/>
                  <a:gd name="T39" fmla="*/ 91 h 167"/>
                  <a:gd name="T40" fmla="*/ 34 w 173"/>
                  <a:gd name="T41" fmla="*/ 91 h 167"/>
                  <a:gd name="T42" fmla="*/ 38 w 173"/>
                  <a:gd name="T43" fmla="*/ 93 h 167"/>
                  <a:gd name="T44" fmla="*/ 46 w 173"/>
                  <a:gd name="T45" fmla="*/ 96 h 167"/>
                  <a:gd name="T46" fmla="*/ 43 w 173"/>
                  <a:gd name="T47" fmla="*/ 107 h 167"/>
                  <a:gd name="T48" fmla="*/ 43 w 173"/>
                  <a:gd name="T49" fmla="*/ 108 h 167"/>
                  <a:gd name="T50" fmla="*/ 47 w 173"/>
                  <a:gd name="T51" fmla="*/ 107 h 167"/>
                  <a:gd name="T52" fmla="*/ 48 w 173"/>
                  <a:gd name="T53" fmla="*/ 107 h 167"/>
                  <a:gd name="T54" fmla="*/ 56 w 173"/>
                  <a:gd name="T55" fmla="*/ 108 h 167"/>
                  <a:gd name="T56" fmla="*/ 60 w 173"/>
                  <a:gd name="T57" fmla="*/ 109 h 167"/>
                  <a:gd name="T58" fmla="*/ 69 w 173"/>
                  <a:gd name="T59" fmla="*/ 106 h 167"/>
                  <a:gd name="T60" fmla="*/ 62 w 173"/>
                  <a:gd name="T61" fmla="*/ 124 h 167"/>
                  <a:gd name="T62" fmla="*/ 23 w 173"/>
                  <a:gd name="T63" fmla="*/ 134 h 167"/>
                  <a:gd name="T64" fmla="*/ 0 w 173"/>
                  <a:gd name="T65" fmla="*/ 155 h 167"/>
                  <a:gd name="T66" fmla="*/ 0 w 173"/>
                  <a:gd name="T67" fmla="*/ 167 h 167"/>
                  <a:gd name="T68" fmla="*/ 173 w 173"/>
                  <a:gd name="T69" fmla="*/ 167 h 167"/>
                  <a:gd name="T70" fmla="*/ 173 w 173"/>
                  <a:gd name="T71" fmla="*/ 155 h 167"/>
                  <a:gd name="T72" fmla="*/ 150 w 173"/>
                  <a:gd name="T73"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7">
                    <a:moveTo>
                      <a:pt x="150" y="134"/>
                    </a:moveTo>
                    <a:cubicBezTo>
                      <a:pt x="140" y="129"/>
                      <a:pt x="129" y="127"/>
                      <a:pt x="110" y="124"/>
                    </a:cubicBezTo>
                    <a:cubicBezTo>
                      <a:pt x="109" y="122"/>
                      <a:pt x="106" y="114"/>
                      <a:pt x="104" y="106"/>
                    </a:cubicBezTo>
                    <a:cubicBezTo>
                      <a:pt x="104" y="106"/>
                      <a:pt x="107" y="109"/>
                      <a:pt x="108" y="109"/>
                    </a:cubicBezTo>
                    <a:cubicBezTo>
                      <a:pt x="109" y="109"/>
                      <a:pt x="110" y="108"/>
                      <a:pt x="112" y="108"/>
                    </a:cubicBezTo>
                    <a:cubicBezTo>
                      <a:pt x="112" y="108"/>
                      <a:pt x="121" y="106"/>
                      <a:pt x="125" y="106"/>
                    </a:cubicBezTo>
                    <a:cubicBezTo>
                      <a:pt x="126" y="106"/>
                      <a:pt x="127" y="107"/>
                      <a:pt x="127" y="107"/>
                    </a:cubicBezTo>
                    <a:cubicBezTo>
                      <a:pt x="127" y="107"/>
                      <a:pt x="128" y="108"/>
                      <a:pt x="130" y="108"/>
                    </a:cubicBezTo>
                    <a:cubicBezTo>
                      <a:pt x="129" y="107"/>
                      <a:pt x="129" y="106"/>
                      <a:pt x="129" y="106"/>
                    </a:cubicBezTo>
                    <a:cubicBezTo>
                      <a:pt x="125" y="96"/>
                      <a:pt x="125" y="96"/>
                      <a:pt x="125" y="96"/>
                    </a:cubicBezTo>
                    <a:cubicBezTo>
                      <a:pt x="125" y="96"/>
                      <a:pt x="128" y="93"/>
                      <a:pt x="130" y="93"/>
                    </a:cubicBezTo>
                    <a:cubicBezTo>
                      <a:pt x="131" y="93"/>
                      <a:pt x="131" y="93"/>
                      <a:pt x="131" y="93"/>
                    </a:cubicBezTo>
                    <a:cubicBezTo>
                      <a:pt x="132" y="93"/>
                      <a:pt x="132" y="93"/>
                      <a:pt x="133" y="93"/>
                    </a:cubicBezTo>
                    <a:cubicBezTo>
                      <a:pt x="135" y="93"/>
                      <a:pt x="138" y="92"/>
                      <a:pt x="138" y="92"/>
                    </a:cubicBezTo>
                    <a:cubicBezTo>
                      <a:pt x="140" y="70"/>
                      <a:pt x="143" y="25"/>
                      <a:pt x="120" y="8"/>
                    </a:cubicBezTo>
                    <a:cubicBezTo>
                      <a:pt x="112" y="2"/>
                      <a:pt x="106" y="0"/>
                      <a:pt x="100" y="0"/>
                    </a:cubicBezTo>
                    <a:cubicBezTo>
                      <a:pt x="94" y="0"/>
                      <a:pt x="90" y="2"/>
                      <a:pt x="86" y="5"/>
                    </a:cubicBezTo>
                    <a:cubicBezTo>
                      <a:pt x="83" y="2"/>
                      <a:pt x="78" y="0"/>
                      <a:pt x="73" y="0"/>
                    </a:cubicBezTo>
                    <a:cubicBezTo>
                      <a:pt x="67" y="0"/>
                      <a:pt x="60" y="2"/>
                      <a:pt x="52" y="8"/>
                    </a:cubicBezTo>
                    <a:cubicBezTo>
                      <a:pt x="30" y="24"/>
                      <a:pt x="31" y="68"/>
                      <a:pt x="33" y="91"/>
                    </a:cubicBezTo>
                    <a:cubicBezTo>
                      <a:pt x="33" y="91"/>
                      <a:pt x="33" y="91"/>
                      <a:pt x="34" y="91"/>
                    </a:cubicBezTo>
                    <a:cubicBezTo>
                      <a:pt x="35" y="91"/>
                      <a:pt x="36" y="91"/>
                      <a:pt x="38" y="93"/>
                    </a:cubicBezTo>
                    <a:cubicBezTo>
                      <a:pt x="41" y="96"/>
                      <a:pt x="46" y="96"/>
                      <a:pt x="46" y="96"/>
                    </a:cubicBezTo>
                    <a:cubicBezTo>
                      <a:pt x="43" y="107"/>
                      <a:pt x="43" y="107"/>
                      <a:pt x="43" y="107"/>
                    </a:cubicBezTo>
                    <a:cubicBezTo>
                      <a:pt x="43" y="108"/>
                      <a:pt x="43" y="108"/>
                      <a:pt x="43" y="108"/>
                    </a:cubicBezTo>
                    <a:cubicBezTo>
                      <a:pt x="44" y="108"/>
                      <a:pt x="46" y="107"/>
                      <a:pt x="47" y="107"/>
                    </a:cubicBezTo>
                    <a:cubicBezTo>
                      <a:pt x="47" y="107"/>
                      <a:pt x="48" y="107"/>
                      <a:pt x="48" y="107"/>
                    </a:cubicBezTo>
                    <a:cubicBezTo>
                      <a:pt x="52" y="107"/>
                      <a:pt x="56" y="108"/>
                      <a:pt x="56" y="108"/>
                    </a:cubicBezTo>
                    <a:cubicBezTo>
                      <a:pt x="58" y="108"/>
                      <a:pt x="59" y="109"/>
                      <a:pt x="60" y="109"/>
                    </a:cubicBezTo>
                    <a:cubicBezTo>
                      <a:pt x="62" y="109"/>
                      <a:pt x="68" y="106"/>
                      <a:pt x="69" y="106"/>
                    </a:cubicBezTo>
                    <a:cubicBezTo>
                      <a:pt x="68" y="111"/>
                      <a:pt x="65" y="120"/>
                      <a:pt x="62" y="124"/>
                    </a:cubicBezTo>
                    <a:cubicBezTo>
                      <a:pt x="44" y="127"/>
                      <a:pt x="32" y="129"/>
                      <a:pt x="23" y="134"/>
                    </a:cubicBezTo>
                    <a:cubicBezTo>
                      <a:pt x="0" y="144"/>
                      <a:pt x="0" y="155"/>
                      <a:pt x="0" y="155"/>
                    </a:cubicBezTo>
                    <a:cubicBezTo>
                      <a:pt x="0" y="167"/>
                      <a:pt x="0" y="167"/>
                      <a:pt x="0" y="167"/>
                    </a:cubicBezTo>
                    <a:cubicBezTo>
                      <a:pt x="173" y="167"/>
                      <a:pt x="173" y="167"/>
                      <a:pt x="173" y="167"/>
                    </a:cubicBezTo>
                    <a:cubicBezTo>
                      <a:pt x="173" y="155"/>
                      <a:pt x="173" y="155"/>
                      <a:pt x="173" y="155"/>
                    </a:cubicBezTo>
                    <a:cubicBezTo>
                      <a:pt x="173" y="155"/>
                      <a:pt x="173" y="144"/>
                      <a:pt x="15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椭圆 16"/>
            <p:cNvSpPr>
              <a:spLocks noChangeAspect="1"/>
            </p:cNvSpPr>
            <p:nvPr/>
          </p:nvSpPr>
          <p:spPr>
            <a:xfrm>
              <a:off x="4840287" y="1170707"/>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endParaRPr>
            </a:p>
          </p:txBody>
        </p:sp>
        <p:sp>
          <p:nvSpPr>
            <p:cNvPr id="18" name="文本框 8"/>
            <p:cNvSpPr txBox="1"/>
            <p:nvPr/>
          </p:nvSpPr>
          <p:spPr>
            <a:xfrm>
              <a:off x="4549473"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rPr>
                <a:t>输入你的标题内容</a:t>
              </a:r>
              <a:endParaRPr lang="en-US" altLang="zh-CN" sz="1100" b="1" dirty="0">
                <a:solidFill>
                  <a:schemeClr val="bg1"/>
                </a:solidFill>
              </a:endParaRPr>
            </a:p>
            <a:p>
              <a:pPr algn="ctr">
                <a:lnSpc>
                  <a:spcPct val="150000"/>
                </a:lnSpc>
              </a:pPr>
              <a:r>
                <a:rPr lang="zh-CN" altLang="en-US" sz="900" dirty="0" smtClean="0">
                  <a:solidFill>
                    <a:schemeClr val="bg1"/>
                  </a:solidFill>
                </a:rPr>
                <a:t>请在此粘贴或者输入你的文字内容请在此粘贴或者输入你的文字</a:t>
              </a:r>
              <a:endParaRPr lang="en-US" altLang="zh-CN" sz="900" dirty="0">
                <a:solidFill>
                  <a:schemeClr val="bg1"/>
                </a:solidFill>
              </a:endParaRPr>
            </a:p>
          </p:txBody>
        </p:sp>
      </p:grpSp>
      <p:grpSp>
        <p:nvGrpSpPr>
          <p:cNvPr id="21" name="组合 20"/>
          <p:cNvGrpSpPr/>
          <p:nvPr/>
        </p:nvGrpSpPr>
        <p:grpSpPr>
          <a:xfrm>
            <a:off x="2868775" y="1203599"/>
            <a:ext cx="1690075" cy="2943224"/>
            <a:chOff x="2859398" y="853917"/>
            <a:chExt cx="1690075" cy="2943224"/>
          </a:xfrm>
        </p:grpSpPr>
        <p:sp>
          <p:nvSpPr>
            <p:cNvPr id="22" name="梯形 21"/>
            <p:cNvSpPr/>
            <p:nvPr/>
          </p:nvSpPr>
          <p:spPr>
            <a:xfrm rot="16200000" flipH="1">
              <a:off x="2238674" y="1486341"/>
              <a:ext cx="2943224" cy="1678375"/>
            </a:xfrm>
            <a:prstGeom prst="trapezoid">
              <a:avLst>
                <a:gd name="adj" fmla="val 6098"/>
              </a:avLst>
            </a:prstGeom>
            <a:solidFill>
              <a:srgbClr val="C00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23" name="椭圆 22"/>
            <p:cNvSpPr>
              <a:spLocks noChangeAspect="1"/>
            </p:cNvSpPr>
            <p:nvPr/>
          </p:nvSpPr>
          <p:spPr>
            <a:xfrm>
              <a:off x="3158586" y="1154640"/>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endParaRPr>
            </a:p>
          </p:txBody>
        </p:sp>
        <p:sp>
          <p:nvSpPr>
            <p:cNvPr id="24" name="文本框 8"/>
            <p:cNvSpPr txBox="1"/>
            <p:nvPr/>
          </p:nvSpPr>
          <p:spPr>
            <a:xfrm>
              <a:off x="2859398"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rPr>
                <a:t>输入你的标题内容</a:t>
              </a:r>
              <a:endParaRPr lang="en-US" altLang="zh-CN" sz="1100" b="1" dirty="0">
                <a:solidFill>
                  <a:schemeClr val="bg1"/>
                </a:solidFill>
              </a:endParaRPr>
            </a:p>
            <a:p>
              <a:pPr algn="ctr">
                <a:lnSpc>
                  <a:spcPct val="150000"/>
                </a:lnSpc>
              </a:pPr>
              <a:r>
                <a:rPr lang="zh-CN" altLang="en-US" sz="900" dirty="0" smtClean="0">
                  <a:solidFill>
                    <a:schemeClr val="bg1"/>
                  </a:solidFill>
                </a:rPr>
                <a:t>请在此粘贴或者输入你的文字内容请在此粘贴或者输入你的文字</a:t>
              </a:r>
              <a:endParaRPr lang="en-US" altLang="zh-CN" sz="900" dirty="0">
                <a:solidFill>
                  <a:schemeClr val="bg1"/>
                </a:solidFill>
              </a:endParaRPr>
            </a:p>
          </p:txBody>
        </p:sp>
        <p:sp>
          <p:nvSpPr>
            <p:cNvPr id="25" name="KSO_Shape"/>
            <p:cNvSpPr>
              <a:spLocks/>
            </p:cNvSpPr>
            <p:nvPr/>
          </p:nvSpPr>
          <p:spPr bwMode="auto">
            <a:xfrm>
              <a:off x="3311929" y="1376810"/>
              <a:ext cx="796714" cy="663927"/>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lstStyle/>
            <a:p>
              <a:endParaRPr lang="zh-CN" altLang="en-US"/>
            </a:p>
          </p:txBody>
        </p:sp>
      </p:grpSp>
      <p:grpSp>
        <p:nvGrpSpPr>
          <p:cNvPr id="26" name="组合 25"/>
          <p:cNvGrpSpPr/>
          <p:nvPr/>
        </p:nvGrpSpPr>
        <p:grpSpPr>
          <a:xfrm>
            <a:off x="6234321" y="1203599"/>
            <a:ext cx="1681280" cy="2943224"/>
            <a:chOff x="6224944" y="853917"/>
            <a:chExt cx="1681280" cy="2943224"/>
          </a:xfrm>
        </p:grpSpPr>
        <p:sp>
          <p:nvSpPr>
            <p:cNvPr id="27" name="梯形 26"/>
            <p:cNvSpPr/>
            <p:nvPr/>
          </p:nvSpPr>
          <p:spPr>
            <a:xfrm rot="16200000" flipH="1">
              <a:off x="5595425" y="1486341"/>
              <a:ext cx="2943224" cy="1678375"/>
            </a:xfrm>
            <a:prstGeom prst="trapezoid">
              <a:avLst>
                <a:gd name="adj" fmla="val 6098"/>
              </a:avLst>
            </a:prstGeom>
            <a:solidFill>
              <a:srgbClr val="C00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28" name="椭圆 27"/>
            <p:cNvSpPr>
              <a:spLocks noChangeAspect="1"/>
            </p:cNvSpPr>
            <p:nvPr/>
          </p:nvSpPr>
          <p:spPr>
            <a:xfrm>
              <a:off x="6519038" y="1154640"/>
              <a:ext cx="1080000" cy="1080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5000" b="1" dirty="0">
                <a:solidFill>
                  <a:schemeClr val="bg1"/>
                </a:solidFill>
              </a:endParaRPr>
            </a:p>
          </p:txBody>
        </p:sp>
        <p:sp>
          <p:nvSpPr>
            <p:cNvPr id="29" name="文本框 8"/>
            <p:cNvSpPr txBox="1"/>
            <p:nvPr/>
          </p:nvSpPr>
          <p:spPr>
            <a:xfrm>
              <a:off x="6224944" y="2408801"/>
              <a:ext cx="1678375" cy="946413"/>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100" b="1" dirty="0" smtClean="0">
                  <a:solidFill>
                    <a:schemeClr val="bg1"/>
                  </a:solidFill>
                </a:rPr>
                <a:t>输入你的标题内容</a:t>
              </a:r>
              <a:endParaRPr lang="en-US" altLang="zh-CN" sz="1100" b="1" dirty="0">
                <a:solidFill>
                  <a:schemeClr val="bg1"/>
                </a:solidFill>
              </a:endParaRPr>
            </a:p>
            <a:p>
              <a:pPr algn="ctr">
                <a:lnSpc>
                  <a:spcPct val="150000"/>
                </a:lnSpc>
              </a:pPr>
              <a:r>
                <a:rPr lang="zh-CN" altLang="en-US" sz="900" dirty="0" smtClean="0">
                  <a:solidFill>
                    <a:schemeClr val="bg1"/>
                  </a:solidFill>
                </a:rPr>
                <a:t>请在此粘贴或者输入你的文字内容请在此粘贴或者输入你的文字</a:t>
              </a:r>
              <a:endParaRPr lang="en-US" altLang="zh-CN" sz="900" dirty="0">
                <a:solidFill>
                  <a:schemeClr val="bg1"/>
                </a:solidFill>
              </a:endParaRPr>
            </a:p>
          </p:txBody>
        </p:sp>
        <p:sp>
          <p:nvSpPr>
            <p:cNvPr id="30" name="KSO_Shape"/>
            <p:cNvSpPr>
              <a:spLocks/>
            </p:cNvSpPr>
            <p:nvPr/>
          </p:nvSpPr>
          <p:spPr bwMode="auto">
            <a:xfrm>
              <a:off x="6770896" y="1427315"/>
              <a:ext cx="586469" cy="492634"/>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chemeClr val="bg1"/>
            </a:solidFill>
            <a:ln>
              <a:noFill/>
            </a:ln>
            <a:effectLst/>
          </p:spPr>
          <p:txBody>
            <a:bodyPr lIns="91437" tIns="45718" rIns="91437" bIns="45718"/>
            <a:lstStyle/>
            <a:p>
              <a:endParaRPr lang="zh-CN" altLang="en-US"/>
            </a:p>
          </p:txBody>
        </p:sp>
      </p:grpSp>
      <p:sp>
        <p:nvSpPr>
          <p:cNvPr id="33"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567980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750" fill="hold"/>
                                        <p:tgtEl>
                                          <p:spTgt spid="14"/>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a:grpSpLocks/>
          </p:cNvGrpSpPr>
          <p:nvPr/>
        </p:nvGrpSpPr>
        <p:grpSpPr bwMode="auto">
          <a:xfrm>
            <a:off x="1718137" y="1376511"/>
            <a:ext cx="5519737" cy="914400"/>
            <a:chOff x="956733" y="1151466"/>
            <a:chExt cx="4271434" cy="626533"/>
          </a:xfrm>
        </p:grpSpPr>
        <p:sp>
          <p:nvSpPr>
            <p:cNvPr id="3" name="Round Same Side Corner Rectangle 46"/>
            <p:cNvSpPr/>
            <p:nvPr/>
          </p:nvSpPr>
          <p:spPr>
            <a:xfrm>
              <a:off x="2406343" y="1151466"/>
              <a:ext cx="1372215" cy="626533"/>
            </a:xfrm>
            <a:prstGeom prst="round2SameRect">
              <a:avLst/>
            </a:prstGeom>
            <a:gradFill flip="none" rotWithShape="1">
              <a:gsLst>
                <a:gs pos="20000">
                  <a:schemeClr val="bg1">
                    <a:lumMod val="75000"/>
                  </a:schemeClr>
                </a:gs>
                <a:gs pos="100000">
                  <a:schemeClr val="bg1">
                    <a:lumMod val="95000"/>
                  </a:schemeClr>
                </a:gs>
              </a:gsLst>
              <a:lin ang="16200000" scaled="1"/>
              <a:tileRect/>
            </a:gradFill>
            <a:ln w="9525">
              <a:noFill/>
              <a:miter lim="800000"/>
              <a:headEnd/>
              <a:tailEnd/>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dirty="0">
                  <a:solidFill>
                    <a:srgbClr val="FFFFFF"/>
                  </a:solidFill>
                  <a:latin typeface="Arial Narrow" pitchFamily="34" charset="0"/>
                  <a:ea typeface="+mn-ea"/>
                  <a:cs typeface="Arial" pitchFamily="34" charset="0"/>
                </a:rPr>
                <a:t>Phase 2</a:t>
              </a:r>
            </a:p>
          </p:txBody>
        </p:sp>
        <p:sp>
          <p:nvSpPr>
            <p:cNvPr id="4" name="Round Same Side Corner Rectangle 59"/>
            <p:cNvSpPr/>
            <p:nvPr/>
          </p:nvSpPr>
          <p:spPr>
            <a:xfrm>
              <a:off x="3857180" y="1151466"/>
              <a:ext cx="1370987" cy="532988"/>
            </a:xfrm>
            <a:prstGeom prst="round2Same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9525">
              <a:noFill/>
              <a:miter lim="800000"/>
              <a:headEnd/>
              <a:tailEnd/>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dirty="0">
                  <a:solidFill>
                    <a:srgbClr val="FFFFFF"/>
                  </a:solidFill>
                  <a:latin typeface="Arial Narrow" pitchFamily="34" charset="0"/>
                  <a:ea typeface="+mn-ea"/>
                  <a:cs typeface="Arial" pitchFamily="34" charset="0"/>
                </a:rPr>
                <a:t>Phase 3</a:t>
              </a:r>
            </a:p>
          </p:txBody>
        </p:sp>
        <p:sp>
          <p:nvSpPr>
            <p:cNvPr id="5" name="Round Same Side Corner Rectangle 41"/>
            <p:cNvSpPr/>
            <p:nvPr/>
          </p:nvSpPr>
          <p:spPr>
            <a:xfrm>
              <a:off x="956733" y="1151466"/>
              <a:ext cx="1370987" cy="532988"/>
            </a:xfrm>
            <a:prstGeom prst="round2SameRect">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9525">
              <a:noFill/>
              <a:miter lim="800000"/>
              <a:headEnd/>
              <a:tailEnd/>
            </a:ln>
            <a:effectLst>
              <a:outerShdw blurRad="50800" dist="38100" dir="2700000" algn="tl" rotWithShape="0">
                <a:prstClr val="black">
                  <a:alpha val="20000"/>
                </a:prstClr>
              </a:outerShdw>
            </a:effectLst>
          </p:spPr>
          <p:txBody>
            <a:bodyPr tIns="0" anchorCtr="1"/>
            <a:lstStyle/>
            <a:p>
              <a:pPr algn="ctr" fontAlgn="auto">
                <a:spcBef>
                  <a:spcPts val="0"/>
                </a:spcBef>
                <a:spcAft>
                  <a:spcPts val="0"/>
                </a:spcAft>
                <a:defRPr/>
              </a:pPr>
              <a:r>
                <a:rPr lang="en-US" sz="1600" dirty="0">
                  <a:solidFill>
                    <a:srgbClr val="FFFFFF"/>
                  </a:solidFill>
                  <a:latin typeface="Arial Narrow" pitchFamily="34" charset="0"/>
                  <a:ea typeface="+mn-ea"/>
                  <a:cs typeface="Arial" pitchFamily="34" charset="0"/>
                </a:rPr>
                <a:t>Phase 1</a:t>
              </a:r>
            </a:p>
          </p:txBody>
        </p:sp>
      </p:grpSp>
      <p:sp>
        <p:nvSpPr>
          <p:cNvPr id="6" name="Rectangle 70"/>
          <p:cNvSpPr>
            <a:spLocks noChangeArrowheads="1"/>
          </p:cNvSpPr>
          <p:nvPr/>
        </p:nvSpPr>
        <p:spPr bwMode="auto">
          <a:xfrm>
            <a:off x="1753062" y="3624411"/>
            <a:ext cx="1714500" cy="1295400"/>
          </a:xfrm>
          <a:prstGeom prst="rect">
            <a:avLst/>
          </a:prstGeom>
          <a:noFill/>
          <a:ln w="9525">
            <a:noFill/>
            <a:miter lim="800000"/>
            <a:headEnd/>
            <a:tailEnd/>
          </a:ln>
        </p:spPr>
        <p:txBody>
          <a:bodyPr lIns="45720" tIns="18288" rIns="27432" bIns="18288"/>
          <a:lstStyle/>
          <a:p>
            <a:pPr marL="111125" indent="-111125">
              <a:lnSpc>
                <a:spcPct val="85000"/>
              </a:lnSpc>
              <a:spcBef>
                <a:spcPts val="200"/>
              </a:spcBef>
              <a:buFontTx/>
              <a:buChar char="•"/>
            </a:pPr>
            <a:r>
              <a:rPr lang="en-US" altLang="zh-CN" sz="1400" dirty="0">
                <a:solidFill>
                  <a:schemeClr val="tx1">
                    <a:lumMod val="75000"/>
                    <a:lumOff val="25000"/>
                  </a:schemeClr>
                </a:solidFill>
                <a:latin typeface="Arial Narrow" pitchFamily="34" charset="0"/>
              </a:rPr>
              <a:t>Place your text here</a:t>
            </a:r>
          </a:p>
          <a:p>
            <a:pPr marL="111125" indent="-111125">
              <a:lnSpc>
                <a:spcPct val="85000"/>
              </a:lnSpc>
              <a:spcBef>
                <a:spcPts val="200"/>
              </a:spcBef>
              <a:buFontTx/>
              <a:buChar char="•"/>
            </a:pPr>
            <a:r>
              <a:rPr lang="en-US" altLang="zh-CN" sz="1400" dirty="0">
                <a:solidFill>
                  <a:schemeClr val="tx1">
                    <a:lumMod val="75000"/>
                    <a:lumOff val="25000"/>
                  </a:schemeClr>
                </a:solidFill>
                <a:latin typeface="Arial Narrow" pitchFamily="34" charset="0"/>
              </a:rPr>
              <a:t>Your text is placed here</a:t>
            </a:r>
          </a:p>
          <a:p>
            <a:pPr marL="111125" indent="-111125">
              <a:lnSpc>
                <a:spcPct val="85000"/>
              </a:lnSpc>
              <a:spcBef>
                <a:spcPts val="200"/>
              </a:spcBef>
              <a:buFontTx/>
              <a:buChar char="•"/>
            </a:pPr>
            <a:r>
              <a:rPr lang="en-US" altLang="zh-CN" sz="1400" dirty="0">
                <a:solidFill>
                  <a:schemeClr val="tx1">
                    <a:lumMod val="75000"/>
                    <a:lumOff val="25000"/>
                  </a:schemeClr>
                </a:solidFill>
                <a:latin typeface="Arial Narrow" pitchFamily="34" charset="0"/>
              </a:rPr>
              <a:t>Add your content here</a:t>
            </a:r>
          </a:p>
        </p:txBody>
      </p:sp>
      <p:grpSp>
        <p:nvGrpSpPr>
          <p:cNvPr id="7" name="组合 6"/>
          <p:cNvGrpSpPr/>
          <p:nvPr/>
        </p:nvGrpSpPr>
        <p:grpSpPr>
          <a:xfrm>
            <a:off x="1402224" y="1909911"/>
            <a:ext cx="6865938" cy="1641475"/>
            <a:chOff x="1091949" y="1907731"/>
            <a:chExt cx="6865938" cy="1641475"/>
          </a:xfrm>
        </p:grpSpPr>
        <p:sp>
          <p:nvSpPr>
            <p:cNvPr id="8" name="AutoShape 105"/>
            <p:cNvSpPr>
              <a:spLocks noChangeArrowheads="1"/>
            </p:cNvSpPr>
            <p:nvPr/>
          </p:nvSpPr>
          <p:spPr bwMode="auto">
            <a:xfrm>
              <a:off x="1188787" y="2212531"/>
              <a:ext cx="6769100" cy="1009650"/>
            </a:xfrm>
            <a:prstGeom prst="rightArrow">
              <a:avLst/>
            </a:prstGeom>
            <a:gradFill flip="none" rotWithShape="1">
              <a:gsLst>
                <a:gs pos="20000">
                  <a:srgbClr val="2E2E2E"/>
                </a:gs>
                <a:gs pos="100000">
                  <a:srgbClr val="898989"/>
                </a:gs>
              </a:gsLst>
              <a:lin ang="16200000" scaled="1"/>
              <a:tileRect/>
            </a:gradFill>
            <a:ln w="9525">
              <a:noFill/>
              <a:miter lim="800000"/>
              <a:headEnd/>
              <a:tailEnd/>
            </a:ln>
            <a:effectLst>
              <a:outerShdw blurRad="50800" dist="38100" dir="2700000" algn="tl" rotWithShape="0">
                <a:prstClr val="black">
                  <a:alpha val="20000"/>
                </a:prstClr>
              </a:outerShdw>
            </a:effectLst>
          </p:spPr>
          <p:txBody>
            <a:bodyPr/>
            <a:lstStyle/>
            <a:p>
              <a:pPr fontAlgn="auto">
                <a:spcBef>
                  <a:spcPts val="0"/>
                </a:spcBef>
                <a:spcAft>
                  <a:spcPts val="0"/>
                </a:spcAft>
                <a:defRPr/>
              </a:pPr>
              <a:endParaRPr lang="en-US" sz="1600">
                <a:latin typeface="+mn-lt"/>
                <a:ea typeface="+mn-ea"/>
              </a:endParaRPr>
            </a:p>
          </p:txBody>
        </p:sp>
        <p:sp>
          <p:nvSpPr>
            <p:cNvPr id="9" name="Rectangle 32"/>
            <p:cNvSpPr/>
            <p:nvPr/>
          </p:nvSpPr>
          <p:spPr>
            <a:xfrm>
              <a:off x="13522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smtClean="0">
                  <a:solidFill>
                    <a:srgbClr val="FFFFFF"/>
                  </a:solidFill>
                  <a:latin typeface="Arial Narrow" pitchFamily="34" charset="0"/>
                  <a:cs typeface="Arial" pitchFamily="34" charset="0"/>
                </a:rPr>
                <a:t>2018</a:t>
              </a:r>
              <a:endParaRPr lang="en-US" dirty="0">
                <a:solidFill>
                  <a:srgbClr val="FFFFFF"/>
                </a:solidFill>
                <a:latin typeface="Arial Narrow" pitchFamily="34" charset="0"/>
                <a:cs typeface="Arial" pitchFamily="34" charset="0"/>
              </a:endParaRPr>
            </a:p>
          </p:txBody>
        </p:sp>
        <p:grpSp>
          <p:nvGrpSpPr>
            <p:cNvPr id="10" name="Group 27"/>
            <p:cNvGrpSpPr>
              <a:grpSpLocks/>
            </p:cNvGrpSpPr>
            <p:nvPr/>
          </p:nvGrpSpPr>
          <p:grpSpPr bwMode="auto">
            <a:xfrm>
              <a:off x="1091949" y="1907731"/>
              <a:ext cx="6189663" cy="1641475"/>
              <a:chOff x="152400" y="1452163"/>
              <a:chExt cx="4153719" cy="1101057"/>
            </a:xfrm>
          </p:grpSpPr>
          <p:sp>
            <p:nvSpPr>
              <p:cNvPr id="13" name="Freeform 28"/>
              <p:cNvSpPr>
                <a:spLocks noEditPoints="1"/>
              </p:cNvSpPr>
              <p:nvPr/>
            </p:nvSpPr>
            <p:spPr bwMode="auto">
              <a:xfrm>
                <a:off x="1401852" y="1554757"/>
                <a:ext cx="1652931" cy="919685"/>
              </a:xfrm>
              <a:custGeom>
                <a:avLst/>
                <a:gdLst/>
                <a:ahLst/>
                <a:cxnLst>
                  <a:cxn ang="0">
                    <a:pos x="5749" y="1787"/>
                  </a:cxn>
                  <a:cxn ang="0">
                    <a:pos x="5679" y="2072"/>
                  </a:cxn>
                  <a:cxn ang="0">
                    <a:pos x="5595" y="2262"/>
                  </a:cxn>
                  <a:cxn ang="0">
                    <a:pos x="5434" y="2502"/>
                  </a:cxn>
                  <a:cxn ang="0">
                    <a:pos x="5231" y="2712"/>
                  </a:cxn>
                  <a:cxn ang="0">
                    <a:pos x="5064" y="2840"/>
                  </a:cxn>
                  <a:cxn ang="0">
                    <a:pos x="4804" y="2990"/>
                  </a:cxn>
                  <a:cxn ang="0">
                    <a:pos x="4475" y="3117"/>
                  </a:cxn>
                  <a:cxn ang="0">
                    <a:pos x="4164" y="3183"/>
                  </a:cxn>
                  <a:cxn ang="0">
                    <a:pos x="3836" y="3206"/>
                  </a:cxn>
                  <a:cxn ang="0">
                    <a:pos x="1642" y="3189"/>
                  </a:cxn>
                  <a:cxn ang="0">
                    <a:pos x="1178" y="3082"/>
                  </a:cxn>
                  <a:cxn ang="0">
                    <a:pos x="878" y="2952"/>
                  </a:cxn>
                  <a:cxn ang="0">
                    <a:pos x="513" y="2698"/>
                  </a:cxn>
                  <a:cxn ang="0">
                    <a:pos x="228" y="2369"/>
                  </a:cxn>
                  <a:cxn ang="0">
                    <a:pos x="112" y="2150"/>
                  </a:cxn>
                  <a:cxn ang="0">
                    <a:pos x="24" y="1872"/>
                  </a:cxn>
                  <a:cxn ang="0">
                    <a:pos x="0" y="1616"/>
                  </a:cxn>
                  <a:cxn ang="0">
                    <a:pos x="17" y="1377"/>
                  </a:cxn>
                  <a:cxn ang="0">
                    <a:pos x="95" y="1096"/>
                  </a:cxn>
                  <a:cxn ang="0">
                    <a:pos x="185" y="909"/>
                  </a:cxn>
                  <a:cxn ang="0">
                    <a:pos x="352" y="672"/>
                  </a:cxn>
                  <a:cxn ang="0">
                    <a:pos x="562" y="468"/>
                  </a:cxn>
                  <a:cxn ang="0">
                    <a:pos x="731" y="343"/>
                  </a:cxn>
                  <a:cxn ang="0">
                    <a:pos x="995" y="197"/>
                  </a:cxn>
                  <a:cxn ang="0">
                    <a:pos x="1328" y="78"/>
                  </a:cxn>
                  <a:cxn ang="0">
                    <a:pos x="1642" y="17"/>
                  </a:cxn>
                  <a:cxn ang="0">
                    <a:pos x="1924" y="0"/>
                  </a:cxn>
                  <a:cxn ang="0">
                    <a:pos x="4187" y="26"/>
                  </a:cxn>
                  <a:cxn ang="0">
                    <a:pos x="4643" y="147"/>
                  </a:cxn>
                  <a:cxn ang="0">
                    <a:pos x="4938" y="286"/>
                  </a:cxn>
                  <a:cxn ang="0">
                    <a:pos x="5293" y="551"/>
                  </a:cxn>
                  <a:cxn ang="0">
                    <a:pos x="5564" y="891"/>
                  </a:cxn>
                  <a:cxn ang="0">
                    <a:pos x="5665" y="1094"/>
                  </a:cxn>
                  <a:cxn ang="0">
                    <a:pos x="5743" y="1377"/>
                  </a:cxn>
                  <a:cxn ang="0">
                    <a:pos x="5760" y="1588"/>
                  </a:cxn>
                  <a:cxn ang="0">
                    <a:pos x="826" y="2066"/>
                  </a:cxn>
                  <a:cxn ang="0">
                    <a:pos x="1005" y="2245"/>
                  </a:cxn>
                  <a:cxn ang="0">
                    <a:pos x="1354" y="2441"/>
                  </a:cxn>
                  <a:cxn ang="0">
                    <a:pos x="1789" y="2537"/>
                  </a:cxn>
                  <a:cxn ang="0">
                    <a:pos x="3937" y="2540"/>
                  </a:cxn>
                  <a:cxn ang="0">
                    <a:pos x="4274" y="2484"/>
                  </a:cxn>
                  <a:cxn ang="0">
                    <a:pos x="4568" y="2367"/>
                  </a:cxn>
                  <a:cxn ang="0">
                    <a:pos x="4744" y="2253"/>
                  </a:cxn>
                  <a:cxn ang="0">
                    <a:pos x="4934" y="2066"/>
                  </a:cxn>
                  <a:cxn ang="0">
                    <a:pos x="5030" y="1908"/>
                  </a:cxn>
                  <a:cxn ang="0">
                    <a:pos x="5096" y="1616"/>
                  </a:cxn>
                  <a:cxn ang="0">
                    <a:pos x="5074" y="1422"/>
                  </a:cxn>
                  <a:cxn ang="0">
                    <a:pos x="4987" y="1220"/>
                  </a:cxn>
                  <a:cxn ang="0">
                    <a:pos x="4755" y="963"/>
                  </a:cxn>
                  <a:cxn ang="0">
                    <a:pos x="4516" y="814"/>
                  </a:cxn>
                  <a:cxn ang="0">
                    <a:pos x="4103" y="686"/>
                  </a:cxn>
                  <a:cxn ang="0">
                    <a:pos x="1924" y="664"/>
                  </a:cxn>
                  <a:cxn ang="0">
                    <a:pos x="1578" y="699"/>
                  </a:cxn>
                  <a:cxn ang="0">
                    <a:pos x="1270" y="800"/>
                  </a:cxn>
                  <a:cxn ang="0">
                    <a:pos x="1082" y="906"/>
                  </a:cxn>
                  <a:cxn ang="0">
                    <a:pos x="872" y="1085"/>
                  </a:cxn>
                  <a:cxn ang="0">
                    <a:pos x="750" y="1259"/>
                  </a:cxn>
                  <a:cxn ang="0">
                    <a:pos x="669" y="1504"/>
                  </a:cxn>
                  <a:cxn ang="0">
                    <a:pos x="669" y="1702"/>
                  </a:cxn>
                  <a:cxn ang="0">
                    <a:pos x="750" y="1948"/>
                  </a:cxn>
                </a:cxnLst>
                <a:rect l="0" t="0" r="r" b="b"/>
                <a:pathLst>
                  <a:path w="5760" h="3206">
                    <a:moveTo>
                      <a:pt x="5760" y="1590"/>
                    </a:moveTo>
                    <a:lnTo>
                      <a:pt x="5760" y="1616"/>
                    </a:lnTo>
                    <a:lnTo>
                      <a:pt x="5760" y="1616"/>
                    </a:lnTo>
                    <a:lnTo>
                      <a:pt x="5758" y="1659"/>
                    </a:lnTo>
                    <a:lnTo>
                      <a:pt x="5757" y="1702"/>
                    </a:lnTo>
                    <a:lnTo>
                      <a:pt x="5754" y="1745"/>
                    </a:lnTo>
                    <a:lnTo>
                      <a:pt x="5749" y="1787"/>
                    </a:lnTo>
                    <a:lnTo>
                      <a:pt x="5743" y="1829"/>
                    </a:lnTo>
                    <a:lnTo>
                      <a:pt x="5736" y="1872"/>
                    </a:lnTo>
                    <a:lnTo>
                      <a:pt x="5726" y="1911"/>
                    </a:lnTo>
                    <a:lnTo>
                      <a:pt x="5717" y="1953"/>
                    </a:lnTo>
                    <a:lnTo>
                      <a:pt x="5705" y="1994"/>
                    </a:lnTo>
                    <a:lnTo>
                      <a:pt x="5693" y="2034"/>
                    </a:lnTo>
                    <a:lnTo>
                      <a:pt x="5679" y="2072"/>
                    </a:lnTo>
                    <a:lnTo>
                      <a:pt x="5665" y="2112"/>
                    </a:lnTo>
                    <a:lnTo>
                      <a:pt x="5648" y="2150"/>
                    </a:lnTo>
                    <a:lnTo>
                      <a:pt x="5631" y="2188"/>
                    </a:lnTo>
                    <a:lnTo>
                      <a:pt x="5613" y="2225"/>
                    </a:lnTo>
                    <a:lnTo>
                      <a:pt x="5595" y="2262"/>
                    </a:lnTo>
                    <a:lnTo>
                      <a:pt x="5595" y="2262"/>
                    </a:lnTo>
                    <a:lnTo>
                      <a:pt x="5595" y="2262"/>
                    </a:lnTo>
                    <a:lnTo>
                      <a:pt x="5575" y="2299"/>
                    </a:lnTo>
                    <a:lnTo>
                      <a:pt x="5553" y="2334"/>
                    </a:lnTo>
                    <a:lnTo>
                      <a:pt x="5532" y="2369"/>
                    </a:lnTo>
                    <a:lnTo>
                      <a:pt x="5509" y="2403"/>
                    </a:lnTo>
                    <a:lnTo>
                      <a:pt x="5485" y="2436"/>
                    </a:lnTo>
                    <a:lnTo>
                      <a:pt x="5460" y="2470"/>
                    </a:lnTo>
                    <a:lnTo>
                      <a:pt x="5434" y="2502"/>
                    </a:lnTo>
                    <a:lnTo>
                      <a:pt x="5407" y="2534"/>
                    </a:lnTo>
                    <a:lnTo>
                      <a:pt x="5380" y="2566"/>
                    </a:lnTo>
                    <a:lnTo>
                      <a:pt x="5351" y="2597"/>
                    </a:lnTo>
                    <a:lnTo>
                      <a:pt x="5322" y="2626"/>
                    </a:lnTo>
                    <a:lnTo>
                      <a:pt x="5293" y="2655"/>
                    </a:lnTo>
                    <a:lnTo>
                      <a:pt x="5263" y="2684"/>
                    </a:lnTo>
                    <a:lnTo>
                      <a:pt x="5231" y="2712"/>
                    </a:lnTo>
                    <a:lnTo>
                      <a:pt x="5198" y="2739"/>
                    </a:lnTo>
                    <a:lnTo>
                      <a:pt x="5166" y="2765"/>
                    </a:lnTo>
                    <a:lnTo>
                      <a:pt x="5166" y="2765"/>
                    </a:lnTo>
                    <a:lnTo>
                      <a:pt x="5166" y="2765"/>
                    </a:lnTo>
                    <a:lnTo>
                      <a:pt x="5133" y="2791"/>
                    </a:lnTo>
                    <a:lnTo>
                      <a:pt x="5099" y="2816"/>
                    </a:lnTo>
                    <a:lnTo>
                      <a:pt x="5064" y="2840"/>
                    </a:lnTo>
                    <a:lnTo>
                      <a:pt x="5029" y="2865"/>
                    </a:lnTo>
                    <a:lnTo>
                      <a:pt x="4993" y="2888"/>
                    </a:lnTo>
                    <a:lnTo>
                      <a:pt x="4957" y="2909"/>
                    </a:lnTo>
                    <a:lnTo>
                      <a:pt x="4918" y="2931"/>
                    </a:lnTo>
                    <a:lnTo>
                      <a:pt x="4882" y="2952"/>
                    </a:lnTo>
                    <a:lnTo>
                      <a:pt x="4843" y="2972"/>
                    </a:lnTo>
                    <a:lnTo>
                      <a:pt x="4804" y="2990"/>
                    </a:lnTo>
                    <a:lnTo>
                      <a:pt x="4765" y="3009"/>
                    </a:lnTo>
                    <a:lnTo>
                      <a:pt x="4724" y="3027"/>
                    </a:lnTo>
                    <a:lnTo>
                      <a:pt x="4684" y="3044"/>
                    </a:lnTo>
                    <a:lnTo>
                      <a:pt x="4643" y="3061"/>
                    </a:lnTo>
                    <a:lnTo>
                      <a:pt x="4560" y="3090"/>
                    </a:lnTo>
                    <a:lnTo>
                      <a:pt x="4517" y="3103"/>
                    </a:lnTo>
                    <a:lnTo>
                      <a:pt x="4475" y="3117"/>
                    </a:lnTo>
                    <a:lnTo>
                      <a:pt x="4432" y="3128"/>
                    </a:lnTo>
                    <a:lnTo>
                      <a:pt x="4387" y="3140"/>
                    </a:lnTo>
                    <a:lnTo>
                      <a:pt x="4344" y="3151"/>
                    </a:lnTo>
                    <a:lnTo>
                      <a:pt x="4300" y="3160"/>
                    </a:lnTo>
                    <a:lnTo>
                      <a:pt x="4254" y="3169"/>
                    </a:lnTo>
                    <a:lnTo>
                      <a:pt x="4210" y="3177"/>
                    </a:lnTo>
                    <a:lnTo>
                      <a:pt x="4164" y="3183"/>
                    </a:lnTo>
                    <a:lnTo>
                      <a:pt x="4118" y="3189"/>
                    </a:lnTo>
                    <a:lnTo>
                      <a:pt x="4072" y="3194"/>
                    </a:lnTo>
                    <a:lnTo>
                      <a:pt x="4025" y="3198"/>
                    </a:lnTo>
                    <a:lnTo>
                      <a:pt x="3979" y="3201"/>
                    </a:lnTo>
                    <a:lnTo>
                      <a:pt x="3931" y="3204"/>
                    </a:lnTo>
                    <a:lnTo>
                      <a:pt x="3884" y="3206"/>
                    </a:lnTo>
                    <a:lnTo>
                      <a:pt x="3836" y="3206"/>
                    </a:lnTo>
                    <a:lnTo>
                      <a:pt x="3836" y="3206"/>
                    </a:lnTo>
                    <a:lnTo>
                      <a:pt x="1924" y="3206"/>
                    </a:lnTo>
                    <a:lnTo>
                      <a:pt x="1924" y="3206"/>
                    </a:lnTo>
                    <a:lnTo>
                      <a:pt x="1852" y="3206"/>
                    </a:lnTo>
                    <a:lnTo>
                      <a:pt x="1781" y="3201"/>
                    </a:lnTo>
                    <a:lnTo>
                      <a:pt x="1711" y="3197"/>
                    </a:lnTo>
                    <a:lnTo>
                      <a:pt x="1642" y="3189"/>
                    </a:lnTo>
                    <a:lnTo>
                      <a:pt x="1573" y="3180"/>
                    </a:lnTo>
                    <a:lnTo>
                      <a:pt x="1506" y="3169"/>
                    </a:lnTo>
                    <a:lnTo>
                      <a:pt x="1438" y="3155"/>
                    </a:lnTo>
                    <a:lnTo>
                      <a:pt x="1373" y="3140"/>
                    </a:lnTo>
                    <a:lnTo>
                      <a:pt x="1307" y="3123"/>
                    </a:lnTo>
                    <a:lnTo>
                      <a:pt x="1243" y="3103"/>
                    </a:lnTo>
                    <a:lnTo>
                      <a:pt x="1178" y="3082"/>
                    </a:lnTo>
                    <a:lnTo>
                      <a:pt x="1117" y="3061"/>
                    </a:lnTo>
                    <a:lnTo>
                      <a:pt x="1056" y="3036"/>
                    </a:lnTo>
                    <a:lnTo>
                      <a:pt x="995" y="3009"/>
                    </a:lnTo>
                    <a:lnTo>
                      <a:pt x="937" y="2981"/>
                    </a:lnTo>
                    <a:lnTo>
                      <a:pt x="878" y="2952"/>
                    </a:lnTo>
                    <a:lnTo>
                      <a:pt x="878" y="2952"/>
                    </a:lnTo>
                    <a:lnTo>
                      <a:pt x="878" y="2952"/>
                    </a:lnTo>
                    <a:lnTo>
                      <a:pt x="822" y="2920"/>
                    </a:lnTo>
                    <a:lnTo>
                      <a:pt x="767" y="2888"/>
                    </a:lnTo>
                    <a:lnTo>
                      <a:pt x="713" y="2852"/>
                    </a:lnTo>
                    <a:lnTo>
                      <a:pt x="661" y="2816"/>
                    </a:lnTo>
                    <a:lnTo>
                      <a:pt x="611" y="2779"/>
                    </a:lnTo>
                    <a:lnTo>
                      <a:pt x="562" y="2739"/>
                    </a:lnTo>
                    <a:lnTo>
                      <a:pt x="513" y="2698"/>
                    </a:lnTo>
                    <a:lnTo>
                      <a:pt x="467" y="2655"/>
                    </a:lnTo>
                    <a:lnTo>
                      <a:pt x="422" y="2611"/>
                    </a:lnTo>
                    <a:lnTo>
                      <a:pt x="380" y="2566"/>
                    </a:lnTo>
                    <a:lnTo>
                      <a:pt x="340" y="2519"/>
                    </a:lnTo>
                    <a:lnTo>
                      <a:pt x="300" y="2470"/>
                    </a:lnTo>
                    <a:lnTo>
                      <a:pt x="263" y="2421"/>
                    </a:lnTo>
                    <a:lnTo>
                      <a:pt x="228" y="2369"/>
                    </a:lnTo>
                    <a:lnTo>
                      <a:pt x="196" y="2317"/>
                    </a:lnTo>
                    <a:lnTo>
                      <a:pt x="165" y="2262"/>
                    </a:lnTo>
                    <a:lnTo>
                      <a:pt x="165" y="2262"/>
                    </a:lnTo>
                    <a:lnTo>
                      <a:pt x="165" y="2262"/>
                    </a:lnTo>
                    <a:lnTo>
                      <a:pt x="145" y="2225"/>
                    </a:lnTo>
                    <a:lnTo>
                      <a:pt x="129" y="2188"/>
                    </a:lnTo>
                    <a:lnTo>
                      <a:pt x="112" y="2150"/>
                    </a:lnTo>
                    <a:lnTo>
                      <a:pt x="95" y="2112"/>
                    </a:lnTo>
                    <a:lnTo>
                      <a:pt x="81" y="2072"/>
                    </a:lnTo>
                    <a:lnTo>
                      <a:pt x="67" y="2034"/>
                    </a:lnTo>
                    <a:lnTo>
                      <a:pt x="55" y="1994"/>
                    </a:lnTo>
                    <a:lnTo>
                      <a:pt x="43" y="1953"/>
                    </a:lnTo>
                    <a:lnTo>
                      <a:pt x="34" y="1911"/>
                    </a:lnTo>
                    <a:lnTo>
                      <a:pt x="24" y="1872"/>
                    </a:lnTo>
                    <a:lnTo>
                      <a:pt x="17" y="1829"/>
                    </a:lnTo>
                    <a:lnTo>
                      <a:pt x="11" y="1787"/>
                    </a:lnTo>
                    <a:lnTo>
                      <a:pt x="6" y="1745"/>
                    </a:lnTo>
                    <a:lnTo>
                      <a:pt x="3" y="1702"/>
                    </a:lnTo>
                    <a:lnTo>
                      <a:pt x="0" y="1659"/>
                    </a:lnTo>
                    <a:lnTo>
                      <a:pt x="0" y="1616"/>
                    </a:lnTo>
                    <a:lnTo>
                      <a:pt x="0" y="1616"/>
                    </a:lnTo>
                    <a:lnTo>
                      <a:pt x="0" y="1590"/>
                    </a:lnTo>
                    <a:lnTo>
                      <a:pt x="0" y="1590"/>
                    </a:lnTo>
                    <a:lnTo>
                      <a:pt x="0" y="1547"/>
                    </a:lnTo>
                    <a:lnTo>
                      <a:pt x="3" y="1504"/>
                    </a:lnTo>
                    <a:lnTo>
                      <a:pt x="6" y="1461"/>
                    </a:lnTo>
                    <a:lnTo>
                      <a:pt x="11" y="1420"/>
                    </a:lnTo>
                    <a:lnTo>
                      <a:pt x="17" y="1377"/>
                    </a:lnTo>
                    <a:lnTo>
                      <a:pt x="24" y="1336"/>
                    </a:lnTo>
                    <a:lnTo>
                      <a:pt x="34" y="1295"/>
                    </a:lnTo>
                    <a:lnTo>
                      <a:pt x="43" y="1253"/>
                    </a:lnTo>
                    <a:lnTo>
                      <a:pt x="55" y="1214"/>
                    </a:lnTo>
                    <a:lnTo>
                      <a:pt x="67" y="1174"/>
                    </a:lnTo>
                    <a:lnTo>
                      <a:pt x="81" y="1134"/>
                    </a:lnTo>
                    <a:lnTo>
                      <a:pt x="95" y="1096"/>
                    </a:lnTo>
                    <a:lnTo>
                      <a:pt x="112" y="1056"/>
                    </a:lnTo>
                    <a:lnTo>
                      <a:pt x="129" y="1019"/>
                    </a:lnTo>
                    <a:lnTo>
                      <a:pt x="145" y="981"/>
                    </a:lnTo>
                    <a:lnTo>
                      <a:pt x="165" y="944"/>
                    </a:lnTo>
                    <a:lnTo>
                      <a:pt x="165" y="944"/>
                    </a:lnTo>
                    <a:lnTo>
                      <a:pt x="165" y="944"/>
                    </a:lnTo>
                    <a:lnTo>
                      <a:pt x="185" y="909"/>
                    </a:lnTo>
                    <a:lnTo>
                      <a:pt x="207" y="872"/>
                    </a:lnTo>
                    <a:lnTo>
                      <a:pt x="228" y="839"/>
                    </a:lnTo>
                    <a:lnTo>
                      <a:pt x="251" y="803"/>
                    </a:lnTo>
                    <a:lnTo>
                      <a:pt x="275" y="770"/>
                    </a:lnTo>
                    <a:lnTo>
                      <a:pt x="300" y="736"/>
                    </a:lnTo>
                    <a:lnTo>
                      <a:pt x="326" y="704"/>
                    </a:lnTo>
                    <a:lnTo>
                      <a:pt x="352" y="672"/>
                    </a:lnTo>
                    <a:lnTo>
                      <a:pt x="380" y="641"/>
                    </a:lnTo>
                    <a:lnTo>
                      <a:pt x="409" y="611"/>
                    </a:lnTo>
                    <a:lnTo>
                      <a:pt x="438" y="580"/>
                    </a:lnTo>
                    <a:lnTo>
                      <a:pt x="467" y="551"/>
                    </a:lnTo>
                    <a:lnTo>
                      <a:pt x="497" y="523"/>
                    </a:lnTo>
                    <a:lnTo>
                      <a:pt x="529" y="494"/>
                    </a:lnTo>
                    <a:lnTo>
                      <a:pt x="562" y="468"/>
                    </a:lnTo>
                    <a:lnTo>
                      <a:pt x="594" y="441"/>
                    </a:lnTo>
                    <a:lnTo>
                      <a:pt x="594" y="441"/>
                    </a:lnTo>
                    <a:lnTo>
                      <a:pt x="594" y="441"/>
                    </a:lnTo>
                    <a:lnTo>
                      <a:pt x="627" y="416"/>
                    </a:lnTo>
                    <a:lnTo>
                      <a:pt x="661" y="390"/>
                    </a:lnTo>
                    <a:lnTo>
                      <a:pt x="696" y="366"/>
                    </a:lnTo>
                    <a:lnTo>
                      <a:pt x="731" y="343"/>
                    </a:lnTo>
                    <a:lnTo>
                      <a:pt x="767" y="320"/>
                    </a:lnTo>
                    <a:lnTo>
                      <a:pt x="803" y="297"/>
                    </a:lnTo>
                    <a:lnTo>
                      <a:pt x="842" y="275"/>
                    </a:lnTo>
                    <a:lnTo>
                      <a:pt x="878" y="256"/>
                    </a:lnTo>
                    <a:lnTo>
                      <a:pt x="917" y="236"/>
                    </a:lnTo>
                    <a:lnTo>
                      <a:pt x="956" y="216"/>
                    </a:lnTo>
                    <a:lnTo>
                      <a:pt x="995" y="197"/>
                    </a:lnTo>
                    <a:lnTo>
                      <a:pt x="1036" y="181"/>
                    </a:lnTo>
                    <a:lnTo>
                      <a:pt x="1076" y="162"/>
                    </a:lnTo>
                    <a:lnTo>
                      <a:pt x="1117" y="147"/>
                    </a:lnTo>
                    <a:lnTo>
                      <a:pt x="1200" y="116"/>
                    </a:lnTo>
                    <a:lnTo>
                      <a:pt x="1243" y="103"/>
                    </a:lnTo>
                    <a:lnTo>
                      <a:pt x="1285" y="90"/>
                    </a:lnTo>
                    <a:lnTo>
                      <a:pt x="1328" y="78"/>
                    </a:lnTo>
                    <a:lnTo>
                      <a:pt x="1373" y="67"/>
                    </a:lnTo>
                    <a:lnTo>
                      <a:pt x="1416" y="57"/>
                    </a:lnTo>
                    <a:lnTo>
                      <a:pt x="1460" y="47"/>
                    </a:lnTo>
                    <a:lnTo>
                      <a:pt x="1506" y="38"/>
                    </a:lnTo>
                    <a:lnTo>
                      <a:pt x="1550" y="31"/>
                    </a:lnTo>
                    <a:lnTo>
                      <a:pt x="1596" y="23"/>
                    </a:lnTo>
                    <a:lnTo>
                      <a:pt x="1642" y="17"/>
                    </a:lnTo>
                    <a:lnTo>
                      <a:pt x="1688" y="12"/>
                    </a:lnTo>
                    <a:lnTo>
                      <a:pt x="1735" y="8"/>
                    </a:lnTo>
                    <a:lnTo>
                      <a:pt x="1781" y="5"/>
                    </a:lnTo>
                    <a:lnTo>
                      <a:pt x="1829" y="3"/>
                    </a:lnTo>
                    <a:lnTo>
                      <a:pt x="1876" y="2"/>
                    </a:lnTo>
                    <a:lnTo>
                      <a:pt x="1924" y="0"/>
                    </a:lnTo>
                    <a:lnTo>
                      <a:pt x="1924" y="0"/>
                    </a:lnTo>
                    <a:lnTo>
                      <a:pt x="3836" y="0"/>
                    </a:lnTo>
                    <a:lnTo>
                      <a:pt x="3836" y="0"/>
                    </a:lnTo>
                    <a:lnTo>
                      <a:pt x="3908" y="2"/>
                    </a:lnTo>
                    <a:lnTo>
                      <a:pt x="3979" y="5"/>
                    </a:lnTo>
                    <a:lnTo>
                      <a:pt x="4049" y="11"/>
                    </a:lnTo>
                    <a:lnTo>
                      <a:pt x="4118" y="17"/>
                    </a:lnTo>
                    <a:lnTo>
                      <a:pt x="4187" y="26"/>
                    </a:lnTo>
                    <a:lnTo>
                      <a:pt x="4254" y="38"/>
                    </a:lnTo>
                    <a:lnTo>
                      <a:pt x="4322" y="52"/>
                    </a:lnTo>
                    <a:lnTo>
                      <a:pt x="4387" y="67"/>
                    </a:lnTo>
                    <a:lnTo>
                      <a:pt x="4453" y="84"/>
                    </a:lnTo>
                    <a:lnTo>
                      <a:pt x="4517" y="103"/>
                    </a:lnTo>
                    <a:lnTo>
                      <a:pt x="4582" y="124"/>
                    </a:lnTo>
                    <a:lnTo>
                      <a:pt x="4643" y="147"/>
                    </a:lnTo>
                    <a:lnTo>
                      <a:pt x="4704" y="171"/>
                    </a:lnTo>
                    <a:lnTo>
                      <a:pt x="4765" y="197"/>
                    </a:lnTo>
                    <a:lnTo>
                      <a:pt x="4823" y="225"/>
                    </a:lnTo>
                    <a:lnTo>
                      <a:pt x="4882" y="256"/>
                    </a:lnTo>
                    <a:lnTo>
                      <a:pt x="4882" y="256"/>
                    </a:lnTo>
                    <a:lnTo>
                      <a:pt x="4882" y="256"/>
                    </a:lnTo>
                    <a:lnTo>
                      <a:pt x="4938" y="286"/>
                    </a:lnTo>
                    <a:lnTo>
                      <a:pt x="4993" y="320"/>
                    </a:lnTo>
                    <a:lnTo>
                      <a:pt x="5047" y="355"/>
                    </a:lnTo>
                    <a:lnTo>
                      <a:pt x="5099" y="390"/>
                    </a:lnTo>
                    <a:lnTo>
                      <a:pt x="5149" y="428"/>
                    </a:lnTo>
                    <a:lnTo>
                      <a:pt x="5198" y="468"/>
                    </a:lnTo>
                    <a:lnTo>
                      <a:pt x="5247" y="510"/>
                    </a:lnTo>
                    <a:lnTo>
                      <a:pt x="5293" y="551"/>
                    </a:lnTo>
                    <a:lnTo>
                      <a:pt x="5338" y="595"/>
                    </a:lnTo>
                    <a:lnTo>
                      <a:pt x="5380" y="641"/>
                    </a:lnTo>
                    <a:lnTo>
                      <a:pt x="5420" y="689"/>
                    </a:lnTo>
                    <a:lnTo>
                      <a:pt x="5460" y="736"/>
                    </a:lnTo>
                    <a:lnTo>
                      <a:pt x="5497" y="787"/>
                    </a:lnTo>
                    <a:lnTo>
                      <a:pt x="5532" y="839"/>
                    </a:lnTo>
                    <a:lnTo>
                      <a:pt x="5564" y="891"/>
                    </a:lnTo>
                    <a:lnTo>
                      <a:pt x="5595" y="944"/>
                    </a:lnTo>
                    <a:lnTo>
                      <a:pt x="5595" y="944"/>
                    </a:lnTo>
                    <a:lnTo>
                      <a:pt x="5595" y="944"/>
                    </a:lnTo>
                    <a:lnTo>
                      <a:pt x="5613" y="981"/>
                    </a:lnTo>
                    <a:lnTo>
                      <a:pt x="5631" y="1019"/>
                    </a:lnTo>
                    <a:lnTo>
                      <a:pt x="5648" y="1056"/>
                    </a:lnTo>
                    <a:lnTo>
                      <a:pt x="5665" y="1094"/>
                    </a:lnTo>
                    <a:lnTo>
                      <a:pt x="5679" y="1134"/>
                    </a:lnTo>
                    <a:lnTo>
                      <a:pt x="5693" y="1174"/>
                    </a:lnTo>
                    <a:lnTo>
                      <a:pt x="5705" y="1214"/>
                    </a:lnTo>
                    <a:lnTo>
                      <a:pt x="5717" y="1253"/>
                    </a:lnTo>
                    <a:lnTo>
                      <a:pt x="5726" y="1295"/>
                    </a:lnTo>
                    <a:lnTo>
                      <a:pt x="5736" y="1336"/>
                    </a:lnTo>
                    <a:lnTo>
                      <a:pt x="5743" y="1377"/>
                    </a:lnTo>
                    <a:lnTo>
                      <a:pt x="5749" y="1419"/>
                    </a:lnTo>
                    <a:lnTo>
                      <a:pt x="5754" y="1461"/>
                    </a:lnTo>
                    <a:lnTo>
                      <a:pt x="5757" y="1503"/>
                    </a:lnTo>
                    <a:lnTo>
                      <a:pt x="5758" y="1546"/>
                    </a:lnTo>
                    <a:lnTo>
                      <a:pt x="5760" y="1588"/>
                    </a:lnTo>
                    <a:lnTo>
                      <a:pt x="5760" y="1588"/>
                    </a:lnTo>
                    <a:lnTo>
                      <a:pt x="5760" y="1588"/>
                    </a:lnTo>
                    <a:lnTo>
                      <a:pt x="5760" y="1590"/>
                    </a:lnTo>
                    <a:lnTo>
                      <a:pt x="5760" y="1590"/>
                    </a:lnTo>
                    <a:close/>
                    <a:moveTo>
                      <a:pt x="750" y="1948"/>
                    </a:moveTo>
                    <a:lnTo>
                      <a:pt x="750" y="1948"/>
                    </a:lnTo>
                    <a:lnTo>
                      <a:pt x="773" y="1988"/>
                    </a:lnTo>
                    <a:lnTo>
                      <a:pt x="797" y="2026"/>
                    </a:lnTo>
                    <a:lnTo>
                      <a:pt x="826" y="2066"/>
                    </a:lnTo>
                    <a:lnTo>
                      <a:pt x="857" y="2103"/>
                    </a:lnTo>
                    <a:lnTo>
                      <a:pt x="889" y="2139"/>
                    </a:lnTo>
                    <a:lnTo>
                      <a:pt x="926" y="2176"/>
                    </a:lnTo>
                    <a:lnTo>
                      <a:pt x="964" y="2211"/>
                    </a:lnTo>
                    <a:lnTo>
                      <a:pt x="1005" y="2245"/>
                    </a:lnTo>
                    <a:lnTo>
                      <a:pt x="1005" y="2245"/>
                    </a:lnTo>
                    <a:lnTo>
                      <a:pt x="1005" y="2245"/>
                    </a:lnTo>
                    <a:lnTo>
                      <a:pt x="1048" y="2277"/>
                    </a:lnTo>
                    <a:lnTo>
                      <a:pt x="1094" y="2309"/>
                    </a:lnTo>
                    <a:lnTo>
                      <a:pt x="1142" y="2338"/>
                    </a:lnTo>
                    <a:lnTo>
                      <a:pt x="1192" y="2367"/>
                    </a:lnTo>
                    <a:lnTo>
                      <a:pt x="1244" y="2393"/>
                    </a:lnTo>
                    <a:lnTo>
                      <a:pt x="1298" y="2418"/>
                    </a:lnTo>
                    <a:lnTo>
                      <a:pt x="1354" y="2441"/>
                    </a:lnTo>
                    <a:lnTo>
                      <a:pt x="1411" y="2461"/>
                    </a:lnTo>
                    <a:lnTo>
                      <a:pt x="1471" y="2479"/>
                    </a:lnTo>
                    <a:lnTo>
                      <a:pt x="1532" y="2496"/>
                    </a:lnTo>
                    <a:lnTo>
                      <a:pt x="1593" y="2510"/>
                    </a:lnTo>
                    <a:lnTo>
                      <a:pt x="1657" y="2522"/>
                    </a:lnTo>
                    <a:lnTo>
                      <a:pt x="1722" y="2531"/>
                    </a:lnTo>
                    <a:lnTo>
                      <a:pt x="1789" y="2537"/>
                    </a:lnTo>
                    <a:lnTo>
                      <a:pt x="1856" y="2542"/>
                    </a:lnTo>
                    <a:lnTo>
                      <a:pt x="1924" y="2543"/>
                    </a:lnTo>
                    <a:lnTo>
                      <a:pt x="1924" y="2543"/>
                    </a:lnTo>
                    <a:lnTo>
                      <a:pt x="3836" y="2543"/>
                    </a:lnTo>
                    <a:lnTo>
                      <a:pt x="3836" y="2543"/>
                    </a:lnTo>
                    <a:lnTo>
                      <a:pt x="3887" y="2542"/>
                    </a:lnTo>
                    <a:lnTo>
                      <a:pt x="3937" y="2540"/>
                    </a:lnTo>
                    <a:lnTo>
                      <a:pt x="3988" y="2536"/>
                    </a:lnTo>
                    <a:lnTo>
                      <a:pt x="4038" y="2531"/>
                    </a:lnTo>
                    <a:lnTo>
                      <a:pt x="4086" y="2523"/>
                    </a:lnTo>
                    <a:lnTo>
                      <a:pt x="4135" y="2516"/>
                    </a:lnTo>
                    <a:lnTo>
                      <a:pt x="4182" y="2507"/>
                    </a:lnTo>
                    <a:lnTo>
                      <a:pt x="4228" y="2496"/>
                    </a:lnTo>
                    <a:lnTo>
                      <a:pt x="4274" y="2484"/>
                    </a:lnTo>
                    <a:lnTo>
                      <a:pt x="4320" y="2470"/>
                    </a:lnTo>
                    <a:lnTo>
                      <a:pt x="4363" y="2456"/>
                    </a:lnTo>
                    <a:lnTo>
                      <a:pt x="4406" y="2441"/>
                    </a:lnTo>
                    <a:lnTo>
                      <a:pt x="4449" y="2424"/>
                    </a:lnTo>
                    <a:lnTo>
                      <a:pt x="4490" y="2406"/>
                    </a:lnTo>
                    <a:lnTo>
                      <a:pt x="4530" y="2387"/>
                    </a:lnTo>
                    <a:lnTo>
                      <a:pt x="4568" y="2367"/>
                    </a:lnTo>
                    <a:lnTo>
                      <a:pt x="4568" y="2367"/>
                    </a:lnTo>
                    <a:lnTo>
                      <a:pt x="4568" y="2367"/>
                    </a:lnTo>
                    <a:lnTo>
                      <a:pt x="4606" y="2346"/>
                    </a:lnTo>
                    <a:lnTo>
                      <a:pt x="4643" y="2325"/>
                    </a:lnTo>
                    <a:lnTo>
                      <a:pt x="4678" y="2302"/>
                    </a:lnTo>
                    <a:lnTo>
                      <a:pt x="4712" y="2277"/>
                    </a:lnTo>
                    <a:lnTo>
                      <a:pt x="4744" y="2253"/>
                    </a:lnTo>
                    <a:lnTo>
                      <a:pt x="4776" y="2228"/>
                    </a:lnTo>
                    <a:lnTo>
                      <a:pt x="4805" y="2202"/>
                    </a:lnTo>
                    <a:lnTo>
                      <a:pt x="4834" y="2176"/>
                    </a:lnTo>
                    <a:lnTo>
                      <a:pt x="4862" y="2149"/>
                    </a:lnTo>
                    <a:lnTo>
                      <a:pt x="4888" y="2121"/>
                    </a:lnTo>
                    <a:lnTo>
                      <a:pt x="4911" y="2093"/>
                    </a:lnTo>
                    <a:lnTo>
                      <a:pt x="4934" y="2066"/>
                    </a:lnTo>
                    <a:lnTo>
                      <a:pt x="4955" y="2037"/>
                    </a:lnTo>
                    <a:lnTo>
                      <a:pt x="4975" y="2008"/>
                    </a:lnTo>
                    <a:lnTo>
                      <a:pt x="4993" y="1977"/>
                    </a:lnTo>
                    <a:lnTo>
                      <a:pt x="5010" y="1948"/>
                    </a:lnTo>
                    <a:lnTo>
                      <a:pt x="5010" y="1948"/>
                    </a:lnTo>
                    <a:lnTo>
                      <a:pt x="5010" y="1948"/>
                    </a:lnTo>
                    <a:lnTo>
                      <a:pt x="5030" y="1908"/>
                    </a:lnTo>
                    <a:lnTo>
                      <a:pt x="5048" y="1867"/>
                    </a:lnTo>
                    <a:lnTo>
                      <a:pt x="5062" y="1827"/>
                    </a:lnTo>
                    <a:lnTo>
                      <a:pt x="5074" y="1786"/>
                    </a:lnTo>
                    <a:lnTo>
                      <a:pt x="5084" y="1745"/>
                    </a:lnTo>
                    <a:lnTo>
                      <a:pt x="5091" y="1702"/>
                    </a:lnTo>
                    <a:lnTo>
                      <a:pt x="5094" y="1659"/>
                    </a:lnTo>
                    <a:lnTo>
                      <a:pt x="5096" y="1616"/>
                    </a:lnTo>
                    <a:lnTo>
                      <a:pt x="5096" y="1616"/>
                    </a:lnTo>
                    <a:lnTo>
                      <a:pt x="5096" y="1590"/>
                    </a:lnTo>
                    <a:lnTo>
                      <a:pt x="5096" y="1590"/>
                    </a:lnTo>
                    <a:lnTo>
                      <a:pt x="5094" y="1547"/>
                    </a:lnTo>
                    <a:lnTo>
                      <a:pt x="5091" y="1504"/>
                    </a:lnTo>
                    <a:lnTo>
                      <a:pt x="5084" y="1463"/>
                    </a:lnTo>
                    <a:lnTo>
                      <a:pt x="5074" y="1422"/>
                    </a:lnTo>
                    <a:lnTo>
                      <a:pt x="5062" y="1380"/>
                    </a:lnTo>
                    <a:lnTo>
                      <a:pt x="5048" y="1339"/>
                    </a:lnTo>
                    <a:lnTo>
                      <a:pt x="5030" y="1299"/>
                    </a:lnTo>
                    <a:lnTo>
                      <a:pt x="5010" y="1259"/>
                    </a:lnTo>
                    <a:lnTo>
                      <a:pt x="5010" y="1259"/>
                    </a:lnTo>
                    <a:lnTo>
                      <a:pt x="5010" y="1259"/>
                    </a:lnTo>
                    <a:lnTo>
                      <a:pt x="4987" y="1220"/>
                    </a:lnTo>
                    <a:lnTo>
                      <a:pt x="4963" y="1180"/>
                    </a:lnTo>
                    <a:lnTo>
                      <a:pt x="4934" y="1142"/>
                    </a:lnTo>
                    <a:lnTo>
                      <a:pt x="4903" y="1103"/>
                    </a:lnTo>
                    <a:lnTo>
                      <a:pt x="4869" y="1067"/>
                    </a:lnTo>
                    <a:lnTo>
                      <a:pt x="4834" y="1031"/>
                    </a:lnTo>
                    <a:lnTo>
                      <a:pt x="4796" y="996"/>
                    </a:lnTo>
                    <a:lnTo>
                      <a:pt x="4755" y="963"/>
                    </a:lnTo>
                    <a:lnTo>
                      <a:pt x="4755" y="963"/>
                    </a:lnTo>
                    <a:lnTo>
                      <a:pt x="4755" y="963"/>
                    </a:lnTo>
                    <a:lnTo>
                      <a:pt x="4712" y="929"/>
                    </a:lnTo>
                    <a:lnTo>
                      <a:pt x="4666" y="898"/>
                    </a:lnTo>
                    <a:lnTo>
                      <a:pt x="4618" y="868"/>
                    </a:lnTo>
                    <a:lnTo>
                      <a:pt x="4568" y="840"/>
                    </a:lnTo>
                    <a:lnTo>
                      <a:pt x="4516" y="814"/>
                    </a:lnTo>
                    <a:lnTo>
                      <a:pt x="4462" y="790"/>
                    </a:lnTo>
                    <a:lnTo>
                      <a:pt x="4406" y="767"/>
                    </a:lnTo>
                    <a:lnTo>
                      <a:pt x="4349" y="745"/>
                    </a:lnTo>
                    <a:lnTo>
                      <a:pt x="4289" y="727"/>
                    </a:lnTo>
                    <a:lnTo>
                      <a:pt x="4228" y="710"/>
                    </a:lnTo>
                    <a:lnTo>
                      <a:pt x="4167" y="696"/>
                    </a:lnTo>
                    <a:lnTo>
                      <a:pt x="4103" y="686"/>
                    </a:lnTo>
                    <a:lnTo>
                      <a:pt x="4038" y="676"/>
                    </a:lnTo>
                    <a:lnTo>
                      <a:pt x="3971" y="669"/>
                    </a:lnTo>
                    <a:lnTo>
                      <a:pt x="3904" y="666"/>
                    </a:lnTo>
                    <a:lnTo>
                      <a:pt x="3836" y="664"/>
                    </a:lnTo>
                    <a:lnTo>
                      <a:pt x="3836" y="664"/>
                    </a:lnTo>
                    <a:lnTo>
                      <a:pt x="1924" y="664"/>
                    </a:lnTo>
                    <a:lnTo>
                      <a:pt x="1924" y="664"/>
                    </a:lnTo>
                    <a:lnTo>
                      <a:pt x="1873" y="664"/>
                    </a:lnTo>
                    <a:lnTo>
                      <a:pt x="1821" y="667"/>
                    </a:lnTo>
                    <a:lnTo>
                      <a:pt x="1772" y="670"/>
                    </a:lnTo>
                    <a:lnTo>
                      <a:pt x="1722" y="676"/>
                    </a:lnTo>
                    <a:lnTo>
                      <a:pt x="1673" y="683"/>
                    </a:lnTo>
                    <a:lnTo>
                      <a:pt x="1625" y="690"/>
                    </a:lnTo>
                    <a:lnTo>
                      <a:pt x="1578" y="699"/>
                    </a:lnTo>
                    <a:lnTo>
                      <a:pt x="1532" y="710"/>
                    </a:lnTo>
                    <a:lnTo>
                      <a:pt x="1486" y="722"/>
                    </a:lnTo>
                    <a:lnTo>
                      <a:pt x="1440" y="736"/>
                    </a:lnTo>
                    <a:lnTo>
                      <a:pt x="1397" y="751"/>
                    </a:lnTo>
                    <a:lnTo>
                      <a:pt x="1354" y="767"/>
                    </a:lnTo>
                    <a:lnTo>
                      <a:pt x="1311" y="784"/>
                    </a:lnTo>
                    <a:lnTo>
                      <a:pt x="1270" y="800"/>
                    </a:lnTo>
                    <a:lnTo>
                      <a:pt x="1230" y="820"/>
                    </a:lnTo>
                    <a:lnTo>
                      <a:pt x="1192" y="840"/>
                    </a:lnTo>
                    <a:lnTo>
                      <a:pt x="1192" y="840"/>
                    </a:lnTo>
                    <a:lnTo>
                      <a:pt x="1192" y="840"/>
                    </a:lnTo>
                    <a:lnTo>
                      <a:pt x="1154" y="862"/>
                    </a:lnTo>
                    <a:lnTo>
                      <a:pt x="1117" y="883"/>
                    </a:lnTo>
                    <a:lnTo>
                      <a:pt x="1082" y="906"/>
                    </a:lnTo>
                    <a:lnTo>
                      <a:pt x="1048" y="929"/>
                    </a:lnTo>
                    <a:lnTo>
                      <a:pt x="1016" y="953"/>
                    </a:lnTo>
                    <a:lnTo>
                      <a:pt x="984" y="978"/>
                    </a:lnTo>
                    <a:lnTo>
                      <a:pt x="955" y="1004"/>
                    </a:lnTo>
                    <a:lnTo>
                      <a:pt x="926" y="1031"/>
                    </a:lnTo>
                    <a:lnTo>
                      <a:pt x="898" y="1057"/>
                    </a:lnTo>
                    <a:lnTo>
                      <a:pt x="872" y="1085"/>
                    </a:lnTo>
                    <a:lnTo>
                      <a:pt x="849" y="1113"/>
                    </a:lnTo>
                    <a:lnTo>
                      <a:pt x="826" y="1142"/>
                    </a:lnTo>
                    <a:lnTo>
                      <a:pt x="805" y="1171"/>
                    </a:lnTo>
                    <a:lnTo>
                      <a:pt x="785" y="1200"/>
                    </a:lnTo>
                    <a:lnTo>
                      <a:pt x="767" y="1229"/>
                    </a:lnTo>
                    <a:lnTo>
                      <a:pt x="750" y="1259"/>
                    </a:lnTo>
                    <a:lnTo>
                      <a:pt x="750" y="1259"/>
                    </a:lnTo>
                    <a:lnTo>
                      <a:pt x="750" y="1259"/>
                    </a:lnTo>
                    <a:lnTo>
                      <a:pt x="730" y="1299"/>
                    </a:lnTo>
                    <a:lnTo>
                      <a:pt x="712" y="1339"/>
                    </a:lnTo>
                    <a:lnTo>
                      <a:pt x="698" y="1380"/>
                    </a:lnTo>
                    <a:lnTo>
                      <a:pt x="686" y="1422"/>
                    </a:lnTo>
                    <a:lnTo>
                      <a:pt x="676" y="1463"/>
                    </a:lnTo>
                    <a:lnTo>
                      <a:pt x="669" y="1504"/>
                    </a:lnTo>
                    <a:lnTo>
                      <a:pt x="664" y="1547"/>
                    </a:lnTo>
                    <a:lnTo>
                      <a:pt x="664" y="1590"/>
                    </a:lnTo>
                    <a:lnTo>
                      <a:pt x="664" y="1590"/>
                    </a:lnTo>
                    <a:lnTo>
                      <a:pt x="664" y="1616"/>
                    </a:lnTo>
                    <a:lnTo>
                      <a:pt x="664" y="1616"/>
                    </a:lnTo>
                    <a:lnTo>
                      <a:pt x="664" y="1659"/>
                    </a:lnTo>
                    <a:lnTo>
                      <a:pt x="669" y="1702"/>
                    </a:lnTo>
                    <a:lnTo>
                      <a:pt x="676" y="1745"/>
                    </a:lnTo>
                    <a:lnTo>
                      <a:pt x="686" y="1786"/>
                    </a:lnTo>
                    <a:lnTo>
                      <a:pt x="698" y="1827"/>
                    </a:lnTo>
                    <a:lnTo>
                      <a:pt x="712" y="1867"/>
                    </a:lnTo>
                    <a:lnTo>
                      <a:pt x="730" y="1908"/>
                    </a:lnTo>
                    <a:lnTo>
                      <a:pt x="750" y="1948"/>
                    </a:lnTo>
                    <a:lnTo>
                      <a:pt x="750" y="1948"/>
                    </a:lnTo>
                    <a:close/>
                  </a:path>
                </a:pathLst>
              </a:custGeom>
              <a:gradFill flip="none" rotWithShape="1">
                <a:gsLst>
                  <a:gs pos="0">
                    <a:schemeClr val="bg1">
                      <a:lumMod val="95000"/>
                    </a:schemeClr>
                  </a:gs>
                  <a:gs pos="99000">
                    <a:schemeClr val="bg1">
                      <a:lumMod val="50000"/>
                    </a:schemeClr>
                  </a:gs>
                </a:gsLst>
                <a:path path="circle">
                  <a:fillToRect r="100000" b="100000"/>
                </a:path>
                <a:tileRect l="-100000" t="-100000"/>
              </a:gradFill>
              <a:ln w="9525">
                <a:noFill/>
                <a:round/>
                <a:headEnd/>
                <a:tailE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4" name="Freeform 5"/>
              <p:cNvSpPr>
                <a:spLocks/>
              </p:cNvSpPr>
              <p:nvPr/>
            </p:nvSpPr>
            <p:spPr bwMode="auto">
              <a:xfrm>
                <a:off x="152400" y="1452163"/>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rgbClr val="C00000"/>
              </a:solidFill>
              <a:ln w="9525">
                <a:noFill/>
                <a:round/>
                <a:headEnd/>
                <a:tailE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sp>
            <p:nvSpPr>
              <p:cNvPr id="15" name="Freeform 5"/>
              <p:cNvSpPr>
                <a:spLocks/>
              </p:cNvSpPr>
              <p:nvPr/>
            </p:nvSpPr>
            <p:spPr bwMode="auto">
              <a:xfrm flipH="1">
                <a:off x="2675121" y="1453995"/>
                <a:ext cx="1630998" cy="1099225"/>
              </a:xfrm>
              <a:custGeom>
                <a:avLst/>
                <a:gdLst/>
                <a:ahLst/>
                <a:cxnLst>
                  <a:cxn ang="0">
                    <a:pos x="5438" y="1318"/>
                  </a:cxn>
                  <a:cxn ang="0">
                    <a:pos x="5248" y="1507"/>
                  </a:cxn>
                  <a:cxn ang="0">
                    <a:pos x="5145" y="1679"/>
                  </a:cxn>
                  <a:cxn ang="0">
                    <a:pos x="5095" y="1848"/>
                  </a:cxn>
                  <a:cxn ang="0">
                    <a:pos x="5082" y="2149"/>
                  </a:cxn>
                  <a:cxn ang="0">
                    <a:pos x="4944" y="2555"/>
                  </a:cxn>
                  <a:cxn ang="0">
                    <a:pos x="4726" y="2848"/>
                  </a:cxn>
                  <a:cxn ang="0">
                    <a:pos x="4381" y="3093"/>
                  </a:cxn>
                  <a:cxn ang="0">
                    <a:pos x="3964" y="3211"/>
                  </a:cxn>
                  <a:cxn ang="0">
                    <a:pos x="1733" y="3204"/>
                  </a:cxn>
                  <a:cxn ang="0">
                    <a:pos x="1325" y="3066"/>
                  </a:cxn>
                  <a:cxn ang="0">
                    <a:pos x="1034" y="2848"/>
                  </a:cxn>
                  <a:cxn ang="0">
                    <a:pos x="787" y="2501"/>
                  </a:cxn>
                  <a:cxn ang="0">
                    <a:pos x="669" y="2086"/>
                  </a:cxn>
                  <a:cxn ang="0">
                    <a:pos x="678" y="1733"/>
                  </a:cxn>
                  <a:cxn ang="0">
                    <a:pos x="816" y="1325"/>
                  </a:cxn>
                  <a:cxn ang="0">
                    <a:pos x="1034" y="1034"/>
                  </a:cxn>
                  <a:cxn ang="0">
                    <a:pos x="1379" y="788"/>
                  </a:cxn>
                  <a:cxn ang="0">
                    <a:pos x="1796" y="669"/>
                  </a:cxn>
                  <a:cxn ang="0">
                    <a:pos x="4027" y="678"/>
                  </a:cxn>
                  <a:cxn ang="0">
                    <a:pos x="4435" y="816"/>
                  </a:cxn>
                  <a:cxn ang="0">
                    <a:pos x="4726" y="1034"/>
                  </a:cxn>
                  <a:cxn ang="0">
                    <a:pos x="4910" y="895"/>
                  </a:cxn>
                  <a:cxn ang="0">
                    <a:pos x="5201" y="678"/>
                  </a:cxn>
                  <a:cxn ang="0">
                    <a:pos x="5129" y="502"/>
                  </a:cxn>
                  <a:cxn ang="0">
                    <a:pos x="4872" y="304"/>
                  </a:cxn>
                  <a:cxn ang="0">
                    <a:pos x="4584" y="151"/>
                  </a:cxn>
                  <a:cxn ang="0">
                    <a:pos x="4270" y="49"/>
                  </a:cxn>
                  <a:cxn ang="0">
                    <a:pos x="3935" y="2"/>
                  </a:cxn>
                  <a:cxn ang="0">
                    <a:pos x="1776" y="5"/>
                  </a:cxn>
                  <a:cxn ang="0">
                    <a:pos x="1444" y="61"/>
                  </a:cxn>
                  <a:cxn ang="0">
                    <a:pos x="1133" y="171"/>
                  </a:cxn>
                  <a:cxn ang="0">
                    <a:pos x="849" y="329"/>
                  </a:cxn>
                  <a:cxn ang="0">
                    <a:pos x="597" y="532"/>
                  </a:cxn>
                  <a:cxn ang="0">
                    <a:pos x="412" y="737"/>
                  </a:cxn>
                  <a:cxn ang="0">
                    <a:pos x="234" y="1007"/>
                  </a:cxn>
                  <a:cxn ang="0">
                    <a:pos x="101" y="1307"/>
                  </a:cxn>
                  <a:cxn ang="0">
                    <a:pos x="22" y="1631"/>
                  </a:cxn>
                  <a:cxn ang="0">
                    <a:pos x="0" y="1958"/>
                  </a:cxn>
                  <a:cxn ang="0">
                    <a:pos x="22" y="2249"/>
                  </a:cxn>
                  <a:cxn ang="0">
                    <a:pos x="101" y="2573"/>
                  </a:cxn>
                  <a:cxn ang="0">
                    <a:pos x="234" y="2873"/>
                  </a:cxn>
                  <a:cxn ang="0">
                    <a:pos x="412" y="3145"/>
                  </a:cxn>
                  <a:cxn ang="0">
                    <a:pos x="597" y="3348"/>
                  </a:cxn>
                  <a:cxn ang="0">
                    <a:pos x="849" y="3551"/>
                  </a:cxn>
                  <a:cxn ang="0">
                    <a:pos x="1133" y="3711"/>
                  </a:cxn>
                  <a:cxn ang="0">
                    <a:pos x="1444" y="3821"/>
                  </a:cxn>
                  <a:cxn ang="0">
                    <a:pos x="1776" y="3877"/>
                  </a:cxn>
                  <a:cxn ang="0">
                    <a:pos x="3885" y="3880"/>
                  </a:cxn>
                  <a:cxn ang="0">
                    <a:pos x="4223" y="3842"/>
                  </a:cxn>
                  <a:cxn ang="0">
                    <a:pos x="4541" y="3747"/>
                  </a:cxn>
                  <a:cxn ang="0">
                    <a:pos x="4832" y="3602"/>
                  </a:cxn>
                  <a:cxn ang="0">
                    <a:pos x="5095" y="3411"/>
                  </a:cxn>
                  <a:cxn ang="0">
                    <a:pos x="5289" y="3215"/>
                  </a:cxn>
                  <a:cxn ang="0">
                    <a:pos x="5480" y="2954"/>
                  </a:cxn>
                  <a:cxn ang="0">
                    <a:pos x="5625" y="2661"/>
                  </a:cxn>
                  <a:cxn ang="0">
                    <a:pos x="5720" y="2345"/>
                  </a:cxn>
                  <a:cxn ang="0">
                    <a:pos x="5760" y="2007"/>
                  </a:cxn>
                  <a:cxn ang="0">
                    <a:pos x="5751" y="1735"/>
                  </a:cxn>
                  <a:cxn ang="0">
                    <a:pos x="5692" y="1417"/>
                  </a:cxn>
                </a:cxnLst>
                <a:rect l="0" t="0" r="r" b="b"/>
                <a:pathLst>
                  <a:path w="5760" h="3882">
                    <a:moveTo>
                      <a:pt x="5614" y="1205"/>
                    </a:moveTo>
                    <a:lnTo>
                      <a:pt x="5614" y="1205"/>
                    </a:lnTo>
                    <a:lnTo>
                      <a:pt x="5577" y="1226"/>
                    </a:lnTo>
                    <a:lnTo>
                      <a:pt x="5541" y="1248"/>
                    </a:lnTo>
                    <a:lnTo>
                      <a:pt x="5505" y="1271"/>
                    </a:lnTo>
                    <a:lnTo>
                      <a:pt x="5471" y="1295"/>
                    </a:lnTo>
                    <a:lnTo>
                      <a:pt x="5438" y="1318"/>
                    </a:lnTo>
                    <a:lnTo>
                      <a:pt x="5406" y="1343"/>
                    </a:lnTo>
                    <a:lnTo>
                      <a:pt x="5377" y="1370"/>
                    </a:lnTo>
                    <a:lnTo>
                      <a:pt x="5348" y="1395"/>
                    </a:lnTo>
                    <a:lnTo>
                      <a:pt x="5321" y="1422"/>
                    </a:lnTo>
                    <a:lnTo>
                      <a:pt x="5294" y="1451"/>
                    </a:lnTo>
                    <a:lnTo>
                      <a:pt x="5271" y="1478"/>
                    </a:lnTo>
                    <a:lnTo>
                      <a:pt x="5248" y="1507"/>
                    </a:lnTo>
                    <a:lnTo>
                      <a:pt x="5226" y="1536"/>
                    </a:lnTo>
                    <a:lnTo>
                      <a:pt x="5206" y="1566"/>
                    </a:lnTo>
                    <a:lnTo>
                      <a:pt x="5188" y="1595"/>
                    </a:lnTo>
                    <a:lnTo>
                      <a:pt x="5172" y="1624"/>
                    </a:lnTo>
                    <a:lnTo>
                      <a:pt x="5172" y="1624"/>
                    </a:lnTo>
                    <a:lnTo>
                      <a:pt x="5158" y="1652"/>
                    </a:lnTo>
                    <a:lnTo>
                      <a:pt x="5145" y="1679"/>
                    </a:lnTo>
                    <a:lnTo>
                      <a:pt x="5133" y="1706"/>
                    </a:lnTo>
                    <a:lnTo>
                      <a:pt x="5124" y="1735"/>
                    </a:lnTo>
                    <a:lnTo>
                      <a:pt x="5115" y="1764"/>
                    </a:lnTo>
                    <a:lnTo>
                      <a:pt x="5106" y="1791"/>
                    </a:lnTo>
                    <a:lnTo>
                      <a:pt x="5100" y="1820"/>
                    </a:lnTo>
                    <a:lnTo>
                      <a:pt x="5095" y="1848"/>
                    </a:lnTo>
                    <a:lnTo>
                      <a:pt x="5095" y="1848"/>
                    </a:lnTo>
                    <a:lnTo>
                      <a:pt x="5097" y="1886"/>
                    </a:lnTo>
                    <a:lnTo>
                      <a:pt x="5097" y="1924"/>
                    </a:lnTo>
                    <a:lnTo>
                      <a:pt x="5097" y="1956"/>
                    </a:lnTo>
                    <a:lnTo>
                      <a:pt x="5097" y="1956"/>
                    </a:lnTo>
                    <a:lnTo>
                      <a:pt x="5095" y="2021"/>
                    </a:lnTo>
                    <a:lnTo>
                      <a:pt x="5089" y="2086"/>
                    </a:lnTo>
                    <a:lnTo>
                      <a:pt x="5082" y="2149"/>
                    </a:lnTo>
                    <a:lnTo>
                      <a:pt x="5071" y="2210"/>
                    </a:lnTo>
                    <a:lnTo>
                      <a:pt x="5057" y="2271"/>
                    </a:lnTo>
                    <a:lnTo>
                      <a:pt x="5041" y="2330"/>
                    </a:lnTo>
                    <a:lnTo>
                      <a:pt x="5019" y="2390"/>
                    </a:lnTo>
                    <a:lnTo>
                      <a:pt x="4998" y="2445"/>
                    </a:lnTo>
                    <a:lnTo>
                      <a:pt x="4973" y="2501"/>
                    </a:lnTo>
                    <a:lnTo>
                      <a:pt x="4944" y="2555"/>
                    </a:lnTo>
                    <a:lnTo>
                      <a:pt x="4913" y="2609"/>
                    </a:lnTo>
                    <a:lnTo>
                      <a:pt x="4881" y="2659"/>
                    </a:lnTo>
                    <a:lnTo>
                      <a:pt x="4845" y="2710"/>
                    </a:lnTo>
                    <a:lnTo>
                      <a:pt x="4807" y="2756"/>
                    </a:lnTo>
                    <a:lnTo>
                      <a:pt x="4768" y="2803"/>
                    </a:lnTo>
                    <a:lnTo>
                      <a:pt x="4726" y="2848"/>
                    </a:lnTo>
                    <a:lnTo>
                      <a:pt x="4726" y="2848"/>
                    </a:lnTo>
                    <a:lnTo>
                      <a:pt x="4681" y="2889"/>
                    </a:lnTo>
                    <a:lnTo>
                      <a:pt x="4636" y="2929"/>
                    </a:lnTo>
                    <a:lnTo>
                      <a:pt x="4588" y="2967"/>
                    </a:lnTo>
                    <a:lnTo>
                      <a:pt x="4539" y="3003"/>
                    </a:lnTo>
                    <a:lnTo>
                      <a:pt x="4487" y="3035"/>
                    </a:lnTo>
                    <a:lnTo>
                      <a:pt x="4435" y="3066"/>
                    </a:lnTo>
                    <a:lnTo>
                      <a:pt x="4381" y="3093"/>
                    </a:lnTo>
                    <a:lnTo>
                      <a:pt x="4325" y="3118"/>
                    </a:lnTo>
                    <a:lnTo>
                      <a:pt x="4268" y="3141"/>
                    </a:lnTo>
                    <a:lnTo>
                      <a:pt x="4210" y="3161"/>
                    </a:lnTo>
                    <a:lnTo>
                      <a:pt x="4149" y="3177"/>
                    </a:lnTo>
                    <a:lnTo>
                      <a:pt x="4090" y="3192"/>
                    </a:lnTo>
                    <a:lnTo>
                      <a:pt x="4027" y="3204"/>
                    </a:lnTo>
                    <a:lnTo>
                      <a:pt x="3964" y="3211"/>
                    </a:lnTo>
                    <a:lnTo>
                      <a:pt x="3901" y="3217"/>
                    </a:lnTo>
                    <a:lnTo>
                      <a:pt x="3836" y="3219"/>
                    </a:lnTo>
                    <a:lnTo>
                      <a:pt x="1924" y="3219"/>
                    </a:lnTo>
                    <a:lnTo>
                      <a:pt x="1924" y="3219"/>
                    </a:lnTo>
                    <a:lnTo>
                      <a:pt x="1859" y="3217"/>
                    </a:lnTo>
                    <a:lnTo>
                      <a:pt x="1796" y="3211"/>
                    </a:lnTo>
                    <a:lnTo>
                      <a:pt x="1733" y="3204"/>
                    </a:lnTo>
                    <a:lnTo>
                      <a:pt x="1670" y="3192"/>
                    </a:lnTo>
                    <a:lnTo>
                      <a:pt x="1609" y="3177"/>
                    </a:lnTo>
                    <a:lnTo>
                      <a:pt x="1550" y="3161"/>
                    </a:lnTo>
                    <a:lnTo>
                      <a:pt x="1492" y="3141"/>
                    </a:lnTo>
                    <a:lnTo>
                      <a:pt x="1435" y="3118"/>
                    </a:lnTo>
                    <a:lnTo>
                      <a:pt x="1379" y="3093"/>
                    </a:lnTo>
                    <a:lnTo>
                      <a:pt x="1325" y="3066"/>
                    </a:lnTo>
                    <a:lnTo>
                      <a:pt x="1273" y="3035"/>
                    </a:lnTo>
                    <a:lnTo>
                      <a:pt x="1221" y="3003"/>
                    </a:lnTo>
                    <a:lnTo>
                      <a:pt x="1172" y="2967"/>
                    </a:lnTo>
                    <a:lnTo>
                      <a:pt x="1124" y="2929"/>
                    </a:lnTo>
                    <a:lnTo>
                      <a:pt x="1077" y="2889"/>
                    </a:lnTo>
                    <a:lnTo>
                      <a:pt x="1034" y="2848"/>
                    </a:lnTo>
                    <a:lnTo>
                      <a:pt x="1034" y="2848"/>
                    </a:lnTo>
                    <a:lnTo>
                      <a:pt x="992" y="2803"/>
                    </a:lnTo>
                    <a:lnTo>
                      <a:pt x="951" y="2756"/>
                    </a:lnTo>
                    <a:lnTo>
                      <a:pt x="913" y="2710"/>
                    </a:lnTo>
                    <a:lnTo>
                      <a:pt x="879" y="2659"/>
                    </a:lnTo>
                    <a:lnTo>
                      <a:pt x="847" y="2609"/>
                    </a:lnTo>
                    <a:lnTo>
                      <a:pt x="816" y="2555"/>
                    </a:lnTo>
                    <a:lnTo>
                      <a:pt x="787" y="2501"/>
                    </a:lnTo>
                    <a:lnTo>
                      <a:pt x="762" y="2445"/>
                    </a:lnTo>
                    <a:lnTo>
                      <a:pt x="739" y="2390"/>
                    </a:lnTo>
                    <a:lnTo>
                      <a:pt x="719" y="2330"/>
                    </a:lnTo>
                    <a:lnTo>
                      <a:pt x="703" y="2271"/>
                    </a:lnTo>
                    <a:lnTo>
                      <a:pt x="689" y="2210"/>
                    </a:lnTo>
                    <a:lnTo>
                      <a:pt x="678" y="2149"/>
                    </a:lnTo>
                    <a:lnTo>
                      <a:pt x="669" y="2086"/>
                    </a:lnTo>
                    <a:lnTo>
                      <a:pt x="665" y="2021"/>
                    </a:lnTo>
                    <a:lnTo>
                      <a:pt x="663" y="1956"/>
                    </a:lnTo>
                    <a:lnTo>
                      <a:pt x="663" y="1924"/>
                    </a:lnTo>
                    <a:lnTo>
                      <a:pt x="663" y="1924"/>
                    </a:lnTo>
                    <a:lnTo>
                      <a:pt x="665" y="1859"/>
                    </a:lnTo>
                    <a:lnTo>
                      <a:pt x="669" y="1796"/>
                    </a:lnTo>
                    <a:lnTo>
                      <a:pt x="678" y="1733"/>
                    </a:lnTo>
                    <a:lnTo>
                      <a:pt x="689" y="1670"/>
                    </a:lnTo>
                    <a:lnTo>
                      <a:pt x="703" y="1611"/>
                    </a:lnTo>
                    <a:lnTo>
                      <a:pt x="719" y="1550"/>
                    </a:lnTo>
                    <a:lnTo>
                      <a:pt x="739" y="1492"/>
                    </a:lnTo>
                    <a:lnTo>
                      <a:pt x="762" y="1435"/>
                    </a:lnTo>
                    <a:lnTo>
                      <a:pt x="787" y="1379"/>
                    </a:lnTo>
                    <a:lnTo>
                      <a:pt x="816" y="1325"/>
                    </a:lnTo>
                    <a:lnTo>
                      <a:pt x="847" y="1273"/>
                    </a:lnTo>
                    <a:lnTo>
                      <a:pt x="879" y="1221"/>
                    </a:lnTo>
                    <a:lnTo>
                      <a:pt x="913" y="1172"/>
                    </a:lnTo>
                    <a:lnTo>
                      <a:pt x="951" y="1124"/>
                    </a:lnTo>
                    <a:lnTo>
                      <a:pt x="992" y="1079"/>
                    </a:lnTo>
                    <a:lnTo>
                      <a:pt x="1034" y="1034"/>
                    </a:lnTo>
                    <a:lnTo>
                      <a:pt x="1034" y="1034"/>
                    </a:lnTo>
                    <a:lnTo>
                      <a:pt x="1077" y="993"/>
                    </a:lnTo>
                    <a:lnTo>
                      <a:pt x="1124" y="951"/>
                    </a:lnTo>
                    <a:lnTo>
                      <a:pt x="1172" y="915"/>
                    </a:lnTo>
                    <a:lnTo>
                      <a:pt x="1221" y="879"/>
                    </a:lnTo>
                    <a:lnTo>
                      <a:pt x="1273" y="847"/>
                    </a:lnTo>
                    <a:lnTo>
                      <a:pt x="1325" y="816"/>
                    </a:lnTo>
                    <a:lnTo>
                      <a:pt x="1379" y="788"/>
                    </a:lnTo>
                    <a:lnTo>
                      <a:pt x="1435" y="762"/>
                    </a:lnTo>
                    <a:lnTo>
                      <a:pt x="1492" y="739"/>
                    </a:lnTo>
                    <a:lnTo>
                      <a:pt x="1550" y="719"/>
                    </a:lnTo>
                    <a:lnTo>
                      <a:pt x="1609" y="703"/>
                    </a:lnTo>
                    <a:lnTo>
                      <a:pt x="1670" y="689"/>
                    </a:lnTo>
                    <a:lnTo>
                      <a:pt x="1733" y="678"/>
                    </a:lnTo>
                    <a:lnTo>
                      <a:pt x="1796" y="669"/>
                    </a:lnTo>
                    <a:lnTo>
                      <a:pt x="1859" y="665"/>
                    </a:lnTo>
                    <a:lnTo>
                      <a:pt x="1924" y="663"/>
                    </a:lnTo>
                    <a:lnTo>
                      <a:pt x="3836" y="663"/>
                    </a:lnTo>
                    <a:lnTo>
                      <a:pt x="3836" y="663"/>
                    </a:lnTo>
                    <a:lnTo>
                      <a:pt x="3901" y="665"/>
                    </a:lnTo>
                    <a:lnTo>
                      <a:pt x="3964" y="669"/>
                    </a:lnTo>
                    <a:lnTo>
                      <a:pt x="4027" y="678"/>
                    </a:lnTo>
                    <a:lnTo>
                      <a:pt x="4090" y="689"/>
                    </a:lnTo>
                    <a:lnTo>
                      <a:pt x="4149" y="703"/>
                    </a:lnTo>
                    <a:lnTo>
                      <a:pt x="4210" y="719"/>
                    </a:lnTo>
                    <a:lnTo>
                      <a:pt x="4268" y="739"/>
                    </a:lnTo>
                    <a:lnTo>
                      <a:pt x="4325" y="762"/>
                    </a:lnTo>
                    <a:lnTo>
                      <a:pt x="4381" y="788"/>
                    </a:lnTo>
                    <a:lnTo>
                      <a:pt x="4435" y="816"/>
                    </a:lnTo>
                    <a:lnTo>
                      <a:pt x="4487" y="847"/>
                    </a:lnTo>
                    <a:lnTo>
                      <a:pt x="4539" y="879"/>
                    </a:lnTo>
                    <a:lnTo>
                      <a:pt x="4588" y="915"/>
                    </a:lnTo>
                    <a:lnTo>
                      <a:pt x="4636" y="951"/>
                    </a:lnTo>
                    <a:lnTo>
                      <a:pt x="4681" y="993"/>
                    </a:lnTo>
                    <a:lnTo>
                      <a:pt x="4726" y="1034"/>
                    </a:lnTo>
                    <a:lnTo>
                      <a:pt x="4726" y="1034"/>
                    </a:lnTo>
                    <a:lnTo>
                      <a:pt x="4753" y="1063"/>
                    </a:lnTo>
                    <a:lnTo>
                      <a:pt x="4753" y="1063"/>
                    </a:lnTo>
                    <a:lnTo>
                      <a:pt x="4782" y="1027"/>
                    </a:lnTo>
                    <a:lnTo>
                      <a:pt x="4813" y="993"/>
                    </a:lnTo>
                    <a:lnTo>
                      <a:pt x="4845" y="960"/>
                    </a:lnTo>
                    <a:lnTo>
                      <a:pt x="4877" y="928"/>
                    </a:lnTo>
                    <a:lnTo>
                      <a:pt x="4910" y="895"/>
                    </a:lnTo>
                    <a:lnTo>
                      <a:pt x="4944" y="865"/>
                    </a:lnTo>
                    <a:lnTo>
                      <a:pt x="4980" y="834"/>
                    </a:lnTo>
                    <a:lnTo>
                      <a:pt x="5016" y="806"/>
                    </a:lnTo>
                    <a:lnTo>
                      <a:pt x="5016" y="806"/>
                    </a:lnTo>
                    <a:lnTo>
                      <a:pt x="5075" y="761"/>
                    </a:lnTo>
                    <a:lnTo>
                      <a:pt x="5136" y="717"/>
                    </a:lnTo>
                    <a:lnTo>
                      <a:pt x="5201" y="678"/>
                    </a:lnTo>
                    <a:lnTo>
                      <a:pt x="5266" y="638"/>
                    </a:lnTo>
                    <a:lnTo>
                      <a:pt x="5266" y="638"/>
                    </a:lnTo>
                    <a:lnTo>
                      <a:pt x="5231" y="601"/>
                    </a:lnTo>
                    <a:lnTo>
                      <a:pt x="5196" y="565"/>
                    </a:lnTo>
                    <a:lnTo>
                      <a:pt x="5196" y="565"/>
                    </a:lnTo>
                    <a:lnTo>
                      <a:pt x="5163" y="532"/>
                    </a:lnTo>
                    <a:lnTo>
                      <a:pt x="5129" y="502"/>
                    </a:lnTo>
                    <a:lnTo>
                      <a:pt x="5095" y="471"/>
                    </a:lnTo>
                    <a:lnTo>
                      <a:pt x="5059" y="441"/>
                    </a:lnTo>
                    <a:lnTo>
                      <a:pt x="5023" y="412"/>
                    </a:lnTo>
                    <a:lnTo>
                      <a:pt x="4987" y="383"/>
                    </a:lnTo>
                    <a:lnTo>
                      <a:pt x="4949" y="356"/>
                    </a:lnTo>
                    <a:lnTo>
                      <a:pt x="4911" y="329"/>
                    </a:lnTo>
                    <a:lnTo>
                      <a:pt x="4872" y="304"/>
                    </a:lnTo>
                    <a:lnTo>
                      <a:pt x="4832" y="279"/>
                    </a:lnTo>
                    <a:lnTo>
                      <a:pt x="4793" y="255"/>
                    </a:lnTo>
                    <a:lnTo>
                      <a:pt x="4751" y="234"/>
                    </a:lnTo>
                    <a:lnTo>
                      <a:pt x="4712" y="210"/>
                    </a:lnTo>
                    <a:lnTo>
                      <a:pt x="4669" y="191"/>
                    </a:lnTo>
                    <a:lnTo>
                      <a:pt x="4627" y="171"/>
                    </a:lnTo>
                    <a:lnTo>
                      <a:pt x="4584" y="151"/>
                    </a:lnTo>
                    <a:lnTo>
                      <a:pt x="4541" y="133"/>
                    </a:lnTo>
                    <a:lnTo>
                      <a:pt x="4496" y="117"/>
                    </a:lnTo>
                    <a:lnTo>
                      <a:pt x="4453" y="101"/>
                    </a:lnTo>
                    <a:lnTo>
                      <a:pt x="4408" y="86"/>
                    </a:lnTo>
                    <a:lnTo>
                      <a:pt x="4361" y="74"/>
                    </a:lnTo>
                    <a:lnTo>
                      <a:pt x="4316" y="61"/>
                    </a:lnTo>
                    <a:lnTo>
                      <a:pt x="4270" y="49"/>
                    </a:lnTo>
                    <a:lnTo>
                      <a:pt x="4223" y="40"/>
                    </a:lnTo>
                    <a:lnTo>
                      <a:pt x="4176" y="31"/>
                    </a:lnTo>
                    <a:lnTo>
                      <a:pt x="4128" y="22"/>
                    </a:lnTo>
                    <a:lnTo>
                      <a:pt x="4081" y="14"/>
                    </a:lnTo>
                    <a:lnTo>
                      <a:pt x="4032" y="9"/>
                    </a:lnTo>
                    <a:lnTo>
                      <a:pt x="3984" y="5"/>
                    </a:lnTo>
                    <a:lnTo>
                      <a:pt x="3935" y="2"/>
                    </a:lnTo>
                    <a:lnTo>
                      <a:pt x="3885" y="0"/>
                    </a:lnTo>
                    <a:lnTo>
                      <a:pt x="3836" y="0"/>
                    </a:lnTo>
                    <a:lnTo>
                      <a:pt x="1924" y="0"/>
                    </a:lnTo>
                    <a:lnTo>
                      <a:pt x="1924" y="0"/>
                    </a:lnTo>
                    <a:lnTo>
                      <a:pt x="1873" y="0"/>
                    </a:lnTo>
                    <a:lnTo>
                      <a:pt x="1825" y="2"/>
                    </a:lnTo>
                    <a:lnTo>
                      <a:pt x="1776" y="5"/>
                    </a:lnTo>
                    <a:lnTo>
                      <a:pt x="1728" y="9"/>
                    </a:lnTo>
                    <a:lnTo>
                      <a:pt x="1679" y="14"/>
                    </a:lnTo>
                    <a:lnTo>
                      <a:pt x="1631" y="22"/>
                    </a:lnTo>
                    <a:lnTo>
                      <a:pt x="1584" y="31"/>
                    </a:lnTo>
                    <a:lnTo>
                      <a:pt x="1537" y="40"/>
                    </a:lnTo>
                    <a:lnTo>
                      <a:pt x="1490" y="49"/>
                    </a:lnTo>
                    <a:lnTo>
                      <a:pt x="1444" y="61"/>
                    </a:lnTo>
                    <a:lnTo>
                      <a:pt x="1399" y="74"/>
                    </a:lnTo>
                    <a:lnTo>
                      <a:pt x="1352" y="86"/>
                    </a:lnTo>
                    <a:lnTo>
                      <a:pt x="1307" y="101"/>
                    </a:lnTo>
                    <a:lnTo>
                      <a:pt x="1264" y="117"/>
                    </a:lnTo>
                    <a:lnTo>
                      <a:pt x="1219" y="133"/>
                    </a:lnTo>
                    <a:lnTo>
                      <a:pt x="1176" y="151"/>
                    </a:lnTo>
                    <a:lnTo>
                      <a:pt x="1133" y="171"/>
                    </a:lnTo>
                    <a:lnTo>
                      <a:pt x="1091" y="191"/>
                    </a:lnTo>
                    <a:lnTo>
                      <a:pt x="1048" y="210"/>
                    </a:lnTo>
                    <a:lnTo>
                      <a:pt x="1007" y="234"/>
                    </a:lnTo>
                    <a:lnTo>
                      <a:pt x="967" y="255"/>
                    </a:lnTo>
                    <a:lnTo>
                      <a:pt x="928" y="279"/>
                    </a:lnTo>
                    <a:lnTo>
                      <a:pt x="888" y="304"/>
                    </a:lnTo>
                    <a:lnTo>
                      <a:pt x="849" y="329"/>
                    </a:lnTo>
                    <a:lnTo>
                      <a:pt x="811" y="356"/>
                    </a:lnTo>
                    <a:lnTo>
                      <a:pt x="773" y="383"/>
                    </a:lnTo>
                    <a:lnTo>
                      <a:pt x="737" y="412"/>
                    </a:lnTo>
                    <a:lnTo>
                      <a:pt x="701" y="441"/>
                    </a:lnTo>
                    <a:lnTo>
                      <a:pt x="665" y="471"/>
                    </a:lnTo>
                    <a:lnTo>
                      <a:pt x="631" y="502"/>
                    </a:lnTo>
                    <a:lnTo>
                      <a:pt x="597" y="532"/>
                    </a:lnTo>
                    <a:lnTo>
                      <a:pt x="564" y="565"/>
                    </a:lnTo>
                    <a:lnTo>
                      <a:pt x="564" y="565"/>
                    </a:lnTo>
                    <a:lnTo>
                      <a:pt x="532" y="597"/>
                    </a:lnTo>
                    <a:lnTo>
                      <a:pt x="502" y="631"/>
                    </a:lnTo>
                    <a:lnTo>
                      <a:pt x="471" y="665"/>
                    </a:lnTo>
                    <a:lnTo>
                      <a:pt x="440" y="701"/>
                    </a:lnTo>
                    <a:lnTo>
                      <a:pt x="412" y="737"/>
                    </a:lnTo>
                    <a:lnTo>
                      <a:pt x="383" y="773"/>
                    </a:lnTo>
                    <a:lnTo>
                      <a:pt x="356" y="811"/>
                    </a:lnTo>
                    <a:lnTo>
                      <a:pt x="329" y="849"/>
                    </a:lnTo>
                    <a:lnTo>
                      <a:pt x="304" y="888"/>
                    </a:lnTo>
                    <a:lnTo>
                      <a:pt x="279" y="928"/>
                    </a:lnTo>
                    <a:lnTo>
                      <a:pt x="255" y="967"/>
                    </a:lnTo>
                    <a:lnTo>
                      <a:pt x="234" y="1007"/>
                    </a:lnTo>
                    <a:lnTo>
                      <a:pt x="210" y="1048"/>
                    </a:lnTo>
                    <a:lnTo>
                      <a:pt x="191" y="1091"/>
                    </a:lnTo>
                    <a:lnTo>
                      <a:pt x="171" y="1133"/>
                    </a:lnTo>
                    <a:lnTo>
                      <a:pt x="151" y="1176"/>
                    </a:lnTo>
                    <a:lnTo>
                      <a:pt x="133" y="1219"/>
                    </a:lnTo>
                    <a:lnTo>
                      <a:pt x="117" y="1264"/>
                    </a:lnTo>
                    <a:lnTo>
                      <a:pt x="101" y="1307"/>
                    </a:lnTo>
                    <a:lnTo>
                      <a:pt x="86" y="1352"/>
                    </a:lnTo>
                    <a:lnTo>
                      <a:pt x="74" y="1399"/>
                    </a:lnTo>
                    <a:lnTo>
                      <a:pt x="61" y="1444"/>
                    </a:lnTo>
                    <a:lnTo>
                      <a:pt x="49" y="1491"/>
                    </a:lnTo>
                    <a:lnTo>
                      <a:pt x="40" y="1537"/>
                    </a:lnTo>
                    <a:lnTo>
                      <a:pt x="31" y="1584"/>
                    </a:lnTo>
                    <a:lnTo>
                      <a:pt x="22" y="1631"/>
                    </a:lnTo>
                    <a:lnTo>
                      <a:pt x="14" y="1679"/>
                    </a:lnTo>
                    <a:lnTo>
                      <a:pt x="9" y="1728"/>
                    </a:lnTo>
                    <a:lnTo>
                      <a:pt x="5" y="1776"/>
                    </a:lnTo>
                    <a:lnTo>
                      <a:pt x="2" y="1825"/>
                    </a:lnTo>
                    <a:lnTo>
                      <a:pt x="0" y="1874"/>
                    </a:lnTo>
                    <a:lnTo>
                      <a:pt x="0" y="1924"/>
                    </a:lnTo>
                    <a:lnTo>
                      <a:pt x="0" y="1958"/>
                    </a:lnTo>
                    <a:lnTo>
                      <a:pt x="0" y="1958"/>
                    </a:lnTo>
                    <a:lnTo>
                      <a:pt x="0" y="2007"/>
                    </a:lnTo>
                    <a:lnTo>
                      <a:pt x="2" y="2055"/>
                    </a:lnTo>
                    <a:lnTo>
                      <a:pt x="5" y="2106"/>
                    </a:lnTo>
                    <a:lnTo>
                      <a:pt x="9" y="2154"/>
                    </a:lnTo>
                    <a:lnTo>
                      <a:pt x="14" y="2203"/>
                    </a:lnTo>
                    <a:lnTo>
                      <a:pt x="22" y="2249"/>
                    </a:lnTo>
                    <a:lnTo>
                      <a:pt x="31" y="2298"/>
                    </a:lnTo>
                    <a:lnTo>
                      <a:pt x="40" y="2345"/>
                    </a:lnTo>
                    <a:lnTo>
                      <a:pt x="49" y="2391"/>
                    </a:lnTo>
                    <a:lnTo>
                      <a:pt x="61" y="2436"/>
                    </a:lnTo>
                    <a:lnTo>
                      <a:pt x="74" y="2483"/>
                    </a:lnTo>
                    <a:lnTo>
                      <a:pt x="86" y="2528"/>
                    </a:lnTo>
                    <a:lnTo>
                      <a:pt x="101" y="2573"/>
                    </a:lnTo>
                    <a:lnTo>
                      <a:pt x="117" y="2618"/>
                    </a:lnTo>
                    <a:lnTo>
                      <a:pt x="133" y="2661"/>
                    </a:lnTo>
                    <a:lnTo>
                      <a:pt x="151" y="2706"/>
                    </a:lnTo>
                    <a:lnTo>
                      <a:pt x="171" y="2747"/>
                    </a:lnTo>
                    <a:lnTo>
                      <a:pt x="191" y="2791"/>
                    </a:lnTo>
                    <a:lnTo>
                      <a:pt x="210" y="2832"/>
                    </a:lnTo>
                    <a:lnTo>
                      <a:pt x="234" y="2873"/>
                    </a:lnTo>
                    <a:lnTo>
                      <a:pt x="255" y="2915"/>
                    </a:lnTo>
                    <a:lnTo>
                      <a:pt x="279" y="2954"/>
                    </a:lnTo>
                    <a:lnTo>
                      <a:pt x="304" y="2994"/>
                    </a:lnTo>
                    <a:lnTo>
                      <a:pt x="329" y="3032"/>
                    </a:lnTo>
                    <a:lnTo>
                      <a:pt x="356" y="3069"/>
                    </a:lnTo>
                    <a:lnTo>
                      <a:pt x="383" y="3107"/>
                    </a:lnTo>
                    <a:lnTo>
                      <a:pt x="412" y="3145"/>
                    </a:lnTo>
                    <a:lnTo>
                      <a:pt x="440" y="3181"/>
                    </a:lnTo>
                    <a:lnTo>
                      <a:pt x="471" y="3215"/>
                    </a:lnTo>
                    <a:lnTo>
                      <a:pt x="502" y="3249"/>
                    </a:lnTo>
                    <a:lnTo>
                      <a:pt x="532" y="3283"/>
                    </a:lnTo>
                    <a:lnTo>
                      <a:pt x="564" y="3316"/>
                    </a:lnTo>
                    <a:lnTo>
                      <a:pt x="564" y="3316"/>
                    </a:lnTo>
                    <a:lnTo>
                      <a:pt x="597" y="3348"/>
                    </a:lnTo>
                    <a:lnTo>
                      <a:pt x="631" y="3380"/>
                    </a:lnTo>
                    <a:lnTo>
                      <a:pt x="665" y="3411"/>
                    </a:lnTo>
                    <a:lnTo>
                      <a:pt x="701" y="3440"/>
                    </a:lnTo>
                    <a:lnTo>
                      <a:pt x="737" y="3470"/>
                    </a:lnTo>
                    <a:lnTo>
                      <a:pt x="773" y="3497"/>
                    </a:lnTo>
                    <a:lnTo>
                      <a:pt x="811" y="3524"/>
                    </a:lnTo>
                    <a:lnTo>
                      <a:pt x="849" y="3551"/>
                    </a:lnTo>
                    <a:lnTo>
                      <a:pt x="888" y="3576"/>
                    </a:lnTo>
                    <a:lnTo>
                      <a:pt x="928" y="3602"/>
                    </a:lnTo>
                    <a:lnTo>
                      <a:pt x="967" y="3625"/>
                    </a:lnTo>
                    <a:lnTo>
                      <a:pt x="1007" y="3648"/>
                    </a:lnTo>
                    <a:lnTo>
                      <a:pt x="1048" y="3670"/>
                    </a:lnTo>
                    <a:lnTo>
                      <a:pt x="1091" y="3691"/>
                    </a:lnTo>
                    <a:lnTo>
                      <a:pt x="1133" y="3711"/>
                    </a:lnTo>
                    <a:lnTo>
                      <a:pt x="1176" y="3729"/>
                    </a:lnTo>
                    <a:lnTo>
                      <a:pt x="1219" y="3747"/>
                    </a:lnTo>
                    <a:lnTo>
                      <a:pt x="1264" y="3763"/>
                    </a:lnTo>
                    <a:lnTo>
                      <a:pt x="1307" y="3780"/>
                    </a:lnTo>
                    <a:lnTo>
                      <a:pt x="1352" y="3794"/>
                    </a:lnTo>
                    <a:lnTo>
                      <a:pt x="1399" y="3808"/>
                    </a:lnTo>
                    <a:lnTo>
                      <a:pt x="1444" y="3821"/>
                    </a:lnTo>
                    <a:lnTo>
                      <a:pt x="1490" y="3832"/>
                    </a:lnTo>
                    <a:lnTo>
                      <a:pt x="1537" y="3842"/>
                    </a:lnTo>
                    <a:lnTo>
                      <a:pt x="1584" y="3851"/>
                    </a:lnTo>
                    <a:lnTo>
                      <a:pt x="1631" y="3859"/>
                    </a:lnTo>
                    <a:lnTo>
                      <a:pt x="1679" y="3866"/>
                    </a:lnTo>
                    <a:lnTo>
                      <a:pt x="1728" y="3871"/>
                    </a:lnTo>
                    <a:lnTo>
                      <a:pt x="1776" y="3877"/>
                    </a:lnTo>
                    <a:lnTo>
                      <a:pt x="1825" y="3878"/>
                    </a:lnTo>
                    <a:lnTo>
                      <a:pt x="1873" y="3880"/>
                    </a:lnTo>
                    <a:lnTo>
                      <a:pt x="1924" y="3882"/>
                    </a:lnTo>
                    <a:lnTo>
                      <a:pt x="3836" y="3882"/>
                    </a:lnTo>
                    <a:lnTo>
                      <a:pt x="3836" y="3882"/>
                    </a:lnTo>
                    <a:lnTo>
                      <a:pt x="3836" y="3882"/>
                    </a:lnTo>
                    <a:lnTo>
                      <a:pt x="3885" y="3880"/>
                    </a:lnTo>
                    <a:lnTo>
                      <a:pt x="3935" y="3878"/>
                    </a:lnTo>
                    <a:lnTo>
                      <a:pt x="3984" y="3877"/>
                    </a:lnTo>
                    <a:lnTo>
                      <a:pt x="4032" y="3871"/>
                    </a:lnTo>
                    <a:lnTo>
                      <a:pt x="4081" y="3866"/>
                    </a:lnTo>
                    <a:lnTo>
                      <a:pt x="4128" y="3859"/>
                    </a:lnTo>
                    <a:lnTo>
                      <a:pt x="4176" y="3851"/>
                    </a:lnTo>
                    <a:lnTo>
                      <a:pt x="4223" y="3842"/>
                    </a:lnTo>
                    <a:lnTo>
                      <a:pt x="4270" y="3832"/>
                    </a:lnTo>
                    <a:lnTo>
                      <a:pt x="4316" y="3821"/>
                    </a:lnTo>
                    <a:lnTo>
                      <a:pt x="4361" y="3808"/>
                    </a:lnTo>
                    <a:lnTo>
                      <a:pt x="4408" y="3794"/>
                    </a:lnTo>
                    <a:lnTo>
                      <a:pt x="4453" y="3780"/>
                    </a:lnTo>
                    <a:lnTo>
                      <a:pt x="4496" y="3763"/>
                    </a:lnTo>
                    <a:lnTo>
                      <a:pt x="4541" y="3747"/>
                    </a:lnTo>
                    <a:lnTo>
                      <a:pt x="4584" y="3729"/>
                    </a:lnTo>
                    <a:lnTo>
                      <a:pt x="4627" y="3711"/>
                    </a:lnTo>
                    <a:lnTo>
                      <a:pt x="4669" y="3691"/>
                    </a:lnTo>
                    <a:lnTo>
                      <a:pt x="4712" y="3670"/>
                    </a:lnTo>
                    <a:lnTo>
                      <a:pt x="4751" y="3648"/>
                    </a:lnTo>
                    <a:lnTo>
                      <a:pt x="4793" y="3625"/>
                    </a:lnTo>
                    <a:lnTo>
                      <a:pt x="4832" y="3602"/>
                    </a:lnTo>
                    <a:lnTo>
                      <a:pt x="4872" y="3576"/>
                    </a:lnTo>
                    <a:lnTo>
                      <a:pt x="4911" y="3551"/>
                    </a:lnTo>
                    <a:lnTo>
                      <a:pt x="4949" y="3524"/>
                    </a:lnTo>
                    <a:lnTo>
                      <a:pt x="4987" y="3497"/>
                    </a:lnTo>
                    <a:lnTo>
                      <a:pt x="5023" y="3470"/>
                    </a:lnTo>
                    <a:lnTo>
                      <a:pt x="5059" y="3440"/>
                    </a:lnTo>
                    <a:lnTo>
                      <a:pt x="5095" y="3411"/>
                    </a:lnTo>
                    <a:lnTo>
                      <a:pt x="5129" y="3380"/>
                    </a:lnTo>
                    <a:lnTo>
                      <a:pt x="5163" y="3348"/>
                    </a:lnTo>
                    <a:lnTo>
                      <a:pt x="5196" y="3316"/>
                    </a:lnTo>
                    <a:lnTo>
                      <a:pt x="5196" y="3316"/>
                    </a:lnTo>
                    <a:lnTo>
                      <a:pt x="5228" y="3283"/>
                    </a:lnTo>
                    <a:lnTo>
                      <a:pt x="5258" y="3249"/>
                    </a:lnTo>
                    <a:lnTo>
                      <a:pt x="5289" y="3215"/>
                    </a:lnTo>
                    <a:lnTo>
                      <a:pt x="5320" y="3181"/>
                    </a:lnTo>
                    <a:lnTo>
                      <a:pt x="5348" y="3145"/>
                    </a:lnTo>
                    <a:lnTo>
                      <a:pt x="5377" y="3107"/>
                    </a:lnTo>
                    <a:lnTo>
                      <a:pt x="5404" y="3069"/>
                    </a:lnTo>
                    <a:lnTo>
                      <a:pt x="5431" y="3032"/>
                    </a:lnTo>
                    <a:lnTo>
                      <a:pt x="5456" y="2994"/>
                    </a:lnTo>
                    <a:lnTo>
                      <a:pt x="5480" y="2954"/>
                    </a:lnTo>
                    <a:lnTo>
                      <a:pt x="5505" y="2915"/>
                    </a:lnTo>
                    <a:lnTo>
                      <a:pt x="5526" y="2873"/>
                    </a:lnTo>
                    <a:lnTo>
                      <a:pt x="5548" y="2832"/>
                    </a:lnTo>
                    <a:lnTo>
                      <a:pt x="5569" y="2791"/>
                    </a:lnTo>
                    <a:lnTo>
                      <a:pt x="5589" y="2747"/>
                    </a:lnTo>
                    <a:lnTo>
                      <a:pt x="5609" y="2704"/>
                    </a:lnTo>
                    <a:lnTo>
                      <a:pt x="5625" y="2661"/>
                    </a:lnTo>
                    <a:lnTo>
                      <a:pt x="5643" y="2618"/>
                    </a:lnTo>
                    <a:lnTo>
                      <a:pt x="5659" y="2573"/>
                    </a:lnTo>
                    <a:lnTo>
                      <a:pt x="5674" y="2528"/>
                    </a:lnTo>
                    <a:lnTo>
                      <a:pt x="5686" y="2483"/>
                    </a:lnTo>
                    <a:lnTo>
                      <a:pt x="5699" y="2436"/>
                    </a:lnTo>
                    <a:lnTo>
                      <a:pt x="5711" y="2391"/>
                    </a:lnTo>
                    <a:lnTo>
                      <a:pt x="5720" y="2345"/>
                    </a:lnTo>
                    <a:lnTo>
                      <a:pt x="5729" y="2296"/>
                    </a:lnTo>
                    <a:lnTo>
                      <a:pt x="5738" y="2249"/>
                    </a:lnTo>
                    <a:lnTo>
                      <a:pt x="5744" y="2201"/>
                    </a:lnTo>
                    <a:lnTo>
                      <a:pt x="5751" y="2154"/>
                    </a:lnTo>
                    <a:lnTo>
                      <a:pt x="5755" y="2106"/>
                    </a:lnTo>
                    <a:lnTo>
                      <a:pt x="5758" y="2055"/>
                    </a:lnTo>
                    <a:lnTo>
                      <a:pt x="5760" y="2007"/>
                    </a:lnTo>
                    <a:lnTo>
                      <a:pt x="5760" y="1956"/>
                    </a:lnTo>
                    <a:lnTo>
                      <a:pt x="5760" y="1924"/>
                    </a:lnTo>
                    <a:lnTo>
                      <a:pt x="5760" y="1924"/>
                    </a:lnTo>
                    <a:lnTo>
                      <a:pt x="5760" y="1877"/>
                    </a:lnTo>
                    <a:lnTo>
                      <a:pt x="5758" y="1829"/>
                    </a:lnTo>
                    <a:lnTo>
                      <a:pt x="5755" y="1782"/>
                    </a:lnTo>
                    <a:lnTo>
                      <a:pt x="5751" y="1735"/>
                    </a:lnTo>
                    <a:lnTo>
                      <a:pt x="5746" y="1688"/>
                    </a:lnTo>
                    <a:lnTo>
                      <a:pt x="5740" y="1643"/>
                    </a:lnTo>
                    <a:lnTo>
                      <a:pt x="5731" y="1597"/>
                    </a:lnTo>
                    <a:lnTo>
                      <a:pt x="5724" y="1552"/>
                    </a:lnTo>
                    <a:lnTo>
                      <a:pt x="5713" y="1507"/>
                    </a:lnTo>
                    <a:lnTo>
                      <a:pt x="5704" y="1462"/>
                    </a:lnTo>
                    <a:lnTo>
                      <a:pt x="5692" y="1417"/>
                    </a:lnTo>
                    <a:lnTo>
                      <a:pt x="5679" y="1374"/>
                    </a:lnTo>
                    <a:lnTo>
                      <a:pt x="5650" y="1287"/>
                    </a:lnTo>
                    <a:lnTo>
                      <a:pt x="5618" y="1203"/>
                    </a:lnTo>
                    <a:lnTo>
                      <a:pt x="5618" y="1203"/>
                    </a:lnTo>
                    <a:lnTo>
                      <a:pt x="5614" y="1205"/>
                    </a:lnTo>
                    <a:lnTo>
                      <a:pt x="5614" y="1205"/>
                    </a:lnTo>
                    <a:close/>
                  </a:path>
                </a:pathLst>
              </a:custGeom>
              <a:solidFill>
                <a:srgbClr val="C00000"/>
              </a:solidFill>
              <a:ln w="9525">
                <a:noFill/>
                <a:round/>
                <a:headEnd/>
                <a:tailEnd/>
              </a:ln>
              <a:effectLst>
                <a:innerShdw blurRad="190500" dist="50800" dir="2700000">
                  <a:srgbClr val="000000">
                    <a:alpha val="50000"/>
                  </a:srgbClr>
                </a:innerShdw>
              </a:effectLst>
              <a:scene3d>
                <a:camera prst="orthographicFront"/>
                <a:lightRig rig="threePt" dir="t">
                  <a:rot lat="0" lon="0" rev="12720000"/>
                </a:lightRig>
              </a:scene3d>
              <a:sp3d/>
            </p:spPr>
            <p:txBody>
              <a:bodyPr/>
              <a:lstStyle/>
              <a:p>
                <a:pPr fontAlgn="auto">
                  <a:lnSpc>
                    <a:spcPct val="85000"/>
                  </a:lnSpc>
                  <a:spcBef>
                    <a:spcPts val="0"/>
                  </a:spcBef>
                  <a:spcAft>
                    <a:spcPts val="0"/>
                  </a:spcAft>
                  <a:defRPr/>
                </a:pPr>
                <a:endParaRPr lang="en-US" sz="1600">
                  <a:latin typeface="Times"/>
                  <a:ea typeface="+mn-ea"/>
                </a:endParaRPr>
              </a:p>
            </p:txBody>
          </p:sp>
        </p:grpSp>
        <p:sp>
          <p:nvSpPr>
            <p:cNvPr id="11" name="Rectangle 36"/>
            <p:cNvSpPr/>
            <p:nvPr/>
          </p:nvSpPr>
          <p:spPr>
            <a:xfrm>
              <a:off x="32318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smtClean="0">
                  <a:solidFill>
                    <a:srgbClr val="FFFFFF"/>
                  </a:solidFill>
                  <a:latin typeface="Arial Narrow" pitchFamily="34" charset="0"/>
                  <a:cs typeface="Arial" pitchFamily="34" charset="0"/>
                </a:rPr>
                <a:t>2019</a:t>
              </a:r>
              <a:endParaRPr lang="en-US" dirty="0">
                <a:solidFill>
                  <a:srgbClr val="FFFFFF"/>
                </a:solidFill>
                <a:latin typeface="Arial Narrow" pitchFamily="34" charset="0"/>
                <a:cs typeface="Arial" pitchFamily="34" charset="0"/>
              </a:endParaRPr>
            </a:p>
          </p:txBody>
        </p:sp>
        <p:sp>
          <p:nvSpPr>
            <p:cNvPr id="12" name="Rectangle 37"/>
            <p:cNvSpPr/>
            <p:nvPr/>
          </p:nvSpPr>
          <p:spPr>
            <a:xfrm>
              <a:off x="5111499" y="2520506"/>
              <a:ext cx="1881188" cy="352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smtClean="0">
                  <a:solidFill>
                    <a:srgbClr val="FFFFFF"/>
                  </a:solidFill>
                  <a:latin typeface="Arial Narrow" pitchFamily="34" charset="0"/>
                  <a:cs typeface="Arial" pitchFamily="34" charset="0"/>
                </a:rPr>
                <a:t>2020</a:t>
              </a:r>
              <a:endParaRPr lang="en-US" dirty="0">
                <a:solidFill>
                  <a:srgbClr val="FFFFFF"/>
                </a:solidFill>
                <a:latin typeface="Arial Narrow" pitchFamily="34" charset="0"/>
                <a:cs typeface="Arial" pitchFamily="34" charset="0"/>
              </a:endParaRPr>
            </a:p>
          </p:txBody>
        </p:sp>
      </p:grpSp>
      <p:sp>
        <p:nvSpPr>
          <p:cNvPr id="16" name="Rectangle 70"/>
          <p:cNvSpPr>
            <a:spLocks noChangeArrowheads="1"/>
          </p:cNvSpPr>
          <p:nvPr/>
        </p:nvSpPr>
        <p:spPr bwMode="auto">
          <a:xfrm>
            <a:off x="3619962" y="3624411"/>
            <a:ext cx="1714500" cy="1295400"/>
          </a:xfrm>
          <a:prstGeom prst="rect">
            <a:avLst/>
          </a:prstGeom>
          <a:noFill/>
          <a:ln w="9525">
            <a:noFill/>
            <a:miter lim="800000"/>
            <a:headEnd/>
            <a:tailEnd/>
          </a:ln>
        </p:spPr>
        <p:txBody>
          <a:bodyPr lIns="45720" tIns="18288" rIns="27432" bIns="18288"/>
          <a:lstStyle/>
          <a:p>
            <a:pPr marL="111125" indent="-111125">
              <a:lnSpc>
                <a:spcPct val="85000"/>
              </a:lnSpc>
              <a:spcBef>
                <a:spcPts val="200"/>
              </a:spcBef>
              <a:buFontTx/>
              <a:buChar char="•"/>
            </a:pPr>
            <a:r>
              <a:rPr lang="en-US" altLang="zh-CN" sz="1400">
                <a:solidFill>
                  <a:schemeClr val="tx1">
                    <a:lumMod val="75000"/>
                    <a:lumOff val="25000"/>
                  </a:schemeClr>
                </a:solidFill>
                <a:latin typeface="Arial Narrow" pitchFamily="34" charset="0"/>
              </a:rPr>
              <a:t>Place your text here</a:t>
            </a:r>
          </a:p>
          <a:p>
            <a:pPr marL="111125" indent="-111125">
              <a:lnSpc>
                <a:spcPct val="85000"/>
              </a:lnSpc>
              <a:spcBef>
                <a:spcPts val="200"/>
              </a:spcBef>
              <a:buFontTx/>
              <a:buChar char="•"/>
            </a:pPr>
            <a:r>
              <a:rPr lang="en-US" altLang="zh-CN" sz="1400">
                <a:solidFill>
                  <a:schemeClr val="tx1">
                    <a:lumMod val="75000"/>
                    <a:lumOff val="25000"/>
                  </a:schemeClr>
                </a:solidFill>
                <a:latin typeface="Arial Narrow" pitchFamily="34" charset="0"/>
              </a:rPr>
              <a:t>Your text is placed here</a:t>
            </a:r>
          </a:p>
          <a:p>
            <a:pPr marL="111125" indent="-111125">
              <a:lnSpc>
                <a:spcPct val="85000"/>
              </a:lnSpc>
              <a:spcBef>
                <a:spcPts val="200"/>
              </a:spcBef>
              <a:buFontTx/>
              <a:buChar char="•"/>
            </a:pPr>
            <a:r>
              <a:rPr lang="en-US" altLang="zh-CN" sz="1400">
                <a:solidFill>
                  <a:schemeClr val="tx1">
                    <a:lumMod val="75000"/>
                    <a:lumOff val="25000"/>
                  </a:schemeClr>
                </a:solidFill>
                <a:latin typeface="Arial Narrow" pitchFamily="34" charset="0"/>
              </a:rPr>
              <a:t>Add your content here</a:t>
            </a:r>
          </a:p>
        </p:txBody>
      </p:sp>
      <p:sp>
        <p:nvSpPr>
          <p:cNvPr id="17" name="Rectangle 70"/>
          <p:cNvSpPr>
            <a:spLocks noChangeArrowheads="1"/>
          </p:cNvSpPr>
          <p:nvPr/>
        </p:nvSpPr>
        <p:spPr bwMode="auto">
          <a:xfrm>
            <a:off x="5499562" y="3624411"/>
            <a:ext cx="1714500" cy="1295400"/>
          </a:xfrm>
          <a:prstGeom prst="rect">
            <a:avLst/>
          </a:prstGeom>
          <a:noFill/>
          <a:ln w="9525">
            <a:noFill/>
            <a:miter lim="800000"/>
            <a:headEnd/>
            <a:tailEnd/>
          </a:ln>
        </p:spPr>
        <p:txBody>
          <a:bodyPr lIns="45720" tIns="18288" rIns="27432" bIns="18288"/>
          <a:lstStyle/>
          <a:p>
            <a:pPr marL="111125" indent="-111125">
              <a:lnSpc>
                <a:spcPct val="85000"/>
              </a:lnSpc>
              <a:spcBef>
                <a:spcPts val="200"/>
              </a:spcBef>
              <a:buFontTx/>
              <a:buChar char="•"/>
            </a:pPr>
            <a:r>
              <a:rPr lang="en-US" altLang="zh-CN" sz="1400">
                <a:solidFill>
                  <a:schemeClr val="tx1">
                    <a:lumMod val="75000"/>
                    <a:lumOff val="25000"/>
                  </a:schemeClr>
                </a:solidFill>
                <a:latin typeface="Arial Narrow" pitchFamily="34" charset="0"/>
              </a:rPr>
              <a:t>Place your text here</a:t>
            </a:r>
          </a:p>
          <a:p>
            <a:pPr marL="111125" indent="-111125">
              <a:lnSpc>
                <a:spcPct val="85000"/>
              </a:lnSpc>
              <a:spcBef>
                <a:spcPts val="200"/>
              </a:spcBef>
              <a:buFontTx/>
              <a:buChar char="•"/>
            </a:pPr>
            <a:r>
              <a:rPr lang="en-US" altLang="zh-CN" sz="1400">
                <a:solidFill>
                  <a:schemeClr val="tx1">
                    <a:lumMod val="75000"/>
                    <a:lumOff val="25000"/>
                  </a:schemeClr>
                </a:solidFill>
                <a:latin typeface="Arial Narrow" pitchFamily="34" charset="0"/>
              </a:rPr>
              <a:t>Your text is placed here</a:t>
            </a:r>
          </a:p>
          <a:p>
            <a:pPr marL="111125" indent="-111125">
              <a:lnSpc>
                <a:spcPct val="85000"/>
              </a:lnSpc>
              <a:spcBef>
                <a:spcPts val="200"/>
              </a:spcBef>
              <a:buFontTx/>
              <a:buChar char="•"/>
            </a:pPr>
            <a:r>
              <a:rPr lang="en-US" altLang="zh-CN" sz="1400">
                <a:solidFill>
                  <a:schemeClr val="tx1">
                    <a:lumMod val="75000"/>
                    <a:lumOff val="25000"/>
                  </a:schemeClr>
                </a:solidFill>
                <a:latin typeface="Arial Narrow" pitchFamily="34" charset="0"/>
              </a:rPr>
              <a:t>Add your content here</a:t>
            </a:r>
          </a:p>
        </p:txBody>
      </p:sp>
      <p:sp>
        <p:nvSpPr>
          <p:cNvPr id="22"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027554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1250"/>
                                        <p:tgtEl>
                                          <p:spTgt spid="7"/>
                                        </p:tgtEl>
                                      </p:cBhvr>
                                    </p:animEffect>
                                  </p:childTnLst>
                                </p:cTn>
                              </p:par>
                            </p:childTnLst>
                          </p:cTn>
                        </p:par>
                        <p:par>
                          <p:cTn id="8" fill="hold">
                            <p:stCondLst>
                              <p:cond delay="125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250" fill="hold"/>
                                        <p:tgtEl>
                                          <p:spTgt spid="16"/>
                                        </p:tgtEl>
                                        <p:attrNameLst>
                                          <p:attrName>ppt_x</p:attrName>
                                        </p:attrNameLst>
                                      </p:cBhvr>
                                      <p:tavLst>
                                        <p:tav tm="0">
                                          <p:val>
                                            <p:strVal val="#ppt_x"/>
                                          </p:val>
                                        </p:tav>
                                        <p:tav tm="100000">
                                          <p:val>
                                            <p:strVal val="#ppt_x"/>
                                          </p:val>
                                        </p:tav>
                                      </p:tavLst>
                                    </p:anim>
                                    <p:anim calcmode="lin" valueType="num">
                                      <p:cBhvr additive="base">
                                        <p:cTn id="22" dur="25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ppt_x"/>
                                          </p:val>
                                        </p:tav>
                                        <p:tav tm="100000">
                                          <p:val>
                                            <p:strVal val="#ppt_x"/>
                                          </p:val>
                                        </p:tav>
                                      </p:tavLst>
                                    </p:anim>
                                    <p:anim calcmode="lin" valueType="num">
                                      <p:cBhvr additive="base">
                                        <p:cTn id="27" dur="25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827584" y="1203598"/>
            <a:ext cx="2305050" cy="936625"/>
            <a:chOff x="894478" y="843558"/>
            <a:chExt cx="2305050" cy="936625"/>
          </a:xfrm>
        </p:grpSpPr>
        <p:grpSp>
          <p:nvGrpSpPr>
            <p:cNvPr id="95" name="Group 3"/>
            <p:cNvGrpSpPr>
              <a:grpSpLocks/>
            </p:cNvGrpSpPr>
            <p:nvPr/>
          </p:nvGrpSpPr>
          <p:grpSpPr bwMode="auto">
            <a:xfrm>
              <a:off x="894478" y="843558"/>
              <a:ext cx="2305050" cy="936625"/>
              <a:chOff x="0" y="0"/>
              <a:chExt cx="1452" cy="590"/>
            </a:xfrm>
          </p:grpSpPr>
          <p:sp>
            <p:nvSpPr>
              <p:cNvPr id="96" name="AutoShape 4"/>
              <p:cNvSpPr>
                <a:spLocks noChangeArrowheads="1"/>
              </p:cNvSpPr>
              <p:nvPr/>
            </p:nvSpPr>
            <p:spPr bwMode="auto">
              <a:xfrm>
                <a:off x="0" y="91"/>
                <a:ext cx="1452" cy="499"/>
              </a:xfrm>
              <a:prstGeom prst="downArrowCallout">
                <a:avLst>
                  <a:gd name="adj1" fmla="val 72692"/>
                  <a:gd name="adj2" fmla="val 36346"/>
                  <a:gd name="adj3" fmla="val 14028"/>
                  <a:gd name="adj4" fmla="val 85940"/>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600" i="1" u="none" strike="noStrike" kern="0" cap="none" spc="0" normalizeH="0" baseline="0" noProof="0" smtClean="0">
                  <a:ln>
                    <a:noFill/>
                  </a:ln>
                  <a:solidFill>
                    <a:srgbClr val="FFFFFF"/>
                  </a:solidFill>
                  <a:effectLst/>
                  <a:uLnTx/>
                  <a:uFillTx/>
                </a:endParaRPr>
              </a:p>
            </p:txBody>
          </p:sp>
          <p:sp>
            <p:nvSpPr>
              <p:cNvPr id="97" name="AutoShape 5"/>
              <p:cNvSpPr>
                <a:spLocks noChangeArrowheads="1"/>
              </p:cNvSpPr>
              <p:nvPr/>
            </p:nvSpPr>
            <p:spPr bwMode="auto">
              <a:xfrm rot="10800000">
                <a:off x="4" y="0"/>
                <a:ext cx="1448" cy="91"/>
              </a:xfrm>
              <a:custGeom>
                <a:avLst/>
                <a:gdLst>
                  <a:gd name="G0" fmla="+- 721 0 0"/>
                  <a:gd name="G1" fmla="+- 21600 0 721"/>
                  <a:gd name="G2" fmla="*/ 721 1 2"/>
                  <a:gd name="G3" fmla="+- 21600 0 G2"/>
                  <a:gd name="G4" fmla="+/ 721 21600 2"/>
                  <a:gd name="G5" fmla="+/ G1 0 2"/>
                  <a:gd name="G6" fmla="*/ 21600 21600 721"/>
                  <a:gd name="G7" fmla="*/ G6 1 2"/>
                  <a:gd name="G8" fmla="+- 21600 0 G7"/>
                  <a:gd name="G9" fmla="*/ 21600 1 2"/>
                  <a:gd name="G10" fmla="+- 721 0 G9"/>
                  <a:gd name="G11" fmla="?: G10 G8 0"/>
                  <a:gd name="G12" fmla="?: G10 G7 21600"/>
                  <a:gd name="T0" fmla="*/ 21239 w 21600"/>
                  <a:gd name="T1" fmla="*/ 10800 h 21600"/>
                  <a:gd name="T2" fmla="*/ 10800 w 21600"/>
                  <a:gd name="T3" fmla="*/ 21600 h 21600"/>
                  <a:gd name="T4" fmla="*/ 361 w 21600"/>
                  <a:gd name="T5" fmla="*/ 10800 h 21600"/>
                  <a:gd name="T6" fmla="*/ 10800 w 21600"/>
                  <a:gd name="T7" fmla="*/ 0 h 21600"/>
                  <a:gd name="T8" fmla="*/ 2161 w 21600"/>
                  <a:gd name="T9" fmla="*/ 2161 h 21600"/>
                  <a:gd name="T10" fmla="*/ 19439 w 21600"/>
                  <a:gd name="T11" fmla="*/ 19439 h 21600"/>
                </a:gdLst>
                <a:ahLst/>
                <a:cxnLst>
                  <a:cxn ang="0">
                    <a:pos x="T0" y="T1"/>
                  </a:cxn>
                  <a:cxn ang="0">
                    <a:pos x="T2" y="T3"/>
                  </a:cxn>
                  <a:cxn ang="0">
                    <a:pos x="T4" y="T5"/>
                  </a:cxn>
                  <a:cxn ang="0">
                    <a:pos x="T6" y="T7"/>
                  </a:cxn>
                </a:cxnLst>
                <a:rect l="T8" t="T9" r="T10" b="T11"/>
                <a:pathLst>
                  <a:path w="21600" h="21600">
                    <a:moveTo>
                      <a:pt x="0" y="0"/>
                    </a:moveTo>
                    <a:lnTo>
                      <a:pt x="721" y="21600"/>
                    </a:lnTo>
                    <a:lnTo>
                      <a:pt x="20879"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ysClr val="windowText" lastClr="000000"/>
                  </a:solidFill>
                  <a:effectLst/>
                  <a:uLnTx/>
                  <a:uFillTx/>
                </a:endParaRPr>
              </a:p>
            </p:txBody>
          </p:sp>
        </p:grpSp>
        <p:sp>
          <p:nvSpPr>
            <p:cNvPr id="107" name="WordArt 15"/>
            <p:cNvSpPr>
              <a:spLocks noChangeArrowheads="1" noChangeShapeType="1"/>
            </p:cNvSpPr>
            <p:nvPr/>
          </p:nvSpPr>
          <p:spPr bwMode="auto">
            <a:xfrm>
              <a:off x="1064341" y="1211858"/>
              <a:ext cx="19431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smtClean="0">
                  <a:ln w="9525" cmpd="sng">
                    <a:solidFill>
                      <a:srgbClr val="FFFFFF"/>
                    </a:solidFill>
                    <a:round/>
                    <a:headEnd/>
                    <a:tailEnd/>
                  </a:ln>
                  <a:solidFill>
                    <a:srgbClr val="FFFFFF"/>
                  </a:solidFill>
                  <a:effectLst/>
                  <a:uLnTx/>
                  <a:uFillTx/>
                  <a:latin typeface="黑体"/>
                  <a:ea typeface="黑体"/>
                </a:rPr>
                <a:t>双击添加标题文字</a:t>
              </a:r>
            </a:p>
          </p:txBody>
        </p:sp>
      </p:grpSp>
      <p:grpSp>
        <p:nvGrpSpPr>
          <p:cNvPr id="122" name="组合 121"/>
          <p:cNvGrpSpPr/>
          <p:nvPr/>
        </p:nvGrpSpPr>
        <p:grpSpPr>
          <a:xfrm>
            <a:off x="827584" y="2068785"/>
            <a:ext cx="2305050" cy="2231157"/>
            <a:chOff x="971600" y="2067694"/>
            <a:chExt cx="2305050" cy="2231157"/>
          </a:xfrm>
        </p:grpSpPr>
        <p:grpSp>
          <p:nvGrpSpPr>
            <p:cNvPr id="104" name="Group 12"/>
            <p:cNvGrpSpPr>
              <a:grpSpLocks/>
            </p:cNvGrpSpPr>
            <p:nvPr/>
          </p:nvGrpSpPr>
          <p:grpSpPr bwMode="auto">
            <a:xfrm>
              <a:off x="971600" y="2067694"/>
              <a:ext cx="2305050" cy="2231157"/>
              <a:chOff x="0" y="0"/>
              <a:chExt cx="1452" cy="1814"/>
            </a:xfrm>
            <a:effectLst>
              <a:outerShdw blurRad="50800" dist="38100" dir="5400000" algn="t" rotWithShape="0">
                <a:prstClr val="black">
                  <a:alpha val="40000"/>
                </a:prstClr>
              </a:outerShdw>
            </a:effectLst>
          </p:grpSpPr>
          <p:sp>
            <p:nvSpPr>
              <p:cNvPr id="105" name="Rectangle 13"/>
              <p:cNvSpPr>
                <a:spLocks noChangeArrowheads="1"/>
              </p:cNvSpPr>
              <p:nvPr/>
            </p:nvSpPr>
            <p:spPr bwMode="auto">
              <a:xfrm rot="10800000">
                <a:off x="0" y="181"/>
                <a:ext cx="1452" cy="1633"/>
              </a:xfrm>
              <a:prstGeom prst="rect">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u="none" strike="noStrike" kern="0" cap="none" spc="0" normalizeH="0" baseline="0" noProof="0" smtClean="0">
                  <a:ln>
                    <a:noFill/>
                  </a:ln>
                  <a:solidFill>
                    <a:sysClr val="windowText" lastClr="000000"/>
                  </a:solidFill>
                  <a:effectLst/>
                  <a:uLnTx/>
                  <a:uFillTx/>
                </a:endParaRPr>
              </a:p>
            </p:txBody>
          </p:sp>
          <p:sp>
            <p:nvSpPr>
              <p:cNvPr id="106" name="AutoShape 14"/>
              <p:cNvSpPr>
                <a:spLocks noChangeArrowheads="1"/>
              </p:cNvSpPr>
              <p:nvPr/>
            </p:nvSpPr>
            <p:spPr bwMode="auto">
              <a:xfrm rot="10800000">
                <a:off x="0" y="0"/>
                <a:ext cx="1452"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u="none" strike="noStrike" kern="0" cap="none" spc="0" normalizeH="0" baseline="0" noProof="0" smtClean="0">
                  <a:ln>
                    <a:noFill/>
                  </a:ln>
                  <a:solidFill>
                    <a:sysClr val="windowText" lastClr="000000"/>
                  </a:solidFill>
                  <a:effectLst/>
                  <a:uLnTx/>
                  <a:uFillTx/>
                </a:endParaRPr>
              </a:p>
            </p:txBody>
          </p:sp>
        </p:grpSp>
        <p:sp>
          <p:nvSpPr>
            <p:cNvPr id="108" name="Rectangle 16"/>
            <p:cNvSpPr>
              <a:spLocks noChangeArrowheads="1"/>
            </p:cNvSpPr>
            <p:nvPr/>
          </p:nvSpPr>
          <p:spPr bwMode="auto">
            <a:xfrm>
              <a:off x="971600" y="2355032"/>
              <a:ext cx="230505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u="none" strike="noStrike" kern="0" cap="none" spc="0" normalizeH="0" baseline="0" noProof="0" dirty="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u="none" strike="noStrike" kern="0" cap="none" spc="0" normalizeH="0" baseline="0" noProof="0" dirty="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u="none" strike="noStrike" kern="0" cap="none" spc="0" normalizeH="0" baseline="0" noProof="0" dirty="0" smtClean="0">
                  <a:ln>
                    <a:noFill/>
                  </a:ln>
                  <a:solidFill>
                    <a:srgbClr val="333333"/>
                  </a:solidFill>
                  <a:effectLst/>
                  <a:uLnTx/>
                  <a:uFillTx/>
                </a:rPr>
                <a:t>单击此处添加段落文字内容</a:t>
              </a:r>
            </a:p>
          </p:txBody>
        </p:sp>
      </p:grpSp>
      <p:grpSp>
        <p:nvGrpSpPr>
          <p:cNvPr id="120" name="组合 119"/>
          <p:cNvGrpSpPr/>
          <p:nvPr/>
        </p:nvGrpSpPr>
        <p:grpSpPr>
          <a:xfrm>
            <a:off x="3419972" y="1203598"/>
            <a:ext cx="2305050" cy="936625"/>
            <a:chOff x="3486866" y="843558"/>
            <a:chExt cx="2305050" cy="936625"/>
          </a:xfrm>
        </p:grpSpPr>
        <p:grpSp>
          <p:nvGrpSpPr>
            <p:cNvPr id="98" name="Group 6"/>
            <p:cNvGrpSpPr>
              <a:grpSpLocks/>
            </p:cNvGrpSpPr>
            <p:nvPr/>
          </p:nvGrpSpPr>
          <p:grpSpPr bwMode="auto">
            <a:xfrm>
              <a:off x="3486866" y="843558"/>
              <a:ext cx="2305050" cy="936625"/>
              <a:chOff x="0" y="0"/>
              <a:chExt cx="1452" cy="590"/>
            </a:xfrm>
          </p:grpSpPr>
          <p:sp>
            <p:nvSpPr>
              <p:cNvPr id="99" name="AutoShape 7"/>
              <p:cNvSpPr>
                <a:spLocks noChangeArrowheads="1"/>
              </p:cNvSpPr>
              <p:nvPr/>
            </p:nvSpPr>
            <p:spPr bwMode="auto">
              <a:xfrm>
                <a:off x="0" y="91"/>
                <a:ext cx="1452" cy="499"/>
              </a:xfrm>
              <a:prstGeom prst="downArrowCallout">
                <a:avLst>
                  <a:gd name="adj1" fmla="val 72692"/>
                  <a:gd name="adj2" fmla="val 36346"/>
                  <a:gd name="adj3" fmla="val 14060"/>
                  <a:gd name="adj4" fmla="val 85940"/>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600" i="1" u="none" strike="noStrike" kern="0" cap="none" spc="0" normalizeH="0" baseline="0" noProof="0" smtClean="0">
                  <a:ln>
                    <a:noFill/>
                  </a:ln>
                  <a:solidFill>
                    <a:srgbClr val="FFFFFF"/>
                  </a:solidFill>
                  <a:effectLst/>
                  <a:uLnTx/>
                  <a:uFillTx/>
                </a:endParaRPr>
              </a:p>
            </p:txBody>
          </p:sp>
          <p:sp>
            <p:nvSpPr>
              <p:cNvPr id="100" name="AutoShape 8"/>
              <p:cNvSpPr>
                <a:spLocks noChangeArrowheads="1"/>
              </p:cNvSpPr>
              <p:nvPr/>
            </p:nvSpPr>
            <p:spPr bwMode="auto">
              <a:xfrm rot="10800000">
                <a:off x="2" y="0"/>
                <a:ext cx="1448" cy="91"/>
              </a:xfrm>
              <a:custGeom>
                <a:avLst/>
                <a:gdLst>
                  <a:gd name="G0" fmla="+- 721 0 0"/>
                  <a:gd name="G1" fmla="+- 21600 0 721"/>
                  <a:gd name="G2" fmla="*/ 721 1 2"/>
                  <a:gd name="G3" fmla="+- 21600 0 G2"/>
                  <a:gd name="G4" fmla="+/ 721 21600 2"/>
                  <a:gd name="G5" fmla="+/ G1 0 2"/>
                  <a:gd name="G6" fmla="*/ 21600 21600 721"/>
                  <a:gd name="G7" fmla="*/ G6 1 2"/>
                  <a:gd name="G8" fmla="+- 21600 0 G7"/>
                  <a:gd name="G9" fmla="*/ 21600 1 2"/>
                  <a:gd name="G10" fmla="+- 721 0 G9"/>
                  <a:gd name="G11" fmla="?: G10 G8 0"/>
                  <a:gd name="G12" fmla="?: G10 G7 21600"/>
                  <a:gd name="T0" fmla="*/ 21239 w 21600"/>
                  <a:gd name="T1" fmla="*/ 10800 h 21600"/>
                  <a:gd name="T2" fmla="*/ 10800 w 21600"/>
                  <a:gd name="T3" fmla="*/ 21600 h 21600"/>
                  <a:gd name="T4" fmla="*/ 361 w 21600"/>
                  <a:gd name="T5" fmla="*/ 10800 h 21600"/>
                  <a:gd name="T6" fmla="*/ 10800 w 21600"/>
                  <a:gd name="T7" fmla="*/ 0 h 21600"/>
                  <a:gd name="T8" fmla="*/ 2161 w 21600"/>
                  <a:gd name="T9" fmla="*/ 2161 h 21600"/>
                  <a:gd name="T10" fmla="*/ 19439 w 21600"/>
                  <a:gd name="T11" fmla="*/ 19439 h 21600"/>
                </a:gdLst>
                <a:ahLst/>
                <a:cxnLst>
                  <a:cxn ang="0">
                    <a:pos x="T0" y="T1"/>
                  </a:cxn>
                  <a:cxn ang="0">
                    <a:pos x="T2" y="T3"/>
                  </a:cxn>
                  <a:cxn ang="0">
                    <a:pos x="T4" y="T5"/>
                  </a:cxn>
                  <a:cxn ang="0">
                    <a:pos x="T6" y="T7"/>
                  </a:cxn>
                </a:cxnLst>
                <a:rect l="T8" t="T9" r="T10" b="T11"/>
                <a:pathLst>
                  <a:path w="21600" h="21600">
                    <a:moveTo>
                      <a:pt x="0" y="0"/>
                    </a:moveTo>
                    <a:lnTo>
                      <a:pt x="721" y="21600"/>
                    </a:lnTo>
                    <a:lnTo>
                      <a:pt x="20879"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ysClr val="windowText" lastClr="000000"/>
                  </a:solidFill>
                  <a:effectLst/>
                  <a:uLnTx/>
                  <a:uFillTx/>
                </a:endParaRPr>
              </a:p>
            </p:txBody>
          </p:sp>
        </p:grpSp>
        <p:sp>
          <p:nvSpPr>
            <p:cNvPr id="112" name="WordArt 20"/>
            <p:cNvSpPr>
              <a:spLocks noChangeArrowheads="1" noChangeShapeType="1"/>
            </p:cNvSpPr>
            <p:nvPr/>
          </p:nvSpPr>
          <p:spPr bwMode="auto">
            <a:xfrm>
              <a:off x="3656728" y="1211858"/>
              <a:ext cx="19431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smtClean="0">
                  <a:ln w="9525" cmpd="sng">
                    <a:solidFill>
                      <a:srgbClr val="FFFFFF"/>
                    </a:solidFill>
                    <a:round/>
                    <a:headEnd/>
                    <a:tailEnd/>
                  </a:ln>
                  <a:solidFill>
                    <a:srgbClr val="FFFFFF"/>
                  </a:solidFill>
                  <a:effectLst/>
                  <a:uLnTx/>
                  <a:uFillTx/>
                  <a:latin typeface="黑体"/>
                  <a:ea typeface="黑体"/>
                </a:rPr>
                <a:t>双击添加标题文字</a:t>
              </a:r>
            </a:p>
          </p:txBody>
        </p:sp>
      </p:grpSp>
      <p:grpSp>
        <p:nvGrpSpPr>
          <p:cNvPr id="123" name="组合 122"/>
          <p:cNvGrpSpPr/>
          <p:nvPr/>
        </p:nvGrpSpPr>
        <p:grpSpPr>
          <a:xfrm>
            <a:off x="3419972" y="2068786"/>
            <a:ext cx="2305050" cy="2231158"/>
            <a:chOff x="3563988" y="2067695"/>
            <a:chExt cx="2305050" cy="2231158"/>
          </a:xfrm>
        </p:grpSpPr>
        <p:grpSp>
          <p:nvGrpSpPr>
            <p:cNvPr id="109" name="Group 17"/>
            <p:cNvGrpSpPr>
              <a:grpSpLocks/>
            </p:cNvGrpSpPr>
            <p:nvPr/>
          </p:nvGrpSpPr>
          <p:grpSpPr bwMode="auto">
            <a:xfrm>
              <a:off x="3563988" y="2067695"/>
              <a:ext cx="2305050" cy="2231158"/>
              <a:chOff x="0" y="0"/>
              <a:chExt cx="1452" cy="1814"/>
            </a:xfrm>
            <a:effectLst>
              <a:outerShdw blurRad="50800" dist="38100" dir="5400000" algn="t" rotWithShape="0">
                <a:prstClr val="black">
                  <a:alpha val="40000"/>
                </a:prstClr>
              </a:outerShdw>
            </a:effectLst>
          </p:grpSpPr>
          <p:sp>
            <p:nvSpPr>
              <p:cNvPr id="110" name="Rectangle 18"/>
              <p:cNvSpPr>
                <a:spLocks noChangeArrowheads="1"/>
              </p:cNvSpPr>
              <p:nvPr/>
            </p:nvSpPr>
            <p:spPr bwMode="auto">
              <a:xfrm rot="10800000">
                <a:off x="0" y="181"/>
                <a:ext cx="1452" cy="1633"/>
              </a:xfrm>
              <a:prstGeom prst="rect">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u="none" strike="noStrike" kern="0" cap="none" spc="0" normalizeH="0" baseline="0" noProof="0" smtClean="0">
                  <a:ln>
                    <a:noFill/>
                  </a:ln>
                  <a:solidFill>
                    <a:sysClr val="windowText" lastClr="000000"/>
                  </a:solidFill>
                  <a:effectLst/>
                  <a:uLnTx/>
                  <a:uFillTx/>
                </a:endParaRPr>
              </a:p>
            </p:txBody>
          </p:sp>
          <p:sp>
            <p:nvSpPr>
              <p:cNvPr id="111" name="AutoShape 19"/>
              <p:cNvSpPr>
                <a:spLocks noChangeArrowheads="1"/>
              </p:cNvSpPr>
              <p:nvPr/>
            </p:nvSpPr>
            <p:spPr bwMode="auto">
              <a:xfrm rot="10800000">
                <a:off x="0" y="0"/>
                <a:ext cx="1452"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u="none" strike="noStrike" kern="0" cap="none" spc="0" normalizeH="0" baseline="0" noProof="0" smtClean="0">
                  <a:ln>
                    <a:noFill/>
                  </a:ln>
                  <a:solidFill>
                    <a:sysClr val="windowText" lastClr="000000"/>
                  </a:solidFill>
                  <a:effectLst/>
                  <a:uLnTx/>
                  <a:uFillTx/>
                </a:endParaRPr>
              </a:p>
            </p:txBody>
          </p:sp>
        </p:grpSp>
        <p:sp>
          <p:nvSpPr>
            <p:cNvPr id="113" name="Rectangle 21"/>
            <p:cNvSpPr>
              <a:spLocks noChangeArrowheads="1"/>
            </p:cNvSpPr>
            <p:nvPr/>
          </p:nvSpPr>
          <p:spPr bwMode="auto">
            <a:xfrm>
              <a:off x="3563988" y="2355032"/>
              <a:ext cx="230505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u="none" strike="noStrike" kern="0" cap="none" spc="0" normalizeH="0" baseline="0" noProof="0" smtClean="0">
                  <a:ln>
                    <a:noFill/>
                  </a:ln>
                  <a:solidFill>
                    <a:srgbClr val="333333"/>
                  </a:solidFill>
                  <a:effectLst/>
                  <a:uLnTx/>
                  <a:uFillTx/>
                </a:rPr>
                <a:t>单击此处添加段落文字内容</a:t>
              </a:r>
            </a:p>
          </p:txBody>
        </p:sp>
      </p:grpSp>
      <p:grpSp>
        <p:nvGrpSpPr>
          <p:cNvPr id="121" name="组合 120"/>
          <p:cNvGrpSpPr/>
          <p:nvPr/>
        </p:nvGrpSpPr>
        <p:grpSpPr>
          <a:xfrm>
            <a:off x="6012359" y="1203598"/>
            <a:ext cx="2305050" cy="936625"/>
            <a:chOff x="6079253" y="843558"/>
            <a:chExt cx="2305050" cy="936625"/>
          </a:xfrm>
        </p:grpSpPr>
        <p:grpSp>
          <p:nvGrpSpPr>
            <p:cNvPr id="101" name="Group 9"/>
            <p:cNvGrpSpPr>
              <a:grpSpLocks/>
            </p:cNvGrpSpPr>
            <p:nvPr/>
          </p:nvGrpSpPr>
          <p:grpSpPr bwMode="auto">
            <a:xfrm>
              <a:off x="6079253" y="843558"/>
              <a:ext cx="2305050" cy="936625"/>
              <a:chOff x="0" y="0"/>
              <a:chExt cx="1452" cy="590"/>
            </a:xfrm>
          </p:grpSpPr>
          <p:sp>
            <p:nvSpPr>
              <p:cNvPr id="102" name="AutoShape 10"/>
              <p:cNvSpPr>
                <a:spLocks noChangeArrowheads="1"/>
              </p:cNvSpPr>
              <p:nvPr/>
            </p:nvSpPr>
            <p:spPr bwMode="auto">
              <a:xfrm>
                <a:off x="0" y="91"/>
                <a:ext cx="1452" cy="499"/>
              </a:xfrm>
              <a:prstGeom prst="downArrowCallout">
                <a:avLst>
                  <a:gd name="adj1" fmla="val 72692"/>
                  <a:gd name="adj2" fmla="val 36346"/>
                  <a:gd name="adj3" fmla="val 14060"/>
                  <a:gd name="adj4" fmla="val 85940"/>
                </a:avLst>
              </a:prstGeom>
              <a:gradFill rotWithShape="1">
                <a:gsLst>
                  <a:gs pos="0">
                    <a:srgbClr val="BC000D"/>
                  </a:gs>
                  <a:gs pos="100000">
                    <a:srgbClr val="FF0517"/>
                  </a:gs>
                </a:gsLst>
                <a:lin ang="27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600" i="1" u="none" strike="noStrike" kern="0" cap="none" spc="0" normalizeH="0" baseline="0" noProof="0" smtClean="0">
                  <a:ln>
                    <a:noFill/>
                  </a:ln>
                  <a:solidFill>
                    <a:srgbClr val="FFFFFF"/>
                  </a:solidFill>
                  <a:effectLst/>
                  <a:uLnTx/>
                  <a:uFillTx/>
                </a:endParaRPr>
              </a:p>
            </p:txBody>
          </p:sp>
          <p:sp>
            <p:nvSpPr>
              <p:cNvPr id="103" name="AutoShape 11"/>
              <p:cNvSpPr>
                <a:spLocks noChangeArrowheads="1"/>
              </p:cNvSpPr>
              <p:nvPr/>
            </p:nvSpPr>
            <p:spPr bwMode="auto">
              <a:xfrm rot="10800000">
                <a:off x="0" y="0"/>
                <a:ext cx="1448" cy="91"/>
              </a:xfrm>
              <a:custGeom>
                <a:avLst/>
                <a:gdLst>
                  <a:gd name="G0" fmla="+- 721 0 0"/>
                  <a:gd name="G1" fmla="+- 21600 0 721"/>
                  <a:gd name="G2" fmla="*/ 721 1 2"/>
                  <a:gd name="G3" fmla="+- 21600 0 G2"/>
                  <a:gd name="G4" fmla="+/ 721 21600 2"/>
                  <a:gd name="G5" fmla="+/ G1 0 2"/>
                  <a:gd name="G6" fmla="*/ 21600 21600 721"/>
                  <a:gd name="G7" fmla="*/ G6 1 2"/>
                  <a:gd name="G8" fmla="+- 21600 0 G7"/>
                  <a:gd name="G9" fmla="*/ 21600 1 2"/>
                  <a:gd name="G10" fmla="+- 721 0 G9"/>
                  <a:gd name="G11" fmla="?: G10 G8 0"/>
                  <a:gd name="G12" fmla="?: G10 G7 21600"/>
                  <a:gd name="T0" fmla="*/ 21239 w 21600"/>
                  <a:gd name="T1" fmla="*/ 10800 h 21600"/>
                  <a:gd name="T2" fmla="*/ 10800 w 21600"/>
                  <a:gd name="T3" fmla="*/ 21600 h 21600"/>
                  <a:gd name="T4" fmla="*/ 361 w 21600"/>
                  <a:gd name="T5" fmla="*/ 10800 h 21600"/>
                  <a:gd name="T6" fmla="*/ 10800 w 21600"/>
                  <a:gd name="T7" fmla="*/ 0 h 21600"/>
                  <a:gd name="T8" fmla="*/ 2161 w 21600"/>
                  <a:gd name="T9" fmla="*/ 2161 h 21600"/>
                  <a:gd name="T10" fmla="*/ 19439 w 21600"/>
                  <a:gd name="T11" fmla="*/ 19439 h 21600"/>
                </a:gdLst>
                <a:ahLst/>
                <a:cxnLst>
                  <a:cxn ang="0">
                    <a:pos x="T0" y="T1"/>
                  </a:cxn>
                  <a:cxn ang="0">
                    <a:pos x="T2" y="T3"/>
                  </a:cxn>
                  <a:cxn ang="0">
                    <a:pos x="T4" y="T5"/>
                  </a:cxn>
                  <a:cxn ang="0">
                    <a:pos x="T6" y="T7"/>
                  </a:cxn>
                </a:cxnLst>
                <a:rect l="T8" t="T9" r="T10" b="T11"/>
                <a:pathLst>
                  <a:path w="21600" h="21600">
                    <a:moveTo>
                      <a:pt x="0" y="0"/>
                    </a:moveTo>
                    <a:lnTo>
                      <a:pt x="721" y="21600"/>
                    </a:lnTo>
                    <a:lnTo>
                      <a:pt x="20879" y="21600"/>
                    </a:lnTo>
                    <a:lnTo>
                      <a:pt x="21600" y="0"/>
                    </a:lnTo>
                    <a:close/>
                  </a:path>
                </a:pathLst>
              </a:custGeom>
              <a:gradFill rotWithShape="1">
                <a:gsLst>
                  <a:gs pos="0">
                    <a:srgbClr val="FF0517">
                      <a:alpha val="5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smtClean="0">
                  <a:ln>
                    <a:noFill/>
                  </a:ln>
                  <a:solidFill>
                    <a:sysClr val="windowText" lastClr="000000"/>
                  </a:solidFill>
                  <a:effectLst/>
                  <a:uLnTx/>
                  <a:uFillTx/>
                </a:endParaRPr>
              </a:p>
            </p:txBody>
          </p:sp>
        </p:grpSp>
        <p:sp>
          <p:nvSpPr>
            <p:cNvPr id="117" name="WordArt 25"/>
            <p:cNvSpPr>
              <a:spLocks noChangeArrowheads="1" noChangeShapeType="1"/>
            </p:cNvSpPr>
            <p:nvPr/>
          </p:nvSpPr>
          <p:spPr bwMode="auto">
            <a:xfrm>
              <a:off x="6249116" y="1211858"/>
              <a:ext cx="1943100" cy="2381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i="0" u="none" strike="noStrike" kern="0" cap="none" spc="0" normalizeH="0" baseline="0" noProof="0" smtClean="0">
                  <a:ln w="9525" cmpd="sng">
                    <a:solidFill>
                      <a:srgbClr val="FFFFFF"/>
                    </a:solidFill>
                    <a:round/>
                    <a:headEnd/>
                    <a:tailEnd/>
                  </a:ln>
                  <a:solidFill>
                    <a:srgbClr val="FFFFFF"/>
                  </a:solidFill>
                  <a:effectLst/>
                  <a:uLnTx/>
                  <a:uFillTx/>
                  <a:latin typeface="黑体"/>
                  <a:ea typeface="黑体"/>
                </a:rPr>
                <a:t>双击添加标题文字</a:t>
              </a:r>
            </a:p>
          </p:txBody>
        </p:sp>
      </p:grpSp>
      <p:grpSp>
        <p:nvGrpSpPr>
          <p:cNvPr id="124" name="组合 123"/>
          <p:cNvGrpSpPr/>
          <p:nvPr/>
        </p:nvGrpSpPr>
        <p:grpSpPr>
          <a:xfrm>
            <a:off x="6012359" y="2068786"/>
            <a:ext cx="2305050" cy="2231158"/>
            <a:chOff x="6156375" y="2067695"/>
            <a:chExt cx="2305050" cy="2231158"/>
          </a:xfrm>
        </p:grpSpPr>
        <p:grpSp>
          <p:nvGrpSpPr>
            <p:cNvPr id="114" name="Group 22"/>
            <p:cNvGrpSpPr>
              <a:grpSpLocks/>
            </p:cNvGrpSpPr>
            <p:nvPr/>
          </p:nvGrpSpPr>
          <p:grpSpPr bwMode="auto">
            <a:xfrm>
              <a:off x="6156375" y="2067695"/>
              <a:ext cx="2305050" cy="2231158"/>
              <a:chOff x="0" y="0"/>
              <a:chExt cx="1452" cy="1814"/>
            </a:xfrm>
            <a:effectLst>
              <a:outerShdw blurRad="50800" dist="38100" dir="5400000" algn="t" rotWithShape="0">
                <a:prstClr val="black">
                  <a:alpha val="40000"/>
                </a:prstClr>
              </a:outerShdw>
            </a:effectLst>
          </p:grpSpPr>
          <p:sp>
            <p:nvSpPr>
              <p:cNvPr id="115" name="Rectangle 23"/>
              <p:cNvSpPr>
                <a:spLocks noChangeArrowheads="1"/>
              </p:cNvSpPr>
              <p:nvPr/>
            </p:nvSpPr>
            <p:spPr bwMode="auto">
              <a:xfrm rot="10800000">
                <a:off x="0" y="181"/>
                <a:ext cx="1452" cy="1633"/>
              </a:xfrm>
              <a:prstGeom prst="rect">
                <a:avLst/>
              </a:prstGeom>
              <a:gradFill rotWithShape="1">
                <a:gsLst>
                  <a:gs pos="0">
                    <a:srgbClr val="DDDDDD"/>
                  </a:gs>
                  <a:gs pos="100000">
                    <a:srgbClr val="FFFFFF"/>
                  </a:gs>
                </a:gsLst>
                <a:lin ang="5400000" scaled="1"/>
              </a:gra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u="none" strike="noStrike" kern="0" cap="none" spc="0" normalizeH="0" baseline="0" noProof="0" smtClean="0">
                  <a:ln>
                    <a:noFill/>
                  </a:ln>
                  <a:solidFill>
                    <a:sysClr val="windowText" lastClr="000000"/>
                  </a:solidFill>
                  <a:effectLst/>
                  <a:uLnTx/>
                  <a:uFillTx/>
                </a:endParaRPr>
              </a:p>
            </p:txBody>
          </p:sp>
          <p:sp>
            <p:nvSpPr>
              <p:cNvPr id="116" name="AutoShape 24"/>
              <p:cNvSpPr>
                <a:spLocks noChangeArrowheads="1"/>
              </p:cNvSpPr>
              <p:nvPr/>
            </p:nvSpPr>
            <p:spPr bwMode="auto">
              <a:xfrm rot="10800000">
                <a:off x="0" y="0"/>
                <a:ext cx="1452" cy="181"/>
              </a:xfrm>
              <a:custGeom>
                <a:avLst/>
                <a:gdLst>
                  <a:gd name="G0" fmla="+- 1072 0 0"/>
                  <a:gd name="G1" fmla="+- 21600 0 1072"/>
                  <a:gd name="G2" fmla="*/ 1072 1 2"/>
                  <a:gd name="G3" fmla="+- 21600 0 G2"/>
                  <a:gd name="G4" fmla="+/ 1072 21600 2"/>
                  <a:gd name="G5" fmla="+/ G1 0 2"/>
                  <a:gd name="G6" fmla="*/ 21600 21600 1072"/>
                  <a:gd name="G7" fmla="*/ G6 1 2"/>
                  <a:gd name="G8" fmla="+- 21600 0 G7"/>
                  <a:gd name="G9" fmla="*/ 21600 1 2"/>
                  <a:gd name="G10" fmla="+- 1072 0 G9"/>
                  <a:gd name="G11" fmla="?: G10 G8 0"/>
                  <a:gd name="G12" fmla="?: G10 G7 21600"/>
                  <a:gd name="T0" fmla="*/ 21064 w 21600"/>
                  <a:gd name="T1" fmla="*/ 10800 h 21600"/>
                  <a:gd name="T2" fmla="*/ 10800 w 21600"/>
                  <a:gd name="T3" fmla="*/ 21600 h 21600"/>
                  <a:gd name="T4" fmla="*/ 536 w 21600"/>
                  <a:gd name="T5" fmla="*/ 10800 h 21600"/>
                  <a:gd name="T6" fmla="*/ 10800 w 21600"/>
                  <a:gd name="T7" fmla="*/ 0 h 21600"/>
                  <a:gd name="T8" fmla="*/ 2336 w 21600"/>
                  <a:gd name="T9" fmla="*/ 2336 h 21600"/>
                  <a:gd name="T10" fmla="*/ 19264 w 21600"/>
                  <a:gd name="T11" fmla="*/ 19264 h 21600"/>
                </a:gdLst>
                <a:ahLst/>
                <a:cxnLst>
                  <a:cxn ang="0">
                    <a:pos x="T0" y="T1"/>
                  </a:cxn>
                  <a:cxn ang="0">
                    <a:pos x="T2" y="T3"/>
                  </a:cxn>
                  <a:cxn ang="0">
                    <a:pos x="T4" y="T5"/>
                  </a:cxn>
                  <a:cxn ang="0">
                    <a:pos x="T6" y="T7"/>
                  </a:cxn>
                </a:cxnLst>
                <a:rect l="T8" t="T9" r="T10" b="T11"/>
                <a:pathLst>
                  <a:path w="21600" h="21600">
                    <a:moveTo>
                      <a:pt x="0" y="0"/>
                    </a:moveTo>
                    <a:lnTo>
                      <a:pt x="1072" y="21600"/>
                    </a:lnTo>
                    <a:lnTo>
                      <a:pt x="20528" y="21600"/>
                    </a:lnTo>
                    <a:lnTo>
                      <a:pt x="21600" y="0"/>
                    </a:lnTo>
                    <a:close/>
                  </a:path>
                </a:pathLst>
              </a:custGeom>
              <a:gradFill rotWithShape="1">
                <a:gsLst>
                  <a:gs pos="0">
                    <a:srgbClr val="DDDDDD"/>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u="none" strike="noStrike" kern="0" cap="none" spc="0" normalizeH="0" baseline="0" noProof="0" smtClean="0">
                  <a:ln>
                    <a:noFill/>
                  </a:ln>
                  <a:solidFill>
                    <a:sysClr val="windowText" lastClr="000000"/>
                  </a:solidFill>
                  <a:effectLst/>
                  <a:uLnTx/>
                  <a:uFillTx/>
                </a:endParaRPr>
              </a:p>
            </p:txBody>
          </p:sp>
        </p:grpSp>
        <p:sp>
          <p:nvSpPr>
            <p:cNvPr id="118" name="Rectangle 26"/>
            <p:cNvSpPr>
              <a:spLocks noChangeArrowheads="1"/>
            </p:cNvSpPr>
            <p:nvPr/>
          </p:nvSpPr>
          <p:spPr bwMode="auto">
            <a:xfrm>
              <a:off x="6156375" y="2355032"/>
              <a:ext cx="2305050" cy="1223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u="none" strike="noStrike" kern="0" cap="none" spc="0" normalizeH="0" baseline="0" noProof="0" smtClean="0">
                  <a:ln>
                    <a:noFill/>
                  </a:ln>
                  <a:solidFill>
                    <a:srgbClr val="333333"/>
                  </a:solidFill>
                  <a:effectLst/>
                  <a:uLnTx/>
                  <a:uFillTx/>
                </a:rPr>
                <a:t>单击此处添加段落文字内容</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u="none" strike="noStrike" kern="0" cap="none" spc="0" normalizeH="0" baseline="0" noProof="0" smtClean="0">
                  <a:ln>
                    <a:noFill/>
                  </a:ln>
                  <a:solidFill>
                    <a:srgbClr val="333333"/>
                  </a:solidFill>
                  <a:effectLst/>
                  <a:uLnTx/>
                  <a:uFillTx/>
                </a:rPr>
                <a:t>单击此处添加段落文字内容</a:t>
              </a:r>
            </a:p>
          </p:txBody>
        </p:sp>
      </p:grpSp>
      <p:sp>
        <p:nvSpPr>
          <p:cNvPr id="34"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761980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19"/>
                                        </p:tgtEl>
                                        <p:attrNameLst>
                                          <p:attrName>style.visibility</p:attrName>
                                        </p:attrNameLst>
                                      </p:cBhvr>
                                      <p:to>
                                        <p:strVal val="visible"/>
                                      </p:to>
                                    </p:set>
                                    <p:anim calcmode="lin" valueType="num">
                                      <p:cBhvr additive="base">
                                        <p:cTn id="7" dur="500" fill="hold"/>
                                        <p:tgtEl>
                                          <p:spTgt spid="119"/>
                                        </p:tgtEl>
                                        <p:attrNameLst>
                                          <p:attrName>ppt_x</p:attrName>
                                        </p:attrNameLst>
                                      </p:cBhvr>
                                      <p:tavLst>
                                        <p:tav tm="0">
                                          <p:val>
                                            <p:strVal val="#ppt_x"/>
                                          </p:val>
                                        </p:tav>
                                        <p:tav tm="100000">
                                          <p:val>
                                            <p:strVal val="#ppt_x"/>
                                          </p:val>
                                        </p:tav>
                                      </p:tavLst>
                                    </p:anim>
                                    <p:anim calcmode="lin" valueType="num">
                                      <p:cBhvr additive="base">
                                        <p:cTn id="8" dur="500" fill="hold"/>
                                        <p:tgtEl>
                                          <p:spTgt spid="1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20"/>
                                        </p:tgtEl>
                                        <p:attrNameLst>
                                          <p:attrName>style.visibility</p:attrName>
                                        </p:attrNameLst>
                                      </p:cBhvr>
                                      <p:to>
                                        <p:strVal val="visible"/>
                                      </p:to>
                                    </p:set>
                                    <p:anim calcmode="lin" valueType="num">
                                      <p:cBhvr additive="base">
                                        <p:cTn id="12" dur="500" fill="hold"/>
                                        <p:tgtEl>
                                          <p:spTgt spid="120"/>
                                        </p:tgtEl>
                                        <p:attrNameLst>
                                          <p:attrName>ppt_x</p:attrName>
                                        </p:attrNameLst>
                                      </p:cBhvr>
                                      <p:tavLst>
                                        <p:tav tm="0">
                                          <p:val>
                                            <p:strVal val="#ppt_x"/>
                                          </p:val>
                                        </p:tav>
                                        <p:tav tm="100000">
                                          <p:val>
                                            <p:strVal val="#ppt_x"/>
                                          </p:val>
                                        </p:tav>
                                      </p:tavLst>
                                    </p:anim>
                                    <p:anim calcmode="lin" valueType="num">
                                      <p:cBhvr additive="base">
                                        <p:cTn id="13" dur="500" fill="hold"/>
                                        <p:tgtEl>
                                          <p:spTgt spid="12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21"/>
                                        </p:tgtEl>
                                        <p:attrNameLst>
                                          <p:attrName>style.visibility</p:attrName>
                                        </p:attrNameLst>
                                      </p:cBhvr>
                                      <p:to>
                                        <p:strVal val="visible"/>
                                      </p:to>
                                    </p:set>
                                    <p:anim calcmode="lin" valueType="num">
                                      <p:cBhvr additive="base">
                                        <p:cTn id="17" dur="500" fill="hold"/>
                                        <p:tgtEl>
                                          <p:spTgt spid="121"/>
                                        </p:tgtEl>
                                        <p:attrNameLst>
                                          <p:attrName>ppt_x</p:attrName>
                                        </p:attrNameLst>
                                      </p:cBhvr>
                                      <p:tavLst>
                                        <p:tav tm="0">
                                          <p:val>
                                            <p:strVal val="#ppt_x"/>
                                          </p:val>
                                        </p:tav>
                                        <p:tav tm="100000">
                                          <p:val>
                                            <p:strVal val="#ppt_x"/>
                                          </p:val>
                                        </p:tav>
                                      </p:tavLst>
                                    </p:anim>
                                    <p:anim calcmode="lin" valueType="num">
                                      <p:cBhvr additive="base">
                                        <p:cTn id="18" dur="500" fill="hold"/>
                                        <p:tgtEl>
                                          <p:spTgt spid="12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2"/>
                                        </p:tgtEl>
                                        <p:attrNameLst>
                                          <p:attrName>style.visibility</p:attrName>
                                        </p:attrNameLst>
                                      </p:cBhvr>
                                      <p:to>
                                        <p:strVal val="visible"/>
                                      </p:to>
                                    </p:set>
                                    <p:anim calcmode="lin" valueType="num">
                                      <p:cBhvr additive="base">
                                        <p:cTn id="22" dur="500" fill="hold"/>
                                        <p:tgtEl>
                                          <p:spTgt spid="122"/>
                                        </p:tgtEl>
                                        <p:attrNameLst>
                                          <p:attrName>ppt_x</p:attrName>
                                        </p:attrNameLst>
                                      </p:cBhvr>
                                      <p:tavLst>
                                        <p:tav tm="0">
                                          <p:val>
                                            <p:strVal val="#ppt_x"/>
                                          </p:val>
                                        </p:tav>
                                        <p:tav tm="100000">
                                          <p:val>
                                            <p:strVal val="#ppt_x"/>
                                          </p:val>
                                        </p:tav>
                                      </p:tavLst>
                                    </p:anim>
                                    <p:anim calcmode="lin" valueType="num">
                                      <p:cBhvr additive="base">
                                        <p:cTn id="23" dur="500" fill="hold"/>
                                        <p:tgtEl>
                                          <p:spTgt spid="12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23"/>
                                        </p:tgtEl>
                                        <p:attrNameLst>
                                          <p:attrName>style.visibility</p:attrName>
                                        </p:attrNameLst>
                                      </p:cBhvr>
                                      <p:to>
                                        <p:strVal val="visible"/>
                                      </p:to>
                                    </p:set>
                                    <p:anim calcmode="lin" valueType="num">
                                      <p:cBhvr additive="base">
                                        <p:cTn id="27" dur="500" fill="hold"/>
                                        <p:tgtEl>
                                          <p:spTgt spid="123"/>
                                        </p:tgtEl>
                                        <p:attrNameLst>
                                          <p:attrName>ppt_x</p:attrName>
                                        </p:attrNameLst>
                                      </p:cBhvr>
                                      <p:tavLst>
                                        <p:tav tm="0">
                                          <p:val>
                                            <p:strVal val="#ppt_x"/>
                                          </p:val>
                                        </p:tav>
                                        <p:tav tm="100000">
                                          <p:val>
                                            <p:strVal val="#ppt_x"/>
                                          </p:val>
                                        </p:tav>
                                      </p:tavLst>
                                    </p:anim>
                                    <p:anim calcmode="lin" valueType="num">
                                      <p:cBhvr additive="base">
                                        <p:cTn id="28" dur="500" fill="hold"/>
                                        <p:tgtEl>
                                          <p:spTgt spid="12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additive="base">
                                        <p:cTn id="32" dur="500" fill="hold"/>
                                        <p:tgtEl>
                                          <p:spTgt spid="124"/>
                                        </p:tgtEl>
                                        <p:attrNameLst>
                                          <p:attrName>ppt_x</p:attrName>
                                        </p:attrNameLst>
                                      </p:cBhvr>
                                      <p:tavLst>
                                        <p:tav tm="0">
                                          <p:val>
                                            <p:strVal val="#ppt_x"/>
                                          </p:val>
                                        </p:tav>
                                        <p:tav tm="100000">
                                          <p:val>
                                            <p:strVal val="#ppt_x"/>
                                          </p:val>
                                        </p:tav>
                                      </p:tavLst>
                                    </p:anim>
                                    <p:anim calcmode="lin" valueType="num">
                                      <p:cBhvr additive="base">
                                        <p:cTn id="33" dur="500" fill="hold"/>
                                        <p:tgtEl>
                                          <p:spTgt spid="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 name="组合 38"/>
          <p:cNvGrpSpPr/>
          <p:nvPr/>
        </p:nvGrpSpPr>
        <p:grpSpPr>
          <a:xfrm>
            <a:off x="1165991" y="859304"/>
            <a:ext cx="988545" cy="1096563"/>
            <a:chOff x="1130622" y="408406"/>
            <a:chExt cx="988545" cy="1096563"/>
          </a:xfrm>
        </p:grpSpPr>
        <p:sp>
          <p:nvSpPr>
            <p:cNvPr id="40" name="等腰三角形 39"/>
            <p:cNvSpPr/>
            <p:nvPr/>
          </p:nvSpPr>
          <p:spPr>
            <a:xfrm rot="10800000">
              <a:off x="1130622" y="1021842"/>
              <a:ext cx="489050" cy="483127"/>
            </a:xfrm>
            <a:prstGeom prst="triangle">
              <a:avLst>
                <a:gd name="adj" fmla="val 100000"/>
              </a:avLst>
            </a:prstGeom>
            <a:solidFill>
              <a:srgbClr val="E60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1130622" y="408406"/>
              <a:ext cx="988545" cy="939208"/>
            </a:xfrm>
            <a:prstGeom prst="roundRect">
              <a:avLst>
                <a:gd name="adj" fmla="val 23516"/>
              </a:avLst>
            </a:prstGeom>
            <a:solidFill>
              <a:srgbClr val="E60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Impact" panose="020B0806030902050204" pitchFamily="34" charset="0"/>
              </a:endParaRPr>
            </a:p>
          </p:txBody>
        </p:sp>
      </p:grpSp>
      <p:pic>
        <p:nvPicPr>
          <p:cNvPr id="36" name="图片 35"/>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t="20979"/>
          <a:stretch/>
        </p:blipFill>
        <p:spPr>
          <a:xfrm>
            <a:off x="0" y="2556302"/>
            <a:ext cx="9144000" cy="2282658"/>
          </a:xfrm>
          <a:prstGeom prst="rect">
            <a:avLst/>
          </a:prstGeom>
        </p:spPr>
      </p:pic>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800000">
            <a:off x="0" y="4001111"/>
            <a:ext cx="9144000" cy="1154141"/>
          </a:xfrm>
          <a:prstGeom prst="rect">
            <a:avLst/>
          </a:prstGeom>
        </p:spPr>
      </p:pic>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4" y="3260048"/>
            <a:ext cx="1796948" cy="1482126"/>
          </a:xfrm>
          <a:prstGeom prst="rect">
            <a:avLst/>
          </a:prstGeom>
        </p:spPr>
      </p:pic>
      <p:grpSp>
        <p:nvGrpSpPr>
          <p:cNvPr id="15" name="组合 25"/>
          <p:cNvGrpSpPr>
            <a:grpSpLocks/>
          </p:cNvGrpSpPr>
          <p:nvPr/>
        </p:nvGrpSpPr>
        <p:grpSpPr bwMode="auto">
          <a:xfrm rot="5400000">
            <a:off x="25778" y="1885840"/>
            <a:ext cx="3308046" cy="1325759"/>
            <a:chOff x="1171416" y="1221920"/>
            <a:chExt cx="3255550" cy="1304454"/>
          </a:xfrm>
        </p:grpSpPr>
        <p:grpSp>
          <p:nvGrpSpPr>
            <p:cNvPr id="19" name="组合 2"/>
            <p:cNvGrpSpPr>
              <a:grpSpLocks/>
            </p:cNvGrpSpPr>
            <p:nvPr/>
          </p:nvGrpSpPr>
          <p:grpSpPr bwMode="auto">
            <a:xfrm>
              <a:off x="2052633" y="1221920"/>
              <a:ext cx="2374333" cy="1304454"/>
              <a:chOff x="2109783" y="1221920"/>
              <a:chExt cx="2374333" cy="1304454"/>
            </a:xfrm>
          </p:grpSpPr>
          <p:sp>
            <p:nvSpPr>
              <p:cNvPr id="22" name="矩形 21"/>
              <p:cNvSpPr/>
              <p:nvPr/>
            </p:nvSpPr>
            <p:spPr>
              <a:xfrm rot="16200000">
                <a:off x="2689354" y="642349"/>
                <a:ext cx="967164" cy="2126305"/>
              </a:xfrm>
              <a:prstGeom prst="rect">
                <a:avLst/>
              </a:prstGeom>
            </p:spPr>
            <p:txBody>
              <a:bodyPr wrap="none">
                <a:spAutoFit/>
              </a:bodyPr>
              <a:lstStyle/>
              <a:p>
                <a:pPr>
                  <a:lnSpc>
                    <a:spcPct val="140000"/>
                  </a:lnSpc>
                  <a:defRPr/>
                </a:pPr>
                <a:r>
                  <a:rPr lang="zh-CN" altLang="en-US" sz="4800" b="1" kern="0" dirty="0">
                    <a:solidFill>
                      <a:srgbClr val="E60027"/>
                    </a:solidFill>
                    <a:effectLst>
                      <a:outerShdw blurRad="38100" dist="38100" dir="2700000" algn="tl">
                        <a:srgbClr val="000000">
                          <a:alpha val="43137"/>
                        </a:srgbClr>
                      </a:outerShdw>
                    </a:effectLst>
                    <a:latin typeface="微软雅黑" pitchFamily="34" charset="-122"/>
                    <a:ea typeface="微软雅黑" pitchFamily="34" charset="-122"/>
                  </a:rPr>
                  <a:t>目 </a:t>
                </a:r>
                <a:endParaRPr lang="en-US" altLang="zh-CN" sz="4800" b="1" kern="0" dirty="0" smtClean="0">
                  <a:solidFill>
                    <a:srgbClr val="E60027"/>
                  </a:solidFill>
                  <a:effectLst>
                    <a:outerShdw blurRad="38100" dist="38100" dir="2700000" algn="tl">
                      <a:srgbClr val="000000">
                        <a:alpha val="43137"/>
                      </a:srgbClr>
                    </a:outerShdw>
                  </a:effectLst>
                  <a:latin typeface="微软雅黑" pitchFamily="34" charset="-122"/>
                  <a:ea typeface="微软雅黑" pitchFamily="34" charset="-122"/>
                </a:endParaRPr>
              </a:p>
              <a:p>
                <a:pPr>
                  <a:lnSpc>
                    <a:spcPct val="140000"/>
                  </a:lnSpc>
                  <a:defRPr/>
                </a:pPr>
                <a:r>
                  <a:rPr lang="zh-CN" altLang="en-US" sz="4800" b="1" kern="0" dirty="0" smtClean="0">
                    <a:solidFill>
                      <a:srgbClr val="E60027"/>
                    </a:solidFill>
                    <a:effectLst>
                      <a:outerShdw blurRad="38100" dist="38100" dir="2700000" algn="tl">
                        <a:srgbClr val="000000">
                          <a:alpha val="43137"/>
                        </a:srgbClr>
                      </a:outerShdw>
                    </a:effectLst>
                    <a:latin typeface="微软雅黑" pitchFamily="34" charset="-122"/>
                    <a:ea typeface="微软雅黑" pitchFamily="34" charset="-122"/>
                  </a:rPr>
                  <a:t>录</a:t>
                </a:r>
                <a:endParaRPr lang="zh-CN" altLang="en-US" sz="4800" b="1" kern="0" dirty="0">
                  <a:solidFill>
                    <a:srgbClr val="E60027"/>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3" name="TextBox 5"/>
              <p:cNvSpPr txBox="1">
                <a:spLocks noChangeArrowheads="1"/>
              </p:cNvSpPr>
              <p:nvPr/>
            </p:nvSpPr>
            <p:spPr bwMode="auto">
              <a:xfrm>
                <a:off x="2331389" y="2072128"/>
                <a:ext cx="2152727" cy="454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defRPr/>
                </a:pPr>
                <a:r>
                  <a:rPr lang="en-US" altLang="zh-CN" sz="2400" b="1" kern="0" spc="300" dirty="0" smtClean="0">
                    <a:solidFill>
                      <a:srgbClr val="E6002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ONTENTS</a:t>
                </a:r>
                <a:endParaRPr lang="zh-CN" altLang="en-US" sz="2400" b="1" kern="0" spc="300" dirty="0" smtClean="0">
                  <a:solidFill>
                    <a:srgbClr val="E60027"/>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sp>
          <p:nvSpPr>
            <p:cNvPr id="20" name="矩形 19"/>
            <p:cNvSpPr/>
            <p:nvPr/>
          </p:nvSpPr>
          <p:spPr>
            <a:xfrm>
              <a:off x="1171416" y="1272775"/>
              <a:ext cx="838002" cy="1181039"/>
            </a:xfrm>
            <a:prstGeom prst="rect">
              <a:avLst/>
            </a:prstGeom>
          </p:spPr>
          <p:txBody>
            <a:bodyPr wrap="none">
              <a:spAutoFit/>
            </a:bodyPr>
            <a:lstStyle/>
            <a:p>
              <a:pPr>
                <a:defRPr/>
              </a:pPr>
              <a:r>
                <a:rPr lang="en-US" altLang="zh-CN" sz="7200" kern="0" dirty="0">
                  <a:solidFill>
                    <a:schemeClr val="bg1"/>
                  </a:solidFill>
                  <a:effectLst>
                    <a:outerShdw blurRad="38100" dist="38100" dir="2700000" algn="tl">
                      <a:srgbClr val="000000">
                        <a:alpha val="43137"/>
                      </a:srgbClr>
                    </a:outerShdw>
                  </a:effectLst>
                  <a:latin typeface="Arial" pitchFamily="34" charset="0"/>
                  <a:ea typeface="宋体" panose="02010600030101010101" pitchFamily="2" charset="-122"/>
                  <a:cs typeface="Arial" pitchFamily="34" charset="0"/>
                </a:rPr>
                <a:t>C</a:t>
              </a:r>
              <a:endParaRPr lang="zh-CN" altLang="en-US" sz="7200" kern="0" dirty="0">
                <a:solidFill>
                  <a:schemeClr val="bg1"/>
                </a:solidFill>
                <a:effectLst>
                  <a:outerShdw blurRad="38100" dist="38100" dir="2700000" algn="tl">
                    <a:srgbClr val="000000">
                      <a:alpha val="43137"/>
                    </a:srgbClr>
                  </a:outerShdw>
                </a:effectLst>
                <a:latin typeface="Arial" pitchFamily="34" charset="0"/>
                <a:ea typeface="宋体" panose="02010600030101010101" pitchFamily="2" charset="-122"/>
                <a:cs typeface="Arial" pitchFamily="34" charset="0"/>
              </a:endParaRPr>
            </a:p>
          </p:txBody>
        </p:sp>
      </p:grpSp>
      <p:sp>
        <p:nvSpPr>
          <p:cNvPr id="42" name="圆角矩形 41"/>
          <p:cNvSpPr/>
          <p:nvPr/>
        </p:nvSpPr>
        <p:spPr>
          <a:xfrm>
            <a:off x="3349717" y="1120617"/>
            <a:ext cx="4248472" cy="484115"/>
          </a:xfrm>
          <a:prstGeom prst="roundRect">
            <a:avLst>
              <a:gd name="adj" fmla="val 18315"/>
            </a:avLst>
          </a:prstGeom>
          <a:gradFill flip="none" rotWithShape="1">
            <a:gsLst>
              <a:gs pos="0">
                <a:srgbClr val="FF0201"/>
              </a:gs>
              <a:gs pos="100000">
                <a:srgbClr val="FF8888">
                  <a:alpha val="0"/>
                </a:srgbClr>
              </a:gs>
            </a:gsLst>
            <a:lin ang="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lumMod val="95000"/>
                  <a:lumOff val="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pic>
        <p:nvPicPr>
          <p:cNvPr id="4" name="图片 3"/>
          <p:cNvPicPr>
            <a:picLocks noChangeAspect="1"/>
          </p:cNvPicPr>
          <p:nvPr/>
        </p:nvPicPr>
        <p:blipFill rotWithShape="1">
          <a:blip r:embed="rId6" cstate="print">
            <a:extLst>
              <a:ext uri="{28A0092B-C50C-407E-A947-70E740481C1C}">
                <a14:useLocalDpi xmlns:a14="http://schemas.microsoft.com/office/drawing/2010/main" val="0"/>
              </a:ext>
            </a:extLst>
          </a:blip>
          <a:srcRect r="56300"/>
          <a:stretch/>
        </p:blipFill>
        <p:spPr>
          <a:xfrm>
            <a:off x="2616553" y="861378"/>
            <a:ext cx="1008446" cy="940431"/>
          </a:xfrm>
          <a:prstGeom prst="rect">
            <a:avLst/>
          </a:prstGeom>
        </p:spPr>
      </p:pic>
      <p:sp>
        <p:nvSpPr>
          <p:cNvPr id="5" name="矩形 4"/>
          <p:cNvSpPr/>
          <p:nvPr/>
        </p:nvSpPr>
        <p:spPr>
          <a:xfrm>
            <a:off x="3624999" y="1178008"/>
            <a:ext cx="2492990" cy="369332"/>
          </a:xfrm>
          <a:prstGeom prst="rect">
            <a:avLst/>
          </a:prstGeom>
        </p:spPr>
        <p:txBody>
          <a:bodyPr wrap="none">
            <a:spAutoFit/>
          </a:bodyPr>
          <a:lstStyle/>
          <a:p>
            <a:r>
              <a:rPr lang="zh-CN" altLang="en-US"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49" name="圆角矩形 48"/>
          <p:cNvSpPr/>
          <p:nvPr/>
        </p:nvSpPr>
        <p:spPr>
          <a:xfrm>
            <a:off x="3349717" y="2174249"/>
            <a:ext cx="4248472" cy="484115"/>
          </a:xfrm>
          <a:prstGeom prst="roundRect">
            <a:avLst>
              <a:gd name="adj" fmla="val 18315"/>
            </a:avLst>
          </a:prstGeom>
          <a:gradFill flip="none" rotWithShape="1">
            <a:gsLst>
              <a:gs pos="0">
                <a:srgbClr val="FF0201"/>
              </a:gs>
              <a:gs pos="100000">
                <a:srgbClr val="FF8888">
                  <a:alpha val="0"/>
                </a:srgbClr>
              </a:gs>
            </a:gsLst>
            <a:lin ang="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lumMod val="95000"/>
                  <a:lumOff val="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pic>
        <p:nvPicPr>
          <p:cNvPr id="50" name="图片 49"/>
          <p:cNvPicPr>
            <a:picLocks noChangeAspect="1"/>
          </p:cNvPicPr>
          <p:nvPr/>
        </p:nvPicPr>
        <p:blipFill rotWithShape="1">
          <a:blip r:embed="rId6" cstate="print">
            <a:extLst>
              <a:ext uri="{28A0092B-C50C-407E-A947-70E740481C1C}">
                <a14:useLocalDpi xmlns:a14="http://schemas.microsoft.com/office/drawing/2010/main" val="0"/>
              </a:ext>
            </a:extLst>
          </a:blip>
          <a:srcRect r="56300"/>
          <a:stretch/>
        </p:blipFill>
        <p:spPr>
          <a:xfrm>
            <a:off x="2616553" y="1915010"/>
            <a:ext cx="1008446" cy="940431"/>
          </a:xfrm>
          <a:prstGeom prst="rect">
            <a:avLst/>
          </a:prstGeom>
        </p:spPr>
      </p:pic>
      <p:sp>
        <p:nvSpPr>
          <p:cNvPr id="51" name="矩形 50"/>
          <p:cNvSpPr/>
          <p:nvPr/>
        </p:nvSpPr>
        <p:spPr>
          <a:xfrm>
            <a:off x="3624999" y="2231640"/>
            <a:ext cx="2492990" cy="369332"/>
          </a:xfrm>
          <a:prstGeom prst="rect">
            <a:avLst/>
          </a:prstGeom>
        </p:spPr>
        <p:txBody>
          <a:bodyPr wrap="none">
            <a:spAutoFit/>
          </a:bodyPr>
          <a:lstStyle/>
          <a:p>
            <a:r>
              <a:rPr lang="zh-CN" altLang="en-US"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
        <p:nvSpPr>
          <p:cNvPr id="52" name="圆角矩形 51"/>
          <p:cNvSpPr/>
          <p:nvPr/>
        </p:nvSpPr>
        <p:spPr>
          <a:xfrm>
            <a:off x="3349717" y="3227881"/>
            <a:ext cx="4248472" cy="484115"/>
          </a:xfrm>
          <a:prstGeom prst="roundRect">
            <a:avLst>
              <a:gd name="adj" fmla="val 18315"/>
            </a:avLst>
          </a:prstGeom>
          <a:gradFill flip="none" rotWithShape="1">
            <a:gsLst>
              <a:gs pos="0">
                <a:srgbClr val="FF0201"/>
              </a:gs>
              <a:gs pos="100000">
                <a:srgbClr val="FF8888">
                  <a:alpha val="0"/>
                </a:srgbClr>
              </a:gs>
            </a:gsLst>
            <a:lin ang="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lumMod val="95000"/>
                  <a:lumOff val="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pic>
        <p:nvPicPr>
          <p:cNvPr id="53" name="图片 52"/>
          <p:cNvPicPr>
            <a:picLocks noChangeAspect="1"/>
          </p:cNvPicPr>
          <p:nvPr/>
        </p:nvPicPr>
        <p:blipFill rotWithShape="1">
          <a:blip r:embed="rId6" cstate="print">
            <a:extLst>
              <a:ext uri="{28A0092B-C50C-407E-A947-70E740481C1C}">
                <a14:useLocalDpi xmlns:a14="http://schemas.microsoft.com/office/drawing/2010/main" val="0"/>
              </a:ext>
            </a:extLst>
          </a:blip>
          <a:srcRect r="56300"/>
          <a:stretch/>
        </p:blipFill>
        <p:spPr>
          <a:xfrm>
            <a:off x="2616553" y="2968642"/>
            <a:ext cx="1008446" cy="940431"/>
          </a:xfrm>
          <a:prstGeom prst="rect">
            <a:avLst/>
          </a:prstGeom>
        </p:spPr>
      </p:pic>
      <p:sp>
        <p:nvSpPr>
          <p:cNvPr id="54" name="矩形 53"/>
          <p:cNvSpPr/>
          <p:nvPr/>
        </p:nvSpPr>
        <p:spPr>
          <a:xfrm>
            <a:off x="3624999" y="3285272"/>
            <a:ext cx="2492990" cy="369332"/>
          </a:xfrm>
          <a:prstGeom prst="rect">
            <a:avLst/>
          </a:prstGeom>
        </p:spPr>
        <p:txBody>
          <a:bodyPr wrap="none">
            <a:spAutoFit/>
          </a:bodyPr>
          <a:lstStyle/>
          <a:p>
            <a:r>
              <a:rPr lang="zh-CN" altLang="en-US"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单击此处添加标题文本</a:t>
            </a:r>
          </a:p>
        </p:txBody>
      </p:sp>
    </p:spTree>
    <p:extLst>
      <p:ext uri="{BB962C8B-B14F-4D97-AF65-F5344CB8AC3E}">
        <p14:creationId xmlns:p14="http://schemas.microsoft.com/office/powerpoint/2010/main" val="356011437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2396981" y="1635646"/>
            <a:ext cx="4369417" cy="2957718"/>
          </a:xfrm>
          <a:prstGeom prst="roundRect">
            <a:avLst>
              <a:gd name="adj" fmla="val 9694"/>
            </a:avLst>
          </a:prstGeom>
          <a:noFill/>
          <a:ln w="19050">
            <a:solidFill>
              <a:srgbClr val="C0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FFFFFF"/>
              </a:solidFill>
              <a:effectLst/>
              <a:uLnTx/>
              <a:uFillTx/>
              <a:ea typeface="PMingLiU" pitchFamily="18" charset="-120"/>
            </a:endParaRPr>
          </a:p>
        </p:txBody>
      </p:sp>
      <p:sp>
        <p:nvSpPr>
          <p:cNvPr id="3" name="AutoShape 51"/>
          <p:cNvSpPr>
            <a:spLocks noChangeArrowheads="1"/>
          </p:cNvSpPr>
          <p:nvPr/>
        </p:nvSpPr>
        <p:spPr bwMode="auto">
          <a:xfrm rot="16200000">
            <a:off x="4525948" y="4459045"/>
            <a:ext cx="208195" cy="259236"/>
          </a:xfrm>
          <a:prstGeom prst="triangle">
            <a:avLst>
              <a:gd name="adj" fmla="val 50000"/>
            </a:avLst>
          </a:prstGeom>
          <a:solidFill>
            <a:srgbClr val="C00000"/>
          </a:solidFill>
          <a:ln w="19050">
            <a:solidFill>
              <a:srgbClr val="C00000"/>
            </a:solidFill>
            <a:miter lim="800000"/>
            <a:headEnd/>
            <a:tailEnd/>
          </a:ln>
        </p:spPr>
        <p:txBody>
          <a:bodyPr vert="eaVert"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FFFFFF"/>
              </a:solidFill>
              <a:effectLst/>
              <a:uLnTx/>
              <a:uFillTx/>
              <a:ea typeface="PMingLiU" pitchFamily="18" charset="-120"/>
            </a:endParaRPr>
          </a:p>
        </p:txBody>
      </p:sp>
      <p:sp>
        <p:nvSpPr>
          <p:cNvPr id="4" name="AutoShape 52"/>
          <p:cNvSpPr>
            <a:spLocks noChangeArrowheads="1"/>
          </p:cNvSpPr>
          <p:nvPr/>
        </p:nvSpPr>
        <p:spPr bwMode="auto">
          <a:xfrm rot="5400000">
            <a:off x="6277475" y="1499984"/>
            <a:ext cx="208196" cy="259236"/>
          </a:xfrm>
          <a:prstGeom prst="triangle">
            <a:avLst>
              <a:gd name="adj" fmla="val 50000"/>
            </a:avLst>
          </a:prstGeom>
          <a:solidFill>
            <a:srgbClr val="C00000"/>
          </a:solidFill>
          <a:ln w="19050">
            <a:solidFill>
              <a:srgbClr val="C00000"/>
            </a:solidFill>
            <a:miter lim="800000"/>
            <a:headEnd/>
            <a:tailEnd/>
          </a:ln>
        </p:spPr>
        <p:txBody>
          <a:bodyPr rot="10800000" vert="eaVert"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FFFFFF"/>
              </a:solidFill>
              <a:effectLst/>
              <a:uLnTx/>
              <a:uFillTx/>
              <a:ea typeface="PMingLiU" pitchFamily="18" charset="-120"/>
            </a:endParaRPr>
          </a:p>
        </p:txBody>
      </p:sp>
      <p:grpSp>
        <p:nvGrpSpPr>
          <p:cNvPr id="5" name="组合 4"/>
          <p:cNvGrpSpPr/>
          <p:nvPr/>
        </p:nvGrpSpPr>
        <p:grpSpPr>
          <a:xfrm>
            <a:off x="3182751" y="836445"/>
            <a:ext cx="2689079" cy="1165894"/>
            <a:chOff x="3015484" y="947682"/>
            <a:chExt cx="2689079" cy="1165894"/>
          </a:xfrm>
        </p:grpSpPr>
        <p:pic>
          <p:nvPicPr>
            <p:cNvPr id="6" name="Picture 8"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5484" y="1972540"/>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9"/>
            <p:cNvSpPr>
              <a:spLocks noChangeArrowheads="1"/>
            </p:cNvSpPr>
            <p:nvPr/>
          </p:nvSpPr>
          <p:spPr bwMode="auto">
            <a:xfrm>
              <a:off x="3034288" y="1378848"/>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p:txBody>
        </p:sp>
        <p:sp>
          <p:nvSpPr>
            <p:cNvPr id="8" name="Oval 8"/>
            <p:cNvSpPr>
              <a:spLocks noChangeAspect="1" noChangeArrowheads="1"/>
            </p:cNvSpPr>
            <p:nvPr/>
          </p:nvSpPr>
          <p:spPr bwMode="auto">
            <a:xfrm>
              <a:off x="3132342" y="1329150"/>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9" name="Arc 9"/>
            <p:cNvSpPr>
              <a:spLocks/>
            </p:cNvSpPr>
            <p:nvPr/>
          </p:nvSpPr>
          <p:spPr bwMode="auto">
            <a:xfrm>
              <a:off x="3141744" y="1229753"/>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FF0000"/>
                </a:gs>
                <a:gs pos="100000">
                  <a:srgbClr val="CC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10" name="Oval 10"/>
            <p:cNvSpPr>
              <a:spLocks noChangeAspect="1" noChangeArrowheads="1"/>
            </p:cNvSpPr>
            <p:nvPr/>
          </p:nvSpPr>
          <p:spPr bwMode="auto">
            <a:xfrm>
              <a:off x="3132342" y="1134386"/>
              <a:ext cx="482207" cy="235060"/>
            </a:xfrm>
            <a:prstGeom prst="ellipse">
              <a:avLst/>
            </a:prstGeom>
            <a:gradFill rotWithShape="1">
              <a:gsLst>
                <a:gs pos="0">
                  <a:srgbClr val="FF0000"/>
                </a:gs>
                <a:gs pos="100000">
                  <a:srgbClr val="CC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grpSp>
          <p:nvGrpSpPr>
            <p:cNvPr id="11" name="Group 10"/>
            <p:cNvGrpSpPr>
              <a:grpSpLocks/>
            </p:cNvGrpSpPr>
            <p:nvPr/>
          </p:nvGrpSpPr>
          <p:grpSpPr bwMode="auto">
            <a:xfrm>
              <a:off x="3321732" y="947682"/>
              <a:ext cx="108799" cy="300876"/>
              <a:chOff x="0" y="0"/>
              <a:chExt cx="203" cy="567"/>
            </a:xfrm>
          </p:grpSpPr>
          <p:grpSp>
            <p:nvGrpSpPr>
              <p:cNvPr id="13" name="Group 11"/>
              <p:cNvGrpSpPr>
                <a:grpSpLocks/>
              </p:cNvGrpSpPr>
              <p:nvPr/>
            </p:nvGrpSpPr>
            <p:grpSpPr bwMode="auto">
              <a:xfrm>
                <a:off x="47" y="245"/>
                <a:ext cx="108" cy="322"/>
                <a:chOff x="0" y="0"/>
                <a:chExt cx="567" cy="1701"/>
              </a:xfrm>
            </p:grpSpPr>
            <p:sp>
              <p:nvSpPr>
                <p:cNvPr id="16"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17"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14"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15"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12" name="AutoShape 19"/>
            <p:cNvSpPr>
              <a:spLocks noChangeArrowheads="1"/>
            </p:cNvSpPr>
            <p:nvPr/>
          </p:nvSpPr>
          <p:spPr bwMode="auto">
            <a:xfrm>
              <a:off x="3750212" y="1201546"/>
              <a:ext cx="1681682" cy="253865"/>
            </a:xfrm>
            <a:prstGeom prst="roundRect">
              <a:avLst>
                <a:gd name="adj" fmla="val 5630"/>
              </a:avLst>
            </a:prstGeom>
            <a:gradFill rotWithShape="1">
              <a:gsLst>
                <a:gs pos="0">
                  <a:srgbClr val="FF0000"/>
                </a:gs>
                <a:gs pos="100000">
                  <a:srgbClr val="CC000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spcBef>
                  <a:spcPts val="0"/>
                </a:spcBef>
                <a:spcAft>
                  <a:spcPts val="0"/>
                </a:spcAft>
                <a:buClrTx/>
                <a:buSzTx/>
                <a:buFontTx/>
                <a:buNone/>
                <a:tabLst/>
                <a:defRPr/>
              </a:pPr>
              <a:r>
                <a:rPr kumimoji="0" lang="zh-CN" altLang="en-US" sz="1100" b="0" i="0" u="none" strike="noStrike" kern="0" cap="none" spc="0" normalizeH="0" baseline="0" noProof="0" smtClean="0">
                  <a:ln>
                    <a:noFill/>
                  </a:ln>
                  <a:solidFill>
                    <a:srgbClr val="FFFFFF"/>
                  </a:solidFill>
                  <a:effectLst/>
                  <a:uLnTx/>
                  <a:uFillTx/>
                </a:rPr>
                <a:t>此处添加文字内容</a:t>
              </a:r>
            </a:p>
          </p:txBody>
        </p:sp>
      </p:grpSp>
      <p:grpSp>
        <p:nvGrpSpPr>
          <p:cNvPr id="18" name="组合 17"/>
          <p:cNvGrpSpPr/>
          <p:nvPr/>
        </p:nvGrpSpPr>
        <p:grpSpPr>
          <a:xfrm>
            <a:off x="1570915" y="1919061"/>
            <a:ext cx="2689079" cy="1165894"/>
            <a:chOff x="1403648" y="2030298"/>
            <a:chExt cx="2689079" cy="1165894"/>
          </a:xfrm>
        </p:grpSpPr>
        <p:pic>
          <p:nvPicPr>
            <p:cNvPr id="19" name="Picture 21"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AutoShape 22"/>
            <p:cNvSpPr>
              <a:spLocks noChangeArrowheads="1"/>
            </p:cNvSpPr>
            <p:nvPr/>
          </p:nvSpPr>
          <p:spPr bwMode="auto">
            <a:xfrm>
              <a:off x="1422453"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p:txBody>
        </p:sp>
        <p:sp>
          <p:nvSpPr>
            <p:cNvPr id="21" name="Oval 8"/>
            <p:cNvSpPr>
              <a:spLocks noChangeAspect="1" noChangeArrowheads="1"/>
            </p:cNvSpPr>
            <p:nvPr/>
          </p:nvSpPr>
          <p:spPr bwMode="auto">
            <a:xfrm>
              <a:off x="1520507"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22" name="Arc 9"/>
            <p:cNvSpPr>
              <a:spLocks/>
            </p:cNvSpPr>
            <p:nvPr/>
          </p:nvSpPr>
          <p:spPr bwMode="auto">
            <a:xfrm>
              <a:off x="1529908"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23" name="Oval 10"/>
            <p:cNvSpPr>
              <a:spLocks noChangeAspect="1" noChangeArrowheads="1"/>
            </p:cNvSpPr>
            <p:nvPr/>
          </p:nvSpPr>
          <p:spPr bwMode="auto">
            <a:xfrm>
              <a:off x="1520507" y="2217002"/>
              <a:ext cx="482207" cy="23506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grpSp>
          <p:nvGrpSpPr>
            <p:cNvPr id="24" name="Group 22"/>
            <p:cNvGrpSpPr>
              <a:grpSpLocks/>
            </p:cNvGrpSpPr>
            <p:nvPr/>
          </p:nvGrpSpPr>
          <p:grpSpPr bwMode="auto">
            <a:xfrm>
              <a:off x="1709897" y="2030298"/>
              <a:ext cx="108799" cy="300876"/>
              <a:chOff x="0" y="0"/>
              <a:chExt cx="203" cy="567"/>
            </a:xfrm>
          </p:grpSpPr>
          <p:grpSp>
            <p:nvGrpSpPr>
              <p:cNvPr id="26" name="Group 23"/>
              <p:cNvGrpSpPr>
                <a:grpSpLocks/>
              </p:cNvGrpSpPr>
              <p:nvPr/>
            </p:nvGrpSpPr>
            <p:grpSpPr bwMode="auto">
              <a:xfrm>
                <a:off x="47" y="245"/>
                <a:ext cx="108" cy="322"/>
                <a:chOff x="0" y="0"/>
                <a:chExt cx="567" cy="1701"/>
              </a:xfrm>
            </p:grpSpPr>
            <p:sp>
              <p:nvSpPr>
                <p:cNvPr id="29"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30"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27"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28"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25" name="AutoShape 32"/>
            <p:cNvSpPr>
              <a:spLocks noChangeArrowheads="1"/>
            </p:cNvSpPr>
            <p:nvPr/>
          </p:nvSpPr>
          <p:spPr bwMode="auto">
            <a:xfrm>
              <a:off x="2138377" y="2284162"/>
              <a:ext cx="1681682" cy="253865"/>
            </a:xfrm>
            <a:prstGeom prst="roundRect">
              <a:avLst>
                <a:gd name="adj" fmla="val 5630"/>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rPr>
                <a:t>此处添加文字内容</a:t>
              </a:r>
              <a:endParaRPr kumimoji="0" lang="zh-CN" altLang="en-US" sz="9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itchFamily="34" charset="-122"/>
              </a:endParaRPr>
            </a:p>
          </p:txBody>
        </p:sp>
      </p:grpSp>
      <p:grpSp>
        <p:nvGrpSpPr>
          <p:cNvPr id="31" name="组合 30"/>
          <p:cNvGrpSpPr/>
          <p:nvPr/>
        </p:nvGrpSpPr>
        <p:grpSpPr>
          <a:xfrm>
            <a:off x="1570915" y="3137340"/>
            <a:ext cx="2689079" cy="1165894"/>
            <a:chOff x="1403648" y="3248577"/>
            <a:chExt cx="2689079" cy="1165894"/>
          </a:xfrm>
        </p:grpSpPr>
        <p:pic>
          <p:nvPicPr>
            <p:cNvPr id="32" name="Picture 34"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03648"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AutoShape 35"/>
            <p:cNvSpPr>
              <a:spLocks noChangeArrowheads="1"/>
            </p:cNvSpPr>
            <p:nvPr/>
          </p:nvSpPr>
          <p:spPr bwMode="auto">
            <a:xfrm>
              <a:off x="1422453"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p:txBody>
        </p:sp>
        <p:sp>
          <p:nvSpPr>
            <p:cNvPr id="34" name="Oval 8"/>
            <p:cNvSpPr>
              <a:spLocks noChangeAspect="1" noChangeArrowheads="1"/>
            </p:cNvSpPr>
            <p:nvPr/>
          </p:nvSpPr>
          <p:spPr bwMode="auto">
            <a:xfrm>
              <a:off x="1520507"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35" name="Arc 9"/>
            <p:cNvSpPr>
              <a:spLocks/>
            </p:cNvSpPr>
            <p:nvPr/>
          </p:nvSpPr>
          <p:spPr bwMode="auto">
            <a:xfrm>
              <a:off x="1529908"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36" name="Oval 10"/>
            <p:cNvSpPr>
              <a:spLocks noChangeAspect="1" noChangeArrowheads="1"/>
            </p:cNvSpPr>
            <p:nvPr/>
          </p:nvSpPr>
          <p:spPr bwMode="auto">
            <a:xfrm>
              <a:off x="1520507" y="3435281"/>
              <a:ext cx="482207" cy="235059"/>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path path="circle">
                <a:fillToRect l="100000" t="100000"/>
              </a:path>
              <a:tileRect r="-100000" b="-100000"/>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grpSp>
          <p:nvGrpSpPr>
            <p:cNvPr id="37" name="Group 34"/>
            <p:cNvGrpSpPr>
              <a:grpSpLocks/>
            </p:cNvGrpSpPr>
            <p:nvPr/>
          </p:nvGrpSpPr>
          <p:grpSpPr bwMode="auto">
            <a:xfrm>
              <a:off x="1709897" y="3248577"/>
              <a:ext cx="108799" cy="300876"/>
              <a:chOff x="0" y="0"/>
              <a:chExt cx="203" cy="567"/>
            </a:xfrm>
          </p:grpSpPr>
          <p:grpSp>
            <p:nvGrpSpPr>
              <p:cNvPr id="39" name="Group 35"/>
              <p:cNvGrpSpPr>
                <a:grpSpLocks/>
              </p:cNvGrpSpPr>
              <p:nvPr/>
            </p:nvGrpSpPr>
            <p:grpSpPr bwMode="auto">
              <a:xfrm>
                <a:off x="47" y="245"/>
                <a:ext cx="108" cy="322"/>
                <a:chOff x="0" y="0"/>
                <a:chExt cx="567" cy="1701"/>
              </a:xfrm>
            </p:grpSpPr>
            <p:sp>
              <p:nvSpPr>
                <p:cNvPr id="42"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43"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40"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41"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38" name="AutoShape 45"/>
            <p:cNvSpPr>
              <a:spLocks noChangeArrowheads="1"/>
            </p:cNvSpPr>
            <p:nvPr/>
          </p:nvSpPr>
          <p:spPr bwMode="auto">
            <a:xfrm>
              <a:off x="2138377" y="3502441"/>
              <a:ext cx="1681682" cy="253864"/>
            </a:xfrm>
            <a:prstGeom prst="roundRect">
              <a:avLst>
                <a:gd name="adj" fmla="val 5630"/>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dirty="0">
                  <a:ln>
                    <a:noFill/>
                  </a:ln>
                  <a:solidFill>
                    <a:srgbClr val="FFFFFF"/>
                  </a:solidFill>
                  <a:effectLst/>
                  <a:uLnTx/>
                  <a:uFillTx/>
                  <a:latin typeface="微软雅黑" pitchFamily="34" charset="-122"/>
                </a:rPr>
                <a:t>此处添加文字内容</a:t>
              </a:r>
              <a:endParaRPr kumimoji="0" lang="zh-CN" altLang="en-US" sz="900" b="0" i="0" u="none" strike="noStrike" kern="0" cap="none" spc="0" normalizeH="0" baseline="0" noProof="0" dirty="0">
                <a:ln>
                  <a:noFill/>
                </a:ln>
                <a:solidFill>
                  <a:srgbClr val="FFFFFF"/>
                </a:solidFill>
                <a:effectLst>
                  <a:outerShdw blurRad="38100" dist="38100" dir="2700000" algn="tl">
                    <a:srgbClr val="000000"/>
                  </a:outerShdw>
                </a:effectLst>
                <a:uLnTx/>
                <a:uFillTx/>
                <a:latin typeface="微软雅黑" pitchFamily="34" charset="-122"/>
              </a:endParaRPr>
            </a:p>
          </p:txBody>
        </p:sp>
      </p:grpSp>
      <p:grpSp>
        <p:nvGrpSpPr>
          <p:cNvPr id="44" name="组合 43"/>
          <p:cNvGrpSpPr/>
          <p:nvPr/>
        </p:nvGrpSpPr>
        <p:grpSpPr>
          <a:xfrm>
            <a:off x="4923533" y="1919061"/>
            <a:ext cx="2689079" cy="1165894"/>
            <a:chOff x="4756266" y="2030298"/>
            <a:chExt cx="2689079" cy="1165894"/>
          </a:xfrm>
        </p:grpSpPr>
        <p:pic>
          <p:nvPicPr>
            <p:cNvPr id="45" name="Picture 47"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6266" y="3055156"/>
              <a:ext cx="2689079" cy="14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AutoShape 48"/>
            <p:cNvSpPr>
              <a:spLocks noChangeArrowheads="1"/>
            </p:cNvSpPr>
            <p:nvPr/>
          </p:nvSpPr>
          <p:spPr bwMode="auto">
            <a:xfrm>
              <a:off x="4775071" y="2461464"/>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p:txBody>
        </p:sp>
        <p:sp>
          <p:nvSpPr>
            <p:cNvPr id="47" name="Oval 8"/>
            <p:cNvSpPr>
              <a:spLocks noChangeAspect="1" noChangeArrowheads="1"/>
            </p:cNvSpPr>
            <p:nvPr/>
          </p:nvSpPr>
          <p:spPr bwMode="auto">
            <a:xfrm>
              <a:off x="4873124" y="2411766"/>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48" name="Arc 9"/>
            <p:cNvSpPr>
              <a:spLocks/>
            </p:cNvSpPr>
            <p:nvPr/>
          </p:nvSpPr>
          <p:spPr bwMode="auto">
            <a:xfrm>
              <a:off x="4882526" y="2312369"/>
              <a:ext cx="466090" cy="256550"/>
            </a:xfrm>
            <a:custGeom>
              <a:avLst/>
              <a:gdLst>
                <a:gd name="T0" fmla="*/ 550850 w 43195"/>
                <a:gd name="T1" fmla="*/ 33244 h 23732"/>
                <a:gd name="T2" fmla="*/ 275463 w 43195"/>
                <a:gd name="T3" fmla="*/ 303212 h 23732"/>
                <a:gd name="T4" fmla="*/ 0 w 43195"/>
                <a:gd name="T5" fmla="*/ 27240 h 23732"/>
                <a:gd name="T6" fmla="*/ 1339 w 43195"/>
                <a:gd name="T7" fmla="*/ 0 h 23732"/>
                <a:gd name="T8" fmla="*/ 550850 w 43195"/>
                <a:gd name="T9" fmla="*/ 33244 h 23732"/>
                <a:gd name="T10" fmla="*/ 275463 w 43195"/>
                <a:gd name="T11" fmla="*/ 303212 h 23732"/>
                <a:gd name="T12" fmla="*/ 0 w 43195"/>
                <a:gd name="T13" fmla="*/ 27240 h 23732"/>
                <a:gd name="T14" fmla="*/ 1339 w 43195"/>
                <a:gd name="T15" fmla="*/ 0 h 23732"/>
                <a:gd name="T16" fmla="*/ 275463 w 43195"/>
                <a:gd name="T17" fmla="*/ 27240 h 23732"/>
                <a:gd name="T18" fmla="*/ 550850 w 43195"/>
                <a:gd name="T19" fmla="*/ 33244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49" name="Oval 10"/>
            <p:cNvSpPr>
              <a:spLocks noChangeAspect="1" noChangeArrowheads="1"/>
            </p:cNvSpPr>
            <p:nvPr/>
          </p:nvSpPr>
          <p:spPr bwMode="auto">
            <a:xfrm>
              <a:off x="4873124" y="2217002"/>
              <a:ext cx="482207" cy="235060"/>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grpSp>
          <p:nvGrpSpPr>
            <p:cNvPr id="50" name="Group 46"/>
            <p:cNvGrpSpPr>
              <a:grpSpLocks/>
            </p:cNvGrpSpPr>
            <p:nvPr/>
          </p:nvGrpSpPr>
          <p:grpSpPr bwMode="auto">
            <a:xfrm>
              <a:off x="5062515" y="2030298"/>
              <a:ext cx="108799" cy="300876"/>
              <a:chOff x="0" y="0"/>
              <a:chExt cx="203" cy="567"/>
            </a:xfrm>
          </p:grpSpPr>
          <p:grpSp>
            <p:nvGrpSpPr>
              <p:cNvPr id="52" name="Group 47"/>
              <p:cNvGrpSpPr>
                <a:grpSpLocks/>
              </p:cNvGrpSpPr>
              <p:nvPr/>
            </p:nvGrpSpPr>
            <p:grpSpPr bwMode="auto">
              <a:xfrm>
                <a:off x="47" y="245"/>
                <a:ext cx="108" cy="322"/>
                <a:chOff x="0" y="0"/>
                <a:chExt cx="567" cy="1701"/>
              </a:xfrm>
            </p:grpSpPr>
            <p:sp>
              <p:nvSpPr>
                <p:cNvPr id="55"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56"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53"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54"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51" name="AutoShape 58"/>
            <p:cNvSpPr>
              <a:spLocks noChangeArrowheads="1"/>
            </p:cNvSpPr>
            <p:nvPr/>
          </p:nvSpPr>
          <p:spPr bwMode="auto">
            <a:xfrm>
              <a:off x="5490995" y="2284162"/>
              <a:ext cx="1681682" cy="253865"/>
            </a:xfrm>
            <a:prstGeom prst="roundRect">
              <a:avLst>
                <a:gd name="adj" fmla="val 5630"/>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rPr>
                <a:t>此处添加文字内容</a:t>
              </a:r>
              <a:endParaRPr kumimoji="0" lang="zh-CN" altLang="en-US" sz="9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itchFamily="34" charset="-122"/>
              </a:endParaRPr>
            </a:p>
          </p:txBody>
        </p:sp>
      </p:grpSp>
      <p:grpSp>
        <p:nvGrpSpPr>
          <p:cNvPr id="57" name="组合 56"/>
          <p:cNvGrpSpPr/>
          <p:nvPr/>
        </p:nvGrpSpPr>
        <p:grpSpPr>
          <a:xfrm>
            <a:off x="4923533" y="3137340"/>
            <a:ext cx="2689079" cy="1165894"/>
            <a:chOff x="4756266" y="3248577"/>
            <a:chExt cx="2689079" cy="1165894"/>
          </a:xfrm>
        </p:grpSpPr>
        <p:pic>
          <p:nvPicPr>
            <p:cNvPr id="58" name="Picture 60" descr="阴影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6266" y="4273436"/>
              <a:ext cx="2689079" cy="141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AutoShape 61"/>
            <p:cNvSpPr>
              <a:spLocks noChangeArrowheads="1"/>
            </p:cNvSpPr>
            <p:nvPr/>
          </p:nvSpPr>
          <p:spPr bwMode="auto">
            <a:xfrm>
              <a:off x="4775071" y="3679743"/>
              <a:ext cx="2621919" cy="674285"/>
            </a:xfrm>
            <a:prstGeom prst="roundRect">
              <a:avLst>
                <a:gd name="adj" fmla="val 5630"/>
              </a:avLst>
            </a:prstGeom>
            <a:gradFill rotWithShape="1">
              <a:gsLst>
                <a:gs pos="0">
                  <a:srgbClr val="FFFFFF"/>
                </a:gs>
                <a:gs pos="100000">
                  <a:srgbClr val="D8D8D8"/>
                </a:gs>
              </a:gsLst>
              <a:lin ang="5400000" scaled="1"/>
            </a:gradFill>
            <a:ln w="6350">
              <a:solidFill>
                <a:srgbClr val="C0C0C0"/>
              </a:solidFill>
              <a:round/>
              <a:headEnd/>
              <a:tailEnd/>
            </a:ln>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smtClean="0">
                  <a:ln>
                    <a:noFill/>
                  </a:ln>
                  <a:solidFill>
                    <a:sysClr val="windowText" lastClr="000000"/>
                  </a:solidFill>
                  <a:effectLst/>
                  <a:uLnTx/>
                  <a:uFillTx/>
                  <a:latin typeface="微软雅黑" pitchFamily="34" charset="-122"/>
                </a:rPr>
                <a:t>单击此处添加文字内容   单击此处添加文字内容</a:t>
              </a:r>
            </a:p>
          </p:txBody>
        </p:sp>
        <p:sp>
          <p:nvSpPr>
            <p:cNvPr id="60" name="Oval 8"/>
            <p:cNvSpPr>
              <a:spLocks noChangeAspect="1" noChangeArrowheads="1"/>
            </p:cNvSpPr>
            <p:nvPr/>
          </p:nvSpPr>
          <p:spPr bwMode="auto">
            <a:xfrm>
              <a:off x="4873124" y="3630044"/>
              <a:ext cx="482207" cy="233716"/>
            </a:xfrm>
            <a:prstGeom prst="ellipse">
              <a:avLst/>
            </a:prstGeom>
            <a:gradFill rotWithShape="1">
              <a:gsLst>
                <a:gs pos="0">
                  <a:srgbClr val="000000">
                    <a:alpha val="59998"/>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sp>
          <p:nvSpPr>
            <p:cNvPr id="61" name="Arc 9"/>
            <p:cNvSpPr>
              <a:spLocks/>
            </p:cNvSpPr>
            <p:nvPr/>
          </p:nvSpPr>
          <p:spPr bwMode="auto">
            <a:xfrm>
              <a:off x="4882526" y="3530648"/>
              <a:ext cx="466090" cy="256551"/>
            </a:xfrm>
            <a:custGeom>
              <a:avLst/>
              <a:gdLst>
                <a:gd name="T0" fmla="*/ 550850 w 43195"/>
                <a:gd name="T1" fmla="*/ 33245 h 23732"/>
                <a:gd name="T2" fmla="*/ 275463 w 43195"/>
                <a:gd name="T3" fmla="*/ 303213 h 23732"/>
                <a:gd name="T4" fmla="*/ 0 w 43195"/>
                <a:gd name="T5" fmla="*/ 27240 h 23732"/>
                <a:gd name="T6" fmla="*/ 1339 w 43195"/>
                <a:gd name="T7" fmla="*/ 0 h 23732"/>
                <a:gd name="T8" fmla="*/ 550850 w 43195"/>
                <a:gd name="T9" fmla="*/ 33245 h 23732"/>
                <a:gd name="T10" fmla="*/ 275463 w 43195"/>
                <a:gd name="T11" fmla="*/ 303213 h 23732"/>
                <a:gd name="T12" fmla="*/ 0 w 43195"/>
                <a:gd name="T13" fmla="*/ 27240 h 23732"/>
                <a:gd name="T14" fmla="*/ 1339 w 43195"/>
                <a:gd name="T15" fmla="*/ 0 h 23732"/>
                <a:gd name="T16" fmla="*/ 275463 w 43195"/>
                <a:gd name="T17" fmla="*/ 27240 h 23732"/>
                <a:gd name="T18" fmla="*/ 550850 w 43195"/>
                <a:gd name="T19" fmla="*/ 33245 h 237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195"/>
                <a:gd name="T31" fmla="*/ 0 h 23732"/>
                <a:gd name="T32" fmla="*/ 43195 w 43195"/>
                <a:gd name="T33" fmla="*/ 23732 h 237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ysClr val="windowText" lastClr="000000"/>
                </a:solidFill>
                <a:effectLst/>
                <a:uLnTx/>
                <a:uFillTx/>
              </a:endParaRPr>
            </a:p>
          </p:txBody>
        </p:sp>
        <p:sp>
          <p:nvSpPr>
            <p:cNvPr id="62" name="Oval 10"/>
            <p:cNvSpPr>
              <a:spLocks noChangeAspect="1" noChangeArrowheads="1"/>
            </p:cNvSpPr>
            <p:nvPr/>
          </p:nvSpPr>
          <p:spPr bwMode="auto">
            <a:xfrm>
              <a:off x="4873124" y="3435281"/>
              <a:ext cx="482207" cy="235059"/>
            </a:xfrm>
            <a:prstGeom prst="ellipse">
              <a:avLst/>
            </a:pr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pPr marL="0" marR="0" lvl="0" indent="0" defTabSz="914400" eaLnBrk="1" fontAlgn="auto" latinLnBrk="0"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a typeface="PMingLiU" pitchFamily="18" charset="-120"/>
              </a:endParaRPr>
            </a:p>
          </p:txBody>
        </p:sp>
        <p:grpSp>
          <p:nvGrpSpPr>
            <p:cNvPr id="63" name="Group 58"/>
            <p:cNvGrpSpPr>
              <a:grpSpLocks/>
            </p:cNvGrpSpPr>
            <p:nvPr/>
          </p:nvGrpSpPr>
          <p:grpSpPr bwMode="auto">
            <a:xfrm>
              <a:off x="5062515" y="3248577"/>
              <a:ext cx="108799" cy="300876"/>
              <a:chOff x="0" y="0"/>
              <a:chExt cx="203" cy="567"/>
            </a:xfrm>
          </p:grpSpPr>
          <p:grpSp>
            <p:nvGrpSpPr>
              <p:cNvPr id="65" name="Group 59"/>
              <p:cNvGrpSpPr>
                <a:grpSpLocks/>
              </p:cNvGrpSpPr>
              <p:nvPr/>
            </p:nvGrpSpPr>
            <p:grpSpPr bwMode="auto">
              <a:xfrm>
                <a:off x="47" y="245"/>
                <a:ext cx="108" cy="322"/>
                <a:chOff x="0" y="0"/>
                <a:chExt cx="567" cy="1701"/>
              </a:xfrm>
            </p:grpSpPr>
            <p:sp>
              <p:nvSpPr>
                <p:cNvPr id="68" name="AutoShape 13"/>
                <p:cNvSpPr>
                  <a:spLocks noChangeArrowheads="1"/>
                </p:cNvSpPr>
                <p:nvPr/>
              </p:nvSpPr>
              <p:spPr bwMode="auto">
                <a:xfrm rot="5400000">
                  <a:off x="-726"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69" name="AutoShape 14"/>
                <p:cNvSpPr>
                  <a:spLocks noChangeArrowheads="1"/>
                </p:cNvSpPr>
                <p:nvPr/>
              </p:nvSpPr>
              <p:spPr bwMode="auto">
                <a:xfrm rot="5400000">
                  <a:off x="-409" y="726"/>
                  <a:ext cx="1701" cy="250"/>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66" name="AutoShape 15"/>
              <p:cNvSpPr>
                <a:spLocks noChangeArrowheads="1"/>
              </p:cNvSpPr>
              <p:nvPr/>
            </p:nvSpPr>
            <p:spPr bwMode="auto">
              <a:xfrm rot="10800000">
                <a:off x="0" y="125"/>
                <a:ext cx="203" cy="206"/>
              </a:xfrm>
              <a:prstGeom prst="roundRect">
                <a:avLst>
                  <a:gd name="adj" fmla="val 16667"/>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sp>
            <p:nvSpPr>
              <p:cNvPr id="67" name="AutoShape 16"/>
              <p:cNvSpPr>
                <a:spLocks noChangeArrowheads="1"/>
              </p:cNvSpPr>
              <p:nvPr/>
            </p:nvSpPr>
            <p:spPr bwMode="auto">
              <a:xfrm rot="8100000">
                <a:off x="49" y="0"/>
                <a:ext cx="105" cy="107"/>
              </a:xfrm>
              <a:prstGeom prst="roundRect">
                <a:avLst>
                  <a:gd name="adj" fmla="val 50000"/>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1" hangingPunct="1">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latin typeface="Gulim" pitchFamily="34" charset="-127"/>
                  <a:ea typeface="Gulim" pitchFamily="34" charset="-127"/>
                </a:endParaRPr>
              </a:p>
            </p:txBody>
          </p:sp>
        </p:grpSp>
        <p:sp>
          <p:nvSpPr>
            <p:cNvPr id="64" name="AutoShape 71"/>
            <p:cNvSpPr>
              <a:spLocks noChangeArrowheads="1"/>
            </p:cNvSpPr>
            <p:nvPr/>
          </p:nvSpPr>
          <p:spPr bwMode="auto">
            <a:xfrm>
              <a:off x="5490995" y="3502441"/>
              <a:ext cx="1681682" cy="253864"/>
            </a:xfrm>
            <a:prstGeom prst="roundRect">
              <a:avLst>
                <a:gd name="adj" fmla="val 5630"/>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spcBef>
                  <a:spcPct val="20000"/>
                </a:spcBef>
                <a:spcAft>
                  <a:spcPts val="0"/>
                </a:spcAft>
                <a:buClr>
                  <a:srgbClr val="E1B40C"/>
                </a:buClr>
                <a:buSzTx/>
                <a:buFont typeface="微软雅黑" pitchFamily="34" charset="-122"/>
                <a:buNone/>
                <a:tabLst/>
                <a:defRPr/>
              </a:pPr>
              <a:r>
                <a:rPr kumimoji="0" lang="zh-CN" altLang="en-US" sz="900" b="0" i="0" u="none" strike="noStrike" kern="0" cap="none" spc="0" normalizeH="0" baseline="0" noProof="0">
                  <a:ln>
                    <a:noFill/>
                  </a:ln>
                  <a:solidFill>
                    <a:srgbClr val="FFFFFF"/>
                  </a:solidFill>
                  <a:effectLst/>
                  <a:uLnTx/>
                  <a:uFillTx/>
                  <a:latin typeface="微软雅黑" pitchFamily="34" charset="-122"/>
                </a:rPr>
                <a:t>此处添加文字内容</a:t>
              </a:r>
              <a:endParaRPr kumimoji="0" lang="zh-CN" altLang="en-US" sz="900" b="0" i="0" u="none" strike="noStrike" kern="0" cap="none" spc="0" normalizeH="0" baseline="0" noProof="0">
                <a:ln>
                  <a:noFill/>
                </a:ln>
                <a:solidFill>
                  <a:srgbClr val="FFFFFF"/>
                </a:solidFill>
                <a:effectLst>
                  <a:outerShdw blurRad="38100" dist="38100" dir="2700000" algn="tl">
                    <a:srgbClr val="000000"/>
                  </a:outerShdw>
                </a:effectLst>
                <a:uLnTx/>
                <a:uFillTx/>
                <a:latin typeface="微软雅黑" pitchFamily="34" charset="-122"/>
              </a:endParaRPr>
            </a:p>
          </p:txBody>
        </p:sp>
      </p:grpSp>
      <p:sp>
        <p:nvSpPr>
          <p:cNvPr id="70" name="AutoShape 52"/>
          <p:cNvSpPr>
            <a:spLocks noChangeArrowheads="1"/>
          </p:cNvSpPr>
          <p:nvPr/>
        </p:nvSpPr>
        <p:spPr bwMode="auto">
          <a:xfrm rot="5400000">
            <a:off x="2708602" y="1499984"/>
            <a:ext cx="208196" cy="259237"/>
          </a:xfrm>
          <a:prstGeom prst="triangle">
            <a:avLst>
              <a:gd name="adj" fmla="val 50000"/>
            </a:avLst>
          </a:prstGeom>
          <a:solidFill>
            <a:srgbClr val="C00000"/>
          </a:solidFill>
          <a:ln w="19050">
            <a:solidFill>
              <a:srgbClr val="C00000"/>
            </a:solidFill>
            <a:miter lim="800000"/>
            <a:headEnd/>
            <a:tailEnd/>
          </a:ln>
        </p:spPr>
        <p:txBody>
          <a:bodyPr rot="10800000" vert="eaVert" wrap="none" lIns="87313" tIns="44450" rIns="87313" bIns="44450" anchor="ctr"/>
          <a:lstStyle/>
          <a:p>
            <a:pPr marL="0" marR="0" lvl="0" indent="0" defTabSz="914400" eaLnBrk="1" fontAlgn="auto" latinLnBrk="0" hangingPunct="1">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FFFFFF"/>
              </a:solidFill>
              <a:effectLst/>
              <a:uLnTx/>
              <a:uFillTx/>
              <a:ea typeface="PMingLiU" pitchFamily="18" charset="-120"/>
            </a:endParaRPr>
          </a:p>
        </p:txBody>
      </p:sp>
      <p:sp>
        <p:nvSpPr>
          <p:cNvPr id="73"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8405351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1+#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1+#ppt_w/2"/>
                                          </p:val>
                                        </p:tav>
                                        <p:tav tm="100000">
                                          <p:val>
                                            <p:strVal val="#ppt_x"/>
                                          </p:val>
                                        </p:tav>
                                      </p:tavLst>
                                    </p:anim>
                                    <p:anim calcmode="lin" valueType="num">
                                      <p:cBhvr additive="base">
                                        <p:cTn id="30" dur="500" fill="hold"/>
                                        <p:tgtEl>
                                          <p:spTgt spid="5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4"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ppt_x"/>
                                          </p:val>
                                        </p:tav>
                                        <p:tav tm="100000">
                                          <p:val>
                                            <p:strVal val="#ppt_x"/>
                                          </p:val>
                                        </p:tav>
                                      </p:tavLst>
                                    </p:anim>
                                    <p:anim calcmode="lin" valueType="num">
                                      <p:cBhvr additive="base">
                                        <p:cTn id="40" dur="500" fill="hold"/>
                                        <p:tgtEl>
                                          <p:spTgt spid="31"/>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 presetClass="entr" presetSubtype="4"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0-#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3568" y="1059582"/>
            <a:ext cx="3961962" cy="3272934"/>
            <a:chOff x="1352496" y="1051789"/>
            <a:chExt cx="3961962" cy="3272934"/>
          </a:xfrm>
        </p:grpSpPr>
        <p:grpSp>
          <p:nvGrpSpPr>
            <p:cNvPr id="3" name="组合 2"/>
            <p:cNvGrpSpPr/>
            <p:nvPr/>
          </p:nvGrpSpPr>
          <p:grpSpPr>
            <a:xfrm>
              <a:off x="3026619" y="1051789"/>
              <a:ext cx="2287839" cy="1420376"/>
              <a:chOff x="3026619" y="1051789"/>
              <a:chExt cx="2287839" cy="1420376"/>
            </a:xfrm>
          </p:grpSpPr>
          <p:grpSp>
            <p:nvGrpSpPr>
              <p:cNvPr id="22" name="组合 21"/>
              <p:cNvGrpSpPr/>
              <p:nvPr/>
            </p:nvGrpSpPr>
            <p:grpSpPr>
              <a:xfrm>
                <a:off x="3039457" y="1051789"/>
                <a:ext cx="2228262" cy="1378539"/>
                <a:chOff x="3347864" y="815515"/>
                <a:chExt cx="2605980" cy="1612219"/>
              </a:xfrm>
            </p:grpSpPr>
            <p:sp>
              <p:nvSpPr>
                <p:cNvPr id="25" name="矩形 24"/>
                <p:cNvSpPr/>
                <p:nvPr/>
              </p:nvSpPr>
              <p:spPr>
                <a:xfrm>
                  <a:off x="3356379" y="815515"/>
                  <a:ext cx="2597465" cy="16122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26" name="矩形 25"/>
                <p:cNvSpPr/>
                <p:nvPr/>
              </p:nvSpPr>
              <p:spPr>
                <a:xfrm>
                  <a:off x="3347864" y="1397705"/>
                  <a:ext cx="2068574" cy="1030029"/>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23" name="TextBox 22"/>
              <p:cNvSpPr txBox="1"/>
              <p:nvPr/>
            </p:nvSpPr>
            <p:spPr>
              <a:xfrm>
                <a:off x="4826504" y="1571919"/>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rPr>
                  <a:t>4</a:t>
                </a:r>
                <a:endParaRPr lang="zh-CN" altLang="en-US"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endParaRPr>
              </a:p>
            </p:txBody>
          </p:sp>
          <p:sp>
            <p:nvSpPr>
              <p:cNvPr id="24" name="TextBox 23"/>
              <p:cNvSpPr txBox="1"/>
              <p:nvPr/>
            </p:nvSpPr>
            <p:spPr>
              <a:xfrm>
                <a:off x="3026619" y="1166983"/>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p>
            </p:txBody>
          </p:sp>
        </p:grpSp>
        <p:grpSp>
          <p:nvGrpSpPr>
            <p:cNvPr id="4" name="组合 3"/>
            <p:cNvGrpSpPr/>
            <p:nvPr/>
          </p:nvGrpSpPr>
          <p:grpSpPr>
            <a:xfrm>
              <a:off x="2470267" y="1667499"/>
              <a:ext cx="2296793" cy="1419752"/>
              <a:chOff x="2470267" y="1667499"/>
              <a:chExt cx="2296793" cy="1419752"/>
            </a:xfrm>
          </p:grpSpPr>
          <p:grpSp>
            <p:nvGrpSpPr>
              <p:cNvPr id="17" name="组合 16"/>
              <p:cNvGrpSpPr/>
              <p:nvPr/>
            </p:nvGrpSpPr>
            <p:grpSpPr>
              <a:xfrm>
                <a:off x="2485318" y="1667499"/>
                <a:ext cx="2228262" cy="1378539"/>
                <a:chOff x="2699792" y="1535595"/>
                <a:chExt cx="2605980" cy="1612219"/>
              </a:xfrm>
            </p:grpSpPr>
            <p:sp>
              <p:nvSpPr>
                <p:cNvPr id="20" name="矩形 19"/>
                <p:cNvSpPr/>
                <p:nvPr/>
              </p:nvSpPr>
              <p:spPr>
                <a:xfrm>
                  <a:off x="2708307" y="1535595"/>
                  <a:ext cx="2597465" cy="16122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21" name="矩形 20"/>
                <p:cNvSpPr/>
                <p:nvPr/>
              </p:nvSpPr>
              <p:spPr>
                <a:xfrm>
                  <a:off x="2699792" y="2117785"/>
                  <a:ext cx="2068574" cy="1030029"/>
                </a:xfrm>
                <a:prstGeom prst="rect">
                  <a:avLst/>
                </a:prstGeom>
                <a:solidFill>
                  <a:srgbClr val="EAEAEA">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18" name="TextBox 17"/>
              <p:cNvSpPr txBox="1"/>
              <p:nvPr/>
            </p:nvSpPr>
            <p:spPr>
              <a:xfrm>
                <a:off x="4279106" y="2187005"/>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rPr>
                  <a:t>3</a:t>
                </a:r>
                <a:endParaRPr lang="zh-CN" altLang="en-US"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endParaRPr>
              </a:p>
            </p:txBody>
          </p:sp>
          <p:sp>
            <p:nvSpPr>
              <p:cNvPr id="19" name="TextBox 18"/>
              <p:cNvSpPr txBox="1"/>
              <p:nvPr/>
            </p:nvSpPr>
            <p:spPr>
              <a:xfrm>
                <a:off x="2470267" y="1766034"/>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p>
            </p:txBody>
          </p:sp>
        </p:grpSp>
        <p:grpSp>
          <p:nvGrpSpPr>
            <p:cNvPr id="5" name="组合 4"/>
            <p:cNvGrpSpPr/>
            <p:nvPr/>
          </p:nvGrpSpPr>
          <p:grpSpPr>
            <a:xfrm>
              <a:off x="1906635" y="2283208"/>
              <a:ext cx="2302972" cy="1421433"/>
              <a:chOff x="1906635" y="2283208"/>
              <a:chExt cx="2302972" cy="1421433"/>
            </a:xfrm>
          </p:grpSpPr>
          <p:grpSp>
            <p:nvGrpSpPr>
              <p:cNvPr id="12" name="组合 11"/>
              <p:cNvGrpSpPr/>
              <p:nvPr/>
            </p:nvGrpSpPr>
            <p:grpSpPr>
              <a:xfrm>
                <a:off x="1931180" y="2283208"/>
                <a:ext cx="2228262" cy="1378539"/>
                <a:chOff x="2051720" y="2255675"/>
                <a:chExt cx="2605980" cy="1612219"/>
              </a:xfrm>
              <a:solidFill>
                <a:schemeClr val="bg1"/>
              </a:solidFill>
            </p:grpSpPr>
            <p:sp>
              <p:nvSpPr>
                <p:cNvPr id="15" name="矩形 14"/>
                <p:cNvSpPr/>
                <p:nvPr/>
              </p:nvSpPr>
              <p:spPr>
                <a:xfrm>
                  <a:off x="2060235" y="2255675"/>
                  <a:ext cx="2597465" cy="16122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16" name="矩形 15"/>
                <p:cNvSpPr/>
                <p:nvPr/>
              </p:nvSpPr>
              <p:spPr>
                <a:xfrm>
                  <a:off x="2051720" y="2837865"/>
                  <a:ext cx="2068574" cy="1030029"/>
                </a:xfrm>
                <a:prstGeom prst="rect">
                  <a:avLst/>
                </a:prstGeom>
                <a:solidFill>
                  <a:srgbClr val="EAEA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13" name="TextBox 12"/>
              <p:cNvSpPr txBox="1"/>
              <p:nvPr/>
            </p:nvSpPr>
            <p:spPr>
              <a:xfrm>
                <a:off x="3721653" y="2804395"/>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rPr>
                  <a:t>2</a:t>
                </a:r>
                <a:endParaRPr lang="zh-CN" altLang="en-US"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endParaRPr>
              </a:p>
            </p:txBody>
          </p:sp>
          <p:sp>
            <p:nvSpPr>
              <p:cNvPr id="14" name="TextBox 13"/>
              <p:cNvSpPr txBox="1"/>
              <p:nvPr/>
            </p:nvSpPr>
            <p:spPr>
              <a:xfrm>
                <a:off x="1906635" y="2384378"/>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p>
            </p:txBody>
          </p:sp>
        </p:grpSp>
        <p:grpSp>
          <p:nvGrpSpPr>
            <p:cNvPr id="6" name="组合 5"/>
            <p:cNvGrpSpPr/>
            <p:nvPr/>
          </p:nvGrpSpPr>
          <p:grpSpPr>
            <a:xfrm>
              <a:off x="1352496" y="2898918"/>
              <a:ext cx="2384067" cy="1425805"/>
              <a:chOff x="1352496" y="2898918"/>
              <a:chExt cx="2384067" cy="1425805"/>
            </a:xfrm>
          </p:grpSpPr>
          <p:grpSp>
            <p:nvGrpSpPr>
              <p:cNvPr id="7" name="组合 6"/>
              <p:cNvGrpSpPr/>
              <p:nvPr/>
            </p:nvGrpSpPr>
            <p:grpSpPr>
              <a:xfrm>
                <a:off x="1377041" y="2898918"/>
                <a:ext cx="2228262" cy="1378539"/>
                <a:chOff x="1403648" y="2975755"/>
                <a:chExt cx="2605980" cy="1612219"/>
              </a:xfrm>
            </p:grpSpPr>
            <p:sp>
              <p:nvSpPr>
                <p:cNvPr id="10" name="矩形 9"/>
                <p:cNvSpPr/>
                <p:nvPr/>
              </p:nvSpPr>
              <p:spPr>
                <a:xfrm>
                  <a:off x="1412163" y="2975755"/>
                  <a:ext cx="2597465" cy="16122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sp>
              <p:nvSpPr>
                <p:cNvPr id="11" name="矩形 10"/>
                <p:cNvSpPr/>
                <p:nvPr/>
              </p:nvSpPr>
              <p:spPr>
                <a:xfrm>
                  <a:off x="1403648" y="3557945"/>
                  <a:ext cx="2068574" cy="1030029"/>
                </a:xfrm>
                <a:prstGeom prst="rect">
                  <a:avLst/>
                </a:prstGeom>
                <a:solidFill>
                  <a:srgbClr val="EAEAEA">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endParaRPr>
                </a:p>
              </p:txBody>
            </p:sp>
          </p:grpSp>
          <p:sp>
            <p:nvSpPr>
              <p:cNvPr id="8" name="TextBox 7"/>
              <p:cNvSpPr txBox="1"/>
              <p:nvPr/>
            </p:nvSpPr>
            <p:spPr>
              <a:xfrm>
                <a:off x="3248609" y="3424477"/>
                <a:ext cx="487954" cy="900246"/>
              </a:xfrm>
              <a:prstGeom prst="rect">
                <a:avLst/>
              </a:prstGeom>
              <a:noFill/>
              <a:effectLst/>
            </p:spPr>
            <p:txBody>
              <a:bodyPr wrap="none" lIns="68580" tIns="34290" rIns="68580" bIns="34290" rtlCol="0">
                <a:spAutoFit/>
              </a:bodyPr>
              <a:lstStyle/>
              <a:p>
                <a:r>
                  <a:rPr lang="en-US" altLang="zh-CN"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rPr>
                  <a:t>1</a:t>
                </a:r>
                <a:endParaRPr lang="zh-CN" altLang="en-US" sz="5400" b="1" dirty="0">
                  <a:solidFill>
                    <a:schemeClr val="bg1"/>
                  </a:solidFill>
                  <a:effectLst>
                    <a:outerShdw blurRad="75057" dist="38100" dir="5400000" sy="-20000" rotWithShape="0">
                      <a:prstClr val="black">
                        <a:alpha val="25000"/>
                      </a:prstClr>
                    </a:outerShdw>
                  </a:effectLst>
                  <a:latin typeface="方正姚体" pitchFamily="2" charset="-122"/>
                  <a:ea typeface="方正姚体" pitchFamily="2" charset="-122"/>
                  <a:cs typeface="Arial Unicode MS" pitchFamily="34" charset="-122"/>
                </a:endParaRPr>
              </a:p>
            </p:txBody>
          </p:sp>
          <p:sp>
            <p:nvSpPr>
              <p:cNvPr id="9" name="TextBox 8"/>
              <p:cNvSpPr txBox="1"/>
              <p:nvPr/>
            </p:nvSpPr>
            <p:spPr>
              <a:xfrm>
                <a:off x="1352496" y="3001769"/>
                <a:ext cx="1818896" cy="253916"/>
              </a:xfrm>
              <a:prstGeom prst="rect">
                <a:avLst/>
              </a:prstGeom>
              <a:noFill/>
            </p:spPr>
            <p:txBody>
              <a:bodyPr wrap="none" lIns="68580" tIns="34290" rIns="68580" bIns="34290" rtlCol="0">
                <a:spAutoFit/>
              </a:bodyPr>
              <a:lstStyle/>
              <a:p>
                <a:r>
                  <a:rPr lang="en-US" altLang="zh-CN" sz="1200" b="1" dirty="0">
                    <a:solidFill>
                      <a:schemeClr val="bg1"/>
                    </a:solidFill>
                  </a:rPr>
                  <a:t>Click here to add your text</a:t>
                </a:r>
              </a:p>
            </p:txBody>
          </p:sp>
        </p:grpSp>
      </p:grpSp>
      <p:sp>
        <p:nvSpPr>
          <p:cNvPr id="27" name="文本框 27"/>
          <p:cNvSpPr txBox="1"/>
          <p:nvPr/>
        </p:nvSpPr>
        <p:spPr>
          <a:xfrm>
            <a:off x="4313522" y="2824411"/>
            <a:ext cx="4104456" cy="1138773"/>
          </a:xfrm>
          <a:prstGeom prst="rect">
            <a:avLst/>
          </a:prstGeom>
          <a:noFill/>
        </p:spPr>
        <p:txBody>
          <a:bodyPr wrap="square">
            <a:spAutoFit/>
          </a:bodyPr>
          <a:lstStyle/>
          <a:p>
            <a:pPr eaLnBrk="1" fontAlgn="auto" hangingPunct="1">
              <a:spcBef>
                <a:spcPts val="0"/>
              </a:spcBef>
              <a:spcAft>
                <a:spcPts val="0"/>
              </a:spcAft>
              <a:defRPr/>
            </a:pPr>
            <a:r>
              <a:rPr lang="zh-CN" altLang="en-US" sz="2000" dirty="0" smtClean="0">
                <a:solidFill>
                  <a:srgbClr val="C00000"/>
                </a:solidFill>
                <a:latin typeface="微软雅黑" pitchFamily="34" charset="-122"/>
                <a:ea typeface="微软雅黑" pitchFamily="34" charset="-122"/>
              </a:rPr>
              <a:t>在此输入你的标题</a:t>
            </a:r>
            <a:endParaRPr lang="en-US" altLang="zh-CN" sz="2000" dirty="0" smtClean="0">
              <a:solidFill>
                <a:srgbClr val="C00000"/>
              </a:solidFill>
              <a:latin typeface="微软雅黑" pitchFamily="34" charset="-122"/>
              <a:ea typeface="微软雅黑" pitchFamily="34" charset="-122"/>
            </a:endParaRPr>
          </a:p>
          <a:p>
            <a:pPr>
              <a:defRPr/>
            </a:pPr>
            <a:endParaRPr lang="zh-CN" altLang="en-US" sz="1200" dirty="0">
              <a:solidFill>
                <a:schemeClr val="tx1">
                  <a:lumMod val="75000"/>
                  <a:lumOff val="25000"/>
                </a:schemeClr>
              </a:solidFill>
              <a:latin typeface="宋体" pitchFamily="2" charset="-122"/>
            </a:endParaRPr>
          </a:p>
          <a:p>
            <a:pPr>
              <a:defRPr/>
            </a:pPr>
            <a:r>
              <a:rPr lang="zh-CN" altLang="en-US" sz="1200" dirty="0">
                <a:solidFill>
                  <a:schemeClr val="tx1">
                    <a:lumMod val="75000"/>
                    <a:lumOff val="25000"/>
                  </a:schemeClr>
                </a:solidFill>
                <a:latin typeface="宋体" pitchFamily="2" charset="-122"/>
              </a:rPr>
              <a:t>根据自己的需要添加适当的文字，在幻灯片中，一页的文字最好不要超</a:t>
            </a:r>
            <a:r>
              <a:rPr lang="en-US" altLang="zh-CN" sz="1200" dirty="0">
                <a:solidFill>
                  <a:schemeClr val="tx1">
                    <a:lumMod val="75000"/>
                    <a:lumOff val="25000"/>
                  </a:schemeClr>
                </a:solidFill>
                <a:latin typeface="宋体" pitchFamily="2" charset="-122"/>
              </a:rPr>
              <a:t>200</a:t>
            </a:r>
            <a:r>
              <a:rPr lang="zh-CN" altLang="en-US" sz="1200" dirty="0">
                <a:solidFill>
                  <a:schemeClr val="tx1">
                    <a:lumMod val="75000"/>
                    <a:lumOff val="25000"/>
                  </a:schemeClr>
                </a:solidFill>
                <a:latin typeface="宋体" pitchFamily="2" charset="-122"/>
              </a:rPr>
              <a:t>字，根据自己的需要添加适当的文字一页的文字最好不要超过</a:t>
            </a:r>
            <a:r>
              <a:rPr lang="en-US" altLang="zh-CN" sz="1200" dirty="0">
                <a:solidFill>
                  <a:schemeClr val="tx1">
                    <a:lumMod val="75000"/>
                    <a:lumOff val="25000"/>
                  </a:schemeClr>
                </a:solidFill>
                <a:latin typeface="宋体" pitchFamily="2" charset="-122"/>
              </a:rPr>
              <a:t>200</a:t>
            </a:r>
            <a:r>
              <a:rPr lang="zh-CN" altLang="en-US" sz="1200" dirty="0">
                <a:solidFill>
                  <a:schemeClr val="tx1">
                    <a:lumMod val="75000"/>
                    <a:lumOff val="25000"/>
                  </a:schemeClr>
                </a:solidFill>
                <a:latin typeface="宋体" pitchFamily="2" charset="-122"/>
              </a:rPr>
              <a:t>字。</a:t>
            </a:r>
            <a:endParaRPr lang="zh-CN" altLang="en-US" sz="1200" dirty="0">
              <a:solidFill>
                <a:schemeClr val="tx1">
                  <a:lumMod val="75000"/>
                  <a:lumOff val="25000"/>
                </a:schemeClr>
              </a:solidFill>
              <a:latin typeface="宋体" pitchFamily="2" charset="-122"/>
              <a:ea typeface="宋体" pitchFamily="2" charset="-122"/>
            </a:endParaRP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33667" t="27310" r="38672" b="46667"/>
          <a:stretch/>
        </p:blipFill>
        <p:spPr>
          <a:xfrm flipH="1">
            <a:off x="2288977" y="2906711"/>
            <a:ext cx="1600817" cy="1786548"/>
          </a:xfrm>
          <a:prstGeom prst="rect">
            <a:avLst/>
          </a:prstGeom>
        </p:spPr>
      </p:pic>
      <p:sp>
        <p:nvSpPr>
          <p:cNvPr id="31"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5846029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2.77778E-6 8.20481E-7 C 0.00799 -0.00432 0.01754 -0.02159 0.02413 -0.03115 C 0.02656 -0.03455 0.02934 -0.03948 0.03212 -0.04164 C 0.03472 -0.0438 0.03993 -0.04843 0.04167 -0.05182 C 0.04601 -0.06076 0.05191 -0.06755 0.05694 -0.07526 C 0.06285 -0.08451 0.06858 -0.09469 0.07448 -0.10395 C 0.07708 -0.10796 0.07865 -0.11351 0.08177 -0.11536 C 0.08455 -0.12091 0.08646 -0.12677 0.09045 -0.12986 C 0.09288 -0.13572 0.09879 -0.14682 0.10226 -0.14929 C 0.10399 -0.15392 0.10608 -0.15762 0.10868 -0.16101 C 0.11007 -0.16286 0.11198 -0.16348 0.11319 -0.16595 C 0.11493 -0.16965 0.11649 -0.17211 0.11892 -0.17397 C 0.12274 -0.17983 0.12656 -0.18569 0.13073 -0.19062 C 0.13316 -0.1934 0.13368 -0.19679 0.13646 -0.19833 C 0.14306 -0.21005 0.15104 -0.219 0.15833 -0.22949 C 0.16198 -0.23473 0.16563 -0.24275 0.17014 -0.24522 C 0.17899 -0.25601 0.18681 -0.26897 0.19566 -0.28007 C 0.19757 -0.28532 0.19983 -0.28532 0.20226 -0.28933 C 0.20521 -0.29395 0.2066 -0.29858 0.21024 -0.30105 C 0.21146 -0.30321 0.2125 -0.30598 0.21389 -0.30752 C 0.21458 -0.30845 0.21597 -0.30999 0.21597 -0.30999 " pathEditMode="relative" ptsTypes="ffffffffffffffffffffA">
                                      <p:cBhvr>
                                        <p:cTn id="8" dur="1500" fill="hold"/>
                                        <p:tgtEl>
                                          <p:spTgt spid="28"/>
                                        </p:tgtEl>
                                        <p:attrNameLst>
                                          <p:attrName>ppt_x</p:attrName>
                                          <p:attrName>ppt_y</p:attrName>
                                        </p:attrNameLst>
                                      </p:cBhvr>
                                    </p:animMotion>
                                  </p:childTnLst>
                                </p:cTn>
                              </p:par>
                              <p:par>
                                <p:cTn id="9" presetID="2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1500"/>
                                        <p:tgtEl>
                                          <p:spTgt spid="2"/>
                                        </p:tgtEl>
                                      </p:cBhvr>
                                    </p:animEffect>
                                  </p:childTnLst>
                                </p:cTn>
                              </p:par>
                            </p:childTnLst>
                          </p:cTn>
                        </p:par>
                        <p:par>
                          <p:cTn id="12" fill="hold">
                            <p:stCondLst>
                              <p:cond delay="1500"/>
                            </p:stCondLst>
                            <p:childTnLst>
                              <p:par>
                                <p:cTn id="13" presetID="1" presetClass="exit" presetSubtype="0" fill="hold" nodeType="afterEffect">
                                  <p:stCondLst>
                                    <p:cond delay="0"/>
                                  </p:stCondLst>
                                  <p:childTnLst>
                                    <p:set>
                                      <p:cBhvr>
                                        <p:cTn id="14" dur="1" fill="hold">
                                          <p:stCondLst>
                                            <p:cond delay="0"/>
                                          </p:stCondLst>
                                        </p:cTn>
                                        <p:tgtEl>
                                          <p:spTgt spid="28"/>
                                        </p:tgtEl>
                                        <p:attrNameLst>
                                          <p:attrName>style.visibility</p:attrName>
                                        </p:attrNameLst>
                                      </p:cBhvr>
                                      <p:to>
                                        <p:strVal val="hidden"/>
                                      </p:to>
                                    </p:se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left)">
                                      <p:cBhvr>
                                        <p:cTn id="18"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755576" y="1059582"/>
            <a:ext cx="3431880" cy="3431880"/>
          </a:xfrm>
          <a:prstGeom prst="ellipse">
            <a:avLst/>
          </a:prstGeom>
          <a:solidFill>
            <a:srgbClr val="FF3333"/>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2520000" anchor="ctr"/>
          <a:lstStyle/>
          <a:p>
            <a:pPr algn="ctr">
              <a:defRPr/>
            </a:pPr>
            <a:r>
              <a:rPr lang="zh-CN" altLang="en-US" sz="2000" b="1" dirty="0">
                <a:solidFill>
                  <a:schemeClr val="bg1"/>
                </a:solidFill>
                <a:latin typeface="+mn-ea"/>
              </a:rPr>
              <a:t>文字</a:t>
            </a:r>
          </a:p>
        </p:txBody>
      </p:sp>
      <p:sp>
        <p:nvSpPr>
          <p:cNvPr id="3" name="椭圆 2"/>
          <p:cNvSpPr/>
          <p:nvPr/>
        </p:nvSpPr>
        <p:spPr>
          <a:xfrm>
            <a:off x="1060375" y="1731951"/>
            <a:ext cx="2759511" cy="2759511"/>
          </a:xfrm>
          <a:prstGeom prst="ellipse">
            <a:avLst/>
          </a:prstGeom>
          <a:solidFill>
            <a:srgbClr val="F6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1800000" anchor="ctr"/>
          <a:lstStyle/>
          <a:p>
            <a:pPr algn="ctr">
              <a:defRPr/>
            </a:pPr>
            <a:r>
              <a:rPr lang="zh-CN" altLang="en-US" sz="2000" b="1" dirty="0">
                <a:solidFill>
                  <a:schemeClr val="bg1"/>
                </a:solidFill>
                <a:latin typeface="+mn-ea"/>
              </a:rPr>
              <a:t>文字</a:t>
            </a:r>
          </a:p>
        </p:txBody>
      </p:sp>
      <p:sp>
        <p:nvSpPr>
          <p:cNvPr id="4" name="椭圆 3"/>
          <p:cNvSpPr/>
          <p:nvPr/>
        </p:nvSpPr>
        <p:spPr>
          <a:xfrm>
            <a:off x="1358826" y="2392063"/>
            <a:ext cx="2101150" cy="2099399"/>
          </a:xfrm>
          <a:prstGeom prst="ellipse">
            <a:avLst/>
          </a:prstGeom>
          <a:solidFill>
            <a:srgbClr val="D2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1080000" anchor="ctr"/>
          <a:lstStyle/>
          <a:p>
            <a:pPr algn="ctr">
              <a:defRPr/>
            </a:pPr>
            <a:r>
              <a:rPr lang="zh-CN" altLang="en-US" sz="2000" b="1" dirty="0">
                <a:solidFill>
                  <a:schemeClr val="bg1"/>
                </a:solidFill>
                <a:latin typeface="+mn-ea"/>
              </a:rPr>
              <a:t>文字</a:t>
            </a:r>
          </a:p>
        </p:txBody>
      </p:sp>
      <p:sp>
        <p:nvSpPr>
          <p:cNvPr id="5" name="椭圆 4"/>
          <p:cNvSpPr/>
          <p:nvPr/>
        </p:nvSpPr>
        <p:spPr>
          <a:xfrm>
            <a:off x="1733476" y="3216764"/>
            <a:ext cx="1274698" cy="1274698"/>
          </a:xfrm>
          <a:prstGeom prst="ellipse">
            <a:avLst/>
          </a:prstGeom>
          <a:solidFill>
            <a:srgbClr val="C0000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000" b="1" dirty="0" smtClean="0">
                <a:solidFill>
                  <a:schemeClr val="bg1"/>
                </a:solidFill>
                <a:latin typeface="+mn-ea"/>
              </a:rPr>
              <a:t>文字</a:t>
            </a:r>
            <a:endParaRPr lang="zh-CN" altLang="en-US" sz="2000" b="1" dirty="0">
              <a:solidFill>
                <a:schemeClr val="bg1"/>
              </a:solidFill>
              <a:latin typeface="+mn-ea"/>
            </a:endParaRPr>
          </a:p>
        </p:txBody>
      </p:sp>
      <p:grpSp>
        <p:nvGrpSpPr>
          <p:cNvPr id="6" name="组合 5"/>
          <p:cNvGrpSpPr/>
          <p:nvPr/>
        </p:nvGrpSpPr>
        <p:grpSpPr>
          <a:xfrm>
            <a:off x="4509403" y="1368871"/>
            <a:ext cx="4301003" cy="836356"/>
            <a:chOff x="4167207" y="1475424"/>
            <a:chExt cx="3464804" cy="673752"/>
          </a:xfrm>
        </p:grpSpPr>
        <p:sp>
          <p:nvSpPr>
            <p:cNvPr id="7" name="矩形 6"/>
            <p:cNvSpPr/>
            <p:nvPr/>
          </p:nvSpPr>
          <p:spPr>
            <a:xfrm>
              <a:off x="4167207" y="1475424"/>
              <a:ext cx="1224455" cy="673752"/>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grpSp>
          <p:nvGrpSpPr>
            <p:cNvPr id="8" name="组合 7"/>
            <p:cNvGrpSpPr>
              <a:grpSpLocks noChangeAspect="1"/>
            </p:cNvGrpSpPr>
            <p:nvPr/>
          </p:nvGrpSpPr>
          <p:grpSpPr>
            <a:xfrm>
              <a:off x="4624241" y="1608097"/>
              <a:ext cx="338120" cy="405000"/>
              <a:chOff x="4730751" y="5818188"/>
              <a:chExt cx="433388" cy="519113"/>
            </a:xfrm>
            <a:solidFill>
              <a:schemeClr val="bg1"/>
            </a:solidFill>
          </p:grpSpPr>
          <p:sp>
            <p:nvSpPr>
              <p:cNvPr id="10" name="Freeform 5"/>
              <p:cNvSpPr>
                <a:spLocks/>
              </p:cNvSpPr>
              <p:nvPr/>
            </p:nvSpPr>
            <p:spPr bwMode="auto">
              <a:xfrm>
                <a:off x="4821238" y="5818188"/>
                <a:ext cx="192088"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sp>
            <p:nvSpPr>
              <p:cNvPr id="11" name="Freeform 6"/>
              <p:cNvSpPr>
                <a:spLocks noEditPoints="1"/>
              </p:cNvSpPr>
              <p:nvPr/>
            </p:nvSpPr>
            <p:spPr bwMode="auto">
              <a:xfrm>
                <a:off x="4730751" y="5961063"/>
                <a:ext cx="433388"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4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4"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sp>
            <p:nvSpPr>
              <p:cNvPr id="12" name="Freeform 7"/>
              <p:cNvSpPr>
                <a:spLocks/>
              </p:cNvSpPr>
              <p:nvPr/>
            </p:nvSpPr>
            <p:spPr bwMode="auto">
              <a:xfrm>
                <a:off x="4991101" y="6153150"/>
                <a:ext cx="131763" cy="133350"/>
              </a:xfrm>
              <a:custGeom>
                <a:avLst/>
                <a:gdLst>
                  <a:gd name="T0" fmla="*/ 34 w 35"/>
                  <a:gd name="T1" fmla="*/ 12 h 35"/>
                  <a:gd name="T2" fmla="*/ 23 w 35"/>
                  <a:gd name="T3" fmla="*/ 12 h 35"/>
                  <a:gd name="T4" fmla="*/ 23 w 35"/>
                  <a:gd name="T5" fmla="*/ 1 h 35"/>
                  <a:gd name="T6" fmla="*/ 22 w 35"/>
                  <a:gd name="T7" fmla="*/ 0 h 35"/>
                  <a:gd name="T8" fmla="*/ 12 w 35"/>
                  <a:gd name="T9" fmla="*/ 0 h 35"/>
                  <a:gd name="T10" fmla="*/ 12 w 35"/>
                  <a:gd name="T11" fmla="*/ 1 h 35"/>
                  <a:gd name="T12" fmla="*/ 12 w 35"/>
                  <a:gd name="T13" fmla="*/ 12 h 35"/>
                  <a:gd name="T14" fmla="*/ 0 w 35"/>
                  <a:gd name="T15" fmla="*/ 12 h 35"/>
                  <a:gd name="T16" fmla="*/ 0 w 35"/>
                  <a:gd name="T17" fmla="*/ 12 h 35"/>
                  <a:gd name="T18" fmla="*/ 0 w 35"/>
                  <a:gd name="T19" fmla="*/ 23 h 35"/>
                  <a:gd name="T20" fmla="*/ 0 w 35"/>
                  <a:gd name="T21" fmla="*/ 23 h 35"/>
                  <a:gd name="T22" fmla="*/ 12 w 35"/>
                  <a:gd name="T23" fmla="*/ 23 h 35"/>
                  <a:gd name="T24" fmla="*/ 12 w 35"/>
                  <a:gd name="T25" fmla="*/ 35 h 35"/>
                  <a:gd name="T26" fmla="*/ 12 w 35"/>
                  <a:gd name="T27" fmla="*/ 35 h 35"/>
                  <a:gd name="T28" fmla="*/ 22 w 35"/>
                  <a:gd name="T29" fmla="*/ 35 h 35"/>
                  <a:gd name="T30" fmla="*/ 23 w 35"/>
                  <a:gd name="T31" fmla="*/ 35 h 35"/>
                  <a:gd name="T32" fmla="*/ 23 w 35"/>
                  <a:gd name="T33" fmla="*/ 23 h 35"/>
                  <a:gd name="T34" fmla="*/ 34 w 35"/>
                  <a:gd name="T35" fmla="*/ 23 h 35"/>
                  <a:gd name="T36" fmla="*/ 35 w 35"/>
                  <a:gd name="T37" fmla="*/ 23 h 35"/>
                  <a:gd name="T38" fmla="*/ 35 w 35"/>
                  <a:gd name="T39" fmla="*/ 12 h 35"/>
                  <a:gd name="T40" fmla="*/ 34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34" y="12"/>
                    </a:moveTo>
                    <a:cubicBezTo>
                      <a:pt x="23" y="12"/>
                      <a:pt x="23" y="12"/>
                      <a:pt x="23" y="12"/>
                    </a:cubicBezTo>
                    <a:cubicBezTo>
                      <a:pt x="23" y="1"/>
                      <a:pt x="23" y="1"/>
                      <a:pt x="23" y="1"/>
                    </a:cubicBezTo>
                    <a:cubicBezTo>
                      <a:pt x="23" y="0"/>
                      <a:pt x="23" y="0"/>
                      <a:pt x="22" y="0"/>
                    </a:cubicBezTo>
                    <a:cubicBezTo>
                      <a:pt x="12" y="0"/>
                      <a:pt x="12" y="0"/>
                      <a:pt x="12" y="0"/>
                    </a:cubicBezTo>
                    <a:cubicBezTo>
                      <a:pt x="12" y="0"/>
                      <a:pt x="12" y="0"/>
                      <a:pt x="12" y="1"/>
                    </a:cubicBezTo>
                    <a:cubicBezTo>
                      <a:pt x="12" y="12"/>
                      <a:pt x="12" y="12"/>
                      <a:pt x="12" y="12"/>
                    </a:cubicBezTo>
                    <a:cubicBezTo>
                      <a:pt x="0" y="12"/>
                      <a:pt x="0" y="12"/>
                      <a:pt x="0" y="12"/>
                    </a:cubicBezTo>
                    <a:cubicBezTo>
                      <a:pt x="0" y="12"/>
                      <a:pt x="0" y="12"/>
                      <a:pt x="0" y="12"/>
                    </a:cubicBezTo>
                    <a:cubicBezTo>
                      <a:pt x="0" y="23"/>
                      <a:pt x="0" y="23"/>
                      <a:pt x="0" y="23"/>
                    </a:cubicBezTo>
                    <a:cubicBezTo>
                      <a:pt x="0" y="23"/>
                      <a:pt x="0" y="23"/>
                      <a:pt x="0" y="23"/>
                    </a:cubicBezTo>
                    <a:cubicBezTo>
                      <a:pt x="12" y="23"/>
                      <a:pt x="12" y="23"/>
                      <a:pt x="12" y="23"/>
                    </a:cubicBezTo>
                    <a:cubicBezTo>
                      <a:pt x="12" y="35"/>
                      <a:pt x="12" y="35"/>
                      <a:pt x="12" y="35"/>
                    </a:cubicBezTo>
                    <a:cubicBezTo>
                      <a:pt x="12" y="35"/>
                      <a:pt x="12" y="35"/>
                      <a:pt x="12" y="35"/>
                    </a:cubicBezTo>
                    <a:cubicBezTo>
                      <a:pt x="22" y="35"/>
                      <a:pt x="22" y="35"/>
                      <a:pt x="22" y="35"/>
                    </a:cubicBezTo>
                    <a:cubicBezTo>
                      <a:pt x="23" y="35"/>
                      <a:pt x="23" y="35"/>
                      <a:pt x="23" y="35"/>
                    </a:cubicBezTo>
                    <a:cubicBezTo>
                      <a:pt x="23" y="23"/>
                      <a:pt x="23" y="23"/>
                      <a:pt x="23" y="23"/>
                    </a:cubicBezTo>
                    <a:cubicBezTo>
                      <a:pt x="34" y="23"/>
                      <a:pt x="34" y="23"/>
                      <a:pt x="34" y="23"/>
                    </a:cubicBezTo>
                    <a:cubicBezTo>
                      <a:pt x="34" y="23"/>
                      <a:pt x="35" y="23"/>
                      <a:pt x="35" y="23"/>
                    </a:cubicBezTo>
                    <a:cubicBezTo>
                      <a:pt x="35" y="12"/>
                      <a:pt x="35" y="12"/>
                      <a:pt x="35" y="12"/>
                    </a:cubicBezTo>
                    <a:cubicBezTo>
                      <a:pt x="35" y="12"/>
                      <a:pt x="34" y="12"/>
                      <a:pt x="3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grpSp>
        <p:sp>
          <p:nvSpPr>
            <p:cNvPr id="9" name="文本框 8"/>
            <p:cNvSpPr txBox="1"/>
            <p:nvPr/>
          </p:nvSpPr>
          <p:spPr>
            <a:xfrm>
              <a:off x="5465973" y="1560513"/>
              <a:ext cx="2166038"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a:solidFill>
                    <a:schemeClr val="tx1">
                      <a:lumMod val="75000"/>
                      <a:lumOff val="25000"/>
                    </a:schemeClr>
                  </a:solidFill>
                </a:rPr>
                <a:t>EXAMPLE TEXT</a:t>
              </a:r>
            </a:p>
            <a:p>
              <a:r>
                <a:rPr lang="en-US" altLang="zh-CN" sz="1000" dirty="0">
                  <a:solidFill>
                    <a:schemeClr val="tx1">
                      <a:lumMod val="75000"/>
                      <a:lumOff val="25000"/>
                    </a:schemeClr>
                  </a:solidFill>
                </a:rPr>
                <a:t>Lorem ipsum dolor sit amet, consectetuer adipiscing elit. Maecenas </a:t>
              </a:r>
              <a:r>
                <a:rPr lang="en-US" altLang="zh-CN" sz="1000" dirty="0" err="1">
                  <a:solidFill>
                    <a:schemeClr val="tx1">
                      <a:lumMod val="75000"/>
                      <a:lumOff val="25000"/>
                    </a:schemeClr>
                  </a:solidFill>
                </a:rPr>
                <a:t>porttitor</a:t>
              </a:r>
              <a:r>
                <a:rPr lang="en-US" altLang="zh-CN" sz="1000" dirty="0">
                  <a:solidFill>
                    <a:schemeClr val="tx1">
                      <a:lumMod val="75000"/>
                      <a:lumOff val="25000"/>
                    </a:schemeClr>
                  </a:solidFill>
                </a:rPr>
                <a:t> </a:t>
              </a:r>
              <a:r>
                <a:rPr lang="en-US" altLang="zh-CN" sz="1000" dirty="0" err="1" smtClean="0">
                  <a:solidFill>
                    <a:schemeClr val="tx1">
                      <a:lumMod val="75000"/>
                      <a:lumOff val="25000"/>
                    </a:schemeClr>
                  </a:solidFill>
                </a:rPr>
                <a:t>congue</a:t>
              </a:r>
              <a:endParaRPr lang="en-US" altLang="zh-CN" sz="1000" dirty="0">
                <a:solidFill>
                  <a:schemeClr val="tx1">
                    <a:lumMod val="75000"/>
                    <a:lumOff val="25000"/>
                  </a:schemeClr>
                </a:solidFill>
              </a:endParaRPr>
            </a:p>
          </p:txBody>
        </p:sp>
      </p:grpSp>
      <p:grpSp>
        <p:nvGrpSpPr>
          <p:cNvPr id="13" name="组合 12"/>
          <p:cNvGrpSpPr/>
          <p:nvPr/>
        </p:nvGrpSpPr>
        <p:grpSpPr>
          <a:xfrm>
            <a:off x="4509404" y="2042623"/>
            <a:ext cx="4390392" cy="836356"/>
            <a:chOff x="4167207" y="2149176"/>
            <a:chExt cx="3536813" cy="673752"/>
          </a:xfrm>
        </p:grpSpPr>
        <p:sp>
          <p:nvSpPr>
            <p:cNvPr id="14" name="矩形 13"/>
            <p:cNvSpPr/>
            <p:nvPr/>
          </p:nvSpPr>
          <p:spPr>
            <a:xfrm>
              <a:off x="4167207" y="2149176"/>
              <a:ext cx="1224455" cy="673752"/>
            </a:xfrm>
            <a:prstGeom prst="rect">
              <a:avLst/>
            </a:prstGeom>
            <a:solidFill>
              <a:srgbClr val="F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grpSp>
          <p:nvGrpSpPr>
            <p:cNvPr id="15" name="组合 14"/>
            <p:cNvGrpSpPr>
              <a:grpSpLocks noChangeAspect="1"/>
            </p:cNvGrpSpPr>
            <p:nvPr/>
          </p:nvGrpSpPr>
          <p:grpSpPr>
            <a:xfrm>
              <a:off x="4620527" y="2320626"/>
              <a:ext cx="341834" cy="405000"/>
              <a:chOff x="5416551" y="5818188"/>
              <a:chExt cx="438150" cy="519113"/>
            </a:xfrm>
            <a:solidFill>
              <a:schemeClr val="bg1"/>
            </a:solidFill>
          </p:grpSpPr>
          <p:sp>
            <p:nvSpPr>
              <p:cNvPr id="17" name="Freeform 8"/>
              <p:cNvSpPr>
                <a:spLocks/>
              </p:cNvSpPr>
              <p:nvPr/>
            </p:nvSpPr>
            <p:spPr bwMode="auto">
              <a:xfrm>
                <a:off x="5511801" y="5818188"/>
                <a:ext cx="192088"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2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7" y="33"/>
                      <a:pt x="48" y="33"/>
                    </a:cubicBezTo>
                    <a:cubicBezTo>
                      <a:pt x="48" y="33"/>
                      <a:pt x="49" y="34"/>
                      <a:pt x="49" y="34"/>
                    </a:cubicBezTo>
                    <a:cubicBezTo>
                      <a:pt x="49" y="34"/>
                      <a:pt x="51" y="19"/>
                      <a:pt x="44" y="13"/>
                    </a:cubicBezTo>
                    <a:cubicBezTo>
                      <a:pt x="44" y="13"/>
                      <a:pt x="44" y="13"/>
                      <a:pt x="44" y="13"/>
                    </a:cubicBezTo>
                    <a:cubicBezTo>
                      <a:pt x="29" y="0"/>
                      <a:pt x="12" y="10"/>
                      <a:pt x="12"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sp>
            <p:nvSpPr>
              <p:cNvPr id="18" name="Freeform 9"/>
              <p:cNvSpPr>
                <a:spLocks noEditPoints="1"/>
              </p:cNvSpPr>
              <p:nvPr/>
            </p:nvSpPr>
            <p:spPr bwMode="auto">
              <a:xfrm>
                <a:off x="5416551" y="5961063"/>
                <a:ext cx="438150" cy="376238"/>
              </a:xfrm>
              <a:custGeom>
                <a:avLst/>
                <a:gdLst>
                  <a:gd name="T0" fmla="*/ 91 w 116"/>
                  <a:gd name="T1" fmla="*/ 39 h 98"/>
                  <a:gd name="T2" fmla="*/ 77 w 116"/>
                  <a:gd name="T3" fmla="*/ 31 h 98"/>
                  <a:gd name="T4" fmla="*/ 74 w 116"/>
                  <a:gd name="T5" fmla="*/ 0 h 98"/>
                  <a:gd name="T6" fmla="*/ 71 w 116"/>
                  <a:gd name="T7" fmla="*/ 7 h 98"/>
                  <a:gd name="T8" fmla="*/ 63 w 116"/>
                  <a:gd name="T9" fmla="*/ 23 h 98"/>
                  <a:gd name="T10" fmla="*/ 64 w 116"/>
                  <a:gd name="T11" fmla="*/ 30 h 98"/>
                  <a:gd name="T12" fmla="*/ 39 w 116"/>
                  <a:gd name="T13" fmla="*/ 31 h 98"/>
                  <a:gd name="T14" fmla="*/ 40 w 116"/>
                  <a:gd name="T15" fmla="*/ 23 h 98"/>
                  <a:gd name="T16" fmla="*/ 32 w 116"/>
                  <a:gd name="T17" fmla="*/ 7 h 98"/>
                  <a:gd name="T18" fmla="*/ 29 w 116"/>
                  <a:gd name="T19" fmla="*/ 0 h 98"/>
                  <a:gd name="T20" fmla="*/ 26 w 116"/>
                  <a:gd name="T21" fmla="*/ 31 h 98"/>
                  <a:gd name="T22" fmla="*/ 17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7 w 116"/>
                  <a:gd name="T35" fmla="*/ 98 h 98"/>
                  <a:gd name="T36" fmla="*/ 116 w 116"/>
                  <a:gd name="T37" fmla="*/ 68 h 98"/>
                  <a:gd name="T38" fmla="*/ 91 w 116"/>
                  <a:gd name="T39" fmla="*/ 39 h 98"/>
                  <a:gd name="T40" fmla="*/ 87 w 116"/>
                  <a:gd name="T41" fmla="*/ 94 h 98"/>
                  <a:gd name="T42" fmla="*/ 75 w 116"/>
                  <a:gd name="T43" fmla="*/ 91 h 98"/>
                  <a:gd name="T44" fmla="*/ 61 w 116"/>
                  <a:gd name="T45" fmla="*/ 68 h 98"/>
                  <a:gd name="T46" fmla="*/ 87 w 116"/>
                  <a:gd name="T47" fmla="*/ 42 h 98"/>
                  <a:gd name="T48" fmla="*/ 95 w 116"/>
                  <a:gd name="T49" fmla="*/ 44 h 98"/>
                  <a:gd name="T50" fmla="*/ 112 w 116"/>
                  <a:gd name="T51" fmla="*/ 68 h 98"/>
                  <a:gd name="T52" fmla="*/ 87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80" y="32"/>
                      <a:pt x="77" y="31"/>
                    </a:cubicBezTo>
                    <a:cubicBezTo>
                      <a:pt x="70" y="18"/>
                      <a:pt x="74" y="0"/>
                      <a:pt x="74" y="0"/>
                    </a:cubicBezTo>
                    <a:cubicBezTo>
                      <a:pt x="73" y="5"/>
                      <a:pt x="71" y="7"/>
                      <a:pt x="71" y="7"/>
                    </a:cubicBezTo>
                    <a:cubicBezTo>
                      <a:pt x="70" y="16"/>
                      <a:pt x="63" y="23"/>
                      <a:pt x="63" y="23"/>
                    </a:cubicBezTo>
                    <a:cubicBezTo>
                      <a:pt x="63" y="26"/>
                      <a:pt x="63" y="28"/>
                      <a:pt x="64" y="30"/>
                    </a:cubicBezTo>
                    <a:cubicBezTo>
                      <a:pt x="52" y="48"/>
                      <a:pt x="43" y="38"/>
                      <a:pt x="39" y="31"/>
                    </a:cubicBezTo>
                    <a:cubicBezTo>
                      <a:pt x="40" y="29"/>
                      <a:pt x="40" y="26"/>
                      <a:pt x="40" y="23"/>
                    </a:cubicBezTo>
                    <a:cubicBezTo>
                      <a:pt x="40" y="23"/>
                      <a:pt x="33" y="16"/>
                      <a:pt x="32" y="7"/>
                    </a:cubicBezTo>
                    <a:cubicBezTo>
                      <a:pt x="32" y="7"/>
                      <a:pt x="30" y="5"/>
                      <a:pt x="29" y="0"/>
                    </a:cubicBezTo>
                    <a:cubicBezTo>
                      <a:pt x="29" y="0"/>
                      <a:pt x="32" y="18"/>
                      <a:pt x="26" y="31"/>
                    </a:cubicBezTo>
                    <a:cubicBezTo>
                      <a:pt x="21" y="33"/>
                      <a:pt x="17" y="35"/>
                      <a:pt x="17"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7" y="98"/>
                    </a:cubicBezTo>
                    <a:cubicBezTo>
                      <a:pt x="103" y="98"/>
                      <a:pt x="116" y="84"/>
                      <a:pt x="116" y="68"/>
                    </a:cubicBezTo>
                    <a:cubicBezTo>
                      <a:pt x="116" y="53"/>
                      <a:pt x="105" y="41"/>
                      <a:pt x="91" y="39"/>
                    </a:cubicBezTo>
                    <a:close/>
                    <a:moveTo>
                      <a:pt x="87" y="94"/>
                    </a:moveTo>
                    <a:cubicBezTo>
                      <a:pt x="83" y="94"/>
                      <a:pt x="79" y="93"/>
                      <a:pt x="75" y="91"/>
                    </a:cubicBezTo>
                    <a:cubicBezTo>
                      <a:pt x="67" y="87"/>
                      <a:pt x="61" y="78"/>
                      <a:pt x="61" y="68"/>
                    </a:cubicBezTo>
                    <a:cubicBezTo>
                      <a:pt x="61" y="54"/>
                      <a:pt x="72" y="42"/>
                      <a:pt x="87" y="42"/>
                    </a:cubicBezTo>
                    <a:cubicBezTo>
                      <a:pt x="90" y="42"/>
                      <a:pt x="93" y="43"/>
                      <a:pt x="95" y="44"/>
                    </a:cubicBezTo>
                    <a:cubicBezTo>
                      <a:pt x="105" y="47"/>
                      <a:pt x="112" y="57"/>
                      <a:pt x="112" y="68"/>
                    </a:cubicBezTo>
                    <a:cubicBezTo>
                      <a:pt x="112" y="82"/>
                      <a:pt x="101" y="94"/>
                      <a:pt x="87"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sp>
            <p:nvSpPr>
              <p:cNvPr id="19" name="Rectangle 10"/>
              <p:cNvSpPr>
                <a:spLocks noChangeArrowheads="1"/>
              </p:cNvSpPr>
              <p:nvPr/>
            </p:nvSpPr>
            <p:spPr bwMode="auto">
              <a:xfrm>
                <a:off x="5680076" y="6199188"/>
                <a:ext cx="1317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grpSp>
        <p:sp>
          <p:nvSpPr>
            <p:cNvPr id="16" name="文本框 8"/>
            <p:cNvSpPr txBox="1"/>
            <p:nvPr/>
          </p:nvSpPr>
          <p:spPr>
            <a:xfrm>
              <a:off x="5465974" y="2232137"/>
              <a:ext cx="2238046"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a:solidFill>
                    <a:schemeClr val="tx1">
                      <a:lumMod val="75000"/>
                      <a:lumOff val="25000"/>
                    </a:schemeClr>
                  </a:solidFill>
                </a:rPr>
                <a:t>EXAMPLE TEXT</a:t>
              </a:r>
            </a:p>
            <a:p>
              <a:r>
                <a:rPr lang="en-US" altLang="zh-CN" sz="1000" dirty="0">
                  <a:solidFill>
                    <a:schemeClr val="tx1">
                      <a:lumMod val="75000"/>
                      <a:lumOff val="25000"/>
                    </a:schemeClr>
                  </a:solidFill>
                </a:rPr>
                <a:t>Lorem ipsum dolor sit amet, consectetuer adipiscing elit. Maecenas </a:t>
              </a:r>
              <a:r>
                <a:rPr lang="en-US" altLang="zh-CN" sz="1000" dirty="0" err="1">
                  <a:solidFill>
                    <a:schemeClr val="tx1">
                      <a:lumMod val="75000"/>
                      <a:lumOff val="25000"/>
                    </a:schemeClr>
                  </a:solidFill>
                </a:rPr>
                <a:t>porttitor</a:t>
              </a:r>
              <a:r>
                <a:rPr lang="en-US" altLang="zh-CN" sz="1000" dirty="0">
                  <a:solidFill>
                    <a:schemeClr val="tx1">
                      <a:lumMod val="75000"/>
                      <a:lumOff val="25000"/>
                    </a:schemeClr>
                  </a:solidFill>
                </a:rPr>
                <a:t> </a:t>
              </a:r>
              <a:r>
                <a:rPr lang="en-US" altLang="zh-CN" sz="1000" dirty="0" err="1" smtClean="0">
                  <a:solidFill>
                    <a:schemeClr val="tx1">
                      <a:lumMod val="75000"/>
                      <a:lumOff val="25000"/>
                    </a:schemeClr>
                  </a:solidFill>
                </a:rPr>
                <a:t>congue</a:t>
              </a:r>
              <a:endParaRPr lang="en-US" altLang="zh-CN" sz="1000" dirty="0">
                <a:solidFill>
                  <a:schemeClr val="tx1">
                    <a:lumMod val="75000"/>
                    <a:lumOff val="25000"/>
                  </a:schemeClr>
                </a:solidFill>
              </a:endParaRPr>
            </a:p>
          </p:txBody>
        </p:sp>
      </p:grpSp>
      <p:grpSp>
        <p:nvGrpSpPr>
          <p:cNvPr id="20" name="组合 19"/>
          <p:cNvGrpSpPr/>
          <p:nvPr/>
        </p:nvGrpSpPr>
        <p:grpSpPr>
          <a:xfrm>
            <a:off x="4509403" y="2716375"/>
            <a:ext cx="4301003" cy="836356"/>
            <a:chOff x="4167207" y="2822928"/>
            <a:chExt cx="3464804" cy="673752"/>
          </a:xfrm>
        </p:grpSpPr>
        <p:sp>
          <p:nvSpPr>
            <p:cNvPr id="21" name="矩形 20"/>
            <p:cNvSpPr/>
            <p:nvPr/>
          </p:nvSpPr>
          <p:spPr>
            <a:xfrm>
              <a:off x="4167207" y="2822928"/>
              <a:ext cx="1224455" cy="673752"/>
            </a:xfrm>
            <a:prstGeom prst="rect">
              <a:avLst/>
            </a:pr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grpSp>
          <p:nvGrpSpPr>
            <p:cNvPr id="22" name="组合 21"/>
            <p:cNvGrpSpPr>
              <a:grpSpLocks noChangeAspect="1"/>
            </p:cNvGrpSpPr>
            <p:nvPr/>
          </p:nvGrpSpPr>
          <p:grpSpPr>
            <a:xfrm>
              <a:off x="4612755" y="2933403"/>
              <a:ext cx="336881" cy="405000"/>
              <a:chOff x="6076951" y="5818188"/>
              <a:chExt cx="431800" cy="519113"/>
            </a:xfrm>
            <a:solidFill>
              <a:schemeClr val="bg1"/>
            </a:solidFill>
          </p:grpSpPr>
          <p:sp>
            <p:nvSpPr>
              <p:cNvPr id="24" name="Freeform 11"/>
              <p:cNvSpPr>
                <a:spLocks/>
              </p:cNvSpPr>
              <p:nvPr/>
            </p:nvSpPr>
            <p:spPr bwMode="auto">
              <a:xfrm>
                <a:off x="6165851" y="5818188"/>
                <a:ext cx="193675" cy="142875"/>
              </a:xfrm>
              <a:custGeom>
                <a:avLst/>
                <a:gdLst>
                  <a:gd name="T0" fmla="*/ 39 w 51"/>
                  <a:gd name="T1" fmla="*/ 26 h 37"/>
                  <a:gd name="T2" fmla="*/ 47 w 51"/>
                  <a:gd name="T3" fmla="*/ 36 h 37"/>
                  <a:gd name="T4" fmla="*/ 48 w 51"/>
                  <a:gd name="T5" fmla="*/ 33 h 37"/>
                  <a:gd name="T6" fmla="*/ 49 w 51"/>
                  <a:gd name="T7" fmla="*/ 34 h 37"/>
                  <a:gd name="T8" fmla="*/ 44 w 51"/>
                  <a:gd name="T9" fmla="*/ 13 h 37"/>
                  <a:gd name="T10" fmla="*/ 44 w 51"/>
                  <a:gd name="T11" fmla="*/ 13 h 37"/>
                  <a:gd name="T12" fmla="*/ 13 w 51"/>
                  <a:gd name="T13" fmla="*/ 10 h 37"/>
                  <a:gd name="T14" fmla="*/ 4 w 51"/>
                  <a:gd name="T15" fmla="*/ 35 h 37"/>
                  <a:gd name="T16" fmla="*/ 39 w 51"/>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7">
                    <a:moveTo>
                      <a:pt x="39" y="26"/>
                    </a:moveTo>
                    <a:cubicBezTo>
                      <a:pt x="39" y="27"/>
                      <a:pt x="41" y="33"/>
                      <a:pt x="47" y="36"/>
                    </a:cubicBezTo>
                    <a:cubicBezTo>
                      <a:pt x="47" y="36"/>
                      <a:pt x="48" y="33"/>
                      <a:pt x="48" y="33"/>
                    </a:cubicBezTo>
                    <a:cubicBezTo>
                      <a:pt x="48" y="33"/>
                      <a:pt x="49" y="34"/>
                      <a:pt x="49" y="34"/>
                    </a:cubicBezTo>
                    <a:cubicBezTo>
                      <a:pt x="49" y="34"/>
                      <a:pt x="51" y="19"/>
                      <a:pt x="44" y="13"/>
                    </a:cubicBezTo>
                    <a:cubicBezTo>
                      <a:pt x="44" y="13"/>
                      <a:pt x="44" y="13"/>
                      <a:pt x="44" y="13"/>
                    </a:cubicBezTo>
                    <a:cubicBezTo>
                      <a:pt x="29" y="0"/>
                      <a:pt x="13" y="10"/>
                      <a:pt x="13" y="10"/>
                    </a:cubicBezTo>
                    <a:cubicBezTo>
                      <a:pt x="0" y="18"/>
                      <a:pt x="4" y="35"/>
                      <a:pt x="4" y="35"/>
                    </a:cubicBezTo>
                    <a:cubicBezTo>
                      <a:pt x="27" y="37"/>
                      <a:pt x="39"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sp>
            <p:nvSpPr>
              <p:cNvPr id="25" name="Freeform 12"/>
              <p:cNvSpPr>
                <a:spLocks noEditPoints="1"/>
              </p:cNvSpPr>
              <p:nvPr/>
            </p:nvSpPr>
            <p:spPr bwMode="auto">
              <a:xfrm>
                <a:off x="6076951" y="5961063"/>
                <a:ext cx="431800" cy="376238"/>
              </a:xfrm>
              <a:custGeom>
                <a:avLst/>
                <a:gdLst>
                  <a:gd name="T0" fmla="*/ 91 w 115"/>
                  <a:gd name="T1" fmla="*/ 39 h 98"/>
                  <a:gd name="T2" fmla="*/ 76 w 115"/>
                  <a:gd name="T3" fmla="*/ 31 h 98"/>
                  <a:gd name="T4" fmla="*/ 73 w 115"/>
                  <a:gd name="T5" fmla="*/ 0 h 98"/>
                  <a:gd name="T6" fmla="*/ 71 w 115"/>
                  <a:gd name="T7" fmla="*/ 7 h 98"/>
                  <a:gd name="T8" fmla="*/ 62 w 115"/>
                  <a:gd name="T9" fmla="*/ 23 h 98"/>
                  <a:gd name="T10" fmla="*/ 63 w 115"/>
                  <a:gd name="T11" fmla="*/ 30 h 98"/>
                  <a:gd name="T12" fmla="*/ 38 w 115"/>
                  <a:gd name="T13" fmla="*/ 31 h 98"/>
                  <a:gd name="T14" fmla="*/ 39 w 115"/>
                  <a:gd name="T15" fmla="*/ 23 h 98"/>
                  <a:gd name="T16" fmla="*/ 31 w 115"/>
                  <a:gd name="T17" fmla="*/ 7 h 98"/>
                  <a:gd name="T18" fmla="*/ 28 w 115"/>
                  <a:gd name="T19" fmla="*/ 0 h 98"/>
                  <a:gd name="T20" fmla="*/ 25 w 115"/>
                  <a:gd name="T21" fmla="*/ 31 h 98"/>
                  <a:gd name="T22" fmla="*/ 16 w 115"/>
                  <a:gd name="T23" fmla="*/ 35 h 98"/>
                  <a:gd name="T24" fmla="*/ 8 w 115"/>
                  <a:gd name="T25" fmla="*/ 40 h 98"/>
                  <a:gd name="T26" fmla="*/ 0 w 115"/>
                  <a:gd name="T27" fmla="*/ 77 h 98"/>
                  <a:gd name="T28" fmla="*/ 2 w 115"/>
                  <a:gd name="T29" fmla="*/ 84 h 98"/>
                  <a:gd name="T30" fmla="*/ 48 w 115"/>
                  <a:gd name="T31" fmla="*/ 93 h 98"/>
                  <a:gd name="T32" fmla="*/ 68 w 115"/>
                  <a:gd name="T33" fmla="*/ 92 h 98"/>
                  <a:gd name="T34" fmla="*/ 86 w 115"/>
                  <a:gd name="T35" fmla="*/ 98 h 98"/>
                  <a:gd name="T36" fmla="*/ 115 w 115"/>
                  <a:gd name="T37" fmla="*/ 68 h 98"/>
                  <a:gd name="T38" fmla="*/ 91 w 115"/>
                  <a:gd name="T39" fmla="*/ 39 h 98"/>
                  <a:gd name="T40" fmla="*/ 86 w 115"/>
                  <a:gd name="T41" fmla="*/ 94 h 98"/>
                  <a:gd name="T42" fmla="*/ 75 w 115"/>
                  <a:gd name="T43" fmla="*/ 91 h 98"/>
                  <a:gd name="T44" fmla="*/ 60 w 115"/>
                  <a:gd name="T45" fmla="*/ 68 h 98"/>
                  <a:gd name="T46" fmla="*/ 86 w 115"/>
                  <a:gd name="T47" fmla="*/ 42 h 98"/>
                  <a:gd name="T48" fmla="*/ 95 w 115"/>
                  <a:gd name="T49" fmla="*/ 44 h 98"/>
                  <a:gd name="T50" fmla="*/ 111 w 115"/>
                  <a:gd name="T51" fmla="*/ 68 h 98"/>
                  <a:gd name="T52" fmla="*/ 86 w 115"/>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98">
                    <a:moveTo>
                      <a:pt x="91" y="39"/>
                    </a:moveTo>
                    <a:cubicBezTo>
                      <a:pt x="86" y="35"/>
                      <a:pt x="79" y="32"/>
                      <a:pt x="76" y="31"/>
                    </a:cubicBezTo>
                    <a:cubicBezTo>
                      <a:pt x="70" y="18"/>
                      <a:pt x="73" y="0"/>
                      <a:pt x="73" y="0"/>
                    </a:cubicBezTo>
                    <a:cubicBezTo>
                      <a:pt x="72" y="5"/>
                      <a:pt x="71" y="7"/>
                      <a:pt x="71" y="7"/>
                    </a:cubicBezTo>
                    <a:cubicBezTo>
                      <a:pt x="69" y="16"/>
                      <a:pt x="62" y="23"/>
                      <a:pt x="62" y="23"/>
                    </a:cubicBezTo>
                    <a:cubicBezTo>
                      <a:pt x="62" y="26"/>
                      <a:pt x="62" y="28"/>
                      <a:pt x="63" y="30"/>
                    </a:cubicBezTo>
                    <a:cubicBezTo>
                      <a:pt x="52" y="48"/>
                      <a:pt x="42" y="38"/>
                      <a:pt x="38" y="31"/>
                    </a:cubicBezTo>
                    <a:cubicBezTo>
                      <a:pt x="39" y="29"/>
                      <a:pt x="39" y="26"/>
                      <a:pt x="39" y="23"/>
                    </a:cubicBezTo>
                    <a:cubicBezTo>
                      <a:pt x="39" y="23"/>
                      <a:pt x="32" y="16"/>
                      <a:pt x="31" y="7"/>
                    </a:cubicBezTo>
                    <a:cubicBezTo>
                      <a:pt x="31" y="7"/>
                      <a:pt x="29" y="5"/>
                      <a:pt x="28" y="0"/>
                    </a:cubicBezTo>
                    <a:cubicBezTo>
                      <a:pt x="28" y="0"/>
                      <a:pt x="32" y="18"/>
                      <a:pt x="25" y="31"/>
                    </a:cubicBezTo>
                    <a:cubicBezTo>
                      <a:pt x="21" y="33"/>
                      <a:pt x="16" y="35"/>
                      <a:pt x="16" y="35"/>
                    </a:cubicBezTo>
                    <a:cubicBezTo>
                      <a:pt x="10" y="37"/>
                      <a:pt x="8" y="40"/>
                      <a:pt x="8" y="40"/>
                    </a:cubicBezTo>
                    <a:cubicBezTo>
                      <a:pt x="0" y="51"/>
                      <a:pt x="0" y="77"/>
                      <a:pt x="0" y="77"/>
                    </a:cubicBezTo>
                    <a:cubicBezTo>
                      <a:pt x="0" y="83"/>
                      <a:pt x="2" y="84"/>
                      <a:pt x="2" y="84"/>
                    </a:cubicBezTo>
                    <a:cubicBezTo>
                      <a:pt x="20" y="92"/>
                      <a:pt x="48" y="93"/>
                      <a:pt x="48" y="93"/>
                    </a:cubicBezTo>
                    <a:cubicBezTo>
                      <a:pt x="55" y="93"/>
                      <a:pt x="62" y="93"/>
                      <a:pt x="68" y="92"/>
                    </a:cubicBezTo>
                    <a:cubicBezTo>
                      <a:pt x="73" y="95"/>
                      <a:pt x="79" y="98"/>
                      <a:pt x="86" y="98"/>
                    </a:cubicBezTo>
                    <a:cubicBezTo>
                      <a:pt x="102" y="98"/>
                      <a:pt x="115" y="84"/>
                      <a:pt x="115" y="68"/>
                    </a:cubicBezTo>
                    <a:cubicBezTo>
                      <a:pt x="115"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4" y="47"/>
                      <a:pt x="111" y="57"/>
                      <a:pt x="111" y="68"/>
                    </a:cubicBezTo>
                    <a:cubicBezTo>
                      <a:pt x="111" y="82"/>
                      <a:pt x="100" y="94"/>
                      <a:pt x="8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sp>
            <p:nvSpPr>
              <p:cNvPr id="26" name="Freeform 13"/>
              <p:cNvSpPr>
                <a:spLocks/>
              </p:cNvSpPr>
              <p:nvPr/>
            </p:nvSpPr>
            <p:spPr bwMode="auto">
              <a:xfrm>
                <a:off x="6340476" y="6156325"/>
                <a:ext cx="123825" cy="127000"/>
              </a:xfrm>
              <a:custGeom>
                <a:avLst/>
                <a:gdLst>
                  <a:gd name="T0" fmla="*/ 33 w 33"/>
                  <a:gd name="T1" fmla="*/ 6 h 33"/>
                  <a:gd name="T2" fmla="*/ 27 w 33"/>
                  <a:gd name="T3" fmla="*/ 0 h 33"/>
                  <a:gd name="T4" fmla="*/ 17 w 33"/>
                  <a:gd name="T5" fmla="*/ 11 h 33"/>
                  <a:gd name="T6" fmla="*/ 6 w 33"/>
                  <a:gd name="T7" fmla="*/ 0 h 33"/>
                  <a:gd name="T8" fmla="*/ 0 w 33"/>
                  <a:gd name="T9" fmla="*/ 6 h 33"/>
                  <a:gd name="T10" fmla="*/ 11 w 33"/>
                  <a:gd name="T11" fmla="*/ 17 h 33"/>
                  <a:gd name="T12" fmla="*/ 0 w 33"/>
                  <a:gd name="T13" fmla="*/ 27 h 33"/>
                  <a:gd name="T14" fmla="*/ 6 w 33"/>
                  <a:gd name="T15" fmla="*/ 33 h 33"/>
                  <a:gd name="T16" fmla="*/ 17 w 33"/>
                  <a:gd name="T17" fmla="*/ 23 h 33"/>
                  <a:gd name="T18" fmla="*/ 27 w 33"/>
                  <a:gd name="T19" fmla="*/ 33 h 33"/>
                  <a:gd name="T20" fmla="*/ 33 w 33"/>
                  <a:gd name="T21" fmla="*/ 27 h 33"/>
                  <a:gd name="T22" fmla="*/ 23 w 33"/>
                  <a:gd name="T23" fmla="*/ 17 h 33"/>
                  <a:gd name="T24" fmla="*/ 33 w 33"/>
                  <a:gd name="T2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3">
                    <a:moveTo>
                      <a:pt x="33" y="6"/>
                    </a:moveTo>
                    <a:cubicBezTo>
                      <a:pt x="27" y="0"/>
                      <a:pt x="27" y="0"/>
                      <a:pt x="27" y="0"/>
                    </a:cubicBezTo>
                    <a:cubicBezTo>
                      <a:pt x="27" y="0"/>
                      <a:pt x="17" y="11"/>
                      <a:pt x="17" y="11"/>
                    </a:cubicBezTo>
                    <a:cubicBezTo>
                      <a:pt x="16" y="11"/>
                      <a:pt x="6" y="0"/>
                      <a:pt x="6" y="0"/>
                    </a:cubicBezTo>
                    <a:cubicBezTo>
                      <a:pt x="0" y="6"/>
                      <a:pt x="0" y="6"/>
                      <a:pt x="0" y="6"/>
                    </a:cubicBezTo>
                    <a:cubicBezTo>
                      <a:pt x="0" y="6"/>
                      <a:pt x="11" y="16"/>
                      <a:pt x="11" y="17"/>
                    </a:cubicBezTo>
                    <a:cubicBezTo>
                      <a:pt x="11" y="18"/>
                      <a:pt x="0" y="27"/>
                      <a:pt x="0" y="27"/>
                    </a:cubicBezTo>
                    <a:cubicBezTo>
                      <a:pt x="6" y="33"/>
                      <a:pt x="6" y="33"/>
                      <a:pt x="6" y="33"/>
                    </a:cubicBezTo>
                    <a:cubicBezTo>
                      <a:pt x="6" y="33"/>
                      <a:pt x="16" y="23"/>
                      <a:pt x="17" y="23"/>
                    </a:cubicBezTo>
                    <a:cubicBezTo>
                      <a:pt x="18" y="23"/>
                      <a:pt x="27" y="33"/>
                      <a:pt x="27" y="33"/>
                    </a:cubicBezTo>
                    <a:cubicBezTo>
                      <a:pt x="33" y="27"/>
                      <a:pt x="33" y="27"/>
                      <a:pt x="33" y="27"/>
                    </a:cubicBezTo>
                    <a:cubicBezTo>
                      <a:pt x="33" y="27"/>
                      <a:pt x="23" y="17"/>
                      <a:pt x="23" y="17"/>
                    </a:cubicBezTo>
                    <a:cubicBezTo>
                      <a:pt x="23" y="16"/>
                      <a:pt x="33" y="6"/>
                      <a:pt x="3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grpSp>
        <p:sp>
          <p:nvSpPr>
            <p:cNvPr id="23" name="文本框 8"/>
            <p:cNvSpPr txBox="1"/>
            <p:nvPr/>
          </p:nvSpPr>
          <p:spPr>
            <a:xfrm>
              <a:off x="5465974" y="2905888"/>
              <a:ext cx="2166037"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a:solidFill>
                    <a:schemeClr val="tx1">
                      <a:lumMod val="75000"/>
                      <a:lumOff val="25000"/>
                    </a:schemeClr>
                  </a:solidFill>
                </a:rPr>
                <a:t>EXAMPLE TEXT</a:t>
              </a:r>
            </a:p>
            <a:p>
              <a:r>
                <a:rPr lang="en-US" altLang="zh-CN" sz="1000" dirty="0">
                  <a:solidFill>
                    <a:schemeClr val="tx1">
                      <a:lumMod val="75000"/>
                      <a:lumOff val="25000"/>
                    </a:schemeClr>
                  </a:solidFill>
                </a:rPr>
                <a:t>Lorem ipsum dolor sit amet, consectetuer adipiscing elit. Maecenas </a:t>
              </a:r>
              <a:r>
                <a:rPr lang="en-US" altLang="zh-CN" sz="1000" dirty="0" err="1">
                  <a:solidFill>
                    <a:schemeClr val="tx1">
                      <a:lumMod val="75000"/>
                      <a:lumOff val="25000"/>
                    </a:schemeClr>
                  </a:solidFill>
                </a:rPr>
                <a:t>porttitor</a:t>
              </a:r>
              <a:r>
                <a:rPr lang="en-US" altLang="zh-CN" sz="1000" dirty="0">
                  <a:solidFill>
                    <a:schemeClr val="tx1">
                      <a:lumMod val="75000"/>
                      <a:lumOff val="25000"/>
                    </a:schemeClr>
                  </a:solidFill>
                </a:rPr>
                <a:t> </a:t>
              </a:r>
              <a:r>
                <a:rPr lang="en-US" altLang="zh-CN" sz="1000" dirty="0" err="1" smtClean="0">
                  <a:solidFill>
                    <a:schemeClr val="tx1">
                      <a:lumMod val="75000"/>
                      <a:lumOff val="25000"/>
                    </a:schemeClr>
                  </a:solidFill>
                </a:rPr>
                <a:t>congue</a:t>
              </a:r>
              <a:endParaRPr lang="en-US" altLang="zh-CN" sz="1000" dirty="0">
                <a:solidFill>
                  <a:schemeClr val="tx1">
                    <a:lumMod val="75000"/>
                    <a:lumOff val="25000"/>
                  </a:schemeClr>
                </a:solidFill>
              </a:endParaRPr>
            </a:p>
          </p:txBody>
        </p:sp>
      </p:grpSp>
      <p:grpSp>
        <p:nvGrpSpPr>
          <p:cNvPr id="27" name="组合 26"/>
          <p:cNvGrpSpPr/>
          <p:nvPr/>
        </p:nvGrpSpPr>
        <p:grpSpPr>
          <a:xfrm>
            <a:off x="4509403" y="3390126"/>
            <a:ext cx="4301003" cy="836356"/>
            <a:chOff x="4167207" y="3496679"/>
            <a:chExt cx="3464804" cy="673752"/>
          </a:xfrm>
        </p:grpSpPr>
        <p:sp>
          <p:nvSpPr>
            <p:cNvPr id="28" name="矩形 27"/>
            <p:cNvSpPr/>
            <p:nvPr/>
          </p:nvSpPr>
          <p:spPr>
            <a:xfrm>
              <a:off x="4167207" y="3496679"/>
              <a:ext cx="1224455" cy="6737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lumMod val="75000"/>
                    <a:lumOff val="25000"/>
                  </a:schemeClr>
                </a:solidFill>
              </a:endParaRPr>
            </a:p>
          </p:txBody>
        </p:sp>
        <p:grpSp>
          <p:nvGrpSpPr>
            <p:cNvPr id="29" name="组合 28"/>
            <p:cNvGrpSpPr>
              <a:grpSpLocks noChangeAspect="1"/>
            </p:cNvGrpSpPr>
            <p:nvPr/>
          </p:nvGrpSpPr>
          <p:grpSpPr>
            <a:xfrm>
              <a:off x="4587365" y="3618168"/>
              <a:ext cx="340597" cy="405000"/>
              <a:chOff x="6788151" y="5818188"/>
              <a:chExt cx="436563" cy="519113"/>
            </a:xfrm>
            <a:solidFill>
              <a:schemeClr val="bg1"/>
            </a:solidFill>
          </p:grpSpPr>
          <p:sp>
            <p:nvSpPr>
              <p:cNvPr id="31" name="Freeform 14"/>
              <p:cNvSpPr>
                <a:spLocks/>
              </p:cNvSpPr>
              <p:nvPr/>
            </p:nvSpPr>
            <p:spPr bwMode="auto">
              <a:xfrm>
                <a:off x="6881813" y="5818188"/>
                <a:ext cx="188913" cy="142875"/>
              </a:xfrm>
              <a:custGeom>
                <a:avLst/>
                <a:gdLst>
                  <a:gd name="T0" fmla="*/ 39 w 50"/>
                  <a:gd name="T1" fmla="*/ 26 h 37"/>
                  <a:gd name="T2" fmla="*/ 47 w 50"/>
                  <a:gd name="T3" fmla="*/ 36 h 37"/>
                  <a:gd name="T4" fmla="*/ 48 w 50"/>
                  <a:gd name="T5" fmla="*/ 33 h 37"/>
                  <a:gd name="T6" fmla="*/ 49 w 50"/>
                  <a:gd name="T7" fmla="*/ 34 h 37"/>
                  <a:gd name="T8" fmla="*/ 43 w 50"/>
                  <a:gd name="T9" fmla="*/ 13 h 37"/>
                  <a:gd name="T10" fmla="*/ 43 w 50"/>
                  <a:gd name="T11" fmla="*/ 13 h 37"/>
                  <a:gd name="T12" fmla="*/ 12 w 50"/>
                  <a:gd name="T13" fmla="*/ 10 h 37"/>
                  <a:gd name="T14" fmla="*/ 3 w 50"/>
                  <a:gd name="T15" fmla="*/ 35 h 37"/>
                  <a:gd name="T16" fmla="*/ 39 w 50"/>
                  <a:gd name="T1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7">
                    <a:moveTo>
                      <a:pt x="39" y="26"/>
                    </a:moveTo>
                    <a:cubicBezTo>
                      <a:pt x="39" y="27"/>
                      <a:pt x="41" y="33"/>
                      <a:pt x="47" y="36"/>
                    </a:cubicBezTo>
                    <a:cubicBezTo>
                      <a:pt x="47" y="36"/>
                      <a:pt x="47" y="33"/>
                      <a:pt x="48" y="33"/>
                    </a:cubicBezTo>
                    <a:cubicBezTo>
                      <a:pt x="48" y="33"/>
                      <a:pt x="49" y="34"/>
                      <a:pt x="49" y="34"/>
                    </a:cubicBezTo>
                    <a:cubicBezTo>
                      <a:pt x="49" y="34"/>
                      <a:pt x="50" y="19"/>
                      <a:pt x="43" y="13"/>
                    </a:cubicBezTo>
                    <a:cubicBezTo>
                      <a:pt x="43" y="13"/>
                      <a:pt x="43" y="13"/>
                      <a:pt x="43" y="13"/>
                    </a:cubicBezTo>
                    <a:cubicBezTo>
                      <a:pt x="29" y="0"/>
                      <a:pt x="12" y="10"/>
                      <a:pt x="12" y="10"/>
                    </a:cubicBezTo>
                    <a:cubicBezTo>
                      <a:pt x="0" y="18"/>
                      <a:pt x="3" y="35"/>
                      <a:pt x="3" y="35"/>
                    </a:cubicBezTo>
                    <a:cubicBezTo>
                      <a:pt x="26" y="37"/>
                      <a:pt x="38" y="26"/>
                      <a:pt x="3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sp>
            <p:nvSpPr>
              <p:cNvPr id="32" name="Freeform 15"/>
              <p:cNvSpPr>
                <a:spLocks noEditPoints="1"/>
              </p:cNvSpPr>
              <p:nvPr/>
            </p:nvSpPr>
            <p:spPr bwMode="auto">
              <a:xfrm>
                <a:off x="6788151" y="5961063"/>
                <a:ext cx="436563" cy="376238"/>
              </a:xfrm>
              <a:custGeom>
                <a:avLst/>
                <a:gdLst>
                  <a:gd name="T0" fmla="*/ 91 w 116"/>
                  <a:gd name="T1" fmla="*/ 39 h 98"/>
                  <a:gd name="T2" fmla="*/ 76 w 116"/>
                  <a:gd name="T3" fmla="*/ 31 h 98"/>
                  <a:gd name="T4" fmla="*/ 73 w 116"/>
                  <a:gd name="T5" fmla="*/ 0 h 98"/>
                  <a:gd name="T6" fmla="*/ 71 w 116"/>
                  <a:gd name="T7" fmla="*/ 7 h 98"/>
                  <a:gd name="T8" fmla="*/ 63 w 116"/>
                  <a:gd name="T9" fmla="*/ 23 h 98"/>
                  <a:gd name="T10" fmla="*/ 63 w 116"/>
                  <a:gd name="T11" fmla="*/ 30 h 98"/>
                  <a:gd name="T12" fmla="*/ 38 w 116"/>
                  <a:gd name="T13" fmla="*/ 31 h 98"/>
                  <a:gd name="T14" fmla="*/ 40 w 116"/>
                  <a:gd name="T15" fmla="*/ 23 h 98"/>
                  <a:gd name="T16" fmla="*/ 31 w 116"/>
                  <a:gd name="T17" fmla="*/ 7 h 98"/>
                  <a:gd name="T18" fmla="*/ 29 w 116"/>
                  <a:gd name="T19" fmla="*/ 0 h 98"/>
                  <a:gd name="T20" fmla="*/ 26 w 116"/>
                  <a:gd name="T21" fmla="*/ 31 h 98"/>
                  <a:gd name="T22" fmla="*/ 16 w 116"/>
                  <a:gd name="T23" fmla="*/ 35 h 98"/>
                  <a:gd name="T24" fmla="*/ 9 w 116"/>
                  <a:gd name="T25" fmla="*/ 40 h 98"/>
                  <a:gd name="T26" fmla="*/ 0 w 116"/>
                  <a:gd name="T27" fmla="*/ 77 h 98"/>
                  <a:gd name="T28" fmla="*/ 3 w 116"/>
                  <a:gd name="T29" fmla="*/ 84 h 98"/>
                  <a:gd name="T30" fmla="*/ 49 w 116"/>
                  <a:gd name="T31" fmla="*/ 93 h 98"/>
                  <a:gd name="T32" fmla="*/ 69 w 116"/>
                  <a:gd name="T33" fmla="*/ 92 h 98"/>
                  <a:gd name="T34" fmla="*/ 86 w 116"/>
                  <a:gd name="T35" fmla="*/ 98 h 98"/>
                  <a:gd name="T36" fmla="*/ 116 w 116"/>
                  <a:gd name="T37" fmla="*/ 68 h 98"/>
                  <a:gd name="T38" fmla="*/ 91 w 116"/>
                  <a:gd name="T39" fmla="*/ 39 h 98"/>
                  <a:gd name="T40" fmla="*/ 86 w 116"/>
                  <a:gd name="T41" fmla="*/ 94 h 98"/>
                  <a:gd name="T42" fmla="*/ 75 w 116"/>
                  <a:gd name="T43" fmla="*/ 91 h 98"/>
                  <a:gd name="T44" fmla="*/ 60 w 116"/>
                  <a:gd name="T45" fmla="*/ 68 h 98"/>
                  <a:gd name="T46" fmla="*/ 86 w 116"/>
                  <a:gd name="T47" fmla="*/ 42 h 98"/>
                  <a:gd name="T48" fmla="*/ 95 w 116"/>
                  <a:gd name="T49" fmla="*/ 44 h 98"/>
                  <a:gd name="T50" fmla="*/ 112 w 116"/>
                  <a:gd name="T51" fmla="*/ 68 h 98"/>
                  <a:gd name="T52" fmla="*/ 86 w 116"/>
                  <a:gd name="T5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98">
                    <a:moveTo>
                      <a:pt x="91" y="39"/>
                    </a:moveTo>
                    <a:cubicBezTo>
                      <a:pt x="87" y="35"/>
                      <a:pt x="79" y="32"/>
                      <a:pt x="76" y="31"/>
                    </a:cubicBezTo>
                    <a:cubicBezTo>
                      <a:pt x="70" y="18"/>
                      <a:pt x="73" y="0"/>
                      <a:pt x="73" y="0"/>
                    </a:cubicBezTo>
                    <a:cubicBezTo>
                      <a:pt x="72" y="5"/>
                      <a:pt x="71" y="7"/>
                      <a:pt x="71" y="7"/>
                    </a:cubicBezTo>
                    <a:cubicBezTo>
                      <a:pt x="70" y="16"/>
                      <a:pt x="63" y="23"/>
                      <a:pt x="63" y="23"/>
                    </a:cubicBezTo>
                    <a:cubicBezTo>
                      <a:pt x="62" y="26"/>
                      <a:pt x="63" y="28"/>
                      <a:pt x="63" y="30"/>
                    </a:cubicBezTo>
                    <a:cubicBezTo>
                      <a:pt x="52" y="48"/>
                      <a:pt x="43" y="38"/>
                      <a:pt x="38" y="31"/>
                    </a:cubicBezTo>
                    <a:cubicBezTo>
                      <a:pt x="39" y="29"/>
                      <a:pt x="40" y="26"/>
                      <a:pt x="40" y="23"/>
                    </a:cubicBezTo>
                    <a:cubicBezTo>
                      <a:pt x="40" y="23"/>
                      <a:pt x="32" y="16"/>
                      <a:pt x="31" y="7"/>
                    </a:cubicBezTo>
                    <a:cubicBezTo>
                      <a:pt x="31" y="7"/>
                      <a:pt x="30" y="5"/>
                      <a:pt x="29" y="0"/>
                    </a:cubicBezTo>
                    <a:cubicBezTo>
                      <a:pt x="29" y="0"/>
                      <a:pt x="32" y="18"/>
                      <a:pt x="26" y="31"/>
                    </a:cubicBezTo>
                    <a:cubicBezTo>
                      <a:pt x="21" y="33"/>
                      <a:pt x="16" y="35"/>
                      <a:pt x="16" y="35"/>
                    </a:cubicBezTo>
                    <a:cubicBezTo>
                      <a:pt x="11" y="37"/>
                      <a:pt x="9" y="40"/>
                      <a:pt x="9" y="40"/>
                    </a:cubicBezTo>
                    <a:cubicBezTo>
                      <a:pt x="1" y="51"/>
                      <a:pt x="0" y="77"/>
                      <a:pt x="0" y="77"/>
                    </a:cubicBezTo>
                    <a:cubicBezTo>
                      <a:pt x="0" y="83"/>
                      <a:pt x="3" y="84"/>
                      <a:pt x="3" y="84"/>
                    </a:cubicBezTo>
                    <a:cubicBezTo>
                      <a:pt x="21" y="92"/>
                      <a:pt x="49" y="93"/>
                      <a:pt x="49" y="93"/>
                    </a:cubicBezTo>
                    <a:cubicBezTo>
                      <a:pt x="56" y="93"/>
                      <a:pt x="63" y="93"/>
                      <a:pt x="69" y="92"/>
                    </a:cubicBezTo>
                    <a:cubicBezTo>
                      <a:pt x="74" y="95"/>
                      <a:pt x="80" y="98"/>
                      <a:pt x="86" y="98"/>
                    </a:cubicBezTo>
                    <a:cubicBezTo>
                      <a:pt x="103" y="98"/>
                      <a:pt x="116" y="84"/>
                      <a:pt x="116" y="68"/>
                    </a:cubicBezTo>
                    <a:cubicBezTo>
                      <a:pt x="116" y="53"/>
                      <a:pt x="105" y="41"/>
                      <a:pt x="91" y="39"/>
                    </a:cubicBezTo>
                    <a:close/>
                    <a:moveTo>
                      <a:pt x="86" y="94"/>
                    </a:moveTo>
                    <a:cubicBezTo>
                      <a:pt x="82" y="94"/>
                      <a:pt x="78" y="93"/>
                      <a:pt x="75" y="91"/>
                    </a:cubicBezTo>
                    <a:cubicBezTo>
                      <a:pt x="66" y="87"/>
                      <a:pt x="60" y="78"/>
                      <a:pt x="60" y="68"/>
                    </a:cubicBezTo>
                    <a:cubicBezTo>
                      <a:pt x="60" y="54"/>
                      <a:pt x="72" y="42"/>
                      <a:pt x="86" y="42"/>
                    </a:cubicBezTo>
                    <a:cubicBezTo>
                      <a:pt x="89" y="42"/>
                      <a:pt x="92" y="43"/>
                      <a:pt x="95" y="44"/>
                    </a:cubicBezTo>
                    <a:cubicBezTo>
                      <a:pt x="105" y="47"/>
                      <a:pt x="112" y="57"/>
                      <a:pt x="112" y="68"/>
                    </a:cubicBezTo>
                    <a:cubicBezTo>
                      <a:pt x="112" y="82"/>
                      <a:pt x="100" y="94"/>
                      <a:pt x="86"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sp>
            <p:nvSpPr>
              <p:cNvPr id="33" name="Freeform 16"/>
              <p:cNvSpPr>
                <a:spLocks/>
              </p:cNvSpPr>
              <p:nvPr/>
            </p:nvSpPr>
            <p:spPr bwMode="auto">
              <a:xfrm>
                <a:off x="7040563" y="6172200"/>
                <a:ext cx="150813" cy="111125"/>
              </a:xfrm>
              <a:custGeom>
                <a:avLst/>
                <a:gdLst>
                  <a:gd name="T0" fmla="*/ 39 w 40"/>
                  <a:gd name="T1" fmla="*/ 4 h 29"/>
                  <a:gd name="T2" fmla="*/ 36 w 40"/>
                  <a:gd name="T3" fmla="*/ 1 h 29"/>
                  <a:gd name="T4" fmla="*/ 34 w 40"/>
                  <a:gd name="T5" fmla="*/ 1 h 29"/>
                  <a:gd name="T6" fmla="*/ 16 w 40"/>
                  <a:gd name="T7" fmla="*/ 19 h 29"/>
                  <a:gd name="T8" fmla="*/ 6 w 40"/>
                  <a:gd name="T9" fmla="*/ 10 h 29"/>
                  <a:gd name="T10" fmla="*/ 4 w 40"/>
                  <a:gd name="T11" fmla="*/ 10 h 29"/>
                  <a:gd name="T12" fmla="*/ 1 w 40"/>
                  <a:gd name="T13" fmla="*/ 13 h 29"/>
                  <a:gd name="T14" fmla="*/ 1 w 40"/>
                  <a:gd name="T15" fmla="*/ 15 h 29"/>
                  <a:gd name="T16" fmla="*/ 14 w 40"/>
                  <a:gd name="T17" fmla="*/ 29 h 29"/>
                  <a:gd name="T18" fmla="*/ 17 w 40"/>
                  <a:gd name="T19" fmla="*/ 29 h 29"/>
                  <a:gd name="T20" fmla="*/ 39 w 40"/>
                  <a:gd name="T21" fmla="*/ 6 h 29"/>
                  <a:gd name="T22" fmla="*/ 39 w 40"/>
                  <a:gd name="T2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9">
                    <a:moveTo>
                      <a:pt x="39" y="4"/>
                    </a:moveTo>
                    <a:cubicBezTo>
                      <a:pt x="36" y="1"/>
                      <a:pt x="36" y="1"/>
                      <a:pt x="36" y="1"/>
                    </a:cubicBezTo>
                    <a:cubicBezTo>
                      <a:pt x="35" y="0"/>
                      <a:pt x="34" y="0"/>
                      <a:pt x="34" y="1"/>
                    </a:cubicBezTo>
                    <a:cubicBezTo>
                      <a:pt x="16" y="19"/>
                      <a:pt x="16" y="19"/>
                      <a:pt x="16" y="19"/>
                    </a:cubicBezTo>
                    <a:cubicBezTo>
                      <a:pt x="6" y="10"/>
                      <a:pt x="6" y="10"/>
                      <a:pt x="6" y="10"/>
                    </a:cubicBezTo>
                    <a:cubicBezTo>
                      <a:pt x="6" y="9"/>
                      <a:pt x="5" y="9"/>
                      <a:pt x="4" y="10"/>
                    </a:cubicBezTo>
                    <a:cubicBezTo>
                      <a:pt x="1" y="13"/>
                      <a:pt x="1" y="13"/>
                      <a:pt x="1" y="13"/>
                    </a:cubicBezTo>
                    <a:cubicBezTo>
                      <a:pt x="0" y="13"/>
                      <a:pt x="0" y="14"/>
                      <a:pt x="1" y="15"/>
                    </a:cubicBezTo>
                    <a:cubicBezTo>
                      <a:pt x="14" y="29"/>
                      <a:pt x="14" y="29"/>
                      <a:pt x="14" y="29"/>
                    </a:cubicBezTo>
                    <a:cubicBezTo>
                      <a:pt x="15" y="29"/>
                      <a:pt x="16" y="29"/>
                      <a:pt x="17" y="29"/>
                    </a:cubicBezTo>
                    <a:cubicBezTo>
                      <a:pt x="39" y="6"/>
                      <a:pt x="39" y="6"/>
                      <a:pt x="39" y="6"/>
                    </a:cubicBezTo>
                    <a:cubicBezTo>
                      <a:pt x="40" y="6"/>
                      <a:pt x="40" y="5"/>
                      <a:pt x="3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tx1">
                      <a:lumMod val="75000"/>
                      <a:lumOff val="25000"/>
                    </a:schemeClr>
                  </a:solidFill>
                </a:endParaRPr>
              </a:p>
            </p:txBody>
          </p:sp>
        </p:grpSp>
        <p:sp>
          <p:nvSpPr>
            <p:cNvPr id="30" name="文本框 8"/>
            <p:cNvSpPr txBox="1"/>
            <p:nvPr/>
          </p:nvSpPr>
          <p:spPr>
            <a:xfrm>
              <a:off x="5465974" y="3579639"/>
              <a:ext cx="2166037" cy="45248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200" b="1" dirty="0">
                  <a:solidFill>
                    <a:schemeClr val="tx1">
                      <a:lumMod val="75000"/>
                      <a:lumOff val="25000"/>
                    </a:schemeClr>
                  </a:solidFill>
                </a:rPr>
                <a:t>EXAMPLE TEXT</a:t>
              </a:r>
            </a:p>
            <a:p>
              <a:r>
                <a:rPr lang="en-US" altLang="zh-CN" sz="1000" dirty="0">
                  <a:solidFill>
                    <a:schemeClr val="tx1">
                      <a:lumMod val="75000"/>
                      <a:lumOff val="25000"/>
                    </a:schemeClr>
                  </a:solidFill>
                </a:rPr>
                <a:t>Lorem ipsum dolor sit amet, consectetuer adipiscing elit. Maecenas </a:t>
              </a:r>
              <a:r>
                <a:rPr lang="en-US" altLang="zh-CN" sz="1000" dirty="0" err="1">
                  <a:solidFill>
                    <a:schemeClr val="tx1">
                      <a:lumMod val="75000"/>
                      <a:lumOff val="25000"/>
                    </a:schemeClr>
                  </a:solidFill>
                </a:rPr>
                <a:t>porttitor</a:t>
              </a:r>
              <a:r>
                <a:rPr lang="en-US" altLang="zh-CN" sz="1000" dirty="0">
                  <a:solidFill>
                    <a:schemeClr val="tx1">
                      <a:lumMod val="75000"/>
                      <a:lumOff val="25000"/>
                    </a:schemeClr>
                  </a:solidFill>
                </a:rPr>
                <a:t> </a:t>
              </a:r>
              <a:r>
                <a:rPr lang="en-US" altLang="zh-CN" sz="1000" dirty="0" err="1" smtClean="0">
                  <a:solidFill>
                    <a:schemeClr val="tx1">
                      <a:lumMod val="75000"/>
                      <a:lumOff val="25000"/>
                    </a:schemeClr>
                  </a:solidFill>
                </a:rPr>
                <a:t>congue</a:t>
              </a:r>
              <a:endParaRPr lang="en-US" altLang="zh-CN" sz="1000" dirty="0">
                <a:solidFill>
                  <a:schemeClr val="tx1">
                    <a:lumMod val="75000"/>
                    <a:lumOff val="25000"/>
                  </a:schemeClr>
                </a:solidFill>
              </a:endParaRPr>
            </a:p>
          </p:txBody>
        </p:sp>
      </p:grpSp>
      <p:sp>
        <p:nvSpPr>
          <p:cNvPr id="36"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406271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1" nodeType="after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5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300" fill="hold"/>
                                        <p:tgtEl>
                                          <p:spTgt spid="5"/>
                                        </p:tgtEl>
                                        <p:attrNameLst>
                                          <p:attrName>ppt_w</p:attrName>
                                        </p:attrNameLst>
                                      </p:cBhvr>
                                      <p:tavLst>
                                        <p:tav tm="0">
                                          <p:val>
                                            <p:fltVal val="0"/>
                                          </p:val>
                                        </p:tav>
                                        <p:tav tm="100000">
                                          <p:val>
                                            <p:strVal val="#ppt_w"/>
                                          </p:val>
                                        </p:tav>
                                      </p:tavLst>
                                    </p:anim>
                                    <p:anim calcmode="lin" valueType="num">
                                      <p:cBhvr>
                                        <p:cTn id="11" dur="300" fill="hold"/>
                                        <p:tgtEl>
                                          <p:spTgt spid="5"/>
                                        </p:tgtEl>
                                        <p:attrNameLst>
                                          <p:attrName>ppt_h</p:attrName>
                                        </p:attrNameLst>
                                      </p:cBhvr>
                                      <p:tavLst>
                                        <p:tav tm="0">
                                          <p:val>
                                            <p:fltVal val="0"/>
                                          </p:val>
                                        </p:tav>
                                        <p:tav tm="100000">
                                          <p:val>
                                            <p:strVal val="#ppt_h"/>
                                          </p:val>
                                        </p:tav>
                                      </p:tavLst>
                                    </p:anim>
                                    <p:animEffect transition="in" filter="fade">
                                      <p:cBhvr>
                                        <p:cTn id="12" dur="300"/>
                                        <p:tgtEl>
                                          <p:spTgt spid="5"/>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Effect transition="in" filter="fade">
                                      <p:cBhvr>
                                        <p:cTn id="18" dur="300"/>
                                        <p:tgtEl>
                                          <p:spTgt spid="4"/>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300" fill="hold"/>
                                        <p:tgtEl>
                                          <p:spTgt spid="3"/>
                                        </p:tgtEl>
                                        <p:attrNameLst>
                                          <p:attrName>ppt_w</p:attrName>
                                        </p:attrNameLst>
                                      </p:cBhvr>
                                      <p:tavLst>
                                        <p:tav tm="0">
                                          <p:val>
                                            <p:fltVal val="0"/>
                                          </p:val>
                                        </p:tav>
                                        <p:tav tm="100000">
                                          <p:val>
                                            <p:strVal val="#ppt_w"/>
                                          </p:val>
                                        </p:tav>
                                      </p:tavLst>
                                    </p:anim>
                                    <p:anim calcmode="lin" valueType="num">
                                      <p:cBhvr>
                                        <p:cTn id="23" dur="300" fill="hold"/>
                                        <p:tgtEl>
                                          <p:spTgt spid="3"/>
                                        </p:tgtEl>
                                        <p:attrNameLst>
                                          <p:attrName>ppt_h</p:attrName>
                                        </p:attrNameLst>
                                      </p:cBhvr>
                                      <p:tavLst>
                                        <p:tav tm="0">
                                          <p:val>
                                            <p:fltVal val="0"/>
                                          </p:val>
                                        </p:tav>
                                        <p:tav tm="100000">
                                          <p:val>
                                            <p:strVal val="#ppt_h"/>
                                          </p:val>
                                        </p:tav>
                                      </p:tavLst>
                                    </p:anim>
                                    <p:animEffect transition="in" filter="fade">
                                      <p:cBhvr>
                                        <p:cTn id="24" dur="300"/>
                                        <p:tgtEl>
                                          <p:spTgt spid="3"/>
                                        </p:tgtEl>
                                      </p:cBhvr>
                                    </p:animEffect>
                                  </p:childTnLst>
                                </p:cTn>
                              </p:par>
                            </p:childTnLst>
                          </p:cTn>
                        </p:par>
                        <p:par>
                          <p:cTn id="25" fill="hold">
                            <p:stCondLst>
                              <p:cond delay="1100"/>
                            </p:stCondLst>
                            <p:childTnLst>
                              <p:par>
                                <p:cTn id="26" presetID="53" presetClass="entr" presetSubtype="16"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300" fill="hold"/>
                                        <p:tgtEl>
                                          <p:spTgt spid="2"/>
                                        </p:tgtEl>
                                        <p:attrNameLst>
                                          <p:attrName>ppt_w</p:attrName>
                                        </p:attrNameLst>
                                      </p:cBhvr>
                                      <p:tavLst>
                                        <p:tav tm="0">
                                          <p:val>
                                            <p:fltVal val="0"/>
                                          </p:val>
                                        </p:tav>
                                        <p:tav tm="100000">
                                          <p:val>
                                            <p:strVal val="#ppt_w"/>
                                          </p:val>
                                        </p:tav>
                                      </p:tavLst>
                                    </p:anim>
                                    <p:anim calcmode="lin" valueType="num">
                                      <p:cBhvr>
                                        <p:cTn id="29" dur="300" fill="hold"/>
                                        <p:tgtEl>
                                          <p:spTgt spid="2"/>
                                        </p:tgtEl>
                                        <p:attrNameLst>
                                          <p:attrName>ppt_h</p:attrName>
                                        </p:attrNameLst>
                                      </p:cBhvr>
                                      <p:tavLst>
                                        <p:tav tm="0">
                                          <p:val>
                                            <p:fltVal val="0"/>
                                          </p:val>
                                        </p:tav>
                                        <p:tav tm="100000">
                                          <p:val>
                                            <p:strVal val="#ppt_h"/>
                                          </p:val>
                                        </p:tav>
                                      </p:tavLst>
                                    </p:anim>
                                    <p:animEffect transition="in" filter="fade">
                                      <p:cBhvr>
                                        <p:cTn id="30" dur="300"/>
                                        <p:tgtEl>
                                          <p:spTgt spid="2"/>
                                        </p:tgtEl>
                                      </p:cBhvr>
                                    </p:animEffect>
                                  </p:childTnLst>
                                </p:cTn>
                              </p:par>
                            </p:childTnLst>
                          </p:cTn>
                        </p:par>
                        <p:par>
                          <p:cTn id="31" fill="hold">
                            <p:stCondLst>
                              <p:cond delay="1400"/>
                            </p:stCondLst>
                            <p:childTnLst>
                              <p:par>
                                <p:cTn id="32" presetID="45"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750"/>
                                        <p:tgtEl>
                                          <p:spTgt spid="6"/>
                                        </p:tgtEl>
                                      </p:cBhvr>
                                    </p:animEffect>
                                    <p:anim calcmode="lin" valueType="num">
                                      <p:cBhvr>
                                        <p:cTn id="35" dur="750" fill="hold"/>
                                        <p:tgtEl>
                                          <p:spTgt spid="6"/>
                                        </p:tgtEl>
                                        <p:attrNameLst>
                                          <p:attrName>ppt_w</p:attrName>
                                        </p:attrNameLst>
                                      </p:cBhvr>
                                      <p:tavLst>
                                        <p:tav tm="0" fmla="#ppt_w*sin(2.5*pi*$)">
                                          <p:val>
                                            <p:fltVal val="0"/>
                                          </p:val>
                                        </p:tav>
                                        <p:tav tm="100000">
                                          <p:val>
                                            <p:fltVal val="1"/>
                                          </p:val>
                                        </p:tav>
                                      </p:tavLst>
                                    </p:anim>
                                    <p:anim calcmode="lin" valueType="num">
                                      <p:cBhvr>
                                        <p:cTn id="36" dur="750" fill="hold"/>
                                        <p:tgtEl>
                                          <p:spTgt spid="6"/>
                                        </p:tgtEl>
                                        <p:attrNameLst>
                                          <p:attrName>ppt_h</p:attrName>
                                        </p:attrNameLst>
                                      </p:cBhvr>
                                      <p:tavLst>
                                        <p:tav tm="0">
                                          <p:val>
                                            <p:strVal val="#ppt_h"/>
                                          </p:val>
                                        </p:tav>
                                        <p:tav tm="100000">
                                          <p:val>
                                            <p:strVal val="#ppt_h"/>
                                          </p:val>
                                        </p:tav>
                                      </p:tavLst>
                                    </p:anim>
                                  </p:childTnLst>
                                </p:cTn>
                              </p:par>
                            </p:childTnLst>
                          </p:cTn>
                        </p:par>
                        <p:par>
                          <p:cTn id="37" fill="hold">
                            <p:stCondLst>
                              <p:cond delay="2150"/>
                            </p:stCondLst>
                            <p:childTnLst>
                              <p:par>
                                <p:cTn id="38" presetID="45"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750"/>
                                        <p:tgtEl>
                                          <p:spTgt spid="13"/>
                                        </p:tgtEl>
                                      </p:cBhvr>
                                    </p:animEffect>
                                    <p:anim calcmode="lin" valueType="num">
                                      <p:cBhvr>
                                        <p:cTn id="41" dur="750" fill="hold"/>
                                        <p:tgtEl>
                                          <p:spTgt spid="13"/>
                                        </p:tgtEl>
                                        <p:attrNameLst>
                                          <p:attrName>ppt_w</p:attrName>
                                        </p:attrNameLst>
                                      </p:cBhvr>
                                      <p:tavLst>
                                        <p:tav tm="0" fmla="#ppt_w*sin(2.5*pi*$)">
                                          <p:val>
                                            <p:fltVal val="0"/>
                                          </p:val>
                                        </p:tav>
                                        <p:tav tm="100000">
                                          <p:val>
                                            <p:fltVal val="1"/>
                                          </p:val>
                                        </p:tav>
                                      </p:tavLst>
                                    </p:anim>
                                    <p:anim calcmode="lin" valueType="num">
                                      <p:cBhvr>
                                        <p:cTn id="42" dur="750" fill="hold"/>
                                        <p:tgtEl>
                                          <p:spTgt spid="13"/>
                                        </p:tgtEl>
                                        <p:attrNameLst>
                                          <p:attrName>ppt_h</p:attrName>
                                        </p:attrNameLst>
                                      </p:cBhvr>
                                      <p:tavLst>
                                        <p:tav tm="0">
                                          <p:val>
                                            <p:strVal val="#ppt_h"/>
                                          </p:val>
                                        </p:tav>
                                        <p:tav tm="100000">
                                          <p:val>
                                            <p:strVal val="#ppt_h"/>
                                          </p:val>
                                        </p:tav>
                                      </p:tavLst>
                                    </p:anim>
                                  </p:childTnLst>
                                </p:cTn>
                              </p:par>
                            </p:childTnLst>
                          </p:cTn>
                        </p:par>
                        <p:par>
                          <p:cTn id="43" fill="hold">
                            <p:stCondLst>
                              <p:cond delay="2900"/>
                            </p:stCondLst>
                            <p:childTnLst>
                              <p:par>
                                <p:cTn id="44" presetID="45" presetClass="entr" presetSubtype="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750"/>
                                        <p:tgtEl>
                                          <p:spTgt spid="20"/>
                                        </p:tgtEl>
                                      </p:cBhvr>
                                    </p:animEffect>
                                    <p:anim calcmode="lin" valueType="num">
                                      <p:cBhvr>
                                        <p:cTn id="47" dur="750" fill="hold"/>
                                        <p:tgtEl>
                                          <p:spTgt spid="20"/>
                                        </p:tgtEl>
                                        <p:attrNameLst>
                                          <p:attrName>ppt_w</p:attrName>
                                        </p:attrNameLst>
                                      </p:cBhvr>
                                      <p:tavLst>
                                        <p:tav tm="0" fmla="#ppt_w*sin(2.5*pi*$)">
                                          <p:val>
                                            <p:fltVal val="0"/>
                                          </p:val>
                                        </p:tav>
                                        <p:tav tm="100000">
                                          <p:val>
                                            <p:fltVal val="1"/>
                                          </p:val>
                                        </p:tav>
                                      </p:tavLst>
                                    </p:anim>
                                    <p:anim calcmode="lin" valueType="num">
                                      <p:cBhvr>
                                        <p:cTn id="48" dur="750" fill="hold"/>
                                        <p:tgtEl>
                                          <p:spTgt spid="20"/>
                                        </p:tgtEl>
                                        <p:attrNameLst>
                                          <p:attrName>ppt_h</p:attrName>
                                        </p:attrNameLst>
                                      </p:cBhvr>
                                      <p:tavLst>
                                        <p:tav tm="0">
                                          <p:val>
                                            <p:strVal val="#ppt_h"/>
                                          </p:val>
                                        </p:tav>
                                        <p:tav tm="100000">
                                          <p:val>
                                            <p:strVal val="#ppt_h"/>
                                          </p:val>
                                        </p:tav>
                                      </p:tavLst>
                                    </p:anim>
                                  </p:childTnLst>
                                </p:cTn>
                              </p:par>
                            </p:childTnLst>
                          </p:cTn>
                        </p:par>
                        <p:par>
                          <p:cTn id="49" fill="hold">
                            <p:stCondLst>
                              <p:cond delay="3650"/>
                            </p:stCondLst>
                            <p:childTnLst>
                              <p:par>
                                <p:cTn id="50" presetID="45" presetClass="entr" presetSubtype="0"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750"/>
                                        <p:tgtEl>
                                          <p:spTgt spid="27"/>
                                        </p:tgtEl>
                                      </p:cBhvr>
                                    </p:animEffect>
                                    <p:anim calcmode="lin" valueType="num">
                                      <p:cBhvr>
                                        <p:cTn id="53" dur="750" fill="hold"/>
                                        <p:tgtEl>
                                          <p:spTgt spid="27"/>
                                        </p:tgtEl>
                                        <p:attrNameLst>
                                          <p:attrName>ppt_w</p:attrName>
                                        </p:attrNameLst>
                                      </p:cBhvr>
                                      <p:tavLst>
                                        <p:tav tm="0" fmla="#ppt_w*sin(2.5*pi*$)">
                                          <p:val>
                                            <p:fltVal val="0"/>
                                          </p:val>
                                        </p:tav>
                                        <p:tav tm="100000">
                                          <p:val>
                                            <p:fltVal val="1"/>
                                          </p:val>
                                        </p:tav>
                                      </p:tavLst>
                                    </p:anim>
                                    <p:anim calcmode="lin" valueType="num">
                                      <p:cBhvr>
                                        <p:cTn id="54" dur="750" fill="hold"/>
                                        <p:tgtEl>
                                          <p:spTgt spid="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78003" y="1131590"/>
            <a:ext cx="3166938" cy="3110013"/>
            <a:chOff x="2938153" y="542979"/>
            <a:chExt cx="5724520" cy="5671580"/>
          </a:xfrm>
        </p:grpSpPr>
        <p:grpSp>
          <p:nvGrpSpPr>
            <p:cNvPr id="3" name="组合 2"/>
            <p:cNvGrpSpPr/>
            <p:nvPr/>
          </p:nvGrpSpPr>
          <p:grpSpPr>
            <a:xfrm>
              <a:off x="2938153" y="542979"/>
              <a:ext cx="5724520" cy="5671580"/>
              <a:chOff x="7477496" y="542979"/>
              <a:chExt cx="5724522" cy="5671580"/>
            </a:xfrm>
          </p:grpSpPr>
          <p:grpSp>
            <p:nvGrpSpPr>
              <p:cNvPr id="9" name="组合 8"/>
              <p:cNvGrpSpPr/>
              <p:nvPr/>
            </p:nvGrpSpPr>
            <p:grpSpPr>
              <a:xfrm>
                <a:off x="7477496" y="542979"/>
                <a:ext cx="5724522" cy="5671580"/>
                <a:chOff x="2840182" y="493993"/>
                <a:chExt cx="5724522" cy="5671580"/>
              </a:xfrm>
              <a:effectLst>
                <a:outerShdw blurRad="584200" dist="88900" dir="7200000" sx="105000" sy="105000" algn="r" rotWithShape="0">
                  <a:prstClr val="black">
                    <a:alpha val="20000"/>
                  </a:prstClr>
                </a:outerShdw>
              </a:effectLst>
            </p:grpSpPr>
            <p:grpSp>
              <p:nvGrpSpPr>
                <p:cNvPr id="34" name="组合 33"/>
                <p:cNvGrpSpPr/>
                <p:nvPr/>
              </p:nvGrpSpPr>
              <p:grpSpPr>
                <a:xfrm>
                  <a:off x="4575542" y="493993"/>
                  <a:ext cx="2253802" cy="2305319"/>
                  <a:chOff x="4964806" y="658391"/>
                  <a:chExt cx="2253802" cy="2305319"/>
                </a:xfrm>
                <a:effectLst>
                  <a:outerShdw blurRad="279400" dist="127000" dir="7740000" sx="102000" sy="102000" algn="r" rotWithShape="0">
                    <a:prstClr val="black">
                      <a:alpha val="40000"/>
                    </a:prstClr>
                  </a:outerShdw>
                </a:effectLst>
              </p:grpSpPr>
              <p:sp>
                <p:nvSpPr>
                  <p:cNvPr id="44" name="泪滴形 43"/>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75000"/>
                          <a:lumOff val="25000"/>
                        </a:schemeClr>
                      </a:solidFill>
                    </a:endParaRPr>
                  </a:p>
                </p:txBody>
              </p:sp>
              <p:sp>
                <p:nvSpPr>
                  <p:cNvPr id="45" name="泪滴形 44"/>
                  <p:cNvSpPr/>
                  <p:nvPr/>
                </p:nvSpPr>
                <p:spPr>
                  <a:xfrm rot="8119616">
                    <a:off x="5065848" y="780372"/>
                    <a:ext cx="2051718" cy="2053636"/>
                  </a:xfrm>
                  <a:prstGeom prst="teardrop">
                    <a:avLst>
                      <a:gd name="adj" fmla="val 101143"/>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75000"/>
                          <a:lumOff val="25000"/>
                        </a:schemeClr>
                      </a:solidFill>
                    </a:endParaRPr>
                  </a:p>
                </p:txBody>
              </p:sp>
            </p:grpSp>
            <p:grpSp>
              <p:nvGrpSpPr>
                <p:cNvPr id="35" name="组合 34"/>
                <p:cNvGrpSpPr/>
                <p:nvPr/>
              </p:nvGrpSpPr>
              <p:grpSpPr>
                <a:xfrm flipV="1">
                  <a:off x="4557867" y="3860254"/>
                  <a:ext cx="2253802" cy="2305319"/>
                  <a:chOff x="4964806" y="658391"/>
                  <a:chExt cx="2253802" cy="2305319"/>
                </a:xfrm>
                <a:effectLst>
                  <a:outerShdw blurRad="279400" dist="127000" dir="7740000" sx="102000" sy="102000" algn="r" rotWithShape="0">
                    <a:prstClr val="black">
                      <a:alpha val="40000"/>
                    </a:prstClr>
                  </a:outerShdw>
                </a:effectLst>
              </p:grpSpPr>
              <p:sp>
                <p:nvSpPr>
                  <p:cNvPr id="42" name="泪滴形 41"/>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75000"/>
                          <a:lumOff val="25000"/>
                        </a:schemeClr>
                      </a:solidFill>
                    </a:endParaRPr>
                  </a:p>
                </p:txBody>
              </p:sp>
              <p:sp>
                <p:nvSpPr>
                  <p:cNvPr id="43" name="泪滴形 42"/>
                  <p:cNvSpPr/>
                  <p:nvPr/>
                </p:nvSpPr>
                <p:spPr>
                  <a:xfrm rot="8119616">
                    <a:off x="5065848" y="780372"/>
                    <a:ext cx="2051718" cy="2053636"/>
                  </a:xfrm>
                  <a:prstGeom prst="teardrop">
                    <a:avLst>
                      <a:gd name="adj" fmla="val 101143"/>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75000"/>
                          <a:lumOff val="25000"/>
                        </a:schemeClr>
                      </a:solidFill>
                    </a:endParaRPr>
                  </a:p>
                </p:txBody>
              </p:sp>
            </p:grpSp>
            <p:grpSp>
              <p:nvGrpSpPr>
                <p:cNvPr id="36" name="组合 35"/>
                <p:cNvGrpSpPr/>
                <p:nvPr/>
              </p:nvGrpSpPr>
              <p:grpSpPr>
                <a:xfrm rot="5400000">
                  <a:off x="6285144" y="2174902"/>
                  <a:ext cx="2253802" cy="2305319"/>
                  <a:chOff x="4964806" y="658391"/>
                  <a:chExt cx="2253802" cy="2305319"/>
                </a:xfrm>
                <a:effectLst>
                  <a:outerShdw blurRad="279400" dist="127000" dir="7740000" sx="102000" sy="102000" algn="r" rotWithShape="0">
                    <a:prstClr val="black">
                      <a:alpha val="40000"/>
                    </a:prstClr>
                  </a:outerShdw>
                </a:effectLst>
              </p:grpSpPr>
              <p:sp>
                <p:nvSpPr>
                  <p:cNvPr id="40" name="泪滴形 39"/>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75000"/>
                          <a:lumOff val="25000"/>
                        </a:schemeClr>
                      </a:solidFill>
                    </a:endParaRPr>
                  </a:p>
                </p:txBody>
              </p:sp>
              <p:sp>
                <p:nvSpPr>
                  <p:cNvPr id="41" name="泪滴形 40"/>
                  <p:cNvSpPr/>
                  <p:nvPr/>
                </p:nvSpPr>
                <p:spPr>
                  <a:xfrm rot="8119616">
                    <a:off x="5065848" y="780373"/>
                    <a:ext cx="2051718" cy="2053636"/>
                  </a:xfrm>
                  <a:prstGeom prst="teardrop">
                    <a:avLst>
                      <a:gd name="adj" fmla="val 101143"/>
                    </a:avLst>
                  </a:prstGeom>
                  <a:solidFill>
                    <a:srgbClr val="FF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75000"/>
                          <a:lumOff val="25000"/>
                        </a:schemeClr>
                      </a:solidFill>
                    </a:endParaRPr>
                  </a:p>
                </p:txBody>
              </p:sp>
            </p:grpSp>
            <p:grpSp>
              <p:nvGrpSpPr>
                <p:cNvPr id="37" name="组合 36"/>
                <p:cNvGrpSpPr/>
                <p:nvPr/>
              </p:nvGrpSpPr>
              <p:grpSpPr>
                <a:xfrm rot="16200000">
                  <a:off x="2865941" y="2174899"/>
                  <a:ext cx="2253802" cy="2305319"/>
                  <a:chOff x="4964806" y="658391"/>
                  <a:chExt cx="2253802" cy="2305319"/>
                </a:xfrm>
                <a:effectLst>
                  <a:outerShdw blurRad="279400" dist="127000" dir="7740000" sx="102000" sy="102000" algn="r" rotWithShape="0">
                    <a:prstClr val="black">
                      <a:alpha val="40000"/>
                    </a:prstClr>
                  </a:outerShdw>
                </a:effectLst>
              </p:grpSpPr>
              <p:sp>
                <p:nvSpPr>
                  <p:cNvPr id="38" name="泪滴形 37"/>
                  <p:cNvSpPr/>
                  <p:nvPr/>
                </p:nvSpPr>
                <p:spPr>
                  <a:xfrm rot="8119616">
                    <a:off x="4964806" y="658391"/>
                    <a:ext cx="2253802" cy="2305319"/>
                  </a:xfrm>
                  <a:prstGeom prst="teardrop">
                    <a:avLst>
                      <a:gd name="adj" fmla="val 101143"/>
                    </a:avLst>
                  </a:prstGeom>
                  <a:gradFill>
                    <a:gsLst>
                      <a:gs pos="100000">
                        <a:schemeClr val="bg1"/>
                      </a:gs>
                      <a:gs pos="67000">
                        <a:schemeClr val="bg1">
                          <a:lumMod val="95000"/>
                        </a:schemeClr>
                      </a:gs>
                      <a:gs pos="31000">
                        <a:schemeClr val="bg1">
                          <a:lumMod val="85000"/>
                        </a:schemeClr>
                      </a:gs>
                      <a:gs pos="0">
                        <a:schemeClr val="bg1">
                          <a:lumMod val="75000"/>
                        </a:schemeClr>
                      </a:gs>
                    </a:gsLst>
                    <a:lin ang="7800000" scaled="0"/>
                  </a:gradFill>
                  <a:ln w="57150">
                    <a:gradFill>
                      <a:gsLst>
                        <a:gs pos="16000">
                          <a:schemeClr val="bg1">
                            <a:lumMod val="85000"/>
                          </a:schemeClr>
                        </a:gs>
                        <a:gs pos="0">
                          <a:schemeClr val="bg1">
                            <a:lumMod val="75000"/>
                          </a:schemeClr>
                        </a:gs>
                        <a:gs pos="100000">
                          <a:schemeClr val="bg1">
                            <a:lumMod val="96000"/>
                          </a:schemeClr>
                        </a:gs>
                      </a:gsLst>
                      <a:lin ang="17400000" scaled="0"/>
                    </a:gradFill>
                  </a:ln>
                  <a:scene3d>
                    <a:camera prst="orthographicFront"/>
                    <a:lightRig rig="threePt" dir="t">
                      <a:rot lat="0" lon="0" rev="78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75000"/>
                          <a:lumOff val="25000"/>
                        </a:schemeClr>
                      </a:solidFill>
                    </a:endParaRPr>
                  </a:p>
                </p:txBody>
              </p:sp>
              <p:sp>
                <p:nvSpPr>
                  <p:cNvPr id="39" name="泪滴形 38"/>
                  <p:cNvSpPr/>
                  <p:nvPr/>
                </p:nvSpPr>
                <p:spPr>
                  <a:xfrm rot="8119616">
                    <a:off x="5065848" y="780372"/>
                    <a:ext cx="2051718" cy="2053636"/>
                  </a:xfrm>
                  <a:prstGeom prst="teardrop">
                    <a:avLst>
                      <a:gd name="adj" fmla="val 101143"/>
                    </a:avLst>
                  </a:prstGeom>
                  <a:solidFill>
                    <a:srgbClr val="FF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75000"/>
                          <a:lumOff val="25000"/>
                        </a:schemeClr>
                      </a:solidFill>
                    </a:endParaRPr>
                  </a:p>
                </p:txBody>
              </p:sp>
            </p:grpSp>
          </p:grpSp>
          <p:grpSp>
            <p:nvGrpSpPr>
              <p:cNvPr id="10" name="组合 9"/>
              <p:cNvGrpSpPr/>
              <p:nvPr/>
            </p:nvGrpSpPr>
            <p:grpSpPr>
              <a:xfrm>
                <a:off x="10139155" y="1290497"/>
                <a:ext cx="365853" cy="473870"/>
                <a:chOff x="3110971" y="-56009"/>
                <a:chExt cx="2767314" cy="3641579"/>
              </a:xfrm>
            </p:grpSpPr>
            <p:sp>
              <p:nvSpPr>
                <p:cNvPr id="2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nvGrpSpPr>
                <p:cNvPr id="30" name="组合 29"/>
                <p:cNvGrpSpPr/>
                <p:nvPr/>
              </p:nvGrpSpPr>
              <p:grpSpPr>
                <a:xfrm>
                  <a:off x="3110971" y="1979302"/>
                  <a:ext cx="399672" cy="1606268"/>
                  <a:chOff x="1791441" y="472374"/>
                  <a:chExt cx="745790" cy="2750733"/>
                </a:xfrm>
              </p:grpSpPr>
              <p:sp>
                <p:nvSpPr>
                  <p:cNvPr id="3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3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3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grpSp>
          <p:grpSp>
            <p:nvGrpSpPr>
              <p:cNvPr id="11" name="组合 10"/>
              <p:cNvGrpSpPr/>
              <p:nvPr/>
            </p:nvGrpSpPr>
            <p:grpSpPr>
              <a:xfrm>
                <a:off x="8139395" y="3143221"/>
                <a:ext cx="365853" cy="473870"/>
                <a:chOff x="3110971" y="-56009"/>
                <a:chExt cx="2767314" cy="3641579"/>
              </a:xfrm>
            </p:grpSpPr>
            <p:sp>
              <p:nvSpPr>
                <p:cNvPr id="2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nvGrpSpPr>
                <p:cNvPr id="25" name="组合 24"/>
                <p:cNvGrpSpPr/>
                <p:nvPr/>
              </p:nvGrpSpPr>
              <p:grpSpPr>
                <a:xfrm>
                  <a:off x="3110971" y="1979302"/>
                  <a:ext cx="399672" cy="1606268"/>
                  <a:chOff x="1791441" y="472374"/>
                  <a:chExt cx="745790" cy="2750733"/>
                </a:xfrm>
              </p:grpSpPr>
              <p:sp>
                <p:nvSpPr>
                  <p:cNvPr id="26"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2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2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grpSp>
          <p:grpSp>
            <p:nvGrpSpPr>
              <p:cNvPr id="12" name="组合 11"/>
              <p:cNvGrpSpPr/>
              <p:nvPr/>
            </p:nvGrpSpPr>
            <p:grpSpPr>
              <a:xfrm>
                <a:off x="12170473" y="3077391"/>
                <a:ext cx="365853" cy="473870"/>
                <a:chOff x="3110971" y="-56009"/>
                <a:chExt cx="2767314" cy="3641579"/>
              </a:xfrm>
            </p:grpSpPr>
            <p:sp>
              <p:nvSpPr>
                <p:cNvPr id="19"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nvGrpSpPr>
                <p:cNvPr id="20" name="组合 19"/>
                <p:cNvGrpSpPr/>
                <p:nvPr/>
              </p:nvGrpSpPr>
              <p:grpSpPr>
                <a:xfrm>
                  <a:off x="3110971" y="1979302"/>
                  <a:ext cx="399672" cy="1606268"/>
                  <a:chOff x="1791441" y="472374"/>
                  <a:chExt cx="745790" cy="2750733"/>
                </a:xfrm>
              </p:grpSpPr>
              <p:sp>
                <p:nvSpPr>
                  <p:cNvPr id="21"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22"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23"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grpSp>
          <p:grpSp>
            <p:nvGrpSpPr>
              <p:cNvPr id="13" name="组合 12"/>
              <p:cNvGrpSpPr/>
              <p:nvPr/>
            </p:nvGrpSpPr>
            <p:grpSpPr>
              <a:xfrm>
                <a:off x="10156830" y="4988308"/>
                <a:ext cx="365853" cy="473870"/>
                <a:chOff x="3110971" y="-56009"/>
                <a:chExt cx="2767314" cy="3641579"/>
              </a:xfrm>
            </p:grpSpPr>
            <p:sp>
              <p:nvSpPr>
                <p:cNvPr id="14" name="Freeform 109"/>
                <p:cNvSpPr>
                  <a:spLocks noEditPoints="1"/>
                </p:cNvSpPr>
                <p:nvPr/>
              </p:nvSpPr>
              <p:spPr bwMode="auto">
                <a:xfrm flipH="1">
                  <a:off x="3110971" y="-56009"/>
                  <a:ext cx="2767314" cy="364157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nvGrpSpPr>
                <p:cNvPr id="15" name="组合 14"/>
                <p:cNvGrpSpPr/>
                <p:nvPr/>
              </p:nvGrpSpPr>
              <p:grpSpPr>
                <a:xfrm>
                  <a:off x="3110971" y="1979302"/>
                  <a:ext cx="399672" cy="1606268"/>
                  <a:chOff x="1791441" y="472374"/>
                  <a:chExt cx="745790" cy="2750733"/>
                </a:xfrm>
              </p:grpSpPr>
              <p:sp>
                <p:nvSpPr>
                  <p:cNvPr id="16" name="Freeform 108"/>
                  <p:cNvSpPr>
                    <a:spLocks/>
                  </p:cNvSpPr>
                  <p:nvPr/>
                </p:nvSpPr>
                <p:spPr bwMode="auto">
                  <a:xfrm flipH="1">
                    <a:off x="1791441" y="2573174"/>
                    <a:ext cx="720238" cy="649933"/>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17" name="Rectangle 110"/>
                  <p:cNvSpPr>
                    <a:spLocks noChangeArrowheads="1"/>
                  </p:cNvSpPr>
                  <p:nvPr/>
                </p:nvSpPr>
                <p:spPr bwMode="auto">
                  <a:xfrm flipH="1">
                    <a:off x="1816993" y="472374"/>
                    <a:ext cx="720238" cy="64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sp>
                <p:nvSpPr>
                  <p:cNvPr id="18" name="Rectangle 111"/>
                  <p:cNvSpPr>
                    <a:spLocks noChangeArrowheads="1"/>
                  </p:cNvSpPr>
                  <p:nvPr/>
                </p:nvSpPr>
                <p:spPr bwMode="auto">
                  <a:xfrm flipH="1">
                    <a:off x="1816753" y="1518500"/>
                    <a:ext cx="720238" cy="6499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schemeClr val="tx1">
                          <a:lumMod val="75000"/>
                          <a:lumOff val="25000"/>
                        </a:schemeClr>
                      </a:solidFill>
                      <a:effectLst/>
                      <a:uLnTx/>
                      <a:uFillTx/>
                      <a:latin typeface="Calibri"/>
                      <a:ea typeface="宋体"/>
                    </a:endParaRPr>
                  </a:p>
                </p:txBody>
              </p:sp>
            </p:grpSp>
          </p:grpSp>
        </p:grpSp>
        <p:cxnSp>
          <p:nvCxnSpPr>
            <p:cNvPr id="4" name="直接连接符 3"/>
            <p:cNvCxnSpPr/>
            <p:nvPr/>
          </p:nvCxnSpPr>
          <p:spPr>
            <a:xfrm>
              <a:off x="4925119" y="1923449"/>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06289" y="4827980"/>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5400000">
              <a:off x="3319341" y="3376543"/>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a:off x="6535726" y="3352508"/>
              <a:ext cx="1752898"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816520" y="2327906"/>
              <a:ext cx="2004864" cy="2026206"/>
            </a:xfrm>
            <a:prstGeom prst="rect">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75000"/>
                    <a:lumOff val="25000"/>
                  </a:schemeClr>
                </a:solidFill>
              </a:endParaRPr>
            </a:p>
          </p:txBody>
        </p:sp>
      </p:grpSp>
      <p:grpSp>
        <p:nvGrpSpPr>
          <p:cNvPr id="46" name="组合 45"/>
          <p:cNvGrpSpPr/>
          <p:nvPr/>
        </p:nvGrpSpPr>
        <p:grpSpPr>
          <a:xfrm>
            <a:off x="1349423" y="1164937"/>
            <a:ext cx="2373626" cy="741060"/>
            <a:chOff x="1259632" y="769034"/>
            <a:chExt cx="2373626" cy="741060"/>
          </a:xfrm>
        </p:grpSpPr>
        <p:grpSp>
          <p:nvGrpSpPr>
            <p:cNvPr id="47" name="组合 46"/>
            <p:cNvGrpSpPr/>
            <p:nvPr/>
          </p:nvGrpSpPr>
          <p:grpSpPr>
            <a:xfrm>
              <a:off x="1259632" y="1138477"/>
              <a:ext cx="2373626" cy="331409"/>
              <a:chOff x="1259632" y="1138477"/>
              <a:chExt cx="2373626" cy="331409"/>
            </a:xfrm>
          </p:grpSpPr>
          <p:cxnSp>
            <p:nvCxnSpPr>
              <p:cNvPr id="50" name="直接连接符 49"/>
              <p:cNvCxnSpPr/>
              <p:nvPr/>
            </p:nvCxnSpPr>
            <p:spPr>
              <a:xfrm flipH="1" flipV="1">
                <a:off x="3252951" y="1138477"/>
                <a:ext cx="380307" cy="331409"/>
              </a:xfrm>
              <a:prstGeom prst="line">
                <a:avLst/>
              </a:prstGeom>
              <a:ln w="12700">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259632" y="1145589"/>
                <a:ext cx="1995957" cy="0"/>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8" name="文本框 8"/>
            <p:cNvSpPr txBox="1"/>
            <p:nvPr/>
          </p:nvSpPr>
          <p:spPr>
            <a:xfrm>
              <a:off x="1282890" y="1194623"/>
              <a:ext cx="2033831" cy="31547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800" b="1" dirty="0" smtClean="0">
                <a:solidFill>
                  <a:schemeClr val="tx1">
                    <a:lumMod val="75000"/>
                    <a:lumOff val="25000"/>
                  </a:schemeClr>
                </a:solidFill>
                <a:latin typeface="微软雅黑" pitchFamily="34" charset="-122"/>
                <a:ea typeface="微软雅黑" pitchFamily="34" charset="-122"/>
              </a:endParaRPr>
            </a:p>
            <a:p>
              <a:r>
                <a:rPr lang="zh-CN" altLang="en-US" sz="8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800"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a:off x="1259632" y="769034"/>
              <a:ext cx="1800493" cy="307777"/>
            </a:xfrm>
            <a:prstGeom prst="rect">
              <a:avLst/>
            </a:prstGeom>
          </p:spPr>
          <p:txBody>
            <a:bodyPr wrap="none">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请在此输入你的标题</a:t>
              </a:r>
              <a:endParaRPr lang="en-US" altLang="zh-CN" sz="1400" b="1" dirty="0" smtClean="0">
                <a:solidFill>
                  <a:schemeClr val="tx1">
                    <a:lumMod val="75000"/>
                    <a:lumOff val="25000"/>
                  </a:schemeClr>
                </a:solidFill>
                <a:latin typeface="微软雅黑" pitchFamily="34" charset="-122"/>
                <a:ea typeface="微软雅黑" pitchFamily="34" charset="-122"/>
              </a:endParaRPr>
            </a:p>
          </p:txBody>
        </p:sp>
      </p:grpSp>
      <p:grpSp>
        <p:nvGrpSpPr>
          <p:cNvPr id="52" name="组合 51"/>
          <p:cNvGrpSpPr/>
          <p:nvPr/>
        </p:nvGrpSpPr>
        <p:grpSpPr>
          <a:xfrm>
            <a:off x="5260921" y="1198067"/>
            <a:ext cx="2416037" cy="741060"/>
            <a:chOff x="5171130" y="802164"/>
            <a:chExt cx="2416037" cy="741060"/>
          </a:xfrm>
        </p:grpSpPr>
        <p:grpSp>
          <p:nvGrpSpPr>
            <p:cNvPr id="53" name="组合 52"/>
            <p:cNvGrpSpPr/>
            <p:nvPr/>
          </p:nvGrpSpPr>
          <p:grpSpPr>
            <a:xfrm flipH="1">
              <a:off x="5171130" y="1182244"/>
              <a:ext cx="2373626" cy="331409"/>
              <a:chOff x="1259632" y="1138477"/>
              <a:chExt cx="2373626" cy="331409"/>
            </a:xfrm>
          </p:grpSpPr>
          <p:cxnSp>
            <p:nvCxnSpPr>
              <p:cNvPr id="57" name="直接连接符 56"/>
              <p:cNvCxnSpPr/>
              <p:nvPr/>
            </p:nvCxnSpPr>
            <p:spPr>
              <a:xfrm flipH="1" flipV="1">
                <a:off x="3252951" y="1138477"/>
                <a:ext cx="380307" cy="331409"/>
              </a:xfrm>
              <a:prstGeom prst="line">
                <a:avLst/>
              </a:prstGeom>
              <a:ln w="12700">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1259632" y="1145589"/>
                <a:ext cx="1995957" cy="0"/>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553336" y="802164"/>
              <a:ext cx="2033831" cy="741060"/>
              <a:chOff x="5553336" y="802164"/>
              <a:chExt cx="2033831" cy="741060"/>
            </a:xfrm>
          </p:grpSpPr>
          <p:sp>
            <p:nvSpPr>
              <p:cNvPr id="55" name="文本框 8"/>
              <p:cNvSpPr txBox="1"/>
              <p:nvPr/>
            </p:nvSpPr>
            <p:spPr>
              <a:xfrm>
                <a:off x="5553336" y="1227753"/>
                <a:ext cx="2033831" cy="31547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800" b="1" dirty="0" smtClean="0">
                  <a:solidFill>
                    <a:schemeClr val="tx1">
                      <a:lumMod val="75000"/>
                      <a:lumOff val="25000"/>
                    </a:schemeClr>
                  </a:solidFill>
                  <a:latin typeface="微软雅黑" pitchFamily="34" charset="-122"/>
                  <a:ea typeface="微软雅黑" pitchFamily="34" charset="-122"/>
                </a:endParaRPr>
              </a:p>
              <a:p>
                <a:r>
                  <a:rPr lang="zh-CN" altLang="en-US" sz="8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800" b="1" dirty="0">
                  <a:solidFill>
                    <a:schemeClr val="tx1">
                      <a:lumMod val="75000"/>
                      <a:lumOff val="25000"/>
                    </a:schemeClr>
                  </a:solidFill>
                  <a:latin typeface="微软雅黑" pitchFamily="34" charset="-122"/>
                  <a:ea typeface="微软雅黑" pitchFamily="34" charset="-122"/>
                </a:endParaRPr>
              </a:p>
            </p:txBody>
          </p:sp>
          <p:sp>
            <p:nvSpPr>
              <p:cNvPr id="56" name="矩形 55"/>
              <p:cNvSpPr/>
              <p:nvPr/>
            </p:nvSpPr>
            <p:spPr>
              <a:xfrm>
                <a:off x="5553336" y="802164"/>
                <a:ext cx="1800493" cy="307777"/>
              </a:xfrm>
              <a:prstGeom prst="rect">
                <a:avLst/>
              </a:prstGeom>
            </p:spPr>
            <p:txBody>
              <a:bodyPr wrap="none">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请在此输入你的标题</a:t>
                </a:r>
                <a:endParaRPr lang="en-US" altLang="zh-CN" sz="1400" b="1" dirty="0" smtClean="0">
                  <a:solidFill>
                    <a:schemeClr val="tx1">
                      <a:lumMod val="75000"/>
                      <a:lumOff val="25000"/>
                    </a:schemeClr>
                  </a:solidFill>
                  <a:latin typeface="微软雅黑" pitchFamily="34" charset="-122"/>
                  <a:ea typeface="微软雅黑" pitchFamily="34" charset="-122"/>
                </a:endParaRPr>
              </a:p>
            </p:txBody>
          </p:sp>
        </p:grpSp>
      </p:grpSp>
      <p:grpSp>
        <p:nvGrpSpPr>
          <p:cNvPr id="59" name="组合 58"/>
          <p:cNvGrpSpPr/>
          <p:nvPr/>
        </p:nvGrpSpPr>
        <p:grpSpPr>
          <a:xfrm>
            <a:off x="1331640" y="3338294"/>
            <a:ext cx="2373626" cy="741060"/>
            <a:chOff x="1241849" y="2942391"/>
            <a:chExt cx="2373626" cy="741060"/>
          </a:xfrm>
        </p:grpSpPr>
        <p:grpSp>
          <p:nvGrpSpPr>
            <p:cNvPr id="60" name="组合 59"/>
            <p:cNvGrpSpPr/>
            <p:nvPr/>
          </p:nvGrpSpPr>
          <p:grpSpPr>
            <a:xfrm flipV="1">
              <a:off x="1241849" y="3007580"/>
              <a:ext cx="2373626" cy="331409"/>
              <a:chOff x="1259632" y="1138477"/>
              <a:chExt cx="2373626" cy="331409"/>
            </a:xfrm>
          </p:grpSpPr>
          <p:cxnSp>
            <p:nvCxnSpPr>
              <p:cNvPr id="63" name="直接连接符 62"/>
              <p:cNvCxnSpPr/>
              <p:nvPr/>
            </p:nvCxnSpPr>
            <p:spPr>
              <a:xfrm flipH="1" flipV="1">
                <a:off x="3252951" y="1138477"/>
                <a:ext cx="380307" cy="331409"/>
              </a:xfrm>
              <a:prstGeom prst="line">
                <a:avLst/>
              </a:prstGeom>
              <a:ln w="12700">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1259632" y="1145589"/>
                <a:ext cx="1995957" cy="0"/>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1" name="文本框 8"/>
            <p:cNvSpPr txBox="1"/>
            <p:nvPr/>
          </p:nvSpPr>
          <p:spPr>
            <a:xfrm>
              <a:off x="1282890" y="3367980"/>
              <a:ext cx="2033831" cy="31547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800" b="1" dirty="0" smtClean="0">
                <a:solidFill>
                  <a:schemeClr val="tx1">
                    <a:lumMod val="75000"/>
                    <a:lumOff val="25000"/>
                  </a:schemeClr>
                </a:solidFill>
                <a:latin typeface="微软雅黑" pitchFamily="34" charset="-122"/>
                <a:ea typeface="微软雅黑" pitchFamily="34" charset="-122"/>
              </a:endParaRPr>
            </a:p>
            <a:p>
              <a:r>
                <a:rPr lang="zh-CN" altLang="en-US" sz="8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800" b="1" dirty="0">
                <a:solidFill>
                  <a:schemeClr val="tx1">
                    <a:lumMod val="75000"/>
                    <a:lumOff val="25000"/>
                  </a:schemeClr>
                </a:solidFill>
                <a:latin typeface="微软雅黑" pitchFamily="34" charset="-122"/>
                <a:ea typeface="微软雅黑" pitchFamily="34" charset="-122"/>
              </a:endParaRPr>
            </a:p>
          </p:txBody>
        </p:sp>
        <p:sp>
          <p:nvSpPr>
            <p:cNvPr id="62" name="矩形 61"/>
            <p:cNvSpPr/>
            <p:nvPr/>
          </p:nvSpPr>
          <p:spPr>
            <a:xfrm>
              <a:off x="1259632" y="2942391"/>
              <a:ext cx="1800493" cy="307777"/>
            </a:xfrm>
            <a:prstGeom prst="rect">
              <a:avLst/>
            </a:prstGeom>
          </p:spPr>
          <p:txBody>
            <a:bodyPr wrap="none">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请在此输入你的标题</a:t>
              </a:r>
              <a:endParaRPr lang="en-US" altLang="zh-CN" sz="1400" b="1" dirty="0" smtClean="0">
                <a:solidFill>
                  <a:schemeClr val="tx1">
                    <a:lumMod val="75000"/>
                    <a:lumOff val="25000"/>
                  </a:schemeClr>
                </a:solidFill>
                <a:latin typeface="微软雅黑" pitchFamily="34" charset="-122"/>
                <a:ea typeface="微软雅黑" pitchFamily="34" charset="-122"/>
              </a:endParaRPr>
            </a:p>
          </p:txBody>
        </p:sp>
      </p:grpSp>
      <p:grpSp>
        <p:nvGrpSpPr>
          <p:cNvPr id="65" name="组合 64"/>
          <p:cNvGrpSpPr/>
          <p:nvPr/>
        </p:nvGrpSpPr>
        <p:grpSpPr>
          <a:xfrm>
            <a:off x="5165847" y="3318415"/>
            <a:ext cx="2448230" cy="741060"/>
            <a:chOff x="5076056" y="2922512"/>
            <a:chExt cx="2448230" cy="741060"/>
          </a:xfrm>
        </p:grpSpPr>
        <p:grpSp>
          <p:nvGrpSpPr>
            <p:cNvPr id="66" name="组合 65"/>
            <p:cNvGrpSpPr/>
            <p:nvPr/>
          </p:nvGrpSpPr>
          <p:grpSpPr>
            <a:xfrm flipH="1" flipV="1">
              <a:off x="5076056" y="3007580"/>
              <a:ext cx="2373626" cy="331409"/>
              <a:chOff x="1259632" y="1138477"/>
              <a:chExt cx="2373626" cy="331409"/>
            </a:xfrm>
          </p:grpSpPr>
          <p:cxnSp>
            <p:nvCxnSpPr>
              <p:cNvPr id="69" name="直接连接符 68"/>
              <p:cNvCxnSpPr/>
              <p:nvPr/>
            </p:nvCxnSpPr>
            <p:spPr>
              <a:xfrm flipH="1" flipV="1">
                <a:off x="3252951" y="1138477"/>
                <a:ext cx="380307" cy="331409"/>
              </a:xfrm>
              <a:prstGeom prst="line">
                <a:avLst/>
              </a:prstGeom>
              <a:ln w="12700">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1259632" y="1145589"/>
                <a:ext cx="1995957" cy="0"/>
              </a:xfrm>
              <a:prstGeom prst="line">
                <a:avLst/>
              </a:prstGeom>
              <a:ln w="12700">
                <a:solidFill>
                  <a:schemeClr val="bg1">
                    <a:lumMod val="6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67" name="文本框 8"/>
            <p:cNvSpPr txBox="1"/>
            <p:nvPr/>
          </p:nvSpPr>
          <p:spPr>
            <a:xfrm>
              <a:off x="5490455" y="3348101"/>
              <a:ext cx="2033831" cy="31547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8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800" b="1" dirty="0" smtClean="0">
                <a:solidFill>
                  <a:schemeClr val="tx1">
                    <a:lumMod val="75000"/>
                    <a:lumOff val="25000"/>
                  </a:schemeClr>
                </a:solidFill>
                <a:latin typeface="微软雅黑" pitchFamily="34" charset="-122"/>
                <a:ea typeface="微软雅黑" pitchFamily="34" charset="-122"/>
              </a:endParaRPr>
            </a:p>
            <a:p>
              <a:r>
                <a:rPr lang="zh-CN" altLang="en-US" sz="800" b="1" dirty="0" smtClean="0">
                  <a:solidFill>
                    <a:schemeClr val="tx1">
                      <a:lumMod val="75000"/>
                      <a:lumOff val="25000"/>
                    </a:schemeClr>
                  </a:solidFill>
                  <a:latin typeface="微软雅黑" pitchFamily="34" charset="-122"/>
                  <a:ea typeface="微软雅黑" pitchFamily="34" charset="-122"/>
                </a:rPr>
                <a:t>请在此粘贴或者输入你的文字内容</a:t>
              </a:r>
              <a:endParaRPr lang="en-US" altLang="zh-CN" sz="800" b="1" dirty="0">
                <a:solidFill>
                  <a:schemeClr val="tx1">
                    <a:lumMod val="75000"/>
                    <a:lumOff val="25000"/>
                  </a:schemeClr>
                </a:solidFill>
                <a:latin typeface="微软雅黑" pitchFamily="34" charset="-122"/>
                <a:ea typeface="微软雅黑" pitchFamily="34" charset="-122"/>
              </a:endParaRPr>
            </a:p>
          </p:txBody>
        </p:sp>
        <p:sp>
          <p:nvSpPr>
            <p:cNvPr id="68" name="矩形 67"/>
            <p:cNvSpPr/>
            <p:nvPr/>
          </p:nvSpPr>
          <p:spPr>
            <a:xfrm>
              <a:off x="5467197" y="2922512"/>
              <a:ext cx="1800493" cy="307777"/>
            </a:xfrm>
            <a:prstGeom prst="rect">
              <a:avLst/>
            </a:prstGeom>
          </p:spPr>
          <p:txBody>
            <a:bodyPr wrap="none">
              <a:spAutoFit/>
            </a:bodyPr>
            <a:lstStyle/>
            <a:p>
              <a:r>
                <a:rPr lang="zh-CN" altLang="en-US" sz="1400" b="1" dirty="0" smtClean="0">
                  <a:solidFill>
                    <a:schemeClr val="tx1">
                      <a:lumMod val="75000"/>
                      <a:lumOff val="25000"/>
                    </a:schemeClr>
                  </a:solidFill>
                  <a:latin typeface="微软雅黑" pitchFamily="34" charset="-122"/>
                  <a:ea typeface="微软雅黑" pitchFamily="34" charset="-122"/>
                </a:rPr>
                <a:t>请在此输入你的标题</a:t>
              </a:r>
              <a:endParaRPr lang="en-US" altLang="zh-CN" sz="1400" b="1" dirty="0" smtClean="0">
                <a:solidFill>
                  <a:schemeClr val="tx1">
                    <a:lumMod val="75000"/>
                    <a:lumOff val="25000"/>
                  </a:schemeClr>
                </a:solidFill>
                <a:latin typeface="微软雅黑" pitchFamily="34" charset="-122"/>
                <a:ea typeface="微软雅黑" pitchFamily="34" charset="-122"/>
              </a:endParaRPr>
            </a:p>
          </p:txBody>
        </p:sp>
      </p:grpSp>
      <p:sp>
        <p:nvSpPr>
          <p:cNvPr id="73"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197940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left)">
                                      <p:cBhvr>
                                        <p:cTn id="15" dur="500"/>
                                        <p:tgtEl>
                                          <p:spTgt spid="52"/>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right)">
                                      <p:cBhvr>
                                        <p:cTn id="19" dur="500"/>
                                        <p:tgtEl>
                                          <p:spTgt spid="5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wipe(left)">
                                      <p:cBhvr>
                                        <p:cTn id="2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8" name="组合 137"/>
          <p:cNvGrpSpPr/>
          <p:nvPr/>
        </p:nvGrpSpPr>
        <p:grpSpPr>
          <a:xfrm>
            <a:off x="1329485" y="1544593"/>
            <a:ext cx="6963287" cy="3598907"/>
            <a:chOff x="338909" y="1511348"/>
            <a:chExt cx="6963287" cy="3598907"/>
          </a:xfrm>
        </p:grpSpPr>
        <p:grpSp>
          <p:nvGrpSpPr>
            <p:cNvPr id="139" name="组合 138"/>
            <p:cNvGrpSpPr/>
            <p:nvPr/>
          </p:nvGrpSpPr>
          <p:grpSpPr>
            <a:xfrm>
              <a:off x="338909" y="1511348"/>
              <a:ext cx="6963287" cy="3598907"/>
              <a:chOff x="338909" y="1511348"/>
              <a:chExt cx="6963287" cy="3598907"/>
            </a:xfrm>
          </p:grpSpPr>
          <p:pic>
            <p:nvPicPr>
              <p:cNvPr id="141" name="Picture 4" descr="66"/>
              <p:cNvPicPr>
                <a:picLocks noChangeAspect="1" noChangeArrowheads="1"/>
              </p:cNvPicPr>
              <p:nvPr/>
            </p:nvPicPr>
            <p:blipFill>
              <a:blip r:embed="rId3">
                <a:lum bright="4000" contrast="18000"/>
                <a:grayscl/>
                <a:extLst>
                  <a:ext uri="{28A0092B-C50C-407E-A947-70E740481C1C}">
                    <a14:useLocalDpi xmlns:a14="http://schemas.microsoft.com/office/drawing/2010/main" val="0"/>
                  </a:ext>
                </a:extLst>
              </a:blip>
              <a:srcRect/>
              <a:stretch>
                <a:fillRect/>
              </a:stretch>
            </p:blipFill>
            <p:spPr bwMode="auto">
              <a:xfrm>
                <a:off x="338909" y="1511348"/>
                <a:ext cx="6963287" cy="3598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 name="Text Box 6"/>
              <p:cNvSpPr txBox="1">
                <a:spLocks noChangeArrowheads="1"/>
              </p:cNvSpPr>
              <p:nvPr/>
            </p:nvSpPr>
            <p:spPr bwMode="auto">
              <a:xfrm>
                <a:off x="5317628" y="2277793"/>
                <a:ext cx="1023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2400" b="1" dirty="0">
                    <a:solidFill>
                      <a:srgbClr val="C00000"/>
                    </a:solidFill>
                    <a:latin typeface="Times New Roman" pitchFamily="18" charset="0"/>
                  </a:rPr>
                  <a:t>TEXT</a:t>
                </a:r>
              </a:p>
            </p:txBody>
          </p:sp>
        </p:grpSp>
        <p:sp>
          <p:nvSpPr>
            <p:cNvPr id="140" name="Text Box 7"/>
            <p:cNvSpPr txBox="1">
              <a:spLocks noChangeArrowheads="1"/>
            </p:cNvSpPr>
            <p:nvPr/>
          </p:nvSpPr>
          <p:spPr bwMode="auto">
            <a:xfrm>
              <a:off x="5176367" y="2551005"/>
              <a:ext cx="130676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1100" b="1" dirty="0">
                  <a:solidFill>
                    <a:srgbClr val="C00000"/>
                  </a:solidFill>
                  <a:latin typeface="Times New Roman" pitchFamily="18" charset="0"/>
                </a:rPr>
                <a:t>ADD CONTENTS</a:t>
              </a:r>
            </a:p>
          </p:txBody>
        </p:sp>
      </p:grpSp>
      <p:grpSp>
        <p:nvGrpSpPr>
          <p:cNvPr id="143" name="组合 142"/>
          <p:cNvGrpSpPr/>
          <p:nvPr/>
        </p:nvGrpSpPr>
        <p:grpSpPr>
          <a:xfrm>
            <a:off x="1338032" y="2058377"/>
            <a:ext cx="1399742" cy="2224384"/>
            <a:chOff x="347456" y="2025132"/>
            <a:chExt cx="1399742" cy="2224384"/>
          </a:xfrm>
        </p:grpSpPr>
        <p:grpSp>
          <p:nvGrpSpPr>
            <p:cNvPr id="144" name="Group 61"/>
            <p:cNvGrpSpPr>
              <a:grpSpLocks/>
            </p:cNvGrpSpPr>
            <p:nvPr/>
          </p:nvGrpSpPr>
          <p:grpSpPr bwMode="auto">
            <a:xfrm>
              <a:off x="475516" y="2854441"/>
              <a:ext cx="1142414" cy="1395075"/>
              <a:chOff x="113" y="2636"/>
              <a:chExt cx="945" cy="1154"/>
            </a:xfrm>
          </p:grpSpPr>
          <p:sp>
            <p:nvSpPr>
              <p:cNvPr id="147" name="Oval 12"/>
              <p:cNvSpPr>
                <a:spLocks noChangeArrowheads="1"/>
              </p:cNvSpPr>
              <p:nvPr/>
            </p:nvSpPr>
            <p:spPr bwMode="auto">
              <a:xfrm>
                <a:off x="113" y="3108"/>
                <a:ext cx="945" cy="682"/>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headEnd/>
                <a:tailEnd/>
              </a:ln>
              <a:effectLst/>
            </p:spPr>
            <p:txBody>
              <a:bodyPr wrap="none" anchor="ctr"/>
              <a:lstStyle/>
              <a:p>
                <a:pPr latinLnBrk="1"/>
                <a:endParaRPr lang="ko-KR" altLang="en-US" sz="1600"/>
              </a:p>
            </p:txBody>
          </p:sp>
          <p:grpSp>
            <p:nvGrpSpPr>
              <p:cNvPr id="148" name="Group 58"/>
              <p:cNvGrpSpPr>
                <a:grpSpLocks/>
              </p:cNvGrpSpPr>
              <p:nvPr/>
            </p:nvGrpSpPr>
            <p:grpSpPr bwMode="auto">
              <a:xfrm>
                <a:off x="131" y="2636"/>
                <a:ext cx="911" cy="919"/>
                <a:chOff x="131" y="2820"/>
                <a:chExt cx="911" cy="919"/>
              </a:xfrm>
            </p:grpSpPr>
            <p:sp>
              <p:nvSpPr>
                <p:cNvPr id="149" name="Oval 13"/>
                <p:cNvSpPr>
                  <a:spLocks noChangeArrowheads="1"/>
                </p:cNvSpPr>
                <p:nvPr/>
              </p:nvSpPr>
              <p:spPr bwMode="auto">
                <a:xfrm>
                  <a:off x="158" y="2829"/>
                  <a:ext cx="854" cy="853"/>
                </a:xfrm>
                <a:prstGeom prst="ellipse">
                  <a:avLst/>
                </a:prstGeom>
                <a:solidFill>
                  <a:srgbClr val="C00000"/>
                </a:solidFill>
                <a:ln w="9525" algn="ctr">
                  <a:noFill/>
                  <a:round/>
                  <a:headEnd/>
                  <a:tailEnd/>
                </a:ln>
                <a:effectLst/>
                <a:scene3d>
                  <a:camera prst="orthographicFront"/>
                  <a:lightRig rig="threePt" dir="t"/>
                </a:scene3d>
                <a:sp3d extrusionH="285750">
                  <a:bevelT w="863600" h="19050" prst="angle"/>
                  <a:bevelB w="0"/>
                </a:sp3d>
              </p:spPr>
              <p:txBody>
                <a:bodyPr wrap="none" anchor="ct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endParaRPr lang="ko-KR" altLang="en-US" sz="1600">
                    <a:solidFill>
                      <a:srgbClr val="FFFFFF"/>
                    </a:solidFill>
                  </a:endParaRPr>
                </a:p>
              </p:txBody>
            </p:sp>
            <p:grpSp>
              <p:nvGrpSpPr>
                <p:cNvPr id="150" name="Group 14"/>
                <p:cNvGrpSpPr>
                  <a:grpSpLocks/>
                </p:cNvGrpSpPr>
                <p:nvPr/>
              </p:nvGrpSpPr>
              <p:grpSpPr bwMode="auto">
                <a:xfrm>
                  <a:off x="143" y="2820"/>
                  <a:ext cx="899" cy="919"/>
                  <a:chOff x="2484" y="3173"/>
                  <a:chExt cx="998" cy="1018"/>
                </a:xfrm>
              </p:grpSpPr>
              <p:sp>
                <p:nvSpPr>
                  <p:cNvPr id="154" name="Oval 15"/>
                  <p:cNvSpPr>
                    <a:spLocks noChangeArrowheads="1"/>
                  </p:cNvSpPr>
                  <p:nvPr/>
                </p:nvSpPr>
                <p:spPr bwMode="auto">
                  <a:xfrm>
                    <a:off x="2815" y="3173"/>
                    <a:ext cx="264" cy="266"/>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latinLnBrk="1"/>
                    <a:endParaRPr lang="ko-KR" altLang="ko-KR" sz="1600"/>
                  </a:p>
                </p:txBody>
              </p:sp>
              <p:pic>
                <p:nvPicPr>
                  <p:cNvPr id="155" name="Picture 16" descr="그림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 y="3192"/>
                    <a:ext cx="998" cy="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1" name="Group 17"/>
                <p:cNvGrpSpPr>
                  <a:grpSpLocks/>
                </p:cNvGrpSpPr>
                <p:nvPr/>
              </p:nvGrpSpPr>
              <p:grpSpPr bwMode="auto">
                <a:xfrm>
                  <a:off x="131" y="3063"/>
                  <a:ext cx="909" cy="417"/>
                  <a:chOff x="1592" y="890"/>
                  <a:chExt cx="909" cy="417"/>
                </a:xfrm>
              </p:grpSpPr>
              <p:sp>
                <p:nvSpPr>
                  <p:cNvPr id="152" name="Text Box 18"/>
                  <p:cNvSpPr txBox="1">
                    <a:spLocks noChangeArrowheads="1"/>
                  </p:cNvSpPr>
                  <p:nvPr/>
                </p:nvSpPr>
                <p:spPr bwMode="auto">
                  <a:xfrm>
                    <a:off x="1680" y="890"/>
                    <a:ext cx="732"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2000" b="1" dirty="0">
                        <a:solidFill>
                          <a:srgbClr val="FFFFFF"/>
                        </a:solidFill>
                        <a:latin typeface="Times New Roman" pitchFamily="18" charset="0"/>
                      </a:rPr>
                      <a:t>TEXT</a:t>
                    </a:r>
                  </a:p>
                </p:txBody>
              </p:sp>
              <p:sp>
                <p:nvSpPr>
                  <p:cNvPr id="153" name="Text Box 19"/>
                  <p:cNvSpPr txBox="1">
                    <a:spLocks noChangeArrowheads="1"/>
                  </p:cNvSpPr>
                  <p:nvPr/>
                </p:nvSpPr>
                <p:spPr bwMode="auto">
                  <a:xfrm>
                    <a:off x="1592" y="1116"/>
                    <a:ext cx="909"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900" b="1">
                        <a:solidFill>
                          <a:srgbClr val="FFFFFF"/>
                        </a:solidFill>
                        <a:latin typeface="Times New Roman" pitchFamily="18" charset="0"/>
                      </a:rPr>
                      <a:t>ADD CONTENTS</a:t>
                    </a:r>
                  </a:p>
                </p:txBody>
              </p:sp>
            </p:grpSp>
          </p:grpSp>
        </p:grpSp>
        <p:sp>
          <p:nvSpPr>
            <p:cNvPr id="145" name="Line 20"/>
            <p:cNvSpPr>
              <a:spLocks noChangeShapeType="1"/>
            </p:cNvSpPr>
            <p:nvPr/>
          </p:nvSpPr>
          <p:spPr bwMode="auto">
            <a:xfrm flipV="1">
              <a:off x="1046118" y="2332193"/>
              <a:ext cx="0" cy="547634"/>
            </a:xfrm>
            <a:prstGeom prst="line">
              <a:avLst/>
            </a:prstGeom>
            <a:noFill/>
            <a:ln w="9525">
              <a:solidFill>
                <a:srgbClr val="C00000"/>
              </a:solidFill>
              <a:prstDash val="dash"/>
              <a:round/>
              <a:headEnd/>
              <a:tailEnd type="oval" w="lg" len="lg"/>
            </a:ln>
            <a:extLst>
              <a:ext uri="{909E8E84-426E-40DD-AFC4-6F175D3DCCD1}">
                <a14:hiddenFill xmlns:a14="http://schemas.microsoft.com/office/drawing/2010/main">
                  <a:noFill/>
                </a14:hiddenFill>
              </a:ext>
            </a:extLst>
          </p:spPr>
          <p:txBody>
            <a:bodyPr/>
            <a:lstStyle/>
            <a:p>
              <a:endParaRPr lang="zh-CN" altLang="en-US" sz="1600"/>
            </a:p>
          </p:txBody>
        </p:sp>
        <p:sp>
          <p:nvSpPr>
            <p:cNvPr id="146" name="Text Box 21"/>
            <p:cNvSpPr txBox="1">
              <a:spLocks noChangeArrowheads="1"/>
            </p:cNvSpPr>
            <p:nvPr/>
          </p:nvSpPr>
          <p:spPr bwMode="auto">
            <a:xfrm>
              <a:off x="347456" y="2025132"/>
              <a:ext cx="13997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1200" b="1" dirty="0">
                  <a:solidFill>
                    <a:srgbClr val="C00000"/>
                  </a:solidFill>
                  <a:latin typeface="Times New Roman" pitchFamily="18" charset="0"/>
                </a:rPr>
                <a:t>ADD CONTENTS</a:t>
              </a:r>
            </a:p>
          </p:txBody>
        </p:sp>
      </p:grpSp>
      <p:grpSp>
        <p:nvGrpSpPr>
          <p:cNvPr id="156" name="组合 155"/>
          <p:cNvGrpSpPr/>
          <p:nvPr/>
        </p:nvGrpSpPr>
        <p:grpSpPr>
          <a:xfrm>
            <a:off x="2258008" y="1475685"/>
            <a:ext cx="1399742" cy="2363408"/>
            <a:chOff x="1267432" y="1442440"/>
            <a:chExt cx="1399742" cy="2363408"/>
          </a:xfrm>
        </p:grpSpPr>
        <p:sp>
          <p:nvSpPr>
            <p:cNvPr id="157" name="Line 24"/>
            <p:cNvSpPr>
              <a:spLocks noChangeShapeType="1"/>
            </p:cNvSpPr>
            <p:nvPr/>
          </p:nvSpPr>
          <p:spPr bwMode="auto">
            <a:xfrm flipV="1">
              <a:off x="1966094" y="1783351"/>
              <a:ext cx="0" cy="547634"/>
            </a:xfrm>
            <a:prstGeom prst="line">
              <a:avLst/>
            </a:prstGeom>
            <a:noFill/>
            <a:ln w="9525">
              <a:solidFill>
                <a:srgbClr val="C00000"/>
              </a:solidFill>
              <a:prstDash val="dash"/>
              <a:round/>
              <a:headEnd/>
              <a:tailEnd type="oval" w="lg" len="lg"/>
            </a:ln>
            <a:extLst>
              <a:ext uri="{909E8E84-426E-40DD-AFC4-6F175D3DCCD1}">
                <a14:hiddenFill xmlns:a14="http://schemas.microsoft.com/office/drawing/2010/main">
                  <a:noFill/>
                </a14:hiddenFill>
              </a:ext>
            </a:extLst>
          </p:spPr>
          <p:txBody>
            <a:bodyPr/>
            <a:lstStyle/>
            <a:p>
              <a:endParaRPr lang="zh-CN" altLang="en-US" sz="1600"/>
            </a:p>
          </p:txBody>
        </p:sp>
        <p:grpSp>
          <p:nvGrpSpPr>
            <p:cNvPr id="158" name="组合 157"/>
            <p:cNvGrpSpPr/>
            <p:nvPr/>
          </p:nvGrpSpPr>
          <p:grpSpPr>
            <a:xfrm>
              <a:off x="1267432" y="1442440"/>
              <a:ext cx="1399742" cy="2363408"/>
              <a:chOff x="1267432" y="1442440"/>
              <a:chExt cx="1399742" cy="2363408"/>
            </a:xfrm>
          </p:grpSpPr>
          <p:grpSp>
            <p:nvGrpSpPr>
              <p:cNvPr id="159" name="Group 60"/>
              <p:cNvGrpSpPr>
                <a:grpSpLocks/>
              </p:cNvGrpSpPr>
              <p:nvPr/>
            </p:nvGrpSpPr>
            <p:grpSpPr bwMode="auto">
              <a:xfrm>
                <a:off x="1332628" y="2279002"/>
                <a:ext cx="1227038" cy="1526846"/>
                <a:chOff x="816" y="2160"/>
                <a:chExt cx="1015" cy="1263"/>
              </a:xfrm>
            </p:grpSpPr>
            <p:sp>
              <p:nvSpPr>
                <p:cNvPr id="161" name="Oval 27"/>
                <p:cNvSpPr>
                  <a:spLocks noChangeArrowheads="1"/>
                </p:cNvSpPr>
                <p:nvPr/>
              </p:nvSpPr>
              <p:spPr bwMode="auto">
                <a:xfrm>
                  <a:off x="816" y="2689"/>
                  <a:ext cx="1015" cy="734"/>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headEnd/>
                  <a:tailEnd/>
                </a:ln>
                <a:effectLst/>
              </p:spPr>
              <p:txBody>
                <a:bodyPr wrap="none" anchor="ctr"/>
                <a:lstStyle/>
                <a:p>
                  <a:pPr latinLnBrk="1"/>
                  <a:endParaRPr lang="ko-KR" altLang="en-US" sz="1600"/>
                </a:p>
              </p:txBody>
            </p:sp>
            <p:grpSp>
              <p:nvGrpSpPr>
                <p:cNvPr id="162" name="Group 57"/>
                <p:cNvGrpSpPr>
                  <a:grpSpLocks/>
                </p:cNvGrpSpPr>
                <p:nvPr/>
              </p:nvGrpSpPr>
              <p:grpSpPr bwMode="auto">
                <a:xfrm>
                  <a:off x="833" y="2160"/>
                  <a:ext cx="984" cy="970"/>
                  <a:chOff x="854" y="2448"/>
                  <a:chExt cx="984" cy="970"/>
                </a:xfrm>
              </p:grpSpPr>
              <p:sp>
                <p:nvSpPr>
                  <p:cNvPr id="163" name="Oval 29"/>
                  <p:cNvSpPr>
                    <a:spLocks noChangeArrowheads="1"/>
                  </p:cNvSpPr>
                  <p:nvPr/>
                </p:nvSpPr>
                <p:spPr bwMode="auto">
                  <a:xfrm>
                    <a:off x="887" y="2458"/>
                    <a:ext cx="917" cy="917"/>
                  </a:xfrm>
                  <a:prstGeom prst="ellipse">
                    <a:avLst/>
                  </a:prstGeom>
                  <a:solidFill>
                    <a:srgbClr val="C00000"/>
                  </a:solidFill>
                  <a:ln w="9525" algn="ctr">
                    <a:noFill/>
                    <a:round/>
                    <a:headEnd/>
                    <a:tailEnd/>
                  </a:ln>
                  <a:effectLst/>
                  <a:scene3d>
                    <a:camera prst="orthographicFront"/>
                    <a:lightRig rig="threePt" dir="t"/>
                  </a:scene3d>
                  <a:sp3d extrusionH="285750">
                    <a:bevelT w="863600" h="19050" prst="angle"/>
                    <a:bevelB w="0"/>
                  </a:sp3d>
                </p:spPr>
                <p:txBody>
                  <a:bodyPr wrap="none" anchor="ct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endParaRPr lang="ko-KR" altLang="en-US" sz="1600">
                      <a:solidFill>
                        <a:srgbClr val="FFFFFF"/>
                      </a:solidFill>
                    </a:endParaRPr>
                  </a:p>
                </p:txBody>
              </p:sp>
              <p:grpSp>
                <p:nvGrpSpPr>
                  <p:cNvPr id="164" name="Group 30"/>
                  <p:cNvGrpSpPr>
                    <a:grpSpLocks/>
                  </p:cNvGrpSpPr>
                  <p:nvPr/>
                </p:nvGrpSpPr>
                <p:grpSpPr bwMode="auto">
                  <a:xfrm>
                    <a:off x="854" y="2448"/>
                    <a:ext cx="966" cy="970"/>
                    <a:chOff x="2460" y="3171"/>
                    <a:chExt cx="998" cy="999"/>
                  </a:xfrm>
                </p:grpSpPr>
                <p:sp>
                  <p:nvSpPr>
                    <p:cNvPr id="168" name="Oval 31"/>
                    <p:cNvSpPr>
                      <a:spLocks noChangeArrowheads="1"/>
                    </p:cNvSpPr>
                    <p:nvPr/>
                  </p:nvSpPr>
                  <p:spPr bwMode="auto">
                    <a:xfrm>
                      <a:off x="2815" y="3173"/>
                      <a:ext cx="264" cy="266"/>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latinLnBrk="1"/>
                      <a:endParaRPr lang="ko-KR" altLang="ko-KR" sz="1600"/>
                    </a:p>
                  </p:txBody>
                </p:sp>
                <p:pic>
                  <p:nvPicPr>
                    <p:cNvPr id="169" name="Picture 32" descr="그림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 y="3171"/>
                      <a:ext cx="998" cy="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5" name="Group 33"/>
                  <p:cNvGrpSpPr>
                    <a:grpSpLocks/>
                  </p:cNvGrpSpPr>
                  <p:nvPr/>
                </p:nvGrpSpPr>
                <p:grpSpPr bwMode="auto">
                  <a:xfrm>
                    <a:off x="892" y="2726"/>
                    <a:ext cx="946" cy="417"/>
                    <a:chOff x="1592" y="890"/>
                    <a:chExt cx="946" cy="417"/>
                  </a:xfrm>
                </p:grpSpPr>
                <p:sp>
                  <p:nvSpPr>
                    <p:cNvPr id="166" name="Text Box 34"/>
                    <p:cNvSpPr txBox="1">
                      <a:spLocks noChangeArrowheads="1"/>
                    </p:cNvSpPr>
                    <p:nvPr/>
                  </p:nvSpPr>
                  <p:spPr bwMode="auto">
                    <a:xfrm>
                      <a:off x="1680" y="890"/>
                      <a:ext cx="732"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2000" b="1">
                          <a:solidFill>
                            <a:srgbClr val="FFFFFF"/>
                          </a:solidFill>
                          <a:latin typeface="Times New Roman" pitchFamily="18" charset="0"/>
                        </a:rPr>
                        <a:t>TEXT</a:t>
                      </a:r>
                    </a:p>
                  </p:txBody>
                </p:sp>
                <p:sp>
                  <p:nvSpPr>
                    <p:cNvPr id="167" name="Text Box 35"/>
                    <p:cNvSpPr txBox="1">
                      <a:spLocks noChangeArrowheads="1"/>
                    </p:cNvSpPr>
                    <p:nvPr/>
                  </p:nvSpPr>
                  <p:spPr bwMode="auto">
                    <a:xfrm>
                      <a:off x="1592" y="1116"/>
                      <a:ext cx="9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900" b="1">
                          <a:solidFill>
                            <a:srgbClr val="FFFFFF"/>
                          </a:solidFill>
                          <a:latin typeface="Times New Roman" pitchFamily="18" charset="0"/>
                        </a:rPr>
                        <a:t>ADD COsNTENTS</a:t>
                      </a:r>
                    </a:p>
                  </p:txBody>
                </p:sp>
              </p:grpSp>
            </p:grpSp>
          </p:grpSp>
          <p:sp>
            <p:nvSpPr>
              <p:cNvPr id="160" name="Text Box 36"/>
              <p:cNvSpPr txBox="1">
                <a:spLocks noChangeArrowheads="1"/>
              </p:cNvSpPr>
              <p:nvPr/>
            </p:nvSpPr>
            <p:spPr bwMode="auto">
              <a:xfrm>
                <a:off x="1267432" y="1442440"/>
                <a:ext cx="13997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1200" b="1" dirty="0">
                    <a:solidFill>
                      <a:srgbClr val="C00000"/>
                    </a:solidFill>
                    <a:latin typeface="Times New Roman" pitchFamily="18" charset="0"/>
                  </a:rPr>
                  <a:t>ADD CONTENTS</a:t>
                </a:r>
              </a:p>
            </p:txBody>
          </p:sp>
        </p:grpSp>
      </p:grpSp>
      <p:grpSp>
        <p:nvGrpSpPr>
          <p:cNvPr id="170" name="组合 169"/>
          <p:cNvGrpSpPr/>
          <p:nvPr/>
        </p:nvGrpSpPr>
        <p:grpSpPr>
          <a:xfrm>
            <a:off x="3313381" y="1048942"/>
            <a:ext cx="1399742" cy="2688604"/>
            <a:chOff x="2322805" y="1015697"/>
            <a:chExt cx="1399742" cy="2688604"/>
          </a:xfrm>
        </p:grpSpPr>
        <p:grpSp>
          <p:nvGrpSpPr>
            <p:cNvPr id="171" name="Group 59"/>
            <p:cNvGrpSpPr>
              <a:grpSpLocks/>
            </p:cNvGrpSpPr>
            <p:nvPr/>
          </p:nvGrpSpPr>
          <p:grpSpPr bwMode="auto">
            <a:xfrm>
              <a:off x="2339645" y="1886108"/>
              <a:ext cx="1364852" cy="1818193"/>
              <a:chOff x="1655" y="1691"/>
              <a:chExt cx="1129" cy="1504"/>
            </a:xfrm>
          </p:grpSpPr>
          <p:sp>
            <p:nvSpPr>
              <p:cNvPr id="174" name="Oval 41"/>
              <p:cNvSpPr>
                <a:spLocks noChangeArrowheads="1"/>
              </p:cNvSpPr>
              <p:nvPr/>
            </p:nvSpPr>
            <p:spPr bwMode="auto">
              <a:xfrm>
                <a:off x="1655" y="2379"/>
                <a:ext cx="1129" cy="816"/>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headEnd/>
                <a:tailEnd/>
              </a:ln>
              <a:effectLst/>
            </p:spPr>
            <p:txBody>
              <a:bodyPr wrap="none" anchor="ctr"/>
              <a:lstStyle/>
              <a:p>
                <a:pPr latinLnBrk="1"/>
                <a:endParaRPr lang="ko-KR" altLang="en-US" sz="1600"/>
              </a:p>
            </p:txBody>
          </p:sp>
          <p:grpSp>
            <p:nvGrpSpPr>
              <p:cNvPr id="175" name="Group 56"/>
              <p:cNvGrpSpPr>
                <a:grpSpLocks/>
              </p:cNvGrpSpPr>
              <p:nvPr/>
            </p:nvGrpSpPr>
            <p:grpSpPr bwMode="auto">
              <a:xfrm>
                <a:off x="1710" y="1691"/>
                <a:ext cx="1074" cy="1081"/>
                <a:chOff x="1753" y="2254"/>
                <a:chExt cx="1074" cy="1081"/>
              </a:xfrm>
            </p:grpSpPr>
            <p:sp>
              <p:nvSpPr>
                <p:cNvPr id="176" name="Oval 43"/>
                <p:cNvSpPr>
                  <a:spLocks noChangeArrowheads="1"/>
                </p:cNvSpPr>
                <p:nvPr/>
              </p:nvSpPr>
              <p:spPr bwMode="auto">
                <a:xfrm>
                  <a:off x="1771" y="2266"/>
                  <a:ext cx="1021" cy="1020"/>
                </a:xfrm>
                <a:prstGeom prst="ellipse">
                  <a:avLst/>
                </a:prstGeom>
                <a:solidFill>
                  <a:srgbClr val="C00000"/>
                </a:solidFill>
                <a:ln w="9525" algn="ctr">
                  <a:noFill/>
                  <a:round/>
                  <a:headEnd/>
                  <a:tailEnd/>
                </a:ln>
                <a:effectLst/>
                <a:scene3d>
                  <a:camera prst="orthographicFront"/>
                  <a:lightRig rig="threePt" dir="t"/>
                </a:scene3d>
                <a:sp3d extrusionH="285750">
                  <a:bevelT w="863600" h="19050" prst="angle"/>
                  <a:bevelB w="0"/>
                </a:sp3d>
              </p:spPr>
              <p:txBody>
                <a:bodyPr wrap="none" anchor="ct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endParaRPr lang="ko-KR" altLang="en-US" sz="1600">
                    <a:solidFill>
                      <a:srgbClr val="FFFFFF"/>
                    </a:solidFill>
                  </a:endParaRPr>
                </a:p>
              </p:txBody>
            </p:sp>
            <p:grpSp>
              <p:nvGrpSpPr>
                <p:cNvPr id="177" name="그룹 65"/>
                <p:cNvGrpSpPr>
                  <a:grpSpLocks/>
                </p:cNvGrpSpPr>
                <p:nvPr/>
              </p:nvGrpSpPr>
              <p:grpSpPr bwMode="auto">
                <a:xfrm>
                  <a:off x="1753" y="2254"/>
                  <a:ext cx="1074" cy="1081"/>
                  <a:chOff x="2678014" y="2657888"/>
                  <a:chExt cx="1705494" cy="1716889"/>
                </a:xfrm>
              </p:grpSpPr>
              <p:sp>
                <p:nvSpPr>
                  <p:cNvPr id="178" name="Oval 45"/>
                  <p:cNvSpPr>
                    <a:spLocks noChangeArrowheads="1"/>
                  </p:cNvSpPr>
                  <p:nvPr/>
                </p:nvSpPr>
                <p:spPr bwMode="auto">
                  <a:xfrm>
                    <a:off x="3270386" y="2657888"/>
                    <a:ext cx="451153" cy="455460"/>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latinLnBrk="1"/>
                    <a:endParaRPr lang="ko-KR" altLang="ko-KR" sz="1600"/>
                  </a:p>
                </p:txBody>
              </p:sp>
              <p:pic>
                <p:nvPicPr>
                  <p:cNvPr id="179" name="Picture 46" descr="그림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8014" y="2665946"/>
                    <a:ext cx="1705494" cy="1708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0" name="Text Box 48"/>
                  <p:cNvSpPr txBox="1">
                    <a:spLocks noChangeArrowheads="1"/>
                  </p:cNvSpPr>
                  <p:nvPr/>
                </p:nvSpPr>
                <p:spPr bwMode="auto">
                  <a:xfrm>
                    <a:off x="2942084" y="3257551"/>
                    <a:ext cx="1162748" cy="525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2000" b="1">
                        <a:solidFill>
                          <a:srgbClr val="FFFFFF"/>
                        </a:solidFill>
                        <a:latin typeface="Times New Roman" pitchFamily="18" charset="0"/>
                      </a:rPr>
                      <a:t>TEXT</a:t>
                    </a:r>
                  </a:p>
                </p:txBody>
              </p:sp>
              <p:sp>
                <p:nvSpPr>
                  <p:cNvPr id="181" name="Text Box 49"/>
                  <p:cNvSpPr txBox="1">
                    <a:spLocks noChangeArrowheads="1"/>
                  </p:cNvSpPr>
                  <p:nvPr/>
                </p:nvSpPr>
                <p:spPr bwMode="auto">
                  <a:xfrm>
                    <a:off x="2802056" y="3616326"/>
                    <a:ext cx="1442802" cy="303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900" b="1">
                        <a:solidFill>
                          <a:srgbClr val="FFFFFF"/>
                        </a:solidFill>
                        <a:latin typeface="Times New Roman" pitchFamily="18" charset="0"/>
                      </a:rPr>
                      <a:t>ADD CONTENTS</a:t>
                    </a:r>
                  </a:p>
                </p:txBody>
              </p:sp>
            </p:grpSp>
          </p:grpSp>
        </p:grpSp>
        <p:sp>
          <p:nvSpPr>
            <p:cNvPr id="172" name="Line 50"/>
            <p:cNvSpPr>
              <a:spLocks noChangeShapeType="1"/>
            </p:cNvSpPr>
            <p:nvPr/>
          </p:nvSpPr>
          <p:spPr bwMode="auto">
            <a:xfrm flipV="1">
              <a:off x="3021467" y="1331221"/>
              <a:ext cx="0" cy="547634"/>
            </a:xfrm>
            <a:prstGeom prst="line">
              <a:avLst/>
            </a:prstGeom>
            <a:noFill/>
            <a:ln w="9525">
              <a:solidFill>
                <a:srgbClr val="C00000"/>
              </a:solidFill>
              <a:prstDash val="dash"/>
              <a:round/>
              <a:headEnd/>
              <a:tailEnd type="oval" w="lg" len="lg"/>
            </a:ln>
            <a:extLst>
              <a:ext uri="{909E8E84-426E-40DD-AFC4-6F175D3DCCD1}">
                <a14:hiddenFill xmlns:a14="http://schemas.microsoft.com/office/drawing/2010/main">
                  <a:noFill/>
                </a14:hiddenFill>
              </a:ext>
            </a:extLst>
          </p:spPr>
          <p:txBody>
            <a:bodyPr/>
            <a:lstStyle/>
            <a:p>
              <a:endParaRPr lang="zh-CN" altLang="en-US" sz="1600"/>
            </a:p>
          </p:txBody>
        </p:sp>
        <p:sp>
          <p:nvSpPr>
            <p:cNvPr id="173" name="Text Box 51"/>
            <p:cNvSpPr txBox="1">
              <a:spLocks noChangeArrowheads="1"/>
            </p:cNvSpPr>
            <p:nvPr/>
          </p:nvSpPr>
          <p:spPr bwMode="auto">
            <a:xfrm>
              <a:off x="2322805" y="1015697"/>
              <a:ext cx="13997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1200" b="1" dirty="0">
                  <a:solidFill>
                    <a:srgbClr val="C00000"/>
                  </a:solidFill>
                  <a:latin typeface="Times New Roman" pitchFamily="18" charset="0"/>
                </a:rPr>
                <a:t>ADD CONTENTS</a:t>
              </a:r>
            </a:p>
          </p:txBody>
        </p:sp>
      </p:grpSp>
      <p:grpSp>
        <p:nvGrpSpPr>
          <p:cNvPr id="182" name="组合 181"/>
          <p:cNvGrpSpPr/>
          <p:nvPr/>
        </p:nvGrpSpPr>
        <p:grpSpPr>
          <a:xfrm>
            <a:off x="4426697" y="720120"/>
            <a:ext cx="1544979" cy="2686184"/>
            <a:chOff x="3436121" y="686875"/>
            <a:chExt cx="1544979" cy="2686184"/>
          </a:xfrm>
        </p:grpSpPr>
        <p:sp>
          <p:nvSpPr>
            <p:cNvPr id="183" name="Line 54"/>
            <p:cNvSpPr>
              <a:spLocks noChangeShapeType="1"/>
            </p:cNvSpPr>
            <p:nvPr/>
          </p:nvSpPr>
          <p:spPr bwMode="auto">
            <a:xfrm flipV="1">
              <a:off x="4208611" y="961296"/>
              <a:ext cx="0" cy="547634"/>
            </a:xfrm>
            <a:prstGeom prst="line">
              <a:avLst/>
            </a:prstGeom>
            <a:noFill/>
            <a:ln w="9525">
              <a:solidFill>
                <a:srgbClr val="C00000"/>
              </a:solidFill>
              <a:prstDash val="dash"/>
              <a:round/>
              <a:headEnd/>
              <a:tailEnd type="oval" w="lg" len="lg"/>
            </a:ln>
            <a:extLst>
              <a:ext uri="{909E8E84-426E-40DD-AFC4-6F175D3DCCD1}">
                <a14:hiddenFill xmlns:a14="http://schemas.microsoft.com/office/drawing/2010/main">
                  <a:noFill/>
                </a14:hiddenFill>
              </a:ext>
            </a:extLst>
          </p:spPr>
          <p:txBody>
            <a:bodyPr/>
            <a:lstStyle/>
            <a:p>
              <a:endParaRPr lang="zh-CN" altLang="en-US" sz="1600"/>
            </a:p>
          </p:txBody>
        </p:sp>
        <p:grpSp>
          <p:nvGrpSpPr>
            <p:cNvPr id="184" name="Group 55"/>
            <p:cNvGrpSpPr>
              <a:grpSpLocks/>
            </p:cNvGrpSpPr>
            <p:nvPr/>
          </p:nvGrpSpPr>
          <p:grpSpPr bwMode="auto">
            <a:xfrm>
              <a:off x="3436121" y="1541569"/>
              <a:ext cx="1544979" cy="1831490"/>
              <a:chOff x="2562" y="1357"/>
              <a:chExt cx="1278" cy="1515"/>
            </a:xfrm>
          </p:grpSpPr>
          <p:grpSp>
            <p:nvGrpSpPr>
              <p:cNvPr id="186" name="Group 56"/>
              <p:cNvGrpSpPr>
                <a:grpSpLocks/>
              </p:cNvGrpSpPr>
              <p:nvPr/>
            </p:nvGrpSpPr>
            <p:grpSpPr bwMode="auto">
              <a:xfrm>
                <a:off x="2562" y="1357"/>
                <a:ext cx="1278" cy="1515"/>
                <a:chOff x="652" y="2164"/>
                <a:chExt cx="826" cy="979"/>
              </a:xfrm>
            </p:grpSpPr>
            <p:sp>
              <p:nvSpPr>
                <p:cNvPr id="190" name="Oval 57"/>
                <p:cNvSpPr>
                  <a:spLocks noChangeArrowheads="1"/>
                </p:cNvSpPr>
                <p:nvPr/>
              </p:nvSpPr>
              <p:spPr bwMode="auto">
                <a:xfrm>
                  <a:off x="652" y="2546"/>
                  <a:ext cx="826" cy="597"/>
                </a:xfrm>
                <a:prstGeom prst="ellipse">
                  <a:avLst/>
                </a:prstGeom>
                <a:gradFill rotWithShape="1">
                  <a:gsLst>
                    <a:gs pos="0">
                      <a:schemeClr val="tx1">
                        <a:alpha val="14999"/>
                      </a:schemeClr>
                    </a:gs>
                    <a:gs pos="100000">
                      <a:schemeClr val="tx1">
                        <a:gamma/>
                        <a:tint val="57647"/>
                        <a:invGamma/>
                        <a:alpha val="0"/>
                      </a:schemeClr>
                    </a:gs>
                  </a:gsLst>
                  <a:path path="shape">
                    <a:fillToRect l="50000" t="50000" r="50000" b="50000"/>
                  </a:path>
                </a:gradFill>
                <a:ln w="9525" algn="ctr">
                  <a:noFill/>
                  <a:round/>
                  <a:headEnd/>
                  <a:tailEnd/>
                </a:ln>
                <a:effectLst/>
              </p:spPr>
              <p:txBody>
                <a:bodyPr wrap="none" anchor="ctr"/>
                <a:lstStyle/>
                <a:p>
                  <a:pPr latinLnBrk="1"/>
                  <a:endParaRPr lang="ko-KR" altLang="en-US" sz="1600"/>
                </a:p>
              </p:txBody>
            </p:sp>
            <p:sp>
              <p:nvSpPr>
                <p:cNvPr id="191" name="Oval 58"/>
                <p:cNvSpPr>
                  <a:spLocks noChangeArrowheads="1"/>
                </p:cNvSpPr>
                <p:nvPr/>
              </p:nvSpPr>
              <p:spPr bwMode="auto">
                <a:xfrm>
                  <a:off x="691" y="2172"/>
                  <a:ext cx="747" cy="747"/>
                </a:xfrm>
                <a:prstGeom prst="ellipse">
                  <a:avLst/>
                </a:prstGeom>
                <a:solidFill>
                  <a:srgbClr val="C00000"/>
                </a:solidFill>
                <a:ln w="9525" algn="ctr">
                  <a:noFill/>
                  <a:round/>
                  <a:headEnd/>
                  <a:tailEnd/>
                </a:ln>
                <a:effectLst/>
                <a:scene3d>
                  <a:camera prst="orthographicFront"/>
                  <a:lightRig rig="threePt" dir="t"/>
                </a:scene3d>
                <a:sp3d extrusionH="285750">
                  <a:bevelT w="863600" h="19050" prst="angle"/>
                  <a:bevelB w="0"/>
                </a:sp3d>
              </p:spPr>
              <p:txBody>
                <a:bodyPr wrap="none" anchor="ct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endParaRPr lang="ko-KR" altLang="en-US" sz="1600"/>
                </a:p>
              </p:txBody>
            </p:sp>
            <p:grpSp>
              <p:nvGrpSpPr>
                <p:cNvPr id="192" name="Group 59"/>
                <p:cNvGrpSpPr>
                  <a:grpSpLocks/>
                </p:cNvGrpSpPr>
                <p:nvPr/>
              </p:nvGrpSpPr>
              <p:grpSpPr bwMode="auto">
                <a:xfrm>
                  <a:off x="680" y="2164"/>
                  <a:ext cx="787" cy="788"/>
                  <a:chOff x="2484" y="3169"/>
                  <a:chExt cx="999" cy="998"/>
                </a:xfrm>
              </p:grpSpPr>
              <p:sp>
                <p:nvSpPr>
                  <p:cNvPr id="193" name="Oval 60"/>
                  <p:cNvSpPr>
                    <a:spLocks noChangeArrowheads="1"/>
                  </p:cNvSpPr>
                  <p:nvPr/>
                </p:nvSpPr>
                <p:spPr bwMode="auto">
                  <a:xfrm>
                    <a:off x="2815" y="3173"/>
                    <a:ext cx="264" cy="266"/>
                  </a:xfrm>
                  <a:prstGeom prst="ellipse">
                    <a:avLst/>
                  </a:prstGeom>
                  <a:gradFill rotWithShape="1">
                    <a:gsLst>
                      <a:gs pos="0">
                        <a:srgbClr val="FFFFFF"/>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latinLnBrk="1"/>
                    <a:endParaRPr lang="ko-KR" altLang="ko-KR" sz="1600"/>
                  </a:p>
                </p:txBody>
              </p:sp>
              <p:pic>
                <p:nvPicPr>
                  <p:cNvPr id="194" name="Picture 61" descr="그림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4" y="3169"/>
                    <a:ext cx="999"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87" name="Group 62"/>
              <p:cNvGrpSpPr>
                <a:grpSpLocks/>
              </p:cNvGrpSpPr>
              <p:nvPr/>
            </p:nvGrpSpPr>
            <p:grpSpPr bwMode="auto">
              <a:xfrm>
                <a:off x="2747" y="1780"/>
                <a:ext cx="909" cy="417"/>
                <a:chOff x="1592" y="890"/>
                <a:chExt cx="909" cy="417"/>
              </a:xfrm>
            </p:grpSpPr>
            <p:sp>
              <p:nvSpPr>
                <p:cNvPr id="188" name="Text Box 63"/>
                <p:cNvSpPr txBox="1">
                  <a:spLocks noChangeArrowheads="1"/>
                </p:cNvSpPr>
                <p:nvPr/>
              </p:nvSpPr>
              <p:spPr bwMode="auto">
                <a:xfrm>
                  <a:off x="1680" y="890"/>
                  <a:ext cx="732"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2000" b="1" dirty="0">
                      <a:solidFill>
                        <a:srgbClr val="FFFFFF"/>
                      </a:solidFill>
                      <a:latin typeface="Times New Roman" pitchFamily="18" charset="0"/>
                    </a:rPr>
                    <a:t>TEXT</a:t>
                  </a:r>
                </a:p>
              </p:txBody>
            </p:sp>
            <p:sp>
              <p:nvSpPr>
                <p:cNvPr id="189" name="Text Box 64"/>
                <p:cNvSpPr txBox="1">
                  <a:spLocks noChangeArrowheads="1"/>
                </p:cNvSpPr>
                <p:nvPr/>
              </p:nvSpPr>
              <p:spPr bwMode="auto">
                <a:xfrm>
                  <a:off x="1592" y="1116"/>
                  <a:ext cx="909"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900" b="1">
                      <a:solidFill>
                        <a:srgbClr val="FFFFFF"/>
                      </a:solidFill>
                      <a:latin typeface="Times New Roman" pitchFamily="18" charset="0"/>
                    </a:rPr>
                    <a:t>ADD CONTENTS</a:t>
                  </a:r>
                </a:p>
              </p:txBody>
            </p:sp>
          </p:grpSp>
        </p:grpSp>
        <p:sp>
          <p:nvSpPr>
            <p:cNvPr id="185" name="Text Box 65"/>
            <p:cNvSpPr txBox="1">
              <a:spLocks noChangeArrowheads="1"/>
            </p:cNvSpPr>
            <p:nvPr/>
          </p:nvSpPr>
          <p:spPr bwMode="auto">
            <a:xfrm>
              <a:off x="3509949" y="686875"/>
              <a:ext cx="13997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latinLnBrk="1">
                <a:defRPr kumimoji="1">
                  <a:solidFill>
                    <a:schemeClr val="tx1"/>
                  </a:solidFill>
                  <a:latin typeface="Gulim" pitchFamily="34" charset="-127"/>
                  <a:ea typeface="Gulim" pitchFamily="34" charset="-127"/>
                </a:defRPr>
              </a:lvl1pPr>
              <a:lvl2pPr marL="742950" indent="-285750" latinLnBrk="1">
                <a:defRPr kumimoji="1">
                  <a:solidFill>
                    <a:schemeClr val="tx1"/>
                  </a:solidFill>
                  <a:latin typeface="Gulim" pitchFamily="34" charset="-127"/>
                  <a:ea typeface="Gulim" pitchFamily="34" charset="-127"/>
                </a:defRPr>
              </a:lvl2pPr>
              <a:lvl3pPr marL="1143000" indent="-228600" latinLnBrk="1">
                <a:defRPr kumimoji="1">
                  <a:solidFill>
                    <a:schemeClr val="tx1"/>
                  </a:solidFill>
                  <a:latin typeface="Gulim" pitchFamily="34" charset="-127"/>
                  <a:ea typeface="Gulim" pitchFamily="34" charset="-127"/>
                </a:defRPr>
              </a:lvl3pPr>
              <a:lvl4pPr marL="1600200" indent="-228600" latinLnBrk="1">
                <a:defRPr kumimoji="1">
                  <a:solidFill>
                    <a:schemeClr val="tx1"/>
                  </a:solidFill>
                  <a:latin typeface="Gulim" pitchFamily="34" charset="-127"/>
                  <a:ea typeface="Gulim" pitchFamily="34" charset="-127"/>
                </a:defRPr>
              </a:lvl4pPr>
              <a:lvl5pPr marL="2057400" indent="-228600" latinLnBrk="1">
                <a:defRPr kumimoji="1">
                  <a:solidFill>
                    <a:schemeClr val="tx1"/>
                  </a:solidFill>
                  <a:latin typeface="Gulim" pitchFamily="34" charset="-127"/>
                  <a:ea typeface="Gulim" pitchFamily="34" charset="-127"/>
                </a:defRPr>
              </a:lvl5pPr>
              <a:lvl6pPr marL="2514600" indent="-228600" fontAlgn="base" latinLnBrk="1">
                <a:spcBef>
                  <a:spcPct val="0"/>
                </a:spcBef>
                <a:spcAft>
                  <a:spcPct val="0"/>
                </a:spcAft>
                <a:defRPr kumimoji="1">
                  <a:solidFill>
                    <a:schemeClr val="tx1"/>
                  </a:solidFill>
                  <a:latin typeface="Gulim" pitchFamily="34" charset="-127"/>
                  <a:ea typeface="Gulim" pitchFamily="34" charset="-127"/>
                </a:defRPr>
              </a:lvl6pPr>
              <a:lvl7pPr marL="2971800" indent="-228600" fontAlgn="base" latinLnBrk="1">
                <a:spcBef>
                  <a:spcPct val="0"/>
                </a:spcBef>
                <a:spcAft>
                  <a:spcPct val="0"/>
                </a:spcAft>
                <a:defRPr kumimoji="1">
                  <a:solidFill>
                    <a:schemeClr val="tx1"/>
                  </a:solidFill>
                  <a:latin typeface="Gulim" pitchFamily="34" charset="-127"/>
                  <a:ea typeface="Gulim" pitchFamily="34" charset="-127"/>
                </a:defRPr>
              </a:lvl7pPr>
              <a:lvl8pPr marL="3429000" indent="-228600" fontAlgn="base" latinLnBrk="1">
                <a:spcBef>
                  <a:spcPct val="0"/>
                </a:spcBef>
                <a:spcAft>
                  <a:spcPct val="0"/>
                </a:spcAft>
                <a:defRPr kumimoji="1">
                  <a:solidFill>
                    <a:schemeClr val="tx1"/>
                  </a:solidFill>
                  <a:latin typeface="Gulim" pitchFamily="34" charset="-127"/>
                  <a:ea typeface="Gulim" pitchFamily="34" charset="-127"/>
                </a:defRPr>
              </a:lvl8pPr>
              <a:lvl9pPr marL="3886200" indent="-228600" fontAlgn="base" latinLnBrk="1">
                <a:spcBef>
                  <a:spcPct val="0"/>
                </a:spcBef>
                <a:spcAft>
                  <a:spcPct val="0"/>
                </a:spcAft>
                <a:defRPr kumimoji="1">
                  <a:solidFill>
                    <a:schemeClr val="tx1"/>
                  </a:solidFill>
                  <a:latin typeface="Gulim" pitchFamily="34" charset="-127"/>
                  <a:ea typeface="Gulim" pitchFamily="34" charset="-127"/>
                </a:defRPr>
              </a:lvl9pPr>
            </a:lstStyle>
            <a:p>
              <a:pPr algn="ctr"/>
              <a:r>
                <a:rPr lang="en-US" altLang="ko-KR" sz="1200" b="1" dirty="0">
                  <a:solidFill>
                    <a:srgbClr val="C00000"/>
                  </a:solidFill>
                  <a:latin typeface="Times New Roman" pitchFamily="18" charset="0"/>
                </a:rPr>
                <a:t>ADD CONTENTS</a:t>
              </a:r>
            </a:p>
          </p:txBody>
        </p:sp>
      </p:grpSp>
      <p:sp>
        <p:nvSpPr>
          <p:cNvPr id="61"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1582857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38"/>
                                        </p:tgtEl>
                                        <p:attrNameLst>
                                          <p:attrName>style.visibility</p:attrName>
                                        </p:attrNameLst>
                                      </p:cBhvr>
                                      <p:to>
                                        <p:strVal val="visible"/>
                                      </p:to>
                                    </p:set>
                                    <p:animEffect transition="in" filter="wipe(right)">
                                      <p:cBhvr>
                                        <p:cTn id="7" dur="500"/>
                                        <p:tgtEl>
                                          <p:spTgt spid="138"/>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82"/>
                                        </p:tgtEl>
                                        <p:attrNameLst>
                                          <p:attrName>style.visibility</p:attrName>
                                        </p:attrNameLst>
                                      </p:cBhvr>
                                      <p:to>
                                        <p:strVal val="visible"/>
                                      </p:to>
                                    </p:set>
                                    <p:animScale>
                                      <p:cBhvr>
                                        <p:cTn id="11" dur="500" decel="50000" fill="hold">
                                          <p:stCondLst>
                                            <p:cond delay="0"/>
                                          </p:stCondLst>
                                        </p:cTn>
                                        <p:tgtEl>
                                          <p:spTgt spid="1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500" decel="50000" fill="hold">
                                          <p:stCondLst>
                                            <p:cond delay="0"/>
                                          </p:stCondLst>
                                        </p:cTn>
                                        <p:tgtEl>
                                          <p:spTgt spid="182"/>
                                        </p:tgtEl>
                                        <p:attrNameLst>
                                          <p:attrName>ppt_x</p:attrName>
                                          <p:attrName>ppt_y</p:attrName>
                                        </p:attrNameLst>
                                      </p:cBhvr>
                                    </p:animMotion>
                                    <p:animEffect transition="in" filter="fade">
                                      <p:cBhvr>
                                        <p:cTn id="13" dur="500"/>
                                        <p:tgtEl>
                                          <p:spTgt spid="182"/>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170"/>
                                        </p:tgtEl>
                                        <p:attrNameLst>
                                          <p:attrName>style.visibility</p:attrName>
                                        </p:attrNameLst>
                                      </p:cBhvr>
                                      <p:to>
                                        <p:strVal val="visible"/>
                                      </p:to>
                                    </p:set>
                                    <p:animScale>
                                      <p:cBhvr>
                                        <p:cTn id="17" dur="500" decel="50000" fill="hold">
                                          <p:stCondLst>
                                            <p:cond delay="0"/>
                                          </p:stCondLst>
                                        </p:cTn>
                                        <p:tgtEl>
                                          <p:spTgt spid="1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70"/>
                                        </p:tgtEl>
                                        <p:attrNameLst>
                                          <p:attrName>ppt_x</p:attrName>
                                          <p:attrName>ppt_y</p:attrName>
                                        </p:attrNameLst>
                                      </p:cBhvr>
                                    </p:animMotion>
                                    <p:animEffect transition="in" filter="fade">
                                      <p:cBhvr>
                                        <p:cTn id="19" dur="500"/>
                                        <p:tgtEl>
                                          <p:spTgt spid="170"/>
                                        </p:tgtEl>
                                      </p:cBhvr>
                                    </p:animEffect>
                                  </p:childTnLst>
                                </p:cTn>
                              </p:par>
                            </p:childTnLst>
                          </p:cTn>
                        </p:par>
                        <p:par>
                          <p:cTn id="20" fill="hold">
                            <p:stCondLst>
                              <p:cond delay="1500"/>
                            </p:stCondLst>
                            <p:childTnLst>
                              <p:par>
                                <p:cTn id="21" presetID="52" presetClass="entr" presetSubtype="0" fill="hold" nodeType="afterEffect">
                                  <p:stCondLst>
                                    <p:cond delay="0"/>
                                  </p:stCondLst>
                                  <p:childTnLst>
                                    <p:set>
                                      <p:cBhvr>
                                        <p:cTn id="22" dur="1" fill="hold">
                                          <p:stCondLst>
                                            <p:cond delay="0"/>
                                          </p:stCondLst>
                                        </p:cTn>
                                        <p:tgtEl>
                                          <p:spTgt spid="156"/>
                                        </p:tgtEl>
                                        <p:attrNameLst>
                                          <p:attrName>style.visibility</p:attrName>
                                        </p:attrNameLst>
                                      </p:cBhvr>
                                      <p:to>
                                        <p:strVal val="visible"/>
                                      </p:to>
                                    </p:set>
                                    <p:animScale>
                                      <p:cBhvr>
                                        <p:cTn id="23" dur="500" decel="50000" fill="hold">
                                          <p:stCondLst>
                                            <p:cond delay="0"/>
                                          </p:stCondLst>
                                        </p:cTn>
                                        <p:tgtEl>
                                          <p:spTgt spid="1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56"/>
                                        </p:tgtEl>
                                        <p:attrNameLst>
                                          <p:attrName>ppt_x</p:attrName>
                                          <p:attrName>ppt_y</p:attrName>
                                        </p:attrNameLst>
                                      </p:cBhvr>
                                    </p:animMotion>
                                    <p:animEffect transition="in" filter="fade">
                                      <p:cBhvr>
                                        <p:cTn id="25" dur="500"/>
                                        <p:tgtEl>
                                          <p:spTgt spid="156"/>
                                        </p:tgtEl>
                                      </p:cBhvr>
                                    </p:animEffect>
                                  </p:childTnLst>
                                </p:cTn>
                              </p:par>
                            </p:childTnLst>
                          </p:cTn>
                        </p:par>
                        <p:par>
                          <p:cTn id="26" fill="hold">
                            <p:stCondLst>
                              <p:cond delay="2000"/>
                            </p:stCondLst>
                            <p:childTnLst>
                              <p:par>
                                <p:cTn id="27" presetID="52" presetClass="entr" presetSubtype="0" fill="hold" nodeType="afterEffect">
                                  <p:stCondLst>
                                    <p:cond delay="0"/>
                                  </p:stCondLst>
                                  <p:childTnLst>
                                    <p:set>
                                      <p:cBhvr>
                                        <p:cTn id="28" dur="1" fill="hold">
                                          <p:stCondLst>
                                            <p:cond delay="0"/>
                                          </p:stCondLst>
                                        </p:cTn>
                                        <p:tgtEl>
                                          <p:spTgt spid="143"/>
                                        </p:tgtEl>
                                        <p:attrNameLst>
                                          <p:attrName>style.visibility</p:attrName>
                                        </p:attrNameLst>
                                      </p:cBhvr>
                                      <p:to>
                                        <p:strVal val="visible"/>
                                      </p:to>
                                    </p:set>
                                    <p:animScale>
                                      <p:cBhvr>
                                        <p:cTn id="29" dur="500" decel="50000" fill="hold">
                                          <p:stCondLst>
                                            <p:cond delay="0"/>
                                          </p:stCondLst>
                                        </p:cTn>
                                        <p:tgtEl>
                                          <p:spTgt spid="1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143"/>
                                        </p:tgtEl>
                                        <p:attrNameLst>
                                          <p:attrName>ppt_x</p:attrName>
                                          <p:attrName>ppt_y</p:attrName>
                                        </p:attrNameLst>
                                      </p:cBhvr>
                                    </p:animMotion>
                                    <p:animEffect transition="in" filter="fade">
                                      <p:cBhvr>
                                        <p:cTn id="31"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6"/>
          <p:cNvGrpSpPr>
            <a:grpSpLocks/>
          </p:cNvGrpSpPr>
          <p:nvPr/>
        </p:nvGrpSpPr>
        <p:grpSpPr bwMode="auto">
          <a:xfrm>
            <a:off x="2176904" y="1347614"/>
            <a:ext cx="1530861" cy="1158478"/>
            <a:chOff x="0" y="0"/>
            <a:chExt cx="2040938" cy="1544535"/>
          </a:xfrm>
        </p:grpSpPr>
        <p:sp>
          <p:nvSpPr>
            <p:cNvPr id="57" name="矩形 32"/>
            <p:cNvSpPr>
              <a:spLocks noChangeArrowheads="1"/>
            </p:cNvSpPr>
            <p:nvPr/>
          </p:nvSpPr>
          <p:spPr bwMode="auto">
            <a:xfrm>
              <a:off x="0" y="0"/>
              <a:ext cx="384065" cy="720677"/>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rPr>
                <a:t>1</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endParaRPr>
            </a:p>
          </p:txBody>
        </p:sp>
        <p:sp>
          <p:nvSpPr>
            <p:cNvPr id="58" name="矩形 33"/>
            <p:cNvSpPr>
              <a:spLocks noChangeArrowheads="1"/>
            </p:cNvSpPr>
            <p:nvPr/>
          </p:nvSpPr>
          <p:spPr bwMode="auto">
            <a:xfrm>
              <a:off x="384065" y="0"/>
              <a:ext cx="1656873" cy="720677"/>
            </a:xfrm>
            <a:prstGeom prst="rect">
              <a:avLst/>
            </a:pr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单击此处输入标题文本</a:t>
              </a:r>
              <a:endParaRPr lang="zh-CN" altLang="en-US" dirty="0">
                <a:solidFill>
                  <a:srgbClr val="00000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9" name="矩形 34"/>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dirty="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单击此处输入文字</a:t>
              </a:r>
              <a:endParaRPr lang="en-US" sz="900" dirty="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endParaRPr>
            </a:p>
            <a:p>
              <a:pPr algn="ctr">
                <a:lnSpc>
                  <a:spcPct val="120000"/>
                </a:lnSpc>
              </a:pPr>
              <a:r>
                <a:rPr lang="zh-CN" altLang="en-US" sz="900" dirty="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此处输入文字</a:t>
              </a:r>
              <a:endParaRPr lang="zh-CN" altLang="en-US" dirty="0">
                <a:solidFill>
                  <a:srgbClr val="00000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grpSp>
        <p:nvGrpSpPr>
          <p:cNvPr id="33" name="Group 10"/>
          <p:cNvGrpSpPr>
            <a:grpSpLocks/>
          </p:cNvGrpSpPr>
          <p:nvPr/>
        </p:nvGrpSpPr>
        <p:grpSpPr bwMode="auto">
          <a:xfrm>
            <a:off x="3824425" y="1347614"/>
            <a:ext cx="1530861" cy="1158478"/>
            <a:chOff x="0" y="0"/>
            <a:chExt cx="2040938" cy="1544535"/>
          </a:xfrm>
        </p:grpSpPr>
        <p:sp>
          <p:nvSpPr>
            <p:cNvPr id="54" name="矩形 29"/>
            <p:cNvSpPr>
              <a:spLocks noChangeArrowheads="1"/>
            </p:cNvSpPr>
            <p:nvPr/>
          </p:nvSpPr>
          <p:spPr bwMode="auto">
            <a:xfrm>
              <a:off x="0" y="0"/>
              <a:ext cx="384065" cy="720677"/>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rPr>
                <a:t>2</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endParaRPr>
            </a:p>
          </p:txBody>
        </p:sp>
        <p:sp>
          <p:nvSpPr>
            <p:cNvPr id="55" name="矩形 30"/>
            <p:cNvSpPr>
              <a:spLocks noChangeArrowheads="1"/>
            </p:cNvSpPr>
            <p:nvPr/>
          </p:nvSpPr>
          <p:spPr bwMode="auto">
            <a:xfrm>
              <a:off x="384065" y="0"/>
              <a:ext cx="1656873" cy="720677"/>
            </a:xfrm>
            <a:prstGeom prst="rect">
              <a:avLst/>
            </a:pr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单击此处输入标题文本</a:t>
              </a:r>
            </a:p>
          </p:txBody>
        </p:sp>
        <p:sp>
          <p:nvSpPr>
            <p:cNvPr id="56" name="矩形 31"/>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单击此处输入文字</a:t>
              </a:r>
              <a:endParaRPr 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endParaRPr>
            </a:p>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此处输入文字</a:t>
              </a:r>
              <a:endParaRPr lang="zh-CN" altLang="en-US">
                <a:solidFill>
                  <a:srgbClr val="00000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grpSp>
        <p:nvGrpSpPr>
          <p:cNvPr id="34" name="Group 14"/>
          <p:cNvGrpSpPr>
            <a:grpSpLocks/>
          </p:cNvGrpSpPr>
          <p:nvPr/>
        </p:nvGrpSpPr>
        <p:grpSpPr bwMode="auto">
          <a:xfrm>
            <a:off x="5473139" y="1347614"/>
            <a:ext cx="1529673" cy="1158478"/>
            <a:chOff x="0" y="0"/>
            <a:chExt cx="2040938" cy="1544535"/>
          </a:xfrm>
        </p:grpSpPr>
        <p:sp>
          <p:nvSpPr>
            <p:cNvPr id="51" name="矩形 24"/>
            <p:cNvSpPr>
              <a:spLocks noChangeArrowheads="1"/>
            </p:cNvSpPr>
            <p:nvPr/>
          </p:nvSpPr>
          <p:spPr bwMode="auto">
            <a:xfrm>
              <a:off x="0" y="0"/>
              <a:ext cx="384363" cy="720677"/>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rPr>
                <a:t>3</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endParaRPr>
            </a:p>
          </p:txBody>
        </p:sp>
        <p:sp>
          <p:nvSpPr>
            <p:cNvPr id="52" name="矩形 25"/>
            <p:cNvSpPr>
              <a:spLocks noChangeArrowheads="1"/>
            </p:cNvSpPr>
            <p:nvPr/>
          </p:nvSpPr>
          <p:spPr bwMode="auto">
            <a:xfrm>
              <a:off x="384363" y="0"/>
              <a:ext cx="1656575" cy="720677"/>
            </a:xfrm>
            <a:prstGeom prst="rect">
              <a:avLst/>
            </a:pr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单击此处输入标题文本</a:t>
              </a:r>
            </a:p>
          </p:txBody>
        </p:sp>
        <p:sp>
          <p:nvSpPr>
            <p:cNvPr id="53" name="矩形 26"/>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单击此处输入文字</a:t>
              </a:r>
              <a:endParaRPr 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endParaRPr>
            </a:p>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此处输入文字</a:t>
              </a:r>
              <a:endParaRPr lang="zh-CN" altLang="en-US">
                <a:solidFill>
                  <a:srgbClr val="00000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grpSp>
        <p:nvGrpSpPr>
          <p:cNvPr id="35" name="Group 18"/>
          <p:cNvGrpSpPr>
            <a:grpSpLocks/>
          </p:cNvGrpSpPr>
          <p:nvPr/>
        </p:nvGrpSpPr>
        <p:grpSpPr bwMode="auto">
          <a:xfrm>
            <a:off x="1350762" y="2800176"/>
            <a:ext cx="1530861" cy="1158478"/>
            <a:chOff x="0" y="0"/>
            <a:chExt cx="2040938" cy="1544535"/>
          </a:xfrm>
        </p:grpSpPr>
        <p:sp>
          <p:nvSpPr>
            <p:cNvPr id="48" name="矩形 21"/>
            <p:cNvSpPr>
              <a:spLocks noChangeArrowheads="1"/>
            </p:cNvSpPr>
            <p:nvPr/>
          </p:nvSpPr>
          <p:spPr bwMode="auto">
            <a:xfrm>
              <a:off x="0" y="0"/>
              <a:ext cx="384065" cy="720677"/>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rPr>
                <a:t>4</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endParaRPr>
            </a:p>
          </p:txBody>
        </p:sp>
        <p:sp>
          <p:nvSpPr>
            <p:cNvPr id="49" name="矩形 22"/>
            <p:cNvSpPr>
              <a:spLocks noChangeArrowheads="1"/>
            </p:cNvSpPr>
            <p:nvPr/>
          </p:nvSpPr>
          <p:spPr bwMode="auto">
            <a:xfrm>
              <a:off x="384065" y="0"/>
              <a:ext cx="1656873" cy="720677"/>
            </a:xfrm>
            <a:prstGeom prst="rect">
              <a:avLst/>
            </a:pr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单击此处输入标题文本</a:t>
              </a:r>
            </a:p>
          </p:txBody>
        </p:sp>
        <p:sp>
          <p:nvSpPr>
            <p:cNvPr id="50" name="矩形 23"/>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单击此处输入文字</a:t>
              </a:r>
              <a:endParaRPr 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endParaRPr>
            </a:p>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此处输入文字</a:t>
              </a:r>
              <a:endParaRPr lang="zh-CN" altLang="en-US">
                <a:solidFill>
                  <a:srgbClr val="00000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grpSp>
        <p:nvGrpSpPr>
          <p:cNvPr id="36" name="Group 22"/>
          <p:cNvGrpSpPr>
            <a:grpSpLocks/>
          </p:cNvGrpSpPr>
          <p:nvPr/>
        </p:nvGrpSpPr>
        <p:grpSpPr bwMode="auto">
          <a:xfrm>
            <a:off x="2998284" y="2800176"/>
            <a:ext cx="1530861" cy="1158478"/>
            <a:chOff x="0" y="0"/>
            <a:chExt cx="2040938" cy="1544535"/>
          </a:xfrm>
        </p:grpSpPr>
        <p:sp>
          <p:nvSpPr>
            <p:cNvPr id="45" name="矩形 18"/>
            <p:cNvSpPr>
              <a:spLocks noChangeArrowheads="1"/>
            </p:cNvSpPr>
            <p:nvPr/>
          </p:nvSpPr>
          <p:spPr bwMode="auto">
            <a:xfrm>
              <a:off x="0" y="0"/>
              <a:ext cx="384065" cy="720677"/>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rPr>
                <a:t>5</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endParaRPr>
            </a:p>
          </p:txBody>
        </p:sp>
        <p:sp>
          <p:nvSpPr>
            <p:cNvPr id="46" name="矩形 19"/>
            <p:cNvSpPr>
              <a:spLocks noChangeArrowheads="1"/>
            </p:cNvSpPr>
            <p:nvPr/>
          </p:nvSpPr>
          <p:spPr bwMode="auto">
            <a:xfrm>
              <a:off x="384065" y="0"/>
              <a:ext cx="1656873" cy="720677"/>
            </a:xfrm>
            <a:prstGeom prst="rect">
              <a:avLst/>
            </a:pr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单击此处输入标题文本</a:t>
              </a:r>
            </a:p>
          </p:txBody>
        </p:sp>
        <p:sp>
          <p:nvSpPr>
            <p:cNvPr id="47" name="矩形 20"/>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单击此处输入文字</a:t>
              </a:r>
              <a:endParaRPr 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endParaRPr>
            </a:p>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此处输入文字</a:t>
              </a:r>
              <a:endParaRPr lang="zh-CN" altLang="en-US">
                <a:solidFill>
                  <a:srgbClr val="00000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grpSp>
        <p:nvGrpSpPr>
          <p:cNvPr id="37" name="Group 26"/>
          <p:cNvGrpSpPr>
            <a:grpSpLocks/>
          </p:cNvGrpSpPr>
          <p:nvPr/>
        </p:nvGrpSpPr>
        <p:grpSpPr bwMode="auto">
          <a:xfrm>
            <a:off x="4645806" y="2800176"/>
            <a:ext cx="1530861" cy="1158478"/>
            <a:chOff x="0" y="0"/>
            <a:chExt cx="2040938" cy="1544535"/>
          </a:xfrm>
        </p:grpSpPr>
        <p:sp>
          <p:nvSpPr>
            <p:cNvPr id="42" name="矩形 15"/>
            <p:cNvSpPr>
              <a:spLocks noChangeArrowheads="1"/>
            </p:cNvSpPr>
            <p:nvPr/>
          </p:nvSpPr>
          <p:spPr bwMode="auto">
            <a:xfrm>
              <a:off x="0" y="0"/>
              <a:ext cx="384065" cy="720677"/>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rPr>
                <a:t>6</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endParaRPr>
            </a:p>
          </p:txBody>
        </p:sp>
        <p:sp>
          <p:nvSpPr>
            <p:cNvPr id="43" name="矩形 16"/>
            <p:cNvSpPr>
              <a:spLocks noChangeArrowheads="1"/>
            </p:cNvSpPr>
            <p:nvPr/>
          </p:nvSpPr>
          <p:spPr bwMode="auto">
            <a:xfrm>
              <a:off x="384065" y="0"/>
              <a:ext cx="1656873" cy="720677"/>
            </a:xfrm>
            <a:prstGeom prst="rect">
              <a:avLst/>
            </a:pr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单击此处输入标题文本</a:t>
              </a:r>
            </a:p>
          </p:txBody>
        </p:sp>
        <p:sp>
          <p:nvSpPr>
            <p:cNvPr id="44" name="矩形 17"/>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单击此处输入文字</a:t>
              </a:r>
              <a:endParaRPr 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endParaRPr>
            </a:p>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此处输入文字</a:t>
              </a:r>
              <a:endParaRPr lang="zh-CN" altLang="en-US">
                <a:solidFill>
                  <a:srgbClr val="00000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grpSp>
        <p:nvGrpSpPr>
          <p:cNvPr id="38" name="Group 30"/>
          <p:cNvGrpSpPr>
            <a:grpSpLocks/>
          </p:cNvGrpSpPr>
          <p:nvPr/>
        </p:nvGrpSpPr>
        <p:grpSpPr bwMode="auto">
          <a:xfrm>
            <a:off x="6280232" y="2808511"/>
            <a:ext cx="1530861" cy="1158478"/>
            <a:chOff x="0" y="0"/>
            <a:chExt cx="2040938" cy="1544535"/>
          </a:xfrm>
        </p:grpSpPr>
        <p:sp>
          <p:nvSpPr>
            <p:cNvPr id="39" name="矩形 12"/>
            <p:cNvSpPr>
              <a:spLocks noChangeArrowheads="1"/>
            </p:cNvSpPr>
            <p:nvPr/>
          </p:nvSpPr>
          <p:spPr bwMode="auto">
            <a:xfrm>
              <a:off x="0" y="0"/>
              <a:ext cx="384065" cy="720677"/>
            </a:xfrm>
            <a:prstGeom prst="rect">
              <a:avLst/>
            </a:prstGeom>
            <a:solidFill>
              <a:srgbClr val="3F3F3F"/>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r>
                <a:rPr 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rPr>
                <a:t>7</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Impact" pitchFamily="34" charset="0"/>
              </a:endParaRPr>
            </a:p>
          </p:txBody>
        </p:sp>
        <p:sp>
          <p:nvSpPr>
            <p:cNvPr id="40" name="矩形 13"/>
            <p:cNvSpPr>
              <a:spLocks noChangeArrowheads="1"/>
            </p:cNvSpPr>
            <p:nvPr/>
          </p:nvSpPr>
          <p:spPr bwMode="auto">
            <a:xfrm>
              <a:off x="384065" y="0"/>
              <a:ext cx="1656873" cy="720677"/>
            </a:xfrm>
            <a:prstGeom prst="rect">
              <a:avLst/>
            </a:prstGeom>
            <a:solidFill>
              <a:srgbClr val="C00000"/>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nSpc>
                  <a:spcPct val="120000"/>
                </a:lnSpc>
              </a:pPr>
              <a:r>
                <a:rPr lang="zh-CN" altLang="en-US" sz="1100" b="1"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单击此处输入标题文本</a:t>
              </a:r>
            </a:p>
          </p:txBody>
        </p:sp>
        <p:sp>
          <p:nvSpPr>
            <p:cNvPr id="41" name="矩形 14"/>
            <p:cNvSpPr>
              <a:spLocks noChangeArrowheads="1"/>
            </p:cNvSpPr>
            <p:nvPr/>
          </p:nvSpPr>
          <p:spPr bwMode="auto">
            <a:xfrm>
              <a:off x="0" y="720677"/>
              <a:ext cx="2040938" cy="823858"/>
            </a:xfrm>
            <a:prstGeom prst="rect">
              <a:avLst/>
            </a:prstGeom>
            <a:gradFill rotWithShape="1">
              <a:gsLst>
                <a:gs pos="0">
                  <a:srgbClr val="F9F9F9"/>
                </a:gs>
                <a:gs pos="32999">
                  <a:srgbClr val="F9F9F9"/>
                </a:gs>
                <a:gs pos="100000">
                  <a:srgbClr val="D7D7D7"/>
                </a:gs>
              </a:gsLst>
              <a:lin ang="54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单击此处输入文字</a:t>
              </a:r>
              <a:endParaRPr 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endParaRPr>
            </a:p>
            <a:p>
              <a:pPr algn="ctr">
                <a:lnSpc>
                  <a:spcPct val="120000"/>
                </a:lnSpc>
              </a:pPr>
              <a:r>
                <a:rPr lang="zh-CN" altLang="en-US" sz="900">
                  <a:solidFill>
                    <a:srgbClr val="4D4D4D"/>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sym typeface="微软雅黑" pitchFamily="34" charset="-122"/>
                </a:rPr>
                <a:t>此处输入文字</a:t>
              </a:r>
              <a:endParaRPr lang="zh-CN" altLang="en-US">
                <a:solidFill>
                  <a:srgbClr val="000000"/>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sp>
        <p:nvSpPr>
          <p:cNvPr id="62"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066460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250" fill="hold"/>
                                        <p:tgtEl>
                                          <p:spTgt spid="32"/>
                                        </p:tgtEl>
                                        <p:attrNameLst>
                                          <p:attrName>ppt_x</p:attrName>
                                        </p:attrNameLst>
                                      </p:cBhvr>
                                      <p:tavLst>
                                        <p:tav tm="0">
                                          <p:val>
                                            <p:strVal val="1+#ppt_w/2"/>
                                          </p:val>
                                        </p:tav>
                                        <p:tav tm="100000">
                                          <p:val>
                                            <p:strVal val="#ppt_x"/>
                                          </p:val>
                                        </p:tav>
                                      </p:tavLst>
                                    </p:anim>
                                    <p:anim calcmode="lin" valueType="num">
                                      <p:cBhvr additive="base">
                                        <p:cTn id="8" dur="125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1250" fill="hold"/>
                                        <p:tgtEl>
                                          <p:spTgt spid="33"/>
                                        </p:tgtEl>
                                        <p:attrNameLst>
                                          <p:attrName>ppt_x</p:attrName>
                                        </p:attrNameLst>
                                      </p:cBhvr>
                                      <p:tavLst>
                                        <p:tav tm="0">
                                          <p:val>
                                            <p:strVal val="1+#ppt_w/2"/>
                                          </p:val>
                                        </p:tav>
                                        <p:tav tm="100000">
                                          <p:val>
                                            <p:strVal val="#ppt_x"/>
                                          </p:val>
                                        </p:tav>
                                      </p:tavLst>
                                    </p:anim>
                                    <p:anim calcmode="lin" valueType="num">
                                      <p:cBhvr additive="base">
                                        <p:cTn id="12" dur="125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1250" fill="hold"/>
                                        <p:tgtEl>
                                          <p:spTgt spid="34"/>
                                        </p:tgtEl>
                                        <p:attrNameLst>
                                          <p:attrName>ppt_x</p:attrName>
                                        </p:attrNameLst>
                                      </p:cBhvr>
                                      <p:tavLst>
                                        <p:tav tm="0">
                                          <p:val>
                                            <p:strVal val="1+#ppt_w/2"/>
                                          </p:val>
                                        </p:tav>
                                        <p:tav tm="100000">
                                          <p:val>
                                            <p:strVal val="#ppt_x"/>
                                          </p:val>
                                        </p:tav>
                                      </p:tavLst>
                                    </p:anim>
                                    <p:anim calcmode="lin" valueType="num">
                                      <p:cBhvr additive="base">
                                        <p:cTn id="16" dur="1250" fill="hold"/>
                                        <p:tgtEl>
                                          <p:spTgt spid="34"/>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2"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1250" fill="hold"/>
                                        <p:tgtEl>
                                          <p:spTgt spid="35"/>
                                        </p:tgtEl>
                                        <p:attrNameLst>
                                          <p:attrName>ppt_x</p:attrName>
                                        </p:attrNameLst>
                                      </p:cBhvr>
                                      <p:tavLst>
                                        <p:tav tm="0">
                                          <p:val>
                                            <p:strVal val="1+#ppt_w/2"/>
                                          </p:val>
                                        </p:tav>
                                        <p:tav tm="100000">
                                          <p:val>
                                            <p:strVal val="#ppt_x"/>
                                          </p:val>
                                        </p:tav>
                                      </p:tavLst>
                                    </p:anim>
                                    <p:anim calcmode="lin" valueType="num">
                                      <p:cBhvr additive="base">
                                        <p:cTn id="21" dur="1250" fill="hold"/>
                                        <p:tgtEl>
                                          <p:spTgt spid="3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1250" fill="hold"/>
                                        <p:tgtEl>
                                          <p:spTgt spid="36"/>
                                        </p:tgtEl>
                                        <p:attrNameLst>
                                          <p:attrName>ppt_x</p:attrName>
                                        </p:attrNameLst>
                                      </p:cBhvr>
                                      <p:tavLst>
                                        <p:tav tm="0">
                                          <p:val>
                                            <p:strVal val="1+#ppt_w/2"/>
                                          </p:val>
                                        </p:tav>
                                        <p:tav tm="100000">
                                          <p:val>
                                            <p:strVal val="#ppt_x"/>
                                          </p:val>
                                        </p:tav>
                                      </p:tavLst>
                                    </p:anim>
                                    <p:anim calcmode="lin" valueType="num">
                                      <p:cBhvr additive="base">
                                        <p:cTn id="25" dur="1250" fill="hold"/>
                                        <p:tgtEl>
                                          <p:spTgt spid="3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1250" fill="hold"/>
                                        <p:tgtEl>
                                          <p:spTgt spid="37"/>
                                        </p:tgtEl>
                                        <p:attrNameLst>
                                          <p:attrName>ppt_x</p:attrName>
                                        </p:attrNameLst>
                                      </p:cBhvr>
                                      <p:tavLst>
                                        <p:tav tm="0">
                                          <p:val>
                                            <p:strVal val="1+#ppt_w/2"/>
                                          </p:val>
                                        </p:tav>
                                        <p:tav tm="100000">
                                          <p:val>
                                            <p:strVal val="#ppt_x"/>
                                          </p:val>
                                        </p:tav>
                                      </p:tavLst>
                                    </p:anim>
                                    <p:anim calcmode="lin" valueType="num">
                                      <p:cBhvr additive="base">
                                        <p:cTn id="29" dur="1250" fill="hold"/>
                                        <p:tgtEl>
                                          <p:spTgt spid="3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1250" fill="hold"/>
                                        <p:tgtEl>
                                          <p:spTgt spid="38"/>
                                        </p:tgtEl>
                                        <p:attrNameLst>
                                          <p:attrName>ppt_x</p:attrName>
                                        </p:attrNameLst>
                                      </p:cBhvr>
                                      <p:tavLst>
                                        <p:tav tm="0">
                                          <p:val>
                                            <p:strVal val="1+#ppt_w/2"/>
                                          </p:val>
                                        </p:tav>
                                        <p:tav tm="100000">
                                          <p:val>
                                            <p:strVal val="#ppt_x"/>
                                          </p:val>
                                        </p:tav>
                                      </p:tavLst>
                                    </p:anim>
                                    <p:anim calcmode="lin" valueType="num">
                                      <p:cBhvr additive="base">
                                        <p:cTn id="33" dur="125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角星 1"/>
          <p:cNvSpPr>
            <a:spLocks noChangeAspect="1"/>
          </p:cNvSpPr>
          <p:nvPr/>
        </p:nvSpPr>
        <p:spPr>
          <a:xfrm>
            <a:off x="2613243" y="-236562"/>
            <a:ext cx="3768308" cy="3768308"/>
          </a:xfrm>
          <a:prstGeom prst="star5">
            <a:avLst>
              <a:gd name="adj" fmla="val 27174"/>
              <a:gd name="hf" fmla="val 105146"/>
              <a:gd name="vf" fmla="val 110557"/>
            </a:avLst>
          </a:prstGeom>
          <a:solidFill>
            <a:srgbClr val="C00000"/>
          </a:solidFill>
          <a:ln>
            <a:noFill/>
          </a:ln>
          <a:scene3d>
            <a:camera prst="perspectiveRelaxed">
              <a:rot lat="18573604" lon="0" rev="0"/>
            </a:camera>
            <a:lightRig rig="threePt" dir="t"/>
          </a:scene3d>
          <a:sp3d>
            <a:bevelT w="3194050" h="1765300" prst="artDeco"/>
            <a:extrusionClr>
              <a:schemeClr val="accent3">
                <a:lumMod val="75000"/>
              </a:schemeClr>
            </a:extrusionClr>
            <a:contourClr>
              <a:schemeClr val="accent3">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tx1">
                  <a:lumMod val="85000"/>
                  <a:lumOff val="15000"/>
                </a:schemeClr>
              </a:solidFill>
              <a:latin typeface="+mn-ea"/>
            </a:endParaRPr>
          </a:p>
        </p:txBody>
      </p:sp>
      <p:grpSp>
        <p:nvGrpSpPr>
          <p:cNvPr id="3" name="组合 2"/>
          <p:cNvGrpSpPr/>
          <p:nvPr/>
        </p:nvGrpSpPr>
        <p:grpSpPr>
          <a:xfrm>
            <a:off x="4442133" y="1043782"/>
            <a:ext cx="2535043" cy="820520"/>
            <a:chOff x="4467764" y="1442247"/>
            <a:chExt cx="2535043" cy="820520"/>
          </a:xfrm>
        </p:grpSpPr>
        <p:sp>
          <p:nvSpPr>
            <p:cNvPr id="4" name="矩形 3"/>
            <p:cNvSpPr/>
            <p:nvPr/>
          </p:nvSpPr>
          <p:spPr>
            <a:xfrm>
              <a:off x="4673308" y="1442247"/>
              <a:ext cx="2329499" cy="369332"/>
            </a:xfrm>
            <a:prstGeom prst="rect">
              <a:avLst/>
            </a:prstGeom>
          </p:spPr>
          <p:txBody>
            <a:bodyPr wrap="square">
              <a:spAutoFit/>
            </a:bodyPr>
            <a:lstStyle/>
            <a:p>
              <a:r>
                <a:rPr lang="zh-CN" altLang="en-US" sz="900" dirty="0">
                  <a:solidFill>
                    <a:schemeClr val="tx1">
                      <a:lumMod val="85000"/>
                      <a:lumOff val="15000"/>
                    </a:schemeClr>
                  </a:solidFill>
                  <a:latin typeface="+mn-ea"/>
                </a:rPr>
                <a:t>请在此处输入您的文本，或者复制您的文本粘贴到此处请在此处输入您的</a:t>
              </a:r>
              <a:r>
                <a:rPr lang="zh-CN" altLang="en-US" sz="900" dirty="0" smtClean="0">
                  <a:solidFill>
                    <a:schemeClr val="tx1">
                      <a:lumMod val="85000"/>
                      <a:lumOff val="15000"/>
                    </a:schemeClr>
                  </a:solidFill>
                  <a:latin typeface="+mn-ea"/>
                </a:rPr>
                <a:t>文本</a:t>
              </a:r>
              <a:endParaRPr lang="zh-CN" altLang="en-US" sz="900" dirty="0">
                <a:solidFill>
                  <a:schemeClr val="tx1">
                    <a:lumMod val="85000"/>
                    <a:lumOff val="15000"/>
                  </a:schemeClr>
                </a:solidFill>
                <a:latin typeface="+mn-ea"/>
              </a:endParaRPr>
            </a:p>
          </p:txBody>
        </p:sp>
        <p:sp>
          <p:nvSpPr>
            <p:cNvPr id="5" name="任意多边形 4"/>
            <p:cNvSpPr/>
            <p:nvPr/>
          </p:nvSpPr>
          <p:spPr>
            <a:xfrm>
              <a:off x="4467764" y="1796220"/>
              <a:ext cx="274059" cy="466547"/>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 name="connsiteX0" fmla="*/ 247 w 1934203"/>
                <a:gd name="connsiteY0" fmla="*/ 482830 h 482830"/>
                <a:gd name="connsiteX1" fmla="*/ 1934203 w 1934203"/>
                <a:gd name="connsiteY1" fmla="*/ 331954 h 482830"/>
                <a:gd name="connsiteX0" fmla="*/ 446 w 1308106"/>
                <a:gd name="connsiteY0" fmla="*/ 702022 h 702022"/>
                <a:gd name="connsiteX1" fmla="*/ 1308106 w 1308106"/>
                <a:gd name="connsiteY1" fmla="*/ 246346 h 702022"/>
                <a:gd name="connsiteX0" fmla="*/ 665 w 1308325"/>
                <a:gd name="connsiteY0" fmla="*/ 502968 h 502968"/>
                <a:gd name="connsiteX1" fmla="*/ 1308325 w 1308325"/>
                <a:gd name="connsiteY1" fmla="*/ 47292 h 502968"/>
                <a:gd name="connsiteX0" fmla="*/ 1057 w 1114348"/>
                <a:gd name="connsiteY0" fmla="*/ 486213 h 486213"/>
                <a:gd name="connsiteX1" fmla="*/ 1114348 w 1114348"/>
                <a:gd name="connsiteY1" fmla="*/ 50418 h 486213"/>
                <a:gd name="connsiteX0" fmla="*/ 72903 w 1186194"/>
                <a:gd name="connsiteY0" fmla="*/ 472158 h 472158"/>
                <a:gd name="connsiteX1" fmla="*/ 1186194 w 1186194"/>
                <a:gd name="connsiteY1" fmla="*/ 36363 h 472158"/>
                <a:gd name="connsiteX0" fmla="*/ 221956 w 622565"/>
                <a:gd name="connsiteY0" fmla="*/ 535877 h 535877"/>
                <a:gd name="connsiteX1" fmla="*/ 622565 w 622565"/>
                <a:gd name="connsiteY1" fmla="*/ 30498 h 535877"/>
                <a:gd name="connsiteX0" fmla="*/ 387459 w 788068"/>
                <a:gd name="connsiteY0" fmla="*/ 523372 h 523372"/>
                <a:gd name="connsiteX1" fmla="*/ 788068 w 788068"/>
                <a:gd name="connsiteY1" fmla="*/ 17993 h 523372"/>
                <a:gd name="connsiteX0" fmla="*/ 248933 w 649542"/>
                <a:gd name="connsiteY0" fmla="*/ 522461 h 522461"/>
                <a:gd name="connsiteX1" fmla="*/ 649542 w 649542"/>
                <a:gd name="connsiteY1" fmla="*/ 17082 h 522461"/>
                <a:gd name="connsiteX0" fmla="*/ 219484 w 620093"/>
                <a:gd name="connsiteY0" fmla="*/ 505379 h 505379"/>
                <a:gd name="connsiteX1" fmla="*/ 620093 w 620093"/>
                <a:gd name="connsiteY1" fmla="*/ 0 h 505379"/>
              </a:gdLst>
              <a:ahLst/>
              <a:cxnLst>
                <a:cxn ang="0">
                  <a:pos x="connsiteX0" y="connsiteY0"/>
                </a:cxn>
                <a:cxn ang="0">
                  <a:pos x="connsiteX1" y="connsiteY1"/>
                </a:cxn>
              </a:cxnLst>
              <a:rect l="l" t="t" r="r" b="b"/>
              <a:pathLst>
                <a:path w="620093" h="505379">
                  <a:moveTo>
                    <a:pt x="219484" y="505379"/>
                  </a:moveTo>
                  <a:cubicBezTo>
                    <a:pt x="-125932" y="500489"/>
                    <a:pt x="-113508" y="9893"/>
                    <a:pt x="620093" y="0"/>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latin typeface="+mn-ea"/>
              </a:endParaRPr>
            </a:p>
          </p:txBody>
        </p:sp>
      </p:grpSp>
      <p:grpSp>
        <p:nvGrpSpPr>
          <p:cNvPr id="6" name="组合 5"/>
          <p:cNvGrpSpPr/>
          <p:nvPr/>
        </p:nvGrpSpPr>
        <p:grpSpPr>
          <a:xfrm>
            <a:off x="5969025" y="2024925"/>
            <a:ext cx="3037359" cy="532389"/>
            <a:chOff x="5994656" y="2423390"/>
            <a:chExt cx="3037359" cy="532389"/>
          </a:xfrm>
        </p:grpSpPr>
        <p:sp>
          <p:nvSpPr>
            <p:cNvPr id="7" name="矩形 6"/>
            <p:cNvSpPr/>
            <p:nvPr/>
          </p:nvSpPr>
          <p:spPr>
            <a:xfrm>
              <a:off x="6797263" y="2586447"/>
              <a:ext cx="2234752" cy="369332"/>
            </a:xfrm>
            <a:prstGeom prst="rect">
              <a:avLst/>
            </a:prstGeom>
          </p:spPr>
          <p:txBody>
            <a:bodyPr wrap="square">
              <a:spAutoFit/>
            </a:bodyPr>
            <a:lstStyle/>
            <a:p>
              <a:r>
                <a:rPr lang="zh-CN" altLang="en-US" sz="900" dirty="0">
                  <a:solidFill>
                    <a:schemeClr val="tx1">
                      <a:lumMod val="85000"/>
                      <a:lumOff val="15000"/>
                    </a:schemeClr>
                  </a:solidFill>
                  <a:latin typeface="+mn-ea"/>
                </a:rPr>
                <a:t>请在此处输入您的文本，或者复制您的文本粘贴到此处请在此处输入您的</a:t>
              </a:r>
              <a:r>
                <a:rPr lang="zh-CN" altLang="en-US" sz="900" dirty="0" smtClean="0">
                  <a:solidFill>
                    <a:schemeClr val="tx1">
                      <a:lumMod val="85000"/>
                      <a:lumOff val="15000"/>
                    </a:schemeClr>
                  </a:solidFill>
                  <a:latin typeface="+mn-ea"/>
                </a:rPr>
                <a:t>文本</a:t>
              </a:r>
              <a:endParaRPr lang="zh-CN" altLang="en-US" sz="900" dirty="0">
                <a:solidFill>
                  <a:schemeClr val="tx1">
                    <a:lumMod val="85000"/>
                    <a:lumOff val="15000"/>
                  </a:schemeClr>
                </a:solidFill>
                <a:latin typeface="+mn-ea"/>
              </a:endParaRPr>
            </a:p>
          </p:txBody>
        </p:sp>
        <p:sp>
          <p:nvSpPr>
            <p:cNvPr id="8" name="任意多边形 7"/>
            <p:cNvSpPr/>
            <p:nvPr/>
          </p:nvSpPr>
          <p:spPr>
            <a:xfrm>
              <a:off x="5994656" y="2423390"/>
              <a:ext cx="802607" cy="456009"/>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 name="connsiteX0" fmla="*/ 0 w 1933956"/>
                <a:gd name="connsiteY0" fmla="*/ 733163 h 733163"/>
                <a:gd name="connsiteX1" fmla="*/ 1933956 w 1933956"/>
                <a:gd name="connsiteY1" fmla="*/ 582287 h 733163"/>
                <a:gd name="connsiteX0" fmla="*/ 0 w 1933956"/>
                <a:gd name="connsiteY0" fmla="*/ 710621 h 710621"/>
                <a:gd name="connsiteX1" fmla="*/ 1933956 w 1933956"/>
                <a:gd name="connsiteY1" fmla="*/ 559745 h 710621"/>
              </a:gdLst>
              <a:ahLst/>
              <a:cxnLst>
                <a:cxn ang="0">
                  <a:pos x="connsiteX0" y="connsiteY0"/>
                </a:cxn>
                <a:cxn ang="0">
                  <a:pos x="connsiteX1" y="connsiteY1"/>
                </a:cxn>
              </a:cxnLst>
              <a:rect l="l" t="t" r="r" b="b"/>
              <a:pathLst>
                <a:path w="1933956" h="710621">
                  <a:moveTo>
                    <a:pt x="0" y="710621"/>
                  </a:moveTo>
                  <a:cubicBezTo>
                    <a:pt x="76328" y="-391692"/>
                    <a:pt x="1362329" y="-24963"/>
                    <a:pt x="1933956" y="559745"/>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latin typeface="+mn-ea"/>
              </a:endParaRPr>
            </a:p>
          </p:txBody>
        </p:sp>
      </p:grpSp>
      <p:grpSp>
        <p:nvGrpSpPr>
          <p:cNvPr id="9" name="组合 8"/>
          <p:cNvGrpSpPr/>
          <p:nvPr/>
        </p:nvGrpSpPr>
        <p:grpSpPr>
          <a:xfrm>
            <a:off x="5539446" y="3310903"/>
            <a:ext cx="3063578" cy="567083"/>
            <a:chOff x="5565077" y="3709368"/>
            <a:chExt cx="3063578" cy="567083"/>
          </a:xfrm>
        </p:grpSpPr>
        <p:sp>
          <p:nvSpPr>
            <p:cNvPr id="10" name="矩形 9"/>
            <p:cNvSpPr/>
            <p:nvPr/>
          </p:nvSpPr>
          <p:spPr>
            <a:xfrm>
              <a:off x="6415187" y="3907119"/>
              <a:ext cx="2213468" cy="369332"/>
            </a:xfrm>
            <a:prstGeom prst="rect">
              <a:avLst/>
            </a:prstGeom>
          </p:spPr>
          <p:txBody>
            <a:bodyPr wrap="square">
              <a:spAutoFit/>
            </a:bodyPr>
            <a:lstStyle/>
            <a:p>
              <a:r>
                <a:rPr lang="zh-CN" altLang="en-US" sz="900" dirty="0">
                  <a:solidFill>
                    <a:schemeClr val="tx1">
                      <a:lumMod val="85000"/>
                      <a:lumOff val="15000"/>
                    </a:schemeClr>
                  </a:solidFill>
                  <a:latin typeface="+mn-ea"/>
                </a:rPr>
                <a:t>请在此处输入您的文本，或者复制您的文本粘贴到此处请在此处输入您的</a:t>
              </a:r>
              <a:r>
                <a:rPr lang="zh-CN" altLang="en-US" sz="900" dirty="0" smtClean="0">
                  <a:solidFill>
                    <a:schemeClr val="tx1">
                      <a:lumMod val="85000"/>
                      <a:lumOff val="15000"/>
                    </a:schemeClr>
                  </a:solidFill>
                  <a:latin typeface="+mn-ea"/>
                </a:rPr>
                <a:t>文本</a:t>
              </a:r>
              <a:endParaRPr lang="zh-CN" altLang="en-US" sz="900" dirty="0">
                <a:solidFill>
                  <a:schemeClr val="tx1">
                    <a:lumMod val="85000"/>
                    <a:lumOff val="15000"/>
                  </a:schemeClr>
                </a:solidFill>
                <a:latin typeface="+mn-ea"/>
              </a:endParaRPr>
            </a:p>
          </p:txBody>
        </p:sp>
        <p:sp>
          <p:nvSpPr>
            <p:cNvPr id="11" name="任意多边形 10"/>
            <p:cNvSpPr/>
            <p:nvPr/>
          </p:nvSpPr>
          <p:spPr>
            <a:xfrm>
              <a:off x="5565077" y="3709368"/>
              <a:ext cx="889613" cy="505237"/>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 name="connsiteX0" fmla="*/ 0 w 1933956"/>
                <a:gd name="connsiteY0" fmla="*/ 616326 h 616326"/>
                <a:gd name="connsiteX1" fmla="*/ 1933956 w 1933956"/>
                <a:gd name="connsiteY1" fmla="*/ 465450 h 616326"/>
              </a:gdLst>
              <a:ahLst/>
              <a:cxnLst>
                <a:cxn ang="0">
                  <a:pos x="connsiteX0" y="connsiteY0"/>
                </a:cxn>
                <a:cxn ang="0">
                  <a:pos x="connsiteX1" y="connsiteY1"/>
                </a:cxn>
              </a:cxnLst>
              <a:rect l="l" t="t" r="r" b="b"/>
              <a:pathLst>
                <a:path w="1933956" h="616326">
                  <a:moveTo>
                    <a:pt x="0" y="616326"/>
                  </a:moveTo>
                  <a:cubicBezTo>
                    <a:pt x="30393" y="-241185"/>
                    <a:pt x="1362329" y="-119258"/>
                    <a:pt x="1933956" y="465450"/>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latin typeface="+mn-ea"/>
              </a:endParaRPr>
            </a:p>
          </p:txBody>
        </p:sp>
      </p:grpSp>
      <p:grpSp>
        <p:nvGrpSpPr>
          <p:cNvPr id="12" name="组合 11"/>
          <p:cNvGrpSpPr/>
          <p:nvPr/>
        </p:nvGrpSpPr>
        <p:grpSpPr>
          <a:xfrm>
            <a:off x="340196" y="3353932"/>
            <a:ext cx="3188141" cy="524053"/>
            <a:chOff x="365827" y="3752397"/>
            <a:chExt cx="3188141" cy="524053"/>
          </a:xfrm>
        </p:grpSpPr>
        <p:sp>
          <p:nvSpPr>
            <p:cNvPr id="13" name="矩形 12"/>
            <p:cNvSpPr/>
            <p:nvPr/>
          </p:nvSpPr>
          <p:spPr>
            <a:xfrm>
              <a:off x="365827" y="3907118"/>
              <a:ext cx="2251211" cy="369332"/>
            </a:xfrm>
            <a:prstGeom prst="rect">
              <a:avLst/>
            </a:prstGeom>
          </p:spPr>
          <p:txBody>
            <a:bodyPr wrap="square">
              <a:spAutoFit/>
            </a:bodyPr>
            <a:lstStyle/>
            <a:p>
              <a:r>
                <a:rPr lang="zh-CN" altLang="en-US" sz="900" dirty="0">
                  <a:solidFill>
                    <a:schemeClr val="tx1">
                      <a:lumMod val="85000"/>
                      <a:lumOff val="15000"/>
                    </a:schemeClr>
                  </a:solidFill>
                  <a:latin typeface="+mn-ea"/>
                </a:rPr>
                <a:t>请在此处输入您的文本，或者复制您的文本粘贴到此处请在此处输入您的</a:t>
              </a:r>
              <a:r>
                <a:rPr lang="zh-CN" altLang="en-US" sz="900" dirty="0" smtClean="0">
                  <a:solidFill>
                    <a:schemeClr val="tx1">
                      <a:lumMod val="85000"/>
                      <a:lumOff val="15000"/>
                    </a:schemeClr>
                  </a:solidFill>
                  <a:latin typeface="+mn-ea"/>
                </a:rPr>
                <a:t>文本</a:t>
              </a:r>
              <a:endParaRPr lang="zh-CN" altLang="en-US" sz="900" dirty="0">
                <a:solidFill>
                  <a:schemeClr val="tx1">
                    <a:lumMod val="85000"/>
                    <a:lumOff val="15000"/>
                  </a:schemeClr>
                </a:solidFill>
                <a:latin typeface="+mn-ea"/>
              </a:endParaRPr>
            </a:p>
          </p:txBody>
        </p:sp>
        <p:sp>
          <p:nvSpPr>
            <p:cNvPr id="14" name="任意多边形 13"/>
            <p:cNvSpPr/>
            <p:nvPr/>
          </p:nvSpPr>
          <p:spPr>
            <a:xfrm flipH="1">
              <a:off x="2564171" y="3752397"/>
              <a:ext cx="989797" cy="485984"/>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 name="connsiteX0" fmla="*/ 0 w 1933956"/>
                <a:gd name="connsiteY0" fmla="*/ 616326 h 616326"/>
                <a:gd name="connsiteX1" fmla="*/ 1933956 w 1933956"/>
                <a:gd name="connsiteY1" fmla="*/ 465450 h 616326"/>
                <a:gd name="connsiteX0" fmla="*/ 0 w 1933956"/>
                <a:gd name="connsiteY0" fmla="*/ 587944 h 587945"/>
                <a:gd name="connsiteX1" fmla="*/ 1933956 w 1933956"/>
                <a:gd name="connsiteY1" fmla="*/ 494683 h 587945"/>
                <a:gd name="connsiteX0" fmla="*/ 0 w 1933956"/>
                <a:gd name="connsiteY0" fmla="*/ 585724 h 585724"/>
                <a:gd name="connsiteX1" fmla="*/ 1933956 w 1933956"/>
                <a:gd name="connsiteY1" fmla="*/ 492463 h 585724"/>
              </a:gdLst>
              <a:ahLst/>
              <a:cxnLst>
                <a:cxn ang="0">
                  <a:pos x="connsiteX0" y="connsiteY0"/>
                </a:cxn>
                <a:cxn ang="0">
                  <a:pos x="connsiteX1" y="connsiteY1"/>
                </a:cxn>
              </a:cxnLst>
              <a:rect l="l" t="t" r="r" b="b"/>
              <a:pathLst>
                <a:path w="1933956" h="585724">
                  <a:moveTo>
                    <a:pt x="0" y="585724"/>
                  </a:moveTo>
                  <a:cubicBezTo>
                    <a:pt x="105116" y="-266025"/>
                    <a:pt x="1362329" y="-92245"/>
                    <a:pt x="1933956" y="492463"/>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latin typeface="+mn-ea"/>
              </a:endParaRPr>
            </a:p>
          </p:txBody>
        </p:sp>
      </p:grpSp>
      <p:grpSp>
        <p:nvGrpSpPr>
          <p:cNvPr id="15" name="组合 14"/>
          <p:cNvGrpSpPr/>
          <p:nvPr/>
        </p:nvGrpSpPr>
        <p:grpSpPr>
          <a:xfrm>
            <a:off x="287329" y="2069846"/>
            <a:ext cx="2853025" cy="595479"/>
            <a:chOff x="312960" y="2468311"/>
            <a:chExt cx="2853025" cy="595479"/>
          </a:xfrm>
        </p:grpSpPr>
        <p:sp>
          <p:nvSpPr>
            <p:cNvPr id="16" name="任意多边形 15"/>
            <p:cNvSpPr/>
            <p:nvPr/>
          </p:nvSpPr>
          <p:spPr>
            <a:xfrm flipH="1">
              <a:off x="2412323" y="2468311"/>
              <a:ext cx="753662" cy="410557"/>
            </a:xfrm>
            <a:custGeom>
              <a:avLst/>
              <a:gdLst>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731520 h 731520"/>
                <a:gd name="connsiteX1" fmla="*/ 682752 w 1743456"/>
                <a:gd name="connsiteY1" fmla="*/ 0 h 731520"/>
                <a:gd name="connsiteX2" fmla="*/ 1743456 w 1743456"/>
                <a:gd name="connsiteY2" fmla="*/ 390144 h 731520"/>
                <a:gd name="connsiteX3" fmla="*/ 1743456 w 1743456"/>
                <a:gd name="connsiteY3" fmla="*/ 390144 h 731520"/>
                <a:gd name="connsiteX0" fmla="*/ 0 w 1743456"/>
                <a:gd name="connsiteY0" fmla="*/ 341376 h 341376"/>
                <a:gd name="connsiteX1" fmla="*/ 1743456 w 1743456"/>
                <a:gd name="connsiteY1" fmla="*/ 0 h 341376"/>
                <a:gd name="connsiteX2" fmla="*/ 1743456 w 1743456"/>
                <a:gd name="connsiteY2" fmla="*/ 0 h 341376"/>
                <a:gd name="connsiteX0" fmla="*/ 0 w 1743456"/>
                <a:gd name="connsiteY0" fmla="*/ 442524 h 442524"/>
                <a:gd name="connsiteX1" fmla="*/ 1743456 w 1743456"/>
                <a:gd name="connsiteY1" fmla="*/ 101148 h 442524"/>
                <a:gd name="connsiteX2" fmla="*/ 1743456 w 1743456"/>
                <a:gd name="connsiteY2" fmla="*/ 101148 h 442524"/>
                <a:gd name="connsiteX0" fmla="*/ 0 w 1743456"/>
                <a:gd name="connsiteY0" fmla="*/ 515790 h 515790"/>
                <a:gd name="connsiteX1" fmla="*/ 1743456 w 1743456"/>
                <a:gd name="connsiteY1" fmla="*/ 174414 h 515790"/>
                <a:gd name="connsiteX2" fmla="*/ 1743456 w 1743456"/>
                <a:gd name="connsiteY2" fmla="*/ 174414 h 515790"/>
                <a:gd name="connsiteX0" fmla="*/ 994 w 1744450"/>
                <a:gd name="connsiteY0" fmla="*/ 599230 h 599230"/>
                <a:gd name="connsiteX1" fmla="*/ 1744450 w 1744450"/>
                <a:gd name="connsiteY1" fmla="*/ 257854 h 599230"/>
                <a:gd name="connsiteX2" fmla="*/ 1744450 w 1744450"/>
                <a:gd name="connsiteY2" fmla="*/ 257854 h 599230"/>
                <a:gd name="connsiteX0" fmla="*/ 727 w 1744183"/>
                <a:gd name="connsiteY0" fmla="*/ 742273 h 742273"/>
                <a:gd name="connsiteX1" fmla="*/ 1744183 w 1744183"/>
                <a:gd name="connsiteY1" fmla="*/ 400897 h 742273"/>
                <a:gd name="connsiteX2" fmla="*/ 1744183 w 1744183"/>
                <a:gd name="connsiteY2" fmla="*/ 400897 h 742273"/>
                <a:gd name="connsiteX0" fmla="*/ 824 w 1907406"/>
                <a:gd name="connsiteY0" fmla="*/ 471425 h 471425"/>
                <a:gd name="connsiteX1" fmla="*/ 1744280 w 1907406"/>
                <a:gd name="connsiteY1" fmla="*/ 130049 h 471425"/>
                <a:gd name="connsiteX2" fmla="*/ 1858580 w 1907406"/>
                <a:gd name="connsiteY2" fmla="*/ 396749 h 471425"/>
                <a:gd name="connsiteX0" fmla="*/ 0 w 1857756"/>
                <a:gd name="connsiteY0" fmla="*/ 74676 h 74676"/>
                <a:gd name="connsiteX1" fmla="*/ 1857756 w 1857756"/>
                <a:gd name="connsiteY1" fmla="*/ 0 h 74676"/>
                <a:gd name="connsiteX0" fmla="*/ 0 w 1857756"/>
                <a:gd name="connsiteY0" fmla="*/ 304580 h 304580"/>
                <a:gd name="connsiteX1" fmla="*/ 1857756 w 1857756"/>
                <a:gd name="connsiteY1" fmla="*/ 229904 h 304580"/>
                <a:gd name="connsiteX0" fmla="*/ 0 w 1857756"/>
                <a:gd name="connsiteY0" fmla="*/ 480550 h 480550"/>
                <a:gd name="connsiteX1" fmla="*/ 1857756 w 1857756"/>
                <a:gd name="connsiteY1" fmla="*/ 405874 h 480550"/>
                <a:gd name="connsiteX0" fmla="*/ 0 w 1857756"/>
                <a:gd name="connsiteY0" fmla="*/ 541672 h 541672"/>
                <a:gd name="connsiteX1" fmla="*/ 1857756 w 1857756"/>
                <a:gd name="connsiteY1" fmla="*/ 466996 h 541672"/>
                <a:gd name="connsiteX0" fmla="*/ 0 w 1857756"/>
                <a:gd name="connsiteY0" fmla="*/ 680436 h 680436"/>
                <a:gd name="connsiteX1" fmla="*/ 1857756 w 1857756"/>
                <a:gd name="connsiteY1" fmla="*/ 605760 h 680436"/>
                <a:gd name="connsiteX0" fmla="*/ 0 w 1933956"/>
                <a:gd name="connsiteY0" fmla="*/ 724085 h 724085"/>
                <a:gd name="connsiteX1" fmla="*/ 1933956 w 1933956"/>
                <a:gd name="connsiteY1" fmla="*/ 573209 h 724085"/>
                <a:gd name="connsiteX0" fmla="*/ 0 w 1933956"/>
                <a:gd name="connsiteY0" fmla="*/ 654096 h 654096"/>
                <a:gd name="connsiteX1" fmla="*/ 1933956 w 1933956"/>
                <a:gd name="connsiteY1" fmla="*/ 503220 h 654096"/>
                <a:gd name="connsiteX0" fmla="*/ 0 w 1933956"/>
                <a:gd name="connsiteY0" fmla="*/ 593912 h 593912"/>
                <a:gd name="connsiteX1" fmla="*/ 1933956 w 1933956"/>
                <a:gd name="connsiteY1" fmla="*/ 443036 h 593912"/>
                <a:gd name="connsiteX0" fmla="*/ 429 w 1934385"/>
                <a:gd name="connsiteY0" fmla="*/ 717758 h 717758"/>
                <a:gd name="connsiteX1" fmla="*/ 1934385 w 1934385"/>
                <a:gd name="connsiteY1" fmla="*/ 566882 h 717758"/>
                <a:gd name="connsiteX0" fmla="*/ 0 w 1933956"/>
                <a:gd name="connsiteY0" fmla="*/ 748317 h 748317"/>
                <a:gd name="connsiteX1" fmla="*/ 1933956 w 1933956"/>
                <a:gd name="connsiteY1" fmla="*/ 597441 h 748317"/>
              </a:gdLst>
              <a:ahLst/>
              <a:cxnLst>
                <a:cxn ang="0">
                  <a:pos x="connsiteX0" y="connsiteY0"/>
                </a:cxn>
                <a:cxn ang="0">
                  <a:pos x="connsiteX1" y="connsiteY1"/>
                </a:cxn>
              </a:cxnLst>
              <a:rect l="l" t="t" r="r" b="b"/>
              <a:pathLst>
                <a:path w="1933956" h="748317">
                  <a:moveTo>
                    <a:pt x="0" y="748317"/>
                  </a:moveTo>
                  <a:cubicBezTo>
                    <a:pt x="127" y="-448150"/>
                    <a:pt x="1362329" y="12733"/>
                    <a:pt x="1933956" y="597441"/>
                  </a:cubicBezTo>
                </a:path>
              </a:pathLst>
            </a:custGeom>
            <a:noFill/>
            <a:ln w="19050">
              <a:solidFill>
                <a:srgbClr val="C00000"/>
              </a:solidFill>
              <a:prstDash val="sysDash"/>
              <a:headEnd type="ova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85000"/>
                    <a:lumOff val="15000"/>
                  </a:schemeClr>
                </a:solidFill>
                <a:latin typeface="+mn-ea"/>
              </a:endParaRPr>
            </a:p>
          </p:txBody>
        </p:sp>
        <p:sp>
          <p:nvSpPr>
            <p:cNvPr id="17" name="矩形 16"/>
            <p:cNvSpPr/>
            <p:nvPr/>
          </p:nvSpPr>
          <p:spPr>
            <a:xfrm>
              <a:off x="312960" y="2694458"/>
              <a:ext cx="2251211" cy="369332"/>
            </a:xfrm>
            <a:prstGeom prst="rect">
              <a:avLst/>
            </a:prstGeom>
          </p:spPr>
          <p:txBody>
            <a:bodyPr wrap="square">
              <a:spAutoFit/>
            </a:bodyPr>
            <a:lstStyle/>
            <a:p>
              <a:r>
                <a:rPr lang="zh-CN" altLang="en-US" sz="900" dirty="0">
                  <a:solidFill>
                    <a:schemeClr val="tx1">
                      <a:lumMod val="85000"/>
                      <a:lumOff val="15000"/>
                    </a:schemeClr>
                  </a:solidFill>
                  <a:latin typeface="+mn-ea"/>
                </a:rPr>
                <a:t>请在此处输入您的文本，或者复制您的文本粘贴到此处请在此处输入您的</a:t>
              </a:r>
              <a:r>
                <a:rPr lang="zh-CN" altLang="en-US" sz="900" dirty="0" smtClean="0">
                  <a:solidFill>
                    <a:schemeClr val="tx1">
                      <a:lumMod val="85000"/>
                      <a:lumOff val="15000"/>
                    </a:schemeClr>
                  </a:solidFill>
                  <a:latin typeface="+mn-ea"/>
                </a:rPr>
                <a:t>文本</a:t>
              </a:r>
              <a:endParaRPr lang="zh-CN" altLang="en-US" sz="900" dirty="0">
                <a:solidFill>
                  <a:schemeClr val="tx1">
                    <a:lumMod val="85000"/>
                    <a:lumOff val="15000"/>
                  </a:schemeClr>
                </a:solidFill>
                <a:latin typeface="+mn-ea"/>
              </a:endParaRPr>
            </a:p>
          </p:txBody>
        </p:sp>
      </p:grpSp>
      <p:grpSp>
        <p:nvGrpSpPr>
          <p:cNvPr id="18" name="组合 17"/>
          <p:cNvGrpSpPr/>
          <p:nvPr/>
        </p:nvGrpSpPr>
        <p:grpSpPr>
          <a:xfrm>
            <a:off x="3940496" y="1923678"/>
            <a:ext cx="998668" cy="1283653"/>
            <a:chOff x="4021138" y="1635646"/>
            <a:chExt cx="1049586" cy="1349102"/>
          </a:xfrm>
        </p:grpSpPr>
        <p:pic>
          <p:nvPicPr>
            <p:cNvPr id="19" name="Picture 2" descr="E:\T上云霄4\T上云霄4\绅士猫分享商务剪影素材\PNG商务男士\绅士猫分享 (75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6829" y="1635646"/>
              <a:ext cx="725686" cy="1241958"/>
            </a:xfrm>
            <a:prstGeom prst="rect">
              <a:avLst/>
            </a:prstGeom>
            <a:noFill/>
            <a:extLst>
              <a:ext uri="{909E8E84-426E-40DD-AFC4-6F175D3DCCD1}">
                <a14:hiddenFill xmlns:a14="http://schemas.microsoft.com/office/drawing/2010/main">
                  <a:solidFill>
                    <a:srgbClr val="FFFFFF"/>
                  </a:solidFill>
                </a14:hiddenFill>
              </a:ext>
            </a:extLst>
          </p:spPr>
        </p:pic>
        <p:sp>
          <p:nvSpPr>
            <p:cNvPr id="20" name="椭圆 19"/>
            <p:cNvSpPr>
              <a:spLocks noChangeAspect="1"/>
            </p:cNvSpPr>
            <p:nvPr/>
          </p:nvSpPr>
          <p:spPr>
            <a:xfrm>
              <a:off x="4021138" y="2705495"/>
              <a:ext cx="1049586" cy="279253"/>
            </a:xfrm>
            <a:prstGeom prst="ellipse">
              <a:avLst/>
            </a:prstGeom>
            <a:gradFill flip="none" rotWithShape="1">
              <a:gsLst>
                <a:gs pos="0">
                  <a:schemeClr val="tx1">
                    <a:alpha val="43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b="1">
                <a:solidFill>
                  <a:schemeClr val="tx1">
                    <a:lumMod val="85000"/>
                    <a:lumOff val="15000"/>
                  </a:schemeClr>
                </a:solidFill>
                <a:latin typeface="+mn-ea"/>
              </a:endParaRPr>
            </a:p>
          </p:txBody>
        </p:sp>
      </p:grpSp>
      <p:sp>
        <p:nvSpPr>
          <p:cNvPr id="23"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971915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10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2500"/>
                            </p:stCondLst>
                            <p:childTnLst>
                              <p:par>
                                <p:cTn id="21" presetID="22" presetClass="entr" presetSubtype="2"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right)">
                                      <p:cBhvr>
                                        <p:cTn id="23" dur="500"/>
                                        <p:tgtEl>
                                          <p:spTgt spid="15"/>
                                        </p:tgtEl>
                                      </p:cBhvr>
                                    </p:animEffect>
                                  </p:childTnLst>
                                </p:cTn>
                              </p:par>
                            </p:childTnLst>
                          </p:cTn>
                        </p:par>
                        <p:par>
                          <p:cTn id="24" fill="hold">
                            <p:stCondLst>
                              <p:cond delay="3000"/>
                            </p:stCondLst>
                            <p:childTnLst>
                              <p:par>
                                <p:cTn id="25" presetID="22" presetClass="entr" presetSubtype="2"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right)">
                                      <p:cBhvr>
                                        <p:cTn id="27" dur="500"/>
                                        <p:tgtEl>
                                          <p:spTgt spid="12"/>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71550" y="3508375"/>
            <a:ext cx="7034213" cy="852815"/>
            <a:chOff x="971550" y="3508375"/>
            <a:chExt cx="7034213" cy="852815"/>
          </a:xfrm>
        </p:grpSpPr>
        <p:sp>
          <p:nvSpPr>
            <p:cNvPr id="3"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C0C0C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4" name="TextBox 87"/>
            <p:cNvSpPr>
              <a:spLocks noChangeArrowheads="1"/>
            </p:cNvSpPr>
            <p:nvPr/>
          </p:nvSpPr>
          <p:spPr bwMode="auto">
            <a:xfrm>
              <a:off x="2181225" y="4090988"/>
              <a:ext cx="4619625" cy="27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zh-CN" altLang="en-US" sz="1100" dirty="0">
                  <a:solidFill>
                    <a:srgbClr val="E60027"/>
                  </a:solidFill>
                  <a:latin typeface="微软雅黑" pitchFamily="34" charset="-122"/>
                  <a:ea typeface="微软雅黑" pitchFamily="34" charset="-122"/>
                  <a:sym typeface="微软雅黑" pitchFamily="34" charset="-122"/>
                </a:rPr>
                <a:t>点击输入简要文本内容，文字内容需概况精炼的说明该分项内容</a:t>
              </a:r>
              <a:r>
                <a:rPr lang="en-US" altLang="zh-CN" sz="1100" dirty="0">
                  <a:solidFill>
                    <a:srgbClr val="E60027"/>
                  </a:solidFill>
                  <a:latin typeface="微软雅黑" pitchFamily="34" charset="-122"/>
                  <a:ea typeface="微软雅黑" pitchFamily="34" charset="-122"/>
                  <a:sym typeface="微软雅黑" pitchFamily="34" charset="-122"/>
                </a:rPr>
                <a:t>……</a:t>
              </a:r>
              <a:endParaRPr lang="zh-CN" altLang="en-US" sz="1100" dirty="0">
                <a:solidFill>
                  <a:srgbClr val="FF6400"/>
                </a:solidFill>
                <a:latin typeface="微软雅黑" pitchFamily="34" charset="-122"/>
                <a:ea typeface="微软雅黑" pitchFamily="34" charset="-122"/>
                <a:sym typeface="微软雅黑" pitchFamily="34" charset="-122"/>
              </a:endParaRPr>
            </a:p>
          </p:txBody>
        </p:sp>
      </p:grpSp>
      <p:grpSp>
        <p:nvGrpSpPr>
          <p:cNvPr id="5" name="组合 4"/>
          <p:cNvGrpSpPr/>
          <p:nvPr/>
        </p:nvGrpSpPr>
        <p:grpSpPr>
          <a:xfrm>
            <a:off x="3627438" y="1038225"/>
            <a:ext cx="1728787" cy="2555875"/>
            <a:chOff x="3627438" y="1038225"/>
            <a:chExt cx="1728787" cy="2555875"/>
          </a:xfrm>
        </p:grpSpPr>
        <p:grpSp>
          <p:nvGrpSpPr>
            <p:cNvPr id="6" name="Group 5"/>
            <p:cNvGrpSpPr>
              <a:grpSpLocks/>
            </p:cNvGrpSpPr>
            <p:nvPr/>
          </p:nvGrpSpPr>
          <p:grpSpPr bwMode="auto">
            <a:xfrm>
              <a:off x="3627438" y="1865313"/>
              <a:ext cx="1728787" cy="1728787"/>
              <a:chOff x="0" y="0"/>
              <a:chExt cx="1728192" cy="1728192"/>
            </a:xfrm>
          </p:grpSpPr>
          <p:sp>
            <p:nvSpPr>
              <p:cNvPr id="8" name="五角星 68"/>
              <p:cNvSpPr>
                <a:spLocks noChangeArrowheads="1"/>
              </p:cNvSpPr>
              <p:nvPr/>
            </p:nvSpPr>
            <p:spPr bwMode="auto">
              <a:xfrm>
                <a:off x="0" y="0"/>
                <a:ext cx="1728192" cy="1728192"/>
              </a:xfrm>
              <a:prstGeom prst="star5">
                <a:avLst/>
              </a:prstGeom>
              <a:solidFill>
                <a:srgbClr val="FF64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9"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B05C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0"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400" dirty="0" smtClean="0">
                    <a:solidFill>
                      <a:srgbClr val="FFFFFF"/>
                    </a:solidFill>
                    <a:latin typeface="微软雅黑" pitchFamily="34" charset="-122"/>
                    <a:ea typeface="微软雅黑" pitchFamily="34" charset="-122"/>
                    <a:sym typeface="微软雅黑" pitchFamily="34" charset="-122"/>
                  </a:rPr>
                  <a:t>3</a:t>
                </a:r>
                <a:endParaRPr lang="zh-CN" altLang="en-US" sz="4400" dirty="0">
                  <a:solidFill>
                    <a:srgbClr val="FFFFFF"/>
                  </a:solidFill>
                  <a:latin typeface="微软雅黑" pitchFamily="34" charset="-122"/>
                  <a:ea typeface="微软雅黑" pitchFamily="34" charset="-122"/>
                  <a:sym typeface="微软雅黑" pitchFamily="34" charset="-122"/>
                </a:endParaRPr>
              </a:p>
            </p:txBody>
          </p:sp>
        </p:grpSp>
        <p:sp>
          <p:nvSpPr>
            <p:cNvPr id="7" name="TextBox 88"/>
            <p:cNvSpPr>
              <a:spLocks noChangeArrowheads="1"/>
            </p:cNvSpPr>
            <p:nvPr/>
          </p:nvSpPr>
          <p:spPr bwMode="auto">
            <a:xfrm>
              <a:off x="3744913" y="1038225"/>
              <a:ext cx="1500187"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itchFamily="34" charset="-122"/>
                  <a:ea typeface="微软雅黑" pitchFamily="34" charset="-122"/>
                  <a:sym typeface="微软雅黑" pitchFamily="34" charset="-122"/>
                </a:rPr>
                <a:t>According to the need to adjust the font size. </a:t>
              </a:r>
              <a:endParaRPr lang="zh-CN" altLang="en-US" sz="1100" dirty="0">
                <a:solidFill>
                  <a:srgbClr val="282828"/>
                </a:solidFill>
                <a:latin typeface="微软雅黑" pitchFamily="34" charset="-122"/>
                <a:ea typeface="微软雅黑" pitchFamily="34" charset="-122"/>
                <a:sym typeface="微软雅黑" pitchFamily="34" charset="-122"/>
              </a:endParaRPr>
            </a:p>
          </p:txBody>
        </p:sp>
      </p:grpSp>
      <p:grpSp>
        <p:nvGrpSpPr>
          <p:cNvPr id="11" name="组合 10"/>
          <p:cNvGrpSpPr/>
          <p:nvPr/>
        </p:nvGrpSpPr>
        <p:grpSpPr>
          <a:xfrm>
            <a:off x="2152650" y="1492250"/>
            <a:ext cx="1528763" cy="2232025"/>
            <a:chOff x="2152650" y="1492250"/>
            <a:chExt cx="1528763" cy="2232025"/>
          </a:xfrm>
        </p:grpSpPr>
        <p:grpSp>
          <p:nvGrpSpPr>
            <p:cNvPr id="12" name="Group 9"/>
            <p:cNvGrpSpPr>
              <a:grpSpLocks/>
            </p:cNvGrpSpPr>
            <p:nvPr/>
          </p:nvGrpSpPr>
          <p:grpSpPr bwMode="auto">
            <a:xfrm rot="21120000">
              <a:off x="2282825" y="2327275"/>
              <a:ext cx="1398588" cy="1397000"/>
              <a:chOff x="0" y="0"/>
              <a:chExt cx="1728192" cy="1728192"/>
            </a:xfrm>
          </p:grpSpPr>
          <p:sp>
            <p:nvSpPr>
              <p:cNvPr id="14" name="五角星 72"/>
              <p:cNvSpPr>
                <a:spLocks noChangeArrowheads="1"/>
              </p:cNvSpPr>
              <p:nvPr/>
            </p:nvSpPr>
            <p:spPr bwMode="auto">
              <a:xfrm>
                <a:off x="0" y="0"/>
                <a:ext cx="1728192" cy="1728192"/>
              </a:xfrm>
              <a:prstGeom prst="star5">
                <a:avLst/>
              </a:prstGeom>
              <a:solidFill>
                <a:srgbClr val="C0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5"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282828"/>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16"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a:solidFill>
                      <a:srgbClr val="FFFFFF"/>
                    </a:solidFill>
                    <a:latin typeface="微软雅黑" pitchFamily="34" charset="-122"/>
                    <a:ea typeface="微软雅黑" pitchFamily="34" charset="-122"/>
                    <a:sym typeface="微软雅黑" pitchFamily="34" charset="-122"/>
                  </a:rPr>
                  <a:t>2</a:t>
                </a:r>
                <a:endParaRPr lang="zh-CN" altLang="en-US" sz="3600">
                  <a:solidFill>
                    <a:srgbClr val="FFFFFF"/>
                  </a:solidFill>
                  <a:latin typeface="微软雅黑" pitchFamily="34" charset="-122"/>
                  <a:ea typeface="微软雅黑" pitchFamily="34" charset="-122"/>
                  <a:sym typeface="微软雅黑" pitchFamily="34" charset="-122"/>
                </a:endParaRPr>
              </a:p>
            </p:txBody>
          </p:sp>
        </p:grpSp>
        <p:sp>
          <p:nvSpPr>
            <p:cNvPr id="13" name="TextBox 89"/>
            <p:cNvSpPr>
              <a:spLocks noChangeArrowheads="1"/>
            </p:cNvSpPr>
            <p:nvPr/>
          </p:nvSpPr>
          <p:spPr bwMode="auto">
            <a:xfrm>
              <a:off x="2152650" y="1492250"/>
              <a:ext cx="1501775"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itchFamily="34" charset="-122"/>
                  <a:ea typeface="微软雅黑" pitchFamily="34" charset="-122"/>
                  <a:sym typeface="微软雅黑" pitchFamily="34" charset="-122"/>
                </a:rPr>
                <a:t>According to the need to adjust the font size. </a:t>
              </a:r>
              <a:endParaRPr lang="zh-CN" altLang="en-US" sz="1100" dirty="0">
                <a:solidFill>
                  <a:srgbClr val="282828"/>
                </a:solidFill>
                <a:latin typeface="微软雅黑" pitchFamily="34" charset="-122"/>
                <a:ea typeface="微软雅黑" pitchFamily="34" charset="-122"/>
                <a:sym typeface="微软雅黑" pitchFamily="34" charset="-122"/>
              </a:endParaRPr>
            </a:p>
          </p:txBody>
        </p:sp>
      </p:grpSp>
      <p:grpSp>
        <p:nvGrpSpPr>
          <p:cNvPr id="17" name="组合 16"/>
          <p:cNvGrpSpPr/>
          <p:nvPr/>
        </p:nvGrpSpPr>
        <p:grpSpPr>
          <a:xfrm>
            <a:off x="5300663" y="1492250"/>
            <a:ext cx="1522412" cy="2192338"/>
            <a:chOff x="5300663" y="1492250"/>
            <a:chExt cx="1522412" cy="2192338"/>
          </a:xfrm>
        </p:grpSpPr>
        <p:grpSp>
          <p:nvGrpSpPr>
            <p:cNvPr id="18" name="Group 17"/>
            <p:cNvGrpSpPr>
              <a:grpSpLocks/>
            </p:cNvGrpSpPr>
            <p:nvPr/>
          </p:nvGrpSpPr>
          <p:grpSpPr bwMode="auto">
            <a:xfrm rot="480000">
              <a:off x="5300663" y="2286000"/>
              <a:ext cx="1398587" cy="1398588"/>
              <a:chOff x="0" y="0"/>
              <a:chExt cx="1728192" cy="1728192"/>
            </a:xfrm>
          </p:grpSpPr>
          <p:sp>
            <p:nvSpPr>
              <p:cNvPr id="20" name="五角星 80"/>
              <p:cNvSpPr>
                <a:spLocks noChangeArrowheads="1"/>
              </p:cNvSpPr>
              <p:nvPr/>
            </p:nvSpPr>
            <p:spPr bwMode="auto">
              <a:xfrm>
                <a:off x="0" y="0"/>
                <a:ext cx="1728192" cy="1728192"/>
              </a:xfrm>
              <a:prstGeom prst="star5">
                <a:avLst/>
              </a:prstGeom>
              <a:solidFill>
                <a:srgbClr val="C000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1"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282828"/>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2"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smtClean="0">
                    <a:solidFill>
                      <a:srgbClr val="FFFFFF"/>
                    </a:solidFill>
                    <a:latin typeface="微软雅黑" pitchFamily="34" charset="-122"/>
                    <a:ea typeface="微软雅黑" pitchFamily="34" charset="-122"/>
                    <a:sym typeface="微软雅黑" pitchFamily="34" charset="-122"/>
                  </a:rPr>
                  <a:t>4</a:t>
                </a:r>
                <a:endParaRPr lang="zh-CN" altLang="en-US" sz="3600" dirty="0">
                  <a:solidFill>
                    <a:srgbClr val="FFFFFF"/>
                  </a:solidFill>
                  <a:latin typeface="微软雅黑" pitchFamily="34" charset="-122"/>
                  <a:ea typeface="微软雅黑" pitchFamily="34" charset="-122"/>
                  <a:sym typeface="微软雅黑" pitchFamily="34" charset="-122"/>
                </a:endParaRPr>
              </a:p>
            </p:txBody>
          </p:sp>
        </p:grpSp>
        <p:sp>
          <p:nvSpPr>
            <p:cNvPr id="19" name="TextBox 90"/>
            <p:cNvSpPr>
              <a:spLocks noChangeArrowheads="1"/>
            </p:cNvSpPr>
            <p:nvPr/>
          </p:nvSpPr>
          <p:spPr bwMode="auto">
            <a:xfrm>
              <a:off x="5321300" y="1492250"/>
              <a:ext cx="1501775"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itchFamily="34" charset="-122"/>
                  <a:ea typeface="微软雅黑" pitchFamily="34" charset="-122"/>
                  <a:sym typeface="微软雅黑" pitchFamily="34" charset="-122"/>
                </a:rPr>
                <a:t>According to the need to adjust the font size. </a:t>
              </a:r>
              <a:endParaRPr lang="zh-CN" altLang="en-US" sz="1100" dirty="0">
                <a:solidFill>
                  <a:srgbClr val="282828"/>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762000" y="1957388"/>
            <a:ext cx="1574800" cy="1992312"/>
            <a:chOff x="762000" y="1957388"/>
            <a:chExt cx="1574800" cy="1992312"/>
          </a:xfrm>
        </p:grpSpPr>
        <p:grpSp>
          <p:nvGrpSpPr>
            <p:cNvPr id="24" name="Group 13"/>
            <p:cNvGrpSpPr>
              <a:grpSpLocks/>
            </p:cNvGrpSpPr>
            <p:nvPr/>
          </p:nvGrpSpPr>
          <p:grpSpPr bwMode="auto">
            <a:xfrm rot="20618073">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rgbClr val="FF64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B05C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smtClean="0">
                    <a:solidFill>
                      <a:srgbClr val="FFFFFF"/>
                    </a:solidFill>
                    <a:latin typeface="微软雅黑" pitchFamily="34" charset="-122"/>
                    <a:ea typeface="微软雅黑" pitchFamily="34" charset="-122"/>
                    <a:sym typeface="微软雅黑" pitchFamily="34" charset="-122"/>
                  </a:rPr>
                  <a:t>1</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25" name="TextBox 91"/>
            <p:cNvSpPr>
              <a:spLocks noChangeArrowheads="1"/>
            </p:cNvSpPr>
            <p:nvPr/>
          </p:nvSpPr>
          <p:spPr bwMode="auto">
            <a:xfrm>
              <a:off x="762000" y="1957388"/>
              <a:ext cx="1500188"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itchFamily="34" charset="-122"/>
                  <a:ea typeface="微软雅黑" pitchFamily="34" charset="-122"/>
                  <a:sym typeface="微软雅黑" pitchFamily="34" charset="-122"/>
                </a:rPr>
                <a:t>According to the need to adjust the font size. </a:t>
              </a:r>
              <a:endParaRPr lang="zh-CN" altLang="en-US" sz="1100" dirty="0">
                <a:solidFill>
                  <a:srgbClr val="282828"/>
                </a:solidFill>
                <a:latin typeface="微软雅黑" pitchFamily="34" charset="-122"/>
                <a:ea typeface="微软雅黑" pitchFamily="34" charset="-122"/>
                <a:sym typeface="微软雅黑" pitchFamily="34" charset="-122"/>
              </a:endParaRPr>
            </a:p>
          </p:txBody>
        </p:sp>
      </p:grpSp>
      <p:grpSp>
        <p:nvGrpSpPr>
          <p:cNvPr id="29" name="组合 28"/>
          <p:cNvGrpSpPr/>
          <p:nvPr/>
        </p:nvGrpSpPr>
        <p:grpSpPr>
          <a:xfrm>
            <a:off x="6645275" y="1957388"/>
            <a:ext cx="1628775" cy="1992312"/>
            <a:chOff x="6645275" y="1957388"/>
            <a:chExt cx="1628775" cy="1992312"/>
          </a:xfrm>
        </p:grpSpPr>
        <p:grpSp>
          <p:nvGrpSpPr>
            <p:cNvPr id="30" name="Group 21"/>
            <p:cNvGrpSpPr>
              <a:grpSpLocks/>
            </p:cNvGrpSpPr>
            <p:nvPr/>
          </p:nvGrpSpPr>
          <p:grpSpPr bwMode="auto">
            <a:xfrm rot="967929">
              <a:off x="6645275" y="2730500"/>
              <a:ext cx="1217613" cy="1219200"/>
              <a:chOff x="0" y="0"/>
              <a:chExt cx="1728192" cy="1728192"/>
            </a:xfrm>
          </p:grpSpPr>
          <p:sp>
            <p:nvSpPr>
              <p:cNvPr id="32" name="五角星 84"/>
              <p:cNvSpPr>
                <a:spLocks noChangeArrowheads="1"/>
              </p:cNvSpPr>
              <p:nvPr/>
            </p:nvSpPr>
            <p:spPr bwMode="auto">
              <a:xfrm>
                <a:off x="0" y="0"/>
                <a:ext cx="1728192" cy="1728192"/>
              </a:xfrm>
              <a:prstGeom prst="star5">
                <a:avLst/>
              </a:prstGeom>
              <a:solidFill>
                <a:srgbClr val="FF64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3" name="五角星 32"/>
              <p:cNvSpPr>
                <a:spLocks noChangeArrowheads="1"/>
              </p:cNvSpPr>
              <p:nvPr/>
            </p:nvSpPr>
            <p:spPr bwMode="auto">
              <a:xfrm>
                <a:off x="330116" y="1204861"/>
                <a:ext cx="1067960" cy="523331"/>
              </a:xfrm>
              <a:custGeom>
                <a:avLst/>
                <a:gdLst>
                  <a:gd name="T0" fmla="*/ 0 w 1067960"/>
                  <a:gd name="T1" fmla="*/ 0 h 523331"/>
                  <a:gd name="T2" fmla="*/ 1067960 w 1067960"/>
                  <a:gd name="T3" fmla="*/ 523331 h 523331"/>
                </a:gdLst>
                <a:ahLst/>
                <a:cxnLst/>
                <a:rect l="T0" t="T1" r="T2" b="T3"/>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close/>
                  </a:path>
                </a:pathLst>
              </a:custGeom>
              <a:solidFill>
                <a:srgbClr val="B05C0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rgbClr val="FFFFFF"/>
                  </a:solidFill>
                  <a:latin typeface="微软雅黑" pitchFamily="34" charset="-122"/>
                  <a:ea typeface="微软雅黑" pitchFamily="34" charset="-122"/>
                  <a:sym typeface="微软雅黑" pitchFamily="34" charset="-122"/>
                </a:endParaRPr>
              </a:p>
            </p:txBody>
          </p:sp>
          <p:sp>
            <p:nvSpPr>
              <p:cNvPr id="34"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rgbClr val="FFFFFF"/>
                    </a:solidFill>
                    <a:latin typeface="微软雅黑" pitchFamily="34" charset="-122"/>
                    <a:ea typeface="微软雅黑" pitchFamily="34" charset="-122"/>
                    <a:sym typeface="微软雅黑" pitchFamily="34" charset="-122"/>
                  </a:rPr>
                  <a:t>5</a:t>
                </a:r>
                <a:endParaRPr lang="zh-CN" altLang="en-US" sz="3000" dirty="0">
                  <a:solidFill>
                    <a:srgbClr val="FFFFFF"/>
                  </a:solidFill>
                  <a:latin typeface="微软雅黑" pitchFamily="34" charset="-122"/>
                  <a:ea typeface="微软雅黑" pitchFamily="34" charset="-122"/>
                  <a:sym typeface="微软雅黑" pitchFamily="34" charset="-122"/>
                </a:endParaRPr>
              </a:p>
            </p:txBody>
          </p:sp>
        </p:grpSp>
        <p:sp>
          <p:nvSpPr>
            <p:cNvPr id="31" name="TextBox 92"/>
            <p:cNvSpPr>
              <a:spLocks noChangeArrowheads="1"/>
            </p:cNvSpPr>
            <p:nvPr/>
          </p:nvSpPr>
          <p:spPr bwMode="auto">
            <a:xfrm>
              <a:off x="6772275" y="1957388"/>
              <a:ext cx="1501775"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1500"/>
                </a:lnSpc>
              </a:pPr>
              <a:r>
                <a:rPr lang="en-US" sz="1100" dirty="0">
                  <a:solidFill>
                    <a:srgbClr val="282828"/>
                  </a:solidFill>
                  <a:latin typeface="微软雅黑" pitchFamily="34" charset="-122"/>
                  <a:ea typeface="微软雅黑" pitchFamily="34" charset="-122"/>
                  <a:sym typeface="微软雅黑" pitchFamily="34" charset="-122"/>
                </a:rPr>
                <a:t>According to the need to adjust the font size. </a:t>
              </a:r>
              <a:endParaRPr lang="zh-CN" altLang="en-US" sz="1100" dirty="0">
                <a:solidFill>
                  <a:srgbClr val="282828"/>
                </a:solidFill>
                <a:latin typeface="微软雅黑" pitchFamily="34" charset="-122"/>
                <a:ea typeface="微软雅黑" pitchFamily="34" charset="-122"/>
                <a:sym typeface="微软雅黑" pitchFamily="34" charset="-122"/>
              </a:endParaRPr>
            </a:p>
          </p:txBody>
        </p:sp>
      </p:grpSp>
      <p:sp>
        <p:nvSpPr>
          <p:cNvPr id="37"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4033297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000"/>
                                        <p:tgtEl>
                                          <p:spTgt spid="2"/>
                                        </p:tgtEl>
                                      </p:cBhvr>
                                    </p:animEffect>
                                  </p:childTnLst>
                                </p:cTn>
                              </p:par>
                            </p:childTnLst>
                          </p:cTn>
                        </p:par>
                        <p:par>
                          <p:cTn id="8" fill="hold">
                            <p:stCondLst>
                              <p:cond delay="1000"/>
                            </p:stCondLst>
                            <p:childTnLst>
                              <p:par>
                                <p:cTn id="9" presetID="52"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Scale>
                                      <p:cBhvr>
                                        <p:cTn id="1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3"/>
                                        </p:tgtEl>
                                        <p:attrNameLst>
                                          <p:attrName>ppt_x</p:attrName>
                                          <p:attrName>ppt_y</p:attrName>
                                        </p:attrNameLst>
                                      </p:cBhvr>
                                    </p:animMotion>
                                    <p:animEffect transition="in" filter="fade">
                                      <p:cBhvr>
                                        <p:cTn id="13" dur="1000"/>
                                        <p:tgtEl>
                                          <p:spTgt spid="23"/>
                                        </p:tgtEl>
                                      </p:cBhvr>
                                    </p:animEffect>
                                  </p:childTnLst>
                                </p:cTn>
                              </p:par>
                            </p:childTnLst>
                          </p:cTn>
                        </p:par>
                        <p:par>
                          <p:cTn id="14" fill="hold">
                            <p:stCondLst>
                              <p:cond delay="2000"/>
                            </p:stCondLst>
                            <p:childTnLst>
                              <p:par>
                                <p:cTn id="15" presetID="5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Scale>
                                      <p:cBhvr>
                                        <p:cTn id="1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1"/>
                                        </p:tgtEl>
                                        <p:attrNameLst>
                                          <p:attrName>ppt_x</p:attrName>
                                          <p:attrName>ppt_y</p:attrName>
                                        </p:attrNameLst>
                                      </p:cBhvr>
                                    </p:animMotion>
                                    <p:animEffect transition="in" filter="fade">
                                      <p:cBhvr>
                                        <p:cTn id="19" dur="1000"/>
                                        <p:tgtEl>
                                          <p:spTgt spid="11"/>
                                        </p:tgtEl>
                                      </p:cBhvr>
                                    </p:animEffect>
                                  </p:childTnLst>
                                </p:cTn>
                              </p:par>
                            </p:childTnLst>
                          </p:cTn>
                        </p:par>
                        <p:par>
                          <p:cTn id="20" fill="hold">
                            <p:stCondLst>
                              <p:cond delay="3000"/>
                            </p:stCondLst>
                            <p:childTnLst>
                              <p:par>
                                <p:cTn id="21" presetID="5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Scale>
                                      <p:cBhvr>
                                        <p:cTn id="2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
                                        </p:tgtEl>
                                        <p:attrNameLst>
                                          <p:attrName>ppt_x</p:attrName>
                                          <p:attrName>ppt_y</p:attrName>
                                        </p:attrNameLst>
                                      </p:cBhvr>
                                    </p:animMotion>
                                    <p:animEffect transition="in" filter="fade">
                                      <p:cBhvr>
                                        <p:cTn id="25" dur="1000"/>
                                        <p:tgtEl>
                                          <p:spTgt spid="5"/>
                                        </p:tgtEl>
                                      </p:cBhvr>
                                    </p:animEffect>
                                  </p:childTnLst>
                                </p:cTn>
                              </p:par>
                            </p:childTnLst>
                          </p:cTn>
                        </p:par>
                        <p:par>
                          <p:cTn id="26" fill="hold">
                            <p:stCondLst>
                              <p:cond delay="4000"/>
                            </p:stCondLst>
                            <p:childTnLst>
                              <p:par>
                                <p:cTn id="27" presetID="5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Scale>
                                      <p:cBhvr>
                                        <p:cTn id="29"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7"/>
                                        </p:tgtEl>
                                        <p:attrNameLst>
                                          <p:attrName>ppt_x</p:attrName>
                                          <p:attrName>ppt_y</p:attrName>
                                        </p:attrNameLst>
                                      </p:cBhvr>
                                    </p:animMotion>
                                    <p:animEffect transition="in" filter="fade">
                                      <p:cBhvr>
                                        <p:cTn id="31" dur="1000"/>
                                        <p:tgtEl>
                                          <p:spTgt spid="17"/>
                                        </p:tgtEl>
                                      </p:cBhvr>
                                    </p:animEffect>
                                  </p:childTnLst>
                                </p:cTn>
                              </p:par>
                            </p:childTnLst>
                          </p:cTn>
                        </p:par>
                        <p:par>
                          <p:cTn id="32" fill="hold">
                            <p:stCondLst>
                              <p:cond delay="5000"/>
                            </p:stCondLst>
                            <p:childTnLst>
                              <p:par>
                                <p:cTn id="33" presetID="52" presetClass="entr" presetSubtype="0"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Scale>
                                      <p:cBhvr>
                                        <p:cTn id="35"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29"/>
                                        </p:tgtEl>
                                        <p:attrNameLst>
                                          <p:attrName>ppt_x</p:attrName>
                                          <p:attrName>ppt_y</p:attrName>
                                        </p:attrNameLst>
                                      </p:cBhvr>
                                    </p:animMotion>
                                    <p:animEffect transition="in" filter="fade">
                                      <p:cBhvr>
                                        <p:cTn id="3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8712" y="1237998"/>
            <a:ext cx="5047165" cy="3362154"/>
            <a:chOff x="-488712" y="1237998"/>
            <a:chExt cx="5047165" cy="3362154"/>
          </a:xfrm>
        </p:grpSpPr>
        <p:grpSp>
          <p:nvGrpSpPr>
            <p:cNvPr id="3" name="组合 2"/>
            <p:cNvGrpSpPr/>
            <p:nvPr/>
          </p:nvGrpSpPr>
          <p:grpSpPr>
            <a:xfrm>
              <a:off x="-488712" y="1237998"/>
              <a:ext cx="5047165" cy="3362154"/>
              <a:chOff x="4576593" y="883496"/>
              <a:chExt cx="7451634" cy="4963884"/>
            </a:xfrm>
          </p:grpSpPr>
          <p:graphicFrame>
            <p:nvGraphicFramePr>
              <p:cNvPr id="5" name="图表 4"/>
              <p:cNvGraphicFramePr/>
              <p:nvPr>
                <p:extLst>
                  <p:ext uri="{D42A27DB-BD31-4B8C-83A1-F6EECF244321}">
                    <p14:modId xmlns:p14="http://schemas.microsoft.com/office/powerpoint/2010/main" val="2802032693"/>
                  </p:ext>
                </p:extLst>
              </p:nvPr>
            </p:nvGraphicFramePr>
            <p:xfrm>
              <a:off x="4576593" y="883496"/>
              <a:ext cx="7451634" cy="4963884"/>
            </p:xfrm>
            <a:graphic>
              <a:graphicData uri="http://schemas.openxmlformats.org/drawingml/2006/chart">
                <c:chart xmlns:c="http://schemas.openxmlformats.org/drawingml/2006/chart" xmlns:r="http://schemas.openxmlformats.org/officeDocument/2006/relationships" r:id="rId3"/>
              </a:graphicData>
            </a:graphic>
          </p:graphicFrame>
          <p:sp>
            <p:nvSpPr>
              <p:cNvPr id="6" name="直角三角形 5"/>
              <p:cNvSpPr/>
              <p:nvPr/>
            </p:nvSpPr>
            <p:spPr>
              <a:xfrm rot="10800000">
                <a:off x="9541804" y="1543543"/>
                <a:ext cx="744582" cy="74458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7" name="直角三角形 6"/>
              <p:cNvSpPr/>
              <p:nvPr/>
            </p:nvSpPr>
            <p:spPr>
              <a:xfrm>
                <a:off x="6378567" y="4550066"/>
                <a:ext cx="744582" cy="74458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8" name="直角三角形 7"/>
              <p:cNvSpPr/>
              <p:nvPr/>
            </p:nvSpPr>
            <p:spPr>
              <a:xfrm rot="10800000" flipH="1">
                <a:off x="6360394" y="1543543"/>
                <a:ext cx="744582" cy="744582"/>
              </a:xfrm>
              <a:prstGeom prst="rtTriangle">
                <a:avLst/>
              </a:prstGeom>
              <a:solidFill>
                <a:srgbClr val="FF64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9" name="直角三角形 8"/>
              <p:cNvSpPr/>
              <p:nvPr/>
            </p:nvSpPr>
            <p:spPr>
              <a:xfrm flipH="1">
                <a:off x="9594178" y="4407202"/>
                <a:ext cx="744583" cy="744583"/>
              </a:xfrm>
              <a:prstGeom prst="rtTriangle">
                <a:avLst/>
              </a:prstGeom>
              <a:solidFill>
                <a:srgbClr val="FF64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p>
            </p:txBody>
          </p:sp>
          <p:sp>
            <p:nvSpPr>
              <p:cNvPr id="10" name="文本框 20"/>
              <p:cNvSpPr txBox="1"/>
              <p:nvPr/>
            </p:nvSpPr>
            <p:spPr>
              <a:xfrm rot="18900000">
                <a:off x="6328464" y="1588092"/>
                <a:ext cx="901337"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01</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1" name="文本框 21"/>
              <p:cNvSpPr txBox="1"/>
              <p:nvPr/>
            </p:nvSpPr>
            <p:spPr>
              <a:xfrm rot="18900000">
                <a:off x="6139988" y="2018869"/>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sp>
            <p:nvSpPr>
              <p:cNvPr id="12" name="文本框 32"/>
              <p:cNvSpPr txBox="1"/>
              <p:nvPr/>
            </p:nvSpPr>
            <p:spPr>
              <a:xfrm rot="2700000" flipH="1">
                <a:off x="9380101" y="1608059"/>
                <a:ext cx="901337"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02</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3" name="文本框 33"/>
              <p:cNvSpPr txBox="1"/>
              <p:nvPr/>
            </p:nvSpPr>
            <p:spPr>
              <a:xfrm rot="2700000" flipH="1">
                <a:off x="8454262" y="2038489"/>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sp>
            <p:nvSpPr>
              <p:cNvPr id="14" name="文本框 34"/>
              <p:cNvSpPr txBox="1"/>
              <p:nvPr/>
            </p:nvSpPr>
            <p:spPr>
              <a:xfrm rot="13500000">
                <a:off x="6094447" y="4228144"/>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sp>
            <p:nvSpPr>
              <p:cNvPr id="15" name="文本框 35"/>
              <p:cNvSpPr txBox="1"/>
              <p:nvPr/>
            </p:nvSpPr>
            <p:spPr>
              <a:xfrm rot="13500000">
                <a:off x="6328463" y="4514344"/>
                <a:ext cx="901336" cy="615552"/>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03</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6" name="文本框 36"/>
              <p:cNvSpPr txBox="1"/>
              <p:nvPr/>
            </p:nvSpPr>
            <p:spPr>
              <a:xfrm rot="8100000">
                <a:off x="9430089" y="4404592"/>
                <a:ext cx="901337" cy="615553"/>
              </a:xfrm>
              <a:prstGeom prst="rect">
                <a:avLst/>
              </a:prstGeom>
              <a:noFill/>
            </p:spPr>
            <p:txBody>
              <a:bodyPr wrap="square" rtlCol="0">
                <a:spAutoFit/>
              </a:bodyPr>
              <a:lstStyle/>
              <a:p>
                <a:pPr algn="ctr"/>
                <a:r>
                  <a:rPr lang="en-US" altLang="zh-CN" sz="2400" b="1" dirty="0">
                    <a:solidFill>
                      <a:schemeClr val="bg1"/>
                    </a:solidFill>
                    <a:latin typeface="方正姚体" panose="02010601030101010101" pitchFamily="2" charset="-122"/>
                    <a:ea typeface="方正姚体" panose="02010601030101010101" pitchFamily="2" charset="-122"/>
                  </a:rPr>
                  <a:t>04</a:t>
                </a:r>
                <a:endParaRPr lang="zh-CN" altLang="en-US" sz="2400" b="1" dirty="0">
                  <a:solidFill>
                    <a:schemeClr val="bg1"/>
                  </a:solidFill>
                  <a:latin typeface="方正姚体" panose="02010601030101010101" pitchFamily="2" charset="-122"/>
                  <a:ea typeface="方正姚体" panose="02010601030101010101" pitchFamily="2" charset="-122"/>
                </a:endParaRPr>
              </a:p>
            </p:txBody>
          </p:sp>
          <p:sp>
            <p:nvSpPr>
              <p:cNvPr id="17" name="文本框 37"/>
              <p:cNvSpPr txBox="1"/>
              <p:nvPr/>
            </p:nvSpPr>
            <p:spPr>
              <a:xfrm rot="8100000" flipH="1">
                <a:off x="8480389" y="4228144"/>
                <a:ext cx="2057405" cy="410369"/>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此处输入文字</a:t>
                </a:r>
              </a:p>
            </p:txBody>
          </p:sp>
        </p:grpSp>
        <p:sp>
          <p:nvSpPr>
            <p:cNvPr id="4" name="TextBox 3"/>
            <p:cNvSpPr txBox="1"/>
            <p:nvPr/>
          </p:nvSpPr>
          <p:spPr>
            <a:xfrm>
              <a:off x="1366368" y="2751014"/>
              <a:ext cx="1467068" cy="400110"/>
            </a:xfrm>
            <a:prstGeom prst="rect">
              <a:avLst/>
            </a:prstGeom>
            <a:noFill/>
          </p:spPr>
          <p:txBody>
            <a:bodyPr wrap="none" rtlCol="0">
              <a:spAutoFit/>
            </a:bodyPr>
            <a:lstStyle/>
            <a:p>
              <a:r>
                <a:rPr lang="zh-CN" altLang="en-US" sz="2000" b="1" dirty="0">
                  <a:solidFill>
                    <a:srgbClr val="FF6400"/>
                  </a:solidFill>
                  <a:latin typeface="微软雅黑" pitchFamily="34" charset="-122"/>
                  <a:ea typeface="微软雅黑" pitchFamily="34" charset="-122"/>
                </a:rPr>
                <a:t>说</a:t>
              </a:r>
              <a:r>
                <a:rPr lang="zh-CN" altLang="en-US" sz="2000" b="1" dirty="0" smtClean="0">
                  <a:solidFill>
                    <a:srgbClr val="FF6400"/>
                  </a:solidFill>
                  <a:latin typeface="微软雅黑" pitchFamily="34" charset="-122"/>
                  <a:ea typeface="微软雅黑" pitchFamily="34" charset="-122"/>
                </a:rPr>
                <a:t>点什么吧</a:t>
              </a:r>
              <a:endParaRPr lang="zh-CN" altLang="en-US" sz="2000" b="1" dirty="0">
                <a:solidFill>
                  <a:srgbClr val="FF6400"/>
                </a:solidFill>
                <a:latin typeface="微软雅黑" pitchFamily="34" charset="-122"/>
                <a:ea typeface="微软雅黑" pitchFamily="34" charset="-122"/>
              </a:endParaRPr>
            </a:p>
          </p:txBody>
        </p:sp>
      </p:grpSp>
      <p:sp>
        <p:nvSpPr>
          <p:cNvPr id="18" name="平行四边形 17"/>
          <p:cNvSpPr/>
          <p:nvPr/>
        </p:nvSpPr>
        <p:spPr>
          <a:xfrm>
            <a:off x="4371053" y="1909883"/>
            <a:ext cx="3768281" cy="280565"/>
          </a:xfrm>
          <a:prstGeom prst="parallelogram">
            <a:avLst>
              <a:gd name="adj" fmla="val 222877"/>
            </a:avLst>
          </a:prstGeom>
          <a:solidFill>
            <a:srgbClr val="23354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平行四边形 18"/>
          <p:cNvSpPr/>
          <p:nvPr/>
        </p:nvSpPr>
        <p:spPr>
          <a:xfrm>
            <a:off x="4371053" y="2719085"/>
            <a:ext cx="3768281" cy="280565"/>
          </a:xfrm>
          <a:prstGeom prst="parallelogram">
            <a:avLst>
              <a:gd name="adj" fmla="val 222877"/>
            </a:avLst>
          </a:prstGeom>
          <a:solidFill>
            <a:srgbClr val="23354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平行四边形 19"/>
          <p:cNvSpPr/>
          <p:nvPr/>
        </p:nvSpPr>
        <p:spPr>
          <a:xfrm>
            <a:off x="4371053" y="3528287"/>
            <a:ext cx="3768281" cy="280565"/>
          </a:xfrm>
          <a:prstGeom prst="parallelogram">
            <a:avLst>
              <a:gd name="adj" fmla="val 222877"/>
            </a:avLst>
          </a:prstGeom>
          <a:solidFill>
            <a:srgbClr val="23354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1" name="组合 20"/>
          <p:cNvGrpSpPr/>
          <p:nvPr/>
        </p:nvGrpSpPr>
        <p:grpSpPr>
          <a:xfrm>
            <a:off x="4371053" y="1381246"/>
            <a:ext cx="3768281" cy="528638"/>
            <a:chOff x="4371053" y="1381246"/>
            <a:chExt cx="3768281" cy="528638"/>
          </a:xfrm>
        </p:grpSpPr>
        <p:sp>
          <p:nvSpPr>
            <p:cNvPr id="22" name="矩形 21"/>
            <p:cNvSpPr/>
            <p:nvPr/>
          </p:nvSpPr>
          <p:spPr>
            <a:xfrm>
              <a:off x="4371053" y="1381246"/>
              <a:ext cx="3768281" cy="5286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Freeform 5"/>
            <p:cNvSpPr>
              <a:spLocks noChangeAspect="1" noEditPoints="1"/>
            </p:cNvSpPr>
            <p:nvPr/>
          </p:nvSpPr>
          <p:spPr bwMode="auto">
            <a:xfrm>
              <a:off x="4551725" y="1497012"/>
              <a:ext cx="270000" cy="270000"/>
            </a:xfrm>
            <a:custGeom>
              <a:avLst/>
              <a:gdLst>
                <a:gd name="T0" fmla="*/ 642 w 687"/>
                <a:gd name="T1" fmla="*/ 258 h 687"/>
                <a:gd name="T2" fmla="*/ 642 w 687"/>
                <a:gd name="T3" fmla="*/ 0 h 687"/>
                <a:gd name="T4" fmla="*/ 537 w 687"/>
                <a:gd name="T5" fmla="*/ 0 h 687"/>
                <a:gd name="T6" fmla="*/ 537 w 687"/>
                <a:gd name="T7" fmla="*/ 258 h 687"/>
                <a:gd name="T8" fmla="*/ 468 w 687"/>
                <a:gd name="T9" fmla="*/ 258 h 687"/>
                <a:gd name="T10" fmla="*/ 468 w 687"/>
                <a:gd name="T11" fmla="*/ 143 h 687"/>
                <a:gd name="T12" fmla="*/ 324 w 687"/>
                <a:gd name="T13" fmla="*/ 255 h 687"/>
                <a:gd name="T14" fmla="*/ 324 w 687"/>
                <a:gd name="T15" fmla="*/ 143 h 687"/>
                <a:gd name="T16" fmla="*/ 181 w 687"/>
                <a:gd name="T17" fmla="*/ 255 h 687"/>
                <a:gd name="T18" fmla="*/ 181 w 687"/>
                <a:gd name="T19" fmla="*/ 143 h 687"/>
                <a:gd name="T20" fmla="*/ 36 w 687"/>
                <a:gd name="T21" fmla="*/ 258 h 687"/>
                <a:gd name="T22" fmla="*/ 0 w 687"/>
                <a:gd name="T23" fmla="*/ 258 h 687"/>
                <a:gd name="T24" fmla="*/ 0 w 687"/>
                <a:gd name="T25" fmla="*/ 687 h 687"/>
                <a:gd name="T26" fmla="*/ 687 w 687"/>
                <a:gd name="T27" fmla="*/ 687 h 687"/>
                <a:gd name="T28" fmla="*/ 687 w 687"/>
                <a:gd name="T29" fmla="*/ 258 h 687"/>
                <a:gd name="T30" fmla="*/ 642 w 687"/>
                <a:gd name="T31" fmla="*/ 258 h 687"/>
                <a:gd name="T32" fmla="*/ 212 w 687"/>
                <a:gd name="T33" fmla="*/ 611 h 687"/>
                <a:gd name="T34" fmla="*/ 110 w 687"/>
                <a:gd name="T35" fmla="*/ 611 h 687"/>
                <a:gd name="T36" fmla="*/ 110 w 687"/>
                <a:gd name="T37" fmla="*/ 508 h 687"/>
                <a:gd name="T38" fmla="*/ 212 w 687"/>
                <a:gd name="T39" fmla="*/ 508 h 687"/>
                <a:gd name="T40" fmla="*/ 212 w 687"/>
                <a:gd name="T41" fmla="*/ 611 h 687"/>
                <a:gd name="T42" fmla="*/ 212 w 687"/>
                <a:gd name="T43" fmla="*/ 439 h 687"/>
                <a:gd name="T44" fmla="*/ 110 w 687"/>
                <a:gd name="T45" fmla="*/ 439 h 687"/>
                <a:gd name="T46" fmla="*/ 110 w 687"/>
                <a:gd name="T47" fmla="*/ 336 h 687"/>
                <a:gd name="T48" fmla="*/ 212 w 687"/>
                <a:gd name="T49" fmla="*/ 336 h 687"/>
                <a:gd name="T50" fmla="*/ 212 w 687"/>
                <a:gd name="T51" fmla="*/ 439 h 687"/>
                <a:gd name="T52" fmla="*/ 396 w 687"/>
                <a:gd name="T53" fmla="*/ 611 h 687"/>
                <a:gd name="T54" fmla="*/ 293 w 687"/>
                <a:gd name="T55" fmla="*/ 611 h 687"/>
                <a:gd name="T56" fmla="*/ 293 w 687"/>
                <a:gd name="T57" fmla="*/ 508 h 687"/>
                <a:gd name="T58" fmla="*/ 396 w 687"/>
                <a:gd name="T59" fmla="*/ 508 h 687"/>
                <a:gd name="T60" fmla="*/ 396 w 687"/>
                <a:gd name="T61" fmla="*/ 611 h 687"/>
                <a:gd name="T62" fmla="*/ 396 w 687"/>
                <a:gd name="T63" fmla="*/ 439 h 687"/>
                <a:gd name="T64" fmla="*/ 293 w 687"/>
                <a:gd name="T65" fmla="*/ 439 h 687"/>
                <a:gd name="T66" fmla="*/ 293 w 687"/>
                <a:gd name="T67" fmla="*/ 336 h 687"/>
                <a:gd name="T68" fmla="*/ 396 w 687"/>
                <a:gd name="T69" fmla="*/ 336 h 687"/>
                <a:gd name="T70" fmla="*/ 396 w 687"/>
                <a:gd name="T71" fmla="*/ 439 h 687"/>
                <a:gd name="T72" fmla="*/ 580 w 687"/>
                <a:gd name="T73" fmla="*/ 611 h 687"/>
                <a:gd name="T74" fmla="*/ 477 w 687"/>
                <a:gd name="T75" fmla="*/ 611 h 687"/>
                <a:gd name="T76" fmla="*/ 477 w 687"/>
                <a:gd name="T77" fmla="*/ 508 h 687"/>
                <a:gd name="T78" fmla="*/ 580 w 687"/>
                <a:gd name="T79" fmla="*/ 508 h 687"/>
                <a:gd name="T80" fmla="*/ 580 w 687"/>
                <a:gd name="T81" fmla="*/ 611 h 687"/>
                <a:gd name="T82" fmla="*/ 580 w 687"/>
                <a:gd name="T83" fmla="*/ 439 h 687"/>
                <a:gd name="T84" fmla="*/ 477 w 687"/>
                <a:gd name="T85" fmla="*/ 439 h 687"/>
                <a:gd name="T86" fmla="*/ 477 w 687"/>
                <a:gd name="T87" fmla="*/ 336 h 687"/>
                <a:gd name="T88" fmla="*/ 580 w 687"/>
                <a:gd name="T89" fmla="*/ 336 h 687"/>
                <a:gd name="T90" fmla="*/ 580 w 687"/>
                <a:gd name="T91" fmla="*/ 43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87" h="687">
                  <a:moveTo>
                    <a:pt x="642" y="258"/>
                  </a:moveTo>
                  <a:lnTo>
                    <a:pt x="642" y="0"/>
                  </a:lnTo>
                  <a:lnTo>
                    <a:pt x="537" y="0"/>
                  </a:lnTo>
                  <a:lnTo>
                    <a:pt x="537" y="258"/>
                  </a:lnTo>
                  <a:lnTo>
                    <a:pt x="468" y="258"/>
                  </a:lnTo>
                  <a:lnTo>
                    <a:pt x="468" y="143"/>
                  </a:lnTo>
                  <a:lnTo>
                    <a:pt x="324" y="255"/>
                  </a:lnTo>
                  <a:lnTo>
                    <a:pt x="324" y="143"/>
                  </a:lnTo>
                  <a:lnTo>
                    <a:pt x="181" y="255"/>
                  </a:lnTo>
                  <a:lnTo>
                    <a:pt x="181" y="143"/>
                  </a:lnTo>
                  <a:lnTo>
                    <a:pt x="36" y="258"/>
                  </a:lnTo>
                  <a:lnTo>
                    <a:pt x="0" y="258"/>
                  </a:lnTo>
                  <a:lnTo>
                    <a:pt x="0" y="687"/>
                  </a:lnTo>
                  <a:lnTo>
                    <a:pt x="687" y="687"/>
                  </a:lnTo>
                  <a:lnTo>
                    <a:pt x="687" y="258"/>
                  </a:lnTo>
                  <a:lnTo>
                    <a:pt x="642" y="258"/>
                  </a:lnTo>
                  <a:close/>
                  <a:moveTo>
                    <a:pt x="212" y="611"/>
                  </a:moveTo>
                  <a:lnTo>
                    <a:pt x="110" y="611"/>
                  </a:lnTo>
                  <a:lnTo>
                    <a:pt x="110" y="508"/>
                  </a:lnTo>
                  <a:lnTo>
                    <a:pt x="212" y="508"/>
                  </a:lnTo>
                  <a:lnTo>
                    <a:pt x="212" y="611"/>
                  </a:lnTo>
                  <a:close/>
                  <a:moveTo>
                    <a:pt x="212" y="439"/>
                  </a:moveTo>
                  <a:lnTo>
                    <a:pt x="110" y="439"/>
                  </a:lnTo>
                  <a:lnTo>
                    <a:pt x="110" y="336"/>
                  </a:lnTo>
                  <a:lnTo>
                    <a:pt x="212" y="336"/>
                  </a:lnTo>
                  <a:lnTo>
                    <a:pt x="212" y="439"/>
                  </a:lnTo>
                  <a:close/>
                  <a:moveTo>
                    <a:pt x="396" y="611"/>
                  </a:moveTo>
                  <a:lnTo>
                    <a:pt x="293" y="611"/>
                  </a:lnTo>
                  <a:lnTo>
                    <a:pt x="293" y="508"/>
                  </a:lnTo>
                  <a:lnTo>
                    <a:pt x="396" y="508"/>
                  </a:lnTo>
                  <a:lnTo>
                    <a:pt x="396" y="611"/>
                  </a:lnTo>
                  <a:close/>
                  <a:moveTo>
                    <a:pt x="396" y="439"/>
                  </a:moveTo>
                  <a:lnTo>
                    <a:pt x="293" y="439"/>
                  </a:lnTo>
                  <a:lnTo>
                    <a:pt x="293" y="336"/>
                  </a:lnTo>
                  <a:lnTo>
                    <a:pt x="396" y="336"/>
                  </a:lnTo>
                  <a:lnTo>
                    <a:pt x="396" y="439"/>
                  </a:lnTo>
                  <a:close/>
                  <a:moveTo>
                    <a:pt x="580" y="611"/>
                  </a:moveTo>
                  <a:lnTo>
                    <a:pt x="477" y="611"/>
                  </a:lnTo>
                  <a:lnTo>
                    <a:pt x="477" y="508"/>
                  </a:lnTo>
                  <a:lnTo>
                    <a:pt x="580" y="508"/>
                  </a:lnTo>
                  <a:lnTo>
                    <a:pt x="580" y="611"/>
                  </a:lnTo>
                  <a:close/>
                  <a:moveTo>
                    <a:pt x="580" y="439"/>
                  </a:moveTo>
                  <a:lnTo>
                    <a:pt x="477" y="439"/>
                  </a:lnTo>
                  <a:lnTo>
                    <a:pt x="477" y="336"/>
                  </a:lnTo>
                  <a:lnTo>
                    <a:pt x="580" y="336"/>
                  </a:lnTo>
                  <a:lnTo>
                    <a:pt x="580" y="43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4" name="文本框 8"/>
            <p:cNvSpPr txBox="1"/>
            <p:nvPr/>
          </p:nvSpPr>
          <p:spPr>
            <a:xfrm>
              <a:off x="4899234" y="1420049"/>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p>
            <a:p>
              <a:r>
                <a:rPr lang="en-US" altLang="zh-CN" sz="800" dirty="0">
                  <a:solidFill>
                    <a:schemeClr val="bg1"/>
                  </a:solidFill>
                </a:rPr>
                <a:t>Lorem ipsum dolor sit amet, consectetuer adipiscing elit. Maecenas porttitor congue massa. </a:t>
              </a:r>
            </a:p>
          </p:txBody>
        </p:sp>
      </p:grpSp>
      <p:grpSp>
        <p:nvGrpSpPr>
          <p:cNvPr id="25" name="组合 24"/>
          <p:cNvGrpSpPr/>
          <p:nvPr/>
        </p:nvGrpSpPr>
        <p:grpSpPr>
          <a:xfrm>
            <a:off x="4371053" y="2190448"/>
            <a:ext cx="3768281" cy="528638"/>
            <a:chOff x="4371053" y="2190448"/>
            <a:chExt cx="3768281" cy="528638"/>
          </a:xfrm>
        </p:grpSpPr>
        <p:sp>
          <p:nvSpPr>
            <p:cNvPr id="26" name="矩形 25"/>
            <p:cNvSpPr/>
            <p:nvPr/>
          </p:nvSpPr>
          <p:spPr>
            <a:xfrm>
              <a:off x="4371053" y="2190448"/>
              <a:ext cx="3768281" cy="5286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7" name="组合 26"/>
            <p:cNvGrpSpPr>
              <a:grpSpLocks noChangeAspect="1"/>
            </p:cNvGrpSpPr>
            <p:nvPr/>
          </p:nvGrpSpPr>
          <p:grpSpPr>
            <a:xfrm>
              <a:off x="4465699" y="2334952"/>
              <a:ext cx="442052" cy="270000"/>
              <a:chOff x="4233863" y="3798887"/>
              <a:chExt cx="1089025" cy="665163"/>
            </a:xfrm>
            <a:solidFill>
              <a:schemeClr val="bg1"/>
            </a:solidFill>
          </p:grpSpPr>
          <p:sp>
            <p:nvSpPr>
              <p:cNvPr id="29" name="Freeform 9"/>
              <p:cNvSpPr>
                <a:spLocks/>
              </p:cNvSpPr>
              <p:nvPr/>
            </p:nvSpPr>
            <p:spPr bwMode="auto">
              <a:xfrm>
                <a:off x="4233863" y="3798887"/>
                <a:ext cx="538163" cy="660401"/>
              </a:xfrm>
              <a:custGeom>
                <a:avLst/>
                <a:gdLst>
                  <a:gd name="T0" fmla="*/ 133 w 142"/>
                  <a:gd name="T1" fmla="*/ 132 h 173"/>
                  <a:gd name="T2" fmla="*/ 142 w 142"/>
                  <a:gd name="T3" fmla="*/ 128 h 173"/>
                  <a:gd name="T4" fmla="*/ 102 w 142"/>
                  <a:gd name="T5" fmla="*/ 115 h 173"/>
                  <a:gd name="T6" fmla="*/ 119 w 142"/>
                  <a:gd name="T7" fmla="*/ 82 h 173"/>
                  <a:gd name="T8" fmla="*/ 119 w 142"/>
                  <a:gd name="T9" fmla="*/ 81 h 173"/>
                  <a:gd name="T10" fmla="*/ 123 w 142"/>
                  <a:gd name="T11" fmla="*/ 81 h 173"/>
                  <a:gd name="T12" fmla="*/ 127 w 142"/>
                  <a:gd name="T13" fmla="*/ 64 h 173"/>
                  <a:gd name="T14" fmla="*/ 124 w 142"/>
                  <a:gd name="T15" fmla="*/ 58 h 173"/>
                  <a:gd name="T16" fmla="*/ 124 w 142"/>
                  <a:gd name="T17" fmla="*/ 58 h 173"/>
                  <a:gd name="T18" fmla="*/ 124 w 142"/>
                  <a:gd name="T19" fmla="*/ 56 h 173"/>
                  <a:gd name="T20" fmla="*/ 123 w 142"/>
                  <a:gd name="T21" fmla="*/ 32 h 173"/>
                  <a:gd name="T22" fmla="*/ 117 w 142"/>
                  <a:gd name="T23" fmla="*/ 15 h 173"/>
                  <a:gd name="T24" fmla="*/ 96 w 142"/>
                  <a:gd name="T25" fmla="*/ 5 h 173"/>
                  <a:gd name="T26" fmla="*/ 72 w 142"/>
                  <a:gd name="T27" fmla="*/ 2 h 173"/>
                  <a:gd name="T28" fmla="*/ 62 w 142"/>
                  <a:gd name="T29" fmla="*/ 13 h 173"/>
                  <a:gd name="T30" fmla="*/ 50 w 142"/>
                  <a:gd name="T31" fmla="*/ 33 h 173"/>
                  <a:gd name="T32" fmla="*/ 49 w 142"/>
                  <a:gd name="T33" fmla="*/ 56 h 173"/>
                  <a:gd name="T34" fmla="*/ 49 w 142"/>
                  <a:gd name="T35" fmla="*/ 58 h 173"/>
                  <a:gd name="T36" fmla="*/ 49 w 142"/>
                  <a:gd name="T37" fmla="*/ 58 h 173"/>
                  <a:gd name="T38" fmla="*/ 45 w 142"/>
                  <a:gd name="T39" fmla="*/ 64 h 173"/>
                  <a:gd name="T40" fmla="*/ 50 w 142"/>
                  <a:gd name="T41" fmla="*/ 81 h 173"/>
                  <a:gd name="T42" fmla="*/ 54 w 142"/>
                  <a:gd name="T43" fmla="*/ 81 h 173"/>
                  <a:gd name="T44" fmla="*/ 54 w 142"/>
                  <a:gd name="T45" fmla="*/ 82 h 173"/>
                  <a:gd name="T46" fmla="*/ 71 w 142"/>
                  <a:gd name="T47" fmla="*/ 115 h 173"/>
                  <a:gd name="T48" fmla="*/ 23 w 142"/>
                  <a:gd name="T49" fmla="*/ 133 h 173"/>
                  <a:gd name="T50" fmla="*/ 0 w 142"/>
                  <a:gd name="T51" fmla="*/ 154 h 173"/>
                  <a:gd name="T52" fmla="*/ 0 w 142"/>
                  <a:gd name="T53" fmla="*/ 173 h 173"/>
                  <a:gd name="T54" fmla="*/ 104 w 142"/>
                  <a:gd name="T55" fmla="*/ 173 h 173"/>
                  <a:gd name="T56" fmla="*/ 104 w 142"/>
                  <a:gd name="T57" fmla="*/ 162 h 173"/>
                  <a:gd name="T58" fmla="*/ 133 w 142"/>
                  <a:gd name="T59" fmla="*/ 13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2" h="173">
                    <a:moveTo>
                      <a:pt x="133" y="132"/>
                    </a:moveTo>
                    <a:cubicBezTo>
                      <a:pt x="136" y="131"/>
                      <a:pt x="139" y="129"/>
                      <a:pt x="142" y="128"/>
                    </a:cubicBezTo>
                    <a:cubicBezTo>
                      <a:pt x="132" y="123"/>
                      <a:pt x="120" y="117"/>
                      <a:pt x="102" y="115"/>
                    </a:cubicBezTo>
                    <a:cubicBezTo>
                      <a:pt x="109" y="109"/>
                      <a:pt x="112" y="98"/>
                      <a:pt x="119" y="82"/>
                    </a:cubicBezTo>
                    <a:cubicBezTo>
                      <a:pt x="119" y="82"/>
                      <a:pt x="119" y="82"/>
                      <a:pt x="119" y="81"/>
                    </a:cubicBezTo>
                    <a:cubicBezTo>
                      <a:pt x="120" y="82"/>
                      <a:pt x="122" y="82"/>
                      <a:pt x="123" y="81"/>
                    </a:cubicBezTo>
                    <a:cubicBezTo>
                      <a:pt x="126" y="79"/>
                      <a:pt x="127" y="69"/>
                      <a:pt x="127" y="64"/>
                    </a:cubicBezTo>
                    <a:cubicBezTo>
                      <a:pt x="128" y="57"/>
                      <a:pt x="124" y="58"/>
                      <a:pt x="124" y="58"/>
                    </a:cubicBezTo>
                    <a:cubicBezTo>
                      <a:pt x="124" y="58"/>
                      <a:pt x="124" y="58"/>
                      <a:pt x="124" y="58"/>
                    </a:cubicBezTo>
                    <a:cubicBezTo>
                      <a:pt x="124" y="57"/>
                      <a:pt x="124" y="57"/>
                      <a:pt x="124" y="56"/>
                    </a:cubicBezTo>
                    <a:cubicBezTo>
                      <a:pt x="124" y="50"/>
                      <a:pt x="125" y="39"/>
                      <a:pt x="123" y="32"/>
                    </a:cubicBezTo>
                    <a:cubicBezTo>
                      <a:pt x="121" y="23"/>
                      <a:pt x="121" y="20"/>
                      <a:pt x="117" y="15"/>
                    </a:cubicBezTo>
                    <a:cubicBezTo>
                      <a:pt x="110" y="8"/>
                      <a:pt x="100" y="5"/>
                      <a:pt x="96" y="5"/>
                    </a:cubicBezTo>
                    <a:cubicBezTo>
                      <a:pt x="93" y="5"/>
                      <a:pt x="80" y="0"/>
                      <a:pt x="72" y="2"/>
                    </a:cubicBezTo>
                    <a:cubicBezTo>
                      <a:pt x="64" y="5"/>
                      <a:pt x="69" y="13"/>
                      <a:pt x="62" y="13"/>
                    </a:cubicBezTo>
                    <a:cubicBezTo>
                      <a:pt x="55" y="13"/>
                      <a:pt x="52" y="23"/>
                      <a:pt x="50" y="33"/>
                    </a:cubicBezTo>
                    <a:cubicBezTo>
                      <a:pt x="48" y="39"/>
                      <a:pt x="49" y="49"/>
                      <a:pt x="49" y="56"/>
                    </a:cubicBezTo>
                    <a:cubicBezTo>
                      <a:pt x="49" y="57"/>
                      <a:pt x="49" y="57"/>
                      <a:pt x="49" y="58"/>
                    </a:cubicBezTo>
                    <a:cubicBezTo>
                      <a:pt x="49" y="58"/>
                      <a:pt x="49" y="58"/>
                      <a:pt x="49" y="58"/>
                    </a:cubicBezTo>
                    <a:cubicBezTo>
                      <a:pt x="49" y="58"/>
                      <a:pt x="45" y="57"/>
                      <a:pt x="45" y="64"/>
                    </a:cubicBezTo>
                    <a:cubicBezTo>
                      <a:pt x="45" y="69"/>
                      <a:pt x="47" y="79"/>
                      <a:pt x="50" y="81"/>
                    </a:cubicBezTo>
                    <a:cubicBezTo>
                      <a:pt x="51" y="82"/>
                      <a:pt x="53" y="82"/>
                      <a:pt x="54" y="81"/>
                    </a:cubicBezTo>
                    <a:cubicBezTo>
                      <a:pt x="54" y="82"/>
                      <a:pt x="54" y="82"/>
                      <a:pt x="54" y="82"/>
                    </a:cubicBezTo>
                    <a:cubicBezTo>
                      <a:pt x="61" y="98"/>
                      <a:pt x="64" y="110"/>
                      <a:pt x="71" y="115"/>
                    </a:cubicBezTo>
                    <a:cubicBezTo>
                      <a:pt x="47" y="118"/>
                      <a:pt x="34" y="128"/>
                      <a:pt x="23" y="133"/>
                    </a:cubicBezTo>
                    <a:cubicBezTo>
                      <a:pt x="0" y="143"/>
                      <a:pt x="0" y="154"/>
                      <a:pt x="0" y="154"/>
                    </a:cubicBezTo>
                    <a:cubicBezTo>
                      <a:pt x="0" y="173"/>
                      <a:pt x="0" y="173"/>
                      <a:pt x="0" y="173"/>
                    </a:cubicBezTo>
                    <a:cubicBezTo>
                      <a:pt x="104" y="173"/>
                      <a:pt x="104" y="173"/>
                      <a:pt x="104" y="173"/>
                    </a:cubicBezTo>
                    <a:cubicBezTo>
                      <a:pt x="104" y="162"/>
                      <a:pt x="104" y="162"/>
                      <a:pt x="104" y="162"/>
                    </a:cubicBezTo>
                    <a:cubicBezTo>
                      <a:pt x="104" y="159"/>
                      <a:pt x="106" y="144"/>
                      <a:pt x="133" y="1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
              <p:cNvSpPr>
                <a:spLocks/>
              </p:cNvSpPr>
              <p:nvPr/>
            </p:nvSpPr>
            <p:spPr bwMode="auto">
              <a:xfrm>
                <a:off x="4665663" y="3825875"/>
                <a:ext cx="657225" cy="638175"/>
              </a:xfrm>
              <a:custGeom>
                <a:avLst/>
                <a:gdLst>
                  <a:gd name="T0" fmla="*/ 150 w 173"/>
                  <a:gd name="T1" fmla="*/ 134 h 167"/>
                  <a:gd name="T2" fmla="*/ 110 w 173"/>
                  <a:gd name="T3" fmla="*/ 124 h 167"/>
                  <a:gd name="T4" fmla="*/ 104 w 173"/>
                  <a:gd name="T5" fmla="*/ 106 h 167"/>
                  <a:gd name="T6" fmla="*/ 108 w 173"/>
                  <a:gd name="T7" fmla="*/ 109 h 167"/>
                  <a:gd name="T8" fmla="*/ 112 w 173"/>
                  <a:gd name="T9" fmla="*/ 108 h 167"/>
                  <a:gd name="T10" fmla="*/ 125 w 173"/>
                  <a:gd name="T11" fmla="*/ 106 h 167"/>
                  <a:gd name="T12" fmla="*/ 127 w 173"/>
                  <a:gd name="T13" fmla="*/ 107 h 167"/>
                  <a:gd name="T14" fmla="*/ 130 w 173"/>
                  <a:gd name="T15" fmla="*/ 108 h 167"/>
                  <a:gd name="T16" fmla="*/ 129 w 173"/>
                  <a:gd name="T17" fmla="*/ 106 h 167"/>
                  <a:gd name="T18" fmla="*/ 125 w 173"/>
                  <a:gd name="T19" fmla="*/ 96 h 167"/>
                  <a:gd name="T20" fmla="*/ 130 w 173"/>
                  <a:gd name="T21" fmla="*/ 93 h 167"/>
                  <a:gd name="T22" fmla="*/ 131 w 173"/>
                  <a:gd name="T23" fmla="*/ 93 h 167"/>
                  <a:gd name="T24" fmla="*/ 133 w 173"/>
                  <a:gd name="T25" fmla="*/ 93 h 167"/>
                  <a:gd name="T26" fmla="*/ 138 w 173"/>
                  <a:gd name="T27" fmla="*/ 92 h 167"/>
                  <a:gd name="T28" fmla="*/ 120 w 173"/>
                  <a:gd name="T29" fmla="*/ 8 h 167"/>
                  <a:gd name="T30" fmla="*/ 100 w 173"/>
                  <a:gd name="T31" fmla="*/ 0 h 167"/>
                  <a:gd name="T32" fmla="*/ 86 w 173"/>
                  <a:gd name="T33" fmla="*/ 5 h 167"/>
                  <a:gd name="T34" fmla="*/ 73 w 173"/>
                  <a:gd name="T35" fmla="*/ 0 h 167"/>
                  <a:gd name="T36" fmla="*/ 52 w 173"/>
                  <a:gd name="T37" fmla="*/ 8 h 167"/>
                  <a:gd name="T38" fmla="*/ 33 w 173"/>
                  <a:gd name="T39" fmla="*/ 91 h 167"/>
                  <a:gd name="T40" fmla="*/ 34 w 173"/>
                  <a:gd name="T41" fmla="*/ 91 h 167"/>
                  <a:gd name="T42" fmla="*/ 38 w 173"/>
                  <a:gd name="T43" fmla="*/ 93 h 167"/>
                  <a:gd name="T44" fmla="*/ 46 w 173"/>
                  <a:gd name="T45" fmla="*/ 96 h 167"/>
                  <a:gd name="T46" fmla="*/ 43 w 173"/>
                  <a:gd name="T47" fmla="*/ 107 h 167"/>
                  <a:gd name="T48" fmla="*/ 43 w 173"/>
                  <a:gd name="T49" fmla="*/ 108 h 167"/>
                  <a:gd name="T50" fmla="*/ 47 w 173"/>
                  <a:gd name="T51" fmla="*/ 107 h 167"/>
                  <a:gd name="T52" fmla="*/ 48 w 173"/>
                  <a:gd name="T53" fmla="*/ 107 h 167"/>
                  <a:gd name="T54" fmla="*/ 56 w 173"/>
                  <a:gd name="T55" fmla="*/ 108 h 167"/>
                  <a:gd name="T56" fmla="*/ 60 w 173"/>
                  <a:gd name="T57" fmla="*/ 109 h 167"/>
                  <a:gd name="T58" fmla="*/ 69 w 173"/>
                  <a:gd name="T59" fmla="*/ 106 h 167"/>
                  <a:gd name="T60" fmla="*/ 62 w 173"/>
                  <a:gd name="T61" fmla="*/ 124 h 167"/>
                  <a:gd name="T62" fmla="*/ 23 w 173"/>
                  <a:gd name="T63" fmla="*/ 134 h 167"/>
                  <a:gd name="T64" fmla="*/ 0 w 173"/>
                  <a:gd name="T65" fmla="*/ 155 h 167"/>
                  <a:gd name="T66" fmla="*/ 0 w 173"/>
                  <a:gd name="T67" fmla="*/ 167 h 167"/>
                  <a:gd name="T68" fmla="*/ 173 w 173"/>
                  <a:gd name="T69" fmla="*/ 167 h 167"/>
                  <a:gd name="T70" fmla="*/ 173 w 173"/>
                  <a:gd name="T71" fmla="*/ 155 h 167"/>
                  <a:gd name="T72" fmla="*/ 150 w 173"/>
                  <a:gd name="T73" fmla="*/ 13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3" h="167">
                    <a:moveTo>
                      <a:pt x="150" y="134"/>
                    </a:moveTo>
                    <a:cubicBezTo>
                      <a:pt x="140" y="129"/>
                      <a:pt x="129" y="127"/>
                      <a:pt x="110" y="124"/>
                    </a:cubicBezTo>
                    <a:cubicBezTo>
                      <a:pt x="109" y="122"/>
                      <a:pt x="106" y="114"/>
                      <a:pt x="104" y="106"/>
                    </a:cubicBezTo>
                    <a:cubicBezTo>
                      <a:pt x="104" y="106"/>
                      <a:pt x="107" y="109"/>
                      <a:pt x="108" y="109"/>
                    </a:cubicBezTo>
                    <a:cubicBezTo>
                      <a:pt x="109" y="109"/>
                      <a:pt x="110" y="108"/>
                      <a:pt x="112" y="108"/>
                    </a:cubicBezTo>
                    <a:cubicBezTo>
                      <a:pt x="112" y="108"/>
                      <a:pt x="121" y="106"/>
                      <a:pt x="125" y="106"/>
                    </a:cubicBezTo>
                    <a:cubicBezTo>
                      <a:pt x="126" y="106"/>
                      <a:pt x="127" y="107"/>
                      <a:pt x="127" y="107"/>
                    </a:cubicBezTo>
                    <a:cubicBezTo>
                      <a:pt x="127" y="107"/>
                      <a:pt x="128" y="108"/>
                      <a:pt x="130" y="108"/>
                    </a:cubicBezTo>
                    <a:cubicBezTo>
                      <a:pt x="129" y="107"/>
                      <a:pt x="129" y="106"/>
                      <a:pt x="129" y="106"/>
                    </a:cubicBezTo>
                    <a:cubicBezTo>
                      <a:pt x="125" y="96"/>
                      <a:pt x="125" y="96"/>
                      <a:pt x="125" y="96"/>
                    </a:cubicBezTo>
                    <a:cubicBezTo>
                      <a:pt x="125" y="96"/>
                      <a:pt x="128" y="93"/>
                      <a:pt x="130" y="93"/>
                    </a:cubicBezTo>
                    <a:cubicBezTo>
                      <a:pt x="131" y="93"/>
                      <a:pt x="131" y="93"/>
                      <a:pt x="131" y="93"/>
                    </a:cubicBezTo>
                    <a:cubicBezTo>
                      <a:pt x="132" y="93"/>
                      <a:pt x="132" y="93"/>
                      <a:pt x="133" y="93"/>
                    </a:cubicBezTo>
                    <a:cubicBezTo>
                      <a:pt x="135" y="93"/>
                      <a:pt x="138" y="92"/>
                      <a:pt x="138" y="92"/>
                    </a:cubicBezTo>
                    <a:cubicBezTo>
                      <a:pt x="140" y="70"/>
                      <a:pt x="143" y="25"/>
                      <a:pt x="120" y="8"/>
                    </a:cubicBezTo>
                    <a:cubicBezTo>
                      <a:pt x="112" y="2"/>
                      <a:pt x="106" y="0"/>
                      <a:pt x="100" y="0"/>
                    </a:cubicBezTo>
                    <a:cubicBezTo>
                      <a:pt x="94" y="0"/>
                      <a:pt x="90" y="2"/>
                      <a:pt x="86" y="5"/>
                    </a:cubicBezTo>
                    <a:cubicBezTo>
                      <a:pt x="83" y="2"/>
                      <a:pt x="78" y="0"/>
                      <a:pt x="73" y="0"/>
                    </a:cubicBezTo>
                    <a:cubicBezTo>
                      <a:pt x="67" y="0"/>
                      <a:pt x="60" y="2"/>
                      <a:pt x="52" y="8"/>
                    </a:cubicBezTo>
                    <a:cubicBezTo>
                      <a:pt x="30" y="24"/>
                      <a:pt x="31" y="68"/>
                      <a:pt x="33" y="91"/>
                    </a:cubicBezTo>
                    <a:cubicBezTo>
                      <a:pt x="33" y="91"/>
                      <a:pt x="33" y="91"/>
                      <a:pt x="34" y="91"/>
                    </a:cubicBezTo>
                    <a:cubicBezTo>
                      <a:pt x="35" y="91"/>
                      <a:pt x="36" y="91"/>
                      <a:pt x="38" y="93"/>
                    </a:cubicBezTo>
                    <a:cubicBezTo>
                      <a:pt x="41" y="96"/>
                      <a:pt x="46" y="96"/>
                      <a:pt x="46" y="96"/>
                    </a:cubicBezTo>
                    <a:cubicBezTo>
                      <a:pt x="43" y="107"/>
                      <a:pt x="43" y="107"/>
                      <a:pt x="43" y="107"/>
                    </a:cubicBezTo>
                    <a:cubicBezTo>
                      <a:pt x="43" y="108"/>
                      <a:pt x="43" y="108"/>
                      <a:pt x="43" y="108"/>
                    </a:cubicBezTo>
                    <a:cubicBezTo>
                      <a:pt x="44" y="108"/>
                      <a:pt x="46" y="107"/>
                      <a:pt x="47" y="107"/>
                    </a:cubicBezTo>
                    <a:cubicBezTo>
                      <a:pt x="47" y="107"/>
                      <a:pt x="48" y="107"/>
                      <a:pt x="48" y="107"/>
                    </a:cubicBezTo>
                    <a:cubicBezTo>
                      <a:pt x="52" y="107"/>
                      <a:pt x="56" y="108"/>
                      <a:pt x="56" y="108"/>
                    </a:cubicBezTo>
                    <a:cubicBezTo>
                      <a:pt x="58" y="108"/>
                      <a:pt x="59" y="109"/>
                      <a:pt x="60" y="109"/>
                    </a:cubicBezTo>
                    <a:cubicBezTo>
                      <a:pt x="62" y="109"/>
                      <a:pt x="68" y="106"/>
                      <a:pt x="69" y="106"/>
                    </a:cubicBezTo>
                    <a:cubicBezTo>
                      <a:pt x="68" y="111"/>
                      <a:pt x="65" y="120"/>
                      <a:pt x="62" y="124"/>
                    </a:cubicBezTo>
                    <a:cubicBezTo>
                      <a:pt x="44" y="127"/>
                      <a:pt x="32" y="129"/>
                      <a:pt x="23" y="134"/>
                    </a:cubicBezTo>
                    <a:cubicBezTo>
                      <a:pt x="0" y="144"/>
                      <a:pt x="0" y="155"/>
                      <a:pt x="0" y="155"/>
                    </a:cubicBezTo>
                    <a:cubicBezTo>
                      <a:pt x="0" y="167"/>
                      <a:pt x="0" y="167"/>
                      <a:pt x="0" y="167"/>
                    </a:cubicBezTo>
                    <a:cubicBezTo>
                      <a:pt x="173" y="167"/>
                      <a:pt x="173" y="167"/>
                      <a:pt x="173" y="167"/>
                    </a:cubicBezTo>
                    <a:cubicBezTo>
                      <a:pt x="173" y="155"/>
                      <a:pt x="173" y="155"/>
                      <a:pt x="173" y="155"/>
                    </a:cubicBezTo>
                    <a:cubicBezTo>
                      <a:pt x="173" y="155"/>
                      <a:pt x="173" y="144"/>
                      <a:pt x="150"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文本框 8"/>
            <p:cNvSpPr txBox="1"/>
            <p:nvPr/>
          </p:nvSpPr>
          <p:spPr>
            <a:xfrm>
              <a:off x="4907751" y="2221635"/>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p>
            <a:p>
              <a:r>
                <a:rPr lang="en-US" altLang="zh-CN" sz="800" dirty="0">
                  <a:solidFill>
                    <a:schemeClr val="bg1"/>
                  </a:solidFill>
                </a:rPr>
                <a:t>Lorem ipsum dolor sit amet, consectetuer adipiscing elit. Maecenas porttitor congue massa. </a:t>
              </a:r>
            </a:p>
          </p:txBody>
        </p:sp>
      </p:grpSp>
      <p:grpSp>
        <p:nvGrpSpPr>
          <p:cNvPr id="31" name="组合 30"/>
          <p:cNvGrpSpPr/>
          <p:nvPr/>
        </p:nvGrpSpPr>
        <p:grpSpPr>
          <a:xfrm>
            <a:off x="4371053" y="2999650"/>
            <a:ext cx="3768281" cy="528638"/>
            <a:chOff x="4371053" y="2999650"/>
            <a:chExt cx="3768281" cy="528638"/>
          </a:xfrm>
        </p:grpSpPr>
        <p:sp>
          <p:nvSpPr>
            <p:cNvPr id="32" name="矩形 31"/>
            <p:cNvSpPr/>
            <p:nvPr/>
          </p:nvSpPr>
          <p:spPr>
            <a:xfrm>
              <a:off x="4371053" y="2999650"/>
              <a:ext cx="3768281" cy="5286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3" name="组合 32"/>
            <p:cNvGrpSpPr>
              <a:grpSpLocks noChangeAspect="1"/>
            </p:cNvGrpSpPr>
            <p:nvPr/>
          </p:nvGrpSpPr>
          <p:grpSpPr>
            <a:xfrm>
              <a:off x="4519616" y="3128969"/>
              <a:ext cx="334217" cy="270000"/>
              <a:chOff x="6994525" y="3779838"/>
              <a:chExt cx="1090613" cy="881062"/>
            </a:xfrm>
            <a:solidFill>
              <a:schemeClr val="bg1"/>
            </a:solidFill>
          </p:grpSpPr>
          <p:sp>
            <p:nvSpPr>
              <p:cNvPr id="35" name="Freeform 14"/>
              <p:cNvSpPr>
                <a:spLocks/>
              </p:cNvSpPr>
              <p:nvPr/>
            </p:nvSpPr>
            <p:spPr bwMode="auto">
              <a:xfrm>
                <a:off x="7150100" y="4349750"/>
                <a:ext cx="363538" cy="311150"/>
              </a:xfrm>
              <a:custGeom>
                <a:avLst/>
                <a:gdLst>
                  <a:gd name="T0" fmla="*/ 207 w 229"/>
                  <a:gd name="T1" fmla="*/ 41 h 196"/>
                  <a:gd name="T2" fmla="*/ 195 w 229"/>
                  <a:gd name="T3" fmla="*/ 67 h 196"/>
                  <a:gd name="T4" fmla="*/ 169 w 229"/>
                  <a:gd name="T5" fmla="*/ 60 h 196"/>
                  <a:gd name="T6" fmla="*/ 0 w 229"/>
                  <a:gd name="T7" fmla="*/ 12 h 196"/>
                  <a:gd name="T8" fmla="*/ 0 w 229"/>
                  <a:gd name="T9" fmla="*/ 132 h 196"/>
                  <a:gd name="T10" fmla="*/ 229 w 229"/>
                  <a:gd name="T11" fmla="*/ 196 h 196"/>
                  <a:gd name="T12" fmla="*/ 229 w 229"/>
                  <a:gd name="T13" fmla="*/ 0 h 196"/>
                  <a:gd name="T14" fmla="*/ 207 w 229"/>
                  <a:gd name="T15" fmla="*/ 41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196">
                    <a:moveTo>
                      <a:pt x="207" y="41"/>
                    </a:moveTo>
                    <a:lnTo>
                      <a:pt x="195" y="67"/>
                    </a:lnTo>
                    <a:lnTo>
                      <a:pt x="169" y="60"/>
                    </a:lnTo>
                    <a:lnTo>
                      <a:pt x="0" y="12"/>
                    </a:lnTo>
                    <a:lnTo>
                      <a:pt x="0" y="132"/>
                    </a:lnTo>
                    <a:lnTo>
                      <a:pt x="229" y="196"/>
                    </a:lnTo>
                    <a:lnTo>
                      <a:pt x="229" y="0"/>
                    </a:lnTo>
                    <a:lnTo>
                      <a:pt x="207"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p:cNvSpPr>
                <a:spLocks/>
              </p:cNvSpPr>
              <p:nvPr/>
            </p:nvSpPr>
            <p:spPr bwMode="auto">
              <a:xfrm>
                <a:off x="7566025" y="4349750"/>
                <a:ext cx="368300" cy="311150"/>
              </a:xfrm>
              <a:custGeom>
                <a:avLst/>
                <a:gdLst>
                  <a:gd name="T0" fmla="*/ 34 w 232"/>
                  <a:gd name="T1" fmla="*/ 67 h 196"/>
                  <a:gd name="T2" fmla="*/ 22 w 232"/>
                  <a:gd name="T3" fmla="*/ 41 h 196"/>
                  <a:gd name="T4" fmla="*/ 0 w 232"/>
                  <a:gd name="T5" fmla="*/ 0 h 196"/>
                  <a:gd name="T6" fmla="*/ 0 w 232"/>
                  <a:gd name="T7" fmla="*/ 196 h 196"/>
                  <a:gd name="T8" fmla="*/ 232 w 232"/>
                  <a:gd name="T9" fmla="*/ 132 h 196"/>
                  <a:gd name="T10" fmla="*/ 232 w 232"/>
                  <a:gd name="T11" fmla="*/ 12 h 196"/>
                  <a:gd name="T12" fmla="*/ 62 w 232"/>
                  <a:gd name="T13" fmla="*/ 60 h 196"/>
                  <a:gd name="T14" fmla="*/ 34 w 232"/>
                  <a:gd name="T15" fmla="*/ 67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196">
                    <a:moveTo>
                      <a:pt x="34" y="67"/>
                    </a:moveTo>
                    <a:lnTo>
                      <a:pt x="22" y="41"/>
                    </a:lnTo>
                    <a:lnTo>
                      <a:pt x="0" y="0"/>
                    </a:lnTo>
                    <a:lnTo>
                      <a:pt x="0" y="196"/>
                    </a:lnTo>
                    <a:lnTo>
                      <a:pt x="232" y="132"/>
                    </a:lnTo>
                    <a:lnTo>
                      <a:pt x="232" y="12"/>
                    </a:lnTo>
                    <a:lnTo>
                      <a:pt x="62" y="60"/>
                    </a:lnTo>
                    <a:lnTo>
                      <a:pt x="34"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p:cNvSpPr>
                <a:spLocks/>
              </p:cNvSpPr>
              <p:nvPr/>
            </p:nvSpPr>
            <p:spPr bwMode="auto">
              <a:xfrm>
                <a:off x="7540625" y="4065588"/>
                <a:ext cx="503238" cy="327025"/>
              </a:xfrm>
              <a:custGeom>
                <a:avLst/>
                <a:gdLst>
                  <a:gd name="T0" fmla="*/ 69 w 317"/>
                  <a:gd name="T1" fmla="*/ 206 h 206"/>
                  <a:gd name="T2" fmla="*/ 317 w 317"/>
                  <a:gd name="T3" fmla="*/ 136 h 206"/>
                  <a:gd name="T4" fmla="*/ 248 w 317"/>
                  <a:gd name="T5" fmla="*/ 0 h 206"/>
                  <a:gd name="T6" fmla="*/ 0 w 317"/>
                  <a:gd name="T7" fmla="*/ 67 h 206"/>
                  <a:gd name="T8" fmla="*/ 69 w 317"/>
                  <a:gd name="T9" fmla="*/ 206 h 206"/>
                </a:gdLst>
                <a:ahLst/>
                <a:cxnLst>
                  <a:cxn ang="0">
                    <a:pos x="T0" y="T1"/>
                  </a:cxn>
                  <a:cxn ang="0">
                    <a:pos x="T2" y="T3"/>
                  </a:cxn>
                  <a:cxn ang="0">
                    <a:pos x="T4" y="T5"/>
                  </a:cxn>
                  <a:cxn ang="0">
                    <a:pos x="T6" y="T7"/>
                  </a:cxn>
                  <a:cxn ang="0">
                    <a:pos x="T8" y="T9"/>
                  </a:cxn>
                </a:cxnLst>
                <a:rect l="0" t="0" r="r" b="b"/>
                <a:pathLst>
                  <a:path w="317" h="206">
                    <a:moveTo>
                      <a:pt x="69" y="206"/>
                    </a:moveTo>
                    <a:lnTo>
                      <a:pt x="317" y="136"/>
                    </a:lnTo>
                    <a:lnTo>
                      <a:pt x="248" y="0"/>
                    </a:lnTo>
                    <a:lnTo>
                      <a:pt x="0" y="67"/>
                    </a:lnTo>
                    <a:lnTo>
                      <a:pt x="6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p:cNvSpPr>
                <a:spLocks/>
              </p:cNvSpPr>
              <p:nvPr/>
            </p:nvSpPr>
            <p:spPr bwMode="auto">
              <a:xfrm>
                <a:off x="7040563" y="4065588"/>
                <a:ext cx="500063" cy="327025"/>
              </a:xfrm>
              <a:custGeom>
                <a:avLst/>
                <a:gdLst>
                  <a:gd name="T0" fmla="*/ 245 w 315"/>
                  <a:gd name="T1" fmla="*/ 206 h 206"/>
                  <a:gd name="T2" fmla="*/ 315 w 315"/>
                  <a:gd name="T3" fmla="*/ 67 h 206"/>
                  <a:gd name="T4" fmla="*/ 66 w 315"/>
                  <a:gd name="T5" fmla="*/ 0 h 206"/>
                  <a:gd name="T6" fmla="*/ 0 w 315"/>
                  <a:gd name="T7" fmla="*/ 136 h 206"/>
                  <a:gd name="T8" fmla="*/ 245 w 315"/>
                  <a:gd name="T9" fmla="*/ 206 h 206"/>
                </a:gdLst>
                <a:ahLst/>
                <a:cxnLst>
                  <a:cxn ang="0">
                    <a:pos x="T0" y="T1"/>
                  </a:cxn>
                  <a:cxn ang="0">
                    <a:pos x="T2" y="T3"/>
                  </a:cxn>
                  <a:cxn ang="0">
                    <a:pos x="T4" y="T5"/>
                  </a:cxn>
                  <a:cxn ang="0">
                    <a:pos x="T6" y="T7"/>
                  </a:cxn>
                  <a:cxn ang="0">
                    <a:pos x="T8" y="T9"/>
                  </a:cxn>
                </a:cxnLst>
                <a:rect l="0" t="0" r="r" b="b"/>
                <a:pathLst>
                  <a:path w="315" h="206">
                    <a:moveTo>
                      <a:pt x="245" y="206"/>
                    </a:moveTo>
                    <a:lnTo>
                      <a:pt x="315" y="67"/>
                    </a:lnTo>
                    <a:lnTo>
                      <a:pt x="66" y="0"/>
                    </a:lnTo>
                    <a:lnTo>
                      <a:pt x="0" y="136"/>
                    </a:lnTo>
                    <a:lnTo>
                      <a:pt x="245"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8"/>
              <p:cNvSpPr>
                <a:spLocks/>
              </p:cNvSpPr>
              <p:nvPr/>
            </p:nvSpPr>
            <p:spPr bwMode="auto">
              <a:xfrm>
                <a:off x="7540625" y="3779838"/>
                <a:ext cx="544513" cy="285750"/>
              </a:xfrm>
              <a:custGeom>
                <a:avLst/>
                <a:gdLst>
                  <a:gd name="T0" fmla="*/ 271 w 343"/>
                  <a:gd name="T1" fmla="*/ 151 h 180"/>
                  <a:gd name="T2" fmla="*/ 343 w 343"/>
                  <a:gd name="T3" fmla="*/ 70 h 180"/>
                  <a:gd name="T4" fmla="*/ 95 w 343"/>
                  <a:gd name="T5" fmla="*/ 0 h 180"/>
                  <a:gd name="T6" fmla="*/ 0 w 343"/>
                  <a:gd name="T7" fmla="*/ 110 h 180"/>
                  <a:gd name="T8" fmla="*/ 183 w 343"/>
                  <a:gd name="T9" fmla="*/ 161 h 180"/>
                  <a:gd name="T10" fmla="*/ 248 w 343"/>
                  <a:gd name="T11" fmla="*/ 180 h 180"/>
                  <a:gd name="T12" fmla="*/ 271 w 343"/>
                  <a:gd name="T13" fmla="*/ 151 h 180"/>
                </a:gdLst>
                <a:ahLst/>
                <a:cxnLst>
                  <a:cxn ang="0">
                    <a:pos x="T0" y="T1"/>
                  </a:cxn>
                  <a:cxn ang="0">
                    <a:pos x="T2" y="T3"/>
                  </a:cxn>
                  <a:cxn ang="0">
                    <a:pos x="T4" y="T5"/>
                  </a:cxn>
                  <a:cxn ang="0">
                    <a:pos x="T6" y="T7"/>
                  </a:cxn>
                  <a:cxn ang="0">
                    <a:pos x="T8" y="T9"/>
                  </a:cxn>
                  <a:cxn ang="0">
                    <a:pos x="T10" y="T11"/>
                  </a:cxn>
                  <a:cxn ang="0">
                    <a:pos x="T12" y="T13"/>
                  </a:cxn>
                </a:cxnLst>
                <a:rect l="0" t="0" r="r" b="b"/>
                <a:pathLst>
                  <a:path w="343" h="180">
                    <a:moveTo>
                      <a:pt x="271" y="151"/>
                    </a:moveTo>
                    <a:lnTo>
                      <a:pt x="343" y="70"/>
                    </a:lnTo>
                    <a:lnTo>
                      <a:pt x="95" y="0"/>
                    </a:lnTo>
                    <a:lnTo>
                      <a:pt x="0" y="110"/>
                    </a:lnTo>
                    <a:lnTo>
                      <a:pt x="183" y="161"/>
                    </a:lnTo>
                    <a:lnTo>
                      <a:pt x="248" y="180"/>
                    </a:lnTo>
                    <a:lnTo>
                      <a:pt x="271"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9"/>
              <p:cNvSpPr>
                <a:spLocks/>
              </p:cNvSpPr>
              <p:nvPr/>
            </p:nvSpPr>
            <p:spPr bwMode="auto">
              <a:xfrm>
                <a:off x="6994525" y="3779838"/>
                <a:ext cx="546100" cy="285750"/>
              </a:xfrm>
              <a:custGeom>
                <a:avLst/>
                <a:gdLst>
                  <a:gd name="T0" fmla="*/ 160 w 344"/>
                  <a:gd name="T1" fmla="*/ 161 h 180"/>
                  <a:gd name="T2" fmla="*/ 344 w 344"/>
                  <a:gd name="T3" fmla="*/ 110 h 180"/>
                  <a:gd name="T4" fmla="*/ 248 w 344"/>
                  <a:gd name="T5" fmla="*/ 0 h 180"/>
                  <a:gd name="T6" fmla="*/ 0 w 344"/>
                  <a:gd name="T7" fmla="*/ 70 h 180"/>
                  <a:gd name="T8" fmla="*/ 72 w 344"/>
                  <a:gd name="T9" fmla="*/ 151 h 180"/>
                  <a:gd name="T10" fmla="*/ 95 w 344"/>
                  <a:gd name="T11" fmla="*/ 180 h 180"/>
                  <a:gd name="T12" fmla="*/ 160 w 344"/>
                  <a:gd name="T13" fmla="*/ 161 h 180"/>
                </a:gdLst>
                <a:ahLst/>
                <a:cxnLst>
                  <a:cxn ang="0">
                    <a:pos x="T0" y="T1"/>
                  </a:cxn>
                  <a:cxn ang="0">
                    <a:pos x="T2" y="T3"/>
                  </a:cxn>
                  <a:cxn ang="0">
                    <a:pos x="T4" y="T5"/>
                  </a:cxn>
                  <a:cxn ang="0">
                    <a:pos x="T6" y="T7"/>
                  </a:cxn>
                  <a:cxn ang="0">
                    <a:pos x="T8" y="T9"/>
                  </a:cxn>
                  <a:cxn ang="0">
                    <a:pos x="T10" y="T11"/>
                  </a:cxn>
                  <a:cxn ang="0">
                    <a:pos x="T12" y="T13"/>
                  </a:cxn>
                </a:cxnLst>
                <a:rect l="0" t="0" r="r" b="b"/>
                <a:pathLst>
                  <a:path w="344" h="180">
                    <a:moveTo>
                      <a:pt x="160" y="161"/>
                    </a:moveTo>
                    <a:lnTo>
                      <a:pt x="344" y="110"/>
                    </a:lnTo>
                    <a:lnTo>
                      <a:pt x="248" y="0"/>
                    </a:lnTo>
                    <a:lnTo>
                      <a:pt x="0" y="70"/>
                    </a:lnTo>
                    <a:lnTo>
                      <a:pt x="72" y="151"/>
                    </a:lnTo>
                    <a:lnTo>
                      <a:pt x="95" y="180"/>
                    </a:lnTo>
                    <a:lnTo>
                      <a:pt x="160"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文本框 8"/>
            <p:cNvSpPr txBox="1"/>
            <p:nvPr/>
          </p:nvSpPr>
          <p:spPr>
            <a:xfrm>
              <a:off x="4899235" y="3033025"/>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p>
            <a:p>
              <a:r>
                <a:rPr lang="en-US" altLang="zh-CN" sz="800" dirty="0">
                  <a:solidFill>
                    <a:schemeClr val="bg1"/>
                  </a:solidFill>
                </a:rPr>
                <a:t>Lorem ipsum dolor sit amet, consectetuer adipiscing elit. Maecenas porttitor congue massa. </a:t>
              </a:r>
            </a:p>
          </p:txBody>
        </p:sp>
      </p:grpSp>
      <p:grpSp>
        <p:nvGrpSpPr>
          <p:cNvPr id="41" name="组合 40"/>
          <p:cNvGrpSpPr/>
          <p:nvPr/>
        </p:nvGrpSpPr>
        <p:grpSpPr>
          <a:xfrm>
            <a:off x="4371053" y="3808852"/>
            <a:ext cx="3768281" cy="528638"/>
            <a:chOff x="4371053" y="3808852"/>
            <a:chExt cx="3768281" cy="528638"/>
          </a:xfrm>
        </p:grpSpPr>
        <p:sp>
          <p:nvSpPr>
            <p:cNvPr id="42" name="矩形 41"/>
            <p:cNvSpPr/>
            <p:nvPr/>
          </p:nvSpPr>
          <p:spPr>
            <a:xfrm>
              <a:off x="4371053" y="3808852"/>
              <a:ext cx="3768281" cy="52863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43" name="组合 42"/>
            <p:cNvGrpSpPr>
              <a:grpSpLocks noChangeAspect="1"/>
            </p:cNvGrpSpPr>
            <p:nvPr/>
          </p:nvGrpSpPr>
          <p:grpSpPr>
            <a:xfrm>
              <a:off x="4555643" y="3954417"/>
              <a:ext cx="262163" cy="270000"/>
              <a:chOff x="10140951" y="3663950"/>
              <a:chExt cx="1062037" cy="1093788"/>
            </a:xfrm>
            <a:solidFill>
              <a:schemeClr val="bg1"/>
            </a:solidFill>
          </p:grpSpPr>
          <p:sp>
            <p:nvSpPr>
              <p:cNvPr id="45" name="Freeform 23"/>
              <p:cNvSpPr>
                <a:spLocks/>
              </p:cNvSpPr>
              <p:nvPr/>
            </p:nvSpPr>
            <p:spPr bwMode="auto">
              <a:xfrm>
                <a:off x="10148888" y="4467225"/>
                <a:ext cx="1054099" cy="290513"/>
              </a:xfrm>
              <a:custGeom>
                <a:avLst/>
                <a:gdLst>
                  <a:gd name="T0" fmla="*/ 278 w 278"/>
                  <a:gd name="T1" fmla="*/ 1 h 77"/>
                  <a:gd name="T2" fmla="*/ 253 w 278"/>
                  <a:gd name="T3" fmla="*/ 23 h 77"/>
                  <a:gd name="T4" fmla="*/ 253 w 278"/>
                  <a:gd name="T5" fmla="*/ 23 h 77"/>
                  <a:gd name="T6" fmla="*/ 253 w 278"/>
                  <a:gd name="T7" fmla="*/ 23 h 77"/>
                  <a:gd name="T8" fmla="*/ 140 w 278"/>
                  <a:gd name="T9" fmla="*/ 52 h 77"/>
                  <a:gd name="T10" fmla="*/ 38 w 278"/>
                  <a:gd name="T11" fmla="*/ 30 h 77"/>
                  <a:gd name="T12" fmla="*/ 0 w 278"/>
                  <a:gd name="T13" fmla="*/ 0 h 77"/>
                  <a:gd name="T14" fmla="*/ 47 w 278"/>
                  <a:gd name="T15" fmla="*/ 56 h 77"/>
                  <a:gd name="T16" fmla="*/ 140 w 278"/>
                  <a:gd name="T17" fmla="*/ 77 h 77"/>
                  <a:gd name="T18" fmla="*/ 243 w 278"/>
                  <a:gd name="T19" fmla="*/ 50 h 77"/>
                  <a:gd name="T20" fmla="*/ 243 w 278"/>
                  <a:gd name="T21" fmla="*/ 50 h 77"/>
                  <a:gd name="T22" fmla="*/ 278 w 278"/>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7">
                    <a:moveTo>
                      <a:pt x="278" y="1"/>
                    </a:moveTo>
                    <a:cubicBezTo>
                      <a:pt x="271" y="9"/>
                      <a:pt x="263" y="16"/>
                      <a:pt x="253" y="23"/>
                    </a:cubicBezTo>
                    <a:cubicBezTo>
                      <a:pt x="253" y="23"/>
                      <a:pt x="253" y="23"/>
                      <a:pt x="253" y="23"/>
                    </a:cubicBezTo>
                    <a:cubicBezTo>
                      <a:pt x="253" y="23"/>
                      <a:pt x="253" y="23"/>
                      <a:pt x="253" y="23"/>
                    </a:cubicBezTo>
                    <a:cubicBezTo>
                      <a:pt x="223" y="42"/>
                      <a:pt x="183" y="52"/>
                      <a:pt x="140" y="52"/>
                    </a:cubicBezTo>
                    <a:cubicBezTo>
                      <a:pt x="103" y="52"/>
                      <a:pt x="67" y="44"/>
                      <a:pt x="38" y="30"/>
                    </a:cubicBezTo>
                    <a:cubicBezTo>
                      <a:pt x="22" y="22"/>
                      <a:pt x="9" y="11"/>
                      <a:pt x="0" y="0"/>
                    </a:cubicBezTo>
                    <a:cubicBezTo>
                      <a:pt x="2" y="21"/>
                      <a:pt x="18" y="41"/>
                      <a:pt x="47" y="56"/>
                    </a:cubicBezTo>
                    <a:cubicBezTo>
                      <a:pt x="73" y="70"/>
                      <a:pt x="107" y="77"/>
                      <a:pt x="140" y="77"/>
                    </a:cubicBezTo>
                    <a:cubicBezTo>
                      <a:pt x="178" y="77"/>
                      <a:pt x="216" y="67"/>
                      <a:pt x="243" y="50"/>
                    </a:cubicBezTo>
                    <a:cubicBezTo>
                      <a:pt x="243" y="50"/>
                      <a:pt x="243" y="50"/>
                      <a:pt x="243" y="50"/>
                    </a:cubicBezTo>
                    <a:cubicBezTo>
                      <a:pt x="265" y="36"/>
                      <a:pt x="276" y="19"/>
                      <a:pt x="27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4"/>
              <p:cNvSpPr>
                <a:spLocks/>
              </p:cNvSpPr>
              <p:nvPr/>
            </p:nvSpPr>
            <p:spPr bwMode="auto">
              <a:xfrm>
                <a:off x="10148888" y="4308475"/>
                <a:ext cx="1054099" cy="287338"/>
              </a:xfrm>
              <a:custGeom>
                <a:avLst/>
                <a:gdLst>
                  <a:gd name="T0" fmla="*/ 253 w 278"/>
                  <a:gd name="T1" fmla="*/ 22 h 76"/>
                  <a:gd name="T2" fmla="*/ 253 w 278"/>
                  <a:gd name="T3" fmla="*/ 23 h 76"/>
                  <a:gd name="T4" fmla="*/ 253 w 278"/>
                  <a:gd name="T5" fmla="*/ 23 h 76"/>
                  <a:gd name="T6" fmla="*/ 140 w 278"/>
                  <a:gd name="T7" fmla="*/ 52 h 76"/>
                  <a:gd name="T8" fmla="*/ 38 w 278"/>
                  <a:gd name="T9" fmla="*/ 30 h 76"/>
                  <a:gd name="T10" fmla="*/ 0 w 278"/>
                  <a:gd name="T11" fmla="*/ 0 h 76"/>
                  <a:gd name="T12" fmla="*/ 47 w 278"/>
                  <a:gd name="T13" fmla="*/ 56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3"/>
                      <a:pt x="253" y="23"/>
                      <a:pt x="253" y="23"/>
                    </a:cubicBezTo>
                    <a:cubicBezTo>
                      <a:pt x="253" y="23"/>
                      <a:pt x="253" y="23"/>
                      <a:pt x="253" y="23"/>
                    </a:cubicBezTo>
                    <a:cubicBezTo>
                      <a:pt x="223" y="42"/>
                      <a:pt x="183" y="52"/>
                      <a:pt x="140" y="52"/>
                    </a:cubicBezTo>
                    <a:cubicBezTo>
                      <a:pt x="103" y="52"/>
                      <a:pt x="67" y="44"/>
                      <a:pt x="38" y="30"/>
                    </a:cubicBezTo>
                    <a:cubicBezTo>
                      <a:pt x="22" y="21"/>
                      <a:pt x="9" y="11"/>
                      <a:pt x="0" y="0"/>
                    </a:cubicBezTo>
                    <a:cubicBezTo>
                      <a:pt x="2" y="20"/>
                      <a:pt x="18" y="41"/>
                      <a:pt x="47" y="56"/>
                    </a:cubicBezTo>
                    <a:cubicBezTo>
                      <a:pt x="73" y="70"/>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5"/>
              <p:cNvSpPr>
                <a:spLocks/>
              </p:cNvSpPr>
              <p:nvPr/>
            </p:nvSpPr>
            <p:spPr bwMode="auto">
              <a:xfrm>
                <a:off x="10148888" y="4148138"/>
                <a:ext cx="1054099" cy="288925"/>
              </a:xfrm>
              <a:custGeom>
                <a:avLst/>
                <a:gdLst>
                  <a:gd name="T0" fmla="*/ 253 w 278"/>
                  <a:gd name="T1" fmla="*/ 22 h 76"/>
                  <a:gd name="T2" fmla="*/ 253 w 278"/>
                  <a:gd name="T3" fmla="*/ 22 h 76"/>
                  <a:gd name="T4" fmla="*/ 253 w 278"/>
                  <a:gd name="T5" fmla="*/ 22 h 76"/>
                  <a:gd name="T6" fmla="*/ 140 w 278"/>
                  <a:gd name="T7" fmla="*/ 52 h 76"/>
                  <a:gd name="T8" fmla="*/ 38 w 278"/>
                  <a:gd name="T9" fmla="*/ 29 h 76"/>
                  <a:gd name="T10" fmla="*/ 0 w 278"/>
                  <a:gd name="T11" fmla="*/ 0 h 76"/>
                  <a:gd name="T12" fmla="*/ 47 w 278"/>
                  <a:gd name="T13" fmla="*/ 55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2"/>
                      <a:pt x="253" y="22"/>
                      <a:pt x="253" y="22"/>
                    </a:cubicBezTo>
                    <a:cubicBezTo>
                      <a:pt x="253" y="22"/>
                      <a:pt x="253" y="22"/>
                      <a:pt x="253" y="22"/>
                    </a:cubicBezTo>
                    <a:cubicBezTo>
                      <a:pt x="223" y="41"/>
                      <a:pt x="183" y="52"/>
                      <a:pt x="140" y="52"/>
                    </a:cubicBezTo>
                    <a:cubicBezTo>
                      <a:pt x="103" y="52"/>
                      <a:pt x="67" y="44"/>
                      <a:pt x="38" y="29"/>
                    </a:cubicBezTo>
                    <a:cubicBezTo>
                      <a:pt x="22" y="21"/>
                      <a:pt x="9" y="11"/>
                      <a:pt x="0" y="0"/>
                    </a:cubicBezTo>
                    <a:cubicBezTo>
                      <a:pt x="2" y="20"/>
                      <a:pt x="18" y="41"/>
                      <a:pt x="47" y="55"/>
                    </a:cubicBezTo>
                    <a:cubicBezTo>
                      <a:pt x="73" y="69"/>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6"/>
              <p:cNvSpPr>
                <a:spLocks noEditPoints="1"/>
              </p:cNvSpPr>
              <p:nvPr/>
            </p:nvSpPr>
            <p:spPr bwMode="auto">
              <a:xfrm>
                <a:off x="10140951" y="3663950"/>
                <a:ext cx="1062037" cy="647700"/>
              </a:xfrm>
              <a:custGeom>
                <a:avLst/>
                <a:gdLst>
                  <a:gd name="T0" fmla="*/ 2 w 280"/>
                  <a:gd name="T1" fmla="*/ 78 h 171"/>
                  <a:gd name="T2" fmla="*/ 49 w 280"/>
                  <a:gd name="T3" fmla="*/ 141 h 171"/>
                  <a:gd name="T4" fmla="*/ 245 w 280"/>
                  <a:gd name="T5" fmla="*/ 135 h 171"/>
                  <a:gd name="T6" fmla="*/ 245 w 280"/>
                  <a:gd name="T7" fmla="*/ 135 h 171"/>
                  <a:gd name="T8" fmla="*/ 280 w 280"/>
                  <a:gd name="T9" fmla="*/ 84 h 171"/>
                  <a:gd name="T10" fmla="*/ 280 w 280"/>
                  <a:gd name="T11" fmla="*/ 81 h 171"/>
                  <a:gd name="T12" fmla="*/ 280 w 280"/>
                  <a:gd name="T13" fmla="*/ 77 h 171"/>
                  <a:gd name="T14" fmla="*/ 233 w 280"/>
                  <a:gd name="T15" fmla="*/ 21 h 171"/>
                  <a:gd name="T16" fmla="*/ 140 w 280"/>
                  <a:gd name="T17" fmla="*/ 0 h 171"/>
                  <a:gd name="T18" fmla="*/ 133 w 280"/>
                  <a:gd name="T19" fmla="*/ 1 h 171"/>
                  <a:gd name="T20" fmla="*/ 132 w 280"/>
                  <a:gd name="T21" fmla="*/ 1 h 171"/>
                  <a:gd name="T22" fmla="*/ 119 w 280"/>
                  <a:gd name="T23" fmla="*/ 1 h 171"/>
                  <a:gd name="T24" fmla="*/ 119 w 280"/>
                  <a:gd name="T25" fmla="*/ 1 h 171"/>
                  <a:gd name="T26" fmla="*/ 106 w 280"/>
                  <a:gd name="T27" fmla="*/ 3 h 171"/>
                  <a:gd name="T28" fmla="*/ 106 w 280"/>
                  <a:gd name="T29" fmla="*/ 3 h 171"/>
                  <a:gd name="T30" fmla="*/ 93 w 280"/>
                  <a:gd name="T31" fmla="*/ 5 h 171"/>
                  <a:gd name="T32" fmla="*/ 93 w 280"/>
                  <a:gd name="T33" fmla="*/ 5 h 171"/>
                  <a:gd name="T34" fmla="*/ 37 w 280"/>
                  <a:gd name="T35" fmla="*/ 27 h 171"/>
                  <a:gd name="T36" fmla="*/ 37 w 280"/>
                  <a:gd name="T37" fmla="*/ 27 h 171"/>
                  <a:gd name="T38" fmla="*/ 2 w 280"/>
                  <a:gd name="T39" fmla="*/ 78 h 171"/>
                  <a:gd name="T40" fmla="*/ 230 w 280"/>
                  <a:gd name="T41" fmla="*/ 127 h 171"/>
                  <a:gd name="T42" fmla="*/ 230 w 280"/>
                  <a:gd name="T43" fmla="*/ 127 h 171"/>
                  <a:gd name="T44" fmla="*/ 62 w 280"/>
                  <a:gd name="T45" fmla="*/ 133 h 171"/>
                  <a:gd name="T46" fmla="*/ 52 w 280"/>
                  <a:gd name="T47" fmla="*/ 35 h 171"/>
                  <a:gd name="T48" fmla="*/ 220 w 280"/>
                  <a:gd name="T49" fmla="*/ 30 h 171"/>
                  <a:gd name="T50" fmla="*/ 230 w 280"/>
                  <a:gd name="T51" fmla="*/ 12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171">
                    <a:moveTo>
                      <a:pt x="2" y="78"/>
                    </a:moveTo>
                    <a:cubicBezTo>
                      <a:pt x="0" y="101"/>
                      <a:pt x="16" y="125"/>
                      <a:pt x="49" y="141"/>
                    </a:cubicBezTo>
                    <a:cubicBezTo>
                      <a:pt x="106" y="171"/>
                      <a:pt x="194" y="168"/>
                      <a:pt x="245" y="135"/>
                    </a:cubicBezTo>
                    <a:cubicBezTo>
                      <a:pt x="245" y="135"/>
                      <a:pt x="245" y="135"/>
                      <a:pt x="245" y="135"/>
                    </a:cubicBezTo>
                    <a:cubicBezTo>
                      <a:pt x="268" y="120"/>
                      <a:pt x="279" y="102"/>
                      <a:pt x="280" y="84"/>
                    </a:cubicBezTo>
                    <a:cubicBezTo>
                      <a:pt x="280" y="83"/>
                      <a:pt x="280" y="82"/>
                      <a:pt x="280" y="81"/>
                    </a:cubicBezTo>
                    <a:cubicBezTo>
                      <a:pt x="280" y="80"/>
                      <a:pt x="280" y="78"/>
                      <a:pt x="280" y="77"/>
                    </a:cubicBezTo>
                    <a:cubicBezTo>
                      <a:pt x="278" y="56"/>
                      <a:pt x="262" y="36"/>
                      <a:pt x="233" y="21"/>
                    </a:cubicBezTo>
                    <a:cubicBezTo>
                      <a:pt x="206" y="7"/>
                      <a:pt x="173" y="0"/>
                      <a:pt x="140" y="0"/>
                    </a:cubicBezTo>
                    <a:cubicBezTo>
                      <a:pt x="138" y="0"/>
                      <a:pt x="135" y="0"/>
                      <a:pt x="133" y="1"/>
                    </a:cubicBezTo>
                    <a:cubicBezTo>
                      <a:pt x="132" y="1"/>
                      <a:pt x="132" y="1"/>
                      <a:pt x="132" y="1"/>
                    </a:cubicBezTo>
                    <a:cubicBezTo>
                      <a:pt x="128" y="1"/>
                      <a:pt x="124" y="1"/>
                      <a:pt x="119" y="1"/>
                    </a:cubicBezTo>
                    <a:cubicBezTo>
                      <a:pt x="119" y="1"/>
                      <a:pt x="119" y="1"/>
                      <a:pt x="119" y="1"/>
                    </a:cubicBezTo>
                    <a:cubicBezTo>
                      <a:pt x="115" y="2"/>
                      <a:pt x="110" y="2"/>
                      <a:pt x="106" y="3"/>
                    </a:cubicBezTo>
                    <a:cubicBezTo>
                      <a:pt x="106" y="3"/>
                      <a:pt x="106" y="3"/>
                      <a:pt x="106" y="3"/>
                    </a:cubicBezTo>
                    <a:cubicBezTo>
                      <a:pt x="102" y="4"/>
                      <a:pt x="97" y="4"/>
                      <a:pt x="93" y="5"/>
                    </a:cubicBezTo>
                    <a:cubicBezTo>
                      <a:pt x="93" y="5"/>
                      <a:pt x="93" y="5"/>
                      <a:pt x="93" y="5"/>
                    </a:cubicBezTo>
                    <a:cubicBezTo>
                      <a:pt x="72" y="10"/>
                      <a:pt x="52" y="17"/>
                      <a:pt x="37" y="27"/>
                    </a:cubicBezTo>
                    <a:cubicBezTo>
                      <a:pt x="37" y="27"/>
                      <a:pt x="37" y="27"/>
                      <a:pt x="37" y="27"/>
                    </a:cubicBezTo>
                    <a:cubicBezTo>
                      <a:pt x="14" y="42"/>
                      <a:pt x="3" y="60"/>
                      <a:pt x="2" y="78"/>
                    </a:cubicBezTo>
                    <a:close/>
                    <a:moveTo>
                      <a:pt x="230" y="127"/>
                    </a:moveTo>
                    <a:cubicBezTo>
                      <a:pt x="230" y="127"/>
                      <a:pt x="230" y="127"/>
                      <a:pt x="230" y="127"/>
                    </a:cubicBezTo>
                    <a:cubicBezTo>
                      <a:pt x="187" y="156"/>
                      <a:pt x="111" y="158"/>
                      <a:pt x="62" y="133"/>
                    </a:cubicBezTo>
                    <a:cubicBezTo>
                      <a:pt x="13" y="107"/>
                      <a:pt x="8" y="63"/>
                      <a:pt x="52" y="35"/>
                    </a:cubicBezTo>
                    <a:cubicBezTo>
                      <a:pt x="95" y="6"/>
                      <a:pt x="171" y="4"/>
                      <a:pt x="220" y="30"/>
                    </a:cubicBezTo>
                    <a:cubicBezTo>
                      <a:pt x="269" y="55"/>
                      <a:pt x="274" y="99"/>
                      <a:pt x="23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7"/>
              <p:cNvSpPr>
                <a:spLocks noEditPoints="1"/>
              </p:cNvSpPr>
              <p:nvPr/>
            </p:nvSpPr>
            <p:spPr bwMode="auto">
              <a:xfrm>
                <a:off x="10206038" y="3698875"/>
                <a:ext cx="939800" cy="544513"/>
              </a:xfrm>
              <a:custGeom>
                <a:avLst/>
                <a:gdLst>
                  <a:gd name="T0" fmla="*/ 40 w 248"/>
                  <a:gd name="T1" fmla="*/ 29 h 144"/>
                  <a:gd name="T2" fmla="*/ 50 w 248"/>
                  <a:gd name="T3" fmla="*/ 120 h 144"/>
                  <a:gd name="T4" fmla="*/ 208 w 248"/>
                  <a:gd name="T5" fmla="*/ 115 h 144"/>
                  <a:gd name="T6" fmla="*/ 198 w 248"/>
                  <a:gd name="T7" fmla="*/ 24 h 144"/>
                  <a:gd name="T8" fmla="*/ 40 w 248"/>
                  <a:gd name="T9" fmla="*/ 29 h 144"/>
                  <a:gd name="T10" fmla="*/ 81 w 248"/>
                  <a:gd name="T11" fmla="*/ 107 h 144"/>
                  <a:gd name="T12" fmla="*/ 74 w 248"/>
                  <a:gd name="T13" fmla="*/ 111 h 144"/>
                  <a:gd name="T14" fmla="*/ 68 w 248"/>
                  <a:gd name="T15" fmla="*/ 111 h 144"/>
                  <a:gd name="T16" fmla="*/ 67 w 248"/>
                  <a:gd name="T17" fmla="*/ 110 h 144"/>
                  <a:gd name="T18" fmla="*/ 65 w 248"/>
                  <a:gd name="T19" fmla="*/ 109 h 144"/>
                  <a:gd name="T20" fmla="*/ 64 w 248"/>
                  <a:gd name="T21" fmla="*/ 106 h 144"/>
                  <a:gd name="T22" fmla="*/ 71 w 248"/>
                  <a:gd name="T23" fmla="*/ 101 h 144"/>
                  <a:gd name="T24" fmla="*/ 51 w 248"/>
                  <a:gd name="T25" fmla="*/ 82 h 144"/>
                  <a:gd name="T26" fmla="*/ 52 w 248"/>
                  <a:gd name="T27" fmla="*/ 81 h 144"/>
                  <a:gd name="T28" fmla="*/ 69 w 248"/>
                  <a:gd name="T29" fmla="*/ 76 h 144"/>
                  <a:gd name="T30" fmla="*/ 71 w 248"/>
                  <a:gd name="T31" fmla="*/ 76 h 144"/>
                  <a:gd name="T32" fmla="*/ 86 w 248"/>
                  <a:gd name="T33" fmla="*/ 91 h 144"/>
                  <a:gd name="T34" fmla="*/ 114 w 248"/>
                  <a:gd name="T35" fmla="*/ 73 h 144"/>
                  <a:gd name="T36" fmla="*/ 113 w 248"/>
                  <a:gd name="T37" fmla="*/ 41 h 144"/>
                  <a:gd name="T38" fmla="*/ 168 w 248"/>
                  <a:gd name="T39" fmla="*/ 38 h 144"/>
                  <a:gd name="T40" fmla="*/ 175 w 248"/>
                  <a:gd name="T41" fmla="*/ 33 h 144"/>
                  <a:gd name="T42" fmla="*/ 182 w 248"/>
                  <a:gd name="T43" fmla="*/ 33 h 144"/>
                  <a:gd name="T44" fmla="*/ 185 w 248"/>
                  <a:gd name="T45" fmla="*/ 35 h 144"/>
                  <a:gd name="T46" fmla="*/ 185 w 248"/>
                  <a:gd name="T47" fmla="*/ 38 h 144"/>
                  <a:gd name="T48" fmla="*/ 178 w 248"/>
                  <a:gd name="T49" fmla="*/ 43 h 144"/>
                  <a:gd name="T50" fmla="*/ 195 w 248"/>
                  <a:gd name="T51" fmla="*/ 61 h 144"/>
                  <a:gd name="T52" fmla="*/ 193 w 248"/>
                  <a:gd name="T53" fmla="*/ 62 h 144"/>
                  <a:gd name="T54" fmla="*/ 179 w 248"/>
                  <a:gd name="T55" fmla="*/ 66 h 144"/>
                  <a:gd name="T56" fmla="*/ 176 w 248"/>
                  <a:gd name="T57" fmla="*/ 66 h 144"/>
                  <a:gd name="T58" fmla="*/ 163 w 248"/>
                  <a:gd name="T59" fmla="*/ 53 h 144"/>
                  <a:gd name="T60" fmla="*/ 137 w 248"/>
                  <a:gd name="T61" fmla="*/ 70 h 144"/>
                  <a:gd name="T62" fmla="*/ 137 w 248"/>
                  <a:gd name="T63" fmla="*/ 103 h 144"/>
                  <a:gd name="T64" fmla="*/ 81 w 248"/>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44">
                    <a:moveTo>
                      <a:pt x="40" y="29"/>
                    </a:moveTo>
                    <a:cubicBezTo>
                      <a:pt x="0" y="56"/>
                      <a:pt x="4" y="96"/>
                      <a:pt x="50" y="120"/>
                    </a:cubicBezTo>
                    <a:cubicBezTo>
                      <a:pt x="96" y="144"/>
                      <a:pt x="167" y="142"/>
                      <a:pt x="208" y="115"/>
                    </a:cubicBezTo>
                    <a:cubicBezTo>
                      <a:pt x="248" y="89"/>
                      <a:pt x="244" y="48"/>
                      <a:pt x="198" y="24"/>
                    </a:cubicBezTo>
                    <a:cubicBezTo>
                      <a:pt x="152" y="0"/>
                      <a:pt x="81" y="2"/>
                      <a:pt x="40" y="29"/>
                    </a:cubicBezTo>
                    <a:close/>
                    <a:moveTo>
                      <a:pt x="81" y="107"/>
                    </a:moveTo>
                    <a:cubicBezTo>
                      <a:pt x="74" y="111"/>
                      <a:pt x="74" y="111"/>
                      <a:pt x="74" y="111"/>
                    </a:cubicBezTo>
                    <a:cubicBezTo>
                      <a:pt x="72" y="112"/>
                      <a:pt x="71" y="112"/>
                      <a:pt x="68" y="111"/>
                    </a:cubicBezTo>
                    <a:cubicBezTo>
                      <a:pt x="67" y="110"/>
                      <a:pt x="67" y="110"/>
                      <a:pt x="67" y="110"/>
                    </a:cubicBezTo>
                    <a:cubicBezTo>
                      <a:pt x="65" y="109"/>
                      <a:pt x="65" y="109"/>
                      <a:pt x="65" y="109"/>
                    </a:cubicBezTo>
                    <a:cubicBezTo>
                      <a:pt x="62" y="108"/>
                      <a:pt x="62" y="107"/>
                      <a:pt x="64" y="106"/>
                    </a:cubicBezTo>
                    <a:cubicBezTo>
                      <a:pt x="71" y="101"/>
                      <a:pt x="71" y="101"/>
                      <a:pt x="71" y="101"/>
                    </a:cubicBezTo>
                    <a:cubicBezTo>
                      <a:pt x="65" y="99"/>
                      <a:pt x="46" y="85"/>
                      <a:pt x="51" y="82"/>
                    </a:cubicBezTo>
                    <a:cubicBezTo>
                      <a:pt x="51" y="82"/>
                      <a:pt x="51" y="82"/>
                      <a:pt x="52" y="81"/>
                    </a:cubicBezTo>
                    <a:cubicBezTo>
                      <a:pt x="69" y="76"/>
                      <a:pt x="69" y="76"/>
                      <a:pt x="69" y="76"/>
                    </a:cubicBezTo>
                    <a:cubicBezTo>
                      <a:pt x="69" y="76"/>
                      <a:pt x="71" y="76"/>
                      <a:pt x="71" y="76"/>
                    </a:cubicBezTo>
                    <a:cubicBezTo>
                      <a:pt x="72" y="77"/>
                      <a:pt x="77" y="86"/>
                      <a:pt x="86" y="91"/>
                    </a:cubicBezTo>
                    <a:cubicBezTo>
                      <a:pt x="114" y="73"/>
                      <a:pt x="114" y="73"/>
                      <a:pt x="114" y="73"/>
                    </a:cubicBezTo>
                    <a:cubicBezTo>
                      <a:pt x="108" y="66"/>
                      <a:pt x="95" y="53"/>
                      <a:pt x="113" y="41"/>
                    </a:cubicBezTo>
                    <a:cubicBezTo>
                      <a:pt x="134" y="27"/>
                      <a:pt x="161" y="34"/>
                      <a:pt x="168" y="38"/>
                    </a:cubicBezTo>
                    <a:cubicBezTo>
                      <a:pt x="175" y="33"/>
                      <a:pt x="175" y="33"/>
                      <a:pt x="175" y="33"/>
                    </a:cubicBezTo>
                    <a:cubicBezTo>
                      <a:pt x="178" y="32"/>
                      <a:pt x="179" y="32"/>
                      <a:pt x="182" y="33"/>
                    </a:cubicBezTo>
                    <a:cubicBezTo>
                      <a:pt x="185" y="35"/>
                      <a:pt x="185" y="35"/>
                      <a:pt x="185" y="35"/>
                    </a:cubicBezTo>
                    <a:cubicBezTo>
                      <a:pt x="188" y="36"/>
                      <a:pt x="188" y="37"/>
                      <a:pt x="185" y="38"/>
                    </a:cubicBezTo>
                    <a:cubicBezTo>
                      <a:pt x="178" y="43"/>
                      <a:pt x="178" y="43"/>
                      <a:pt x="178" y="43"/>
                    </a:cubicBezTo>
                    <a:cubicBezTo>
                      <a:pt x="183" y="45"/>
                      <a:pt x="200" y="58"/>
                      <a:pt x="195" y="61"/>
                    </a:cubicBezTo>
                    <a:cubicBezTo>
                      <a:pt x="195" y="62"/>
                      <a:pt x="194" y="62"/>
                      <a:pt x="193" y="62"/>
                    </a:cubicBezTo>
                    <a:cubicBezTo>
                      <a:pt x="179" y="66"/>
                      <a:pt x="179" y="66"/>
                      <a:pt x="179" y="66"/>
                    </a:cubicBezTo>
                    <a:cubicBezTo>
                      <a:pt x="178" y="66"/>
                      <a:pt x="177" y="66"/>
                      <a:pt x="176" y="66"/>
                    </a:cubicBezTo>
                    <a:cubicBezTo>
                      <a:pt x="175" y="65"/>
                      <a:pt x="170" y="56"/>
                      <a:pt x="163" y="53"/>
                    </a:cubicBezTo>
                    <a:cubicBezTo>
                      <a:pt x="137" y="70"/>
                      <a:pt x="137" y="70"/>
                      <a:pt x="137" y="70"/>
                    </a:cubicBezTo>
                    <a:cubicBezTo>
                      <a:pt x="143" y="78"/>
                      <a:pt x="155" y="91"/>
                      <a:pt x="137" y="103"/>
                    </a:cubicBezTo>
                    <a:cubicBezTo>
                      <a:pt x="117" y="116"/>
                      <a:pt x="93" y="111"/>
                      <a:pt x="81"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8"/>
              <p:cNvSpPr>
                <a:spLocks/>
              </p:cNvSpPr>
              <p:nvPr/>
            </p:nvSpPr>
            <p:spPr bwMode="auto">
              <a:xfrm>
                <a:off x="10564813" y="4000500"/>
                <a:ext cx="117475" cy="73025"/>
              </a:xfrm>
              <a:custGeom>
                <a:avLst/>
                <a:gdLst>
                  <a:gd name="T0" fmla="*/ 22 w 31"/>
                  <a:gd name="T1" fmla="*/ 14 h 19"/>
                  <a:gd name="T2" fmla="*/ 24 w 31"/>
                  <a:gd name="T3" fmla="*/ 0 h 19"/>
                  <a:gd name="T4" fmla="*/ 0 w 31"/>
                  <a:gd name="T5" fmla="*/ 16 h 19"/>
                  <a:gd name="T6" fmla="*/ 22 w 31"/>
                  <a:gd name="T7" fmla="*/ 14 h 19"/>
                </a:gdLst>
                <a:ahLst/>
                <a:cxnLst>
                  <a:cxn ang="0">
                    <a:pos x="T0" y="T1"/>
                  </a:cxn>
                  <a:cxn ang="0">
                    <a:pos x="T2" y="T3"/>
                  </a:cxn>
                  <a:cxn ang="0">
                    <a:pos x="T4" y="T5"/>
                  </a:cxn>
                  <a:cxn ang="0">
                    <a:pos x="T6" y="T7"/>
                  </a:cxn>
                </a:cxnLst>
                <a:rect l="0" t="0" r="r" b="b"/>
                <a:pathLst>
                  <a:path w="31" h="19">
                    <a:moveTo>
                      <a:pt x="22" y="14"/>
                    </a:moveTo>
                    <a:cubicBezTo>
                      <a:pt x="31" y="9"/>
                      <a:pt x="26" y="3"/>
                      <a:pt x="24" y="0"/>
                    </a:cubicBezTo>
                    <a:cubicBezTo>
                      <a:pt x="0" y="16"/>
                      <a:pt x="0" y="16"/>
                      <a:pt x="0" y="16"/>
                    </a:cubicBezTo>
                    <a:cubicBezTo>
                      <a:pt x="6" y="18"/>
                      <a:pt x="15" y="19"/>
                      <a:pt x="2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9"/>
              <p:cNvSpPr>
                <a:spLocks/>
              </p:cNvSpPr>
              <p:nvPr/>
            </p:nvSpPr>
            <p:spPr bwMode="auto">
              <a:xfrm>
                <a:off x="10679113" y="3863975"/>
                <a:ext cx="114300" cy="73025"/>
              </a:xfrm>
              <a:custGeom>
                <a:avLst/>
                <a:gdLst>
                  <a:gd name="T0" fmla="*/ 7 w 30"/>
                  <a:gd name="T1" fmla="*/ 19 h 19"/>
                  <a:gd name="T2" fmla="*/ 30 w 30"/>
                  <a:gd name="T3" fmla="*/ 4 h 19"/>
                  <a:gd name="T4" fmla="*/ 8 w 30"/>
                  <a:gd name="T5" fmla="*/ 6 h 19"/>
                  <a:gd name="T6" fmla="*/ 7 w 30"/>
                  <a:gd name="T7" fmla="*/ 19 h 19"/>
                </a:gdLst>
                <a:ahLst/>
                <a:cxnLst>
                  <a:cxn ang="0">
                    <a:pos x="T0" y="T1"/>
                  </a:cxn>
                  <a:cxn ang="0">
                    <a:pos x="T2" y="T3"/>
                  </a:cxn>
                  <a:cxn ang="0">
                    <a:pos x="T4" y="T5"/>
                  </a:cxn>
                  <a:cxn ang="0">
                    <a:pos x="T6" y="T7"/>
                  </a:cxn>
                </a:cxnLst>
                <a:rect l="0" t="0" r="r" b="b"/>
                <a:pathLst>
                  <a:path w="30" h="19">
                    <a:moveTo>
                      <a:pt x="7" y="19"/>
                    </a:moveTo>
                    <a:cubicBezTo>
                      <a:pt x="30" y="4"/>
                      <a:pt x="30" y="4"/>
                      <a:pt x="30" y="4"/>
                    </a:cubicBezTo>
                    <a:cubicBezTo>
                      <a:pt x="26" y="3"/>
                      <a:pt x="16" y="0"/>
                      <a:pt x="8" y="6"/>
                    </a:cubicBezTo>
                    <a:cubicBezTo>
                      <a:pt x="0" y="11"/>
                      <a:pt x="4" y="16"/>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文本框 8"/>
            <p:cNvSpPr txBox="1"/>
            <p:nvPr/>
          </p:nvSpPr>
          <p:spPr>
            <a:xfrm>
              <a:off x="4907751" y="3847655"/>
              <a:ext cx="3231583" cy="46166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b="1" dirty="0">
                  <a:solidFill>
                    <a:schemeClr val="bg1"/>
                  </a:solidFill>
                </a:rPr>
                <a:t>EXAMPLE TEXT</a:t>
              </a:r>
            </a:p>
            <a:p>
              <a:r>
                <a:rPr lang="en-US" altLang="zh-CN" sz="800" dirty="0">
                  <a:solidFill>
                    <a:schemeClr val="bg1"/>
                  </a:solidFill>
                </a:rPr>
                <a:t>Lorem ipsum dolor sit amet, consectetuer adipiscing elit. Maecenas porttitor congue massa. </a:t>
              </a:r>
            </a:p>
          </p:txBody>
        </p:sp>
      </p:grpSp>
      <p:sp>
        <p:nvSpPr>
          <p:cNvPr id="54"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917862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1500" fill="hold"/>
                                        <p:tgtEl>
                                          <p:spTgt spid="21"/>
                                        </p:tgtEl>
                                        <p:attrNameLst>
                                          <p:attrName>ppt_x</p:attrName>
                                        </p:attrNameLst>
                                      </p:cBhvr>
                                      <p:tavLst>
                                        <p:tav tm="0">
                                          <p:val>
                                            <p:strVal val="#ppt_x"/>
                                          </p:val>
                                        </p:tav>
                                        <p:tav tm="100000">
                                          <p:val>
                                            <p:strVal val="#ppt_x"/>
                                          </p:val>
                                        </p:tav>
                                      </p:tavLst>
                                    </p:anim>
                                    <p:anim calcmode="lin" valueType="num">
                                      <p:cBhvr additive="base">
                                        <p:cTn id="14" dur="1500" fill="hold"/>
                                        <p:tgtEl>
                                          <p:spTgt spid="21"/>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500" fill="hold"/>
                                        <p:tgtEl>
                                          <p:spTgt spid="18"/>
                                        </p:tgtEl>
                                        <p:attrNameLst>
                                          <p:attrName>ppt_x</p:attrName>
                                        </p:attrNameLst>
                                      </p:cBhvr>
                                      <p:tavLst>
                                        <p:tav tm="0">
                                          <p:val>
                                            <p:strVal val="#ppt_x"/>
                                          </p:val>
                                        </p:tav>
                                        <p:tav tm="100000">
                                          <p:val>
                                            <p:strVal val="#ppt_x"/>
                                          </p:val>
                                        </p:tav>
                                      </p:tavLst>
                                    </p:anim>
                                    <p:anim calcmode="lin" valueType="num">
                                      <p:cBhvr additive="base">
                                        <p:cTn id="18" dur="1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500" fill="hold"/>
                                        <p:tgtEl>
                                          <p:spTgt spid="25"/>
                                        </p:tgtEl>
                                        <p:attrNameLst>
                                          <p:attrName>ppt_x</p:attrName>
                                        </p:attrNameLst>
                                      </p:cBhvr>
                                      <p:tavLst>
                                        <p:tav tm="0">
                                          <p:val>
                                            <p:strVal val="#ppt_x"/>
                                          </p:val>
                                        </p:tav>
                                        <p:tav tm="100000">
                                          <p:val>
                                            <p:strVal val="#ppt_x"/>
                                          </p:val>
                                        </p:tav>
                                      </p:tavLst>
                                    </p:anim>
                                    <p:anim calcmode="lin" valueType="num">
                                      <p:cBhvr additive="base">
                                        <p:cTn id="22" dur="15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1500" fill="hold"/>
                                        <p:tgtEl>
                                          <p:spTgt spid="19"/>
                                        </p:tgtEl>
                                        <p:attrNameLst>
                                          <p:attrName>ppt_x</p:attrName>
                                        </p:attrNameLst>
                                      </p:cBhvr>
                                      <p:tavLst>
                                        <p:tav tm="0">
                                          <p:val>
                                            <p:strVal val="#ppt_x"/>
                                          </p:val>
                                        </p:tav>
                                        <p:tav tm="100000">
                                          <p:val>
                                            <p:strVal val="#ppt_x"/>
                                          </p:val>
                                        </p:tav>
                                      </p:tavLst>
                                    </p:anim>
                                    <p:anim calcmode="lin" valueType="num">
                                      <p:cBhvr additive="base">
                                        <p:cTn id="26" dur="1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1500" fill="hold"/>
                                        <p:tgtEl>
                                          <p:spTgt spid="31"/>
                                        </p:tgtEl>
                                        <p:attrNameLst>
                                          <p:attrName>ppt_x</p:attrName>
                                        </p:attrNameLst>
                                      </p:cBhvr>
                                      <p:tavLst>
                                        <p:tav tm="0">
                                          <p:val>
                                            <p:strVal val="#ppt_x"/>
                                          </p:val>
                                        </p:tav>
                                        <p:tav tm="100000">
                                          <p:val>
                                            <p:strVal val="#ppt_x"/>
                                          </p:val>
                                        </p:tav>
                                      </p:tavLst>
                                    </p:anim>
                                    <p:anim calcmode="lin" valueType="num">
                                      <p:cBhvr additive="base">
                                        <p:cTn id="30" dur="1500" fill="hold"/>
                                        <p:tgtEl>
                                          <p:spTgt spid="3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1500" fill="hold"/>
                                        <p:tgtEl>
                                          <p:spTgt spid="20"/>
                                        </p:tgtEl>
                                        <p:attrNameLst>
                                          <p:attrName>ppt_x</p:attrName>
                                        </p:attrNameLst>
                                      </p:cBhvr>
                                      <p:tavLst>
                                        <p:tav tm="0">
                                          <p:val>
                                            <p:strVal val="#ppt_x"/>
                                          </p:val>
                                        </p:tav>
                                        <p:tav tm="100000">
                                          <p:val>
                                            <p:strVal val="#ppt_x"/>
                                          </p:val>
                                        </p:tav>
                                      </p:tavLst>
                                    </p:anim>
                                    <p:anim calcmode="lin" valueType="num">
                                      <p:cBhvr additive="base">
                                        <p:cTn id="34" dur="1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1500" fill="hold"/>
                                        <p:tgtEl>
                                          <p:spTgt spid="41"/>
                                        </p:tgtEl>
                                        <p:attrNameLst>
                                          <p:attrName>ppt_x</p:attrName>
                                        </p:attrNameLst>
                                      </p:cBhvr>
                                      <p:tavLst>
                                        <p:tav tm="0">
                                          <p:val>
                                            <p:strVal val="#ppt_x"/>
                                          </p:val>
                                        </p:tav>
                                        <p:tav tm="100000">
                                          <p:val>
                                            <p:strVal val="#ppt_x"/>
                                          </p:val>
                                        </p:tav>
                                      </p:tavLst>
                                    </p:anim>
                                    <p:anim calcmode="lin" valueType="num">
                                      <p:cBhvr additive="base">
                                        <p:cTn id="38" dur="1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7" name="图片 96"/>
          <p:cNvPicPr>
            <a:picLocks noChangeAspect="1"/>
          </p:cNvPicPr>
          <p:nvPr/>
        </p:nvPicPr>
        <p:blipFill rotWithShape="1">
          <a:blip r:embed="rId3" cstate="print">
            <a:extLst>
              <a:ext uri="{28A0092B-C50C-407E-A947-70E740481C1C}">
                <a14:useLocalDpi xmlns:a14="http://schemas.microsoft.com/office/drawing/2010/main" val="0"/>
              </a:ext>
            </a:extLst>
          </a:blip>
          <a:srcRect b="14640"/>
          <a:stretch/>
        </p:blipFill>
        <p:spPr>
          <a:xfrm>
            <a:off x="1115616" y="3131072"/>
            <a:ext cx="6912768" cy="1672926"/>
          </a:xfrm>
          <a:prstGeom prst="rect">
            <a:avLst/>
          </a:prstGeom>
        </p:spPr>
      </p:pic>
      <p:pic>
        <p:nvPicPr>
          <p:cNvPr id="96" name="图片 95"/>
          <p:cNvPicPr>
            <a:picLocks noChangeAspect="1"/>
          </p:cNvPicPr>
          <p:nvPr/>
        </p:nvPicPr>
        <p:blipFill rotWithShape="1">
          <a:blip r:embed="rId4" cstate="print">
            <a:extLst>
              <a:ext uri="{28A0092B-C50C-407E-A947-70E740481C1C}">
                <a14:useLocalDpi xmlns:a14="http://schemas.microsoft.com/office/drawing/2010/main" val="0"/>
              </a:ext>
            </a:extLst>
          </a:blip>
          <a:srcRect t="20979"/>
          <a:stretch/>
        </p:blipFill>
        <p:spPr>
          <a:xfrm>
            <a:off x="0" y="2556302"/>
            <a:ext cx="9144000" cy="2282658"/>
          </a:xfrm>
          <a:prstGeom prst="rect">
            <a:avLst/>
          </a:prstGeom>
        </p:spPr>
      </p:pic>
      <p:sp>
        <p:nvSpPr>
          <p:cNvPr id="101" name="文本框 100"/>
          <p:cNvSpPr txBox="1"/>
          <p:nvPr/>
        </p:nvSpPr>
        <p:spPr>
          <a:xfrm>
            <a:off x="3347864" y="1226863"/>
            <a:ext cx="2416046" cy="769441"/>
          </a:xfrm>
          <a:prstGeom prst="rect">
            <a:avLst/>
          </a:prstGeom>
          <a:noFill/>
        </p:spPr>
        <p:txBody>
          <a:bodyPr wrap="none" rtlCol="0">
            <a:spAutoFit/>
            <a:scene3d>
              <a:camera prst="orthographicFront"/>
              <a:lightRig rig="threePt" dir="t"/>
            </a:scene3d>
            <a:sp3d extrusionH="57150" prstMaterial="matte">
              <a:bevelT w="38100" h="12700" prst="angle"/>
              <a:extrusionClr>
                <a:srgbClr val="FFC000"/>
              </a:extrusionClr>
              <a:contourClr>
                <a:srgbClr val="FFC000"/>
              </a:contourClr>
            </a:sp3d>
          </a:bodyPr>
          <a:lstStyle/>
          <a:p>
            <a:r>
              <a:rPr lang="zh-CN" altLang="en-US" sz="4400" dirty="0">
                <a:solidFill>
                  <a:srgbClr val="E60027"/>
                </a:solidFill>
                <a:effectLst>
                  <a:outerShdw blurRad="60007" dist="310007" dir="7680000" sy="30000" kx="1300200" algn="ctr" rotWithShape="0">
                    <a:prstClr val="black">
                      <a:alpha val="32000"/>
                    </a:prst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感</a:t>
            </a:r>
            <a:r>
              <a:rPr lang="zh-CN" altLang="en-US" sz="4400" dirty="0" smtClean="0">
                <a:solidFill>
                  <a:srgbClr val="E60027"/>
                </a:solidFill>
                <a:effectLst>
                  <a:outerShdw blurRad="60007" dist="310007" dir="7680000" sy="30000" kx="1300200" algn="ctr" rotWithShape="0">
                    <a:prstClr val="black">
                      <a:alpha val="32000"/>
                    </a:prst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rPr>
              <a:t>谢观看</a:t>
            </a:r>
            <a:endParaRPr lang="zh-CN" altLang="en-US" sz="4400" dirty="0">
              <a:solidFill>
                <a:srgbClr val="E60027"/>
              </a:solidFill>
              <a:effectLst>
                <a:outerShdw blurRad="60007" dist="310007" dir="7680000" sy="30000" kx="1300200" algn="ctr" rotWithShape="0">
                  <a:prstClr val="black">
                    <a:alpha val="32000"/>
                  </a:prstClr>
                </a:outerShdw>
              </a:effectLst>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pic>
        <p:nvPicPr>
          <p:cNvPr id="103" name="图片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800000">
            <a:off x="0" y="4001111"/>
            <a:ext cx="9144000" cy="1154141"/>
          </a:xfrm>
          <a:prstGeom prst="rect">
            <a:avLst/>
          </a:prstGeom>
        </p:spPr>
      </p:pic>
      <p:pic>
        <p:nvPicPr>
          <p:cNvPr id="105" name="图片 10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3528" y="2657479"/>
            <a:ext cx="2505274" cy="1343632"/>
          </a:xfrm>
          <a:prstGeom prst="rect">
            <a:avLst/>
          </a:prstGeom>
        </p:spPr>
      </p:pic>
      <p:pic>
        <p:nvPicPr>
          <p:cNvPr id="110" name="图片 10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88224" y="3260048"/>
            <a:ext cx="1796948" cy="1482126"/>
          </a:xfrm>
          <a:prstGeom prst="rect">
            <a:avLst/>
          </a:prstGeom>
        </p:spPr>
      </p:pic>
      <p:grpSp>
        <p:nvGrpSpPr>
          <p:cNvPr id="113" name="组合 112"/>
          <p:cNvGrpSpPr/>
          <p:nvPr/>
        </p:nvGrpSpPr>
        <p:grpSpPr>
          <a:xfrm>
            <a:off x="3513753" y="488514"/>
            <a:ext cx="1281138" cy="805427"/>
            <a:chOff x="1130622" y="699542"/>
            <a:chExt cx="1281138" cy="805427"/>
          </a:xfrm>
        </p:grpSpPr>
        <p:sp>
          <p:nvSpPr>
            <p:cNvPr id="112" name="等腰三角形 111"/>
            <p:cNvSpPr/>
            <p:nvPr/>
          </p:nvSpPr>
          <p:spPr>
            <a:xfrm rot="10800000">
              <a:off x="1130622" y="1021842"/>
              <a:ext cx="489050" cy="483127"/>
            </a:xfrm>
            <a:prstGeom prst="triangle">
              <a:avLst>
                <a:gd name="adj" fmla="val 100000"/>
              </a:avLst>
            </a:prstGeom>
            <a:solidFill>
              <a:srgbClr val="E60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圆角矩形 110"/>
            <p:cNvSpPr/>
            <p:nvPr/>
          </p:nvSpPr>
          <p:spPr>
            <a:xfrm>
              <a:off x="1130622" y="699542"/>
              <a:ext cx="1281138" cy="648072"/>
            </a:xfrm>
            <a:prstGeom prst="roundRect">
              <a:avLst>
                <a:gd name="adj" fmla="val 23516"/>
              </a:avLst>
            </a:prstGeom>
            <a:solidFill>
              <a:srgbClr val="E60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latin typeface="Impact" panose="020B0806030902050204" pitchFamily="34" charset="0"/>
                </a:rPr>
                <a:t>2020</a:t>
              </a:r>
              <a:endParaRPr lang="zh-CN" altLang="en-US" sz="3600" dirty="0">
                <a:latin typeface="Impact" panose="020B0806030902050204" pitchFamily="34" charset="0"/>
              </a:endParaRPr>
            </a:p>
          </p:txBody>
        </p:sp>
      </p:grpSp>
      <p:sp>
        <p:nvSpPr>
          <p:cNvPr id="114" name="文本框 113"/>
          <p:cNvSpPr txBox="1"/>
          <p:nvPr/>
        </p:nvSpPr>
        <p:spPr>
          <a:xfrm>
            <a:off x="2207409" y="2011233"/>
            <a:ext cx="4729180" cy="369332"/>
          </a:xfrm>
          <a:prstGeom prst="rect">
            <a:avLst/>
          </a:prstGeom>
          <a:noFill/>
        </p:spPr>
        <p:txBody>
          <a:bodyPr wrap="none" rtlCol="0">
            <a:spAutoFit/>
          </a:bodyPr>
          <a:lstStyle/>
          <a:p>
            <a:r>
              <a:rPr lang="zh-CN" altLang="en-US"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工作汇报  </a:t>
            </a:r>
            <a:r>
              <a:rPr lang="en-US" altLang="zh-CN"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   </a:t>
            </a:r>
            <a:r>
              <a:rPr lang="zh-CN" altLang="en-US"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党课心得  </a:t>
            </a:r>
            <a:r>
              <a:rPr lang="en-US" altLang="zh-CN"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r>
              <a:rPr lang="zh-CN" altLang="en-US"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党课课件  </a:t>
            </a:r>
            <a:r>
              <a:rPr lang="en-US" altLang="zh-CN"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  </a:t>
            </a:r>
            <a:r>
              <a:rPr lang="zh-CN" altLang="en-US" dirty="0" smtClean="0">
                <a:latin typeface="阿里巴巴普惠体 L" panose="00020600040101010101" pitchFamily="18" charset="-122"/>
                <a:ea typeface="阿里巴巴普惠体 L" panose="00020600040101010101" pitchFamily="18" charset="-122"/>
                <a:cs typeface="阿里巴巴普惠体 L" panose="00020600040101010101" pitchFamily="18" charset="-122"/>
              </a:rPr>
              <a:t>工作总结</a:t>
            </a:r>
            <a:endParaRPr lang="zh-CN" altLang="en-US" dirty="0">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15" name="圆角矩形 114"/>
          <p:cNvSpPr/>
          <p:nvPr/>
        </p:nvSpPr>
        <p:spPr>
          <a:xfrm>
            <a:off x="3491879" y="2533534"/>
            <a:ext cx="2160240" cy="360741"/>
          </a:xfrm>
          <a:prstGeom prst="roundRect">
            <a:avLst>
              <a:gd name="adj" fmla="val 18315"/>
            </a:avLst>
          </a:prstGeom>
          <a:solidFill>
            <a:schemeClr val="bg1"/>
          </a:solidFill>
          <a:ln w="6350">
            <a:solidFill>
              <a:srgbClr val="E600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lumMod val="95000"/>
                    <a:lumOff val="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汇报人：东方之</a:t>
            </a:r>
            <a:r>
              <a:rPr lang="en-US" altLang="zh-CN" sz="1200" dirty="0" smtClean="0">
                <a:solidFill>
                  <a:schemeClr val="tx1">
                    <a:lumMod val="95000"/>
                    <a:lumOff val="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P</a:t>
            </a:r>
            <a:endParaRPr lang="zh-CN" altLang="en-US" sz="1200" dirty="0">
              <a:solidFill>
                <a:schemeClr val="tx1">
                  <a:lumMod val="95000"/>
                  <a:lumOff val="5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59707441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3568" y="1131590"/>
            <a:ext cx="2268664" cy="2279571"/>
            <a:chOff x="3501683" y="1116781"/>
            <a:chExt cx="2268664" cy="2279571"/>
          </a:xfrm>
        </p:grpSpPr>
        <p:sp>
          <p:nvSpPr>
            <p:cNvPr id="3" name="Oval 8"/>
            <p:cNvSpPr>
              <a:spLocks noChangeArrowheads="1"/>
            </p:cNvSpPr>
            <p:nvPr/>
          </p:nvSpPr>
          <p:spPr bwMode="auto">
            <a:xfrm>
              <a:off x="3501683" y="1116781"/>
              <a:ext cx="2268664" cy="2279571"/>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4" name="Oval 9"/>
            <p:cNvSpPr>
              <a:spLocks noChangeArrowheads="1"/>
            </p:cNvSpPr>
            <p:nvPr/>
          </p:nvSpPr>
          <p:spPr bwMode="auto">
            <a:xfrm>
              <a:off x="4304130" y="1163525"/>
              <a:ext cx="604562" cy="6092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grpSp>
          <p:nvGrpSpPr>
            <p:cNvPr id="5" name="Group 40"/>
            <p:cNvGrpSpPr>
              <a:grpSpLocks/>
            </p:cNvGrpSpPr>
            <p:nvPr/>
          </p:nvGrpSpPr>
          <p:grpSpPr bwMode="auto">
            <a:xfrm>
              <a:off x="4067291" y="1824180"/>
              <a:ext cx="1134332" cy="412909"/>
              <a:chOff x="0" y="0"/>
              <a:chExt cx="728" cy="265"/>
            </a:xfrm>
          </p:grpSpPr>
          <p:sp>
            <p:nvSpPr>
              <p:cNvPr id="6" name="WordArt 56"/>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70" normalizeH="0" baseline="0" noProof="0" smtClean="0">
                    <a:ln>
                      <a:noFill/>
                    </a:ln>
                    <a:solidFill>
                      <a:srgbClr val="FFFFFF"/>
                    </a:solidFill>
                    <a:effectLst/>
                    <a:uLnTx/>
                    <a:uFillTx/>
                    <a:latin typeface="Arial Black"/>
                  </a:rPr>
                  <a:t>TEXT</a:t>
                </a:r>
                <a:endParaRPr kumimoji="0" lang="zh-CN" altLang="en-US" sz="1400" b="0" i="0" u="none" strike="noStrike" kern="0" cap="none" spc="-70" normalizeH="0" baseline="0" noProof="0" smtClean="0">
                  <a:ln>
                    <a:noFill/>
                  </a:ln>
                  <a:solidFill>
                    <a:srgbClr val="FFFFFF"/>
                  </a:solidFill>
                  <a:effectLst/>
                  <a:uLnTx/>
                  <a:uFillTx/>
                  <a:latin typeface="Arial Black"/>
                </a:endParaRPr>
              </a:p>
            </p:txBody>
          </p:sp>
          <p:sp>
            <p:nvSpPr>
              <p:cNvPr id="7" name="WordArt 57"/>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40" normalizeH="0" baseline="0" noProof="0" smtClean="0">
                    <a:ln>
                      <a:noFill/>
                    </a:ln>
                    <a:solidFill>
                      <a:srgbClr val="FFFFFF"/>
                    </a:solidFill>
                    <a:effectLst/>
                    <a:uLnTx/>
                    <a:uFillTx/>
                    <a:latin typeface="Arial"/>
                    <a:cs typeface="Arial"/>
                  </a:rPr>
                  <a:t>ADD CONTENTS</a:t>
                </a:r>
                <a:endParaRPr kumimoji="0" lang="zh-CN" altLang="en-US" sz="800" b="1" i="0" u="none" strike="noStrike" kern="0" cap="none" spc="-40" normalizeH="0" baseline="0" noProof="0" smtClean="0">
                  <a:ln>
                    <a:noFill/>
                  </a:ln>
                  <a:solidFill>
                    <a:srgbClr val="FFFFFF"/>
                  </a:solidFill>
                  <a:effectLst/>
                  <a:uLnTx/>
                  <a:uFillTx/>
                  <a:latin typeface="Arial"/>
                  <a:cs typeface="Arial"/>
                </a:endParaRPr>
              </a:p>
            </p:txBody>
          </p:sp>
        </p:grpSp>
      </p:grpSp>
      <p:grpSp>
        <p:nvGrpSpPr>
          <p:cNvPr id="8" name="组合 7"/>
          <p:cNvGrpSpPr/>
          <p:nvPr/>
        </p:nvGrpSpPr>
        <p:grpSpPr>
          <a:xfrm>
            <a:off x="471659" y="2649227"/>
            <a:ext cx="2720527" cy="1508731"/>
            <a:chOff x="3289774" y="2634418"/>
            <a:chExt cx="2720527" cy="1508731"/>
          </a:xfrm>
        </p:grpSpPr>
        <p:sp>
          <p:nvSpPr>
            <p:cNvPr id="9" name="AutoShape 10"/>
            <p:cNvSpPr>
              <a:spLocks noChangeArrowheads="1"/>
            </p:cNvSpPr>
            <p:nvPr/>
          </p:nvSpPr>
          <p:spPr bwMode="auto">
            <a:xfrm>
              <a:off x="3361449" y="2634418"/>
              <a:ext cx="2578736" cy="1508731"/>
            </a:xfrm>
            <a:prstGeom prst="roundRect">
              <a:avLst>
                <a:gd name="adj" fmla="val 5074"/>
              </a:avLst>
            </a:prstGeom>
            <a:gradFill rotWithShape="1">
              <a:gsLst>
                <a:gs pos="0">
                  <a:srgbClr val="7F7F7F"/>
                </a:gs>
                <a:gs pos="100000">
                  <a:srgbClr val="E6E6E6"/>
                </a:gs>
              </a:gsLst>
              <a:lin ang="5400000" scaled="1"/>
            </a:gradFill>
            <a:ln w="19050" cmpd="sng">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0" name="AutoShape 17"/>
            <p:cNvSpPr>
              <a:spLocks noChangeArrowheads="1"/>
            </p:cNvSpPr>
            <p:nvPr/>
          </p:nvSpPr>
          <p:spPr bwMode="auto">
            <a:xfrm>
              <a:off x="3289774" y="3187560"/>
              <a:ext cx="2720527" cy="297607"/>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1" name="AutoShape 19"/>
            <p:cNvSpPr>
              <a:spLocks noChangeArrowheads="1"/>
            </p:cNvSpPr>
            <p:nvPr/>
          </p:nvSpPr>
          <p:spPr bwMode="auto">
            <a:xfrm>
              <a:off x="3526613" y="2885279"/>
              <a:ext cx="2259315" cy="43628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12" name="Oval 20"/>
            <p:cNvSpPr>
              <a:spLocks noChangeArrowheads="1"/>
            </p:cNvSpPr>
            <p:nvPr/>
          </p:nvSpPr>
          <p:spPr bwMode="auto">
            <a:xfrm flipV="1">
              <a:off x="3637242" y="2919559"/>
              <a:ext cx="2038058" cy="9972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3" name="AutoShape 22"/>
            <p:cNvSpPr>
              <a:spLocks noChangeArrowheads="1"/>
            </p:cNvSpPr>
            <p:nvPr/>
          </p:nvSpPr>
          <p:spPr bwMode="auto">
            <a:xfrm>
              <a:off x="3289774" y="3734471"/>
              <a:ext cx="2720527" cy="314746"/>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4" name="AutoShape 24"/>
            <p:cNvSpPr>
              <a:spLocks noChangeArrowheads="1"/>
            </p:cNvSpPr>
            <p:nvPr/>
          </p:nvSpPr>
          <p:spPr bwMode="auto">
            <a:xfrm>
              <a:off x="3526613" y="3415050"/>
              <a:ext cx="2259315" cy="46121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15" name="Oval 25"/>
            <p:cNvSpPr>
              <a:spLocks noChangeArrowheads="1"/>
            </p:cNvSpPr>
            <p:nvPr/>
          </p:nvSpPr>
          <p:spPr bwMode="auto">
            <a:xfrm flipV="1">
              <a:off x="3637242" y="3450888"/>
              <a:ext cx="2038058" cy="105954"/>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8" name="Oval 30"/>
            <p:cNvSpPr>
              <a:spLocks noChangeArrowheads="1"/>
            </p:cNvSpPr>
            <p:nvPr/>
          </p:nvSpPr>
          <p:spPr bwMode="auto">
            <a:xfrm flipV="1">
              <a:off x="3637242" y="4013379"/>
              <a:ext cx="2038058" cy="101280"/>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9" name="WordArt 46"/>
            <p:cNvSpPr>
              <a:spLocks noChangeArrowheads="1" noChangeShapeType="1" noTextEdit="1"/>
            </p:cNvSpPr>
            <p:nvPr/>
          </p:nvSpPr>
          <p:spPr bwMode="auto">
            <a:xfrm>
              <a:off x="3855383" y="3589562"/>
              <a:ext cx="1625148" cy="10907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50" normalizeH="0" baseline="0" noProof="0" smtClean="0">
                  <a:ln>
                    <a:noFill/>
                  </a:ln>
                  <a:solidFill>
                    <a:sysClr val="windowText" lastClr="000000"/>
                  </a:solidFill>
                  <a:effectLst/>
                  <a:uLnTx/>
                  <a:uFillTx/>
                  <a:latin typeface="Arial"/>
                  <a:cs typeface="Arial"/>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a:cs typeface="Arial"/>
              </a:endParaRPr>
            </a:p>
          </p:txBody>
        </p:sp>
        <p:sp>
          <p:nvSpPr>
            <p:cNvPr id="20" name="WordArt 47"/>
            <p:cNvSpPr>
              <a:spLocks noChangeArrowheads="1" noChangeShapeType="1" noTextEdit="1"/>
            </p:cNvSpPr>
            <p:nvPr/>
          </p:nvSpPr>
          <p:spPr bwMode="auto">
            <a:xfrm>
              <a:off x="3855383" y="3061351"/>
              <a:ext cx="1625148" cy="10907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50" normalizeH="0" baseline="0" noProof="0" dirty="0" smtClean="0">
                  <a:ln>
                    <a:noFill/>
                  </a:ln>
                  <a:solidFill>
                    <a:sysClr val="windowText" lastClr="000000"/>
                  </a:solidFill>
                  <a:effectLst/>
                  <a:uLnTx/>
                  <a:uFillTx/>
                  <a:latin typeface="Arial"/>
                  <a:cs typeface="Arial"/>
                </a:rPr>
                <a:t>CLICK TO ADD CONTENTS</a:t>
              </a:r>
              <a:endParaRPr kumimoji="0" lang="zh-CN" altLang="en-US" sz="1000" b="1" i="0" u="none" strike="noStrike" kern="0" cap="none" spc="-50" normalizeH="0" baseline="0" noProof="0" dirty="0" smtClean="0">
                <a:ln>
                  <a:noFill/>
                </a:ln>
                <a:solidFill>
                  <a:sysClr val="windowText" lastClr="000000"/>
                </a:solidFill>
                <a:effectLst/>
                <a:uLnTx/>
                <a:uFillTx/>
                <a:latin typeface="Arial"/>
                <a:cs typeface="Arial"/>
              </a:endParaRPr>
            </a:p>
          </p:txBody>
        </p:sp>
      </p:grpSp>
      <p:grpSp>
        <p:nvGrpSpPr>
          <p:cNvPr id="80" name="组合 79"/>
          <p:cNvGrpSpPr/>
          <p:nvPr/>
        </p:nvGrpSpPr>
        <p:grpSpPr>
          <a:xfrm>
            <a:off x="3520897" y="1151760"/>
            <a:ext cx="2268664" cy="2279571"/>
            <a:chOff x="3501683" y="1116781"/>
            <a:chExt cx="2268664" cy="2279571"/>
          </a:xfrm>
        </p:grpSpPr>
        <p:sp>
          <p:nvSpPr>
            <p:cNvPr id="81" name="Oval 8"/>
            <p:cNvSpPr>
              <a:spLocks noChangeArrowheads="1"/>
            </p:cNvSpPr>
            <p:nvPr/>
          </p:nvSpPr>
          <p:spPr bwMode="auto">
            <a:xfrm>
              <a:off x="3501683" y="1116781"/>
              <a:ext cx="2268664" cy="2279571"/>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82" name="Oval 9"/>
            <p:cNvSpPr>
              <a:spLocks noChangeArrowheads="1"/>
            </p:cNvSpPr>
            <p:nvPr/>
          </p:nvSpPr>
          <p:spPr bwMode="auto">
            <a:xfrm>
              <a:off x="4304130" y="1163525"/>
              <a:ext cx="604562" cy="6092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grpSp>
          <p:nvGrpSpPr>
            <p:cNvPr id="83" name="Group 40"/>
            <p:cNvGrpSpPr>
              <a:grpSpLocks/>
            </p:cNvGrpSpPr>
            <p:nvPr/>
          </p:nvGrpSpPr>
          <p:grpSpPr bwMode="auto">
            <a:xfrm>
              <a:off x="4067291" y="1824180"/>
              <a:ext cx="1134332" cy="412909"/>
              <a:chOff x="0" y="0"/>
              <a:chExt cx="728" cy="265"/>
            </a:xfrm>
          </p:grpSpPr>
          <p:sp>
            <p:nvSpPr>
              <p:cNvPr id="84" name="WordArt 56"/>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70" normalizeH="0" baseline="0" noProof="0" smtClean="0">
                    <a:ln>
                      <a:noFill/>
                    </a:ln>
                    <a:solidFill>
                      <a:srgbClr val="FFFFFF"/>
                    </a:solidFill>
                    <a:effectLst/>
                    <a:uLnTx/>
                    <a:uFillTx/>
                    <a:latin typeface="Arial Black"/>
                  </a:rPr>
                  <a:t>TEXT</a:t>
                </a:r>
                <a:endParaRPr kumimoji="0" lang="zh-CN" altLang="en-US" sz="1400" b="0" i="0" u="none" strike="noStrike" kern="0" cap="none" spc="-70" normalizeH="0" baseline="0" noProof="0" smtClean="0">
                  <a:ln>
                    <a:noFill/>
                  </a:ln>
                  <a:solidFill>
                    <a:srgbClr val="FFFFFF"/>
                  </a:solidFill>
                  <a:effectLst/>
                  <a:uLnTx/>
                  <a:uFillTx/>
                  <a:latin typeface="Arial Black"/>
                </a:endParaRPr>
              </a:p>
            </p:txBody>
          </p:sp>
          <p:sp>
            <p:nvSpPr>
              <p:cNvPr id="85" name="WordArt 57"/>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40" normalizeH="0" baseline="0" noProof="0" smtClean="0">
                    <a:ln>
                      <a:noFill/>
                    </a:ln>
                    <a:solidFill>
                      <a:srgbClr val="FFFFFF"/>
                    </a:solidFill>
                    <a:effectLst/>
                    <a:uLnTx/>
                    <a:uFillTx/>
                    <a:latin typeface="Arial"/>
                    <a:cs typeface="Arial"/>
                  </a:rPr>
                  <a:t>ADD CONTENTS</a:t>
                </a:r>
                <a:endParaRPr kumimoji="0" lang="zh-CN" altLang="en-US" sz="800" b="1" i="0" u="none" strike="noStrike" kern="0" cap="none" spc="-40" normalizeH="0" baseline="0" noProof="0" smtClean="0">
                  <a:ln>
                    <a:noFill/>
                  </a:ln>
                  <a:solidFill>
                    <a:srgbClr val="FFFFFF"/>
                  </a:solidFill>
                  <a:effectLst/>
                  <a:uLnTx/>
                  <a:uFillTx/>
                  <a:latin typeface="Arial"/>
                  <a:cs typeface="Arial"/>
                </a:endParaRPr>
              </a:p>
            </p:txBody>
          </p:sp>
        </p:grpSp>
      </p:grpSp>
      <p:grpSp>
        <p:nvGrpSpPr>
          <p:cNvPr id="86" name="组合 85"/>
          <p:cNvGrpSpPr/>
          <p:nvPr/>
        </p:nvGrpSpPr>
        <p:grpSpPr>
          <a:xfrm>
            <a:off x="3308988" y="2669397"/>
            <a:ext cx="2720527" cy="1508731"/>
            <a:chOff x="3289774" y="2634418"/>
            <a:chExt cx="2720527" cy="1508731"/>
          </a:xfrm>
        </p:grpSpPr>
        <p:sp>
          <p:nvSpPr>
            <p:cNvPr id="87" name="AutoShape 10"/>
            <p:cNvSpPr>
              <a:spLocks noChangeArrowheads="1"/>
            </p:cNvSpPr>
            <p:nvPr/>
          </p:nvSpPr>
          <p:spPr bwMode="auto">
            <a:xfrm>
              <a:off x="3361449" y="2634418"/>
              <a:ext cx="2578736" cy="1508731"/>
            </a:xfrm>
            <a:prstGeom prst="roundRect">
              <a:avLst>
                <a:gd name="adj" fmla="val 5074"/>
              </a:avLst>
            </a:prstGeom>
            <a:gradFill rotWithShape="1">
              <a:gsLst>
                <a:gs pos="0">
                  <a:srgbClr val="7F7F7F"/>
                </a:gs>
                <a:gs pos="100000">
                  <a:srgbClr val="E6E6E6"/>
                </a:gs>
              </a:gsLst>
              <a:lin ang="5400000" scaled="1"/>
            </a:gradFill>
            <a:ln w="19050" cmpd="sng">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88" name="AutoShape 17"/>
            <p:cNvSpPr>
              <a:spLocks noChangeArrowheads="1"/>
            </p:cNvSpPr>
            <p:nvPr/>
          </p:nvSpPr>
          <p:spPr bwMode="auto">
            <a:xfrm>
              <a:off x="3289774" y="3187560"/>
              <a:ext cx="2720527" cy="297607"/>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89" name="AutoShape 19"/>
            <p:cNvSpPr>
              <a:spLocks noChangeArrowheads="1"/>
            </p:cNvSpPr>
            <p:nvPr/>
          </p:nvSpPr>
          <p:spPr bwMode="auto">
            <a:xfrm>
              <a:off x="3526613" y="2885279"/>
              <a:ext cx="2259315" cy="43628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90" name="Oval 20"/>
            <p:cNvSpPr>
              <a:spLocks noChangeArrowheads="1"/>
            </p:cNvSpPr>
            <p:nvPr/>
          </p:nvSpPr>
          <p:spPr bwMode="auto">
            <a:xfrm flipV="1">
              <a:off x="3637242" y="2919559"/>
              <a:ext cx="2038058" cy="9972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91" name="AutoShape 22"/>
            <p:cNvSpPr>
              <a:spLocks noChangeArrowheads="1"/>
            </p:cNvSpPr>
            <p:nvPr/>
          </p:nvSpPr>
          <p:spPr bwMode="auto">
            <a:xfrm>
              <a:off x="3289774" y="3734471"/>
              <a:ext cx="2720527" cy="314746"/>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92" name="AutoShape 24"/>
            <p:cNvSpPr>
              <a:spLocks noChangeArrowheads="1"/>
            </p:cNvSpPr>
            <p:nvPr/>
          </p:nvSpPr>
          <p:spPr bwMode="auto">
            <a:xfrm>
              <a:off x="3526613" y="3415050"/>
              <a:ext cx="2259315" cy="46121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93" name="Oval 25"/>
            <p:cNvSpPr>
              <a:spLocks noChangeArrowheads="1"/>
            </p:cNvSpPr>
            <p:nvPr/>
          </p:nvSpPr>
          <p:spPr bwMode="auto">
            <a:xfrm flipV="1">
              <a:off x="3637242" y="3450888"/>
              <a:ext cx="2038058" cy="105954"/>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94" name="Oval 30"/>
            <p:cNvSpPr>
              <a:spLocks noChangeArrowheads="1"/>
            </p:cNvSpPr>
            <p:nvPr/>
          </p:nvSpPr>
          <p:spPr bwMode="auto">
            <a:xfrm flipV="1">
              <a:off x="3637242" y="4013379"/>
              <a:ext cx="2038058" cy="101280"/>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95" name="WordArt 46"/>
            <p:cNvSpPr>
              <a:spLocks noChangeArrowheads="1" noChangeShapeType="1" noTextEdit="1"/>
            </p:cNvSpPr>
            <p:nvPr/>
          </p:nvSpPr>
          <p:spPr bwMode="auto">
            <a:xfrm>
              <a:off x="3855383" y="3589562"/>
              <a:ext cx="1625148" cy="10907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50" normalizeH="0" baseline="0" noProof="0" smtClean="0">
                  <a:ln>
                    <a:noFill/>
                  </a:ln>
                  <a:solidFill>
                    <a:sysClr val="windowText" lastClr="000000"/>
                  </a:solidFill>
                  <a:effectLst/>
                  <a:uLnTx/>
                  <a:uFillTx/>
                  <a:latin typeface="Arial"/>
                  <a:cs typeface="Arial"/>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a:cs typeface="Arial"/>
              </a:endParaRPr>
            </a:p>
          </p:txBody>
        </p:sp>
        <p:sp>
          <p:nvSpPr>
            <p:cNvPr id="96" name="WordArt 47"/>
            <p:cNvSpPr>
              <a:spLocks noChangeArrowheads="1" noChangeShapeType="1" noTextEdit="1"/>
            </p:cNvSpPr>
            <p:nvPr/>
          </p:nvSpPr>
          <p:spPr bwMode="auto">
            <a:xfrm>
              <a:off x="3855383" y="3061351"/>
              <a:ext cx="1625148" cy="10907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50" normalizeH="0" baseline="0" noProof="0" smtClean="0">
                  <a:ln>
                    <a:noFill/>
                  </a:ln>
                  <a:solidFill>
                    <a:sysClr val="windowText" lastClr="000000"/>
                  </a:solidFill>
                  <a:effectLst/>
                  <a:uLnTx/>
                  <a:uFillTx/>
                  <a:latin typeface="Arial"/>
                  <a:cs typeface="Arial"/>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a:cs typeface="Arial"/>
              </a:endParaRPr>
            </a:p>
          </p:txBody>
        </p:sp>
      </p:grpSp>
      <p:grpSp>
        <p:nvGrpSpPr>
          <p:cNvPr id="97" name="组合 96"/>
          <p:cNvGrpSpPr/>
          <p:nvPr/>
        </p:nvGrpSpPr>
        <p:grpSpPr>
          <a:xfrm>
            <a:off x="6217032" y="1171931"/>
            <a:ext cx="2268664" cy="2279571"/>
            <a:chOff x="3501683" y="1116781"/>
            <a:chExt cx="2268664" cy="2279571"/>
          </a:xfrm>
        </p:grpSpPr>
        <p:sp>
          <p:nvSpPr>
            <p:cNvPr id="98" name="Oval 8"/>
            <p:cNvSpPr>
              <a:spLocks noChangeArrowheads="1"/>
            </p:cNvSpPr>
            <p:nvPr/>
          </p:nvSpPr>
          <p:spPr bwMode="auto">
            <a:xfrm>
              <a:off x="3501683" y="1116781"/>
              <a:ext cx="2268664" cy="2279571"/>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99" name="Oval 9"/>
            <p:cNvSpPr>
              <a:spLocks noChangeArrowheads="1"/>
            </p:cNvSpPr>
            <p:nvPr/>
          </p:nvSpPr>
          <p:spPr bwMode="auto">
            <a:xfrm>
              <a:off x="4304130" y="1163525"/>
              <a:ext cx="604562" cy="6092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grpSp>
          <p:nvGrpSpPr>
            <p:cNvPr id="100" name="Group 40"/>
            <p:cNvGrpSpPr>
              <a:grpSpLocks/>
            </p:cNvGrpSpPr>
            <p:nvPr/>
          </p:nvGrpSpPr>
          <p:grpSpPr bwMode="auto">
            <a:xfrm>
              <a:off x="4067291" y="1824180"/>
              <a:ext cx="1134332" cy="412909"/>
              <a:chOff x="0" y="0"/>
              <a:chExt cx="728" cy="265"/>
            </a:xfrm>
          </p:grpSpPr>
          <p:sp>
            <p:nvSpPr>
              <p:cNvPr id="101" name="WordArt 56"/>
              <p:cNvSpPr>
                <a:spLocks noChangeArrowheads="1" noChangeShapeType="1" noTextEdit="1"/>
              </p:cNvSpPr>
              <p:nvPr/>
            </p:nvSpPr>
            <p:spPr bwMode="auto">
              <a:xfrm>
                <a:off x="93" y="0"/>
                <a:ext cx="544"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70" normalizeH="0" baseline="0" noProof="0" smtClean="0">
                    <a:ln>
                      <a:noFill/>
                    </a:ln>
                    <a:solidFill>
                      <a:srgbClr val="FFFFFF"/>
                    </a:solidFill>
                    <a:effectLst/>
                    <a:uLnTx/>
                    <a:uFillTx/>
                    <a:latin typeface="Arial Black"/>
                  </a:rPr>
                  <a:t>TEXT</a:t>
                </a:r>
                <a:endParaRPr kumimoji="0" lang="zh-CN" altLang="en-US" sz="1400" b="0" i="0" u="none" strike="noStrike" kern="0" cap="none" spc="-70" normalizeH="0" baseline="0" noProof="0" smtClean="0">
                  <a:ln>
                    <a:noFill/>
                  </a:ln>
                  <a:solidFill>
                    <a:srgbClr val="FFFFFF"/>
                  </a:solidFill>
                  <a:effectLst/>
                  <a:uLnTx/>
                  <a:uFillTx/>
                  <a:latin typeface="Arial Black"/>
                </a:endParaRPr>
              </a:p>
            </p:txBody>
          </p:sp>
          <p:sp>
            <p:nvSpPr>
              <p:cNvPr id="102" name="WordArt 57"/>
              <p:cNvSpPr>
                <a:spLocks noChangeArrowheads="1" noChangeShapeType="1" noTextEdit="1"/>
              </p:cNvSpPr>
              <p:nvPr/>
            </p:nvSpPr>
            <p:spPr bwMode="auto">
              <a:xfrm>
                <a:off x="0" y="181"/>
                <a:ext cx="728"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40" normalizeH="0" baseline="0" noProof="0" smtClean="0">
                    <a:ln>
                      <a:noFill/>
                    </a:ln>
                    <a:solidFill>
                      <a:srgbClr val="FFFFFF"/>
                    </a:solidFill>
                    <a:effectLst/>
                    <a:uLnTx/>
                    <a:uFillTx/>
                    <a:latin typeface="Arial"/>
                    <a:cs typeface="Arial"/>
                  </a:rPr>
                  <a:t>ADD CONTENTS</a:t>
                </a:r>
                <a:endParaRPr kumimoji="0" lang="zh-CN" altLang="en-US" sz="800" b="1" i="0" u="none" strike="noStrike" kern="0" cap="none" spc="-40" normalizeH="0" baseline="0" noProof="0" smtClean="0">
                  <a:ln>
                    <a:noFill/>
                  </a:ln>
                  <a:solidFill>
                    <a:srgbClr val="FFFFFF"/>
                  </a:solidFill>
                  <a:effectLst/>
                  <a:uLnTx/>
                  <a:uFillTx/>
                  <a:latin typeface="Arial"/>
                  <a:cs typeface="Arial"/>
                </a:endParaRPr>
              </a:p>
            </p:txBody>
          </p:sp>
        </p:grpSp>
      </p:grpSp>
      <p:grpSp>
        <p:nvGrpSpPr>
          <p:cNvPr id="103" name="组合 102"/>
          <p:cNvGrpSpPr/>
          <p:nvPr/>
        </p:nvGrpSpPr>
        <p:grpSpPr>
          <a:xfrm>
            <a:off x="6005123" y="2689568"/>
            <a:ext cx="2720527" cy="1508731"/>
            <a:chOff x="3289774" y="2634418"/>
            <a:chExt cx="2720527" cy="1508731"/>
          </a:xfrm>
        </p:grpSpPr>
        <p:sp>
          <p:nvSpPr>
            <p:cNvPr id="104" name="AutoShape 10"/>
            <p:cNvSpPr>
              <a:spLocks noChangeArrowheads="1"/>
            </p:cNvSpPr>
            <p:nvPr/>
          </p:nvSpPr>
          <p:spPr bwMode="auto">
            <a:xfrm>
              <a:off x="3361449" y="2634418"/>
              <a:ext cx="2578736" cy="1508731"/>
            </a:xfrm>
            <a:prstGeom prst="roundRect">
              <a:avLst>
                <a:gd name="adj" fmla="val 5074"/>
              </a:avLst>
            </a:prstGeom>
            <a:gradFill rotWithShape="1">
              <a:gsLst>
                <a:gs pos="0">
                  <a:srgbClr val="7F7F7F"/>
                </a:gs>
                <a:gs pos="100000">
                  <a:srgbClr val="E6E6E6"/>
                </a:gs>
              </a:gsLst>
              <a:lin ang="5400000" scaled="1"/>
            </a:gradFill>
            <a:ln w="19050" cmpd="sng">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05" name="AutoShape 17"/>
            <p:cNvSpPr>
              <a:spLocks noChangeArrowheads="1"/>
            </p:cNvSpPr>
            <p:nvPr/>
          </p:nvSpPr>
          <p:spPr bwMode="auto">
            <a:xfrm>
              <a:off x="3289774" y="3187560"/>
              <a:ext cx="2720527" cy="297607"/>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06" name="AutoShape 19"/>
            <p:cNvSpPr>
              <a:spLocks noChangeArrowheads="1"/>
            </p:cNvSpPr>
            <p:nvPr/>
          </p:nvSpPr>
          <p:spPr bwMode="auto">
            <a:xfrm>
              <a:off x="3526613" y="2885279"/>
              <a:ext cx="2259315" cy="43628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107" name="Oval 20"/>
            <p:cNvSpPr>
              <a:spLocks noChangeArrowheads="1"/>
            </p:cNvSpPr>
            <p:nvPr/>
          </p:nvSpPr>
          <p:spPr bwMode="auto">
            <a:xfrm flipV="1">
              <a:off x="3637242" y="2919559"/>
              <a:ext cx="2038058" cy="99722"/>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08" name="AutoShape 22"/>
            <p:cNvSpPr>
              <a:spLocks noChangeArrowheads="1"/>
            </p:cNvSpPr>
            <p:nvPr/>
          </p:nvSpPr>
          <p:spPr bwMode="auto">
            <a:xfrm>
              <a:off x="3289774" y="3734471"/>
              <a:ext cx="2720527" cy="314746"/>
            </a:xfrm>
            <a:prstGeom prst="roundRect">
              <a:avLst>
                <a:gd name="adj" fmla="val 50000"/>
              </a:avLst>
            </a:prstGeom>
            <a:gradFill rotWithShape="1">
              <a:gsLst>
                <a:gs pos="0">
                  <a:srgbClr val="000000"/>
                </a:gs>
                <a:gs pos="100000">
                  <a:srgbClr val="6C6C6C">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09" name="AutoShape 24"/>
            <p:cNvSpPr>
              <a:spLocks noChangeArrowheads="1"/>
            </p:cNvSpPr>
            <p:nvPr/>
          </p:nvSpPr>
          <p:spPr bwMode="auto">
            <a:xfrm>
              <a:off x="3526613" y="3415050"/>
              <a:ext cx="2259315" cy="461212"/>
            </a:xfrm>
            <a:prstGeom prst="roundRect">
              <a:avLst>
                <a:gd name="adj" fmla="val 50000"/>
              </a:avLst>
            </a:prstGeom>
            <a:gradFill rotWithShape="1">
              <a:gsLst>
                <a:gs pos="0">
                  <a:srgbClr val="F2F2F2"/>
                </a:gs>
                <a:gs pos="100000">
                  <a:srgbClr val="BFBFB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200" b="0" i="0" u="none" strike="noStrike" kern="0" cap="none" spc="0" normalizeH="0" baseline="0" noProof="0" smtClean="0">
                <a:ln>
                  <a:noFill/>
                </a:ln>
                <a:solidFill>
                  <a:sysClr val="windowText" lastClr="000000"/>
                </a:solidFill>
                <a:effectLst/>
                <a:uLnTx/>
                <a:uFillTx/>
                <a:latin typeface="HY헤드라인M" pitchFamily="2" charset="-127"/>
                <a:ea typeface="HY헤드라인M" pitchFamily="2" charset="-127"/>
              </a:endParaRPr>
            </a:p>
          </p:txBody>
        </p:sp>
        <p:sp>
          <p:nvSpPr>
            <p:cNvPr id="110" name="Oval 25"/>
            <p:cNvSpPr>
              <a:spLocks noChangeArrowheads="1"/>
            </p:cNvSpPr>
            <p:nvPr/>
          </p:nvSpPr>
          <p:spPr bwMode="auto">
            <a:xfrm flipV="1">
              <a:off x="3637242" y="3450888"/>
              <a:ext cx="2038058" cy="105954"/>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11" name="Oval 30"/>
            <p:cNvSpPr>
              <a:spLocks noChangeArrowheads="1"/>
            </p:cNvSpPr>
            <p:nvPr/>
          </p:nvSpPr>
          <p:spPr bwMode="auto">
            <a:xfrm flipV="1">
              <a:off x="3637242" y="4013379"/>
              <a:ext cx="2038058" cy="101280"/>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12" name="WordArt 46"/>
            <p:cNvSpPr>
              <a:spLocks noChangeArrowheads="1" noChangeShapeType="1" noTextEdit="1"/>
            </p:cNvSpPr>
            <p:nvPr/>
          </p:nvSpPr>
          <p:spPr bwMode="auto">
            <a:xfrm>
              <a:off x="3855383" y="3589562"/>
              <a:ext cx="1625148" cy="10907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50" normalizeH="0" baseline="0" noProof="0" smtClean="0">
                  <a:ln>
                    <a:noFill/>
                  </a:ln>
                  <a:solidFill>
                    <a:sysClr val="windowText" lastClr="000000"/>
                  </a:solidFill>
                  <a:effectLst/>
                  <a:uLnTx/>
                  <a:uFillTx/>
                  <a:latin typeface="Arial"/>
                  <a:cs typeface="Arial"/>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a:cs typeface="Arial"/>
              </a:endParaRPr>
            </a:p>
          </p:txBody>
        </p:sp>
        <p:sp>
          <p:nvSpPr>
            <p:cNvPr id="113" name="WordArt 47"/>
            <p:cNvSpPr>
              <a:spLocks noChangeArrowheads="1" noChangeShapeType="1" noTextEdit="1"/>
            </p:cNvSpPr>
            <p:nvPr/>
          </p:nvSpPr>
          <p:spPr bwMode="auto">
            <a:xfrm>
              <a:off x="3855383" y="3061351"/>
              <a:ext cx="1625148" cy="10907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50" normalizeH="0" baseline="0" noProof="0" smtClean="0">
                  <a:ln>
                    <a:noFill/>
                  </a:ln>
                  <a:solidFill>
                    <a:sysClr val="windowText" lastClr="000000"/>
                  </a:solidFill>
                  <a:effectLst/>
                  <a:uLnTx/>
                  <a:uFillTx/>
                  <a:latin typeface="Arial"/>
                  <a:cs typeface="Arial"/>
                </a:rPr>
                <a:t>CLICK TO ADD CONTENTS</a:t>
              </a:r>
              <a:endParaRPr kumimoji="0" lang="zh-CN" altLang="en-US" sz="1000" b="1" i="0" u="none" strike="noStrike" kern="0" cap="none" spc="-50" normalizeH="0" baseline="0" noProof="0" smtClean="0">
                <a:ln>
                  <a:noFill/>
                </a:ln>
                <a:solidFill>
                  <a:sysClr val="windowText" lastClr="000000"/>
                </a:solidFill>
                <a:effectLst/>
                <a:uLnTx/>
                <a:uFillTx/>
                <a:latin typeface="Arial"/>
                <a:cs typeface="Arial"/>
              </a:endParaRPr>
            </a:p>
          </p:txBody>
        </p:sp>
      </p:grpSp>
      <p:sp>
        <p:nvSpPr>
          <p:cNvPr id="58"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217807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wipe(up)">
                                      <p:cBhvr>
                                        <p:cTn id="23" dur="500"/>
                                        <p:tgtEl>
                                          <p:spTgt spid="8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p:cTn id="27" dur="500" fill="hold"/>
                                        <p:tgtEl>
                                          <p:spTgt spid="97"/>
                                        </p:tgtEl>
                                        <p:attrNameLst>
                                          <p:attrName>ppt_w</p:attrName>
                                        </p:attrNameLst>
                                      </p:cBhvr>
                                      <p:tavLst>
                                        <p:tav tm="0">
                                          <p:val>
                                            <p:fltVal val="0"/>
                                          </p:val>
                                        </p:tav>
                                        <p:tav tm="100000">
                                          <p:val>
                                            <p:strVal val="#ppt_w"/>
                                          </p:val>
                                        </p:tav>
                                      </p:tavLst>
                                    </p:anim>
                                    <p:anim calcmode="lin" valueType="num">
                                      <p:cBhvr>
                                        <p:cTn id="28" dur="500" fill="hold"/>
                                        <p:tgtEl>
                                          <p:spTgt spid="97"/>
                                        </p:tgtEl>
                                        <p:attrNameLst>
                                          <p:attrName>ppt_h</p:attrName>
                                        </p:attrNameLst>
                                      </p:cBhvr>
                                      <p:tavLst>
                                        <p:tav tm="0">
                                          <p:val>
                                            <p:fltVal val="0"/>
                                          </p:val>
                                        </p:tav>
                                        <p:tav tm="100000">
                                          <p:val>
                                            <p:strVal val="#ppt_h"/>
                                          </p:val>
                                        </p:tav>
                                      </p:tavLst>
                                    </p:anim>
                                    <p:animEffect transition="in" filter="fade">
                                      <p:cBhvr>
                                        <p:cTn id="29" dur="500"/>
                                        <p:tgtEl>
                                          <p:spTgt spid="97"/>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103"/>
                                        </p:tgtEl>
                                        <p:attrNameLst>
                                          <p:attrName>style.visibility</p:attrName>
                                        </p:attrNameLst>
                                      </p:cBhvr>
                                      <p:to>
                                        <p:strVal val="visible"/>
                                      </p:to>
                                    </p:set>
                                    <p:animEffect transition="in" filter="wipe(up)">
                                      <p:cBhvr>
                                        <p:cTn id="33"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75656" y="1779662"/>
            <a:ext cx="4914230" cy="1200329"/>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27802853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4184" y="1347614"/>
            <a:ext cx="2679700" cy="2735263"/>
            <a:chOff x="323528" y="1379608"/>
            <a:chExt cx="2679700" cy="2735263"/>
          </a:xfrm>
        </p:grpSpPr>
        <p:sp>
          <p:nvSpPr>
            <p:cNvPr id="3" name="Ellipse 98"/>
            <p:cNvSpPr/>
            <p:nvPr/>
          </p:nvSpPr>
          <p:spPr bwMode="auto">
            <a:xfrm>
              <a:off x="323528" y="3645908"/>
              <a:ext cx="2679700" cy="468963"/>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itchFamily="34" charset="-122"/>
              </a:endParaRPr>
            </a:p>
          </p:txBody>
        </p:sp>
        <p:grpSp>
          <p:nvGrpSpPr>
            <p:cNvPr id="4" name="组合 3"/>
            <p:cNvGrpSpPr/>
            <p:nvPr/>
          </p:nvGrpSpPr>
          <p:grpSpPr>
            <a:xfrm>
              <a:off x="412428" y="1379608"/>
              <a:ext cx="2490788" cy="2500782"/>
              <a:chOff x="412428" y="1379608"/>
              <a:chExt cx="2490788" cy="2500782"/>
            </a:xfrm>
          </p:grpSpPr>
          <p:sp>
            <p:nvSpPr>
              <p:cNvPr id="5" name="Rektangel 55"/>
              <p:cNvSpPr>
                <a:spLocks noChangeArrowheads="1"/>
              </p:cNvSpPr>
              <p:nvPr/>
            </p:nvSpPr>
            <p:spPr bwMode="auto">
              <a:xfrm>
                <a:off x="925191" y="2170183"/>
                <a:ext cx="1817687" cy="954107"/>
              </a:xfrm>
              <a:prstGeom prst="rect">
                <a:avLst/>
              </a:prstGeom>
              <a:noFill/>
              <a:ln w="9525">
                <a:noFill/>
                <a:miter lim="800000"/>
                <a:headEnd/>
                <a:tailEnd/>
              </a:ln>
            </p:spPr>
            <p:txBody>
              <a:bodyPr>
                <a:spAutoFit/>
              </a:bodyPr>
              <a:lstStyle/>
              <a:p>
                <a:pPr algn="ctr" fontAlgn="auto">
                  <a:spcBef>
                    <a:spcPts val="0"/>
                  </a:spcBef>
                  <a:spcAft>
                    <a:spcPts val="0"/>
                  </a:spcAft>
                  <a:defRPr/>
                </a:pPr>
                <a:r>
                  <a:rPr lang="en-US" sz="1400" b="1" kern="0" noProof="1" smtClean="0">
                    <a:solidFill>
                      <a:srgbClr val="FFFFFF"/>
                    </a:solidFill>
                    <a:latin typeface="微软雅黑" pitchFamily="34" charset="-122"/>
                    <a:ea typeface="微软雅黑"/>
                    <a:cs typeface="Arial" charset="0"/>
                  </a:rPr>
                  <a:t>EXAMPLE TEXT</a:t>
                </a:r>
              </a:p>
              <a:p>
                <a:pPr algn="ctr" fontAlgn="auto">
                  <a:spcBef>
                    <a:spcPts val="0"/>
                  </a:spcBef>
                  <a:spcAft>
                    <a:spcPts val="0"/>
                  </a:spcAft>
                  <a:defRPr/>
                </a:pPr>
                <a:r>
                  <a:rPr lang="en-US" sz="1400" kern="0" noProof="1" smtClean="0">
                    <a:solidFill>
                      <a:srgbClr val="FFFFFF"/>
                    </a:solidFill>
                    <a:latin typeface="微软雅黑" pitchFamily="34" charset="-122"/>
                    <a:ea typeface="微软雅黑"/>
                    <a:cs typeface="Arial" charset="0"/>
                  </a:rPr>
                  <a:t>Go ahead and replace it with your own text.</a:t>
                </a:r>
                <a:endParaRPr lang="da-DK" sz="1400" kern="0" dirty="0" smtClean="0">
                  <a:solidFill>
                    <a:srgbClr val="FFFFFF"/>
                  </a:solidFill>
                  <a:latin typeface="微软雅黑" pitchFamily="34" charset="-122"/>
                  <a:ea typeface="微软雅黑"/>
                </a:endParaRPr>
              </a:p>
            </p:txBody>
          </p:sp>
          <p:grpSp>
            <p:nvGrpSpPr>
              <p:cNvPr id="6" name="Gruppe 91"/>
              <p:cNvGrpSpPr>
                <a:grpSpLocks/>
              </p:cNvGrpSpPr>
              <p:nvPr/>
            </p:nvGrpSpPr>
            <p:grpSpPr bwMode="auto">
              <a:xfrm>
                <a:off x="767803" y="1742818"/>
                <a:ext cx="1779415" cy="1776993"/>
                <a:chOff x="1085860" y="2920232"/>
                <a:chExt cx="1413547" cy="1413777"/>
              </a:xfrm>
            </p:grpSpPr>
            <p:sp>
              <p:nvSpPr>
                <p:cNvPr id="11" name="Ellipse 44"/>
                <p:cNvSpPr/>
                <p:nvPr/>
              </p:nvSpPr>
              <p:spPr bwMode="auto">
                <a:xfrm rot="21052097">
                  <a:off x="1086039" y="2920493"/>
                  <a:ext cx="1413684" cy="1413315"/>
                </a:xfrm>
                <a:prstGeom prst="ellipse">
                  <a:avLst/>
                </a:prstGeom>
                <a:solidFill>
                  <a:srgbClr val="C00000"/>
                </a:solidFill>
                <a:ln w="9525" cap="flat" cmpd="sng" algn="ctr">
                  <a:noFill/>
                  <a:prstDash val="solid"/>
                </a:ln>
                <a:effectLst/>
              </p:spPr>
              <p:txBody>
                <a:bodyPr anchor="ctr"/>
                <a:lstStyle/>
                <a:p>
                  <a:pPr algn="ctr" fontAlgn="auto">
                    <a:spcBef>
                      <a:spcPts val="0"/>
                    </a:spcBef>
                    <a:spcAft>
                      <a:spcPts val="0"/>
                    </a:spcAft>
                    <a:defRPr/>
                  </a:pPr>
                  <a:endParaRPr lang="en-US" kern="0" dirty="0" smtClean="0">
                    <a:solidFill>
                      <a:srgbClr val="FFFFFF"/>
                    </a:solidFill>
                    <a:latin typeface="微软雅黑" pitchFamily="34" charset="-122"/>
                    <a:ea typeface="微软雅黑"/>
                  </a:endParaRPr>
                </a:p>
              </p:txBody>
            </p:sp>
            <p:sp>
              <p:nvSpPr>
                <p:cNvPr id="12" name="Ellipse 45"/>
                <p:cNvSpPr>
                  <a:spLocks noChangeArrowheads="1"/>
                </p:cNvSpPr>
                <p:nvPr/>
              </p:nvSpPr>
              <p:spPr bwMode="auto">
                <a:xfrm>
                  <a:off x="1286553" y="2949542"/>
                  <a:ext cx="1025267" cy="767914"/>
                </a:xfrm>
                <a:prstGeom prst="ellipse">
                  <a:avLst/>
                </a:prstGeom>
                <a:gradFill rotWithShape="1">
                  <a:gsLst>
                    <a:gs pos="0">
                      <a:srgbClr val="FFFFFF">
                        <a:alpha val="0"/>
                      </a:srgbClr>
                    </a:gs>
                    <a:gs pos="100000">
                      <a:srgbClr val="FFFCF9">
                        <a:alpha val="76999"/>
                      </a:srgbClr>
                    </a:gs>
                  </a:gsLst>
                  <a:lin ang="16200000"/>
                </a:gradFill>
                <a:ln w="9525" algn="ctr">
                  <a:noFill/>
                  <a:round/>
                  <a:headEnd/>
                  <a:tailEnd/>
                </a:ln>
              </p:spPr>
              <p:txBody>
                <a:bodyPr anchor="ctr"/>
                <a:lstStyle/>
                <a:p>
                  <a:pPr algn="ctr" fontAlgn="auto">
                    <a:spcBef>
                      <a:spcPts val="0"/>
                    </a:spcBef>
                    <a:spcAft>
                      <a:spcPts val="0"/>
                    </a:spcAft>
                    <a:defRPr/>
                  </a:pPr>
                  <a:endParaRPr lang="en-US" kern="0" dirty="0" smtClean="0">
                    <a:solidFill>
                      <a:srgbClr val="FFFFFF"/>
                    </a:solidFill>
                    <a:latin typeface="微软雅黑" pitchFamily="34" charset="-122"/>
                    <a:ea typeface="微软雅黑"/>
                  </a:endParaRPr>
                </a:p>
              </p:txBody>
            </p:sp>
            <p:sp>
              <p:nvSpPr>
                <p:cNvPr id="13" name="Måne 31"/>
                <p:cNvSpPr/>
                <p:nvPr/>
              </p:nvSpPr>
              <p:spPr bwMode="auto">
                <a:xfrm rot="16200000">
                  <a:off x="1486022" y="3317578"/>
                  <a:ext cx="622396" cy="1372317"/>
                </a:xfrm>
                <a:prstGeom prst="moon">
                  <a:avLst>
                    <a:gd name="adj" fmla="val 18952"/>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itchFamily="34" charset="-122"/>
                  </a:endParaRPr>
                </a:p>
              </p:txBody>
            </p:sp>
          </p:grpSp>
          <p:sp>
            <p:nvSpPr>
              <p:cNvPr id="7" name="Rektangel 76"/>
              <p:cNvSpPr>
                <a:spLocks noChangeArrowheads="1"/>
              </p:cNvSpPr>
              <p:nvPr/>
            </p:nvSpPr>
            <p:spPr bwMode="auto">
              <a:xfrm>
                <a:off x="772566" y="2431249"/>
                <a:ext cx="1754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zh-CN" altLang="en-US" sz="2000" b="1" kern="0" noProof="1" smtClean="0">
                    <a:solidFill>
                      <a:srgbClr val="FFFFFF"/>
                    </a:solidFill>
                    <a:latin typeface="微软雅黑" pitchFamily="34" charset="-122"/>
                    <a:ea typeface="微软雅黑"/>
                    <a:cs typeface="Arial" charset="0"/>
                  </a:rPr>
                  <a:t>输入文字内容</a:t>
                </a:r>
                <a:endParaRPr lang="en-US" sz="2000" b="1" kern="0" noProof="1" smtClean="0">
                  <a:solidFill>
                    <a:srgbClr val="FFFFFF"/>
                  </a:solidFill>
                  <a:latin typeface="微软雅黑" pitchFamily="34" charset="-122"/>
                  <a:ea typeface="微软雅黑"/>
                  <a:cs typeface="Arial" charset="0"/>
                </a:endParaRPr>
              </a:p>
            </p:txBody>
          </p:sp>
          <p:sp>
            <p:nvSpPr>
              <p:cNvPr id="8" name="Donut 10"/>
              <p:cNvSpPr>
                <a:spLocks noChangeArrowheads="1"/>
              </p:cNvSpPr>
              <p:nvPr/>
            </p:nvSpPr>
            <p:spPr bwMode="auto">
              <a:xfrm>
                <a:off x="412428" y="1379608"/>
                <a:ext cx="2490788" cy="2497138"/>
              </a:xfrm>
              <a:custGeom>
                <a:avLst/>
                <a:gdLst>
                  <a:gd name="T0" fmla="*/ 1245394 w 2490788"/>
                  <a:gd name="T1" fmla="*/ 0 h 2496999"/>
                  <a:gd name="T2" fmla="*/ 364767 w 2490788"/>
                  <a:gd name="T3" fmla="*/ 365677 h 2496999"/>
                  <a:gd name="T4" fmla="*/ 0 w 2490788"/>
                  <a:gd name="T5" fmla="*/ 1248500 h 2496999"/>
                  <a:gd name="T6" fmla="*/ 364767 w 2490788"/>
                  <a:gd name="T7" fmla="*/ 2131322 h 2496999"/>
                  <a:gd name="T8" fmla="*/ 1245394 w 2490788"/>
                  <a:gd name="T9" fmla="*/ 2496999 h 2496999"/>
                  <a:gd name="T10" fmla="*/ 2126021 w 2490788"/>
                  <a:gd name="T11" fmla="*/ 2131322 h 2496999"/>
                  <a:gd name="T12" fmla="*/ 2490788 w 2490788"/>
                  <a:gd name="T13" fmla="*/ 1248500 h 2496999"/>
                  <a:gd name="T14" fmla="*/ 2126021 w 2490788"/>
                  <a:gd name="T15" fmla="*/ 365677 h 2496999"/>
                  <a:gd name="T16" fmla="*/ 3 60000 65536"/>
                  <a:gd name="T17" fmla="*/ 3 60000 65536"/>
                  <a:gd name="T18" fmla="*/ 2 60000 65536"/>
                  <a:gd name="T19" fmla="*/ 1 60000 65536"/>
                  <a:gd name="T20" fmla="*/ 1 60000 65536"/>
                  <a:gd name="T21" fmla="*/ 1 60000 65536"/>
                  <a:gd name="T22" fmla="*/ 0 60000 65536"/>
                  <a:gd name="T23" fmla="*/ 3 60000 65536"/>
                  <a:gd name="T24" fmla="*/ 364767 w 2490788"/>
                  <a:gd name="T25" fmla="*/ 365677 h 2496999"/>
                  <a:gd name="T26" fmla="*/ 2126021 w 2490788"/>
                  <a:gd name="T27" fmla="*/ 2131322 h 24969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0788" h="2496999">
                    <a:moveTo>
                      <a:pt x="0" y="1248500"/>
                    </a:moveTo>
                    <a:lnTo>
                      <a:pt x="0" y="1248500"/>
                    </a:lnTo>
                    <a:cubicBezTo>
                      <a:pt x="0" y="558972"/>
                      <a:pt x="557581" y="0"/>
                      <a:pt x="1245393" y="0"/>
                    </a:cubicBezTo>
                    <a:cubicBezTo>
                      <a:pt x="1933206" y="0"/>
                      <a:pt x="2490788" y="558972"/>
                      <a:pt x="2490788" y="1248500"/>
                    </a:cubicBezTo>
                    <a:cubicBezTo>
                      <a:pt x="2490788" y="1938027"/>
                      <a:pt x="1933206" y="2496999"/>
                      <a:pt x="1245394" y="2497000"/>
                    </a:cubicBezTo>
                    <a:cubicBezTo>
                      <a:pt x="557581" y="2497000"/>
                      <a:pt x="0" y="1938027"/>
                      <a:pt x="0" y="1248500"/>
                    </a:cubicBezTo>
                    <a:close/>
                    <a:moveTo>
                      <a:pt x="315259" y="1248500"/>
                    </a:moveTo>
                    <a:lnTo>
                      <a:pt x="315259" y="1248500"/>
                    </a:lnTo>
                    <a:cubicBezTo>
                      <a:pt x="315259" y="1763914"/>
                      <a:pt x="731694" y="2181739"/>
                      <a:pt x="1245393" y="2181740"/>
                    </a:cubicBezTo>
                    <a:lnTo>
                      <a:pt x="1245394" y="2181740"/>
                    </a:lnTo>
                    <a:cubicBezTo>
                      <a:pt x="1759093" y="2181739"/>
                      <a:pt x="2175529" y="1763914"/>
                      <a:pt x="2175529" y="1248500"/>
                    </a:cubicBezTo>
                    <a:cubicBezTo>
                      <a:pt x="2175529" y="733085"/>
                      <a:pt x="1759093" y="315260"/>
                      <a:pt x="1245394" y="315260"/>
                    </a:cubicBezTo>
                    <a:lnTo>
                      <a:pt x="1245393" y="315260"/>
                    </a:lnTo>
                    <a:cubicBezTo>
                      <a:pt x="731694" y="315260"/>
                      <a:pt x="315259" y="733085"/>
                      <a:pt x="315259" y="1248499"/>
                    </a:cubicBezTo>
                    <a:close/>
                  </a:path>
                </a:pathLst>
              </a:custGeom>
              <a:solidFill>
                <a:srgbClr val="C00000"/>
              </a:solidFill>
              <a:ln w="9525">
                <a:no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ysClr val="windowText" lastClr="000000"/>
                  </a:solidFill>
                  <a:latin typeface="微软雅黑" pitchFamily="34" charset="-122"/>
                  <a:ea typeface="微软雅黑"/>
                </a:endParaRPr>
              </a:p>
            </p:txBody>
          </p:sp>
          <p:sp>
            <p:nvSpPr>
              <p:cNvPr id="9" name="Rektangel 76"/>
              <p:cNvSpPr>
                <a:spLocks noChangeArrowheads="1"/>
              </p:cNvSpPr>
              <p:nvPr/>
            </p:nvSpPr>
            <p:spPr bwMode="auto">
              <a:xfrm>
                <a:off x="799527" y="1379608"/>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endParaRPr lang="en-US" sz="1400" b="1" kern="0" noProof="1" smtClean="0">
                  <a:solidFill>
                    <a:srgbClr val="FFFFFF"/>
                  </a:solidFill>
                  <a:latin typeface="微软雅黑" pitchFamily="34" charset="-122"/>
                  <a:ea typeface="微软雅黑"/>
                  <a:cs typeface="Arial" charset="0"/>
                </a:endParaRPr>
              </a:p>
            </p:txBody>
          </p:sp>
          <p:sp>
            <p:nvSpPr>
              <p:cNvPr id="10" name="Rektangel 76"/>
              <p:cNvSpPr>
                <a:spLocks noChangeArrowheads="1"/>
              </p:cNvSpPr>
              <p:nvPr/>
            </p:nvSpPr>
            <p:spPr bwMode="auto">
              <a:xfrm>
                <a:off x="799527" y="3572596"/>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endParaRPr lang="en-US" sz="1400" b="1" kern="0" noProof="1" smtClean="0">
                  <a:solidFill>
                    <a:srgbClr val="FFFFFF"/>
                  </a:solidFill>
                  <a:latin typeface="微软雅黑" pitchFamily="34" charset="-122"/>
                  <a:ea typeface="微软雅黑"/>
                  <a:cs typeface="Arial" charset="0"/>
                </a:endParaRPr>
              </a:p>
            </p:txBody>
          </p:sp>
        </p:grpSp>
      </p:grpSp>
      <p:sp>
        <p:nvSpPr>
          <p:cNvPr id="14" name="Right Arrow 34"/>
          <p:cNvSpPr>
            <a:spLocks noChangeArrowheads="1"/>
          </p:cNvSpPr>
          <p:nvPr/>
        </p:nvSpPr>
        <p:spPr bwMode="auto">
          <a:xfrm>
            <a:off x="3186584" y="2398539"/>
            <a:ext cx="203200" cy="461963"/>
          </a:xfrm>
          <a:prstGeom prst="rightArrow">
            <a:avLst>
              <a:gd name="adj1" fmla="val 50000"/>
              <a:gd name="adj2" fmla="val 50000"/>
            </a:avLst>
          </a:prstGeom>
          <a:solidFill>
            <a:srgbClr val="C00000"/>
          </a:solidFill>
          <a:ln w="9525">
            <a:no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rgbClr val="FFFFFF"/>
              </a:solidFill>
              <a:latin typeface="微软雅黑" pitchFamily="34" charset="-122"/>
              <a:ea typeface="微软雅黑"/>
            </a:endParaRPr>
          </a:p>
        </p:txBody>
      </p:sp>
      <p:grpSp>
        <p:nvGrpSpPr>
          <p:cNvPr id="15" name="组合 14"/>
          <p:cNvGrpSpPr/>
          <p:nvPr/>
        </p:nvGrpSpPr>
        <p:grpSpPr>
          <a:xfrm>
            <a:off x="3353231" y="1351136"/>
            <a:ext cx="2679700" cy="2735263"/>
            <a:chOff x="3180194" y="1412981"/>
            <a:chExt cx="2679700" cy="2735263"/>
          </a:xfrm>
        </p:grpSpPr>
        <p:sp>
          <p:nvSpPr>
            <p:cNvPr id="16" name="Ellipse 98"/>
            <p:cNvSpPr/>
            <p:nvPr/>
          </p:nvSpPr>
          <p:spPr bwMode="auto">
            <a:xfrm>
              <a:off x="3180194" y="3679281"/>
              <a:ext cx="2679700" cy="468963"/>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itchFamily="34" charset="-122"/>
              </a:endParaRPr>
            </a:p>
          </p:txBody>
        </p:sp>
        <p:sp>
          <p:nvSpPr>
            <p:cNvPr id="17" name="Rektangel 55"/>
            <p:cNvSpPr>
              <a:spLocks noChangeArrowheads="1"/>
            </p:cNvSpPr>
            <p:nvPr/>
          </p:nvSpPr>
          <p:spPr bwMode="auto">
            <a:xfrm>
              <a:off x="3781857" y="2203556"/>
              <a:ext cx="1817687" cy="954107"/>
            </a:xfrm>
            <a:prstGeom prst="rect">
              <a:avLst/>
            </a:prstGeom>
            <a:noFill/>
            <a:ln w="9525">
              <a:noFill/>
              <a:miter lim="800000"/>
              <a:headEnd/>
              <a:tailEnd/>
            </a:ln>
          </p:spPr>
          <p:txBody>
            <a:bodyPr>
              <a:spAutoFit/>
            </a:bodyPr>
            <a:lstStyle/>
            <a:p>
              <a:pPr algn="ctr" fontAlgn="auto">
                <a:spcBef>
                  <a:spcPts val="0"/>
                </a:spcBef>
                <a:spcAft>
                  <a:spcPts val="0"/>
                </a:spcAft>
                <a:defRPr/>
              </a:pPr>
              <a:r>
                <a:rPr lang="en-US" sz="1400" b="1" kern="0" noProof="1" smtClean="0">
                  <a:solidFill>
                    <a:srgbClr val="FFFFFF"/>
                  </a:solidFill>
                  <a:latin typeface="微软雅黑" pitchFamily="34" charset="-122"/>
                  <a:ea typeface="微软雅黑"/>
                  <a:cs typeface="Arial" charset="0"/>
                </a:rPr>
                <a:t>EXAMPLE TEXT</a:t>
              </a:r>
            </a:p>
            <a:p>
              <a:pPr algn="ctr" fontAlgn="auto">
                <a:spcBef>
                  <a:spcPts val="0"/>
                </a:spcBef>
                <a:spcAft>
                  <a:spcPts val="0"/>
                </a:spcAft>
                <a:defRPr/>
              </a:pPr>
              <a:r>
                <a:rPr lang="en-US" sz="1400" kern="0" noProof="1" smtClean="0">
                  <a:solidFill>
                    <a:srgbClr val="FFFFFF"/>
                  </a:solidFill>
                  <a:latin typeface="微软雅黑" pitchFamily="34" charset="-122"/>
                  <a:ea typeface="微软雅黑"/>
                  <a:cs typeface="Arial" charset="0"/>
                </a:rPr>
                <a:t>Go ahead and replace it with your own text.</a:t>
              </a:r>
              <a:endParaRPr lang="da-DK" sz="1400" kern="0" dirty="0" smtClean="0">
                <a:solidFill>
                  <a:srgbClr val="FFFFFF"/>
                </a:solidFill>
                <a:latin typeface="微软雅黑" pitchFamily="34" charset="-122"/>
                <a:ea typeface="微软雅黑"/>
              </a:endParaRPr>
            </a:p>
          </p:txBody>
        </p:sp>
        <p:grpSp>
          <p:nvGrpSpPr>
            <p:cNvPr id="18" name="Gruppe 91"/>
            <p:cNvGrpSpPr>
              <a:grpSpLocks/>
            </p:cNvGrpSpPr>
            <p:nvPr/>
          </p:nvGrpSpPr>
          <p:grpSpPr bwMode="auto">
            <a:xfrm>
              <a:off x="3624469" y="1776191"/>
              <a:ext cx="1779415" cy="1776993"/>
              <a:chOff x="1085860" y="2920232"/>
              <a:chExt cx="1413547" cy="1413777"/>
            </a:xfrm>
          </p:grpSpPr>
          <p:sp>
            <p:nvSpPr>
              <p:cNvPr id="23" name="Ellipse 44"/>
              <p:cNvSpPr/>
              <p:nvPr/>
            </p:nvSpPr>
            <p:spPr bwMode="auto">
              <a:xfrm rot="21052097">
                <a:off x="1086039" y="2920493"/>
                <a:ext cx="1413684" cy="1413315"/>
              </a:xfrm>
              <a:prstGeom prst="ellipse">
                <a:avLst/>
              </a:prstGeom>
              <a:solidFill>
                <a:srgbClr val="C00000"/>
              </a:solidFill>
              <a:ln w="9525" cap="flat" cmpd="sng" algn="ctr">
                <a:noFill/>
                <a:prstDash val="solid"/>
              </a:ln>
              <a:effectLst/>
            </p:spPr>
            <p:txBody>
              <a:bodyPr anchor="ctr"/>
              <a:lstStyle/>
              <a:p>
                <a:pPr algn="ctr" fontAlgn="auto">
                  <a:spcBef>
                    <a:spcPts val="0"/>
                  </a:spcBef>
                  <a:spcAft>
                    <a:spcPts val="0"/>
                  </a:spcAft>
                  <a:defRPr/>
                </a:pPr>
                <a:endParaRPr lang="en-US" kern="0" dirty="0" smtClean="0">
                  <a:solidFill>
                    <a:srgbClr val="FFFFFF"/>
                  </a:solidFill>
                  <a:latin typeface="微软雅黑" pitchFamily="34" charset="-122"/>
                  <a:ea typeface="微软雅黑"/>
                </a:endParaRPr>
              </a:p>
            </p:txBody>
          </p:sp>
          <p:sp>
            <p:nvSpPr>
              <p:cNvPr id="24" name="Ellipse 45"/>
              <p:cNvSpPr>
                <a:spLocks noChangeArrowheads="1"/>
              </p:cNvSpPr>
              <p:nvPr/>
            </p:nvSpPr>
            <p:spPr bwMode="auto">
              <a:xfrm>
                <a:off x="1286553" y="2949542"/>
                <a:ext cx="1025267" cy="767914"/>
              </a:xfrm>
              <a:prstGeom prst="ellipse">
                <a:avLst/>
              </a:prstGeom>
              <a:gradFill rotWithShape="1">
                <a:gsLst>
                  <a:gs pos="0">
                    <a:srgbClr val="FFFFFF">
                      <a:alpha val="0"/>
                    </a:srgbClr>
                  </a:gs>
                  <a:gs pos="100000">
                    <a:srgbClr val="FFFCF9">
                      <a:alpha val="76999"/>
                    </a:srgbClr>
                  </a:gs>
                </a:gsLst>
                <a:lin ang="16200000"/>
              </a:gradFill>
              <a:ln w="9525" algn="ctr">
                <a:noFill/>
                <a:round/>
                <a:headEnd/>
                <a:tailEnd/>
              </a:ln>
            </p:spPr>
            <p:txBody>
              <a:bodyPr anchor="ctr"/>
              <a:lstStyle/>
              <a:p>
                <a:pPr algn="ctr" fontAlgn="auto">
                  <a:spcBef>
                    <a:spcPts val="0"/>
                  </a:spcBef>
                  <a:spcAft>
                    <a:spcPts val="0"/>
                  </a:spcAft>
                  <a:defRPr/>
                </a:pPr>
                <a:endParaRPr lang="en-US" kern="0" dirty="0" smtClean="0">
                  <a:solidFill>
                    <a:srgbClr val="FFFFFF"/>
                  </a:solidFill>
                  <a:latin typeface="微软雅黑" pitchFamily="34" charset="-122"/>
                  <a:ea typeface="微软雅黑"/>
                </a:endParaRPr>
              </a:p>
            </p:txBody>
          </p:sp>
          <p:sp>
            <p:nvSpPr>
              <p:cNvPr id="25" name="Måne 31"/>
              <p:cNvSpPr/>
              <p:nvPr/>
            </p:nvSpPr>
            <p:spPr bwMode="auto">
              <a:xfrm rot="16200000">
                <a:off x="1486022" y="3317578"/>
                <a:ext cx="622396" cy="1372317"/>
              </a:xfrm>
              <a:prstGeom prst="moon">
                <a:avLst>
                  <a:gd name="adj" fmla="val 18952"/>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itchFamily="34" charset="-122"/>
                </a:endParaRPr>
              </a:p>
            </p:txBody>
          </p:sp>
        </p:grpSp>
        <p:sp>
          <p:nvSpPr>
            <p:cNvPr id="19" name="Rektangel 76"/>
            <p:cNvSpPr>
              <a:spLocks noChangeArrowheads="1"/>
            </p:cNvSpPr>
            <p:nvPr/>
          </p:nvSpPr>
          <p:spPr bwMode="auto">
            <a:xfrm>
              <a:off x="3629232" y="2464622"/>
              <a:ext cx="1754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zh-CN" altLang="en-US" sz="2000" b="1" kern="0" noProof="1">
                  <a:solidFill>
                    <a:srgbClr val="FFFFFF"/>
                  </a:solidFill>
                  <a:latin typeface="微软雅黑" pitchFamily="34" charset="-122"/>
                  <a:ea typeface="微软雅黑"/>
                  <a:cs typeface="Arial" charset="0"/>
                </a:rPr>
                <a:t>输入文字内容</a:t>
              </a:r>
              <a:endParaRPr lang="en-US" altLang="zh-CN" sz="2000" b="1" kern="0" noProof="1">
                <a:solidFill>
                  <a:srgbClr val="FFFFFF"/>
                </a:solidFill>
                <a:latin typeface="微软雅黑" pitchFamily="34" charset="-122"/>
                <a:ea typeface="微软雅黑"/>
                <a:cs typeface="Arial" charset="0"/>
              </a:endParaRPr>
            </a:p>
          </p:txBody>
        </p:sp>
        <p:sp>
          <p:nvSpPr>
            <p:cNvPr id="20" name="Donut 10"/>
            <p:cNvSpPr>
              <a:spLocks noChangeArrowheads="1"/>
            </p:cNvSpPr>
            <p:nvPr/>
          </p:nvSpPr>
          <p:spPr bwMode="auto">
            <a:xfrm>
              <a:off x="3269094" y="1412981"/>
              <a:ext cx="2490788" cy="2497138"/>
            </a:xfrm>
            <a:custGeom>
              <a:avLst/>
              <a:gdLst>
                <a:gd name="T0" fmla="*/ 1245394 w 2490788"/>
                <a:gd name="T1" fmla="*/ 0 h 2496999"/>
                <a:gd name="T2" fmla="*/ 364767 w 2490788"/>
                <a:gd name="T3" fmla="*/ 365677 h 2496999"/>
                <a:gd name="T4" fmla="*/ 0 w 2490788"/>
                <a:gd name="T5" fmla="*/ 1248500 h 2496999"/>
                <a:gd name="T6" fmla="*/ 364767 w 2490788"/>
                <a:gd name="T7" fmla="*/ 2131322 h 2496999"/>
                <a:gd name="T8" fmla="*/ 1245394 w 2490788"/>
                <a:gd name="T9" fmla="*/ 2496999 h 2496999"/>
                <a:gd name="T10" fmla="*/ 2126021 w 2490788"/>
                <a:gd name="T11" fmla="*/ 2131322 h 2496999"/>
                <a:gd name="T12" fmla="*/ 2490788 w 2490788"/>
                <a:gd name="T13" fmla="*/ 1248500 h 2496999"/>
                <a:gd name="T14" fmla="*/ 2126021 w 2490788"/>
                <a:gd name="T15" fmla="*/ 365677 h 2496999"/>
                <a:gd name="T16" fmla="*/ 3 60000 65536"/>
                <a:gd name="T17" fmla="*/ 3 60000 65536"/>
                <a:gd name="T18" fmla="*/ 2 60000 65536"/>
                <a:gd name="T19" fmla="*/ 1 60000 65536"/>
                <a:gd name="T20" fmla="*/ 1 60000 65536"/>
                <a:gd name="T21" fmla="*/ 1 60000 65536"/>
                <a:gd name="T22" fmla="*/ 0 60000 65536"/>
                <a:gd name="T23" fmla="*/ 3 60000 65536"/>
                <a:gd name="T24" fmla="*/ 364767 w 2490788"/>
                <a:gd name="T25" fmla="*/ 365677 h 2496999"/>
                <a:gd name="T26" fmla="*/ 2126021 w 2490788"/>
                <a:gd name="T27" fmla="*/ 2131322 h 24969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0788" h="2496999">
                  <a:moveTo>
                    <a:pt x="0" y="1248500"/>
                  </a:moveTo>
                  <a:lnTo>
                    <a:pt x="0" y="1248500"/>
                  </a:lnTo>
                  <a:cubicBezTo>
                    <a:pt x="0" y="558972"/>
                    <a:pt x="557581" y="0"/>
                    <a:pt x="1245393" y="0"/>
                  </a:cubicBezTo>
                  <a:cubicBezTo>
                    <a:pt x="1933206" y="0"/>
                    <a:pt x="2490788" y="558972"/>
                    <a:pt x="2490788" y="1248500"/>
                  </a:cubicBezTo>
                  <a:cubicBezTo>
                    <a:pt x="2490788" y="1938027"/>
                    <a:pt x="1933206" y="2496999"/>
                    <a:pt x="1245394" y="2497000"/>
                  </a:cubicBezTo>
                  <a:cubicBezTo>
                    <a:pt x="557581" y="2497000"/>
                    <a:pt x="0" y="1938027"/>
                    <a:pt x="0" y="1248500"/>
                  </a:cubicBezTo>
                  <a:close/>
                  <a:moveTo>
                    <a:pt x="315259" y="1248500"/>
                  </a:moveTo>
                  <a:lnTo>
                    <a:pt x="315259" y="1248500"/>
                  </a:lnTo>
                  <a:cubicBezTo>
                    <a:pt x="315259" y="1763914"/>
                    <a:pt x="731694" y="2181739"/>
                    <a:pt x="1245393" y="2181740"/>
                  </a:cubicBezTo>
                  <a:lnTo>
                    <a:pt x="1245394" y="2181740"/>
                  </a:lnTo>
                  <a:cubicBezTo>
                    <a:pt x="1759093" y="2181739"/>
                    <a:pt x="2175529" y="1763914"/>
                    <a:pt x="2175529" y="1248500"/>
                  </a:cubicBezTo>
                  <a:cubicBezTo>
                    <a:pt x="2175529" y="733085"/>
                    <a:pt x="1759093" y="315260"/>
                    <a:pt x="1245394" y="315260"/>
                  </a:cubicBezTo>
                  <a:lnTo>
                    <a:pt x="1245393" y="315260"/>
                  </a:lnTo>
                  <a:cubicBezTo>
                    <a:pt x="731694" y="315260"/>
                    <a:pt x="315259" y="733085"/>
                    <a:pt x="315259" y="1248499"/>
                  </a:cubicBezTo>
                  <a:close/>
                </a:path>
              </a:pathLst>
            </a:custGeom>
            <a:solidFill>
              <a:srgbClr val="C00000"/>
            </a:solidFill>
            <a:ln w="9525">
              <a:no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ysClr val="windowText" lastClr="000000"/>
                </a:solidFill>
                <a:latin typeface="微软雅黑" pitchFamily="34" charset="-122"/>
                <a:ea typeface="微软雅黑"/>
              </a:endParaRPr>
            </a:p>
          </p:txBody>
        </p:sp>
        <p:sp>
          <p:nvSpPr>
            <p:cNvPr id="21" name="Rektangel 76"/>
            <p:cNvSpPr>
              <a:spLocks noChangeArrowheads="1"/>
            </p:cNvSpPr>
            <p:nvPr/>
          </p:nvSpPr>
          <p:spPr bwMode="auto">
            <a:xfrm>
              <a:off x="3656193" y="1412981"/>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endParaRPr lang="en-US" sz="1400" b="1" kern="0" noProof="1" smtClean="0">
                <a:solidFill>
                  <a:srgbClr val="FFFFFF"/>
                </a:solidFill>
                <a:latin typeface="微软雅黑" pitchFamily="34" charset="-122"/>
                <a:ea typeface="微软雅黑"/>
                <a:cs typeface="Arial" charset="0"/>
              </a:endParaRPr>
            </a:p>
          </p:txBody>
        </p:sp>
        <p:sp>
          <p:nvSpPr>
            <p:cNvPr id="22" name="Rektangel 76"/>
            <p:cNvSpPr>
              <a:spLocks noChangeArrowheads="1"/>
            </p:cNvSpPr>
            <p:nvPr/>
          </p:nvSpPr>
          <p:spPr bwMode="auto">
            <a:xfrm>
              <a:off x="3656193" y="3605969"/>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endParaRPr lang="en-US" sz="1400" b="1" kern="0" noProof="1" smtClean="0">
                <a:solidFill>
                  <a:srgbClr val="FFFFFF"/>
                </a:solidFill>
                <a:latin typeface="微软雅黑" pitchFamily="34" charset="-122"/>
                <a:ea typeface="微软雅黑"/>
                <a:cs typeface="Arial" charset="0"/>
              </a:endParaRPr>
            </a:p>
          </p:txBody>
        </p:sp>
      </p:grpSp>
      <p:sp>
        <p:nvSpPr>
          <p:cNvPr id="26" name="Right Arrow 34"/>
          <p:cNvSpPr>
            <a:spLocks noChangeArrowheads="1"/>
          </p:cNvSpPr>
          <p:nvPr/>
        </p:nvSpPr>
        <p:spPr bwMode="auto">
          <a:xfrm>
            <a:off x="6043250" y="2431912"/>
            <a:ext cx="203200" cy="461963"/>
          </a:xfrm>
          <a:prstGeom prst="rightArrow">
            <a:avLst>
              <a:gd name="adj1" fmla="val 50000"/>
              <a:gd name="adj2" fmla="val 50000"/>
            </a:avLst>
          </a:prstGeom>
          <a:solidFill>
            <a:srgbClr val="C00000"/>
          </a:solidFill>
          <a:ln w="9525">
            <a:no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rgbClr val="FFFFFF"/>
              </a:solidFill>
              <a:latin typeface="微软雅黑" pitchFamily="34" charset="-122"/>
              <a:ea typeface="微软雅黑"/>
            </a:endParaRPr>
          </a:p>
        </p:txBody>
      </p:sp>
      <p:grpSp>
        <p:nvGrpSpPr>
          <p:cNvPr id="27" name="组合 26"/>
          <p:cNvGrpSpPr/>
          <p:nvPr/>
        </p:nvGrpSpPr>
        <p:grpSpPr>
          <a:xfrm>
            <a:off x="6269718" y="1479134"/>
            <a:ext cx="2490788" cy="2500782"/>
            <a:chOff x="6099062" y="1511128"/>
            <a:chExt cx="2490788" cy="2500782"/>
          </a:xfrm>
        </p:grpSpPr>
        <p:sp>
          <p:nvSpPr>
            <p:cNvPr id="28" name="Rektangel 55"/>
            <p:cNvSpPr>
              <a:spLocks noChangeArrowheads="1"/>
            </p:cNvSpPr>
            <p:nvPr/>
          </p:nvSpPr>
          <p:spPr bwMode="auto">
            <a:xfrm>
              <a:off x="6611825" y="2301703"/>
              <a:ext cx="1817687" cy="954107"/>
            </a:xfrm>
            <a:prstGeom prst="rect">
              <a:avLst/>
            </a:prstGeom>
            <a:noFill/>
            <a:ln w="9525">
              <a:noFill/>
              <a:miter lim="800000"/>
              <a:headEnd/>
              <a:tailEnd/>
            </a:ln>
          </p:spPr>
          <p:txBody>
            <a:bodyPr>
              <a:spAutoFit/>
            </a:bodyPr>
            <a:lstStyle/>
            <a:p>
              <a:pPr algn="ctr" fontAlgn="auto">
                <a:spcBef>
                  <a:spcPts val="0"/>
                </a:spcBef>
                <a:spcAft>
                  <a:spcPts val="0"/>
                </a:spcAft>
                <a:defRPr/>
              </a:pPr>
              <a:r>
                <a:rPr lang="en-US" sz="1400" b="1" kern="0" noProof="1" smtClean="0">
                  <a:solidFill>
                    <a:srgbClr val="FFFFFF"/>
                  </a:solidFill>
                  <a:latin typeface="微软雅黑" pitchFamily="34" charset="-122"/>
                  <a:ea typeface="微软雅黑"/>
                  <a:cs typeface="Arial" charset="0"/>
                </a:rPr>
                <a:t>EXAMPLE TEXT</a:t>
              </a:r>
            </a:p>
            <a:p>
              <a:pPr algn="ctr" fontAlgn="auto">
                <a:spcBef>
                  <a:spcPts val="0"/>
                </a:spcBef>
                <a:spcAft>
                  <a:spcPts val="0"/>
                </a:spcAft>
                <a:defRPr/>
              </a:pPr>
              <a:r>
                <a:rPr lang="en-US" sz="1400" kern="0" noProof="1" smtClean="0">
                  <a:solidFill>
                    <a:srgbClr val="FFFFFF"/>
                  </a:solidFill>
                  <a:latin typeface="微软雅黑" pitchFamily="34" charset="-122"/>
                  <a:ea typeface="微软雅黑"/>
                  <a:cs typeface="Arial" charset="0"/>
                </a:rPr>
                <a:t>Go ahead and replace it with your own text.</a:t>
              </a:r>
              <a:endParaRPr lang="da-DK" sz="1400" kern="0" dirty="0" smtClean="0">
                <a:solidFill>
                  <a:srgbClr val="FFFFFF"/>
                </a:solidFill>
                <a:latin typeface="微软雅黑" pitchFamily="34" charset="-122"/>
                <a:ea typeface="微软雅黑"/>
              </a:endParaRPr>
            </a:p>
          </p:txBody>
        </p:sp>
        <p:grpSp>
          <p:nvGrpSpPr>
            <p:cNvPr id="29" name="Gruppe 91"/>
            <p:cNvGrpSpPr>
              <a:grpSpLocks/>
            </p:cNvGrpSpPr>
            <p:nvPr/>
          </p:nvGrpSpPr>
          <p:grpSpPr bwMode="auto">
            <a:xfrm>
              <a:off x="6454437" y="1874338"/>
              <a:ext cx="1779415" cy="1776993"/>
              <a:chOff x="1085860" y="2920232"/>
              <a:chExt cx="1413547" cy="1413777"/>
            </a:xfrm>
          </p:grpSpPr>
          <p:sp>
            <p:nvSpPr>
              <p:cNvPr id="34" name="Ellipse 44"/>
              <p:cNvSpPr/>
              <p:nvPr/>
            </p:nvSpPr>
            <p:spPr bwMode="auto">
              <a:xfrm rot="21052097">
                <a:off x="1086039" y="2920493"/>
                <a:ext cx="1413684" cy="1413315"/>
              </a:xfrm>
              <a:prstGeom prst="ellipse">
                <a:avLst/>
              </a:prstGeom>
              <a:solidFill>
                <a:srgbClr val="C00000"/>
              </a:solidFill>
              <a:ln w="9525" cap="flat" cmpd="sng" algn="ctr">
                <a:noFill/>
                <a:prstDash val="solid"/>
              </a:ln>
              <a:effectLst/>
            </p:spPr>
            <p:txBody>
              <a:bodyPr anchor="ctr"/>
              <a:lstStyle/>
              <a:p>
                <a:pPr algn="ctr" fontAlgn="auto">
                  <a:spcBef>
                    <a:spcPts val="0"/>
                  </a:spcBef>
                  <a:spcAft>
                    <a:spcPts val="0"/>
                  </a:spcAft>
                  <a:defRPr/>
                </a:pPr>
                <a:endParaRPr lang="en-US" kern="0" dirty="0" smtClean="0">
                  <a:solidFill>
                    <a:srgbClr val="FFFFFF"/>
                  </a:solidFill>
                  <a:latin typeface="微软雅黑" pitchFamily="34" charset="-122"/>
                  <a:ea typeface="微软雅黑"/>
                </a:endParaRPr>
              </a:p>
            </p:txBody>
          </p:sp>
          <p:sp>
            <p:nvSpPr>
              <p:cNvPr id="35" name="Ellipse 45"/>
              <p:cNvSpPr>
                <a:spLocks noChangeArrowheads="1"/>
              </p:cNvSpPr>
              <p:nvPr/>
            </p:nvSpPr>
            <p:spPr bwMode="auto">
              <a:xfrm>
                <a:off x="1286553" y="2949542"/>
                <a:ext cx="1025267" cy="767914"/>
              </a:xfrm>
              <a:prstGeom prst="ellipse">
                <a:avLst/>
              </a:prstGeom>
              <a:gradFill rotWithShape="1">
                <a:gsLst>
                  <a:gs pos="0">
                    <a:srgbClr val="FFFFFF">
                      <a:alpha val="0"/>
                    </a:srgbClr>
                  </a:gs>
                  <a:gs pos="100000">
                    <a:srgbClr val="FFFCF9">
                      <a:alpha val="76999"/>
                    </a:srgbClr>
                  </a:gs>
                </a:gsLst>
                <a:lin ang="16200000"/>
              </a:gradFill>
              <a:ln w="9525" algn="ctr">
                <a:noFill/>
                <a:round/>
                <a:headEnd/>
                <a:tailEnd/>
              </a:ln>
            </p:spPr>
            <p:txBody>
              <a:bodyPr anchor="ctr"/>
              <a:lstStyle/>
              <a:p>
                <a:pPr algn="ctr" fontAlgn="auto">
                  <a:spcBef>
                    <a:spcPts val="0"/>
                  </a:spcBef>
                  <a:spcAft>
                    <a:spcPts val="0"/>
                  </a:spcAft>
                  <a:defRPr/>
                </a:pPr>
                <a:endParaRPr lang="en-US" kern="0" dirty="0" smtClean="0">
                  <a:solidFill>
                    <a:srgbClr val="FFFFFF"/>
                  </a:solidFill>
                  <a:latin typeface="微软雅黑" pitchFamily="34" charset="-122"/>
                  <a:ea typeface="微软雅黑"/>
                </a:endParaRPr>
              </a:p>
            </p:txBody>
          </p:sp>
          <p:sp>
            <p:nvSpPr>
              <p:cNvPr id="36" name="Måne 31"/>
              <p:cNvSpPr/>
              <p:nvPr/>
            </p:nvSpPr>
            <p:spPr bwMode="auto">
              <a:xfrm rot="16200000">
                <a:off x="1486022" y="3317578"/>
                <a:ext cx="622396" cy="1372317"/>
              </a:xfrm>
              <a:prstGeom prst="moon">
                <a:avLst>
                  <a:gd name="adj" fmla="val 18952"/>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fontAlgn="auto" hangingPunct="1">
                  <a:spcBef>
                    <a:spcPts val="0"/>
                  </a:spcBef>
                  <a:spcAft>
                    <a:spcPts val="0"/>
                  </a:spcAft>
                  <a:defRPr/>
                </a:pPr>
                <a:endParaRPr lang="en-US" sz="1800" kern="0" dirty="0" smtClean="0">
                  <a:solidFill>
                    <a:srgbClr val="FFFFFF"/>
                  </a:solidFill>
                  <a:latin typeface="微软雅黑" pitchFamily="34" charset="-122"/>
                </a:endParaRPr>
              </a:p>
            </p:txBody>
          </p:sp>
        </p:grpSp>
        <p:sp>
          <p:nvSpPr>
            <p:cNvPr id="30" name="Rektangel 76"/>
            <p:cNvSpPr>
              <a:spLocks noChangeArrowheads="1"/>
            </p:cNvSpPr>
            <p:nvPr/>
          </p:nvSpPr>
          <p:spPr bwMode="auto">
            <a:xfrm>
              <a:off x="6459200" y="2562769"/>
              <a:ext cx="1754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r>
                <a:rPr lang="zh-CN" altLang="en-US" sz="2000" b="1" kern="0" noProof="1">
                  <a:solidFill>
                    <a:srgbClr val="FFFFFF"/>
                  </a:solidFill>
                  <a:latin typeface="微软雅黑" pitchFamily="34" charset="-122"/>
                  <a:ea typeface="微软雅黑"/>
                  <a:cs typeface="Arial" charset="0"/>
                </a:rPr>
                <a:t>输入文字内容</a:t>
              </a:r>
              <a:endParaRPr lang="en-US" altLang="zh-CN" sz="2000" b="1" kern="0" noProof="1">
                <a:solidFill>
                  <a:srgbClr val="FFFFFF"/>
                </a:solidFill>
                <a:latin typeface="微软雅黑" pitchFamily="34" charset="-122"/>
                <a:ea typeface="微软雅黑"/>
                <a:cs typeface="Arial" charset="0"/>
              </a:endParaRPr>
            </a:p>
          </p:txBody>
        </p:sp>
        <p:sp>
          <p:nvSpPr>
            <p:cNvPr id="31" name="Donut 10"/>
            <p:cNvSpPr>
              <a:spLocks noChangeArrowheads="1"/>
            </p:cNvSpPr>
            <p:nvPr/>
          </p:nvSpPr>
          <p:spPr bwMode="auto">
            <a:xfrm>
              <a:off x="6099062" y="1511128"/>
              <a:ext cx="2490788" cy="2497138"/>
            </a:xfrm>
            <a:custGeom>
              <a:avLst/>
              <a:gdLst>
                <a:gd name="T0" fmla="*/ 1245394 w 2490788"/>
                <a:gd name="T1" fmla="*/ 0 h 2496999"/>
                <a:gd name="T2" fmla="*/ 364767 w 2490788"/>
                <a:gd name="T3" fmla="*/ 365677 h 2496999"/>
                <a:gd name="T4" fmla="*/ 0 w 2490788"/>
                <a:gd name="T5" fmla="*/ 1248500 h 2496999"/>
                <a:gd name="T6" fmla="*/ 364767 w 2490788"/>
                <a:gd name="T7" fmla="*/ 2131322 h 2496999"/>
                <a:gd name="T8" fmla="*/ 1245394 w 2490788"/>
                <a:gd name="T9" fmla="*/ 2496999 h 2496999"/>
                <a:gd name="T10" fmla="*/ 2126021 w 2490788"/>
                <a:gd name="T11" fmla="*/ 2131322 h 2496999"/>
                <a:gd name="T12" fmla="*/ 2490788 w 2490788"/>
                <a:gd name="T13" fmla="*/ 1248500 h 2496999"/>
                <a:gd name="T14" fmla="*/ 2126021 w 2490788"/>
                <a:gd name="T15" fmla="*/ 365677 h 2496999"/>
                <a:gd name="T16" fmla="*/ 3 60000 65536"/>
                <a:gd name="T17" fmla="*/ 3 60000 65536"/>
                <a:gd name="T18" fmla="*/ 2 60000 65536"/>
                <a:gd name="T19" fmla="*/ 1 60000 65536"/>
                <a:gd name="T20" fmla="*/ 1 60000 65536"/>
                <a:gd name="T21" fmla="*/ 1 60000 65536"/>
                <a:gd name="T22" fmla="*/ 0 60000 65536"/>
                <a:gd name="T23" fmla="*/ 3 60000 65536"/>
                <a:gd name="T24" fmla="*/ 364767 w 2490788"/>
                <a:gd name="T25" fmla="*/ 365677 h 2496999"/>
                <a:gd name="T26" fmla="*/ 2126021 w 2490788"/>
                <a:gd name="T27" fmla="*/ 2131322 h 24969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0788" h="2496999">
                  <a:moveTo>
                    <a:pt x="0" y="1248500"/>
                  </a:moveTo>
                  <a:lnTo>
                    <a:pt x="0" y="1248500"/>
                  </a:lnTo>
                  <a:cubicBezTo>
                    <a:pt x="0" y="558972"/>
                    <a:pt x="557581" y="0"/>
                    <a:pt x="1245393" y="0"/>
                  </a:cubicBezTo>
                  <a:cubicBezTo>
                    <a:pt x="1933206" y="0"/>
                    <a:pt x="2490788" y="558972"/>
                    <a:pt x="2490788" y="1248500"/>
                  </a:cubicBezTo>
                  <a:cubicBezTo>
                    <a:pt x="2490788" y="1938027"/>
                    <a:pt x="1933206" y="2496999"/>
                    <a:pt x="1245394" y="2497000"/>
                  </a:cubicBezTo>
                  <a:cubicBezTo>
                    <a:pt x="557581" y="2497000"/>
                    <a:pt x="0" y="1938027"/>
                    <a:pt x="0" y="1248500"/>
                  </a:cubicBezTo>
                  <a:close/>
                  <a:moveTo>
                    <a:pt x="315259" y="1248500"/>
                  </a:moveTo>
                  <a:lnTo>
                    <a:pt x="315259" y="1248500"/>
                  </a:lnTo>
                  <a:cubicBezTo>
                    <a:pt x="315259" y="1763914"/>
                    <a:pt x="731694" y="2181739"/>
                    <a:pt x="1245393" y="2181740"/>
                  </a:cubicBezTo>
                  <a:lnTo>
                    <a:pt x="1245394" y="2181740"/>
                  </a:lnTo>
                  <a:cubicBezTo>
                    <a:pt x="1759093" y="2181739"/>
                    <a:pt x="2175529" y="1763914"/>
                    <a:pt x="2175529" y="1248500"/>
                  </a:cubicBezTo>
                  <a:cubicBezTo>
                    <a:pt x="2175529" y="733085"/>
                    <a:pt x="1759093" y="315260"/>
                    <a:pt x="1245394" y="315260"/>
                  </a:cubicBezTo>
                  <a:lnTo>
                    <a:pt x="1245393" y="315260"/>
                  </a:lnTo>
                  <a:cubicBezTo>
                    <a:pt x="731694" y="315260"/>
                    <a:pt x="315259" y="733085"/>
                    <a:pt x="315259" y="1248499"/>
                  </a:cubicBezTo>
                  <a:close/>
                </a:path>
              </a:pathLst>
            </a:custGeom>
            <a:solidFill>
              <a:srgbClr val="C00000"/>
            </a:solidFill>
            <a:ln w="9525">
              <a:noFill/>
              <a:miter lim="800000"/>
              <a:headEnd/>
              <a:tailEnd/>
            </a:ln>
            <a:effectLst>
              <a:outerShdw blurRad="40000" dist="23000" dir="5400000" rotWithShape="0">
                <a:srgbClr val="808080">
                  <a:alpha val="34999"/>
                </a:srgbClr>
              </a:outerShdw>
            </a:effectLst>
          </p:spPr>
          <p:txBody>
            <a:bodyPr anchor="ctr"/>
            <a:lstStyle/>
            <a:p>
              <a:pPr algn="ctr" fontAlgn="auto">
                <a:spcBef>
                  <a:spcPts val="0"/>
                </a:spcBef>
                <a:spcAft>
                  <a:spcPts val="0"/>
                </a:spcAft>
                <a:defRPr/>
              </a:pPr>
              <a:endParaRPr lang="zh-CN" altLang="zh-CN" kern="0" dirty="0" smtClean="0">
                <a:solidFill>
                  <a:sysClr val="windowText" lastClr="000000"/>
                </a:solidFill>
                <a:latin typeface="微软雅黑" pitchFamily="34" charset="-122"/>
                <a:ea typeface="微软雅黑"/>
              </a:endParaRPr>
            </a:p>
          </p:txBody>
        </p:sp>
        <p:sp>
          <p:nvSpPr>
            <p:cNvPr id="32" name="Rektangel 76"/>
            <p:cNvSpPr>
              <a:spLocks noChangeArrowheads="1"/>
            </p:cNvSpPr>
            <p:nvPr/>
          </p:nvSpPr>
          <p:spPr bwMode="auto">
            <a:xfrm>
              <a:off x="6486161" y="1511128"/>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endParaRPr lang="en-US" sz="1400" b="1" kern="0" noProof="1" smtClean="0">
                <a:solidFill>
                  <a:srgbClr val="FFFFFF"/>
                </a:solidFill>
                <a:latin typeface="微软雅黑" pitchFamily="34" charset="-122"/>
                <a:ea typeface="微软雅黑"/>
                <a:cs typeface="Arial" charset="0"/>
              </a:endParaRPr>
            </a:p>
          </p:txBody>
        </p:sp>
        <p:sp>
          <p:nvSpPr>
            <p:cNvPr id="33" name="Rektangel 76"/>
            <p:cNvSpPr>
              <a:spLocks noChangeArrowheads="1"/>
            </p:cNvSpPr>
            <p:nvPr/>
          </p:nvSpPr>
          <p:spPr bwMode="auto">
            <a:xfrm>
              <a:off x="6486161" y="3704116"/>
              <a:ext cx="1754475" cy="307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auto">
                <a:spcBef>
                  <a:spcPts val="0"/>
                </a:spcBef>
                <a:spcAft>
                  <a:spcPts val="600"/>
                </a:spcAft>
                <a:defRPr/>
              </a:pPr>
              <a:endParaRPr lang="en-US" sz="1400" b="1" kern="0" noProof="1" smtClean="0">
                <a:solidFill>
                  <a:srgbClr val="FFFFFF"/>
                </a:solidFill>
                <a:latin typeface="微软雅黑" pitchFamily="34" charset="-122"/>
                <a:ea typeface="微软雅黑"/>
                <a:cs typeface="Arial" charset="0"/>
              </a:endParaRPr>
            </a:p>
          </p:txBody>
        </p:sp>
      </p:grpSp>
      <p:sp>
        <p:nvSpPr>
          <p:cNvPr id="39"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8999186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Scale>
                                      <p:cBhvr>
                                        <p:cTn id="1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5"/>
                                        </p:tgtEl>
                                        <p:attrNameLst>
                                          <p:attrName>ppt_x</p:attrName>
                                          <p:attrName>ppt_y</p:attrName>
                                        </p:attrNameLst>
                                      </p:cBhvr>
                                    </p:animMotion>
                                    <p:animEffect transition="in" filter="fade">
                                      <p:cBhvr>
                                        <p:cTn id="20" dur="1000"/>
                                        <p:tgtEl>
                                          <p:spTgt spid="15"/>
                                        </p:tgtEl>
                                      </p:cBhvr>
                                    </p:animEffect>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52"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Scale>
                                      <p:cBhvr>
                                        <p:cTn id="29"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7"/>
                                        </p:tgtEl>
                                        <p:attrNameLst>
                                          <p:attrName>ppt_x</p:attrName>
                                          <p:attrName>ppt_y</p:attrName>
                                        </p:attrNameLst>
                                      </p:cBhvr>
                                    </p:animMotion>
                                    <p:animEffect transition="in" filter="fade">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71576" y="1563638"/>
            <a:ext cx="1611313" cy="2422525"/>
            <a:chOff x="1171576" y="1722438"/>
            <a:chExt cx="1611313" cy="2422525"/>
          </a:xfrm>
        </p:grpSpPr>
        <p:sp>
          <p:nvSpPr>
            <p:cNvPr id="3" name="圆角矩形 2"/>
            <p:cNvSpPr/>
            <p:nvPr/>
          </p:nvSpPr>
          <p:spPr>
            <a:xfrm>
              <a:off x="1198564" y="2627313"/>
              <a:ext cx="1584325" cy="433388"/>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输入标题</a:t>
              </a:r>
            </a:p>
          </p:txBody>
        </p:sp>
        <p:sp>
          <p:nvSpPr>
            <p:cNvPr id="4" name="任意多边形 3"/>
            <p:cNvSpPr/>
            <p:nvPr/>
          </p:nvSpPr>
          <p:spPr>
            <a:xfrm>
              <a:off x="1322389" y="1722438"/>
              <a:ext cx="649287" cy="790575"/>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en-US" altLang="zh-CN"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5" name="矩形 53"/>
            <p:cNvSpPr>
              <a:spLocks noChangeArrowheads="1"/>
            </p:cNvSpPr>
            <p:nvPr/>
          </p:nvSpPr>
          <p:spPr bwMode="auto">
            <a:xfrm>
              <a:off x="1171576" y="3170238"/>
              <a:ext cx="1611313"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endParaRPr lang="en-US" altLang="zh-CN"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endParaRPr lang="en-US" altLang="zh-CN"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p>
          </p:txBody>
        </p:sp>
      </p:grpSp>
      <p:grpSp>
        <p:nvGrpSpPr>
          <p:cNvPr id="6" name="组合 5"/>
          <p:cNvGrpSpPr/>
          <p:nvPr/>
        </p:nvGrpSpPr>
        <p:grpSpPr>
          <a:xfrm>
            <a:off x="4810126" y="1563638"/>
            <a:ext cx="1612900" cy="2422525"/>
            <a:chOff x="4810126" y="1722438"/>
            <a:chExt cx="1612900" cy="2422525"/>
          </a:xfrm>
        </p:grpSpPr>
        <p:sp>
          <p:nvSpPr>
            <p:cNvPr id="7" name="圆角矩形 6"/>
            <p:cNvSpPr/>
            <p:nvPr/>
          </p:nvSpPr>
          <p:spPr>
            <a:xfrm>
              <a:off x="4821239" y="2627313"/>
              <a:ext cx="1584325" cy="433388"/>
            </a:xfrm>
            <a:prstGeom prst="roundRect">
              <a:avLst>
                <a:gd name="adj" fmla="val 1005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输入标题</a:t>
              </a:r>
            </a:p>
          </p:txBody>
        </p:sp>
        <p:sp>
          <p:nvSpPr>
            <p:cNvPr id="8" name="任意多边形 7"/>
            <p:cNvSpPr/>
            <p:nvPr/>
          </p:nvSpPr>
          <p:spPr>
            <a:xfrm>
              <a:off x="4930776" y="1722438"/>
              <a:ext cx="649288" cy="790575"/>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lstStyle/>
            <a:p>
              <a:pPr algn="ctr" eaLnBrk="1" fontAlgn="auto" hangingPunct="1">
                <a:spcBef>
                  <a:spcPts val="0"/>
                </a:spcBef>
                <a:spcAft>
                  <a:spcPts val="0"/>
                </a:spcAft>
                <a:defRPr/>
              </a:pPr>
              <a:r>
                <a:rPr lang="en-US" altLang="zh-CN"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C</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9" name="矩形 54"/>
            <p:cNvSpPr>
              <a:spLocks noChangeArrowheads="1"/>
            </p:cNvSpPr>
            <p:nvPr/>
          </p:nvSpPr>
          <p:spPr bwMode="auto">
            <a:xfrm>
              <a:off x="4810126" y="3170238"/>
              <a:ext cx="16129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endParaRPr lang="en-US" altLang="zh-CN"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endParaRPr lang="en-US" altLang="zh-CN"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p>
          </p:txBody>
        </p:sp>
      </p:grpSp>
      <p:grpSp>
        <p:nvGrpSpPr>
          <p:cNvPr id="10" name="组合 9"/>
          <p:cNvGrpSpPr/>
          <p:nvPr/>
        </p:nvGrpSpPr>
        <p:grpSpPr>
          <a:xfrm>
            <a:off x="2998789" y="1384251"/>
            <a:ext cx="1612900" cy="2419350"/>
            <a:chOff x="2998789" y="1543051"/>
            <a:chExt cx="1612900" cy="2419350"/>
          </a:xfrm>
        </p:grpSpPr>
        <p:sp>
          <p:nvSpPr>
            <p:cNvPr id="11" name="圆角矩形 10"/>
            <p:cNvSpPr/>
            <p:nvPr/>
          </p:nvSpPr>
          <p:spPr>
            <a:xfrm>
              <a:off x="3008314" y="2627313"/>
              <a:ext cx="1584325" cy="433388"/>
            </a:xfrm>
            <a:prstGeom prst="roundRect">
              <a:avLst>
                <a:gd name="adj" fmla="val 1005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输入标题</a:t>
              </a:r>
            </a:p>
          </p:txBody>
        </p:sp>
        <p:sp>
          <p:nvSpPr>
            <p:cNvPr id="12" name="任意多边形 11"/>
            <p:cNvSpPr/>
            <p:nvPr/>
          </p:nvSpPr>
          <p:spPr>
            <a:xfrm>
              <a:off x="3127376" y="3170238"/>
              <a:ext cx="647700" cy="792163"/>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eaLnBrk="1" fontAlgn="auto" hangingPunct="1">
                <a:spcBef>
                  <a:spcPts val="0"/>
                </a:spcBef>
                <a:spcAft>
                  <a:spcPts val="0"/>
                </a:spcAft>
                <a:defRPr/>
              </a:pPr>
              <a:r>
                <a:rPr lang="en-US" altLang="zh-CN"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B</a:t>
              </a:r>
              <a:endParaRPr lang="zh-CN" altLang="en-US" sz="24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3" name="矩形 55"/>
            <p:cNvSpPr>
              <a:spLocks noChangeArrowheads="1"/>
            </p:cNvSpPr>
            <p:nvPr/>
          </p:nvSpPr>
          <p:spPr bwMode="auto">
            <a:xfrm>
              <a:off x="2998789" y="1543051"/>
              <a:ext cx="16129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endParaRPr lang="en-US" altLang="zh-CN"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endParaRPr lang="en-US" altLang="zh-CN"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p>
          </p:txBody>
        </p:sp>
      </p:grpSp>
      <p:grpSp>
        <p:nvGrpSpPr>
          <p:cNvPr id="14" name="组合 13"/>
          <p:cNvGrpSpPr/>
          <p:nvPr/>
        </p:nvGrpSpPr>
        <p:grpSpPr>
          <a:xfrm>
            <a:off x="6635751" y="1384251"/>
            <a:ext cx="1616075" cy="2419350"/>
            <a:chOff x="6635751" y="1543051"/>
            <a:chExt cx="1616075" cy="2419350"/>
          </a:xfrm>
        </p:grpSpPr>
        <p:sp>
          <p:nvSpPr>
            <p:cNvPr id="15" name="圆角矩形 14"/>
            <p:cNvSpPr/>
            <p:nvPr/>
          </p:nvSpPr>
          <p:spPr>
            <a:xfrm>
              <a:off x="6635751" y="2627313"/>
              <a:ext cx="1584325" cy="433388"/>
            </a:xfrm>
            <a:prstGeom prst="roundRect">
              <a:avLst>
                <a:gd name="adj" fmla="val 1005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输入标题</a:t>
              </a:r>
            </a:p>
          </p:txBody>
        </p:sp>
        <p:sp>
          <p:nvSpPr>
            <p:cNvPr id="16" name="任意多边形 15"/>
            <p:cNvSpPr/>
            <p:nvPr/>
          </p:nvSpPr>
          <p:spPr>
            <a:xfrm>
              <a:off x="6735764" y="3170238"/>
              <a:ext cx="647700" cy="792163"/>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lstStyle/>
            <a:p>
              <a:pPr algn="ctr" eaLnBrk="1" fontAlgn="auto" hangingPunct="1">
                <a:spcBef>
                  <a:spcPts val="0"/>
                </a:spcBef>
                <a:spcAft>
                  <a:spcPts val="0"/>
                </a:spcAft>
                <a:defRPr/>
              </a:pPr>
              <a:r>
                <a:rPr lang="en-US" altLang="zh-CN" sz="2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D</a:t>
              </a:r>
              <a:endParaRPr lang="zh-CN" altLang="en-US" sz="2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17" name="矩形 56"/>
            <p:cNvSpPr>
              <a:spLocks noChangeArrowheads="1"/>
            </p:cNvSpPr>
            <p:nvPr/>
          </p:nvSpPr>
          <p:spPr bwMode="auto">
            <a:xfrm>
              <a:off x="6638926" y="1543051"/>
              <a:ext cx="16129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endParaRPr lang="en-US" altLang="zh-CN"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endParaRPr lang="en-US" altLang="zh-CN"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a:p>
              <a:pPr algn="ctr" eaLnBrk="1" hangingPunct="1"/>
              <a:r>
                <a:rPr lang="zh-CN" altLang="en-US" sz="1400">
                  <a:solidFill>
                    <a:srgbClr val="333333"/>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此处输入文本</a:t>
              </a:r>
            </a:p>
          </p:txBody>
        </p:sp>
      </p:grpSp>
      <p:sp>
        <p:nvSpPr>
          <p:cNvPr id="20"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573745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500" fill="hold"/>
                                        <p:tgtEl>
                                          <p:spTgt spid="10"/>
                                        </p:tgtEl>
                                        <p:attrNameLst>
                                          <p:attrName>ppt_x</p:attrName>
                                        </p:attrNameLst>
                                      </p:cBhvr>
                                      <p:tavLst>
                                        <p:tav tm="0">
                                          <p:val>
                                            <p:strVal val="1+#ppt_w/2"/>
                                          </p:val>
                                        </p:tav>
                                        <p:tav tm="100000">
                                          <p:val>
                                            <p:strVal val="#ppt_x"/>
                                          </p:val>
                                        </p:tav>
                                      </p:tavLst>
                                    </p:anim>
                                    <p:anim calcmode="lin" valueType="num">
                                      <p:cBhvr additive="base">
                                        <p:cTn id="12" dur="1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1+#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500" fill="hold"/>
                                        <p:tgtEl>
                                          <p:spTgt spid="14"/>
                                        </p:tgtEl>
                                        <p:attrNameLst>
                                          <p:attrName>ppt_x</p:attrName>
                                        </p:attrNameLst>
                                      </p:cBhvr>
                                      <p:tavLst>
                                        <p:tav tm="0">
                                          <p:val>
                                            <p:strVal val="1+#ppt_w/2"/>
                                          </p:val>
                                        </p:tav>
                                        <p:tav tm="100000">
                                          <p:val>
                                            <p:strVal val="#ppt_x"/>
                                          </p:val>
                                        </p:tav>
                                      </p:tavLst>
                                    </p:anim>
                                    <p:anim calcmode="lin" valueType="num">
                                      <p:cBhvr additive="base">
                                        <p:cTn id="20" dur="1500" fill="hold"/>
                                        <p:tgtEl>
                                          <p:spTgt spid="14"/>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 presetClass="entr" presetSubtype="2"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1+#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1"/>
          <p:cNvGrpSpPr>
            <a:grpSpLocks/>
          </p:cNvGrpSpPr>
          <p:nvPr/>
        </p:nvGrpSpPr>
        <p:grpSpPr bwMode="auto">
          <a:xfrm>
            <a:off x="1109135" y="1555253"/>
            <a:ext cx="2053828" cy="540544"/>
            <a:chOff x="0" y="0"/>
            <a:chExt cx="2738624" cy="720080"/>
          </a:xfrm>
        </p:grpSpPr>
        <p:sp>
          <p:nvSpPr>
            <p:cNvPr id="4" name="矩形 22"/>
            <p:cNvSpPr>
              <a:spLocks noChangeArrowheads="1"/>
            </p:cNvSpPr>
            <p:nvPr/>
          </p:nvSpPr>
          <p:spPr bwMode="auto">
            <a:xfrm>
              <a:off x="0" y="0"/>
              <a:ext cx="834912" cy="720080"/>
            </a:xfrm>
            <a:prstGeom prst="rect">
              <a:avLst/>
            </a:prstGeom>
            <a:solidFill>
              <a:srgbClr val="C00000"/>
            </a:solidFill>
            <a:ln w="12700" cap="flat" cmpd="sng">
              <a:solidFill>
                <a:srgbClr val="E5255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矩形 23"/>
            <p:cNvSpPr>
              <a:spLocks noChangeArrowheads="1"/>
            </p:cNvSpPr>
            <p:nvPr/>
          </p:nvSpPr>
          <p:spPr bwMode="auto">
            <a:xfrm>
              <a:off x="834912" y="0"/>
              <a:ext cx="1800200" cy="720080"/>
            </a:xfrm>
            <a:prstGeom prst="rect">
              <a:avLst/>
            </a:prstGeom>
            <a:solidFill>
              <a:srgbClr val="50576A"/>
            </a:solidFill>
            <a:ln w="12700" cap="flat" cmpd="sng">
              <a:solidFill>
                <a:srgbClr val="50576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文本框 24"/>
            <p:cNvSpPr>
              <a:spLocks noChangeArrowheads="1"/>
            </p:cNvSpPr>
            <p:nvPr/>
          </p:nvSpPr>
          <p:spPr bwMode="auto">
            <a:xfrm>
              <a:off x="866416" y="144596"/>
              <a:ext cx="1872208" cy="45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单击此处添加标题单击此</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处添加标题单击此处添加</a:t>
              </a:r>
              <a:endParaRPr lang="en-US" sz="800">
                <a:solidFill>
                  <a:schemeClr val="bg1"/>
                </a:solidFill>
                <a:latin typeface="微软雅黑" pitchFamily="34" charset="-122"/>
                <a:ea typeface="微软雅黑" pitchFamily="34" charset="-122"/>
                <a:sym typeface="微软雅黑" pitchFamily="34" charset="-122"/>
              </a:endParaRPr>
            </a:p>
          </p:txBody>
        </p:sp>
        <p:pic>
          <p:nvPicPr>
            <p:cNvPr id="7" name="图片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694" y="63230"/>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Group 16"/>
          <p:cNvGrpSpPr>
            <a:grpSpLocks/>
          </p:cNvGrpSpPr>
          <p:nvPr/>
        </p:nvGrpSpPr>
        <p:grpSpPr bwMode="auto">
          <a:xfrm>
            <a:off x="1124612" y="2250578"/>
            <a:ext cx="2053829" cy="540544"/>
            <a:chOff x="0" y="0"/>
            <a:chExt cx="2738624" cy="720080"/>
          </a:xfrm>
        </p:grpSpPr>
        <p:grpSp>
          <p:nvGrpSpPr>
            <p:cNvPr id="9" name="Group 17"/>
            <p:cNvGrpSpPr>
              <a:grpSpLocks/>
            </p:cNvGrpSpPr>
            <p:nvPr/>
          </p:nvGrpSpPr>
          <p:grpSpPr bwMode="auto">
            <a:xfrm>
              <a:off x="0" y="0"/>
              <a:ext cx="2738624" cy="720080"/>
              <a:chOff x="0" y="0"/>
              <a:chExt cx="2738624" cy="720080"/>
            </a:xfrm>
          </p:grpSpPr>
          <p:sp>
            <p:nvSpPr>
              <p:cNvPr id="11" name="矩形 29"/>
              <p:cNvSpPr>
                <a:spLocks noChangeArrowheads="1"/>
              </p:cNvSpPr>
              <p:nvPr/>
            </p:nvSpPr>
            <p:spPr bwMode="auto">
              <a:xfrm>
                <a:off x="0" y="0"/>
                <a:ext cx="834912" cy="720080"/>
              </a:xfrm>
              <a:prstGeom prst="rect">
                <a:avLst/>
              </a:prstGeom>
              <a:solidFill>
                <a:srgbClr val="C00000"/>
              </a:solidFill>
              <a:ln w="12700" cap="flat" cmpd="sng">
                <a:solidFill>
                  <a:srgbClr val="E5255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2" name="矩形 30"/>
              <p:cNvSpPr>
                <a:spLocks noChangeArrowheads="1"/>
              </p:cNvSpPr>
              <p:nvPr/>
            </p:nvSpPr>
            <p:spPr bwMode="auto">
              <a:xfrm>
                <a:off x="834912" y="0"/>
                <a:ext cx="1800200" cy="720080"/>
              </a:xfrm>
              <a:prstGeom prst="rect">
                <a:avLst/>
              </a:prstGeom>
              <a:solidFill>
                <a:srgbClr val="50576A"/>
              </a:solidFill>
              <a:ln w="12700" cap="flat" cmpd="sng">
                <a:solidFill>
                  <a:srgbClr val="50576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3" name="文本框 31"/>
              <p:cNvSpPr>
                <a:spLocks noChangeArrowheads="1"/>
              </p:cNvSpPr>
              <p:nvPr/>
            </p:nvSpPr>
            <p:spPr bwMode="auto">
              <a:xfrm>
                <a:off x="866416" y="144596"/>
                <a:ext cx="1872208" cy="45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单击此处添加标题单击此</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处添加标题单击此处添加</a:t>
                </a:r>
                <a:endParaRPr lang="en-US" sz="800">
                  <a:solidFill>
                    <a:schemeClr val="bg1"/>
                  </a:solidFill>
                  <a:latin typeface="微软雅黑" pitchFamily="34" charset="-122"/>
                  <a:ea typeface="微软雅黑" pitchFamily="34" charset="-122"/>
                  <a:sym typeface="微软雅黑" pitchFamily="34" charset="-122"/>
                </a:endParaRPr>
              </a:p>
            </p:txBody>
          </p:sp>
        </p:grpSp>
        <p:pic>
          <p:nvPicPr>
            <p:cNvPr id="10" name="图片 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209" y="144596"/>
              <a:ext cx="492120" cy="492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22"/>
          <p:cNvGrpSpPr>
            <a:grpSpLocks/>
          </p:cNvGrpSpPr>
          <p:nvPr/>
        </p:nvGrpSpPr>
        <p:grpSpPr bwMode="auto">
          <a:xfrm>
            <a:off x="1105562" y="2950665"/>
            <a:ext cx="2053829" cy="539354"/>
            <a:chOff x="0" y="0"/>
            <a:chExt cx="2738624" cy="720080"/>
          </a:xfrm>
        </p:grpSpPr>
        <p:grpSp>
          <p:nvGrpSpPr>
            <p:cNvPr id="15" name="Group 23"/>
            <p:cNvGrpSpPr>
              <a:grpSpLocks/>
            </p:cNvGrpSpPr>
            <p:nvPr/>
          </p:nvGrpSpPr>
          <p:grpSpPr bwMode="auto">
            <a:xfrm>
              <a:off x="0" y="0"/>
              <a:ext cx="2738624" cy="720080"/>
              <a:chOff x="0" y="0"/>
              <a:chExt cx="2738624" cy="720080"/>
            </a:xfrm>
          </p:grpSpPr>
          <p:sp>
            <p:nvSpPr>
              <p:cNvPr id="17" name="矩形 35"/>
              <p:cNvSpPr>
                <a:spLocks noChangeArrowheads="1"/>
              </p:cNvSpPr>
              <p:nvPr/>
            </p:nvSpPr>
            <p:spPr bwMode="auto">
              <a:xfrm>
                <a:off x="0" y="0"/>
                <a:ext cx="834912" cy="720080"/>
              </a:xfrm>
              <a:prstGeom prst="rect">
                <a:avLst/>
              </a:prstGeom>
              <a:solidFill>
                <a:srgbClr val="C00000"/>
              </a:solidFill>
              <a:ln w="12700" cap="flat" cmpd="sng">
                <a:solidFill>
                  <a:srgbClr val="E5255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8" name="矩形 36"/>
              <p:cNvSpPr>
                <a:spLocks noChangeArrowheads="1"/>
              </p:cNvSpPr>
              <p:nvPr/>
            </p:nvSpPr>
            <p:spPr bwMode="auto">
              <a:xfrm>
                <a:off x="834912" y="0"/>
                <a:ext cx="1800200" cy="720080"/>
              </a:xfrm>
              <a:prstGeom prst="rect">
                <a:avLst/>
              </a:prstGeom>
              <a:solidFill>
                <a:srgbClr val="50576A"/>
              </a:solidFill>
              <a:ln w="12700" cap="flat" cmpd="sng">
                <a:solidFill>
                  <a:srgbClr val="50576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 name="文本框 37"/>
              <p:cNvSpPr>
                <a:spLocks noChangeArrowheads="1"/>
              </p:cNvSpPr>
              <p:nvPr/>
            </p:nvSpPr>
            <p:spPr bwMode="auto">
              <a:xfrm>
                <a:off x="866416" y="144596"/>
                <a:ext cx="1872208" cy="451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单击此处添加标题单击此</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处添加标题单击此处添加</a:t>
                </a:r>
                <a:endParaRPr lang="en-US" sz="800">
                  <a:solidFill>
                    <a:schemeClr val="bg1"/>
                  </a:solidFill>
                  <a:latin typeface="微软雅黑" pitchFamily="34" charset="-122"/>
                  <a:ea typeface="微软雅黑" pitchFamily="34" charset="-122"/>
                  <a:sym typeface="微软雅黑" pitchFamily="34" charset="-122"/>
                </a:endParaRPr>
              </a:p>
            </p:txBody>
          </p:sp>
        </p:grpSp>
        <p:pic>
          <p:nvPicPr>
            <p:cNvPr id="16" name="图片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006" y="88845"/>
              <a:ext cx="542387" cy="54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Group 28"/>
          <p:cNvGrpSpPr>
            <a:grpSpLocks/>
          </p:cNvGrpSpPr>
          <p:nvPr/>
        </p:nvGrpSpPr>
        <p:grpSpPr bwMode="auto">
          <a:xfrm>
            <a:off x="6179689" y="1561206"/>
            <a:ext cx="1994297" cy="540544"/>
            <a:chOff x="0" y="0"/>
            <a:chExt cx="2658399" cy="720080"/>
          </a:xfrm>
        </p:grpSpPr>
        <p:grpSp>
          <p:nvGrpSpPr>
            <p:cNvPr id="21" name="Group 29"/>
            <p:cNvGrpSpPr>
              <a:grpSpLocks/>
            </p:cNvGrpSpPr>
            <p:nvPr/>
          </p:nvGrpSpPr>
          <p:grpSpPr bwMode="auto">
            <a:xfrm>
              <a:off x="0" y="0"/>
              <a:ext cx="2658399" cy="720080"/>
              <a:chOff x="0" y="0"/>
              <a:chExt cx="2658399" cy="720080"/>
            </a:xfrm>
          </p:grpSpPr>
          <p:sp>
            <p:nvSpPr>
              <p:cNvPr id="23" name="矩形 41"/>
              <p:cNvSpPr>
                <a:spLocks noChangeArrowheads="1"/>
              </p:cNvSpPr>
              <p:nvPr/>
            </p:nvSpPr>
            <p:spPr bwMode="auto">
              <a:xfrm>
                <a:off x="1823487" y="0"/>
                <a:ext cx="834912" cy="720080"/>
              </a:xfrm>
              <a:prstGeom prst="rect">
                <a:avLst/>
              </a:prstGeom>
              <a:solidFill>
                <a:srgbClr val="C00000"/>
              </a:solidFill>
              <a:ln w="12700" cap="flat" cmpd="sng">
                <a:solidFill>
                  <a:srgbClr val="E5255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4" name="矩形 42"/>
              <p:cNvSpPr>
                <a:spLocks noChangeArrowheads="1"/>
              </p:cNvSpPr>
              <p:nvPr/>
            </p:nvSpPr>
            <p:spPr bwMode="auto">
              <a:xfrm>
                <a:off x="0" y="0"/>
                <a:ext cx="1800200" cy="720080"/>
              </a:xfrm>
              <a:prstGeom prst="rect">
                <a:avLst/>
              </a:prstGeom>
              <a:solidFill>
                <a:srgbClr val="50576A"/>
              </a:solidFill>
              <a:ln w="12700" cap="flat" cmpd="sng">
                <a:solidFill>
                  <a:srgbClr val="50576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5" name="文本框 43"/>
              <p:cNvSpPr>
                <a:spLocks noChangeArrowheads="1"/>
              </p:cNvSpPr>
              <p:nvPr/>
            </p:nvSpPr>
            <p:spPr bwMode="auto">
              <a:xfrm>
                <a:off x="31504" y="144596"/>
                <a:ext cx="1872209" cy="45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单击此处添加标题单击此</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处添加标题单击此处添加</a:t>
                </a:r>
                <a:endParaRPr lang="en-US" sz="800">
                  <a:solidFill>
                    <a:schemeClr val="bg1"/>
                  </a:solidFill>
                  <a:latin typeface="微软雅黑" pitchFamily="34" charset="-122"/>
                  <a:ea typeface="微软雅黑" pitchFamily="34" charset="-122"/>
                  <a:sym typeface="微软雅黑" pitchFamily="34" charset="-122"/>
                </a:endParaRPr>
              </a:p>
            </p:txBody>
          </p:sp>
        </p:grpSp>
        <p:pic>
          <p:nvPicPr>
            <p:cNvPr id="22" name="图片 4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18579" y="119869"/>
              <a:ext cx="524953" cy="52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 name="Group 34"/>
          <p:cNvGrpSpPr>
            <a:grpSpLocks/>
          </p:cNvGrpSpPr>
          <p:nvPr/>
        </p:nvGrpSpPr>
        <p:grpSpPr bwMode="auto">
          <a:xfrm>
            <a:off x="6178499" y="2250578"/>
            <a:ext cx="1993106" cy="540544"/>
            <a:chOff x="0" y="0"/>
            <a:chExt cx="2658399" cy="720080"/>
          </a:xfrm>
        </p:grpSpPr>
        <p:grpSp>
          <p:nvGrpSpPr>
            <p:cNvPr id="27" name="Group 35"/>
            <p:cNvGrpSpPr>
              <a:grpSpLocks/>
            </p:cNvGrpSpPr>
            <p:nvPr/>
          </p:nvGrpSpPr>
          <p:grpSpPr bwMode="auto">
            <a:xfrm>
              <a:off x="0" y="0"/>
              <a:ext cx="2658399" cy="720080"/>
              <a:chOff x="0" y="0"/>
              <a:chExt cx="2658399" cy="720080"/>
            </a:xfrm>
          </p:grpSpPr>
          <p:sp>
            <p:nvSpPr>
              <p:cNvPr id="29" name="矩形 47"/>
              <p:cNvSpPr>
                <a:spLocks noChangeArrowheads="1"/>
              </p:cNvSpPr>
              <p:nvPr/>
            </p:nvSpPr>
            <p:spPr bwMode="auto">
              <a:xfrm>
                <a:off x="1823487" y="0"/>
                <a:ext cx="834912" cy="720080"/>
              </a:xfrm>
              <a:prstGeom prst="rect">
                <a:avLst/>
              </a:prstGeom>
              <a:solidFill>
                <a:srgbClr val="C00000"/>
              </a:solidFill>
              <a:ln w="12700" cap="flat" cmpd="sng">
                <a:solidFill>
                  <a:srgbClr val="E5255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0" name="矩形 48"/>
              <p:cNvSpPr>
                <a:spLocks noChangeArrowheads="1"/>
              </p:cNvSpPr>
              <p:nvPr/>
            </p:nvSpPr>
            <p:spPr bwMode="auto">
              <a:xfrm>
                <a:off x="0" y="0"/>
                <a:ext cx="1800200" cy="720080"/>
              </a:xfrm>
              <a:prstGeom prst="rect">
                <a:avLst/>
              </a:prstGeom>
              <a:solidFill>
                <a:srgbClr val="50576A"/>
              </a:solidFill>
              <a:ln w="12700" cap="flat" cmpd="sng">
                <a:solidFill>
                  <a:srgbClr val="50576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1" name="文本框 49"/>
              <p:cNvSpPr>
                <a:spLocks noChangeArrowheads="1"/>
              </p:cNvSpPr>
              <p:nvPr/>
            </p:nvSpPr>
            <p:spPr bwMode="auto">
              <a:xfrm>
                <a:off x="31504" y="144596"/>
                <a:ext cx="1872208" cy="45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单击此处添加标题单击此</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处添加标题单击此处添加</a:t>
                </a:r>
                <a:endParaRPr lang="en-US" sz="800">
                  <a:solidFill>
                    <a:schemeClr val="bg1"/>
                  </a:solidFill>
                  <a:latin typeface="微软雅黑" pitchFamily="34" charset="-122"/>
                  <a:ea typeface="微软雅黑" pitchFamily="34" charset="-122"/>
                  <a:sym typeface="微软雅黑" pitchFamily="34" charset="-122"/>
                </a:endParaRPr>
              </a:p>
            </p:txBody>
          </p:sp>
        </p:grpSp>
        <p:pic>
          <p:nvPicPr>
            <p:cNvPr id="28" name="图片 4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69886" y="90047"/>
              <a:ext cx="562802" cy="55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 name="Group 40"/>
          <p:cNvGrpSpPr>
            <a:grpSpLocks/>
          </p:cNvGrpSpPr>
          <p:nvPr/>
        </p:nvGrpSpPr>
        <p:grpSpPr bwMode="auto">
          <a:xfrm>
            <a:off x="6178499" y="2939950"/>
            <a:ext cx="1993106" cy="539353"/>
            <a:chOff x="0" y="0"/>
            <a:chExt cx="2658399" cy="720080"/>
          </a:xfrm>
        </p:grpSpPr>
        <p:sp>
          <p:nvSpPr>
            <p:cNvPr id="33" name="矩形 51"/>
            <p:cNvSpPr>
              <a:spLocks noChangeArrowheads="1"/>
            </p:cNvSpPr>
            <p:nvPr/>
          </p:nvSpPr>
          <p:spPr bwMode="auto">
            <a:xfrm>
              <a:off x="1823487" y="0"/>
              <a:ext cx="834912" cy="720080"/>
            </a:xfrm>
            <a:prstGeom prst="rect">
              <a:avLst/>
            </a:prstGeom>
            <a:solidFill>
              <a:srgbClr val="C00000"/>
            </a:solidFill>
            <a:ln w="12700" cap="flat" cmpd="sng">
              <a:solidFill>
                <a:srgbClr val="E5255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4" name="矩形 52"/>
            <p:cNvSpPr>
              <a:spLocks noChangeArrowheads="1"/>
            </p:cNvSpPr>
            <p:nvPr/>
          </p:nvSpPr>
          <p:spPr bwMode="auto">
            <a:xfrm>
              <a:off x="0" y="0"/>
              <a:ext cx="1800200" cy="720080"/>
            </a:xfrm>
            <a:prstGeom prst="rect">
              <a:avLst/>
            </a:prstGeom>
            <a:solidFill>
              <a:srgbClr val="50576A"/>
            </a:solidFill>
            <a:ln w="12700" cap="flat" cmpd="sng">
              <a:solidFill>
                <a:srgbClr val="50576A"/>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5" name="文本框 53"/>
            <p:cNvSpPr>
              <a:spLocks noChangeArrowheads="1"/>
            </p:cNvSpPr>
            <p:nvPr/>
          </p:nvSpPr>
          <p:spPr bwMode="auto">
            <a:xfrm>
              <a:off x="31504" y="144596"/>
              <a:ext cx="1872208" cy="45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chemeClr val="bg1"/>
                  </a:solidFill>
                  <a:latin typeface="微软雅黑" pitchFamily="34" charset="-122"/>
                  <a:ea typeface="微软雅黑" pitchFamily="34" charset="-122"/>
                  <a:sym typeface="微软雅黑" pitchFamily="34" charset="-122"/>
                </a:rPr>
                <a:t>单击此处添加标题单击此</a:t>
              </a:r>
              <a:endParaRPr lang="en-US" sz="800">
                <a:solidFill>
                  <a:schemeClr val="bg1"/>
                </a:solidFill>
                <a:latin typeface="微软雅黑" pitchFamily="34" charset="-122"/>
                <a:ea typeface="微软雅黑" pitchFamily="34" charset="-122"/>
                <a:sym typeface="微软雅黑" pitchFamily="34" charset="-122"/>
              </a:endParaRPr>
            </a:p>
            <a:p>
              <a:r>
                <a:rPr lang="zh-CN" altLang="en-US" sz="800">
                  <a:solidFill>
                    <a:schemeClr val="bg1"/>
                  </a:solidFill>
                  <a:latin typeface="微软雅黑" pitchFamily="34" charset="-122"/>
                  <a:ea typeface="微软雅黑" pitchFamily="34" charset="-122"/>
                  <a:sym typeface="微软雅黑" pitchFamily="34" charset="-122"/>
                </a:rPr>
                <a:t>处添加标题单击此处添加</a:t>
              </a:r>
              <a:endParaRPr lang="en-US" sz="800">
                <a:solidFill>
                  <a:schemeClr val="bg1"/>
                </a:solidFill>
                <a:latin typeface="微软雅黑" pitchFamily="34" charset="-122"/>
                <a:ea typeface="微软雅黑" pitchFamily="34" charset="-122"/>
                <a:sym typeface="微软雅黑" pitchFamily="34" charset="-122"/>
              </a:endParaRPr>
            </a:p>
          </p:txBody>
        </p:sp>
      </p:grpSp>
      <p:pic>
        <p:nvPicPr>
          <p:cNvPr id="36" name="图片 5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89402" y="3023293"/>
            <a:ext cx="375047" cy="375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pic>
        <p:nvPicPr>
          <p:cNvPr id="38" name="图片 3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07904" y="987574"/>
            <a:ext cx="1869780" cy="3069141"/>
          </a:xfrm>
          <a:prstGeom prst="rect">
            <a:avLst/>
          </a:prstGeom>
        </p:spPr>
      </p:pic>
    </p:spTree>
    <p:extLst>
      <p:ext uri="{BB962C8B-B14F-4D97-AF65-F5344CB8AC3E}">
        <p14:creationId xmlns:p14="http://schemas.microsoft.com/office/powerpoint/2010/main" val="1585182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1475656" y="1419622"/>
            <a:ext cx="917972" cy="917972"/>
            <a:chOff x="0" y="0"/>
            <a:chExt cx="1224136" cy="1224136"/>
          </a:xfrm>
        </p:grpSpPr>
        <p:sp>
          <p:nvSpPr>
            <p:cNvPr id="3" name="椭圆 44"/>
            <p:cNvSpPr>
              <a:spLocks noChangeArrowheads="1"/>
            </p:cNvSpPr>
            <p:nvPr/>
          </p:nvSpPr>
          <p:spPr bwMode="auto">
            <a:xfrm>
              <a:off x="0" y="0"/>
              <a:ext cx="1224136" cy="1224136"/>
            </a:xfrm>
            <a:prstGeom prst="ellipse">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4" name="Group 8"/>
            <p:cNvGrpSpPr>
              <a:grpSpLocks/>
            </p:cNvGrpSpPr>
            <p:nvPr/>
          </p:nvGrpSpPr>
          <p:grpSpPr bwMode="auto">
            <a:xfrm>
              <a:off x="455517" y="389024"/>
              <a:ext cx="293688" cy="446088"/>
              <a:chOff x="0" y="0"/>
              <a:chExt cx="293688" cy="446088"/>
            </a:xfrm>
          </p:grpSpPr>
          <p:sp>
            <p:nvSpPr>
              <p:cNvPr id="5"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8" name="Group 12"/>
          <p:cNvGrpSpPr>
            <a:grpSpLocks/>
          </p:cNvGrpSpPr>
          <p:nvPr/>
        </p:nvGrpSpPr>
        <p:grpSpPr bwMode="auto">
          <a:xfrm>
            <a:off x="2798440" y="1419622"/>
            <a:ext cx="917972" cy="917972"/>
            <a:chOff x="0" y="0"/>
            <a:chExt cx="1224136" cy="1224136"/>
          </a:xfrm>
        </p:grpSpPr>
        <p:sp>
          <p:nvSpPr>
            <p:cNvPr id="9" name="椭圆 50"/>
            <p:cNvSpPr>
              <a:spLocks noChangeArrowheads="1"/>
            </p:cNvSpPr>
            <p:nvPr/>
          </p:nvSpPr>
          <p:spPr bwMode="auto">
            <a:xfrm>
              <a:off x="0" y="0"/>
              <a:ext cx="1224136" cy="1224136"/>
            </a:xfrm>
            <a:prstGeom prst="ellipse">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Freeform 1001"/>
            <p:cNvSpPr>
              <a:spLocks noEditPoints="1" noChangeArrowheads="1"/>
            </p:cNvSpPr>
            <p:nvPr/>
          </p:nvSpPr>
          <p:spPr bwMode="auto">
            <a:xfrm>
              <a:off x="358172" y="312058"/>
              <a:ext cx="492125" cy="546100"/>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nvGrpSpPr>
          <p:cNvPr id="11" name="Group 15"/>
          <p:cNvGrpSpPr>
            <a:grpSpLocks/>
          </p:cNvGrpSpPr>
          <p:nvPr/>
        </p:nvGrpSpPr>
        <p:grpSpPr bwMode="auto">
          <a:xfrm>
            <a:off x="4121224" y="1419622"/>
            <a:ext cx="919163" cy="917972"/>
            <a:chOff x="0" y="0"/>
            <a:chExt cx="1224136" cy="1224136"/>
          </a:xfrm>
        </p:grpSpPr>
        <p:sp>
          <p:nvSpPr>
            <p:cNvPr id="12" name="椭圆 53"/>
            <p:cNvSpPr>
              <a:spLocks noChangeArrowheads="1"/>
            </p:cNvSpPr>
            <p:nvPr/>
          </p:nvSpPr>
          <p:spPr bwMode="auto">
            <a:xfrm>
              <a:off x="0" y="0"/>
              <a:ext cx="1224136" cy="1224136"/>
            </a:xfrm>
            <a:prstGeom prst="ellipse">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13" name="Group 17"/>
            <p:cNvGrpSpPr>
              <a:grpSpLocks/>
            </p:cNvGrpSpPr>
            <p:nvPr/>
          </p:nvGrpSpPr>
          <p:grpSpPr bwMode="auto">
            <a:xfrm>
              <a:off x="358824" y="389024"/>
              <a:ext cx="381000" cy="492126"/>
              <a:chOff x="0" y="0"/>
              <a:chExt cx="381000" cy="492126"/>
            </a:xfrm>
          </p:grpSpPr>
          <p:sp>
            <p:nvSpPr>
              <p:cNvPr id="14"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15"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16"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sp>
            <p:nvSpPr>
              <p:cNvPr id="17"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200">
                  <a:solidFill>
                    <a:srgbClr val="000000"/>
                  </a:solidFill>
                  <a:latin typeface="Calibri" pitchFamily="34" charset="0"/>
                  <a:sym typeface="宋体" pitchFamily="2" charset="-122"/>
                </a:endParaRPr>
              </a:p>
            </p:txBody>
          </p:sp>
        </p:grpSp>
      </p:grpSp>
      <p:grpSp>
        <p:nvGrpSpPr>
          <p:cNvPr id="18" name="Group 22"/>
          <p:cNvGrpSpPr>
            <a:grpSpLocks/>
          </p:cNvGrpSpPr>
          <p:nvPr/>
        </p:nvGrpSpPr>
        <p:grpSpPr bwMode="auto">
          <a:xfrm>
            <a:off x="5445200" y="1406524"/>
            <a:ext cx="917972" cy="917972"/>
            <a:chOff x="0" y="0"/>
            <a:chExt cx="1224136" cy="1224136"/>
          </a:xfrm>
        </p:grpSpPr>
        <p:sp>
          <p:nvSpPr>
            <p:cNvPr id="19" name="椭圆 60"/>
            <p:cNvSpPr>
              <a:spLocks noChangeArrowheads="1"/>
            </p:cNvSpPr>
            <p:nvPr/>
          </p:nvSpPr>
          <p:spPr bwMode="auto">
            <a:xfrm>
              <a:off x="0" y="0"/>
              <a:ext cx="1224136" cy="1224136"/>
            </a:xfrm>
            <a:prstGeom prst="ellipse">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 name="Freeform 1015"/>
            <p:cNvSpPr>
              <a:spLocks noChangeArrowheads="1"/>
            </p:cNvSpPr>
            <p:nvPr/>
          </p:nvSpPr>
          <p:spPr bwMode="auto">
            <a:xfrm>
              <a:off x="377672" y="461202"/>
              <a:ext cx="457200" cy="41592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21" name="Group 25"/>
          <p:cNvGrpSpPr>
            <a:grpSpLocks/>
          </p:cNvGrpSpPr>
          <p:nvPr/>
        </p:nvGrpSpPr>
        <p:grpSpPr bwMode="auto">
          <a:xfrm>
            <a:off x="6767983" y="1419622"/>
            <a:ext cx="917972" cy="917972"/>
            <a:chOff x="0" y="0"/>
            <a:chExt cx="1224136" cy="1224136"/>
          </a:xfrm>
        </p:grpSpPr>
        <p:sp>
          <p:nvSpPr>
            <p:cNvPr id="22" name="椭圆 63"/>
            <p:cNvSpPr>
              <a:spLocks noChangeArrowheads="1"/>
            </p:cNvSpPr>
            <p:nvPr/>
          </p:nvSpPr>
          <p:spPr bwMode="auto">
            <a:xfrm>
              <a:off x="0" y="0"/>
              <a:ext cx="1224136" cy="1224136"/>
            </a:xfrm>
            <a:prstGeom prst="ellipse">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nvGrpSpPr>
            <p:cNvPr id="23" name="Group 27"/>
            <p:cNvGrpSpPr>
              <a:grpSpLocks/>
            </p:cNvGrpSpPr>
            <p:nvPr/>
          </p:nvGrpSpPr>
          <p:grpSpPr bwMode="auto">
            <a:xfrm>
              <a:off x="402004" y="462692"/>
              <a:ext cx="415398" cy="303451"/>
              <a:chOff x="0" y="0"/>
              <a:chExt cx="685800" cy="400050"/>
            </a:xfrm>
          </p:grpSpPr>
          <p:sp>
            <p:nvSpPr>
              <p:cNvPr id="24"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5"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grpSp>
        <p:nvGrpSpPr>
          <p:cNvPr id="26" name="Group 30"/>
          <p:cNvGrpSpPr>
            <a:grpSpLocks/>
          </p:cNvGrpSpPr>
          <p:nvPr/>
        </p:nvGrpSpPr>
        <p:grpSpPr bwMode="auto">
          <a:xfrm>
            <a:off x="1475655" y="2513807"/>
            <a:ext cx="6629400" cy="261610"/>
            <a:chOff x="0" y="0"/>
            <a:chExt cx="8838828" cy="348589"/>
          </a:xfrm>
        </p:grpSpPr>
        <p:sp>
          <p:nvSpPr>
            <p:cNvPr id="27" name="文本框 68"/>
            <p:cNvSpPr>
              <a:spLocks noChangeArrowheads="1"/>
            </p:cNvSpPr>
            <p:nvPr/>
          </p:nvSpPr>
          <p:spPr bwMode="auto">
            <a:xfrm>
              <a:off x="0"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28" name="文本框 69"/>
            <p:cNvSpPr>
              <a:spLocks noChangeArrowheads="1"/>
            </p:cNvSpPr>
            <p:nvPr/>
          </p:nvSpPr>
          <p:spPr bwMode="auto">
            <a:xfrm>
              <a:off x="172411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29" name="文本框 70"/>
            <p:cNvSpPr>
              <a:spLocks noChangeArrowheads="1"/>
            </p:cNvSpPr>
            <p:nvPr/>
          </p:nvSpPr>
          <p:spPr bwMode="auto">
            <a:xfrm>
              <a:off x="3553189"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30" name="文本框 71"/>
            <p:cNvSpPr>
              <a:spLocks noChangeArrowheads="1"/>
            </p:cNvSpPr>
            <p:nvPr/>
          </p:nvSpPr>
          <p:spPr bwMode="auto">
            <a:xfrm>
              <a:off x="5277301"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sp>
          <p:nvSpPr>
            <p:cNvPr id="31" name="文本框 72"/>
            <p:cNvSpPr>
              <a:spLocks noChangeArrowheads="1"/>
            </p:cNvSpPr>
            <p:nvPr/>
          </p:nvSpPr>
          <p:spPr bwMode="auto">
            <a:xfrm>
              <a:off x="7058064" y="0"/>
              <a:ext cx="1780764" cy="348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b="1">
                  <a:solidFill>
                    <a:srgbClr val="000000"/>
                  </a:solidFill>
                  <a:latin typeface="微软雅黑" pitchFamily="34" charset="-122"/>
                  <a:ea typeface="微软雅黑" pitchFamily="34" charset="-122"/>
                  <a:sym typeface="微软雅黑" pitchFamily="34" charset="-122"/>
                </a:rPr>
                <a:t>单击输入标题</a:t>
              </a:r>
            </a:p>
          </p:txBody>
        </p:sp>
      </p:grpSp>
      <p:sp>
        <p:nvSpPr>
          <p:cNvPr id="32" name="燕尾形 73"/>
          <p:cNvSpPr>
            <a:spLocks noChangeArrowheads="1"/>
          </p:cNvSpPr>
          <p:nvPr/>
        </p:nvSpPr>
        <p:spPr bwMode="auto">
          <a:xfrm>
            <a:off x="2504355" y="1833959"/>
            <a:ext cx="161925" cy="161925"/>
          </a:xfrm>
          <a:prstGeom prst="chevron">
            <a:avLst>
              <a:gd name="adj" fmla="val 50000"/>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33" name="燕尾形 74"/>
          <p:cNvSpPr>
            <a:spLocks noChangeArrowheads="1"/>
          </p:cNvSpPr>
          <p:nvPr/>
        </p:nvSpPr>
        <p:spPr bwMode="auto">
          <a:xfrm>
            <a:off x="3847380" y="1833959"/>
            <a:ext cx="161925" cy="161925"/>
          </a:xfrm>
          <a:prstGeom prst="chevron">
            <a:avLst>
              <a:gd name="adj" fmla="val 50000"/>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34" name="燕尾形 75"/>
          <p:cNvSpPr>
            <a:spLocks noChangeArrowheads="1"/>
          </p:cNvSpPr>
          <p:nvPr/>
        </p:nvSpPr>
        <p:spPr bwMode="auto">
          <a:xfrm>
            <a:off x="5164212" y="1833959"/>
            <a:ext cx="161925" cy="161925"/>
          </a:xfrm>
          <a:prstGeom prst="chevron">
            <a:avLst>
              <a:gd name="adj" fmla="val 50000"/>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sp>
        <p:nvSpPr>
          <p:cNvPr id="35" name="燕尾形 76"/>
          <p:cNvSpPr>
            <a:spLocks noChangeArrowheads="1"/>
          </p:cNvSpPr>
          <p:nvPr/>
        </p:nvSpPr>
        <p:spPr bwMode="auto">
          <a:xfrm>
            <a:off x="6500093" y="1848246"/>
            <a:ext cx="161925" cy="161925"/>
          </a:xfrm>
          <a:prstGeom prst="chevron">
            <a:avLst>
              <a:gd name="adj" fmla="val 50000"/>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pPr algn="ctr"/>
            <a:endParaRPr lang="zh-CN" altLang="zh-CN">
              <a:solidFill>
                <a:srgbClr val="000000"/>
              </a:solidFill>
              <a:latin typeface="宋体" pitchFamily="2" charset="-122"/>
              <a:sym typeface="宋体" pitchFamily="2" charset="-122"/>
            </a:endParaRPr>
          </a:p>
        </p:txBody>
      </p:sp>
      <p:grpSp>
        <p:nvGrpSpPr>
          <p:cNvPr id="36" name="Group 40"/>
          <p:cNvGrpSpPr>
            <a:grpSpLocks/>
          </p:cNvGrpSpPr>
          <p:nvPr/>
        </p:nvGrpSpPr>
        <p:grpSpPr bwMode="auto">
          <a:xfrm>
            <a:off x="1460178" y="3151981"/>
            <a:ext cx="6498431" cy="840594"/>
            <a:chOff x="0" y="0"/>
            <a:chExt cx="8664397" cy="1120673"/>
          </a:xfrm>
        </p:grpSpPr>
        <p:sp>
          <p:nvSpPr>
            <p:cNvPr id="37" name="矩形 78"/>
            <p:cNvSpPr>
              <a:spLocks noChangeArrowheads="1"/>
            </p:cNvSpPr>
            <p:nvPr/>
          </p:nvSpPr>
          <p:spPr bwMode="auto">
            <a:xfrm>
              <a:off x="0" y="0"/>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sp>
          <p:nvSpPr>
            <p:cNvPr id="38" name="矩形 79"/>
            <p:cNvSpPr>
              <a:spLocks noChangeArrowheads="1"/>
            </p:cNvSpPr>
            <p:nvPr/>
          </p:nvSpPr>
          <p:spPr bwMode="auto">
            <a:xfrm>
              <a:off x="1714589"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FFFFFF"/>
                  </a:solidFill>
                  <a:latin typeface="微软雅黑" pitchFamily="34" charset="-122"/>
                  <a:ea typeface="微软雅黑" pitchFamily="34" charset="-122"/>
                  <a:sym typeface="微软雅黑" pitchFamily="34" charset="-122"/>
                </a:rPr>
                <a:t>请</a:t>
              </a:r>
              <a:r>
                <a:rPr lang="zh-CN" altLang="en-US" sz="800">
                  <a:solidFill>
                    <a:srgbClr val="000000"/>
                  </a:solidFill>
                  <a:latin typeface="微软雅黑" pitchFamily="34" charset="-122"/>
                  <a:ea typeface="微软雅黑" pitchFamily="34" charset="-122"/>
                  <a:sym typeface="微软雅黑" pitchFamily="34" charset="-122"/>
                </a:rPr>
                <a:t>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sp>
          <p:nvSpPr>
            <p:cNvPr id="39" name="矩形 80"/>
            <p:cNvSpPr>
              <a:spLocks noChangeArrowheads="1"/>
            </p:cNvSpPr>
            <p:nvPr/>
          </p:nvSpPr>
          <p:spPr bwMode="auto">
            <a:xfrm>
              <a:off x="3474903" y="6397"/>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sp>
          <p:nvSpPr>
            <p:cNvPr id="40" name="矩形 81"/>
            <p:cNvSpPr>
              <a:spLocks noChangeArrowheads="1"/>
            </p:cNvSpPr>
            <p:nvPr/>
          </p:nvSpPr>
          <p:spPr bwMode="auto">
            <a:xfrm>
              <a:off x="5189494" y="12795"/>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sp>
          <p:nvSpPr>
            <p:cNvPr id="41" name="矩形 82"/>
            <p:cNvSpPr>
              <a:spLocks noChangeArrowheads="1"/>
            </p:cNvSpPr>
            <p:nvPr/>
          </p:nvSpPr>
          <p:spPr bwMode="auto">
            <a:xfrm>
              <a:off x="6984549" y="236"/>
              <a:ext cx="1679848" cy="1107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r>
                <a:rPr lang="zh-CN" altLang="en-US" sz="800">
                  <a:solidFill>
                    <a:srgbClr val="000000"/>
                  </a:solidFill>
                  <a:latin typeface="微软雅黑" pitchFamily="34" charset="-122"/>
                  <a:ea typeface="微软雅黑" pitchFamily="34" charset="-122"/>
                  <a:sym typeface="微软雅黑" pitchFamily="34" charset="-122"/>
                </a:rPr>
                <a:t>请在这里输入您要的</a:t>
              </a:r>
              <a:endParaRPr lang="en-US" sz="800">
                <a:solidFill>
                  <a:srgbClr val="000000"/>
                </a:solidFill>
                <a:latin typeface="微软雅黑" pitchFamily="34" charset="-122"/>
                <a:ea typeface="微软雅黑" pitchFamily="34" charset="-122"/>
                <a:sym typeface="微软雅黑" pitchFamily="34" charset="-122"/>
              </a:endParaRPr>
            </a:p>
            <a:p>
              <a:endParaRPr lang="zh-CN" altLang="en-US" sz="800">
                <a:solidFill>
                  <a:srgbClr val="000000"/>
                </a:solidFill>
                <a:latin typeface="微软雅黑" pitchFamily="34" charset="-122"/>
                <a:ea typeface="微软雅黑" pitchFamily="34" charset="-122"/>
                <a:sym typeface="微软雅黑" pitchFamily="34" charset="-122"/>
              </a:endParaRPr>
            </a:p>
          </p:txBody>
        </p:sp>
      </p:grpSp>
      <p:grpSp>
        <p:nvGrpSpPr>
          <p:cNvPr id="42" name="Group 46"/>
          <p:cNvGrpSpPr>
            <a:grpSpLocks/>
          </p:cNvGrpSpPr>
          <p:nvPr/>
        </p:nvGrpSpPr>
        <p:grpSpPr bwMode="auto">
          <a:xfrm>
            <a:off x="1523281" y="2850753"/>
            <a:ext cx="6156722" cy="230981"/>
            <a:chOff x="0" y="0"/>
            <a:chExt cx="8208912" cy="309189"/>
          </a:xfrm>
        </p:grpSpPr>
        <p:sp>
          <p:nvSpPr>
            <p:cNvPr id="43" name="矩形 84"/>
            <p:cNvSpPr>
              <a:spLocks noChangeArrowheads="1"/>
            </p:cNvSpPr>
            <p:nvPr/>
          </p:nvSpPr>
          <p:spPr bwMode="auto">
            <a:xfrm>
              <a:off x="0" y="0"/>
              <a:ext cx="8208912" cy="309189"/>
            </a:xfrm>
            <a:prstGeom prst="rect">
              <a:avLst/>
            </a:pr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4"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5"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6"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7"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sp>
          <p:nvSpPr>
            <p:cNvPr id="48"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
        <p:nvSpPr>
          <p:cNvPr id="52"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1265266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Effect>
                                      <p:cBhvr>
                                        <p:cTn id="9" dur="300"/>
                                        <p:tgtEl>
                                          <p:spTgt spid="2"/>
                                        </p:tgtEl>
                                      </p:cBhvr>
                                    </p:animEffect>
                                  </p:childTnLst>
                                </p:cTn>
                              </p:par>
                            </p:childTnLst>
                          </p:cTn>
                        </p:par>
                        <p:par>
                          <p:cTn id="10" fill="hold">
                            <p:stCondLst>
                              <p:cond delay="3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Effect>
                                      <p:cBhvr>
                                        <p:cTn id="15" dur="300"/>
                                        <p:tgtEl>
                                          <p:spTgt spid="8"/>
                                        </p:tgtEl>
                                      </p:cBhvr>
                                    </p:animEffect>
                                  </p:childTnLst>
                                </p:cTn>
                              </p:par>
                            </p:childTnLst>
                          </p:cTn>
                        </p:par>
                        <p:par>
                          <p:cTn id="16" fill="hold">
                            <p:stCondLst>
                              <p:cond delay="6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300" fill="hold"/>
                                        <p:tgtEl>
                                          <p:spTgt spid="11"/>
                                        </p:tgtEl>
                                        <p:attrNameLst>
                                          <p:attrName>ppt_w</p:attrName>
                                        </p:attrNameLst>
                                      </p:cBhvr>
                                      <p:tavLst>
                                        <p:tav tm="0">
                                          <p:val>
                                            <p:fltVal val="0"/>
                                          </p:val>
                                        </p:tav>
                                        <p:tav tm="100000">
                                          <p:val>
                                            <p:strVal val="#ppt_w"/>
                                          </p:val>
                                        </p:tav>
                                      </p:tavLst>
                                    </p:anim>
                                    <p:anim calcmode="lin" valueType="num">
                                      <p:cBhvr>
                                        <p:cTn id="20" dur="300" fill="hold"/>
                                        <p:tgtEl>
                                          <p:spTgt spid="11"/>
                                        </p:tgtEl>
                                        <p:attrNameLst>
                                          <p:attrName>ppt_h</p:attrName>
                                        </p:attrNameLst>
                                      </p:cBhvr>
                                      <p:tavLst>
                                        <p:tav tm="0">
                                          <p:val>
                                            <p:fltVal val="0"/>
                                          </p:val>
                                        </p:tav>
                                        <p:tav tm="100000">
                                          <p:val>
                                            <p:strVal val="#ppt_h"/>
                                          </p:val>
                                        </p:tav>
                                      </p:tavLst>
                                    </p:anim>
                                    <p:animEffect>
                                      <p:cBhvr>
                                        <p:cTn id="21" dur="300"/>
                                        <p:tgtEl>
                                          <p:spTgt spid="11"/>
                                        </p:tgtEl>
                                      </p:cBhvr>
                                    </p:animEffect>
                                  </p:childTnLst>
                                </p:cTn>
                              </p:par>
                            </p:childTnLst>
                          </p:cTn>
                        </p:par>
                        <p:par>
                          <p:cTn id="22" fill="hold">
                            <p:stCondLst>
                              <p:cond delay="900"/>
                            </p:stCondLst>
                            <p:childTnLst>
                              <p:par>
                                <p:cTn id="23" presetID="10"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300" fill="hold"/>
                                        <p:tgtEl>
                                          <p:spTgt spid="18"/>
                                        </p:tgtEl>
                                        <p:attrNameLst>
                                          <p:attrName>ppt_w</p:attrName>
                                        </p:attrNameLst>
                                      </p:cBhvr>
                                      <p:tavLst>
                                        <p:tav tm="0">
                                          <p:val>
                                            <p:fltVal val="0"/>
                                          </p:val>
                                        </p:tav>
                                        <p:tav tm="100000">
                                          <p:val>
                                            <p:strVal val="#ppt_w"/>
                                          </p:val>
                                        </p:tav>
                                      </p:tavLst>
                                    </p:anim>
                                    <p:anim calcmode="lin" valueType="num">
                                      <p:cBhvr>
                                        <p:cTn id="26" dur="300" fill="hold"/>
                                        <p:tgtEl>
                                          <p:spTgt spid="18"/>
                                        </p:tgtEl>
                                        <p:attrNameLst>
                                          <p:attrName>ppt_h</p:attrName>
                                        </p:attrNameLst>
                                      </p:cBhvr>
                                      <p:tavLst>
                                        <p:tav tm="0">
                                          <p:val>
                                            <p:fltVal val="0"/>
                                          </p:val>
                                        </p:tav>
                                        <p:tav tm="100000">
                                          <p:val>
                                            <p:strVal val="#ppt_h"/>
                                          </p:val>
                                        </p:tav>
                                      </p:tavLst>
                                    </p:anim>
                                    <p:animEffect>
                                      <p:cBhvr>
                                        <p:cTn id="27" dur="300"/>
                                        <p:tgtEl>
                                          <p:spTgt spid="18"/>
                                        </p:tgtEl>
                                      </p:cBhvr>
                                    </p:animEffect>
                                  </p:childTnLst>
                                </p:cTn>
                              </p:par>
                            </p:childTnLst>
                          </p:cTn>
                        </p:par>
                        <p:par>
                          <p:cTn id="28" fill="hold">
                            <p:stCondLst>
                              <p:cond delay="12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300" fill="hold"/>
                                        <p:tgtEl>
                                          <p:spTgt spid="21"/>
                                        </p:tgtEl>
                                        <p:attrNameLst>
                                          <p:attrName>ppt_w</p:attrName>
                                        </p:attrNameLst>
                                      </p:cBhvr>
                                      <p:tavLst>
                                        <p:tav tm="0">
                                          <p:val>
                                            <p:fltVal val="0"/>
                                          </p:val>
                                        </p:tav>
                                        <p:tav tm="100000">
                                          <p:val>
                                            <p:strVal val="#ppt_w"/>
                                          </p:val>
                                        </p:tav>
                                      </p:tavLst>
                                    </p:anim>
                                    <p:anim calcmode="lin" valueType="num">
                                      <p:cBhvr>
                                        <p:cTn id="32" dur="300" fill="hold"/>
                                        <p:tgtEl>
                                          <p:spTgt spid="21"/>
                                        </p:tgtEl>
                                        <p:attrNameLst>
                                          <p:attrName>ppt_h</p:attrName>
                                        </p:attrNameLst>
                                      </p:cBhvr>
                                      <p:tavLst>
                                        <p:tav tm="0">
                                          <p:val>
                                            <p:fltVal val="0"/>
                                          </p:val>
                                        </p:tav>
                                        <p:tav tm="100000">
                                          <p:val>
                                            <p:strVal val="#ppt_h"/>
                                          </p:val>
                                        </p:tav>
                                      </p:tavLst>
                                    </p:anim>
                                    <p:animEffect>
                                      <p:cBhvr>
                                        <p:cTn id="33" dur="300"/>
                                        <p:tgtEl>
                                          <p:spTgt spid="21"/>
                                        </p:tgtEl>
                                      </p:cBhvr>
                                    </p:animEffect>
                                  </p:childTnLst>
                                </p:cTn>
                              </p:par>
                            </p:childTnLst>
                          </p:cTn>
                        </p:par>
                        <p:par>
                          <p:cTn id="34" fill="hold">
                            <p:stCondLst>
                              <p:cond delay="1500"/>
                            </p:stCondLst>
                            <p:childTnLst>
                              <p:par>
                                <p:cTn id="35" presetID="2" presetClass="entr" presetSubtype="8"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300" fill="hold"/>
                                        <p:tgtEl>
                                          <p:spTgt spid="32"/>
                                        </p:tgtEl>
                                        <p:attrNameLst>
                                          <p:attrName>ppt_x</p:attrName>
                                        </p:attrNameLst>
                                      </p:cBhvr>
                                      <p:tavLst>
                                        <p:tav tm="0">
                                          <p:val>
                                            <p:strVal val="0-#ppt_w/2"/>
                                          </p:val>
                                        </p:tav>
                                        <p:tav tm="100000">
                                          <p:val>
                                            <p:strVal val="#ppt_x"/>
                                          </p:val>
                                        </p:tav>
                                      </p:tavLst>
                                    </p:anim>
                                    <p:anim calcmode="lin" valueType="num">
                                      <p:cBhvr>
                                        <p:cTn id="38" dur="300" fill="hold"/>
                                        <p:tgtEl>
                                          <p:spTgt spid="3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300" fill="hold"/>
                                        <p:tgtEl>
                                          <p:spTgt spid="33"/>
                                        </p:tgtEl>
                                        <p:attrNameLst>
                                          <p:attrName>ppt_x</p:attrName>
                                        </p:attrNameLst>
                                      </p:cBhvr>
                                      <p:tavLst>
                                        <p:tav tm="0">
                                          <p:val>
                                            <p:strVal val="0-#ppt_w/2"/>
                                          </p:val>
                                        </p:tav>
                                        <p:tav tm="100000">
                                          <p:val>
                                            <p:strVal val="#ppt_x"/>
                                          </p:val>
                                        </p:tav>
                                      </p:tavLst>
                                    </p:anim>
                                    <p:anim calcmode="lin" valueType="num">
                                      <p:cBhvr>
                                        <p:cTn id="42" dur="300" fill="hold"/>
                                        <p:tgtEl>
                                          <p:spTgt spid="3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300" fill="hold"/>
                                        <p:tgtEl>
                                          <p:spTgt spid="34"/>
                                        </p:tgtEl>
                                        <p:attrNameLst>
                                          <p:attrName>ppt_x</p:attrName>
                                        </p:attrNameLst>
                                      </p:cBhvr>
                                      <p:tavLst>
                                        <p:tav tm="0">
                                          <p:val>
                                            <p:strVal val="0-#ppt_w/2"/>
                                          </p:val>
                                        </p:tav>
                                        <p:tav tm="100000">
                                          <p:val>
                                            <p:strVal val="#ppt_x"/>
                                          </p:val>
                                        </p:tav>
                                      </p:tavLst>
                                    </p:anim>
                                    <p:anim calcmode="lin" valueType="num">
                                      <p:cBhvr>
                                        <p:cTn id="46" dur="300" fill="hold"/>
                                        <p:tgtEl>
                                          <p:spTgt spid="3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300" fill="hold"/>
                                        <p:tgtEl>
                                          <p:spTgt spid="35"/>
                                        </p:tgtEl>
                                        <p:attrNameLst>
                                          <p:attrName>ppt_x</p:attrName>
                                        </p:attrNameLst>
                                      </p:cBhvr>
                                      <p:tavLst>
                                        <p:tav tm="0">
                                          <p:val>
                                            <p:strVal val="0-#ppt_w/2"/>
                                          </p:val>
                                        </p:tav>
                                        <p:tav tm="100000">
                                          <p:val>
                                            <p:strVal val="#ppt_x"/>
                                          </p:val>
                                        </p:tav>
                                      </p:tavLst>
                                    </p:anim>
                                    <p:anim calcmode="lin" valueType="num">
                                      <p:cBhvr>
                                        <p:cTn id="50" dur="300" fill="hold"/>
                                        <p:tgtEl>
                                          <p:spTgt spid="35"/>
                                        </p:tgtEl>
                                        <p:attrNameLst>
                                          <p:attrName>ppt_y</p:attrName>
                                        </p:attrNameLst>
                                      </p:cBhvr>
                                      <p:tavLst>
                                        <p:tav tm="0">
                                          <p:val>
                                            <p:strVal val="#ppt_y"/>
                                          </p:val>
                                        </p:tav>
                                        <p:tav tm="100000">
                                          <p:val>
                                            <p:strVal val="#ppt_y"/>
                                          </p:val>
                                        </p:tav>
                                      </p:tavLst>
                                    </p:anim>
                                  </p:childTnLst>
                                </p:cTn>
                              </p:par>
                            </p:childTnLst>
                          </p:cTn>
                        </p:par>
                        <p:par>
                          <p:cTn id="51" fill="hold">
                            <p:stCondLst>
                              <p:cond delay="1800"/>
                            </p:stCondLst>
                            <p:childTnLst>
                              <p:par>
                                <p:cTn id="52" presetID="42" presetClass="entr" presetSubtype="0"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p:cBhvr>
                                        <p:cTn id="54" dur="500"/>
                                        <p:tgtEl>
                                          <p:spTgt spid="26"/>
                                        </p:tgtEl>
                                      </p:cBhvr>
                                    </p:animEffect>
                                    <p:anim calcmode="lin" valueType="num">
                                      <p:cBhvr>
                                        <p:cTn id="55" dur="500" fill="hold"/>
                                        <p:tgtEl>
                                          <p:spTgt spid="26"/>
                                        </p:tgtEl>
                                        <p:attrNameLst>
                                          <p:attrName>ppt_x</p:attrName>
                                        </p:attrNameLst>
                                      </p:cBhvr>
                                      <p:tavLst>
                                        <p:tav tm="0">
                                          <p:val>
                                            <p:strVal val="#ppt_x"/>
                                          </p:val>
                                        </p:tav>
                                        <p:tav tm="100000">
                                          <p:val>
                                            <p:strVal val="#ppt_x"/>
                                          </p:val>
                                        </p:tav>
                                      </p:tavLst>
                                    </p:anim>
                                    <p:anim calcmode="lin" valueType="num">
                                      <p:cBhvr>
                                        <p:cTn id="56" dur="500" fill="hold"/>
                                        <p:tgtEl>
                                          <p:spTgt spid="26"/>
                                        </p:tgtEl>
                                        <p:attrNameLst>
                                          <p:attrName>ppt_y</p:attrName>
                                        </p:attrNameLst>
                                      </p:cBhvr>
                                      <p:tavLst>
                                        <p:tav tm="0">
                                          <p:val>
                                            <p:strVal val="#ppt_y+.1"/>
                                          </p:val>
                                        </p:tav>
                                        <p:tav tm="100000">
                                          <p:val>
                                            <p:strVal val="#ppt_y"/>
                                          </p:val>
                                        </p:tav>
                                      </p:tavLst>
                                    </p:anim>
                                  </p:childTnLst>
                                </p:cTn>
                              </p:par>
                            </p:childTnLst>
                          </p:cTn>
                        </p:par>
                        <p:par>
                          <p:cTn id="57" fill="hold">
                            <p:stCondLst>
                              <p:cond delay="2300"/>
                            </p:stCondLst>
                            <p:childTnLst>
                              <p:par>
                                <p:cTn id="58" presetID="22" presetClass="entr" presetSubtype="1" fill="hold"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p:cBhvr>
                                        <p:cTn id="60" dur="500"/>
                                        <p:tgtEl>
                                          <p:spTgt spid="42"/>
                                        </p:tgtEl>
                                      </p:cBhvr>
                                    </p:animEffect>
                                  </p:childTnLst>
                                </p:cTn>
                              </p:par>
                            </p:childTnLst>
                          </p:cTn>
                        </p:par>
                        <p:par>
                          <p:cTn id="61" fill="hold">
                            <p:stCondLst>
                              <p:cond delay="2800"/>
                            </p:stCondLst>
                            <p:childTnLst>
                              <p:par>
                                <p:cTn id="62" presetID="42" presetClass="entr" presetSubtype="0" fill="hold"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p:cBhvr>
                                        <p:cTn id="64" dur="300"/>
                                        <p:tgtEl>
                                          <p:spTgt spid="36"/>
                                        </p:tgtEl>
                                      </p:cBhvr>
                                    </p:animEffect>
                                    <p:anim calcmode="lin" valueType="num">
                                      <p:cBhvr>
                                        <p:cTn id="65" dur="300" fill="hold"/>
                                        <p:tgtEl>
                                          <p:spTgt spid="36"/>
                                        </p:tgtEl>
                                        <p:attrNameLst>
                                          <p:attrName>ppt_x</p:attrName>
                                        </p:attrNameLst>
                                      </p:cBhvr>
                                      <p:tavLst>
                                        <p:tav tm="0">
                                          <p:val>
                                            <p:strVal val="#ppt_x"/>
                                          </p:val>
                                        </p:tav>
                                        <p:tav tm="100000">
                                          <p:val>
                                            <p:strVal val="#ppt_x"/>
                                          </p:val>
                                        </p:tav>
                                      </p:tavLst>
                                    </p:anim>
                                    <p:anim calcmode="lin" valueType="num">
                                      <p:cBhvr>
                                        <p:cTn id="66" dur="3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P spid="33" grpId="0" bldLvl="0" animBg="1" autoUpdateAnimBg="0"/>
      <p:bldP spid="34" grpId="0" bldLvl="0" animBg="1" autoUpdateAnimBg="0"/>
      <p:bldP spid="35"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1"/>
          <p:cNvSpPr>
            <a:spLocks noChangeArrowheads="1"/>
          </p:cNvSpPr>
          <p:nvPr/>
        </p:nvSpPr>
        <p:spPr bwMode="auto">
          <a:xfrm>
            <a:off x="1861924" y="3435846"/>
            <a:ext cx="5583884" cy="972139"/>
          </a:xfrm>
          <a:prstGeom prst="ellipse">
            <a:avLst/>
          </a:prstGeom>
          <a:gradFill rotWithShape="0">
            <a:gsLst>
              <a:gs pos="0">
                <a:srgbClr val="FCDB06"/>
              </a:gs>
              <a:gs pos="100000">
                <a:srgbClr val="FF5C19"/>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400">
              <a:ea typeface="宋体" pitchFamily="2" charset="-122"/>
            </a:endParaRPr>
          </a:p>
        </p:txBody>
      </p:sp>
      <p:grpSp>
        <p:nvGrpSpPr>
          <p:cNvPr id="4" name="Group 2"/>
          <p:cNvGrpSpPr>
            <a:grpSpLocks/>
          </p:cNvGrpSpPr>
          <p:nvPr/>
        </p:nvGrpSpPr>
        <p:grpSpPr bwMode="auto">
          <a:xfrm>
            <a:off x="1507016" y="3329887"/>
            <a:ext cx="6251523" cy="1196400"/>
            <a:chOff x="89" y="78"/>
            <a:chExt cx="6077" cy="1163"/>
          </a:xfrm>
        </p:grpSpPr>
        <p:sp>
          <p:nvSpPr>
            <p:cNvPr id="35" name="Freeform 4"/>
            <p:cNvSpPr>
              <a:spLocks/>
            </p:cNvSpPr>
            <p:nvPr/>
          </p:nvSpPr>
          <p:spPr bwMode="auto">
            <a:xfrm>
              <a:off x="89" y="78"/>
              <a:ext cx="6077" cy="1163"/>
            </a:xfrm>
            <a:custGeom>
              <a:avLst/>
              <a:gdLst>
                <a:gd name="T0" fmla="*/ 13399 w 26799"/>
                <a:gd name="T1" fmla="*/ 0 h 5127"/>
                <a:gd name="T2" fmla="*/ 26798 w 26799"/>
                <a:gd name="T3" fmla="*/ 2871 h 5127"/>
                <a:gd name="T4" fmla="*/ 13940 w 26799"/>
                <a:gd name="T5" fmla="*/ 5126 h 5127"/>
                <a:gd name="T6" fmla="*/ 0 w 26799"/>
                <a:gd name="T7" fmla="*/ 2871 h 5127"/>
                <a:gd name="T8" fmla="*/ 13399 w 26799"/>
                <a:gd name="T9" fmla="*/ 0 h 5127"/>
                <a:gd name="T10" fmla="*/ 0 w 26799"/>
                <a:gd name="T11" fmla="*/ 0 h 5127"/>
                <a:gd name="T12" fmla="*/ 26799 w 26799"/>
                <a:gd name="T13" fmla="*/ 5127 h 5127"/>
              </a:gdLst>
              <a:ahLst/>
              <a:cxnLst>
                <a:cxn ang="0">
                  <a:pos x="T0" y="T1"/>
                </a:cxn>
                <a:cxn ang="0">
                  <a:pos x="T2" y="T3"/>
                </a:cxn>
                <a:cxn ang="0">
                  <a:pos x="T4" y="T5"/>
                </a:cxn>
                <a:cxn ang="0">
                  <a:pos x="T6" y="T7"/>
                </a:cxn>
                <a:cxn ang="0">
                  <a:pos x="T8" y="T9"/>
                </a:cxn>
              </a:cxnLst>
              <a:rect l="T10" t="T11" r="T12" b="T13"/>
              <a:pathLst>
                <a:path w="26799" h="5127">
                  <a:moveTo>
                    <a:pt x="13399" y="0"/>
                  </a:moveTo>
                  <a:cubicBezTo>
                    <a:pt x="20996" y="0"/>
                    <a:pt x="26798" y="1243"/>
                    <a:pt x="26798" y="2871"/>
                  </a:cubicBezTo>
                  <a:cubicBezTo>
                    <a:pt x="26798" y="4499"/>
                    <a:pt x="21538" y="5126"/>
                    <a:pt x="13940" y="5126"/>
                  </a:cubicBezTo>
                  <a:cubicBezTo>
                    <a:pt x="6342" y="5126"/>
                    <a:pt x="0" y="4498"/>
                    <a:pt x="0" y="2871"/>
                  </a:cubicBezTo>
                  <a:cubicBezTo>
                    <a:pt x="0" y="1244"/>
                    <a:pt x="5802" y="0"/>
                    <a:pt x="13399" y="0"/>
                  </a:cubicBezTo>
                </a:path>
              </a:pathLst>
            </a:custGeom>
            <a:gradFill rotWithShape="0">
              <a:gsLst>
                <a:gs pos="0">
                  <a:srgbClr val="970609"/>
                </a:gs>
                <a:gs pos="100000">
                  <a:srgbClr val="F6010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400"/>
            </a:p>
          </p:txBody>
        </p:sp>
        <p:sp>
          <p:nvSpPr>
            <p:cNvPr id="36" name="Oval 5"/>
            <p:cNvSpPr>
              <a:spLocks noChangeArrowheads="1"/>
            </p:cNvSpPr>
            <p:nvPr/>
          </p:nvSpPr>
          <p:spPr bwMode="auto">
            <a:xfrm>
              <a:off x="433" y="127"/>
              <a:ext cx="5428" cy="945"/>
            </a:xfrm>
            <a:prstGeom prst="ellipse">
              <a:avLst/>
            </a:prstGeom>
            <a:gradFill rotWithShape="0">
              <a:gsLst>
                <a:gs pos="0">
                  <a:srgbClr val="FF5C19"/>
                </a:gs>
                <a:gs pos="100000">
                  <a:srgbClr val="FCDB06"/>
                </a:gs>
              </a:gsLst>
              <a:lin ang="5400000" scaled="1"/>
            </a:gradFill>
            <a:ln w="54000" cmpd="sng">
              <a:solidFill>
                <a:srgbClr val="FF5C19"/>
              </a:solidFill>
              <a:round/>
              <a:headEnd/>
              <a:tailEnd/>
            </a:ln>
          </p:spPr>
          <p:txBody>
            <a:bodyPr wrap="none" anchor="ctr"/>
            <a:lstStyle/>
            <a:p>
              <a:endParaRPr lang="zh-CN" altLang="en-US" sz="1400">
                <a:ea typeface="宋体" pitchFamily="2" charset="-122"/>
              </a:endParaRPr>
            </a:p>
          </p:txBody>
        </p:sp>
        <p:sp>
          <p:nvSpPr>
            <p:cNvPr id="37" name="Oval 6"/>
            <p:cNvSpPr>
              <a:spLocks noChangeArrowheads="1"/>
            </p:cNvSpPr>
            <p:nvPr/>
          </p:nvSpPr>
          <p:spPr bwMode="auto">
            <a:xfrm>
              <a:off x="433" y="104"/>
              <a:ext cx="5428" cy="945"/>
            </a:xfrm>
            <a:prstGeom prst="ellipse">
              <a:avLst/>
            </a:prstGeom>
            <a:gradFill rotWithShape="0">
              <a:gsLst>
                <a:gs pos="0">
                  <a:srgbClr val="970609"/>
                </a:gs>
                <a:gs pos="100000">
                  <a:srgbClr val="F6010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400">
                <a:ea typeface="宋体" pitchFamily="2" charset="-122"/>
              </a:endParaRPr>
            </a:p>
          </p:txBody>
        </p:sp>
        <p:grpSp>
          <p:nvGrpSpPr>
            <p:cNvPr id="38" name="Group 7"/>
            <p:cNvGrpSpPr>
              <a:grpSpLocks/>
            </p:cNvGrpSpPr>
            <p:nvPr/>
          </p:nvGrpSpPr>
          <p:grpSpPr bwMode="auto">
            <a:xfrm>
              <a:off x="1546" y="248"/>
              <a:ext cx="3179" cy="715"/>
              <a:chOff x="0" y="0"/>
              <a:chExt cx="3179" cy="715"/>
            </a:xfrm>
          </p:grpSpPr>
          <p:sp>
            <p:nvSpPr>
              <p:cNvPr id="39" name="AutoShape 8"/>
              <p:cNvSpPr>
                <a:spLocks/>
              </p:cNvSpPr>
              <p:nvPr/>
            </p:nvSpPr>
            <p:spPr bwMode="auto">
              <a:xfrm rot="10800000" flipH="1">
                <a:off x="2" y="6"/>
                <a:ext cx="3168" cy="706"/>
              </a:xfrm>
              <a:custGeom>
                <a:avLst/>
                <a:gdLst>
                  <a:gd name="T0" fmla="*/ 18684 w 21600"/>
                  <a:gd name="T1" fmla="*/ 9931 h 21600"/>
                  <a:gd name="T2" fmla="*/ 10800 w 21600"/>
                  <a:gd name="T3" fmla="*/ 2868 h 21600"/>
                  <a:gd name="T4" fmla="*/ 10254 w 21600"/>
                  <a:gd name="T5" fmla="*/ 2886 h 21600"/>
                  <a:gd name="T6" fmla="*/ 10057 w 21600"/>
                  <a:gd name="T7" fmla="*/ 25 h 21600"/>
                  <a:gd name="T8" fmla="*/ 10800 w 21600"/>
                  <a:gd name="T9" fmla="*/ 0 h 21600"/>
                  <a:gd name="T10" fmla="*/ 21535 w 21600"/>
                  <a:gd name="T11" fmla="*/ 9616 h 21600"/>
                  <a:gd name="T12" fmla="*/ 24218 w 21600"/>
                  <a:gd name="T13" fmla="*/ 9322 h 21600"/>
                  <a:gd name="T14" fmla="*/ 24266 w 21600"/>
                  <a:gd name="T15" fmla="*/ 10206 h 21600"/>
                  <a:gd name="T16" fmla="*/ 16000 w 21600"/>
                  <a:gd name="T17" fmla="*/ 10227 h 21600"/>
                  <a:gd name="T18" fmla="*/ 18684 w 21600"/>
                  <a:gd name="T19" fmla="*/ 9931 h 21600"/>
                  <a:gd name="T20" fmla="*/ 0 w 21600"/>
                  <a:gd name="T21" fmla="*/ 0 h 21600"/>
                  <a:gd name="T22" fmla="*/ 21600 w 21600"/>
                  <a:gd name="T2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18684" y="9931"/>
                    </a:moveTo>
                    <a:cubicBezTo>
                      <a:pt x="18241" y="5911"/>
                      <a:pt x="14844" y="2868"/>
                      <a:pt x="10800" y="2868"/>
                    </a:cubicBezTo>
                    <a:cubicBezTo>
                      <a:pt x="10618" y="2867"/>
                      <a:pt x="10436" y="2874"/>
                      <a:pt x="10254" y="2886"/>
                    </a:cubicBezTo>
                    <a:lnTo>
                      <a:pt x="10057" y="25"/>
                    </a:lnTo>
                    <a:cubicBezTo>
                      <a:pt x="10304" y="8"/>
                      <a:pt x="10552" y="-1"/>
                      <a:pt x="10800" y="0"/>
                    </a:cubicBezTo>
                    <a:cubicBezTo>
                      <a:pt x="16306" y="0"/>
                      <a:pt x="20931" y="4143"/>
                      <a:pt x="21535" y="9616"/>
                    </a:cubicBezTo>
                    <a:lnTo>
                      <a:pt x="24218" y="9322"/>
                    </a:lnTo>
                    <a:lnTo>
                      <a:pt x="24266" y="10206"/>
                    </a:lnTo>
                    <a:lnTo>
                      <a:pt x="16000" y="10227"/>
                    </a:lnTo>
                    <a:lnTo>
                      <a:pt x="18684" y="9931"/>
                    </a:lnTo>
                    <a:close/>
                  </a:path>
                </a:pathLst>
              </a:custGeom>
              <a:gradFill rotWithShape="0">
                <a:gsLst>
                  <a:gs pos="0">
                    <a:srgbClr val="FF0201"/>
                  </a:gs>
                  <a:gs pos="100000">
                    <a:srgbClr val="FF888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400"/>
              </a:p>
            </p:txBody>
          </p:sp>
          <p:sp>
            <p:nvSpPr>
              <p:cNvPr id="40" name="AutoShape 9"/>
              <p:cNvSpPr>
                <a:spLocks/>
              </p:cNvSpPr>
              <p:nvPr/>
            </p:nvSpPr>
            <p:spPr bwMode="auto">
              <a:xfrm rot="10800000">
                <a:off x="100" y="6"/>
                <a:ext cx="3080" cy="706"/>
              </a:xfrm>
              <a:custGeom>
                <a:avLst/>
                <a:gdLst>
                  <a:gd name="T0" fmla="*/ 18684 w 21600"/>
                  <a:gd name="T1" fmla="*/ 9931 h 21600"/>
                  <a:gd name="T2" fmla="*/ 10800 w 21600"/>
                  <a:gd name="T3" fmla="*/ 2868 h 21600"/>
                  <a:gd name="T4" fmla="*/ 10254 w 21600"/>
                  <a:gd name="T5" fmla="*/ 2886 h 21600"/>
                  <a:gd name="T6" fmla="*/ 10057 w 21600"/>
                  <a:gd name="T7" fmla="*/ 25 h 21600"/>
                  <a:gd name="T8" fmla="*/ 10800 w 21600"/>
                  <a:gd name="T9" fmla="*/ 0 h 21600"/>
                  <a:gd name="T10" fmla="*/ 21535 w 21600"/>
                  <a:gd name="T11" fmla="*/ 9616 h 21600"/>
                  <a:gd name="T12" fmla="*/ 24218 w 21600"/>
                  <a:gd name="T13" fmla="*/ 9322 h 21600"/>
                  <a:gd name="T14" fmla="*/ 24266 w 21600"/>
                  <a:gd name="T15" fmla="*/ 10206 h 21600"/>
                  <a:gd name="T16" fmla="*/ 16000 w 21600"/>
                  <a:gd name="T17" fmla="*/ 10227 h 21600"/>
                  <a:gd name="T18" fmla="*/ 18684 w 21600"/>
                  <a:gd name="T19" fmla="*/ 9931 h 21600"/>
                  <a:gd name="T20" fmla="*/ 0 w 21600"/>
                  <a:gd name="T21" fmla="*/ 0 h 21600"/>
                  <a:gd name="T22" fmla="*/ 21600 w 21600"/>
                  <a:gd name="T23" fmla="*/ 216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a:moveTo>
                      <a:pt x="18684" y="9931"/>
                    </a:moveTo>
                    <a:cubicBezTo>
                      <a:pt x="18241" y="5911"/>
                      <a:pt x="14844" y="2868"/>
                      <a:pt x="10800" y="2868"/>
                    </a:cubicBezTo>
                    <a:cubicBezTo>
                      <a:pt x="10618" y="2867"/>
                      <a:pt x="10436" y="2874"/>
                      <a:pt x="10254" y="2886"/>
                    </a:cubicBezTo>
                    <a:lnTo>
                      <a:pt x="10057" y="25"/>
                    </a:lnTo>
                    <a:cubicBezTo>
                      <a:pt x="10304" y="8"/>
                      <a:pt x="10552" y="-1"/>
                      <a:pt x="10800" y="0"/>
                    </a:cubicBezTo>
                    <a:cubicBezTo>
                      <a:pt x="16306" y="0"/>
                      <a:pt x="20931" y="4143"/>
                      <a:pt x="21535" y="9616"/>
                    </a:cubicBezTo>
                    <a:lnTo>
                      <a:pt x="24218" y="9322"/>
                    </a:lnTo>
                    <a:lnTo>
                      <a:pt x="24266" y="10206"/>
                    </a:lnTo>
                    <a:lnTo>
                      <a:pt x="16000" y="10227"/>
                    </a:lnTo>
                    <a:lnTo>
                      <a:pt x="18684" y="9931"/>
                    </a:lnTo>
                    <a:close/>
                  </a:path>
                </a:pathLst>
              </a:custGeom>
              <a:gradFill rotWithShape="0">
                <a:gsLst>
                  <a:gs pos="0">
                    <a:srgbClr val="FF0201"/>
                  </a:gs>
                  <a:gs pos="100000">
                    <a:srgbClr val="FF888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400"/>
              </a:p>
            </p:txBody>
          </p:sp>
        </p:grpSp>
      </p:grpSp>
      <p:grpSp>
        <p:nvGrpSpPr>
          <p:cNvPr id="45" name="Group 18"/>
          <p:cNvGrpSpPr>
            <a:grpSpLocks/>
          </p:cNvGrpSpPr>
          <p:nvPr/>
        </p:nvGrpSpPr>
        <p:grpSpPr bwMode="auto">
          <a:xfrm>
            <a:off x="5758710" y="3038761"/>
            <a:ext cx="795200" cy="854865"/>
            <a:chOff x="0" y="0"/>
            <a:chExt cx="773" cy="831"/>
          </a:xfrm>
        </p:grpSpPr>
        <p:pic>
          <p:nvPicPr>
            <p:cNvPr id="46"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 y="754"/>
              <a:ext cx="44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Oval 20"/>
            <p:cNvSpPr>
              <a:spLocks noChangeArrowheads="1"/>
            </p:cNvSpPr>
            <p:nvPr/>
          </p:nvSpPr>
          <p:spPr bwMode="auto">
            <a:xfrm>
              <a:off x="0" y="7"/>
              <a:ext cx="774" cy="774"/>
            </a:xfrm>
            <a:prstGeom prst="ellipse">
              <a:avLst/>
            </a:prstGeom>
            <a:gradFill rotWithShape="0">
              <a:gsLst>
                <a:gs pos="0">
                  <a:srgbClr val="FF8888"/>
                </a:gs>
                <a:gs pos="100000">
                  <a:srgbClr val="FF0201"/>
                </a:gs>
              </a:gsLst>
              <a:path path="shape">
                <a:fillToRect l="25000" t="29999" r="75000" b="70001"/>
              </a:path>
            </a:gradFill>
            <a:ln w="36000" cmpd="sng">
              <a:solidFill>
                <a:srgbClr val="FF0201"/>
              </a:solidFill>
              <a:round/>
              <a:headEnd/>
              <a:tailEnd/>
            </a:ln>
          </p:spPr>
          <p:txBody>
            <a:bodyPr lIns="108000" tIns="83412" rIns="108000" bIns="63000" anchor="ctr"/>
            <a:lstStyle/>
            <a:p>
              <a:pPr algn="ctr">
                <a:lnSpc>
                  <a:spcPct val="97000"/>
                </a:lnSpc>
                <a:tabLst>
                  <a:tab pos="723900" algn="l"/>
                </a:tabLst>
              </a:pPr>
              <a:endParaRPr lang="en-US" sz="4400" b="1">
                <a:solidFill>
                  <a:srgbClr val="000000"/>
                </a:solidFill>
                <a:latin typeface="Arial Rounded MT Bold" pitchFamily="34" charset="0"/>
                <a:ea typeface="宋体" pitchFamily="2" charset="-122"/>
              </a:endParaRPr>
            </a:p>
            <a:p>
              <a:pPr algn="ctr">
                <a:tabLst>
                  <a:tab pos="723900" algn="l"/>
                </a:tabLst>
              </a:pPr>
              <a:r>
                <a:rPr lang="en-US" sz="4400">
                  <a:solidFill>
                    <a:srgbClr val="FFFFFF"/>
                  </a:solidFill>
                  <a:ea typeface="宋体" pitchFamily="2" charset="-122"/>
                </a:rPr>
                <a:t>3</a:t>
              </a:r>
            </a:p>
            <a:p>
              <a:pPr algn="ctr">
                <a:lnSpc>
                  <a:spcPct val="118000"/>
                </a:lnSpc>
                <a:tabLst>
                  <a:tab pos="723900" algn="l"/>
                </a:tabLst>
              </a:pPr>
              <a:endParaRPr lang="en-US" sz="4400" b="1">
                <a:solidFill>
                  <a:srgbClr val="000000"/>
                </a:solidFill>
                <a:latin typeface="Arial Black" pitchFamily="34" charset="0"/>
                <a:ea typeface="宋体" pitchFamily="2" charset="-122"/>
              </a:endParaRPr>
            </a:p>
          </p:txBody>
        </p:sp>
        <p:sp>
          <p:nvSpPr>
            <p:cNvPr id="48" name="Rectangle 21"/>
            <p:cNvSpPr>
              <a:spLocks noChangeArrowheads="1"/>
            </p:cNvSpPr>
            <p:nvPr/>
          </p:nvSpPr>
          <p:spPr bwMode="auto">
            <a:xfrm>
              <a:off x="144" y="0"/>
              <a:ext cx="497" cy="351"/>
            </a:xfrm>
            <a:prstGeom prst="rect">
              <a:avLst/>
            </a:prstGeom>
            <a:blipFill dpi="0" rotWithShape="0">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60876" rIns="90000" bIns="45000" anchor="ctr" anchorCtr="1"/>
            <a:lstStyle/>
            <a:p>
              <a:pPr algn="ctr">
                <a:tabLst>
                  <a:tab pos="723900" algn="l"/>
                </a:tabLst>
              </a:pPr>
              <a:endParaRPr lang="en-US" sz="1400">
                <a:solidFill>
                  <a:srgbClr val="000000"/>
                </a:solidFill>
                <a:ea typeface="宋体" pitchFamily="2" charset="-122"/>
              </a:endParaRPr>
            </a:p>
            <a:p>
              <a:pPr algn="ctr">
                <a:tabLst>
                  <a:tab pos="723900" algn="l"/>
                </a:tabLst>
              </a:pPr>
              <a:endParaRPr lang="en-US" sz="1400">
                <a:solidFill>
                  <a:srgbClr val="000000"/>
                </a:solidFill>
                <a:ea typeface="宋体" pitchFamily="2" charset="-122"/>
              </a:endParaRPr>
            </a:p>
          </p:txBody>
        </p:sp>
      </p:grpSp>
      <p:grpSp>
        <p:nvGrpSpPr>
          <p:cNvPr id="49" name="Group 22"/>
          <p:cNvGrpSpPr>
            <a:grpSpLocks/>
          </p:cNvGrpSpPr>
          <p:nvPr/>
        </p:nvGrpSpPr>
        <p:grpSpPr bwMode="auto">
          <a:xfrm>
            <a:off x="2780570" y="3044933"/>
            <a:ext cx="795199" cy="848692"/>
            <a:chOff x="0" y="0"/>
            <a:chExt cx="773" cy="825"/>
          </a:xfrm>
        </p:grpSpPr>
        <p:pic>
          <p:nvPicPr>
            <p:cNvPr id="50"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 y="748"/>
              <a:ext cx="445"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Oval 24"/>
            <p:cNvSpPr>
              <a:spLocks noChangeArrowheads="1"/>
            </p:cNvSpPr>
            <p:nvPr/>
          </p:nvSpPr>
          <p:spPr bwMode="auto">
            <a:xfrm>
              <a:off x="0" y="7"/>
              <a:ext cx="774" cy="774"/>
            </a:xfrm>
            <a:prstGeom prst="ellipse">
              <a:avLst/>
            </a:prstGeom>
            <a:gradFill rotWithShape="0">
              <a:gsLst>
                <a:gs pos="0">
                  <a:srgbClr val="FF8888"/>
                </a:gs>
                <a:gs pos="100000">
                  <a:srgbClr val="FF0201"/>
                </a:gs>
              </a:gsLst>
              <a:path path="shape">
                <a:fillToRect l="25000" t="29999" r="75000" b="70001"/>
              </a:path>
            </a:gradFill>
            <a:ln w="36000" cmpd="sng">
              <a:solidFill>
                <a:srgbClr val="FF0201"/>
              </a:solidFill>
              <a:round/>
              <a:headEnd/>
              <a:tailEnd/>
            </a:ln>
          </p:spPr>
          <p:txBody>
            <a:bodyPr lIns="108000" tIns="63000" rIns="108000" bIns="63000" anchor="ctr"/>
            <a:lstStyle/>
            <a:p>
              <a:pPr algn="ctr">
                <a:lnSpc>
                  <a:spcPct val="118000"/>
                </a:lnSpc>
                <a:tabLst>
                  <a:tab pos="723900" algn="l"/>
                </a:tabLst>
              </a:pPr>
              <a:endParaRPr lang="en-US" sz="4400" b="1">
                <a:solidFill>
                  <a:srgbClr val="000000"/>
                </a:solidFill>
                <a:latin typeface="Arial Black" pitchFamily="34" charset="0"/>
                <a:ea typeface="宋体" pitchFamily="2" charset="-122"/>
              </a:endParaRPr>
            </a:p>
            <a:p>
              <a:pPr algn="ctr">
                <a:tabLst>
                  <a:tab pos="723900" algn="l"/>
                </a:tabLst>
              </a:pPr>
              <a:r>
                <a:rPr lang="en-US" sz="4400">
                  <a:solidFill>
                    <a:srgbClr val="FFFFFF"/>
                  </a:solidFill>
                  <a:ea typeface="宋体" pitchFamily="2" charset="-122"/>
                </a:rPr>
                <a:t>2</a:t>
              </a:r>
            </a:p>
            <a:p>
              <a:pPr algn="ctr">
                <a:lnSpc>
                  <a:spcPct val="118000"/>
                </a:lnSpc>
                <a:tabLst>
                  <a:tab pos="723900" algn="l"/>
                </a:tabLst>
              </a:pPr>
              <a:endParaRPr lang="en-US" sz="4400" b="1">
                <a:solidFill>
                  <a:srgbClr val="000000"/>
                </a:solidFill>
                <a:latin typeface="Arial Black" pitchFamily="34" charset="0"/>
                <a:ea typeface="宋体" pitchFamily="2" charset="-122"/>
              </a:endParaRPr>
            </a:p>
          </p:txBody>
        </p:sp>
        <p:sp>
          <p:nvSpPr>
            <p:cNvPr id="52" name="Rectangle 25"/>
            <p:cNvSpPr>
              <a:spLocks noChangeArrowheads="1"/>
            </p:cNvSpPr>
            <p:nvPr/>
          </p:nvSpPr>
          <p:spPr bwMode="auto">
            <a:xfrm>
              <a:off x="144" y="0"/>
              <a:ext cx="497" cy="351"/>
            </a:xfrm>
            <a:prstGeom prst="rect">
              <a:avLst/>
            </a:prstGeom>
            <a:blipFill dpi="0" rotWithShape="0">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60876" rIns="90000" bIns="45000" anchor="ctr" anchorCtr="1"/>
            <a:lstStyle/>
            <a:p>
              <a:pPr algn="ctr">
                <a:tabLst>
                  <a:tab pos="723900" algn="l"/>
                </a:tabLst>
              </a:pPr>
              <a:endParaRPr lang="en-US" sz="1400">
                <a:solidFill>
                  <a:srgbClr val="000000"/>
                </a:solidFill>
                <a:ea typeface="宋体" pitchFamily="2" charset="-122"/>
              </a:endParaRPr>
            </a:p>
            <a:p>
              <a:pPr algn="ctr">
                <a:tabLst>
                  <a:tab pos="723900" algn="l"/>
                </a:tabLst>
              </a:pPr>
              <a:endParaRPr lang="en-US" sz="1400">
                <a:solidFill>
                  <a:srgbClr val="000000"/>
                </a:solidFill>
                <a:ea typeface="宋体" pitchFamily="2" charset="-122"/>
              </a:endParaRPr>
            </a:p>
          </p:txBody>
        </p:sp>
      </p:grpSp>
      <p:grpSp>
        <p:nvGrpSpPr>
          <p:cNvPr id="53" name="Group 26"/>
          <p:cNvGrpSpPr>
            <a:grpSpLocks/>
          </p:cNvGrpSpPr>
          <p:nvPr/>
        </p:nvGrpSpPr>
        <p:grpSpPr bwMode="auto">
          <a:xfrm>
            <a:off x="2453438" y="1241589"/>
            <a:ext cx="1450493" cy="1743678"/>
            <a:chOff x="0" y="0"/>
            <a:chExt cx="1410" cy="1695"/>
          </a:xfrm>
        </p:grpSpPr>
        <p:sp>
          <p:nvSpPr>
            <p:cNvPr id="54" name="Freeform 27"/>
            <p:cNvSpPr>
              <a:spLocks/>
            </p:cNvSpPr>
            <p:nvPr/>
          </p:nvSpPr>
          <p:spPr bwMode="auto">
            <a:xfrm>
              <a:off x="0" y="0"/>
              <a:ext cx="1410" cy="1695"/>
            </a:xfrm>
            <a:custGeom>
              <a:avLst/>
              <a:gdLst>
                <a:gd name="T0" fmla="*/ 4101 w 6217"/>
                <a:gd name="T1" fmla="*/ 6654 h 7475"/>
                <a:gd name="T2" fmla="*/ 3096 w 6217"/>
                <a:gd name="T3" fmla="*/ 7474 h 7475"/>
                <a:gd name="T4" fmla="*/ 2046 w 6217"/>
                <a:gd name="T5" fmla="*/ 6655 h 7475"/>
                <a:gd name="T6" fmla="*/ 0 w 6217"/>
                <a:gd name="T7" fmla="*/ 6656 h 7475"/>
                <a:gd name="T8" fmla="*/ 0 w 6217"/>
                <a:gd name="T9" fmla="*/ 0 h 7475"/>
                <a:gd name="T10" fmla="*/ 6216 w 6217"/>
                <a:gd name="T11" fmla="*/ 0 h 7475"/>
                <a:gd name="T12" fmla="*/ 6216 w 6217"/>
                <a:gd name="T13" fmla="*/ 6656 h 7475"/>
                <a:gd name="T14" fmla="*/ 4662 w 6217"/>
                <a:gd name="T15" fmla="*/ 6656 h 7475"/>
                <a:gd name="T16" fmla="*/ 4111 w 6217"/>
                <a:gd name="T17" fmla="*/ 6655 h 7475"/>
                <a:gd name="T18" fmla="*/ 4101 w 6217"/>
                <a:gd name="T19" fmla="*/ 6654 h 7475"/>
                <a:gd name="T20" fmla="*/ 0 w 6217"/>
                <a:gd name="T21" fmla="*/ 0 h 7475"/>
                <a:gd name="T22" fmla="*/ 6217 w 6217"/>
                <a:gd name="T23" fmla="*/ 7475 h 7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217" h="7475">
                  <a:moveTo>
                    <a:pt x="4101" y="6654"/>
                  </a:moveTo>
                  <a:lnTo>
                    <a:pt x="3096" y="7474"/>
                  </a:lnTo>
                  <a:lnTo>
                    <a:pt x="2046" y="6655"/>
                  </a:lnTo>
                  <a:lnTo>
                    <a:pt x="0" y="6656"/>
                  </a:lnTo>
                  <a:lnTo>
                    <a:pt x="0" y="0"/>
                  </a:lnTo>
                  <a:lnTo>
                    <a:pt x="6216" y="0"/>
                  </a:lnTo>
                  <a:lnTo>
                    <a:pt x="6216" y="6656"/>
                  </a:lnTo>
                  <a:lnTo>
                    <a:pt x="4662" y="6656"/>
                  </a:lnTo>
                  <a:lnTo>
                    <a:pt x="4111" y="6655"/>
                  </a:lnTo>
                  <a:lnTo>
                    <a:pt x="4101" y="6654"/>
                  </a:lnTo>
                </a:path>
              </a:pathLst>
            </a:custGeom>
            <a:gradFill rotWithShape="0">
              <a:gsLst>
                <a:gs pos="0">
                  <a:srgbClr val="FF0201"/>
                </a:gs>
                <a:gs pos="100000">
                  <a:srgbClr val="FF8888"/>
                </a:gs>
              </a:gsLst>
              <a:lin ang="5400000" scaled="1"/>
            </a:gradFill>
            <a:ln w="36000" cmpd="sng">
              <a:solidFill>
                <a:srgbClr val="FF0201"/>
              </a:solidFill>
              <a:bevel/>
              <a:headEnd/>
              <a:tailEnd/>
            </a:ln>
          </p:spPr>
          <p:txBody>
            <a:bodyPr wrap="none" anchor="ctr"/>
            <a:lstStyle/>
            <a:p>
              <a:endParaRPr lang="zh-CN" altLang="en-US" sz="1400"/>
            </a:p>
          </p:txBody>
        </p:sp>
        <p:sp>
          <p:nvSpPr>
            <p:cNvPr id="55" name="Text Box 28"/>
            <p:cNvSpPr txBox="1">
              <a:spLocks noChangeArrowheads="1"/>
            </p:cNvSpPr>
            <p:nvPr/>
          </p:nvSpPr>
          <p:spPr bwMode="auto">
            <a:xfrm>
              <a:off x="66" y="180"/>
              <a:ext cx="1291" cy="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56340" rIns="90000" bIns="45000">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zh-CN" altLang="en-US" sz="1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点击输入简要文本内容，文字内容需概况精炼的说明该分项内容</a:t>
              </a:r>
              <a:r>
                <a:rPr lang="en-US" altLang="zh-CN" sz="1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sz="1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grpSp>
        <p:nvGrpSpPr>
          <p:cNvPr id="56" name="Group 29"/>
          <p:cNvGrpSpPr>
            <a:grpSpLocks/>
          </p:cNvGrpSpPr>
          <p:nvPr/>
        </p:nvGrpSpPr>
        <p:grpSpPr bwMode="auto">
          <a:xfrm>
            <a:off x="3936850" y="936060"/>
            <a:ext cx="1450493" cy="1885641"/>
            <a:chOff x="0" y="0"/>
            <a:chExt cx="1410" cy="1833"/>
          </a:xfrm>
        </p:grpSpPr>
        <p:sp>
          <p:nvSpPr>
            <p:cNvPr id="57" name="Freeform 30"/>
            <p:cNvSpPr>
              <a:spLocks/>
            </p:cNvSpPr>
            <p:nvPr/>
          </p:nvSpPr>
          <p:spPr bwMode="auto">
            <a:xfrm>
              <a:off x="0" y="0"/>
              <a:ext cx="1410" cy="1833"/>
            </a:xfrm>
            <a:custGeom>
              <a:avLst/>
              <a:gdLst>
                <a:gd name="T0" fmla="*/ 4101 w 6217"/>
                <a:gd name="T1" fmla="*/ 7194 h 8082"/>
                <a:gd name="T2" fmla="*/ 3096 w 6217"/>
                <a:gd name="T3" fmla="*/ 8081 h 8082"/>
                <a:gd name="T4" fmla="*/ 2046 w 6217"/>
                <a:gd name="T5" fmla="*/ 7195 h 8082"/>
                <a:gd name="T6" fmla="*/ 0 w 6217"/>
                <a:gd name="T7" fmla="*/ 7197 h 8082"/>
                <a:gd name="T8" fmla="*/ 0 w 6217"/>
                <a:gd name="T9" fmla="*/ 0 h 8082"/>
                <a:gd name="T10" fmla="*/ 6216 w 6217"/>
                <a:gd name="T11" fmla="*/ 0 h 8082"/>
                <a:gd name="T12" fmla="*/ 6216 w 6217"/>
                <a:gd name="T13" fmla="*/ 7197 h 8082"/>
                <a:gd name="T14" fmla="*/ 4662 w 6217"/>
                <a:gd name="T15" fmla="*/ 7197 h 8082"/>
                <a:gd name="T16" fmla="*/ 4111 w 6217"/>
                <a:gd name="T17" fmla="*/ 7195 h 8082"/>
                <a:gd name="T18" fmla="*/ 4101 w 6217"/>
                <a:gd name="T19" fmla="*/ 7194 h 8082"/>
                <a:gd name="T20" fmla="*/ 0 w 6217"/>
                <a:gd name="T21" fmla="*/ 0 h 8082"/>
                <a:gd name="T22" fmla="*/ 6217 w 6217"/>
                <a:gd name="T23" fmla="*/ 8082 h 8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217" h="8082">
                  <a:moveTo>
                    <a:pt x="4101" y="7194"/>
                  </a:moveTo>
                  <a:lnTo>
                    <a:pt x="3096" y="8081"/>
                  </a:lnTo>
                  <a:lnTo>
                    <a:pt x="2046" y="7195"/>
                  </a:lnTo>
                  <a:lnTo>
                    <a:pt x="0" y="7197"/>
                  </a:lnTo>
                  <a:lnTo>
                    <a:pt x="0" y="0"/>
                  </a:lnTo>
                  <a:lnTo>
                    <a:pt x="6216" y="0"/>
                  </a:lnTo>
                  <a:lnTo>
                    <a:pt x="6216" y="7197"/>
                  </a:lnTo>
                  <a:lnTo>
                    <a:pt x="4662" y="7197"/>
                  </a:lnTo>
                  <a:lnTo>
                    <a:pt x="4111" y="7195"/>
                  </a:lnTo>
                  <a:lnTo>
                    <a:pt x="4101" y="7194"/>
                  </a:lnTo>
                </a:path>
              </a:pathLst>
            </a:custGeom>
            <a:gradFill rotWithShape="0">
              <a:gsLst>
                <a:gs pos="0">
                  <a:srgbClr val="FF0201"/>
                </a:gs>
                <a:gs pos="100000">
                  <a:srgbClr val="FF8888"/>
                </a:gs>
              </a:gsLst>
              <a:lin ang="5400000" scaled="1"/>
            </a:gradFill>
            <a:ln w="36000" cmpd="sng">
              <a:solidFill>
                <a:srgbClr val="FF0201"/>
              </a:solidFill>
              <a:bevel/>
              <a:headEnd/>
              <a:tailEnd/>
            </a:ln>
          </p:spPr>
          <p:txBody>
            <a:bodyPr wrap="none" anchor="ctr"/>
            <a:lstStyle/>
            <a:p>
              <a:endParaRPr lang="zh-CN" altLang="en-US" sz="1400"/>
            </a:p>
          </p:txBody>
        </p:sp>
        <p:sp>
          <p:nvSpPr>
            <p:cNvPr id="58" name="Text Box 31"/>
            <p:cNvSpPr txBox="1">
              <a:spLocks noChangeArrowheads="1"/>
            </p:cNvSpPr>
            <p:nvPr/>
          </p:nvSpPr>
          <p:spPr bwMode="auto">
            <a:xfrm>
              <a:off x="616" y="139"/>
              <a:ext cx="177"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56340" rIns="90000" bIns="45000">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endParaRPr lang="en-US" sz="1400" dirty="0">
                <a:solidFill>
                  <a:srgbClr val="FFFFFF"/>
                </a:solidFill>
                <a:latin typeface="仿宋_GB2312" pitchFamily="1" charset="-122"/>
                <a:ea typeface="仿宋_GB2312" pitchFamily="1" charset="-122"/>
              </a:endParaRPr>
            </a:p>
          </p:txBody>
        </p:sp>
      </p:grpSp>
      <p:grpSp>
        <p:nvGrpSpPr>
          <p:cNvPr id="59" name="Group 32"/>
          <p:cNvGrpSpPr>
            <a:grpSpLocks/>
          </p:cNvGrpSpPr>
          <p:nvPr/>
        </p:nvGrpSpPr>
        <p:grpSpPr bwMode="auto">
          <a:xfrm>
            <a:off x="5431577" y="1243646"/>
            <a:ext cx="1450494" cy="1747793"/>
            <a:chOff x="0" y="0"/>
            <a:chExt cx="1410" cy="1699"/>
          </a:xfrm>
        </p:grpSpPr>
        <p:sp>
          <p:nvSpPr>
            <p:cNvPr id="60" name="Freeform 33"/>
            <p:cNvSpPr>
              <a:spLocks/>
            </p:cNvSpPr>
            <p:nvPr/>
          </p:nvSpPr>
          <p:spPr bwMode="auto">
            <a:xfrm>
              <a:off x="0" y="0"/>
              <a:ext cx="1410" cy="1699"/>
            </a:xfrm>
            <a:custGeom>
              <a:avLst/>
              <a:gdLst>
                <a:gd name="T0" fmla="*/ 4101 w 6217"/>
                <a:gd name="T1" fmla="*/ 6668 h 7491"/>
                <a:gd name="T2" fmla="*/ 3096 w 6217"/>
                <a:gd name="T3" fmla="*/ 7490 h 7491"/>
                <a:gd name="T4" fmla="*/ 2046 w 6217"/>
                <a:gd name="T5" fmla="*/ 6669 h 7491"/>
                <a:gd name="T6" fmla="*/ 0 w 6217"/>
                <a:gd name="T7" fmla="*/ 6670 h 7491"/>
                <a:gd name="T8" fmla="*/ 0 w 6217"/>
                <a:gd name="T9" fmla="*/ 0 h 7491"/>
                <a:gd name="T10" fmla="*/ 6216 w 6217"/>
                <a:gd name="T11" fmla="*/ 0 h 7491"/>
                <a:gd name="T12" fmla="*/ 6216 w 6217"/>
                <a:gd name="T13" fmla="*/ 6670 h 7491"/>
                <a:gd name="T14" fmla="*/ 4662 w 6217"/>
                <a:gd name="T15" fmla="*/ 6670 h 7491"/>
                <a:gd name="T16" fmla="*/ 4111 w 6217"/>
                <a:gd name="T17" fmla="*/ 6669 h 7491"/>
                <a:gd name="T18" fmla="*/ 4101 w 6217"/>
                <a:gd name="T19" fmla="*/ 6668 h 7491"/>
                <a:gd name="T20" fmla="*/ 0 w 6217"/>
                <a:gd name="T21" fmla="*/ 0 h 7491"/>
                <a:gd name="T22" fmla="*/ 6217 w 6217"/>
                <a:gd name="T23" fmla="*/ 7491 h 7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6217" h="7491">
                  <a:moveTo>
                    <a:pt x="4101" y="6668"/>
                  </a:moveTo>
                  <a:lnTo>
                    <a:pt x="3096" y="7490"/>
                  </a:lnTo>
                  <a:lnTo>
                    <a:pt x="2046" y="6669"/>
                  </a:lnTo>
                  <a:lnTo>
                    <a:pt x="0" y="6670"/>
                  </a:lnTo>
                  <a:lnTo>
                    <a:pt x="0" y="0"/>
                  </a:lnTo>
                  <a:lnTo>
                    <a:pt x="6216" y="0"/>
                  </a:lnTo>
                  <a:lnTo>
                    <a:pt x="6216" y="6670"/>
                  </a:lnTo>
                  <a:lnTo>
                    <a:pt x="4662" y="6670"/>
                  </a:lnTo>
                  <a:lnTo>
                    <a:pt x="4111" y="6669"/>
                  </a:lnTo>
                  <a:lnTo>
                    <a:pt x="4101" y="6668"/>
                  </a:lnTo>
                </a:path>
              </a:pathLst>
            </a:custGeom>
            <a:gradFill rotWithShape="0">
              <a:gsLst>
                <a:gs pos="0">
                  <a:srgbClr val="FF0201"/>
                </a:gs>
                <a:gs pos="100000">
                  <a:srgbClr val="FF8888"/>
                </a:gs>
              </a:gsLst>
              <a:lin ang="5400000" scaled="1"/>
            </a:gradFill>
            <a:ln w="36000" cmpd="sng">
              <a:solidFill>
                <a:srgbClr val="FF0201"/>
              </a:solidFill>
              <a:bevel/>
              <a:headEnd/>
              <a:tailEnd/>
            </a:ln>
          </p:spPr>
          <p:txBody>
            <a:bodyPr wrap="none" anchor="ctr"/>
            <a:lstStyle/>
            <a:p>
              <a:endParaRPr lang="zh-CN" altLang="en-US" sz="1400"/>
            </a:p>
          </p:txBody>
        </p:sp>
        <p:sp>
          <p:nvSpPr>
            <p:cNvPr id="61" name="Text Box 34"/>
            <p:cNvSpPr txBox="1">
              <a:spLocks noChangeArrowheads="1"/>
            </p:cNvSpPr>
            <p:nvPr/>
          </p:nvSpPr>
          <p:spPr bwMode="auto">
            <a:xfrm>
              <a:off x="617" y="151"/>
              <a:ext cx="177"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56340" rIns="90000" bIns="45000">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endParaRPr lang="en-US" sz="1400" dirty="0">
                <a:solidFill>
                  <a:srgbClr val="FFFFFF"/>
                </a:solidFill>
                <a:latin typeface="仿宋_GB2312" pitchFamily="1" charset="-122"/>
                <a:ea typeface="仿宋_GB2312" pitchFamily="1" charset="-122"/>
              </a:endParaRPr>
            </a:p>
          </p:txBody>
        </p:sp>
      </p:grpSp>
      <p:grpSp>
        <p:nvGrpSpPr>
          <p:cNvPr id="62" name="Group 35"/>
          <p:cNvGrpSpPr>
            <a:grpSpLocks/>
          </p:cNvGrpSpPr>
          <p:nvPr/>
        </p:nvGrpSpPr>
        <p:grpSpPr bwMode="auto">
          <a:xfrm>
            <a:off x="4031492" y="2886510"/>
            <a:ext cx="1259151" cy="1336305"/>
            <a:chOff x="0" y="0"/>
            <a:chExt cx="1224" cy="1299"/>
          </a:xfrm>
        </p:grpSpPr>
        <p:pic>
          <p:nvPicPr>
            <p:cNvPr id="63" name="Picture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 y="1205"/>
              <a:ext cx="66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Oval 37"/>
            <p:cNvSpPr>
              <a:spLocks noChangeArrowheads="1"/>
            </p:cNvSpPr>
            <p:nvPr/>
          </p:nvSpPr>
          <p:spPr bwMode="auto">
            <a:xfrm>
              <a:off x="0" y="11"/>
              <a:ext cx="1225" cy="1225"/>
            </a:xfrm>
            <a:prstGeom prst="ellipse">
              <a:avLst/>
            </a:prstGeom>
            <a:gradFill rotWithShape="0">
              <a:gsLst>
                <a:gs pos="0">
                  <a:srgbClr val="FCDB06"/>
                </a:gs>
                <a:gs pos="100000">
                  <a:srgbClr val="FF5C19"/>
                </a:gs>
              </a:gsLst>
              <a:path path="shape">
                <a:fillToRect l="25000" t="29999" r="75000" b="70001"/>
              </a:path>
            </a:gradFill>
            <a:ln w="36000" cmpd="sng">
              <a:solidFill>
                <a:srgbClr val="FF5C19"/>
              </a:solidFill>
              <a:round/>
              <a:headEnd/>
              <a:tailEnd/>
            </a:ln>
          </p:spPr>
          <p:txBody>
            <a:bodyPr lIns="108000" tIns="121211" rIns="108000" bIns="63000" anchor="ctr"/>
            <a:lstStyle/>
            <a:p>
              <a:pPr algn="ctr">
                <a:tabLst>
                  <a:tab pos="723900" algn="l"/>
                  <a:tab pos="1447800" algn="l"/>
                </a:tabLst>
              </a:pPr>
              <a:r>
                <a:rPr lang="en-US" sz="5400" b="1">
                  <a:solidFill>
                    <a:srgbClr val="FFFFFF"/>
                  </a:solidFill>
                  <a:ea typeface="宋体" pitchFamily="2" charset="-122"/>
                </a:rPr>
                <a:t>1</a:t>
              </a:r>
            </a:p>
          </p:txBody>
        </p:sp>
        <p:pic>
          <p:nvPicPr>
            <p:cNvPr id="65" name="Picture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 y="0"/>
              <a:ext cx="688" cy="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
        <p:nvSpPr>
          <p:cNvPr id="41" name="Text Box 28"/>
          <p:cNvSpPr txBox="1">
            <a:spLocks noChangeArrowheads="1"/>
          </p:cNvSpPr>
          <p:nvPr/>
        </p:nvSpPr>
        <p:spPr bwMode="auto">
          <a:xfrm>
            <a:off x="3976090" y="1186553"/>
            <a:ext cx="1328076" cy="112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56340" rIns="90000" bIns="45000">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zh-CN" altLang="en-US" sz="1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点击输入简要文本内容，文字内容需概况精炼的说明该分项内容</a:t>
            </a:r>
            <a:r>
              <a:rPr lang="en-US" altLang="zh-CN" sz="1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sz="1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
        <p:nvSpPr>
          <p:cNvPr id="42" name="Text Box 28"/>
          <p:cNvSpPr txBox="1">
            <a:spLocks noChangeArrowheads="1"/>
          </p:cNvSpPr>
          <p:nvPr/>
        </p:nvSpPr>
        <p:spPr bwMode="auto">
          <a:xfrm>
            <a:off x="5503736" y="1442544"/>
            <a:ext cx="1328076" cy="112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56340" rIns="90000" bIns="45000">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zh-CN" altLang="en-US" sz="1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点击输入简要文本内容，文字内容需概况精炼的说明该分项内容</a:t>
            </a:r>
            <a:r>
              <a:rPr lang="en-US" altLang="zh-CN" sz="1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endParaRPr lang="en-US" sz="1400" dirty="0">
              <a:solidFill>
                <a:srgbClr val="FFFFFF"/>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spTree>
    <p:extLst>
      <p:ext uri="{BB962C8B-B14F-4D97-AF65-F5344CB8AC3E}">
        <p14:creationId xmlns:p14="http://schemas.microsoft.com/office/powerpoint/2010/main" val="106239892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Scale>
                                      <p:cBhvr>
                                        <p:cTn id="13" dur="1000" decel="50000" fill="hold">
                                          <p:stCondLst>
                                            <p:cond delay="0"/>
                                          </p:stCondLst>
                                        </p:cTn>
                                        <p:tgtEl>
                                          <p:spTgt spid="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2"/>
                                        </p:tgtEl>
                                        <p:attrNameLst>
                                          <p:attrName>ppt_x</p:attrName>
                                          <p:attrName>ppt_y</p:attrName>
                                        </p:attrNameLst>
                                      </p:cBhvr>
                                    </p:animMotion>
                                    <p:animEffect transition="in" filter="fade">
                                      <p:cBhvr>
                                        <p:cTn id="15" dur="1000"/>
                                        <p:tgtEl>
                                          <p:spTgt spid="62"/>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ppt_x"/>
                                          </p:val>
                                        </p:tav>
                                        <p:tav tm="100000">
                                          <p:val>
                                            <p:strVal val="#ppt_x"/>
                                          </p:val>
                                        </p:tav>
                                      </p:tavLst>
                                    </p:anim>
                                    <p:anim calcmode="lin" valueType="num">
                                      <p:cBhvr additive="base">
                                        <p:cTn id="20" dur="500" fill="hold"/>
                                        <p:tgtEl>
                                          <p:spTgt spid="56"/>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52" presetClass="entr" presetSubtype="0" fill="hold" nodeType="afterEffect">
                                  <p:stCondLst>
                                    <p:cond delay="0"/>
                                  </p:stCondLst>
                                  <p:childTnLst>
                                    <p:set>
                                      <p:cBhvr>
                                        <p:cTn id="23" dur="1" fill="hold">
                                          <p:stCondLst>
                                            <p:cond delay="0"/>
                                          </p:stCondLst>
                                        </p:cTn>
                                        <p:tgtEl>
                                          <p:spTgt spid="49"/>
                                        </p:tgtEl>
                                        <p:attrNameLst>
                                          <p:attrName>style.visibility</p:attrName>
                                        </p:attrNameLst>
                                      </p:cBhvr>
                                      <p:to>
                                        <p:strVal val="visible"/>
                                      </p:to>
                                    </p:set>
                                    <p:animScale>
                                      <p:cBhvr>
                                        <p:cTn id="24"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49"/>
                                        </p:tgtEl>
                                        <p:attrNameLst>
                                          <p:attrName>ppt_x</p:attrName>
                                          <p:attrName>ppt_y</p:attrName>
                                        </p:attrNameLst>
                                      </p:cBhvr>
                                    </p:animMotion>
                                    <p:animEffect transition="in" filter="fade">
                                      <p:cBhvr>
                                        <p:cTn id="26" dur="1000"/>
                                        <p:tgtEl>
                                          <p:spTgt spid="49"/>
                                        </p:tgtEl>
                                      </p:cBhvr>
                                    </p:animEffect>
                                  </p:childTnLst>
                                </p:cTn>
                              </p:par>
                            </p:childTnLst>
                          </p:cTn>
                        </p:par>
                        <p:par>
                          <p:cTn id="27" fill="hold">
                            <p:stCondLst>
                              <p:cond delay="3000"/>
                            </p:stCondLst>
                            <p:childTnLst>
                              <p:par>
                                <p:cTn id="28" presetID="2" presetClass="entr" presetSubtype="1" fill="hold" nodeType="after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ppt_x"/>
                                          </p:val>
                                        </p:tav>
                                        <p:tav tm="100000">
                                          <p:val>
                                            <p:strVal val="#ppt_x"/>
                                          </p:val>
                                        </p:tav>
                                      </p:tavLst>
                                    </p:anim>
                                    <p:anim calcmode="lin" valueType="num">
                                      <p:cBhvr additive="base">
                                        <p:cTn id="31" dur="500" fill="hold"/>
                                        <p:tgtEl>
                                          <p:spTgt spid="53"/>
                                        </p:tgtEl>
                                        <p:attrNameLst>
                                          <p:attrName>ppt_y</p:attrName>
                                        </p:attrNameLst>
                                      </p:cBhvr>
                                      <p:tavLst>
                                        <p:tav tm="0">
                                          <p:val>
                                            <p:strVal val="0-#ppt_h/2"/>
                                          </p:val>
                                        </p:tav>
                                        <p:tav tm="100000">
                                          <p:val>
                                            <p:strVal val="#ppt_y"/>
                                          </p:val>
                                        </p:tav>
                                      </p:tavLst>
                                    </p:anim>
                                  </p:childTnLst>
                                </p:cTn>
                              </p:par>
                            </p:childTnLst>
                          </p:cTn>
                        </p:par>
                        <p:par>
                          <p:cTn id="32" fill="hold">
                            <p:stCondLst>
                              <p:cond delay="3500"/>
                            </p:stCondLst>
                            <p:childTnLst>
                              <p:par>
                                <p:cTn id="33" presetID="52" presetClass="entr" presetSubtype="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Scale>
                                      <p:cBhvr>
                                        <p:cTn id="35"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45"/>
                                        </p:tgtEl>
                                        <p:attrNameLst>
                                          <p:attrName>ppt_x</p:attrName>
                                          <p:attrName>ppt_y</p:attrName>
                                        </p:attrNameLst>
                                      </p:cBhvr>
                                    </p:animMotion>
                                    <p:animEffect transition="in" filter="fade">
                                      <p:cBhvr>
                                        <p:cTn id="37" dur="1000"/>
                                        <p:tgtEl>
                                          <p:spTgt spid="45"/>
                                        </p:tgtEl>
                                      </p:cBhvr>
                                    </p:animEffect>
                                  </p:childTnLst>
                                </p:cTn>
                              </p:par>
                            </p:childTnLst>
                          </p:cTn>
                        </p:par>
                        <p:par>
                          <p:cTn id="38" fill="hold">
                            <p:stCondLst>
                              <p:cond delay="4500"/>
                            </p:stCondLst>
                            <p:childTnLst>
                              <p:par>
                                <p:cTn id="39" presetID="2" presetClass="entr" presetSubtype="1"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additive="base">
                                        <p:cTn id="41" dur="500" fill="hold"/>
                                        <p:tgtEl>
                                          <p:spTgt spid="59"/>
                                        </p:tgtEl>
                                        <p:attrNameLst>
                                          <p:attrName>ppt_x</p:attrName>
                                        </p:attrNameLst>
                                      </p:cBhvr>
                                      <p:tavLst>
                                        <p:tav tm="0">
                                          <p:val>
                                            <p:strVal val="#ppt_x"/>
                                          </p:val>
                                        </p:tav>
                                        <p:tav tm="100000">
                                          <p:val>
                                            <p:strVal val="#ppt_x"/>
                                          </p:val>
                                        </p:tav>
                                      </p:tavLst>
                                    </p:anim>
                                    <p:anim calcmode="lin" valueType="num">
                                      <p:cBhvr additive="base">
                                        <p:cTn id="42" dur="500" fill="hold"/>
                                        <p:tgtEl>
                                          <p:spTgt spid="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1"/>
          <p:cNvGrpSpPr>
            <a:grpSpLocks/>
          </p:cNvGrpSpPr>
          <p:nvPr/>
        </p:nvGrpSpPr>
        <p:grpSpPr bwMode="auto">
          <a:xfrm>
            <a:off x="3285447" y="3147814"/>
            <a:ext cx="2604861" cy="931247"/>
            <a:chOff x="0" y="18"/>
            <a:chExt cx="2179" cy="779"/>
          </a:xfrm>
        </p:grpSpPr>
        <p:sp>
          <p:nvSpPr>
            <p:cNvPr id="59" name="AutoShape 2"/>
            <p:cNvSpPr>
              <a:spLocks/>
            </p:cNvSpPr>
            <p:nvPr/>
          </p:nvSpPr>
          <p:spPr bwMode="auto">
            <a:xfrm flipV="1">
              <a:off x="2" y="18"/>
              <a:ext cx="2177" cy="431"/>
            </a:xfrm>
            <a:custGeom>
              <a:avLst/>
              <a:gdLst>
                <a:gd name="T0" fmla="*/ 0 w 21600"/>
                <a:gd name="T1" fmla="*/ 0 h 21600"/>
                <a:gd name="T2" fmla="*/ 2297 w 21600"/>
                <a:gd name="T3" fmla="*/ 21600 h 21600"/>
                <a:gd name="T4" fmla="*/ 19303 w 21600"/>
                <a:gd name="T5" fmla="*/ 21600 h 21600"/>
                <a:gd name="T6" fmla="*/ 21600 w 21600"/>
                <a:gd name="T7" fmla="*/ 0 h 21600"/>
                <a:gd name="T8" fmla="*/ 0 w 21600"/>
                <a:gd name="T9" fmla="*/ 0 h 21600"/>
                <a:gd name="T10" fmla="*/ 2947 w 21600"/>
                <a:gd name="T11" fmla="*/ 2957 h 21600"/>
                <a:gd name="T12" fmla="*/ 18653 w 21600"/>
                <a:gd name="T13" fmla="*/ 18643 h 21600"/>
              </a:gdLst>
              <a:ahLst/>
              <a:cxnLst>
                <a:cxn ang="0">
                  <a:pos x="T0" y="T1"/>
                </a:cxn>
                <a:cxn ang="0">
                  <a:pos x="T2" y="T3"/>
                </a:cxn>
                <a:cxn ang="0">
                  <a:pos x="T4" y="T5"/>
                </a:cxn>
                <a:cxn ang="0">
                  <a:pos x="T6" y="T7"/>
                </a:cxn>
                <a:cxn ang="0">
                  <a:pos x="T8" y="T9"/>
                </a:cxn>
              </a:cxnLst>
              <a:rect l="T10" t="T11" r="T12" b="T13"/>
              <a:pathLst>
                <a:path w="21600" h="21600">
                  <a:moveTo>
                    <a:pt x="0" y="0"/>
                  </a:moveTo>
                  <a:lnTo>
                    <a:pt x="2297" y="21600"/>
                  </a:lnTo>
                  <a:lnTo>
                    <a:pt x="19303" y="21600"/>
                  </a:lnTo>
                  <a:lnTo>
                    <a:pt x="21600" y="0"/>
                  </a:lnTo>
                  <a:lnTo>
                    <a:pt x="0" y="0"/>
                  </a:lnTo>
                  <a:close/>
                </a:path>
              </a:pathLst>
            </a:custGeom>
            <a:gradFill rotWithShape="0">
              <a:gsLst>
                <a:gs pos="0">
                  <a:srgbClr val="FF0201"/>
                </a:gs>
                <a:gs pos="100000">
                  <a:srgbClr val="FF8888"/>
                </a:gs>
              </a:gsLst>
              <a:lin ang="5400000" scaled="1"/>
            </a:gradFill>
            <a:ln w="36000" cmpd="sng">
              <a:solidFill>
                <a:srgbClr val="FF0201"/>
              </a:solidFill>
              <a:bevel/>
              <a:headEnd/>
              <a:tailEnd/>
            </a:ln>
          </p:spPr>
          <p:txBody>
            <a:bodyPr wrap="none" anchor="ctr"/>
            <a:lstStyle/>
            <a:p>
              <a:endParaRPr lang="zh-CN" altLang="en-US" sz="1100"/>
            </a:p>
          </p:txBody>
        </p:sp>
        <p:sp>
          <p:nvSpPr>
            <p:cNvPr id="60" name="Text Box 3"/>
            <p:cNvSpPr txBox="1">
              <a:spLocks noChangeArrowheads="1"/>
            </p:cNvSpPr>
            <p:nvPr/>
          </p:nvSpPr>
          <p:spPr bwMode="auto">
            <a:xfrm>
              <a:off x="231" y="105"/>
              <a:ext cx="1713"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58860" rIns="90000" bIns="45000" anchor="ctr">
              <a:spAutoFit/>
            </a:bodyPr>
            <a:lstStyle>
              <a:lvl1pPr eaLnBrk="0">
                <a:tabLst>
                  <a:tab pos="723900" algn="l"/>
                  <a:tab pos="1447800" algn="l"/>
                  <a:tab pos="2171700" algn="l"/>
                </a:tabLst>
                <a:defRPr>
                  <a:solidFill>
                    <a:schemeClr val="tx1"/>
                  </a:solidFill>
                  <a:latin typeface="Arial" pitchFamily="34" charset="0"/>
                  <a:ea typeface="方正宋体" charset="0"/>
                  <a:cs typeface="方正宋体" charset="0"/>
                </a:defRPr>
              </a:lvl1pPr>
              <a:lvl2pPr eaLnBrk="0">
                <a:tabLst>
                  <a:tab pos="723900" algn="l"/>
                  <a:tab pos="1447800" algn="l"/>
                  <a:tab pos="2171700" algn="l"/>
                </a:tabLst>
                <a:defRPr>
                  <a:solidFill>
                    <a:schemeClr val="tx1"/>
                  </a:solidFill>
                  <a:latin typeface="Arial" pitchFamily="34" charset="0"/>
                  <a:ea typeface="方正宋体" charset="0"/>
                  <a:cs typeface="方正宋体" charset="0"/>
                </a:defRPr>
              </a:lvl2pPr>
              <a:lvl3pPr eaLnBrk="0">
                <a:tabLst>
                  <a:tab pos="723900" algn="l"/>
                  <a:tab pos="1447800" algn="l"/>
                  <a:tab pos="2171700" algn="l"/>
                </a:tabLst>
                <a:defRPr>
                  <a:solidFill>
                    <a:schemeClr val="tx1"/>
                  </a:solidFill>
                  <a:latin typeface="Arial" pitchFamily="34" charset="0"/>
                  <a:ea typeface="方正宋体" charset="0"/>
                  <a:cs typeface="方正宋体" charset="0"/>
                </a:defRPr>
              </a:lvl3pPr>
              <a:lvl4pPr eaLnBrk="0">
                <a:tabLst>
                  <a:tab pos="723900" algn="l"/>
                  <a:tab pos="1447800" algn="l"/>
                  <a:tab pos="2171700" algn="l"/>
                </a:tabLst>
                <a:defRPr>
                  <a:solidFill>
                    <a:schemeClr val="tx1"/>
                  </a:solidFill>
                  <a:latin typeface="Arial" pitchFamily="34" charset="0"/>
                  <a:ea typeface="方正宋体" charset="0"/>
                  <a:cs typeface="方正宋体" charset="0"/>
                </a:defRPr>
              </a:lvl4pPr>
              <a:lvl5pPr eaLnBrk="0">
                <a:tabLst>
                  <a:tab pos="723900" algn="l"/>
                  <a:tab pos="1447800" algn="l"/>
                  <a:tab pos="21717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 pos="21717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 pos="21717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 pos="21717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 pos="2171700" algn="l"/>
                </a:tabLst>
                <a:defRPr>
                  <a:solidFill>
                    <a:schemeClr val="tx1"/>
                  </a:solidFill>
                  <a:latin typeface="Arial" pitchFamily="34" charset="0"/>
                  <a:ea typeface="方正宋体" charset="0"/>
                  <a:cs typeface="方正宋体" charset="0"/>
                </a:defRPr>
              </a:lvl9pPr>
            </a:lstStyle>
            <a:p>
              <a:pPr algn="ctr" eaLnBrk="1">
                <a:lnSpc>
                  <a:spcPct val="95000"/>
                </a:lnSpc>
              </a:pPr>
              <a:r>
                <a:rPr lang="en-US" sz="1400">
                  <a:solidFill>
                    <a:srgbClr val="FFFFFF"/>
                  </a:solidFill>
                  <a:latin typeface="仿宋_GB2312" pitchFamily="1" charset="-122"/>
                  <a:ea typeface="仿宋_GB2312" pitchFamily="1" charset="-122"/>
                </a:rPr>
                <a:t>单击此处添加标题</a:t>
              </a:r>
            </a:p>
          </p:txBody>
        </p:sp>
        <p:sp>
          <p:nvSpPr>
            <p:cNvPr id="61" name="AutoShape 4"/>
            <p:cNvSpPr>
              <a:spLocks noChangeArrowheads="1"/>
            </p:cNvSpPr>
            <p:nvPr/>
          </p:nvSpPr>
          <p:spPr bwMode="auto">
            <a:xfrm flipH="1" flipV="1">
              <a:off x="0" y="471"/>
              <a:ext cx="2164" cy="326"/>
            </a:xfrm>
            <a:prstGeom prst="triangle">
              <a:avLst>
                <a:gd name="adj" fmla="val 48653"/>
              </a:avLst>
            </a:prstGeom>
            <a:gradFill rotWithShape="0">
              <a:gsLst>
                <a:gs pos="0">
                  <a:srgbClr val="FF8888"/>
                </a:gs>
                <a:gs pos="100000">
                  <a:srgbClr val="FF0201">
                    <a:alpha val="50000"/>
                  </a:srgbClr>
                </a:gs>
              </a:gsLst>
              <a:path path="shape">
                <a:fillToRect l="50000" t="84999" r="50000" b="15001"/>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100">
                <a:ea typeface="宋体" pitchFamily="2" charset="-122"/>
              </a:endParaRPr>
            </a:p>
          </p:txBody>
        </p:sp>
      </p:grpSp>
      <p:grpSp>
        <p:nvGrpSpPr>
          <p:cNvPr id="47" name="Group 5"/>
          <p:cNvGrpSpPr>
            <a:grpSpLocks/>
          </p:cNvGrpSpPr>
          <p:nvPr/>
        </p:nvGrpSpPr>
        <p:grpSpPr bwMode="auto">
          <a:xfrm>
            <a:off x="2580138" y="820296"/>
            <a:ext cx="2109950" cy="2498466"/>
            <a:chOff x="0" y="0"/>
            <a:chExt cx="1765" cy="2090"/>
          </a:xfrm>
        </p:grpSpPr>
        <p:sp>
          <p:nvSpPr>
            <p:cNvPr id="57" name="AutoShape 6"/>
            <p:cNvSpPr>
              <a:spLocks noChangeArrowheads="1"/>
            </p:cNvSpPr>
            <p:nvPr/>
          </p:nvSpPr>
          <p:spPr bwMode="auto">
            <a:xfrm rot="18180000">
              <a:off x="90" y="959"/>
              <a:ext cx="1958" cy="402"/>
            </a:xfrm>
            <a:custGeom>
              <a:avLst/>
              <a:gdLst>
                <a:gd name="T0" fmla="*/ 169 w 21600"/>
                <a:gd name="T1" fmla="*/ 4 h 21600"/>
                <a:gd name="T2" fmla="*/ 89 w 21600"/>
                <a:gd name="T3" fmla="*/ 7 h 21600"/>
                <a:gd name="T4" fmla="*/ 9 w 21600"/>
                <a:gd name="T5" fmla="*/ 4 h 21600"/>
                <a:gd name="T6" fmla="*/ 89 w 21600"/>
                <a:gd name="T7" fmla="*/ 0 h 21600"/>
                <a:gd name="T8" fmla="*/ 0 60000 65536"/>
                <a:gd name="T9" fmla="*/ 0 60000 65536"/>
                <a:gd name="T10" fmla="*/ 0 60000 65536"/>
                <a:gd name="T11" fmla="*/ 0 60000 65536"/>
                <a:gd name="T12" fmla="*/ 2879 w 21600"/>
                <a:gd name="T13" fmla="*/ 2901 h 21600"/>
                <a:gd name="T14" fmla="*/ 18721 w 21600"/>
                <a:gd name="T15" fmla="*/ 18699 h 21600"/>
              </a:gdLst>
              <a:ahLst/>
              <a:cxnLst>
                <a:cxn ang="T8">
                  <a:pos x="T0" y="T1"/>
                </a:cxn>
                <a:cxn ang="T9">
                  <a:pos x="T2" y="T3"/>
                </a:cxn>
                <a:cxn ang="T10">
                  <a:pos x="T4" y="T5"/>
                </a:cxn>
                <a:cxn ang="T11">
                  <a:pos x="T6" y="T7"/>
                </a:cxn>
              </a:cxnLst>
              <a:rect l="T12" t="T13" r="T14" b="T15"/>
              <a:pathLst>
                <a:path w="21600" h="21600">
                  <a:moveTo>
                    <a:pt x="0" y="0"/>
                  </a:moveTo>
                  <a:lnTo>
                    <a:pt x="2168" y="21600"/>
                  </a:lnTo>
                  <a:lnTo>
                    <a:pt x="19432" y="21600"/>
                  </a:lnTo>
                  <a:lnTo>
                    <a:pt x="21600" y="0"/>
                  </a:lnTo>
                  <a:lnTo>
                    <a:pt x="0" y="0"/>
                  </a:lnTo>
                  <a:close/>
                </a:path>
              </a:pathLst>
            </a:custGeom>
            <a:gradFill rotWithShape="0">
              <a:gsLst>
                <a:gs pos="0">
                  <a:srgbClr val="FF5C19"/>
                </a:gs>
                <a:gs pos="100000">
                  <a:srgbClr val="FCDB06"/>
                </a:gs>
              </a:gsLst>
              <a:lin ang="5400000" scaled="1"/>
            </a:gradFill>
            <a:ln w="36000" cmpd="sng">
              <a:solidFill>
                <a:srgbClr val="FF5C19"/>
              </a:solidFill>
              <a:bevel/>
              <a:headEnd/>
              <a:tailEnd/>
            </a:ln>
          </p:spPr>
          <p:txBody>
            <a:bodyPr lIns="108000" tIns="76860" rIns="108000" bIns="63000" anchor="ctr"/>
            <a:lstStyle/>
            <a:p>
              <a:pPr algn="ctr">
                <a:lnSpc>
                  <a:spcPct val="95000"/>
                </a:lnSpc>
                <a:tabLst>
                  <a:tab pos="723900" algn="l"/>
                  <a:tab pos="1447800" algn="l"/>
                  <a:tab pos="2171700" algn="l"/>
                  <a:tab pos="2895600" algn="l"/>
                </a:tabLst>
              </a:pPr>
              <a:r>
                <a:rPr lang="en-US" sz="1400" dirty="0" err="1">
                  <a:solidFill>
                    <a:srgbClr val="FFFFFF"/>
                  </a:solidFill>
                  <a:latin typeface="仿宋_GB2312" pitchFamily="1" charset="-122"/>
                  <a:ea typeface="仿宋_GB2312" pitchFamily="1" charset="-122"/>
                </a:rPr>
                <a:t>单击此处添加标题</a:t>
              </a:r>
              <a:endParaRPr lang="en-US" sz="1400" dirty="0">
                <a:solidFill>
                  <a:srgbClr val="FFFFFF"/>
                </a:solidFill>
                <a:latin typeface="仿宋_GB2312" pitchFamily="1" charset="-122"/>
                <a:ea typeface="仿宋_GB2312" pitchFamily="1" charset="-122"/>
              </a:endParaRPr>
            </a:p>
          </p:txBody>
        </p:sp>
        <p:sp>
          <p:nvSpPr>
            <p:cNvPr id="58" name="AutoShape 7"/>
            <p:cNvSpPr>
              <a:spLocks noChangeArrowheads="1"/>
            </p:cNvSpPr>
            <p:nvPr/>
          </p:nvSpPr>
          <p:spPr bwMode="auto">
            <a:xfrm rot="18180000" flipH="1">
              <a:off x="-288" y="735"/>
              <a:ext cx="1957" cy="380"/>
            </a:xfrm>
            <a:prstGeom prst="triangle">
              <a:avLst>
                <a:gd name="adj" fmla="val 50000"/>
              </a:avLst>
            </a:prstGeom>
            <a:gradFill rotWithShape="0">
              <a:gsLst>
                <a:gs pos="0">
                  <a:srgbClr val="FCDB06"/>
                </a:gs>
                <a:gs pos="100000">
                  <a:srgbClr val="FF5C19">
                    <a:alpha val="50000"/>
                  </a:srgbClr>
                </a:gs>
              </a:gsLst>
              <a:path path="shape">
                <a:fillToRect l="9999" t="20000" r="90001" b="8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100">
                <a:ea typeface="宋体" pitchFamily="2" charset="-122"/>
              </a:endParaRPr>
            </a:p>
          </p:txBody>
        </p:sp>
      </p:grpSp>
      <p:grpSp>
        <p:nvGrpSpPr>
          <p:cNvPr id="62" name="组合 61"/>
          <p:cNvGrpSpPr/>
          <p:nvPr/>
        </p:nvGrpSpPr>
        <p:grpSpPr>
          <a:xfrm>
            <a:off x="3917834" y="1935640"/>
            <a:ext cx="1347259" cy="1051985"/>
            <a:chOff x="3917834" y="2246934"/>
            <a:chExt cx="1347259" cy="1051985"/>
          </a:xfrm>
        </p:grpSpPr>
        <p:sp>
          <p:nvSpPr>
            <p:cNvPr id="48" name="Line 8"/>
            <p:cNvSpPr>
              <a:spLocks noChangeShapeType="1"/>
            </p:cNvSpPr>
            <p:nvPr/>
          </p:nvSpPr>
          <p:spPr bwMode="auto">
            <a:xfrm flipH="1" flipV="1">
              <a:off x="4669765" y="2246934"/>
              <a:ext cx="595328" cy="951569"/>
            </a:xfrm>
            <a:prstGeom prst="line">
              <a:avLst/>
            </a:prstGeom>
            <a:noFill/>
            <a:ln w="9525" cmpd="sng">
              <a:solidFill>
                <a:srgbClr val="FF020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100"/>
            </a:p>
          </p:txBody>
        </p:sp>
        <p:sp>
          <p:nvSpPr>
            <p:cNvPr id="49" name="Line 9"/>
            <p:cNvSpPr>
              <a:spLocks noChangeShapeType="1"/>
            </p:cNvSpPr>
            <p:nvPr/>
          </p:nvSpPr>
          <p:spPr bwMode="auto">
            <a:xfrm flipH="1">
              <a:off x="3917834" y="2246934"/>
              <a:ext cx="595328" cy="949178"/>
            </a:xfrm>
            <a:prstGeom prst="line">
              <a:avLst/>
            </a:prstGeom>
            <a:noFill/>
            <a:ln w="9525" cmpd="sng">
              <a:solidFill>
                <a:srgbClr val="FF020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100"/>
            </a:p>
          </p:txBody>
        </p:sp>
        <p:sp>
          <p:nvSpPr>
            <p:cNvPr id="50" name="Line 10"/>
            <p:cNvSpPr>
              <a:spLocks noChangeShapeType="1"/>
            </p:cNvSpPr>
            <p:nvPr/>
          </p:nvSpPr>
          <p:spPr bwMode="auto">
            <a:xfrm>
              <a:off x="4055309" y="3297724"/>
              <a:ext cx="1127299" cy="1195"/>
            </a:xfrm>
            <a:prstGeom prst="line">
              <a:avLst/>
            </a:prstGeom>
            <a:noFill/>
            <a:ln w="9525" cmpd="sng">
              <a:solidFill>
                <a:srgbClr val="FF020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100"/>
            </a:p>
          </p:txBody>
        </p:sp>
      </p:grpSp>
      <p:sp>
        <p:nvSpPr>
          <p:cNvPr id="51" name="Text Box 11"/>
          <p:cNvSpPr txBox="1">
            <a:spLocks noChangeArrowheads="1"/>
          </p:cNvSpPr>
          <p:nvPr/>
        </p:nvSpPr>
        <p:spPr bwMode="auto">
          <a:xfrm>
            <a:off x="1838966" y="1522018"/>
            <a:ext cx="1513425" cy="58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56340" rIns="90000" bIns="45000">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en-US" sz="1100" dirty="0" err="1">
                <a:solidFill>
                  <a:srgbClr val="000000"/>
                </a:solidFill>
                <a:latin typeface="仿宋_GB2312" pitchFamily="1" charset="-122"/>
                <a:ea typeface="仿宋_GB2312" pitchFamily="1" charset="-122"/>
              </a:rPr>
              <a:t>单击此处添加文字</a:t>
            </a:r>
            <a:endParaRPr lang="en-US" sz="1100" dirty="0">
              <a:solidFill>
                <a:srgbClr val="000000"/>
              </a:solidFill>
              <a:latin typeface="仿宋_GB2312" pitchFamily="1" charset="-122"/>
              <a:ea typeface="仿宋_GB2312" pitchFamily="1" charset="-122"/>
            </a:endParaRPr>
          </a:p>
          <a:p>
            <a:pPr algn="ctr" eaLnBrk="1">
              <a:lnSpc>
                <a:spcPct val="95000"/>
              </a:lnSpc>
            </a:pPr>
            <a:r>
              <a:rPr lang="en-US" sz="1100" dirty="0" err="1">
                <a:solidFill>
                  <a:srgbClr val="000000"/>
                </a:solidFill>
                <a:latin typeface="仿宋_GB2312" pitchFamily="1" charset="-122"/>
                <a:ea typeface="仿宋_GB2312" pitchFamily="1" charset="-122"/>
              </a:rPr>
              <a:t>单击此处添加文字</a:t>
            </a:r>
            <a:endParaRPr lang="en-US" sz="1100" dirty="0">
              <a:solidFill>
                <a:srgbClr val="000000"/>
              </a:solidFill>
              <a:latin typeface="仿宋_GB2312" pitchFamily="1" charset="-122"/>
              <a:ea typeface="仿宋_GB2312" pitchFamily="1" charset="-122"/>
            </a:endParaRPr>
          </a:p>
          <a:p>
            <a:pPr algn="ctr" eaLnBrk="1">
              <a:lnSpc>
                <a:spcPct val="95000"/>
              </a:lnSpc>
            </a:pPr>
            <a:r>
              <a:rPr lang="en-US" sz="1100" dirty="0" err="1">
                <a:solidFill>
                  <a:srgbClr val="000000"/>
                </a:solidFill>
                <a:latin typeface="仿宋_GB2312" pitchFamily="1" charset="-122"/>
                <a:ea typeface="仿宋_GB2312" pitchFamily="1" charset="-122"/>
              </a:rPr>
              <a:t>单击此处添加文字</a:t>
            </a:r>
            <a:endParaRPr lang="en-US" sz="1100" dirty="0">
              <a:solidFill>
                <a:srgbClr val="000000"/>
              </a:solidFill>
              <a:latin typeface="仿宋_GB2312" pitchFamily="1" charset="-122"/>
              <a:ea typeface="仿宋_GB2312" pitchFamily="1" charset="-122"/>
            </a:endParaRPr>
          </a:p>
        </p:txBody>
      </p:sp>
      <p:sp>
        <p:nvSpPr>
          <p:cNvPr id="52" name="Text Box 12"/>
          <p:cNvSpPr txBox="1">
            <a:spLocks noChangeArrowheads="1"/>
          </p:cNvSpPr>
          <p:nvPr/>
        </p:nvSpPr>
        <p:spPr bwMode="auto">
          <a:xfrm>
            <a:off x="3848499" y="4076237"/>
            <a:ext cx="1518207" cy="58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56340" rIns="90000" bIns="45000">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en-US" sz="1100" dirty="0" err="1">
                <a:solidFill>
                  <a:srgbClr val="000000"/>
                </a:solidFill>
                <a:latin typeface="仿宋_GB2312" pitchFamily="1" charset="-122"/>
                <a:ea typeface="仿宋_GB2312" pitchFamily="1" charset="-122"/>
              </a:rPr>
              <a:t>单击此处添加文字</a:t>
            </a:r>
            <a:endParaRPr lang="en-US" sz="1100" dirty="0">
              <a:solidFill>
                <a:srgbClr val="000000"/>
              </a:solidFill>
              <a:latin typeface="仿宋_GB2312" pitchFamily="1" charset="-122"/>
              <a:ea typeface="仿宋_GB2312" pitchFamily="1" charset="-122"/>
            </a:endParaRPr>
          </a:p>
          <a:p>
            <a:pPr algn="ctr" eaLnBrk="1">
              <a:lnSpc>
                <a:spcPct val="95000"/>
              </a:lnSpc>
            </a:pPr>
            <a:r>
              <a:rPr lang="en-US" sz="1100" dirty="0" err="1">
                <a:solidFill>
                  <a:srgbClr val="000000"/>
                </a:solidFill>
                <a:latin typeface="仿宋_GB2312" pitchFamily="1" charset="-122"/>
                <a:ea typeface="仿宋_GB2312" pitchFamily="1" charset="-122"/>
              </a:rPr>
              <a:t>单击此处添加文字</a:t>
            </a:r>
            <a:endParaRPr lang="en-US" sz="1100" dirty="0">
              <a:solidFill>
                <a:srgbClr val="000000"/>
              </a:solidFill>
              <a:latin typeface="仿宋_GB2312" pitchFamily="1" charset="-122"/>
              <a:ea typeface="仿宋_GB2312" pitchFamily="1" charset="-122"/>
            </a:endParaRPr>
          </a:p>
          <a:p>
            <a:pPr algn="ctr" eaLnBrk="1">
              <a:lnSpc>
                <a:spcPct val="95000"/>
              </a:lnSpc>
            </a:pPr>
            <a:r>
              <a:rPr lang="en-US" sz="1100" dirty="0" err="1">
                <a:solidFill>
                  <a:srgbClr val="000000"/>
                </a:solidFill>
                <a:latin typeface="仿宋_GB2312" pitchFamily="1" charset="-122"/>
                <a:ea typeface="仿宋_GB2312" pitchFamily="1" charset="-122"/>
              </a:rPr>
              <a:t>单击此处添加文字</a:t>
            </a:r>
            <a:endParaRPr lang="en-US" sz="1100" dirty="0">
              <a:solidFill>
                <a:srgbClr val="000000"/>
              </a:solidFill>
              <a:latin typeface="仿宋_GB2312" pitchFamily="1" charset="-122"/>
              <a:ea typeface="仿宋_GB2312" pitchFamily="1" charset="-122"/>
            </a:endParaRPr>
          </a:p>
        </p:txBody>
      </p:sp>
      <p:grpSp>
        <p:nvGrpSpPr>
          <p:cNvPr id="53" name="Group 13"/>
          <p:cNvGrpSpPr>
            <a:grpSpLocks/>
          </p:cNvGrpSpPr>
          <p:nvPr/>
        </p:nvGrpSpPr>
        <p:grpSpPr bwMode="auto">
          <a:xfrm>
            <a:off x="4459368" y="820296"/>
            <a:ext cx="2096799" cy="2498466"/>
            <a:chOff x="0" y="0"/>
            <a:chExt cx="1754" cy="2090"/>
          </a:xfrm>
        </p:grpSpPr>
        <p:sp>
          <p:nvSpPr>
            <p:cNvPr id="55" name="AutoShape 14"/>
            <p:cNvSpPr>
              <a:spLocks noChangeArrowheads="1"/>
            </p:cNvSpPr>
            <p:nvPr/>
          </p:nvSpPr>
          <p:spPr bwMode="auto">
            <a:xfrm rot="3420000" flipH="1">
              <a:off x="-280" y="959"/>
              <a:ext cx="1958" cy="402"/>
            </a:xfrm>
            <a:custGeom>
              <a:avLst/>
              <a:gdLst>
                <a:gd name="T0" fmla="*/ 169 w 21600"/>
                <a:gd name="T1" fmla="*/ 4 h 21600"/>
                <a:gd name="T2" fmla="*/ 89 w 21600"/>
                <a:gd name="T3" fmla="*/ 7 h 21600"/>
                <a:gd name="T4" fmla="*/ 9 w 21600"/>
                <a:gd name="T5" fmla="*/ 4 h 21600"/>
                <a:gd name="T6" fmla="*/ 89 w 21600"/>
                <a:gd name="T7" fmla="*/ 0 h 21600"/>
                <a:gd name="T8" fmla="*/ 0 60000 65536"/>
                <a:gd name="T9" fmla="*/ 0 60000 65536"/>
                <a:gd name="T10" fmla="*/ 0 60000 65536"/>
                <a:gd name="T11" fmla="*/ 0 60000 65536"/>
                <a:gd name="T12" fmla="*/ 2879 w 21600"/>
                <a:gd name="T13" fmla="*/ 2901 h 21600"/>
                <a:gd name="T14" fmla="*/ 18721 w 21600"/>
                <a:gd name="T15" fmla="*/ 18699 h 21600"/>
              </a:gdLst>
              <a:ahLst/>
              <a:cxnLst>
                <a:cxn ang="T8">
                  <a:pos x="T0" y="T1"/>
                </a:cxn>
                <a:cxn ang="T9">
                  <a:pos x="T2" y="T3"/>
                </a:cxn>
                <a:cxn ang="T10">
                  <a:pos x="T4" y="T5"/>
                </a:cxn>
                <a:cxn ang="T11">
                  <a:pos x="T6" y="T7"/>
                </a:cxn>
              </a:cxnLst>
              <a:rect l="T12" t="T13" r="T14" b="T15"/>
              <a:pathLst>
                <a:path w="21600" h="21600">
                  <a:moveTo>
                    <a:pt x="0" y="0"/>
                  </a:moveTo>
                  <a:lnTo>
                    <a:pt x="2168" y="21600"/>
                  </a:lnTo>
                  <a:lnTo>
                    <a:pt x="19432" y="21600"/>
                  </a:lnTo>
                  <a:lnTo>
                    <a:pt x="21600" y="0"/>
                  </a:lnTo>
                  <a:lnTo>
                    <a:pt x="0" y="0"/>
                  </a:lnTo>
                  <a:close/>
                </a:path>
              </a:pathLst>
            </a:custGeom>
            <a:gradFill rotWithShape="0">
              <a:gsLst>
                <a:gs pos="0">
                  <a:srgbClr val="970609"/>
                </a:gs>
                <a:gs pos="100000">
                  <a:srgbClr val="F60101"/>
                </a:gs>
              </a:gsLst>
              <a:lin ang="5400000" scaled="1"/>
            </a:gradFill>
            <a:ln w="36000" cmpd="sng">
              <a:solidFill>
                <a:srgbClr val="970609"/>
              </a:solidFill>
              <a:bevel/>
              <a:headEnd/>
              <a:tailEnd/>
            </a:ln>
          </p:spPr>
          <p:txBody>
            <a:bodyPr lIns="108000" tIns="76860" rIns="108000" bIns="63000" anchor="ctr"/>
            <a:lstStyle/>
            <a:p>
              <a:pPr algn="ctr">
                <a:lnSpc>
                  <a:spcPct val="95000"/>
                </a:lnSpc>
                <a:tabLst>
                  <a:tab pos="723900" algn="l"/>
                  <a:tab pos="1447800" algn="l"/>
                  <a:tab pos="2171700" algn="l"/>
                  <a:tab pos="2895600" algn="l"/>
                </a:tabLst>
              </a:pPr>
              <a:r>
                <a:rPr lang="en-US" sz="1400">
                  <a:solidFill>
                    <a:srgbClr val="FFFFFF"/>
                  </a:solidFill>
                  <a:latin typeface="仿宋_GB2312" pitchFamily="1" charset="-122"/>
                  <a:ea typeface="仿宋_GB2312" pitchFamily="1" charset="-122"/>
                </a:rPr>
                <a:t>单击此处添加标题</a:t>
              </a:r>
            </a:p>
          </p:txBody>
        </p:sp>
        <p:sp>
          <p:nvSpPr>
            <p:cNvPr id="56" name="AutoShape 15"/>
            <p:cNvSpPr>
              <a:spLocks noChangeArrowheads="1"/>
            </p:cNvSpPr>
            <p:nvPr/>
          </p:nvSpPr>
          <p:spPr bwMode="auto">
            <a:xfrm rot="3420000">
              <a:off x="85" y="735"/>
              <a:ext cx="1957" cy="380"/>
            </a:xfrm>
            <a:prstGeom prst="triangle">
              <a:avLst>
                <a:gd name="adj" fmla="val 50000"/>
              </a:avLst>
            </a:prstGeom>
            <a:gradFill rotWithShape="0">
              <a:gsLst>
                <a:gs pos="0">
                  <a:srgbClr val="F60101"/>
                </a:gs>
                <a:gs pos="100000">
                  <a:srgbClr val="970609">
                    <a:alpha val="50000"/>
                  </a:srgbClr>
                </a:gs>
              </a:gsLst>
              <a:path path="shape">
                <a:fillToRect l="70000" t="39999" r="30000" b="60001"/>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100">
                <a:ea typeface="宋体" pitchFamily="2" charset="-122"/>
              </a:endParaRPr>
            </a:p>
          </p:txBody>
        </p:sp>
      </p:grpSp>
      <p:sp>
        <p:nvSpPr>
          <p:cNvPr id="54" name="Text Box 16"/>
          <p:cNvSpPr txBox="1">
            <a:spLocks noChangeArrowheads="1"/>
          </p:cNvSpPr>
          <p:nvPr/>
        </p:nvSpPr>
        <p:spPr bwMode="auto">
          <a:xfrm>
            <a:off x="5824559" y="1522018"/>
            <a:ext cx="1573197" cy="58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56340" rIns="90000" bIns="45000">
            <a:spAutoFit/>
          </a:bodyPr>
          <a:lstStyle>
            <a:lvl1pPr eaLnBrk="0">
              <a:tabLst>
                <a:tab pos="723900" algn="l"/>
                <a:tab pos="1447800" algn="l"/>
              </a:tabLst>
              <a:defRPr>
                <a:solidFill>
                  <a:schemeClr val="tx1"/>
                </a:solidFill>
                <a:latin typeface="Arial" pitchFamily="34" charset="0"/>
                <a:ea typeface="方正宋体" charset="0"/>
                <a:cs typeface="方正宋体" charset="0"/>
              </a:defRPr>
            </a:lvl1pPr>
            <a:lvl2pPr eaLnBrk="0">
              <a:tabLst>
                <a:tab pos="723900" algn="l"/>
                <a:tab pos="1447800" algn="l"/>
              </a:tabLst>
              <a:defRPr>
                <a:solidFill>
                  <a:schemeClr val="tx1"/>
                </a:solidFill>
                <a:latin typeface="Arial" pitchFamily="34" charset="0"/>
                <a:ea typeface="方正宋体" charset="0"/>
                <a:cs typeface="方正宋体" charset="0"/>
              </a:defRPr>
            </a:lvl2pPr>
            <a:lvl3pPr eaLnBrk="0">
              <a:tabLst>
                <a:tab pos="723900" algn="l"/>
                <a:tab pos="1447800" algn="l"/>
              </a:tabLst>
              <a:defRPr>
                <a:solidFill>
                  <a:schemeClr val="tx1"/>
                </a:solidFill>
                <a:latin typeface="Arial" pitchFamily="34" charset="0"/>
                <a:ea typeface="方正宋体" charset="0"/>
                <a:cs typeface="方正宋体" charset="0"/>
              </a:defRPr>
            </a:lvl3pPr>
            <a:lvl4pPr eaLnBrk="0">
              <a:tabLst>
                <a:tab pos="723900" algn="l"/>
                <a:tab pos="1447800" algn="l"/>
              </a:tabLst>
              <a:defRPr>
                <a:solidFill>
                  <a:schemeClr val="tx1"/>
                </a:solidFill>
                <a:latin typeface="Arial" pitchFamily="34" charset="0"/>
                <a:ea typeface="方正宋体" charset="0"/>
                <a:cs typeface="方正宋体" charset="0"/>
              </a:defRPr>
            </a:lvl4pPr>
            <a:lvl5pPr eaLnBrk="0">
              <a:tabLst>
                <a:tab pos="723900" algn="l"/>
                <a:tab pos="1447800" algn="l"/>
              </a:tabLst>
              <a:defRPr>
                <a:solidFill>
                  <a:schemeClr val="tx1"/>
                </a:solidFill>
                <a:latin typeface="Arial" pitchFamily="34" charset="0"/>
                <a:ea typeface="方正宋体" charset="0"/>
                <a:cs typeface="方正宋体" charset="0"/>
              </a:defRPr>
            </a:lvl5pPr>
            <a:lvl6pPr marL="25146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6pPr>
            <a:lvl7pPr marL="29718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7pPr>
            <a:lvl8pPr marL="34290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8pPr>
            <a:lvl9pPr marL="3886200" indent="-228600" defTabSz="449263" eaLnBrk="0" fontAlgn="base" hangingPunct="0">
              <a:lnSpc>
                <a:spcPct val="93000"/>
              </a:lnSpc>
              <a:spcBef>
                <a:spcPct val="0"/>
              </a:spcBef>
              <a:spcAft>
                <a:spcPct val="0"/>
              </a:spcAft>
              <a:buSzPct val="100000"/>
              <a:buFont typeface="Times New Roman" pitchFamily="18" charset="0"/>
              <a:tabLst>
                <a:tab pos="723900" algn="l"/>
                <a:tab pos="1447800" algn="l"/>
              </a:tabLst>
              <a:defRPr>
                <a:solidFill>
                  <a:schemeClr val="tx1"/>
                </a:solidFill>
                <a:latin typeface="Arial" pitchFamily="34" charset="0"/>
                <a:ea typeface="方正宋体" charset="0"/>
                <a:cs typeface="方正宋体" charset="0"/>
              </a:defRPr>
            </a:lvl9pPr>
          </a:lstStyle>
          <a:p>
            <a:pPr algn="ctr" eaLnBrk="1">
              <a:lnSpc>
                <a:spcPct val="95000"/>
              </a:lnSpc>
            </a:pPr>
            <a:r>
              <a:rPr lang="en-US" sz="1100" dirty="0" err="1">
                <a:solidFill>
                  <a:srgbClr val="000000"/>
                </a:solidFill>
                <a:latin typeface="仿宋_GB2312" pitchFamily="1" charset="-122"/>
                <a:ea typeface="仿宋_GB2312" pitchFamily="1" charset="-122"/>
              </a:rPr>
              <a:t>单击此处添加文字</a:t>
            </a:r>
            <a:endParaRPr lang="en-US" sz="1100" dirty="0">
              <a:solidFill>
                <a:srgbClr val="000000"/>
              </a:solidFill>
              <a:latin typeface="仿宋_GB2312" pitchFamily="1" charset="-122"/>
              <a:ea typeface="仿宋_GB2312" pitchFamily="1" charset="-122"/>
            </a:endParaRPr>
          </a:p>
          <a:p>
            <a:pPr algn="ctr" eaLnBrk="1">
              <a:lnSpc>
                <a:spcPct val="95000"/>
              </a:lnSpc>
            </a:pPr>
            <a:r>
              <a:rPr lang="en-US" sz="1100" dirty="0" err="1">
                <a:solidFill>
                  <a:srgbClr val="000000"/>
                </a:solidFill>
                <a:latin typeface="仿宋_GB2312" pitchFamily="1" charset="-122"/>
                <a:ea typeface="仿宋_GB2312" pitchFamily="1" charset="-122"/>
              </a:rPr>
              <a:t>单击此处添加文字</a:t>
            </a:r>
            <a:endParaRPr lang="en-US" sz="1100" dirty="0">
              <a:solidFill>
                <a:srgbClr val="000000"/>
              </a:solidFill>
              <a:latin typeface="仿宋_GB2312" pitchFamily="1" charset="-122"/>
              <a:ea typeface="仿宋_GB2312" pitchFamily="1" charset="-122"/>
            </a:endParaRPr>
          </a:p>
          <a:p>
            <a:pPr algn="ctr" eaLnBrk="1">
              <a:lnSpc>
                <a:spcPct val="95000"/>
              </a:lnSpc>
            </a:pPr>
            <a:r>
              <a:rPr lang="en-US" sz="1100" dirty="0" err="1">
                <a:solidFill>
                  <a:srgbClr val="000000"/>
                </a:solidFill>
                <a:latin typeface="仿宋_GB2312" pitchFamily="1" charset="-122"/>
                <a:ea typeface="仿宋_GB2312" pitchFamily="1" charset="-122"/>
              </a:rPr>
              <a:t>单击此处添加文字</a:t>
            </a:r>
            <a:endParaRPr lang="en-US" sz="1100" dirty="0">
              <a:solidFill>
                <a:srgbClr val="000000"/>
              </a:solidFill>
              <a:latin typeface="仿宋_GB2312" pitchFamily="1" charset="-122"/>
              <a:ea typeface="仿宋_GB2312" pitchFamily="1" charset="-122"/>
            </a:endParaRPr>
          </a:p>
        </p:txBody>
      </p:sp>
      <p:sp>
        <p:nvSpPr>
          <p:cNvPr id="21" name="TextBox 57"/>
          <p:cNvSpPr txBox="1"/>
          <p:nvPr/>
        </p:nvSpPr>
        <p:spPr>
          <a:xfrm>
            <a:off x="1215053" y="152307"/>
            <a:ext cx="3262432" cy="461665"/>
          </a:xfrm>
          <a:prstGeom prst="rect">
            <a:avLst/>
          </a:prstGeom>
          <a:noFill/>
        </p:spPr>
        <p:txBody>
          <a:bodyPr wrap="none" rtlCol="0">
            <a:spAutoFit/>
          </a:bodyPr>
          <a:lstStyle/>
          <a:p>
            <a:r>
              <a:rPr lang="zh-CN" altLang="en-US" sz="2400" b="1" dirty="0" smtClean="0">
                <a:solidFill>
                  <a:schemeClr val="bg1">
                    <a:lumMod val="50000"/>
                  </a:schemeClr>
                </a:solidFill>
                <a:latin typeface="微软雅黑" pitchFamily="34" charset="-122"/>
                <a:ea typeface="微软雅黑" pitchFamily="34" charset="-122"/>
              </a:rPr>
              <a:t>点击此处输入你的内容</a:t>
            </a:r>
            <a:endParaRPr lang="zh-CN" altLang="en-US" sz="24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7558816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1+#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0-#ppt_w/2"/>
                                          </p:val>
                                        </p:tav>
                                        <p:tav tm="100000">
                                          <p:val>
                                            <p:strVal val="#ppt_x"/>
                                          </p:val>
                                        </p:tav>
                                      </p:tavLst>
                                    </p:anim>
                                    <p:anim calcmode="lin" valueType="num">
                                      <p:cBhvr additive="base">
                                        <p:cTn id="23" dur="500" fill="hold"/>
                                        <p:tgtEl>
                                          <p:spTgt spid="5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fill="hold"/>
                                        <p:tgtEl>
                                          <p:spTgt spid="54"/>
                                        </p:tgtEl>
                                        <p:attrNameLst>
                                          <p:attrName>ppt_x</p:attrName>
                                        </p:attrNameLst>
                                      </p:cBhvr>
                                      <p:tavLst>
                                        <p:tav tm="0">
                                          <p:val>
                                            <p:strVal val="1+#ppt_w/2"/>
                                          </p:val>
                                        </p:tav>
                                        <p:tav tm="100000">
                                          <p:val>
                                            <p:strVal val="#ppt_x"/>
                                          </p:val>
                                        </p:tav>
                                      </p:tavLst>
                                    </p:anim>
                                    <p:anim calcmode="lin" valueType="num">
                                      <p:cBhvr additive="base">
                                        <p:cTn id="28" dur="500" fill="hold"/>
                                        <p:tgtEl>
                                          <p:spTgt spid="5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ppt_x"/>
                                          </p:val>
                                        </p:tav>
                                        <p:tav tm="100000">
                                          <p:val>
                                            <p:strVal val="#ppt_x"/>
                                          </p:val>
                                        </p:tav>
                                      </p:tavLst>
                                    </p:anim>
                                    <p:anim calcmode="lin" valueType="num">
                                      <p:cBhvr additive="base">
                                        <p:cTn id="33" dur="500" fill="hold"/>
                                        <p:tgtEl>
                                          <p:spTgt spid="5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ppt_w</p:attrName>
                                        </p:attrNameLst>
                                      </p:cBhvr>
                                      <p:tavLst>
                                        <p:tav tm="0">
                                          <p:val>
                                            <p:fltVal val="0"/>
                                          </p:val>
                                        </p:tav>
                                        <p:tav tm="100000">
                                          <p:val>
                                            <p:strVal val="#ppt_w"/>
                                          </p:val>
                                        </p:tav>
                                      </p:tavLst>
                                    </p:anim>
                                    <p:anim calcmode="lin" valueType="num">
                                      <p:cBhvr>
                                        <p:cTn id="38" dur="500" fill="hold"/>
                                        <p:tgtEl>
                                          <p:spTgt spid="62"/>
                                        </p:tgtEl>
                                        <p:attrNameLst>
                                          <p:attrName>ppt_h</p:attrName>
                                        </p:attrNameLst>
                                      </p:cBhvr>
                                      <p:tavLst>
                                        <p:tav tm="0">
                                          <p:val>
                                            <p:fltVal val="0"/>
                                          </p:val>
                                        </p:tav>
                                        <p:tav tm="100000">
                                          <p:val>
                                            <p:strVal val="#ppt_h"/>
                                          </p:val>
                                        </p:tav>
                                      </p:tavLst>
                                    </p:anim>
                                    <p:animEffect transition="in" filter="fade">
                                      <p:cBhvr>
                                        <p:cTn id="39"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c73541fa308bd6dbfd9bd8163492549efb16c65"/>
  <p:tag name="GENSWF_OUTPUT_FILE_NAME" val="税务"/>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362</TotalTime>
  <Words>3510</Words>
  <Application>Microsoft Office PowerPoint</Application>
  <PresentationFormat>全屏显示(16:9)</PresentationFormat>
  <Paragraphs>422</Paragraphs>
  <Slides>30</Slides>
  <Notes>29</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30</vt:i4>
      </vt:variant>
    </vt:vector>
  </HeadingPairs>
  <TitlesOfParts>
    <vt:vector size="55" baseType="lpstr">
      <vt:lpstr>Arial Rounded MT Bold</vt:lpstr>
      <vt:lpstr>Arial Unicode MS</vt:lpstr>
      <vt:lpstr>Gulim</vt:lpstr>
      <vt:lpstr>HY헤드라인M</vt:lpstr>
      <vt:lpstr>맑은 고딕</vt:lpstr>
      <vt:lpstr>ＭＳ Ｐゴシック</vt:lpstr>
      <vt:lpstr>PMingLiU</vt:lpstr>
      <vt:lpstr>阿里巴巴普惠体 H</vt:lpstr>
      <vt:lpstr>阿里巴巴普惠体 L</vt:lpstr>
      <vt:lpstr>方正宋体</vt:lpstr>
      <vt:lpstr>方正姚体</vt:lpstr>
      <vt:lpstr>仿宋_GB2312</vt:lpstr>
      <vt:lpstr>黑体</vt:lpstr>
      <vt:lpstr>宋体</vt:lpstr>
      <vt:lpstr>微软雅黑</vt:lpstr>
      <vt:lpstr>Arial</vt:lpstr>
      <vt:lpstr>Arial Black</vt:lpstr>
      <vt:lpstr>Arial Narrow</vt:lpstr>
      <vt:lpstr>Calibri</vt:lpstr>
      <vt:lpstr>Impact</vt:lpstr>
      <vt:lpstr>Segoe UI</vt:lpstr>
      <vt:lpstr>Times</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 tmob an.com</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东方之P</dc:creator>
  <cp:keywords>51PPT模板网</cp:keywords>
  <dc:description>www.51pptm ob an.com</dc:description>
  <cp:lastModifiedBy>YANGs</cp:lastModifiedBy>
  <cp:revision>109</cp:revision>
  <dcterms:created xsi:type="dcterms:W3CDTF">2014-12-19T07:17:35Z</dcterms:created>
  <dcterms:modified xsi:type="dcterms:W3CDTF">2020-12-10T14:06:50Z</dcterms:modified>
</cp:coreProperties>
</file>