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7" r:id="rId2"/>
    <p:sldId id="258" r:id="rId3"/>
    <p:sldId id="259" r:id="rId4"/>
    <p:sldId id="261" r:id="rId5"/>
    <p:sldId id="262" r:id="rId6"/>
    <p:sldId id="263" r:id="rId7"/>
    <p:sldId id="264" r:id="rId8"/>
    <p:sldId id="265" r:id="rId9"/>
    <p:sldId id="282" r:id="rId10"/>
    <p:sldId id="266" r:id="rId11"/>
    <p:sldId id="268" r:id="rId12"/>
    <p:sldId id="267" r:id="rId13"/>
    <p:sldId id="269" r:id="rId14"/>
    <p:sldId id="270" r:id="rId15"/>
    <p:sldId id="271" r:id="rId16"/>
    <p:sldId id="283" r:id="rId17"/>
    <p:sldId id="272" r:id="rId18"/>
    <p:sldId id="273" r:id="rId19"/>
    <p:sldId id="274" r:id="rId20"/>
    <p:sldId id="275" r:id="rId21"/>
    <p:sldId id="276" r:id="rId22"/>
    <p:sldId id="277" r:id="rId23"/>
    <p:sldId id="278" r:id="rId24"/>
    <p:sldId id="284" r:id="rId25"/>
    <p:sldId id="279" r:id="rId26"/>
    <p:sldId id="280" r:id="rId27"/>
    <p:sldId id="281" r:id="rId28"/>
    <p:sldId id="285" r:id="rId29"/>
    <p:sldId id="286" r:id="rId30"/>
    <p:sldId id="260" r:id="rId31"/>
    <p:sldId id="287" r:id="rId32"/>
    <p:sldId id="288"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816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9" d="100"/>
          <a:sy n="109" d="100"/>
        </p:scale>
        <p:origin x="162" y="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05870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CB287B-7148-4D76-9C35-148CF1E1BB5F}" type="slidenum">
              <a:rPr lang="zh-CN" altLang="en-US" smtClean="0"/>
              <a:t>1</a:t>
            </a:fld>
            <a:endParaRPr lang="zh-CN" altLang="en-US"/>
          </a:p>
        </p:txBody>
      </p:sp>
    </p:spTree>
    <p:extLst>
      <p:ext uri="{BB962C8B-B14F-4D97-AF65-F5344CB8AC3E}">
        <p14:creationId xmlns:p14="http://schemas.microsoft.com/office/powerpoint/2010/main" val="3103931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CB287B-7148-4D76-9C35-148CF1E1BB5F}" type="slidenum">
              <a:rPr lang="zh-CN" altLang="en-US" smtClean="0"/>
              <a:t>2</a:t>
            </a:fld>
            <a:endParaRPr lang="zh-CN" altLang="en-US"/>
          </a:p>
        </p:txBody>
      </p:sp>
    </p:spTree>
    <p:extLst>
      <p:ext uri="{BB962C8B-B14F-4D97-AF65-F5344CB8AC3E}">
        <p14:creationId xmlns:p14="http://schemas.microsoft.com/office/powerpoint/2010/main" val="100613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CB287B-7148-4D76-9C35-148CF1E1BB5F}" type="slidenum">
              <a:rPr lang="zh-CN" altLang="en-US" smtClean="0"/>
              <a:t>3</a:t>
            </a:fld>
            <a:endParaRPr lang="zh-CN" altLang="en-US"/>
          </a:p>
        </p:txBody>
      </p:sp>
    </p:spTree>
    <p:extLst>
      <p:ext uri="{BB962C8B-B14F-4D97-AF65-F5344CB8AC3E}">
        <p14:creationId xmlns:p14="http://schemas.microsoft.com/office/powerpoint/2010/main" val="3355579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CB287B-7148-4D76-9C35-148CF1E1BB5F}" type="slidenum">
              <a:rPr lang="zh-CN" altLang="en-US" smtClean="0"/>
              <a:t>9</a:t>
            </a:fld>
            <a:endParaRPr lang="zh-CN" altLang="en-US"/>
          </a:p>
        </p:txBody>
      </p:sp>
    </p:spTree>
    <p:extLst>
      <p:ext uri="{BB962C8B-B14F-4D97-AF65-F5344CB8AC3E}">
        <p14:creationId xmlns:p14="http://schemas.microsoft.com/office/powerpoint/2010/main" val="1805030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CB287B-7148-4D76-9C35-148CF1E1BB5F}" type="slidenum">
              <a:rPr lang="zh-CN" altLang="en-US" smtClean="0"/>
              <a:t>16</a:t>
            </a:fld>
            <a:endParaRPr lang="zh-CN" altLang="en-US"/>
          </a:p>
        </p:txBody>
      </p:sp>
    </p:spTree>
    <p:extLst>
      <p:ext uri="{BB962C8B-B14F-4D97-AF65-F5344CB8AC3E}">
        <p14:creationId xmlns:p14="http://schemas.microsoft.com/office/powerpoint/2010/main" val="3019066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CB287B-7148-4D76-9C35-148CF1E1BB5F}" type="slidenum">
              <a:rPr lang="zh-CN" altLang="en-US" smtClean="0"/>
              <a:t>24</a:t>
            </a:fld>
            <a:endParaRPr lang="zh-CN" altLang="en-US"/>
          </a:p>
        </p:txBody>
      </p:sp>
    </p:spTree>
    <p:extLst>
      <p:ext uri="{BB962C8B-B14F-4D97-AF65-F5344CB8AC3E}">
        <p14:creationId xmlns:p14="http://schemas.microsoft.com/office/powerpoint/2010/main" val="2494300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CB287B-7148-4D76-9C35-148CF1E1BB5F}" type="slidenum">
              <a:rPr lang="zh-CN" altLang="en-US" smtClean="0"/>
              <a:t>30</a:t>
            </a:fld>
            <a:endParaRPr lang="zh-CN" altLang="en-US"/>
          </a:p>
        </p:txBody>
      </p:sp>
    </p:spTree>
    <p:extLst>
      <p:ext uri="{BB962C8B-B14F-4D97-AF65-F5344CB8AC3E}">
        <p14:creationId xmlns:p14="http://schemas.microsoft.com/office/powerpoint/2010/main" val="966042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783952-BB44-4068-B06C-627533034631}" type="datetimeFigureOut">
              <a:rPr lang="zh-CN" altLang="en-US" smtClean="0"/>
              <a:t>2020/12/13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A2F1B9-D298-464A-9AAD-E7F26934796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A4414D7-E5FF-4116-B62F-5C662F57A6D6}" type="datetimeFigureOut">
              <a:rPr lang="zh-CN" altLang="en-US" smtClean="0"/>
              <a:t>2020/12/13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6CFA3-CA92-442F-BA9F-2E1E736B6135}" type="slidenum">
              <a:rPr lang="zh-CN" altLang="en-US" smtClean="0"/>
              <a:t>‹#›</a:t>
            </a:fld>
            <a:endParaRPr lang="zh-CN" altLang="en-US"/>
          </a:p>
        </p:txBody>
      </p:sp>
    </p:spTree>
    <p:extLst>
      <p:ext uri="{BB962C8B-B14F-4D97-AF65-F5344CB8AC3E}">
        <p14:creationId xmlns:p14="http://schemas.microsoft.com/office/powerpoint/2010/main" val="17926359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783952-BB44-4068-B06C-627533034631}" type="datetimeFigureOut">
              <a:rPr lang="zh-CN" altLang="en-US" smtClean="0"/>
              <a:t>2020/12/13</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A2F1B9-D298-464A-9AAD-E7F26934796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1.xml"/><Relationship Id="rId5" Type="http://schemas.openxmlformats.org/officeDocument/2006/relationships/tags" Target="../tags/tag5.xml"/><Relationship Id="rId10"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9.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2" Type="http://schemas.openxmlformats.org/officeDocument/2006/relationships/tags" Target="../tags/tag11.xml"/><Relationship Id="rId16" Type="http://schemas.openxmlformats.org/officeDocument/2006/relationships/image" Target="../media/image8.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7.png"/><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StephenZhu/"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椭圆 13"/>
          <p:cNvSpPr/>
          <p:nvPr>
            <p:custDataLst>
              <p:tags r:id="rId1"/>
            </p:custDataLst>
          </p:nvPr>
        </p:nvSpPr>
        <p:spPr>
          <a:xfrm>
            <a:off x="4005931" y="909376"/>
            <a:ext cx="2663602" cy="2663602"/>
          </a:xfrm>
          <a:prstGeom prst="ellipse">
            <a:avLst/>
          </a:prstGeom>
          <a:noFill/>
          <a:ln w="19050">
            <a:solidFill>
              <a:srgbClr val="C8161D"/>
            </a:solidFill>
            <a:prstDash val="sysDash"/>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PA_椭圆 14"/>
          <p:cNvSpPr/>
          <p:nvPr>
            <p:custDataLst>
              <p:tags r:id="rId2"/>
            </p:custDataLst>
          </p:nvPr>
        </p:nvSpPr>
        <p:spPr>
          <a:xfrm>
            <a:off x="6381576" y="1269322"/>
            <a:ext cx="2231667" cy="2231667"/>
          </a:xfrm>
          <a:prstGeom prst="ellipse">
            <a:avLst/>
          </a:prstGeom>
          <a:noFill/>
          <a:ln w="19050">
            <a:solidFill>
              <a:srgbClr val="C8161D"/>
            </a:solidFill>
            <a:prstDash val="sysDash"/>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PA_椭圆 15"/>
          <p:cNvSpPr/>
          <p:nvPr>
            <p:custDataLst>
              <p:tags r:id="rId3"/>
            </p:custDataLst>
          </p:nvPr>
        </p:nvSpPr>
        <p:spPr>
          <a:xfrm>
            <a:off x="4933165" y="333462"/>
            <a:ext cx="2240292" cy="2240292"/>
          </a:xfrm>
          <a:prstGeom prst="ellipse">
            <a:avLst/>
          </a:prstGeom>
          <a:solidFill>
            <a:srgbClr val="C8161D"/>
          </a:solidFill>
          <a:ln>
            <a:solidFill>
              <a:srgbClr val="C8161D"/>
            </a:solid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PA_文本框 16"/>
          <p:cNvSpPr txBox="1"/>
          <p:nvPr>
            <p:custDataLst>
              <p:tags r:id="rId4"/>
            </p:custDataLst>
          </p:nvPr>
        </p:nvSpPr>
        <p:spPr>
          <a:xfrm>
            <a:off x="4869167" y="909447"/>
            <a:ext cx="2447635" cy="1106805"/>
          </a:xfrm>
          <a:prstGeom prst="rect">
            <a:avLst/>
          </a:prstGeom>
          <a:noFill/>
        </p:spPr>
        <p:txBody>
          <a:bodyPr wrap="square" rtlCol="0">
            <a:spAutoFit/>
          </a:bodyPr>
          <a:lstStyle/>
          <a:p>
            <a:pPr algn="ctr"/>
            <a:r>
              <a:rPr lang="en-US" altLang="zh-CN" sz="6600" b="1" dirty="0" smtClean="0">
                <a:solidFill>
                  <a:schemeClr val="bg1"/>
                </a:solidFill>
                <a:cs typeface="+mn-ea"/>
                <a:sym typeface="+mn-lt"/>
              </a:rPr>
              <a:t>2020</a:t>
            </a:r>
            <a:endParaRPr lang="zh-CN" altLang="en-US" sz="6600" b="1" dirty="0">
              <a:solidFill>
                <a:schemeClr val="bg1"/>
              </a:solidFill>
              <a:cs typeface="+mn-ea"/>
              <a:sym typeface="+mn-lt"/>
            </a:endParaRPr>
          </a:p>
        </p:txBody>
      </p:sp>
      <p:sp>
        <p:nvSpPr>
          <p:cNvPr id="19" name="椭圆 18"/>
          <p:cNvSpPr/>
          <p:nvPr/>
        </p:nvSpPr>
        <p:spPr>
          <a:xfrm>
            <a:off x="3616710" y="1668516"/>
            <a:ext cx="794542" cy="794542"/>
          </a:xfrm>
          <a:prstGeom prst="ellipse">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KSO_Shape"/>
          <p:cNvSpPr/>
          <p:nvPr/>
        </p:nvSpPr>
        <p:spPr bwMode="auto">
          <a:xfrm>
            <a:off x="3793073" y="1898266"/>
            <a:ext cx="441814" cy="335042"/>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cs typeface="+mn-ea"/>
              <a:sym typeface="+mn-lt"/>
            </a:endParaRPr>
          </a:p>
        </p:txBody>
      </p:sp>
      <p:sp>
        <p:nvSpPr>
          <p:cNvPr id="22" name="椭圆 21"/>
          <p:cNvSpPr/>
          <p:nvPr/>
        </p:nvSpPr>
        <p:spPr>
          <a:xfrm>
            <a:off x="5125808" y="2924793"/>
            <a:ext cx="1041476" cy="1041476"/>
          </a:xfrm>
          <a:prstGeom prst="ellipse">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KSO_Shape"/>
          <p:cNvSpPr/>
          <p:nvPr/>
        </p:nvSpPr>
        <p:spPr bwMode="auto">
          <a:xfrm>
            <a:off x="5353407" y="3286188"/>
            <a:ext cx="586279" cy="44713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cs typeface="+mn-ea"/>
              <a:sym typeface="+mn-lt"/>
            </a:endParaRPr>
          </a:p>
        </p:txBody>
      </p:sp>
      <p:sp>
        <p:nvSpPr>
          <p:cNvPr id="25" name="椭圆 24"/>
          <p:cNvSpPr/>
          <p:nvPr/>
        </p:nvSpPr>
        <p:spPr>
          <a:xfrm>
            <a:off x="7764285" y="2596575"/>
            <a:ext cx="848958" cy="848958"/>
          </a:xfrm>
          <a:prstGeom prst="ellipse">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KSO_Shape"/>
          <p:cNvSpPr/>
          <p:nvPr/>
        </p:nvSpPr>
        <p:spPr bwMode="auto">
          <a:xfrm>
            <a:off x="7970223" y="2809463"/>
            <a:ext cx="437081" cy="432711"/>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cs typeface="+mn-ea"/>
              <a:sym typeface="+mn-lt"/>
            </a:endParaRPr>
          </a:p>
        </p:txBody>
      </p:sp>
      <p:sp>
        <p:nvSpPr>
          <p:cNvPr id="28" name="椭圆 27"/>
          <p:cNvSpPr/>
          <p:nvPr/>
        </p:nvSpPr>
        <p:spPr>
          <a:xfrm>
            <a:off x="7938865" y="1234905"/>
            <a:ext cx="603891" cy="603891"/>
          </a:xfrm>
          <a:prstGeom prst="ellipse">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KSO_Shape"/>
          <p:cNvSpPr/>
          <p:nvPr/>
        </p:nvSpPr>
        <p:spPr bwMode="auto">
          <a:xfrm>
            <a:off x="8089838" y="1403987"/>
            <a:ext cx="332092" cy="2822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cs typeface="+mn-ea"/>
              <a:sym typeface="+mn-lt"/>
            </a:endParaRPr>
          </a:p>
        </p:txBody>
      </p:sp>
      <p:sp>
        <p:nvSpPr>
          <p:cNvPr id="30" name="PA_椭圆 29"/>
          <p:cNvSpPr/>
          <p:nvPr>
            <p:custDataLst>
              <p:tags r:id="rId5"/>
            </p:custDataLst>
          </p:nvPr>
        </p:nvSpPr>
        <p:spPr>
          <a:xfrm>
            <a:off x="7118231" y="485823"/>
            <a:ext cx="207586" cy="207586"/>
          </a:xfrm>
          <a:prstGeom prst="ellipse">
            <a:avLst/>
          </a:prstGeom>
          <a:solidFill>
            <a:srgbClr val="C8161D"/>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PA_椭圆 30"/>
          <p:cNvSpPr/>
          <p:nvPr>
            <p:custDataLst>
              <p:tags r:id="rId6"/>
            </p:custDataLst>
          </p:nvPr>
        </p:nvSpPr>
        <p:spPr>
          <a:xfrm>
            <a:off x="7270592" y="1997597"/>
            <a:ext cx="207586" cy="207586"/>
          </a:xfrm>
          <a:prstGeom prst="ellipse">
            <a:avLst/>
          </a:prstGeom>
          <a:solidFill>
            <a:srgbClr val="C8161D"/>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PA_椭圆 31"/>
          <p:cNvSpPr/>
          <p:nvPr>
            <p:custDataLst>
              <p:tags r:id="rId7"/>
            </p:custDataLst>
          </p:nvPr>
        </p:nvSpPr>
        <p:spPr>
          <a:xfrm>
            <a:off x="4581845" y="1485290"/>
            <a:ext cx="207586" cy="207586"/>
          </a:xfrm>
          <a:prstGeom prst="ellipse">
            <a:avLst/>
          </a:prstGeom>
          <a:solidFill>
            <a:srgbClr val="C8161D"/>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PA_矩形 32"/>
          <p:cNvSpPr/>
          <p:nvPr>
            <p:custDataLst>
              <p:tags r:id="rId8"/>
            </p:custDataLst>
          </p:nvPr>
        </p:nvSpPr>
        <p:spPr>
          <a:xfrm>
            <a:off x="-17537" y="4301126"/>
            <a:ext cx="12221587" cy="1655753"/>
          </a:xfrm>
          <a:prstGeom prst="rect">
            <a:avLst/>
          </a:prstGeom>
          <a:solidFill>
            <a:srgbClr val="C8161D"/>
          </a:solidFill>
          <a:ln>
            <a:noFill/>
          </a:ln>
          <a:effectLst>
            <a:outerShdw blurRad="355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PA_文本框 34"/>
          <p:cNvSpPr txBox="1"/>
          <p:nvPr>
            <p:custDataLst>
              <p:tags r:id="rId9"/>
            </p:custDataLst>
          </p:nvPr>
        </p:nvSpPr>
        <p:spPr>
          <a:xfrm>
            <a:off x="1652585" y="4668060"/>
            <a:ext cx="9214624" cy="922020"/>
          </a:xfrm>
          <a:prstGeom prst="rect">
            <a:avLst/>
          </a:prstGeom>
          <a:noFill/>
        </p:spPr>
        <p:txBody>
          <a:bodyPr wrap="square" rtlCol="0">
            <a:spAutoFit/>
          </a:bodyPr>
          <a:lstStyle/>
          <a:p>
            <a:pPr algn="ctr"/>
            <a:r>
              <a:rPr lang="zh-CN" altLang="en-US" sz="5400" b="1" dirty="0">
                <a:solidFill>
                  <a:schemeClr val="bg1"/>
                </a:solidFill>
                <a:cs typeface="+mn-ea"/>
                <a:sym typeface="+mn-lt"/>
              </a:rPr>
              <a:t>年终工作总结</a:t>
            </a:r>
            <a:r>
              <a:rPr lang="en-US" altLang="zh-CN" sz="5400" b="1" dirty="0">
                <a:solidFill>
                  <a:schemeClr val="bg1"/>
                </a:solidFill>
                <a:cs typeface="+mn-ea"/>
                <a:sym typeface="+mn-lt"/>
              </a:rPr>
              <a:t>PPT</a:t>
            </a:r>
            <a:r>
              <a:rPr lang="zh-CN" altLang="en-US" sz="5400" b="1" dirty="0">
                <a:solidFill>
                  <a:schemeClr val="bg1"/>
                </a:solidFill>
                <a:cs typeface="+mn-ea"/>
                <a:sym typeface="+mn-lt"/>
              </a:rPr>
              <a:t>模板</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7"/>
                                        </p:tgtEl>
                                        <p:attrNameLst>
                                          <p:attrName>ppt_y</p:attrName>
                                        </p:attrNameLst>
                                      </p:cBhvr>
                                      <p:tavLst>
                                        <p:tav tm="0">
                                          <p:val>
                                            <p:strVal val="#ppt_y"/>
                                          </p:val>
                                        </p:tav>
                                        <p:tav tm="100000">
                                          <p:val>
                                            <p:strVal val="#ppt_y"/>
                                          </p:val>
                                        </p:tav>
                                      </p:tavLst>
                                    </p:anim>
                                    <p:anim calcmode="lin" valueType="num">
                                      <p:cBhvr>
                                        <p:cTn id="1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7"/>
                                        </p:tgtEl>
                                      </p:cBhvr>
                                    </p:animEffect>
                                  </p:childTnLst>
                                </p:cTn>
                              </p:par>
                            </p:childTnLst>
                          </p:cTn>
                        </p:par>
                        <p:par>
                          <p:cTn id="18" fill="hold">
                            <p:stCondLst>
                              <p:cond delay="165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par>
                          <p:cTn id="22" fill="hold">
                            <p:stCondLst>
                              <p:cond delay="215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265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365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4650"/>
                            </p:stCondLst>
                            <p:childTnLst>
                              <p:par>
                                <p:cTn id="39" presetID="42"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5650"/>
                            </p:stCondLst>
                            <p:childTnLst>
                              <p:par>
                                <p:cTn id="45" presetID="2" presetClass="entr" presetSubtype="2"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1+#ppt_w/2"/>
                                          </p:val>
                                        </p:tav>
                                        <p:tav tm="100000">
                                          <p:val>
                                            <p:strVal val="#ppt_x"/>
                                          </p:val>
                                        </p:tav>
                                      </p:tavLst>
                                    </p:anim>
                                    <p:anim calcmode="lin" valueType="num">
                                      <p:cBhvr additive="base">
                                        <p:cTn id="48" dur="50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615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5"/>
                                        </p:tgtEl>
                                        <p:attrNameLst>
                                          <p:attrName>ppt_y</p:attrName>
                                        </p:attrNameLst>
                                      </p:cBhvr>
                                      <p:tavLst>
                                        <p:tav tm="0">
                                          <p:val>
                                            <p:strVal val="#ppt_y"/>
                                          </p:val>
                                        </p:tav>
                                        <p:tav tm="100000">
                                          <p:val>
                                            <p:strVal val="#ppt_y"/>
                                          </p:val>
                                        </p:tav>
                                      </p:tavLst>
                                    </p:anim>
                                    <p:anim calcmode="lin" valueType="num">
                                      <p:cBhvr>
                                        <p:cTn id="5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p:bldP spid="30" grpId="0" bldLvl="0" animBg="1"/>
      <p:bldP spid="31" grpId="0" bldLvl="0" animBg="1"/>
      <p:bldP spid="32" grpId="0" bldLvl="0" animBg="1"/>
      <p:bldP spid="33" grpId="0" bldLvl="0" animBg="1"/>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年终工作业绩</a:t>
            </a:r>
          </a:p>
        </p:txBody>
      </p:sp>
      <p:pic>
        <p:nvPicPr>
          <p:cNvPr id="4" name="Picture 3" descr="C:\Users\Administrator\Desktop\787637.png"/>
          <p:cNvPicPr>
            <a:picLocks noChangeAspect="1" noChangeArrowheads="1"/>
          </p:cNvPicPr>
          <p:nvPr/>
        </p:nvPicPr>
        <p:blipFill>
          <a:blip r:embed="rId2" cstate="screen"/>
          <a:srcRect/>
          <a:stretch>
            <a:fillRect/>
          </a:stretch>
        </p:blipFill>
        <p:spPr bwMode="auto">
          <a:xfrm>
            <a:off x="3897118" y="1053518"/>
            <a:ext cx="3874223" cy="545522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5324689" y="5344375"/>
            <a:ext cx="1019079" cy="1019310"/>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charset="-122"/>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charset="-122"/>
                </a:endParaRPr>
              </a:p>
            </p:txBody>
          </p:sp>
        </p:grpSp>
        <p:sp>
          <p:nvSpPr>
            <p:cNvPr id="7" name="椭圆 6"/>
            <p:cNvSpPr/>
            <p:nvPr/>
          </p:nvSpPr>
          <p:spPr>
            <a:xfrm>
              <a:off x="3983164" y="2466913"/>
              <a:ext cx="1185736" cy="1185736"/>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charset="-122"/>
              </a:endParaRPr>
            </a:p>
          </p:txBody>
        </p:sp>
      </p:grpSp>
      <p:grpSp>
        <p:nvGrpSpPr>
          <p:cNvPr id="10" name="组合 9"/>
          <p:cNvGrpSpPr/>
          <p:nvPr/>
        </p:nvGrpSpPr>
        <p:grpSpPr>
          <a:xfrm>
            <a:off x="4315404" y="4257036"/>
            <a:ext cx="1019079" cy="1019310"/>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charset="-122"/>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charset="-122"/>
                </a:endParaRPr>
              </a:p>
            </p:txBody>
          </p:sp>
        </p:grpSp>
        <p:sp>
          <p:nvSpPr>
            <p:cNvPr id="12" name="椭圆 11"/>
            <p:cNvSpPr/>
            <p:nvPr/>
          </p:nvSpPr>
          <p:spPr>
            <a:xfrm>
              <a:off x="3983164" y="2466913"/>
              <a:ext cx="1185736" cy="1185736"/>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charset="-122"/>
              </a:endParaRPr>
            </a:p>
          </p:txBody>
        </p:sp>
      </p:grpSp>
      <p:grpSp>
        <p:nvGrpSpPr>
          <p:cNvPr id="15" name="组合 14"/>
          <p:cNvGrpSpPr/>
          <p:nvPr/>
        </p:nvGrpSpPr>
        <p:grpSpPr>
          <a:xfrm>
            <a:off x="6349841" y="3592486"/>
            <a:ext cx="1019079" cy="1019310"/>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charset="-122"/>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charset="-122"/>
                </a:endParaRPr>
              </a:p>
            </p:txBody>
          </p:sp>
        </p:grpSp>
        <p:sp>
          <p:nvSpPr>
            <p:cNvPr id="17" name="椭圆 16"/>
            <p:cNvSpPr/>
            <p:nvPr/>
          </p:nvSpPr>
          <p:spPr>
            <a:xfrm>
              <a:off x="3983164" y="2466913"/>
              <a:ext cx="1185736" cy="1185736"/>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charset="-122"/>
              </a:endParaRPr>
            </a:p>
          </p:txBody>
        </p:sp>
      </p:grpSp>
      <p:grpSp>
        <p:nvGrpSpPr>
          <p:cNvPr id="20" name="组合 19"/>
          <p:cNvGrpSpPr/>
          <p:nvPr/>
        </p:nvGrpSpPr>
        <p:grpSpPr>
          <a:xfrm>
            <a:off x="4315404" y="2962163"/>
            <a:ext cx="1019079" cy="1019310"/>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charset="-122"/>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charset="-122"/>
                </a:endParaRPr>
              </a:p>
            </p:txBody>
          </p:sp>
        </p:grpSp>
        <p:sp>
          <p:nvSpPr>
            <p:cNvPr id="22" name="椭圆 21"/>
            <p:cNvSpPr/>
            <p:nvPr/>
          </p:nvSpPr>
          <p:spPr>
            <a:xfrm>
              <a:off x="3983164" y="2466913"/>
              <a:ext cx="1185736" cy="1185736"/>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charset="-122"/>
              </a:endParaRPr>
            </a:p>
          </p:txBody>
        </p:sp>
      </p:grpSp>
      <p:grpSp>
        <p:nvGrpSpPr>
          <p:cNvPr id="25" name="组合 24"/>
          <p:cNvGrpSpPr/>
          <p:nvPr/>
        </p:nvGrpSpPr>
        <p:grpSpPr>
          <a:xfrm>
            <a:off x="6349841" y="2282379"/>
            <a:ext cx="1019079" cy="1019310"/>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charset="-122"/>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charset="-122"/>
                </a:endParaRPr>
              </a:p>
            </p:txBody>
          </p:sp>
        </p:grpSp>
        <p:sp>
          <p:nvSpPr>
            <p:cNvPr id="27" name="椭圆 26"/>
            <p:cNvSpPr/>
            <p:nvPr/>
          </p:nvSpPr>
          <p:spPr>
            <a:xfrm>
              <a:off x="3983164" y="2466913"/>
              <a:ext cx="1185736" cy="1185736"/>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charset="-122"/>
              </a:endParaRPr>
            </a:p>
          </p:txBody>
        </p:sp>
      </p:grpSp>
      <p:grpSp>
        <p:nvGrpSpPr>
          <p:cNvPr id="30" name="组合 29"/>
          <p:cNvGrpSpPr/>
          <p:nvPr/>
        </p:nvGrpSpPr>
        <p:grpSpPr>
          <a:xfrm>
            <a:off x="5324689" y="1155077"/>
            <a:ext cx="1019079" cy="1019310"/>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Arial" panose="020B0604020202020204" pitchFamily="34" charset="0"/>
                  <a:ea typeface="微软雅黑" panose="020B0503020204020204" charset="-122"/>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Arial" panose="020B0604020202020204" pitchFamily="34" charset="0"/>
                  <a:ea typeface="微软雅黑" panose="020B0503020204020204" charset="-122"/>
                </a:endParaRPr>
              </a:p>
            </p:txBody>
          </p:sp>
        </p:grpSp>
        <p:sp>
          <p:nvSpPr>
            <p:cNvPr id="32" name="椭圆 31"/>
            <p:cNvSpPr/>
            <p:nvPr/>
          </p:nvSpPr>
          <p:spPr>
            <a:xfrm>
              <a:off x="3983164" y="2466913"/>
              <a:ext cx="1185736" cy="1185736"/>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charset="-122"/>
              </a:endParaRPr>
            </a:p>
          </p:txBody>
        </p:sp>
      </p:grpSp>
      <p:grpSp>
        <p:nvGrpSpPr>
          <p:cNvPr id="35" name="Group 34"/>
          <p:cNvGrpSpPr/>
          <p:nvPr/>
        </p:nvGrpSpPr>
        <p:grpSpPr>
          <a:xfrm>
            <a:off x="5646161" y="1438630"/>
            <a:ext cx="399072" cy="324809"/>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3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grpSp>
      <p:sp>
        <p:nvSpPr>
          <p:cNvPr id="43" name="Freeform 20"/>
          <p:cNvSpPr>
            <a:spLocks noEditPoints="1"/>
          </p:cNvSpPr>
          <p:nvPr/>
        </p:nvSpPr>
        <p:spPr bwMode="auto">
          <a:xfrm>
            <a:off x="6650417" y="2644892"/>
            <a:ext cx="397607" cy="27025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50" tIns="60925" rIns="121850" bIns="60925" numCol="1" anchor="t" anchorCtr="0" compatLnSpc="1"/>
          <a:lstStyle/>
          <a:p>
            <a:endParaRPr lang="en-US" sz="1705">
              <a:latin typeface="Arial" panose="020B0604020202020204" pitchFamily="34" charset="0"/>
              <a:ea typeface="微软雅黑" panose="020B0503020204020204" charset="-122"/>
            </a:endParaRPr>
          </a:p>
        </p:txBody>
      </p:sp>
      <p:grpSp>
        <p:nvGrpSpPr>
          <p:cNvPr id="46" name="Group 20"/>
          <p:cNvGrpSpPr/>
          <p:nvPr/>
        </p:nvGrpSpPr>
        <p:grpSpPr>
          <a:xfrm>
            <a:off x="4608640" y="3307467"/>
            <a:ext cx="412290" cy="285633"/>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grpSp>
      <p:grpSp>
        <p:nvGrpSpPr>
          <p:cNvPr id="51" name="组合 50"/>
          <p:cNvGrpSpPr/>
          <p:nvPr/>
        </p:nvGrpSpPr>
        <p:grpSpPr>
          <a:xfrm>
            <a:off x="6652392" y="3857207"/>
            <a:ext cx="422023" cy="403509"/>
            <a:chOff x="3294063" y="754063"/>
            <a:chExt cx="5600701" cy="5353051"/>
          </a:xfrm>
          <a:solidFill>
            <a:schemeClr val="bg1"/>
          </a:solidFill>
        </p:grpSpPr>
        <p:sp>
          <p:nvSpPr>
            <p:cNvPr id="52"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53"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55"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56"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57"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58"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59"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60"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61"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sp>
          <p:nvSpPr>
            <p:cNvPr id="62"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Arial" panose="020B0604020202020204" pitchFamily="34" charset="0"/>
                <a:ea typeface="微软雅黑" panose="020B0503020204020204" charset="-122"/>
              </a:endParaRPr>
            </a:p>
          </p:txBody>
        </p:sp>
      </p:grpSp>
      <p:grpSp>
        <p:nvGrpSpPr>
          <p:cNvPr id="65" name="Group 23"/>
          <p:cNvGrpSpPr/>
          <p:nvPr/>
        </p:nvGrpSpPr>
        <p:grpSpPr>
          <a:xfrm>
            <a:off x="4687500" y="4608075"/>
            <a:ext cx="342376" cy="298549"/>
            <a:chOff x="7540014" y="4306907"/>
            <a:chExt cx="389342" cy="339426"/>
          </a:xfrm>
          <a:solidFill>
            <a:schemeClr val="bg1"/>
          </a:solidFill>
        </p:grpSpPr>
        <p:sp>
          <p:nvSpPr>
            <p:cNvPr id="66"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67"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68"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69"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70"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71"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72"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grpSp>
      <p:grpSp>
        <p:nvGrpSpPr>
          <p:cNvPr id="79" name="Group 9"/>
          <p:cNvGrpSpPr/>
          <p:nvPr/>
        </p:nvGrpSpPr>
        <p:grpSpPr>
          <a:xfrm>
            <a:off x="5641945" y="5734652"/>
            <a:ext cx="384568" cy="285232"/>
            <a:chOff x="4572000" y="3414713"/>
            <a:chExt cx="374651" cy="277813"/>
          </a:xfrm>
          <a:solidFill>
            <a:schemeClr val="bg1"/>
          </a:solidFill>
        </p:grpSpPr>
        <p:sp>
          <p:nvSpPr>
            <p:cNvPr id="80"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sp>
          <p:nvSpPr>
            <p:cNvPr id="81"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Arial" panose="020B0604020202020204" pitchFamily="34" charset="0"/>
                <a:ea typeface="微软雅黑" panose="020B0503020204020204" charset="-122"/>
              </a:endParaRPr>
            </a:p>
          </p:txBody>
        </p:sp>
      </p:grpSp>
      <p:sp>
        <p:nvSpPr>
          <p:cNvPr id="82" name="Text Placeholder 2"/>
          <p:cNvSpPr txBox="1"/>
          <p:nvPr/>
        </p:nvSpPr>
        <p:spPr>
          <a:xfrm>
            <a:off x="401109" y="2621327"/>
            <a:ext cx="353411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83" name="文本框 36"/>
          <p:cNvSpPr txBox="1"/>
          <p:nvPr/>
        </p:nvSpPr>
        <p:spPr>
          <a:xfrm>
            <a:off x="288712" y="2244782"/>
            <a:ext cx="265176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84" name="Text Placeholder 2"/>
          <p:cNvSpPr txBox="1"/>
          <p:nvPr/>
        </p:nvSpPr>
        <p:spPr>
          <a:xfrm>
            <a:off x="411982" y="4234375"/>
            <a:ext cx="3726075"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85" name="文本框 36"/>
          <p:cNvSpPr txBox="1"/>
          <p:nvPr/>
        </p:nvSpPr>
        <p:spPr>
          <a:xfrm>
            <a:off x="320773" y="3810782"/>
            <a:ext cx="210237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86" name="Text Placeholder 2"/>
          <p:cNvSpPr txBox="1"/>
          <p:nvPr/>
        </p:nvSpPr>
        <p:spPr>
          <a:xfrm>
            <a:off x="7466651" y="2820152"/>
            <a:ext cx="3987036"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87" name="文本框 36"/>
          <p:cNvSpPr txBox="1"/>
          <p:nvPr/>
        </p:nvSpPr>
        <p:spPr>
          <a:xfrm>
            <a:off x="7354253" y="2443607"/>
            <a:ext cx="299160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88" name="Text Placeholder 2"/>
          <p:cNvSpPr txBox="1"/>
          <p:nvPr/>
        </p:nvSpPr>
        <p:spPr>
          <a:xfrm>
            <a:off x="7518327" y="4143657"/>
            <a:ext cx="3987036"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89" name="文本框 36"/>
          <p:cNvSpPr txBox="1"/>
          <p:nvPr/>
        </p:nvSpPr>
        <p:spPr>
          <a:xfrm>
            <a:off x="7405929" y="3767112"/>
            <a:ext cx="299160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90" name="Text Placeholder 2"/>
          <p:cNvSpPr txBox="1"/>
          <p:nvPr/>
        </p:nvSpPr>
        <p:spPr>
          <a:xfrm>
            <a:off x="6517089" y="5520865"/>
            <a:ext cx="4501772"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91" name="文本框 36"/>
          <p:cNvSpPr txBox="1"/>
          <p:nvPr/>
        </p:nvSpPr>
        <p:spPr>
          <a:xfrm>
            <a:off x="6404691" y="5144320"/>
            <a:ext cx="210237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92" name="Text Placeholder 2"/>
          <p:cNvSpPr txBox="1"/>
          <p:nvPr/>
        </p:nvSpPr>
        <p:spPr>
          <a:xfrm>
            <a:off x="6766293" y="1447247"/>
            <a:ext cx="4073390"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93" name="文本框 36"/>
          <p:cNvSpPr txBox="1"/>
          <p:nvPr/>
        </p:nvSpPr>
        <p:spPr>
          <a:xfrm>
            <a:off x="6653895" y="1070702"/>
            <a:ext cx="3056401"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Tree>
    <p:extLst>
      <p:ext uri="{BB962C8B-B14F-4D97-AF65-F5344CB8AC3E}">
        <p14:creationId xmlns:p14="http://schemas.microsoft.com/office/powerpoint/2010/main" val="398637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6*min(max(#ppt_w*#ppt_h,.3),1)-7.4)/-.7*#ppt_w"/>
                                          </p:val>
                                        </p:tav>
                                        <p:tav tm="100000">
                                          <p:val>
                                            <p:strVal val="#ppt_w"/>
                                          </p:val>
                                        </p:tav>
                                      </p:tavLst>
                                    </p:anim>
                                    <p:anim calcmode="lin" valueType="num">
                                      <p:cBhvr>
                                        <p:cTn id="12" dur="500" fill="hold"/>
                                        <p:tgtEl>
                                          <p:spTgt spid="5"/>
                                        </p:tgtEl>
                                        <p:attrNameLst>
                                          <p:attrName>ppt_h</p:attrName>
                                        </p:attrNameLst>
                                      </p:cBhvr>
                                      <p:tavLst>
                                        <p:tav tm="0">
                                          <p:val>
                                            <p:strVal val="(6*min(max(#ppt_w*#ppt_h,.3),1)-7.4)/-.7*#ppt_h"/>
                                          </p:val>
                                        </p:tav>
                                        <p:tav tm="100000">
                                          <p:val>
                                            <p:strVal val="#ppt_h"/>
                                          </p:val>
                                        </p:tav>
                                      </p:tavLst>
                                    </p:anim>
                                    <p:anim calcmode="lin" valueType="num">
                                      <p:cBhvr>
                                        <p:cTn id="13" dur="500" fill="hold"/>
                                        <p:tgtEl>
                                          <p:spTgt spid="5"/>
                                        </p:tgtEl>
                                        <p:attrNameLst>
                                          <p:attrName>ppt_x</p:attrName>
                                        </p:attrNameLst>
                                      </p:cBhvr>
                                      <p:tavLst>
                                        <p:tav tm="0">
                                          <p:val>
                                            <p:fltVal val="0.5"/>
                                          </p:val>
                                        </p:tav>
                                        <p:tav tm="100000">
                                          <p:val>
                                            <p:strVal val="#ppt_x"/>
                                          </p:val>
                                        </p:tav>
                                      </p:tavLst>
                                    </p:anim>
                                    <p:anim calcmode="lin" valueType="num">
                                      <p:cBhvr>
                                        <p:cTn id="14" dur="500" fill="hold"/>
                                        <p:tgtEl>
                                          <p:spTgt spid="5"/>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strVal val="(6*min(max(#ppt_w*#ppt_h,.3),1)-7.4)/-.7*#ppt_w"/>
                                          </p:val>
                                        </p:tav>
                                        <p:tav tm="100000">
                                          <p:val>
                                            <p:strVal val="#ppt_w"/>
                                          </p:val>
                                        </p:tav>
                                      </p:tavLst>
                                    </p:anim>
                                    <p:anim calcmode="lin" valueType="num">
                                      <p:cBhvr>
                                        <p:cTn id="18" dur="500" fill="hold"/>
                                        <p:tgtEl>
                                          <p:spTgt spid="10"/>
                                        </p:tgtEl>
                                        <p:attrNameLst>
                                          <p:attrName>ppt_h</p:attrName>
                                        </p:attrNameLst>
                                      </p:cBhvr>
                                      <p:tavLst>
                                        <p:tav tm="0">
                                          <p:val>
                                            <p:strVal val="(6*min(max(#ppt_w*#ppt_h,.3),1)-7.4)/-.7*#ppt_h"/>
                                          </p:val>
                                        </p:tav>
                                        <p:tav tm="100000">
                                          <p:val>
                                            <p:strVal val="#ppt_h"/>
                                          </p:val>
                                        </p:tav>
                                      </p:tavLst>
                                    </p:anim>
                                    <p:anim calcmode="lin" valueType="num">
                                      <p:cBhvr>
                                        <p:cTn id="19" dur="500" fill="hold"/>
                                        <p:tgtEl>
                                          <p:spTgt spid="10"/>
                                        </p:tgtEl>
                                        <p:attrNameLst>
                                          <p:attrName>ppt_x</p:attrName>
                                        </p:attrNameLst>
                                      </p:cBhvr>
                                      <p:tavLst>
                                        <p:tav tm="0">
                                          <p:val>
                                            <p:fltVal val="0.5"/>
                                          </p:val>
                                        </p:tav>
                                        <p:tav tm="100000">
                                          <p:val>
                                            <p:strVal val="#ppt_x"/>
                                          </p:val>
                                        </p:tav>
                                      </p:tavLst>
                                    </p:anim>
                                    <p:anim calcmode="lin" valueType="num">
                                      <p:cBhvr>
                                        <p:cTn id="20" dur="500" fill="hold"/>
                                        <p:tgtEl>
                                          <p:spTgt spid="10"/>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strVal val="(6*min(max(#ppt_w*#ppt_h,.3),1)-7.4)/-.7*#ppt_w"/>
                                          </p:val>
                                        </p:tav>
                                        <p:tav tm="100000">
                                          <p:val>
                                            <p:strVal val="#ppt_w"/>
                                          </p:val>
                                        </p:tav>
                                      </p:tavLst>
                                    </p:anim>
                                    <p:anim calcmode="lin" valueType="num">
                                      <p:cBhvr>
                                        <p:cTn id="24" dur="500" fill="hold"/>
                                        <p:tgtEl>
                                          <p:spTgt spid="15"/>
                                        </p:tgtEl>
                                        <p:attrNameLst>
                                          <p:attrName>ppt_h</p:attrName>
                                        </p:attrNameLst>
                                      </p:cBhvr>
                                      <p:tavLst>
                                        <p:tav tm="0">
                                          <p:val>
                                            <p:strVal val="(6*min(max(#ppt_w*#ppt_h,.3),1)-7.4)/-.7*#ppt_h"/>
                                          </p:val>
                                        </p:tav>
                                        <p:tav tm="100000">
                                          <p:val>
                                            <p:strVal val="#ppt_h"/>
                                          </p:val>
                                        </p:tav>
                                      </p:tavLst>
                                    </p:anim>
                                    <p:anim calcmode="lin" valueType="num">
                                      <p:cBhvr>
                                        <p:cTn id="25" dur="500" fill="hold"/>
                                        <p:tgtEl>
                                          <p:spTgt spid="15"/>
                                        </p:tgtEl>
                                        <p:attrNameLst>
                                          <p:attrName>ppt_x</p:attrName>
                                        </p:attrNameLst>
                                      </p:cBhvr>
                                      <p:tavLst>
                                        <p:tav tm="0">
                                          <p:val>
                                            <p:fltVal val="0.5"/>
                                          </p:val>
                                        </p:tav>
                                        <p:tav tm="100000">
                                          <p:val>
                                            <p:strVal val="#ppt_x"/>
                                          </p:val>
                                        </p:tav>
                                      </p:tavLst>
                                    </p:anim>
                                    <p:anim calcmode="lin" valueType="num">
                                      <p:cBhvr>
                                        <p:cTn id="26" dur="500" fill="hold"/>
                                        <p:tgtEl>
                                          <p:spTgt spid="15"/>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6*min(max(#ppt_w*#ppt_h,.3),1)-7.4)/-.7*#ppt_w"/>
                                          </p:val>
                                        </p:tav>
                                        <p:tav tm="100000">
                                          <p:val>
                                            <p:strVal val="#ppt_w"/>
                                          </p:val>
                                        </p:tav>
                                      </p:tavLst>
                                    </p:anim>
                                    <p:anim calcmode="lin" valueType="num">
                                      <p:cBhvr>
                                        <p:cTn id="30" dur="500" fill="hold"/>
                                        <p:tgtEl>
                                          <p:spTgt spid="20"/>
                                        </p:tgtEl>
                                        <p:attrNameLst>
                                          <p:attrName>ppt_h</p:attrName>
                                        </p:attrNameLst>
                                      </p:cBhvr>
                                      <p:tavLst>
                                        <p:tav tm="0">
                                          <p:val>
                                            <p:strVal val="(6*min(max(#ppt_w*#ppt_h,.3),1)-7.4)/-.7*#ppt_h"/>
                                          </p:val>
                                        </p:tav>
                                        <p:tav tm="100000">
                                          <p:val>
                                            <p:strVal val="#ppt_h"/>
                                          </p:val>
                                        </p:tav>
                                      </p:tavLst>
                                    </p:anim>
                                    <p:anim calcmode="lin" valueType="num">
                                      <p:cBhvr>
                                        <p:cTn id="31" dur="500" fill="hold"/>
                                        <p:tgtEl>
                                          <p:spTgt spid="20"/>
                                        </p:tgtEl>
                                        <p:attrNameLst>
                                          <p:attrName>ppt_x</p:attrName>
                                        </p:attrNameLst>
                                      </p:cBhvr>
                                      <p:tavLst>
                                        <p:tav tm="0">
                                          <p:val>
                                            <p:fltVal val="0.5"/>
                                          </p:val>
                                        </p:tav>
                                        <p:tav tm="100000">
                                          <p:val>
                                            <p:strVal val="#ppt_x"/>
                                          </p:val>
                                        </p:tav>
                                      </p:tavLst>
                                    </p:anim>
                                    <p:anim calcmode="lin" valueType="num">
                                      <p:cBhvr>
                                        <p:cTn id="32" dur="500" fill="hold"/>
                                        <p:tgtEl>
                                          <p:spTgt spid="20"/>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strVal val="(6*min(max(#ppt_w*#ppt_h,.3),1)-7.4)/-.7*#ppt_w"/>
                                          </p:val>
                                        </p:tav>
                                        <p:tav tm="100000">
                                          <p:val>
                                            <p:strVal val="#ppt_w"/>
                                          </p:val>
                                        </p:tav>
                                      </p:tavLst>
                                    </p:anim>
                                    <p:anim calcmode="lin" valueType="num">
                                      <p:cBhvr>
                                        <p:cTn id="36" dur="500" fill="hold"/>
                                        <p:tgtEl>
                                          <p:spTgt spid="25"/>
                                        </p:tgtEl>
                                        <p:attrNameLst>
                                          <p:attrName>ppt_h</p:attrName>
                                        </p:attrNameLst>
                                      </p:cBhvr>
                                      <p:tavLst>
                                        <p:tav tm="0">
                                          <p:val>
                                            <p:strVal val="(6*min(max(#ppt_w*#ppt_h,.3),1)-7.4)/-.7*#ppt_h"/>
                                          </p:val>
                                        </p:tav>
                                        <p:tav tm="100000">
                                          <p:val>
                                            <p:strVal val="#ppt_h"/>
                                          </p:val>
                                        </p:tav>
                                      </p:tavLst>
                                    </p:anim>
                                    <p:anim calcmode="lin" valueType="num">
                                      <p:cBhvr>
                                        <p:cTn id="37" dur="500" fill="hold"/>
                                        <p:tgtEl>
                                          <p:spTgt spid="25"/>
                                        </p:tgtEl>
                                        <p:attrNameLst>
                                          <p:attrName>ppt_x</p:attrName>
                                        </p:attrNameLst>
                                      </p:cBhvr>
                                      <p:tavLst>
                                        <p:tav tm="0">
                                          <p:val>
                                            <p:fltVal val="0.5"/>
                                          </p:val>
                                        </p:tav>
                                        <p:tav tm="100000">
                                          <p:val>
                                            <p:strVal val="#ppt_x"/>
                                          </p:val>
                                        </p:tav>
                                      </p:tavLst>
                                    </p:anim>
                                    <p:anim calcmode="lin" valueType="num">
                                      <p:cBhvr>
                                        <p:cTn id="38" dur="500" fill="hold"/>
                                        <p:tgtEl>
                                          <p:spTgt spid="2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strVal val="(6*min(max(#ppt_w*#ppt_h,.3),1)-7.4)/-.7*#ppt_w"/>
                                          </p:val>
                                        </p:tav>
                                        <p:tav tm="100000">
                                          <p:val>
                                            <p:strVal val="#ppt_w"/>
                                          </p:val>
                                        </p:tav>
                                      </p:tavLst>
                                    </p:anim>
                                    <p:anim calcmode="lin" valueType="num">
                                      <p:cBhvr>
                                        <p:cTn id="42" dur="500" fill="hold"/>
                                        <p:tgtEl>
                                          <p:spTgt spid="30"/>
                                        </p:tgtEl>
                                        <p:attrNameLst>
                                          <p:attrName>ppt_h</p:attrName>
                                        </p:attrNameLst>
                                      </p:cBhvr>
                                      <p:tavLst>
                                        <p:tav tm="0">
                                          <p:val>
                                            <p:strVal val="(6*min(max(#ppt_w*#ppt_h,.3),1)-7.4)/-.7*#ppt_h"/>
                                          </p:val>
                                        </p:tav>
                                        <p:tav tm="100000">
                                          <p:val>
                                            <p:strVal val="#ppt_h"/>
                                          </p:val>
                                        </p:tav>
                                      </p:tavLst>
                                    </p:anim>
                                    <p:anim calcmode="lin" valueType="num">
                                      <p:cBhvr>
                                        <p:cTn id="43" dur="500" fill="hold"/>
                                        <p:tgtEl>
                                          <p:spTgt spid="30"/>
                                        </p:tgtEl>
                                        <p:attrNameLst>
                                          <p:attrName>ppt_x</p:attrName>
                                        </p:attrNameLst>
                                      </p:cBhvr>
                                      <p:tavLst>
                                        <p:tav tm="0">
                                          <p:val>
                                            <p:fltVal val="0.5"/>
                                          </p:val>
                                        </p:tav>
                                        <p:tav tm="100000">
                                          <p:val>
                                            <p:strVal val="#ppt_x"/>
                                          </p:val>
                                        </p:tav>
                                      </p:tavLst>
                                    </p:anim>
                                    <p:anim calcmode="lin" valueType="num">
                                      <p:cBhvr>
                                        <p:cTn id="44"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900"/>
                            </p:stCondLst>
                            <p:childTnLst>
                              <p:par>
                                <p:cTn id="46" presetID="31" presetClass="entr" presetSubtype="0"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 calcmode="lin" valueType="num">
                                      <p:cBhvr>
                                        <p:cTn id="50" dur="500" fill="hold"/>
                                        <p:tgtEl>
                                          <p:spTgt spid="35"/>
                                        </p:tgtEl>
                                        <p:attrNameLst>
                                          <p:attrName>style.rotation</p:attrName>
                                        </p:attrNameLst>
                                      </p:cBhvr>
                                      <p:tavLst>
                                        <p:tav tm="0">
                                          <p:val>
                                            <p:fltVal val="90"/>
                                          </p:val>
                                        </p:tav>
                                        <p:tav tm="100000">
                                          <p:val>
                                            <p:fltVal val="0"/>
                                          </p:val>
                                        </p:tav>
                                      </p:tavLst>
                                    </p:anim>
                                    <p:animEffect transition="in" filter="fade">
                                      <p:cBhvr>
                                        <p:cTn id="51" dur="500"/>
                                        <p:tgtEl>
                                          <p:spTgt spid="35"/>
                                        </p:tgtEl>
                                      </p:cBhvr>
                                    </p:animEffect>
                                  </p:childTnLst>
                                </p:cTn>
                              </p:par>
                            </p:childTnLst>
                          </p:cTn>
                        </p:par>
                        <p:par>
                          <p:cTn id="52" fill="hold">
                            <p:stCondLst>
                              <p:cond delay="2400"/>
                            </p:stCondLst>
                            <p:childTnLst>
                              <p:par>
                                <p:cTn id="53" presetID="31"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 calcmode="lin" valueType="num">
                                      <p:cBhvr>
                                        <p:cTn id="57" dur="500" fill="hold"/>
                                        <p:tgtEl>
                                          <p:spTgt spid="43"/>
                                        </p:tgtEl>
                                        <p:attrNameLst>
                                          <p:attrName>style.rotation</p:attrName>
                                        </p:attrNameLst>
                                      </p:cBhvr>
                                      <p:tavLst>
                                        <p:tav tm="0">
                                          <p:val>
                                            <p:fltVal val="90"/>
                                          </p:val>
                                        </p:tav>
                                        <p:tav tm="100000">
                                          <p:val>
                                            <p:fltVal val="0"/>
                                          </p:val>
                                        </p:tav>
                                      </p:tavLst>
                                    </p:anim>
                                    <p:animEffect transition="in" filter="fade">
                                      <p:cBhvr>
                                        <p:cTn id="58" dur="500"/>
                                        <p:tgtEl>
                                          <p:spTgt spid="43"/>
                                        </p:tgtEl>
                                      </p:cBhvr>
                                    </p:animEffect>
                                  </p:childTnLst>
                                </p:cTn>
                              </p:par>
                            </p:childTnLst>
                          </p:cTn>
                        </p:par>
                        <p:par>
                          <p:cTn id="59" fill="hold">
                            <p:stCondLst>
                              <p:cond delay="2900"/>
                            </p:stCondLst>
                            <p:childTnLst>
                              <p:par>
                                <p:cTn id="60" presetID="31" presetClass="entr" presetSubtype="0"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 calcmode="lin" valueType="num">
                                      <p:cBhvr>
                                        <p:cTn id="64" dur="500" fill="hold"/>
                                        <p:tgtEl>
                                          <p:spTgt spid="46"/>
                                        </p:tgtEl>
                                        <p:attrNameLst>
                                          <p:attrName>style.rotation</p:attrName>
                                        </p:attrNameLst>
                                      </p:cBhvr>
                                      <p:tavLst>
                                        <p:tav tm="0">
                                          <p:val>
                                            <p:fltVal val="90"/>
                                          </p:val>
                                        </p:tav>
                                        <p:tav tm="100000">
                                          <p:val>
                                            <p:fltVal val="0"/>
                                          </p:val>
                                        </p:tav>
                                      </p:tavLst>
                                    </p:anim>
                                    <p:animEffect transition="in" filter="fade">
                                      <p:cBhvr>
                                        <p:cTn id="65" dur="500"/>
                                        <p:tgtEl>
                                          <p:spTgt spid="46"/>
                                        </p:tgtEl>
                                      </p:cBhvr>
                                    </p:animEffect>
                                  </p:childTnLst>
                                </p:cTn>
                              </p:par>
                            </p:childTnLst>
                          </p:cTn>
                        </p:par>
                        <p:par>
                          <p:cTn id="66" fill="hold">
                            <p:stCondLst>
                              <p:cond delay="3400"/>
                            </p:stCondLst>
                            <p:childTnLst>
                              <p:par>
                                <p:cTn id="67" presetID="31" presetClass="entr" presetSubtype="0"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 calcmode="lin" valueType="num">
                                      <p:cBhvr>
                                        <p:cTn id="71" dur="500" fill="hold"/>
                                        <p:tgtEl>
                                          <p:spTgt spid="51"/>
                                        </p:tgtEl>
                                        <p:attrNameLst>
                                          <p:attrName>style.rotation</p:attrName>
                                        </p:attrNameLst>
                                      </p:cBhvr>
                                      <p:tavLst>
                                        <p:tav tm="0">
                                          <p:val>
                                            <p:fltVal val="90"/>
                                          </p:val>
                                        </p:tav>
                                        <p:tav tm="100000">
                                          <p:val>
                                            <p:fltVal val="0"/>
                                          </p:val>
                                        </p:tav>
                                      </p:tavLst>
                                    </p:anim>
                                    <p:animEffect transition="in" filter="fade">
                                      <p:cBhvr>
                                        <p:cTn id="72" dur="500"/>
                                        <p:tgtEl>
                                          <p:spTgt spid="51"/>
                                        </p:tgtEl>
                                      </p:cBhvr>
                                    </p:animEffect>
                                  </p:childTnLst>
                                </p:cTn>
                              </p:par>
                            </p:childTnLst>
                          </p:cTn>
                        </p:par>
                        <p:par>
                          <p:cTn id="73" fill="hold">
                            <p:stCondLst>
                              <p:cond delay="3900"/>
                            </p:stCondLst>
                            <p:childTnLst>
                              <p:par>
                                <p:cTn id="74" presetID="31" presetClass="entr" presetSubtype="0" fill="hold" nodeType="afterEffect">
                                  <p:stCondLst>
                                    <p:cond delay="0"/>
                                  </p:stCondLst>
                                  <p:childTnLst>
                                    <p:set>
                                      <p:cBhvr>
                                        <p:cTn id="75" dur="1" fill="hold">
                                          <p:stCondLst>
                                            <p:cond delay="0"/>
                                          </p:stCondLst>
                                        </p:cTn>
                                        <p:tgtEl>
                                          <p:spTgt spid="65"/>
                                        </p:tgtEl>
                                        <p:attrNameLst>
                                          <p:attrName>style.visibility</p:attrName>
                                        </p:attrNameLst>
                                      </p:cBhvr>
                                      <p:to>
                                        <p:strVal val="visible"/>
                                      </p:to>
                                    </p:set>
                                    <p:anim calcmode="lin" valueType="num">
                                      <p:cBhvr>
                                        <p:cTn id="76" dur="500" fill="hold"/>
                                        <p:tgtEl>
                                          <p:spTgt spid="65"/>
                                        </p:tgtEl>
                                        <p:attrNameLst>
                                          <p:attrName>ppt_w</p:attrName>
                                        </p:attrNameLst>
                                      </p:cBhvr>
                                      <p:tavLst>
                                        <p:tav tm="0">
                                          <p:val>
                                            <p:fltVal val="0"/>
                                          </p:val>
                                        </p:tav>
                                        <p:tav tm="100000">
                                          <p:val>
                                            <p:strVal val="#ppt_w"/>
                                          </p:val>
                                        </p:tav>
                                      </p:tavLst>
                                    </p:anim>
                                    <p:anim calcmode="lin" valueType="num">
                                      <p:cBhvr>
                                        <p:cTn id="77" dur="500" fill="hold"/>
                                        <p:tgtEl>
                                          <p:spTgt spid="65"/>
                                        </p:tgtEl>
                                        <p:attrNameLst>
                                          <p:attrName>ppt_h</p:attrName>
                                        </p:attrNameLst>
                                      </p:cBhvr>
                                      <p:tavLst>
                                        <p:tav tm="0">
                                          <p:val>
                                            <p:fltVal val="0"/>
                                          </p:val>
                                        </p:tav>
                                        <p:tav tm="100000">
                                          <p:val>
                                            <p:strVal val="#ppt_h"/>
                                          </p:val>
                                        </p:tav>
                                      </p:tavLst>
                                    </p:anim>
                                    <p:anim calcmode="lin" valueType="num">
                                      <p:cBhvr>
                                        <p:cTn id="78" dur="500" fill="hold"/>
                                        <p:tgtEl>
                                          <p:spTgt spid="65"/>
                                        </p:tgtEl>
                                        <p:attrNameLst>
                                          <p:attrName>style.rotation</p:attrName>
                                        </p:attrNameLst>
                                      </p:cBhvr>
                                      <p:tavLst>
                                        <p:tav tm="0">
                                          <p:val>
                                            <p:fltVal val="90"/>
                                          </p:val>
                                        </p:tav>
                                        <p:tav tm="100000">
                                          <p:val>
                                            <p:fltVal val="0"/>
                                          </p:val>
                                        </p:tav>
                                      </p:tavLst>
                                    </p:anim>
                                    <p:animEffect transition="in" filter="fade">
                                      <p:cBhvr>
                                        <p:cTn id="79" dur="500"/>
                                        <p:tgtEl>
                                          <p:spTgt spid="65"/>
                                        </p:tgtEl>
                                      </p:cBhvr>
                                    </p:animEffect>
                                  </p:childTnLst>
                                </p:cTn>
                              </p:par>
                            </p:childTnLst>
                          </p:cTn>
                        </p:par>
                        <p:par>
                          <p:cTn id="80" fill="hold">
                            <p:stCondLst>
                              <p:cond delay="4400"/>
                            </p:stCondLst>
                            <p:childTnLst>
                              <p:par>
                                <p:cTn id="81" presetID="31" presetClass="entr" presetSubtype="0" fill="hold" nodeType="afterEffect">
                                  <p:stCondLst>
                                    <p:cond delay="0"/>
                                  </p:stCondLst>
                                  <p:childTnLst>
                                    <p:set>
                                      <p:cBhvr>
                                        <p:cTn id="82" dur="1" fill="hold">
                                          <p:stCondLst>
                                            <p:cond delay="0"/>
                                          </p:stCondLst>
                                        </p:cTn>
                                        <p:tgtEl>
                                          <p:spTgt spid="79"/>
                                        </p:tgtEl>
                                        <p:attrNameLst>
                                          <p:attrName>style.visibility</p:attrName>
                                        </p:attrNameLst>
                                      </p:cBhvr>
                                      <p:to>
                                        <p:strVal val="visible"/>
                                      </p:to>
                                    </p:set>
                                    <p:anim calcmode="lin" valueType="num">
                                      <p:cBhvr>
                                        <p:cTn id="83" dur="500" fill="hold"/>
                                        <p:tgtEl>
                                          <p:spTgt spid="79"/>
                                        </p:tgtEl>
                                        <p:attrNameLst>
                                          <p:attrName>ppt_w</p:attrName>
                                        </p:attrNameLst>
                                      </p:cBhvr>
                                      <p:tavLst>
                                        <p:tav tm="0">
                                          <p:val>
                                            <p:fltVal val="0"/>
                                          </p:val>
                                        </p:tav>
                                        <p:tav tm="100000">
                                          <p:val>
                                            <p:strVal val="#ppt_w"/>
                                          </p:val>
                                        </p:tav>
                                      </p:tavLst>
                                    </p:anim>
                                    <p:anim calcmode="lin" valueType="num">
                                      <p:cBhvr>
                                        <p:cTn id="84" dur="500" fill="hold"/>
                                        <p:tgtEl>
                                          <p:spTgt spid="79"/>
                                        </p:tgtEl>
                                        <p:attrNameLst>
                                          <p:attrName>ppt_h</p:attrName>
                                        </p:attrNameLst>
                                      </p:cBhvr>
                                      <p:tavLst>
                                        <p:tav tm="0">
                                          <p:val>
                                            <p:fltVal val="0"/>
                                          </p:val>
                                        </p:tav>
                                        <p:tav tm="100000">
                                          <p:val>
                                            <p:strVal val="#ppt_h"/>
                                          </p:val>
                                        </p:tav>
                                      </p:tavLst>
                                    </p:anim>
                                    <p:anim calcmode="lin" valueType="num">
                                      <p:cBhvr>
                                        <p:cTn id="85" dur="500" fill="hold"/>
                                        <p:tgtEl>
                                          <p:spTgt spid="79"/>
                                        </p:tgtEl>
                                        <p:attrNameLst>
                                          <p:attrName>style.rotation</p:attrName>
                                        </p:attrNameLst>
                                      </p:cBhvr>
                                      <p:tavLst>
                                        <p:tav tm="0">
                                          <p:val>
                                            <p:fltVal val="90"/>
                                          </p:val>
                                        </p:tav>
                                        <p:tav tm="100000">
                                          <p:val>
                                            <p:fltVal val="0"/>
                                          </p:val>
                                        </p:tav>
                                      </p:tavLst>
                                    </p:anim>
                                    <p:animEffect transition="in" filter="fade">
                                      <p:cBhvr>
                                        <p:cTn id="86"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2"/>
          <p:cNvSpPr/>
          <p:nvPr/>
        </p:nvSpPr>
        <p:spPr>
          <a:xfrm>
            <a:off x="7140260" y="1929635"/>
            <a:ext cx="642029" cy="243850"/>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58" tIns="34279" rIns="68558" bIns="34279" numCol="1" spcCol="0" rtlCol="0" fromWordArt="0" anchor="ctr" anchorCtr="0" forceAA="0" compatLnSpc="1">
            <a:noAutofit/>
          </a:bodyPr>
          <a:lstStyle/>
          <a:p>
            <a:pPr algn="ctr"/>
            <a:endParaRPr lang="zh-CN" altLang="en-US" sz="1350" kern="0">
              <a:latin typeface="Arial" panose="020B0604020202020204" pitchFamily="34" charset="0"/>
              <a:ea typeface="微软雅黑" panose="020B0503020204020204" charset="-122"/>
            </a:endParaRPr>
          </a:p>
        </p:txBody>
      </p:sp>
      <p:sp>
        <p:nvSpPr>
          <p:cNvPr id="3" name="椭圆 2"/>
          <p:cNvSpPr/>
          <p:nvPr/>
        </p:nvSpPr>
        <p:spPr>
          <a:xfrm flipV="1">
            <a:off x="7140260" y="5357484"/>
            <a:ext cx="642029" cy="243850"/>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58" tIns="34279" rIns="68558" bIns="34279" numCol="1" spcCol="0" rtlCol="0" fromWordArt="0" anchor="ctr" anchorCtr="0" forceAA="0" compatLnSpc="1">
            <a:noAutofit/>
          </a:bodyPr>
          <a:lstStyle/>
          <a:p>
            <a:pPr algn="ctr"/>
            <a:endParaRPr lang="zh-CN" altLang="en-US" sz="1350" kern="0">
              <a:latin typeface="Arial" panose="020B0604020202020204" pitchFamily="34" charset="0"/>
              <a:ea typeface="微软雅黑" panose="020B0503020204020204" charset="-122"/>
            </a:endParaRPr>
          </a:p>
        </p:txBody>
      </p:sp>
      <p:sp>
        <p:nvSpPr>
          <p:cNvPr id="4" name="椭圆 2"/>
          <p:cNvSpPr/>
          <p:nvPr/>
        </p:nvSpPr>
        <p:spPr>
          <a:xfrm flipH="1">
            <a:off x="4447556" y="1929635"/>
            <a:ext cx="642029" cy="243850"/>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58" tIns="34279" rIns="68558" bIns="34279" numCol="1" spcCol="0" rtlCol="0" fromWordArt="0" anchor="ctr" anchorCtr="0" forceAA="0" compatLnSpc="1">
            <a:noAutofit/>
          </a:bodyPr>
          <a:lstStyle/>
          <a:p>
            <a:pPr algn="ctr">
              <a:defRPr/>
            </a:pPr>
            <a:endParaRPr lang="zh-CN" altLang="en-US" sz="1350" kern="0">
              <a:latin typeface="Arial" panose="020B0604020202020204" pitchFamily="34" charset="0"/>
              <a:ea typeface="微软雅黑" panose="020B0503020204020204" charset="-122"/>
            </a:endParaRPr>
          </a:p>
        </p:txBody>
      </p:sp>
      <p:sp>
        <p:nvSpPr>
          <p:cNvPr id="5" name="椭圆 2"/>
          <p:cNvSpPr/>
          <p:nvPr/>
        </p:nvSpPr>
        <p:spPr>
          <a:xfrm flipH="1" flipV="1">
            <a:off x="4447556" y="5357484"/>
            <a:ext cx="642029" cy="243850"/>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58" tIns="34279" rIns="68558" bIns="34279" numCol="1" spcCol="0" rtlCol="0" fromWordArt="0" anchor="ctr" anchorCtr="0" forceAA="0" compatLnSpc="1">
            <a:noAutofit/>
          </a:bodyPr>
          <a:lstStyle/>
          <a:p>
            <a:pPr algn="ctr"/>
            <a:endParaRPr lang="zh-CN" altLang="en-US" sz="1350" kern="0">
              <a:latin typeface="Arial" panose="020B0604020202020204" pitchFamily="34" charset="0"/>
              <a:ea typeface="微软雅黑" panose="020B0503020204020204" charset="-122"/>
            </a:endParaRPr>
          </a:p>
        </p:txBody>
      </p:sp>
      <p:sp>
        <p:nvSpPr>
          <p:cNvPr id="6" name="KSO_GT1.4"/>
          <p:cNvSpPr/>
          <p:nvPr/>
        </p:nvSpPr>
        <p:spPr>
          <a:xfrm rot="2479457" flipV="1">
            <a:off x="5904952" y="4685465"/>
            <a:ext cx="1757552" cy="1106826"/>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C8161D"/>
          </a:solidFill>
          <a:ln w="25400" cap="flat" cmpd="sng" algn="ctr">
            <a:solidFill>
              <a:srgbClr val="C8161D"/>
            </a:solidFill>
            <a:prstDash val="solid"/>
          </a:ln>
          <a:effectLst/>
          <a:scene3d>
            <a:camera prst="orthographicFront">
              <a:rot lat="0" lon="0" rev="0"/>
            </a:camera>
            <a:lightRig rig="brightRoom" dir="t">
              <a:rot lat="0" lon="0" rev="600000"/>
            </a:lightRig>
          </a:scene3d>
          <a:sp3d prstMaterial="metal"/>
        </p:spPr>
        <p:txBody>
          <a:bodyPr rot="0" spcFirstLastPara="0" vertOverflow="overflow" horzOverflow="overflow" vert="vert" wrap="square" lIns="458849" tIns="323893" rIns="68558" bIns="323893" numCol="1" spcCol="0" rtlCol="0" fromWordArt="0" anchor="ctr" anchorCtr="0" forceAA="0" compatLnSpc="1">
            <a:noAutofit/>
          </a:bodyPr>
          <a:lstStyle/>
          <a:p>
            <a:pPr algn="ctr"/>
            <a:endParaRPr lang="zh-CN" altLang="en-US" sz="1705" b="1" kern="0" dirty="0">
              <a:latin typeface="Arial" panose="020B0604020202020204" pitchFamily="34" charset="0"/>
              <a:ea typeface="微软雅黑" panose="020B0503020204020204" charset="-122"/>
            </a:endParaRPr>
          </a:p>
        </p:txBody>
      </p:sp>
      <p:sp>
        <p:nvSpPr>
          <p:cNvPr id="7" name="KSO_GT1.3"/>
          <p:cNvSpPr/>
          <p:nvPr/>
        </p:nvSpPr>
        <p:spPr>
          <a:xfrm rot="19120543" flipH="1" flipV="1">
            <a:off x="4549365" y="4675418"/>
            <a:ext cx="1757552" cy="1106826"/>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C8161D"/>
          </a:solidFill>
          <a:ln w="25400" cap="flat" cmpd="sng" algn="ctr">
            <a:solidFill>
              <a:srgbClr val="C8161D"/>
            </a:solidFill>
            <a:prstDash val="solid"/>
          </a:ln>
          <a:effectLst/>
          <a:scene3d>
            <a:camera prst="orthographicFront">
              <a:rot lat="0" lon="0" rev="0"/>
            </a:camera>
            <a:lightRig rig="brightRoom" dir="t">
              <a:rot lat="0" lon="0" rev="600000"/>
            </a:lightRig>
          </a:scene3d>
          <a:sp3d prstMaterial="metal"/>
        </p:spPr>
        <p:txBody>
          <a:bodyPr rot="0" spcFirstLastPara="0" vertOverflow="overflow" horzOverflow="overflow" vert="vert270" wrap="square" lIns="0" tIns="323893" rIns="458849" bIns="323893" numCol="1" spcCol="0" rtlCol="0" fromWordArt="0" anchor="ctr" anchorCtr="0" forceAA="0" compatLnSpc="1">
            <a:noAutofit/>
          </a:bodyPr>
          <a:lstStyle/>
          <a:p>
            <a:pPr algn="ctr"/>
            <a:endParaRPr lang="zh-CN" altLang="en-US" sz="1705" b="1" kern="0" dirty="0">
              <a:latin typeface="Arial" panose="020B0604020202020204" pitchFamily="34" charset="0"/>
              <a:ea typeface="微软雅黑" panose="020B0503020204020204" charset="-122"/>
            </a:endParaRPr>
          </a:p>
        </p:txBody>
      </p:sp>
      <p:sp>
        <p:nvSpPr>
          <p:cNvPr id="8" name="KSO_GT1.2"/>
          <p:cNvSpPr/>
          <p:nvPr/>
        </p:nvSpPr>
        <p:spPr>
          <a:xfrm rot="19120543">
            <a:off x="5904952" y="1744810"/>
            <a:ext cx="1757552" cy="1106826"/>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C8161D"/>
          </a:solidFill>
          <a:ln w="25400" cap="flat" cmpd="sng" algn="ctr">
            <a:solidFill>
              <a:srgbClr val="C8161D"/>
            </a:solidFill>
            <a:prstDash val="solid"/>
          </a:ln>
          <a:effectLst/>
          <a:scene3d>
            <a:camera prst="orthographicFront">
              <a:rot lat="0" lon="0" rev="0"/>
            </a:camera>
            <a:lightRig rig="brightRoom" dir="t">
              <a:rot lat="0" lon="0" rev="600000"/>
            </a:lightRig>
          </a:scene3d>
          <a:sp3d prstMaterial="metal"/>
        </p:spPr>
        <p:txBody>
          <a:bodyPr rot="0" spcFirstLastPara="0" vertOverflow="overflow" horzOverflow="overflow" vert="vert" wrap="square" lIns="0" tIns="323893" rIns="458849" bIns="323893" numCol="1" spcCol="0" rtlCol="0" fromWordArt="0" anchor="ctr" anchorCtr="0" forceAA="0" compatLnSpc="1">
            <a:noAutofit/>
          </a:bodyPr>
          <a:lstStyle/>
          <a:p>
            <a:pPr algn="ctr">
              <a:defRPr/>
            </a:pPr>
            <a:endParaRPr lang="zh-CN" altLang="en-US" sz="1705" b="1" kern="0" dirty="0">
              <a:latin typeface="Arial" panose="020B0604020202020204" pitchFamily="34" charset="0"/>
              <a:ea typeface="微软雅黑" panose="020B0503020204020204" charset="-122"/>
            </a:endParaRPr>
          </a:p>
        </p:txBody>
      </p:sp>
      <p:sp>
        <p:nvSpPr>
          <p:cNvPr id="9" name="KSO_GT1.1"/>
          <p:cNvSpPr/>
          <p:nvPr/>
        </p:nvSpPr>
        <p:spPr>
          <a:xfrm rot="2479457" flipH="1">
            <a:off x="4567340" y="1744810"/>
            <a:ext cx="1757552" cy="1106826"/>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C8161D"/>
          </a:solidFill>
          <a:ln w="25400" cap="flat" cmpd="sng" algn="ctr">
            <a:solidFill>
              <a:srgbClr val="C8161D"/>
            </a:solidFill>
            <a:prstDash val="solid"/>
          </a:ln>
          <a:effectLst/>
          <a:scene3d>
            <a:camera prst="orthographicFront">
              <a:rot lat="0" lon="0" rev="0"/>
            </a:camera>
            <a:lightRig rig="brightRoom" dir="t">
              <a:rot lat="0" lon="0" rev="600000"/>
            </a:lightRig>
          </a:scene3d>
          <a:sp3d prstMaterial="metal"/>
        </p:spPr>
        <p:txBody>
          <a:bodyPr rot="0" spcFirstLastPara="0" vertOverflow="overflow" horzOverflow="overflow" vert="vert270" wrap="square" lIns="458849" tIns="323893" rIns="68558" bIns="323893" numCol="1" spcCol="0" rtlCol="0" fromWordArt="0" anchor="ctr" anchorCtr="0" forceAA="0" compatLnSpc="1">
            <a:noAutofit/>
          </a:bodyPr>
          <a:lstStyle/>
          <a:p>
            <a:pPr algn="ctr">
              <a:defRPr/>
            </a:pPr>
            <a:endParaRPr lang="zh-CN" altLang="en-US" sz="1705" b="1" kern="0" dirty="0">
              <a:latin typeface="Arial" panose="020B0604020202020204" pitchFamily="34" charset="0"/>
              <a:ea typeface="微软雅黑" panose="020B0503020204020204" charset="-122"/>
            </a:endParaRPr>
          </a:p>
        </p:txBody>
      </p:sp>
      <p:cxnSp>
        <p:nvCxnSpPr>
          <p:cNvPr id="10" name="直接连接符 9"/>
          <p:cNvCxnSpPr/>
          <p:nvPr/>
        </p:nvCxnSpPr>
        <p:spPr>
          <a:xfrm>
            <a:off x="7340154" y="2173483"/>
            <a:ext cx="2777448"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60275" y="2173483"/>
            <a:ext cx="2538254"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340154" y="5357483"/>
            <a:ext cx="2626723"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289937" y="5357483"/>
            <a:ext cx="2591938"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32"/>
          <p:cNvSpPr txBox="1"/>
          <p:nvPr/>
        </p:nvSpPr>
        <p:spPr>
          <a:xfrm>
            <a:off x="2089037" y="2142948"/>
            <a:ext cx="1157681" cy="461665"/>
          </a:xfrm>
          <a:prstGeom prst="rect">
            <a:avLst/>
          </a:prstGeom>
          <a:noFill/>
        </p:spPr>
        <p:txBody>
          <a:bodyPr wrap="square" rtlCol="0">
            <a:spAutoFit/>
          </a:bodyPr>
          <a:lstStyle/>
          <a:p>
            <a:pPr algn="ctr"/>
            <a:r>
              <a:rPr lang="en-US" altLang="zh-CN" sz="2400" b="1" dirty="0">
                <a:solidFill>
                  <a:schemeClr val="tx1">
                    <a:lumMod val="65000"/>
                    <a:lumOff val="35000"/>
                  </a:schemeClr>
                </a:solidFill>
                <a:latin typeface="Arial" panose="020B0604020202020204" pitchFamily="34" charset="0"/>
                <a:ea typeface="微软雅黑" panose="020B0503020204020204" charset="-122"/>
                <a:cs typeface="Arial Unicode MS" panose="020B0604020202020204" charset="-122"/>
              </a:rPr>
              <a:t>01</a:t>
            </a:r>
            <a:endPar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Unicode MS" panose="020B0604020202020204" charset="-122"/>
            </a:endParaRPr>
          </a:p>
        </p:txBody>
      </p:sp>
      <p:sp>
        <p:nvSpPr>
          <p:cNvPr id="15" name="文本框 35"/>
          <p:cNvSpPr txBox="1"/>
          <p:nvPr/>
        </p:nvSpPr>
        <p:spPr>
          <a:xfrm>
            <a:off x="6956581" y="2246449"/>
            <a:ext cx="1157681" cy="461665"/>
          </a:xfrm>
          <a:prstGeom prst="rect">
            <a:avLst/>
          </a:prstGeom>
          <a:noFill/>
        </p:spPr>
        <p:txBody>
          <a:bodyPr wrap="square" rtlCol="0">
            <a:spAutoFit/>
          </a:bodyPr>
          <a:lstStyle/>
          <a:p>
            <a:pPr algn="ctr"/>
            <a:r>
              <a:rPr lang="en-US" altLang="zh-CN" sz="2400" b="1" dirty="0">
                <a:solidFill>
                  <a:schemeClr val="tx1">
                    <a:lumMod val="65000"/>
                    <a:lumOff val="35000"/>
                  </a:schemeClr>
                </a:solidFill>
                <a:latin typeface="Arial" panose="020B0604020202020204" pitchFamily="34" charset="0"/>
                <a:ea typeface="微软雅黑" panose="020B0503020204020204" charset="-122"/>
                <a:cs typeface="Arial Unicode MS" panose="020B0604020202020204" charset="-122"/>
              </a:rPr>
              <a:t>02</a:t>
            </a:r>
            <a:endPar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Unicode MS" panose="020B0604020202020204" charset="-122"/>
            </a:endParaRPr>
          </a:p>
        </p:txBody>
      </p:sp>
      <p:sp>
        <p:nvSpPr>
          <p:cNvPr id="16" name="文本框 38"/>
          <p:cNvSpPr txBox="1"/>
          <p:nvPr/>
        </p:nvSpPr>
        <p:spPr>
          <a:xfrm>
            <a:off x="6941001" y="3807759"/>
            <a:ext cx="1157681" cy="461665"/>
          </a:xfrm>
          <a:prstGeom prst="rect">
            <a:avLst/>
          </a:prstGeom>
          <a:noFill/>
        </p:spPr>
        <p:txBody>
          <a:bodyPr wrap="square" rtlCol="0">
            <a:spAutoFit/>
          </a:bodyPr>
          <a:lstStyle/>
          <a:p>
            <a:pPr algn="ctr"/>
            <a:r>
              <a:rPr lang="en-US" altLang="zh-CN" sz="2400" b="1" dirty="0">
                <a:solidFill>
                  <a:schemeClr val="tx1">
                    <a:lumMod val="65000"/>
                    <a:lumOff val="35000"/>
                  </a:schemeClr>
                </a:solidFill>
                <a:latin typeface="Arial" panose="020B0604020202020204" pitchFamily="34" charset="0"/>
                <a:ea typeface="微软雅黑" panose="020B0503020204020204" charset="-122"/>
                <a:cs typeface="Arial Unicode MS" panose="020B0604020202020204" charset="-122"/>
              </a:rPr>
              <a:t>04</a:t>
            </a:r>
            <a:endPar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Unicode MS" panose="020B0604020202020204" charset="-122"/>
            </a:endParaRPr>
          </a:p>
        </p:txBody>
      </p:sp>
      <p:sp>
        <p:nvSpPr>
          <p:cNvPr id="17" name="文本框 41"/>
          <p:cNvSpPr txBox="1"/>
          <p:nvPr/>
        </p:nvSpPr>
        <p:spPr>
          <a:xfrm>
            <a:off x="2071328" y="3772530"/>
            <a:ext cx="1157681" cy="461665"/>
          </a:xfrm>
          <a:prstGeom prst="rect">
            <a:avLst/>
          </a:prstGeom>
          <a:noFill/>
        </p:spPr>
        <p:txBody>
          <a:bodyPr wrap="square" rtlCol="0">
            <a:spAutoFit/>
          </a:bodyPr>
          <a:lstStyle/>
          <a:p>
            <a:pPr algn="ctr"/>
            <a:r>
              <a:rPr lang="en-US" altLang="zh-CN" sz="2400" b="1" dirty="0">
                <a:solidFill>
                  <a:schemeClr val="tx1">
                    <a:lumMod val="65000"/>
                    <a:lumOff val="35000"/>
                  </a:schemeClr>
                </a:solidFill>
                <a:latin typeface="Arial" panose="020B0604020202020204" pitchFamily="34" charset="0"/>
                <a:ea typeface="微软雅黑" panose="020B0503020204020204" charset="-122"/>
                <a:cs typeface="Arial Unicode MS" panose="020B0604020202020204" charset="-122"/>
              </a:rPr>
              <a:t>03</a:t>
            </a:r>
            <a:endPar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Unicode MS" panose="020B0604020202020204" charset="-122"/>
            </a:endParaRPr>
          </a:p>
        </p:txBody>
      </p:sp>
      <p:grpSp>
        <p:nvGrpSpPr>
          <p:cNvPr id="27" name="组合 26"/>
          <p:cNvGrpSpPr/>
          <p:nvPr/>
        </p:nvGrpSpPr>
        <p:grpSpPr>
          <a:xfrm>
            <a:off x="741303" y="4063480"/>
            <a:ext cx="1301617" cy="1301617"/>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ysClr val="windowText" lastClr="000000"/>
                </a:solidFill>
                <a:latin typeface="Arial" panose="020B0604020202020204" pitchFamily="34" charset="0"/>
                <a:ea typeface="微软雅黑" panose="020B0503020204020204" charset="-122"/>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ysClr val="window" lastClr="FFFFFF"/>
                </a:solidFill>
                <a:latin typeface="Arial" panose="020B0604020202020204" pitchFamily="34" charset="0"/>
                <a:ea typeface="微软雅黑" panose="020B0503020204020204" charset="-122"/>
              </a:endParaRPr>
            </a:p>
          </p:txBody>
        </p:sp>
      </p:grpSp>
      <p:grpSp>
        <p:nvGrpSpPr>
          <p:cNvPr id="30" name="组合 29"/>
          <p:cNvGrpSpPr/>
          <p:nvPr/>
        </p:nvGrpSpPr>
        <p:grpSpPr>
          <a:xfrm>
            <a:off x="741303" y="2051590"/>
            <a:ext cx="1301617" cy="1301617"/>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ysClr val="windowText" lastClr="000000"/>
                </a:solidFill>
                <a:latin typeface="Arial" panose="020B0604020202020204" pitchFamily="34" charset="0"/>
                <a:ea typeface="微软雅黑" panose="020B0503020204020204" charset="-122"/>
              </a:endParaRPr>
            </a:p>
          </p:txBody>
        </p:sp>
        <p:sp>
          <p:nvSpPr>
            <p:cNvPr id="32" name="椭圆 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ysClr val="window" lastClr="FFFFFF"/>
                </a:solidFill>
                <a:latin typeface="Arial" panose="020B0604020202020204" pitchFamily="34" charset="0"/>
                <a:ea typeface="微软雅黑" panose="020B0503020204020204" charset="-122"/>
              </a:endParaRPr>
            </a:p>
          </p:txBody>
        </p:sp>
      </p:grpSp>
      <p:grpSp>
        <p:nvGrpSpPr>
          <p:cNvPr id="33" name="组合 32"/>
          <p:cNvGrpSpPr/>
          <p:nvPr/>
        </p:nvGrpSpPr>
        <p:grpSpPr>
          <a:xfrm>
            <a:off x="10198206" y="4035071"/>
            <a:ext cx="1301617" cy="1301617"/>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ysClr val="windowText" lastClr="000000"/>
                </a:solidFill>
                <a:latin typeface="Arial" panose="020B0604020202020204" pitchFamily="34" charset="0"/>
                <a:ea typeface="微软雅黑" panose="020B0503020204020204" charset="-122"/>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ysClr val="window" lastClr="FFFFFF"/>
                </a:solidFill>
                <a:latin typeface="Arial" panose="020B0604020202020204" pitchFamily="34" charset="0"/>
                <a:ea typeface="微软雅黑" panose="020B0503020204020204" charset="-122"/>
              </a:endParaRPr>
            </a:p>
          </p:txBody>
        </p:sp>
      </p:grpSp>
      <p:grpSp>
        <p:nvGrpSpPr>
          <p:cNvPr id="36" name="组合 35"/>
          <p:cNvGrpSpPr/>
          <p:nvPr/>
        </p:nvGrpSpPr>
        <p:grpSpPr>
          <a:xfrm>
            <a:off x="10198206" y="2023181"/>
            <a:ext cx="1301617" cy="1301617"/>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ysClr val="windowText" lastClr="000000"/>
                </a:solidFill>
                <a:latin typeface="Arial" panose="020B0604020202020204" pitchFamily="34" charset="0"/>
                <a:ea typeface="微软雅黑" panose="020B0503020204020204" charset="-122"/>
              </a:endParaRPr>
            </a:p>
          </p:txBody>
        </p:sp>
        <p:sp>
          <p:nvSpPr>
            <p:cNvPr id="38" name="椭圆 3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ysClr val="window" lastClr="FFFFFF"/>
                </a:solidFill>
                <a:latin typeface="Arial" panose="020B0604020202020204" pitchFamily="34" charset="0"/>
                <a:ea typeface="微软雅黑" panose="020B0503020204020204" charset="-122"/>
              </a:endParaRPr>
            </a:p>
          </p:txBody>
        </p:sp>
      </p:grpSp>
      <p:sp>
        <p:nvSpPr>
          <p:cNvPr id="39" name="KSO_Shape"/>
          <p:cNvSpPr/>
          <p:nvPr/>
        </p:nvSpPr>
        <p:spPr bwMode="auto">
          <a:xfrm>
            <a:off x="10481917" y="2382433"/>
            <a:ext cx="666158" cy="538478"/>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C8161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latin typeface="Arial" panose="020B0604020202020204" pitchFamily="34" charset="0"/>
              <a:ea typeface="微软雅黑" panose="020B0503020204020204" charset="-122"/>
            </a:endParaRPr>
          </a:p>
        </p:txBody>
      </p:sp>
      <p:sp>
        <p:nvSpPr>
          <p:cNvPr id="40" name="KSO_Shape"/>
          <p:cNvSpPr>
            <a:spLocks noChangeArrowheads="1"/>
          </p:cNvSpPr>
          <p:nvPr/>
        </p:nvSpPr>
        <p:spPr bwMode="auto">
          <a:xfrm>
            <a:off x="1079278" y="4407744"/>
            <a:ext cx="716997" cy="555672"/>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rgbClr val="C8161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latin typeface="Arial" panose="020B0604020202020204" pitchFamily="34" charset="0"/>
              <a:ea typeface="微软雅黑" panose="020B0503020204020204" charset="-122"/>
            </a:endParaRPr>
          </a:p>
        </p:txBody>
      </p:sp>
      <p:sp>
        <p:nvSpPr>
          <p:cNvPr id="41" name="KSO_Shape"/>
          <p:cNvSpPr/>
          <p:nvPr/>
        </p:nvSpPr>
        <p:spPr bwMode="auto">
          <a:xfrm>
            <a:off x="10628800" y="4335478"/>
            <a:ext cx="440426" cy="534932"/>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C8161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latin typeface="Arial" panose="020B0604020202020204" pitchFamily="34" charset="0"/>
              <a:ea typeface="微软雅黑" panose="020B0503020204020204" charset="-122"/>
            </a:endParaRPr>
          </a:p>
        </p:txBody>
      </p:sp>
      <p:sp>
        <p:nvSpPr>
          <p:cNvPr id="42" name="KSO_Shape"/>
          <p:cNvSpPr/>
          <p:nvPr/>
        </p:nvSpPr>
        <p:spPr bwMode="auto">
          <a:xfrm>
            <a:off x="1178805" y="2411258"/>
            <a:ext cx="426612" cy="567555"/>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C8161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latin typeface="Arial" panose="020B0604020202020204" pitchFamily="34" charset="0"/>
              <a:ea typeface="微软雅黑" panose="020B0503020204020204" charset="-122"/>
            </a:endParaRPr>
          </a:p>
        </p:txBody>
      </p:sp>
      <p:sp>
        <p:nvSpPr>
          <p:cNvPr id="48" name="矩形 47"/>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年终工作业绩</a:t>
            </a:r>
          </a:p>
        </p:txBody>
      </p:sp>
      <p:sp>
        <p:nvSpPr>
          <p:cNvPr id="56" name="Text Placeholder 2"/>
          <p:cNvSpPr txBox="1"/>
          <p:nvPr/>
        </p:nvSpPr>
        <p:spPr>
          <a:xfrm>
            <a:off x="2464336" y="2913604"/>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7" name="文本框 36"/>
          <p:cNvSpPr txBox="1"/>
          <p:nvPr/>
        </p:nvSpPr>
        <p:spPr>
          <a:xfrm>
            <a:off x="2363624" y="2498907"/>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58" name="Text Placeholder 2"/>
          <p:cNvSpPr txBox="1"/>
          <p:nvPr/>
        </p:nvSpPr>
        <p:spPr>
          <a:xfrm>
            <a:off x="2464336" y="4607227"/>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9" name="文本框 36"/>
          <p:cNvSpPr txBox="1"/>
          <p:nvPr/>
        </p:nvSpPr>
        <p:spPr>
          <a:xfrm>
            <a:off x="2363624" y="4192530"/>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60" name="Text Placeholder 2"/>
          <p:cNvSpPr txBox="1"/>
          <p:nvPr/>
        </p:nvSpPr>
        <p:spPr>
          <a:xfrm>
            <a:off x="7355954" y="4607227"/>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61" name="文本框 36"/>
          <p:cNvSpPr txBox="1"/>
          <p:nvPr/>
        </p:nvSpPr>
        <p:spPr>
          <a:xfrm>
            <a:off x="7255242" y="4192530"/>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62" name="Text Placeholder 2"/>
          <p:cNvSpPr txBox="1"/>
          <p:nvPr/>
        </p:nvSpPr>
        <p:spPr>
          <a:xfrm>
            <a:off x="7355954" y="3009760"/>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63" name="文本框 36"/>
          <p:cNvSpPr txBox="1"/>
          <p:nvPr/>
        </p:nvSpPr>
        <p:spPr>
          <a:xfrm>
            <a:off x="7255242" y="2595063"/>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Tree>
    <p:extLst>
      <p:ext uri="{BB962C8B-B14F-4D97-AF65-F5344CB8AC3E}">
        <p14:creationId xmlns:p14="http://schemas.microsoft.com/office/powerpoint/2010/main" val="37882315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年终工作业绩</a:t>
            </a:r>
          </a:p>
        </p:txBody>
      </p:sp>
      <p:grpSp>
        <p:nvGrpSpPr>
          <p:cNvPr id="46" name="组合 45"/>
          <p:cNvGrpSpPr/>
          <p:nvPr/>
        </p:nvGrpSpPr>
        <p:grpSpPr>
          <a:xfrm>
            <a:off x="2724248" y="1920664"/>
            <a:ext cx="6076697" cy="3709329"/>
            <a:chOff x="2571685" y="1719697"/>
            <a:chExt cx="6723666" cy="4104251"/>
          </a:xfrm>
        </p:grpSpPr>
        <p:sp>
          <p:nvSpPr>
            <p:cNvPr id="5" name="Oval 21"/>
            <p:cNvSpPr>
              <a:spLocks noChangeArrowheads="1"/>
            </p:cNvSpPr>
            <p:nvPr/>
          </p:nvSpPr>
          <p:spPr bwMode="auto">
            <a:xfrm rot="17150482">
              <a:off x="2572426" y="3156221"/>
              <a:ext cx="1501445" cy="1502927"/>
            </a:xfrm>
            <a:prstGeom prst="ellipse">
              <a:avLst/>
            </a:prstGeom>
            <a:solidFill>
              <a:srgbClr val="C8161D"/>
            </a:solidFill>
            <a:ln>
              <a:noFill/>
            </a:ln>
            <a:extLst/>
          </p:spPr>
          <p:txBody>
            <a:bodyPr/>
            <a:lstStyle/>
            <a:p>
              <a:endParaRPr lang="zh-CN" altLang="zh-CN" sz="2400">
                <a:solidFill>
                  <a:srgbClr val="000000"/>
                </a:solidFill>
                <a:latin typeface="Calibri" charset="0"/>
                <a:sym typeface="宋体" panose="02010600030101010101" pitchFamily="2" charset="-122"/>
              </a:endParaRPr>
            </a:p>
          </p:txBody>
        </p:sp>
        <p:sp>
          <p:nvSpPr>
            <p:cNvPr id="6" name="Freeform 22"/>
            <p:cNvSpPr>
              <a:spLocks noChangeArrowheads="1"/>
            </p:cNvSpPr>
            <p:nvPr/>
          </p:nvSpPr>
          <p:spPr bwMode="auto">
            <a:xfrm rot="17150482">
              <a:off x="3648201" y="2719434"/>
              <a:ext cx="1096069" cy="1076344"/>
            </a:xfrm>
            <a:custGeom>
              <a:avLst/>
              <a:gdLst>
                <a:gd name="T0" fmla="*/ 175 w 453"/>
                <a:gd name="T1" fmla="*/ 0 h 445"/>
                <a:gd name="T2" fmla="*/ 453 w 453"/>
                <a:gd name="T3" fmla="*/ 200 h 445"/>
                <a:gd name="T4" fmla="*/ 266 w 453"/>
                <a:gd name="T5" fmla="*/ 445 h 445"/>
                <a:gd name="T6" fmla="*/ 0 w 453"/>
                <a:gd name="T7" fmla="*/ 230 h 445"/>
                <a:gd name="T8" fmla="*/ 175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rgbClr val="C8161D"/>
            </a:solidFill>
            <a:ln>
              <a:noFill/>
            </a:ln>
            <a:extLst/>
          </p:spPr>
          <p:txBody>
            <a:bodyPr/>
            <a:lstStyle/>
            <a:p>
              <a:endParaRPr lang="zh-CN" altLang="zh-CN" sz="2400">
                <a:solidFill>
                  <a:srgbClr val="000000"/>
                </a:solidFill>
                <a:latin typeface="Calibri" charset="0"/>
                <a:sym typeface="宋体" panose="02010600030101010101" pitchFamily="2" charset="-122"/>
              </a:endParaRPr>
            </a:p>
          </p:txBody>
        </p:sp>
        <p:sp>
          <p:nvSpPr>
            <p:cNvPr id="7" name="Oval 28"/>
            <p:cNvSpPr>
              <a:spLocks noChangeArrowheads="1"/>
            </p:cNvSpPr>
            <p:nvPr/>
          </p:nvSpPr>
          <p:spPr bwMode="auto">
            <a:xfrm rot="17150482">
              <a:off x="2678708" y="3264032"/>
              <a:ext cx="1286751" cy="128963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charset="0"/>
                <a:sym typeface="宋体" panose="02010600030101010101" pitchFamily="2" charset="-122"/>
              </a:endParaRPr>
            </a:p>
          </p:txBody>
        </p:sp>
        <p:sp>
          <p:nvSpPr>
            <p:cNvPr id="9" name="Freeform 23"/>
            <p:cNvSpPr>
              <a:spLocks noChangeArrowheads="1"/>
            </p:cNvSpPr>
            <p:nvPr/>
          </p:nvSpPr>
          <p:spPr bwMode="auto">
            <a:xfrm rot="17150482">
              <a:off x="4949710" y="3102762"/>
              <a:ext cx="1224602" cy="1197822"/>
            </a:xfrm>
            <a:custGeom>
              <a:avLst/>
              <a:gdLst>
                <a:gd name="T0" fmla="*/ 506 w 506"/>
                <a:gd name="T1" fmla="*/ 258 h 495"/>
                <a:gd name="T2" fmla="*/ 204 w 506"/>
                <a:gd name="T3" fmla="*/ 495 h 495"/>
                <a:gd name="T4" fmla="*/ 0 w 506"/>
                <a:gd name="T5" fmla="*/ 222 h 495"/>
                <a:gd name="T6" fmla="*/ 313 w 506"/>
                <a:gd name="T7" fmla="*/ 0 h 495"/>
                <a:gd name="T8" fmla="*/ 506 w 506"/>
                <a:gd name="T9" fmla="*/ 258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rgbClr val="C8161D"/>
            </a:solidFill>
            <a:ln>
              <a:noFill/>
            </a:ln>
            <a:extLst/>
          </p:spPr>
          <p:txBody>
            <a:bodyPr/>
            <a:lstStyle/>
            <a:p>
              <a:endParaRPr lang="zh-CN" altLang="zh-CN" sz="2400">
                <a:solidFill>
                  <a:srgbClr val="000000"/>
                </a:solidFill>
                <a:latin typeface="Calibri" charset="0"/>
                <a:sym typeface="宋体" panose="02010600030101010101" pitchFamily="2" charset="-122"/>
              </a:endParaRPr>
            </a:p>
          </p:txBody>
        </p:sp>
        <p:sp>
          <p:nvSpPr>
            <p:cNvPr id="10" name="Oval 24"/>
            <p:cNvSpPr>
              <a:spLocks noChangeArrowheads="1"/>
            </p:cNvSpPr>
            <p:nvPr/>
          </p:nvSpPr>
          <p:spPr bwMode="auto">
            <a:xfrm rot="17150482">
              <a:off x="4279288" y="1720363"/>
              <a:ext cx="1685064" cy="1683731"/>
            </a:xfrm>
            <a:prstGeom prst="ellipse">
              <a:avLst/>
            </a:prstGeom>
            <a:solidFill>
              <a:srgbClr val="C8161D"/>
            </a:solidFill>
            <a:ln>
              <a:noFill/>
            </a:ln>
            <a:extLst/>
          </p:spPr>
          <p:txBody>
            <a:bodyPr/>
            <a:lstStyle/>
            <a:p>
              <a:endParaRPr lang="zh-CN" altLang="zh-CN" sz="2400">
                <a:solidFill>
                  <a:srgbClr val="000000"/>
                </a:solidFill>
                <a:latin typeface="Calibri" charset="0"/>
                <a:sym typeface="宋体" panose="02010600030101010101" pitchFamily="2" charset="-122"/>
              </a:endParaRPr>
            </a:p>
          </p:txBody>
        </p:sp>
        <p:sp>
          <p:nvSpPr>
            <p:cNvPr id="11" name="Oval 29"/>
            <p:cNvSpPr>
              <a:spLocks noChangeArrowheads="1"/>
            </p:cNvSpPr>
            <p:nvPr/>
          </p:nvSpPr>
          <p:spPr bwMode="auto">
            <a:xfrm rot="17150482">
              <a:off x="4397988" y="1840042"/>
              <a:ext cx="1444946" cy="1443602"/>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charset="0"/>
                <a:sym typeface="宋体" panose="02010600030101010101" pitchFamily="2" charset="-122"/>
              </a:endParaRPr>
            </a:p>
          </p:txBody>
        </p:sp>
        <p:sp>
          <p:nvSpPr>
            <p:cNvPr id="13" name="Freeform 25"/>
            <p:cNvSpPr>
              <a:spLocks noChangeArrowheads="1"/>
            </p:cNvSpPr>
            <p:nvPr/>
          </p:nvSpPr>
          <p:spPr bwMode="auto">
            <a:xfrm rot="17150482">
              <a:off x="6402703" y="3424430"/>
              <a:ext cx="1334773" cy="1319299"/>
            </a:xfrm>
            <a:custGeom>
              <a:avLst/>
              <a:gdLst>
                <a:gd name="T0" fmla="*/ 211 w 552"/>
                <a:gd name="T1" fmla="*/ 0 h 545"/>
                <a:gd name="T2" fmla="*/ 552 w 552"/>
                <a:gd name="T3" fmla="*/ 227 h 545"/>
                <a:gd name="T4" fmla="*/ 320 w 552"/>
                <a:gd name="T5" fmla="*/ 545 h 545"/>
                <a:gd name="T6" fmla="*/ 0 w 552"/>
                <a:gd name="T7" fmla="*/ 289 h 545"/>
                <a:gd name="T8" fmla="*/ 211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rgbClr val="CB1B3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charset="0"/>
                <a:sym typeface="宋体" panose="02010600030101010101" pitchFamily="2" charset="-122"/>
              </a:endParaRPr>
            </a:p>
          </p:txBody>
        </p:sp>
        <p:sp>
          <p:nvSpPr>
            <p:cNvPr id="14" name="Oval 26"/>
            <p:cNvSpPr>
              <a:spLocks noChangeArrowheads="1"/>
            </p:cNvSpPr>
            <p:nvPr/>
          </p:nvSpPr>
          <p:spPr bwMode="auto">
            <a:xfrm rot="17150482">
              <a:off x="5092018" y="3974289"/>
              <a:ext cx="1848908" cy="1850409"/>
            </a:xfrm>
            <a:prstGeom prst="ellipse">
              <a:avLst/>
            </a:prstGeom>
            <a:solidFill>
              <a:srgbClr val="C8161D"/>
            </a:solidFill>
            <a:ln>
              <a:noFill/>
            </a:ln>
            <a:extLst/>
          </p:spPr>
          <p:txBody>
            <a:bodyPr/>
            <a:lstStyle/>
            <a:p>
              <a:endParaRPr lang="zh-CN" altLang="zh-CN" sz="2400">
                <a:solidFill>
                  <a:srgbClr val="000000"/>
                </a:solidFill>
                <a:latin typeface="Calibri" charset="0"/>
                <a:sym typeface="宋体" panose="02010600030101010101" pitchFamily="2" charset="-122"/>
              </a:endParaRPr>
            </a:p>
          </p:txBody>
        </p:sp>
        <p:sp>
          <p:nvSpPr>
            <p:cNvPr id="15" name="Oval 30"/>
            <p:cNvSpPr>
              <a:spLocks noChangeArrowheads="1"/>
            </p:cNvSpPr>
            <p:nvPr/>
          </p:nvSpPr>
          <p:spPr bwMode="auto">
            <a:xfrm rot="17150482">
              <a:off x="5223377" y="4107067"/>
              <a:ext cx="1586191" cy="1584854"/>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charset="0"/>
                <a:sym typeface="宋体" panose="02010600030101010101" pitchFamily="2" charset="-122"/>
              </a:endParaRPr>
            </a:p>
          </p:txBody>
        </p:sp>
        <p:sp>
          <p:nvSpPr>
            <p:cNvPr id="17" name="Oval 27"/>
            <p:cNvSpPr>
              <a:spLocks noChangeArrowheads="1"/>
            </p:cNvSpPr>
            <p:nvPr/>
          </p:nvSpPr>
          <p:spPr bwMode="auto">
            <a:xfrm rot="17150482">
              <a:off x="7122938" y="2098756"/>
              <a:ext cx="2172361" cy="2172464"/>
            </a:xfrm>
            <a:prstGeom prst="ellipse">
              <a:avLst/>
            </a:prstGeom>
            <a:solidFill>
              <a:srgbClr val="C8161D"/>
            </a:solidFill>
            <a:ln>
              <a:noFill/>
            </a:ln>
            <a:extLst/>
          </p:spPr>
          <p:txBody>
            <a:bodyPr/>
            <a:lstStyle/>
            <a:p>
              <a:endParaRPr lang="zh-CN" altLang="zh-CN" sz="2400">
                <a:solidFill>
                  <a:srgbClr val="000000"/>
                </a:solidFill>
                <a:latin typeface="Calibri" charset="0"/>
                <a:sym typeface="宋体" panose="02010600030101010101" pitchFamily="2" charset="-122"/>
              </a:endParaRPr>
            </a:p>
          </p:txBody>
        </p:sp>
        <p:sp>
          <p:nvSpPr>
            <p:cNvPr id="18" name="Oval 31"/>
            <p:cNvSpPr>
              <a:spLocks noChangeArrowheads="1"/>
            </p:cNvSpPr>
            <p:nvPr/>
          </p:nvSpPr>
          <p:spPr bwMode="auto">
            <a:xfrm rot="17150482">
              <a:off x="7278089" y="2254299"/>
              <a:ext cx="1863033" cy="186312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charset="0"/>
                <a:sym typeface="宋体" panose="02010600030101010101" pitchFamily="2" charset="-122"/>
              </a:endParaRPr>
            </a:p>
          </p:txBody>
        </p:sp>
        <p:sp>
          <p:nvSpPr>
            <p:cNvPr id="20" name="TextBox 8"/>
            <p:cNvSpPr>
              <a:spLocks noChangeArrowheads="1"/>
            </p:cNvSpPr>
            <p:nvPr/>
          </p:nvSpPr>
          <p:spPr bwMode="auto">
            <a:xfrm>
              <a:off x="2675923" y="3879752"/>
              <a:ext cx="1225962" cy="4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b="1" dirty="0">
                  <a:solidFill>
                    <a:srgbClr val="C8161D"/>
                  </a:solidFill>
                  <a:latin typeface="微软雅黑" panose="020B0503020204020204" charset="-122"/>
                  <a:ea typeface="微软雅黑" panose="020B0503020204020204" charset="-122"/>
                  <a:sym typeface="微软雅黑" panose="020B0503020204020204" charset="-122"/>
                </a:rPr>
                <a:t>添加标题</a:t>
              </a:r>
              <a:endParaRPr lang="en-US" b="1" dirty="0">
                <a:solidFill>
                  <a:srgbClr val="C8161D"/>
                </a:solidFill>
                <a:latin typeface="微软雅黑" panose="020B0503020204020204" charset="-122"/>
                <a:ea typeface="微软雅黑" panose="020B0503020204020204" charset="-122"/>
                <a:sym typeface="微软雅黑" panose="020B0503020204020204" charset="-122"/>
              </a:endParaRPr>
            </a:p>
          </p:txBody>
        </p:sp>
        <p:sp>
          <p:nvSpPr>
            <p:cNvPr id="21" name="TextBox 38"/>
            <p:cNvSpPr>
              <a:spLocks noChangeArrowheads="1"/>
            </p:cNvSpPr>
            <p:nvPr/>
          </p:nvSpPr>
          <p:spPr bwMode="auto">
            <a:xfrm>
              <a:off x="2989994" y="3483577"/>
              <a:ext cx="487972" cy="4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spc="-113" dirty="0">
                  <a:solidFill>
                    <a:srgbClr val="C8161D"/>
                  </a:solidFill>
                  <a:latin typeface="微软雅黑" panose="020B0503020204020204" charset="-122"/>
                  <a:ea typeface="微软雅黑" panose="020B0503020204020204" charset="-122"/>
                  <a:sym typeface="方正黑体简体" pitchFamily="2" charset="-122"/>
                </a:rPr>
                <a:t>01</a:t>
              </a:r>
              <a:endParaRPr lang="zh-CN" altLang="en-US" b="1" spc="-113" dirty="0">
                <a:solidFill>
                  <a:srgbClr val="C8161D"/>
                </a:solidFill>
                <a:latin typeface="微软雅黑" panose="020B0503020204020204" charset="-122"/>
                <a:ea typeface="微软雅黑" panose="020B0503020204020204" charset="-122"/>
                <a:sym typeface="方正黑体简体" pitchFamily="2" charset="-122"/>
              </a:endParaRPr>
            </a:p>
          </p:txBody>
        </p:sp>
        <p:sp>
          <p:nvSpPr>
            <p:cNvPr id="23" name="TextBox 8"/>
            <p:cNvSpPr>
              <a:spLocks noChangeArrowheads="1"/>
            </p:cNvSpPr>
            <p:nvPr/>
          </p:nvSpPr>
          <p:spPr bwMode="auto">
            <a:xfrm>
              <a:off x="4429528" y="2516734"/>
              <a:ext cx="1436814" cy="4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ctr"/>
              <a:r>
                <a:rPr lang="zh-CN" altLang="en-US" b="1" dirty="0">
                  <a:solidFill>
                    <a:srgbClr val="C8161D"/>
                  </a:solidFill>
                  <a:latin typeface="微软雅黑" panose="020B0503020204020204" charset="-122"/>
                  <a:ea typeface="微软雅黑" panose="020B0503020204020204" charset="-122"/>
                  <a:sym typeface="微软雅黑" panose="020B0503020204020204" charset="-122"/>
                </a:rPr>
                <a:t>添加标题</a:t>
              </a:r>
              <a:endParaRPr lang="en-US" b="1" dirty="0">
                <a:solidFill>
                  <a:srgbClr val="C8161D"/>
                </a:solidFill>
                <a:latin typeface="微软雅黑" panose="020B0503020204020204" charset="-122"/>
                <a:ea typeface="微软雅黑" panose="020B0503020204020204" charset="-122"/>
                <a:sym typeface="微软雅黑" panose="020B0503020204020204" charset="-122"/>
              </a:endParaRPr>
            </a:p>
          </p:txBody>
        </p:sp>
        <p:sp>
          <p:nvSpPr>
            <p:cNvPr id="24" name="TextBox 39"/>
            <p:cNvSpPr>
              <a:spLocks noChangeArrowheads="1"/>
            </p:cNvSpPr>
            <p:nvPr/>
          </p:nvSpPr>
          <p:spPr bwMode="auto">
            <a:xfrm>
              <a:off x="4872152" y="2117615"/>
              <a:ext cx="520040" cy="4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C8161D"/>
                  </a:solidFill>
                  <a:latin typeface="微软雅黑" panose="020B0503020204020204" charset="-122"/>
                  <a:ea typeface="微软雅黑" panose="020B0503020204020204" charset="-122"/>
                  <a:sym typeface="方正黑体简体" pitchFamily="2" charset="-122"/>
                </a:rPr>
                <a:t>02</a:t>
              </a:r>
              <a:endParaRPr lang="zh-CN" altLang="en-US" b="1" dirty="0">
                <a:solidFill>
                  <a:srgbClr val="C8161D"/>
                </a:solidFill>
                <a:latin typeface="微软雅黑" panose="020B0503020204020204" charset="-122"/>
                <a:ea typeface="微软雅黑" panose="020B0503020204020204" charset="-122"/>
                <a:sym typeface="方正黑体简体" pitchFamily="2" charset="-122"/>
              </a:endParaRPr>
            </a:p>
          </p:txBody>
        </p:sp>
        <p:sp>
          <p:nvSpPr>
            <p:cNvPr id="26" name="TextBox 8"/>
            <p:cNvSpPr>
              <a:spLocks noChangeArrowheads="1"/>
            </p:cNvSpPr>
            <p:nvPr/>
          </p:nvSpPr>
          <p:spPr bwMode="auto">
            <a:xfrm>
              <a:off x="5401747" y="4899494"/>
              <a:ext cx="1225961" cy="4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b="1" dirty="0">
                  <a:solidFill>
                    <a:srgbClr val="C8161D"/>
                  </a:solidFill>
                  <a:latin typeface="微软雅黑" panose="020B0503020204020204" charset="-122"/>
                  <a:ea typeface="微软雅黑" panose="020B0503020204020204" charset="-122"/>
                  <a:sym typeface="微软雅黑" panose="020B0503020204020204" charset="-122"/>
                </a:rPr>
                <a:t>添加标题</a:t>
              </a:r>
              <a:endParaRPr lang="en-US" b="1" dirty="0">
                <a:solidFill>
                  <a:srgbClr val="C8161D"/>
                </a:solidFill>
                <a:latin typeface="微软雅黑" panose="020B0503020204020204" charset="-122"/>
                <a:ea typeface="微软雅黑" panose="020B0503020204020204" charset="-122"/>
                <a:sym typeface="微软雅黑" panose="020B0503020204020204" charset="-122"/>
              </a:endParaRPr>
            </a:p>
          </p:txBody>
        </p:sp>
        <p:sp>
          <p:nvSpPr>
            <p:cNvPr id="27" name="TextBox 40"/>
            <p:cNvSpPr>
              <a:spLocks noChangeArrowheads="1"/>
            </p:cNvSpPr>
            <p:nvPr/>
          </p:nvSpPr>
          <p:spPr bwMode="auto">
            <a:xfrm>
              <a:off x="5725728" y="4529368"/>
              <a:ext cx="520040" cy="4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C8161D"/>
                  </a:solidFill>
                  <a:latin typeface="微软雅黑" panose="020B0503020204020204" charset="-122"/>
                  <a:ea typeface="微软雅黑" panose="020B0503020204020204" charset="-122"/>
                  <a:sym typeface="方正黑体简体" pitchFamily="2" charset="-122"/>
                </a:rPr>
                <a:t>03</a:t>
              </a:r>
              <a:endParaRPr lang="zh-CN" altLang="en-US" b="1" dirty="0">
                <a:solidFill>
                  <a:srgbClr val="C8161D"/>
                </a:solidFill>
                <a:latin typeface="微软雅黑" panose="020B0503020204020204" charset="-122"/>
                <a:ea typeface="微软雅黑" panose="020B0503020204020204" charset="-122"/>
                <a:sym typeface="方正黑体简体" pitchFamily="2" charset="-122"/>
              </a:endParaRPr>
            </a:p>
          </p:txBody>
        </p:sp>
        <p:sp>
          <p:nvSpPr>
            <p:cNvPr id="29" name="TextBox 8"/>
            <p:cNvSpPr>
              <a:spLocks noChangeArrowheads="1"/>
            </p:cNvSpPr>
            <p:nvPr/>
          </p:nvSpPr>
          <p:spPr bwMode="auto">
            <a:xfrm>
              <a:off x="7596137" y="3152349"/>
              <a:ext cx="1225961" cy="4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b="1" dirty="0">
                  <a:solidFill>
                    <a:srgbClr val="C8161D"/>
                  </a:solidFill>
                  <a:latin typeface="微软雅黑" panose="020B0503020204020204" charset="-122"/>
                  <a:ea typeface="微软雅黑" panose="020B0503020204020204" charset="-122"/>
                  <a:sym typeface="微软雅黑" panose="020B0503020204020204" charset="-122"/>
                </a:rPr>
                <a:t>添加标题</a:t>
              </a:r>
              <a:endParaRPr lang="en-US" b="1" dirty="0">
                <a:solidFill>
                  <a:srgbClr val="C8161D"/>
                </a:solidFill>
                <a:latin typeface="微软雅黑" panose="020B0503020204020204" charset="-122"/>
                <a:ea typeface="微软雅黑" panose="020B0503020204020204" charset="-122"/>
                <a:sym typeface="微软雅黑" panose="020B0503020204020204" charset="-122"/>
              </a:endParaRPr>
            </a:p>
          </p:txBody>
        </p:sp>
        <p:sp>
          <p:nvSpPr>
            <p:cNvPr id="30" name="TextBox 41"/>
            <p:cNvSpPr>
              <a:spLocks noChangeArrowheads="1"/>
            </p:cNvSpPr>
            <p:nvPr/>
          </p:nvSpPr>
          <p:spPr bwMode="auto">
            <a:xfrm>
              <a:off x="7949098" y="2804076"/>
              <a:ext cx="520040" cy="4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C8161D"/>
                  </a:solidFill>
                  <a:latin typeface="微软雅黑" panose="020B0503020204020204" charset="-122"/>
                  <a:ea typeface="微软雅黑" panose="020B0503020204020204" charset="-122"/>
                  <a:sym typeface="方正黑体简体" pitchFamily="2" charset="-122"/>
                </a:rPr>
                <a:t>04</a:t>
              </a:r>
              <a:endParaRPr lang="zh-CN" altLang="en-US" b="1" dirty="0">
                <a:solidFill>
                  <a:srgbClr val="C8161D"/>
                </a:solidFill>
                <a:latin typeface="微软雅黑" panose="020B0503020204020204" charset="-122"/>
                <a:ea typeface="微软雅黑" panose="020B0503020204020204" charset="-122"/>
                <a:sym typeface="方正黑体简体" pitchFamily="2" charset="-122"/>
              </a:endParaRPr>
            </a:p>
          </p:txBody>
        </p:sp>
      </p:grpSp>
      <p:sp>
        <p:nvSpPr>
          <p:cNvPr id="47" name="Text Placeholder 2"/>
          <p:cNvSpPr txBox="1"/>
          <p:nvPr/>
        </p:nvSpPr>
        <p:spPr>
          <a:xfrm>
            <a:off x="607706" y="2604455"/>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48" name="文本框 36"/>
          <p:cNvSpPr txBox="1"/>
          <p:nvPr/>
        </p:nvSpPr>
        <p:spPr>
          <a:xfrm>
            <a:off x="506994" y="2189758"/>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49" name="Text Placeholder 2"/>
          <p:cNvSpPr txBox="1"/>
          <p:nvPr/>
        </p:nvSpPr>
        <p:spPr>
          <a:xfrm>
            <a:off x="607706" y="4645637"/>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0" name="文本框 36"/>
          <p:cNvSpPr txBox="1"/>
          <p:nvPr/>
        </p:nvSpPr>
        <p:spPr>
          <a:xfrm>
            <a:off x="506994" y="4230940"/>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51" name="Text Placeholder 2"/>
          <p:cNvSpPr txBox="1"/>
          <p:nvPr/>
        </p:nvSpPr>
        <p:spPr>
          <a:xfrm>
            <a:off x="6640203" y="5761025"/>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2" name="文本框 36"/>
          <p:cNvSpPr txBox="1"/>
          <p:nvPr/>
        </p:nvSpPr>
        <p:spPr>
          <a:xfrm>
            <a:off x="6539491" y="5346328"/>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53" name="Text Placeholder 2"/>
          <p:cNvSpPr txBox="1"/>
          <p:nvPr/>
        </p:nvSpPr>
        <p:spPr>
          <a:xfrm>
            <a:off x="8652056" y="4195840"/>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4" name="文本框 36"/>
          <p:cNvSpPr txBox="1"/>
          <p:nvPr/>
        </p:nvSpPr>
        <p:spPr>
          <a:xfrm>
            <a:off x="8551344" y="3781143"/>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Tree>
    <p:extLst>
      <p:ext uri="{BB962C8B-B14F-4D97-AF65-F5344CB8AC3E}">
        <p14:creationId xmlns:p14="http://schemas.microsoft.com/office/powerpoint/2010/main" val="15824825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6065743" y="2370926"/>
            <a:ext cx="1388067" cy="36000"/>
            <a:chOff x="2531312" y="2421168"/>
            <a:chExt cx="1388066" cy="36000"/>
          </a:xfrm>
          <a:solidFill>
            <a:schemeClr val="tx1">
              <a:lumMod val="50000"/>
              <a:lumOff val="50000"/>
            </a:schemeClr>
          </a:solidFill>
        </p:grpSpPr>
        <p:cxnSp>
          <p:nvCxnSpPr>
            <p:cNvPr id="3" name="直接连接符 2"/>
            <p:cNvCxnSpPr/>
            <p:nvPr/>
          </p:nvCxnSpPr>
          <p:spPr>
            <a:xfrm>
              <a:off x="2539779" y="2439168"/>
              <a:ext cx="1379599" cy="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31312" y="2421168"/>
              <a:ext cx="36000" cy="36000"/>
            </a:xfrm>
            <a:prstGeom prst="ellipse">
              <a:avLst/>
            </a:prstGeom>
            <a:grp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 name="组合 4"/>
          <p:cNvGrpSpPr/>
          <p:nvPr/>
        </p:nvGrpSpPr>
        <p:grpSpPr>
          <a:xfrm flipH="1">
            <a:off x="7453809" y="4313598"/>
            <a:ext cx="1388067" cy="36000"/>
            <a:chOff x="2531312" y="2421168"/>
            <a:chExt cx="1388066" cy="36000"/>
          </a:xfrm>
          <a:solidFill>
            <a:schemeClr val="tx1">
              <a:lumMod val="50000"/>
              <a:lumOff val="50000"/>
            </a:schemeClr>
          </a:solidFill>
        </p:grpSpPr>
        <p:cxnSp>
          <p:nvCxnSpPr>
            <p:cNvPr id="6" name="直接连接符 5"/>
            <p:cNvCxnSpPr/>
            <p:nvPr/>
          </p:nvCxnSpPr>
          <p:spPr>
            <a:xfrm>
              <a:off x="2539779" y="2439168"/>
              <a:ext cx="1379599" cy="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531312" y="2421168"/>
              <a:ext cx="36000" cy="36000"/>
            </a:xfrm>
            <a:prstGeom prst="ellipse">
              <a:avLst/>
            </a:prstGeom>
            <a:grp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8" name="组合 7"/>
          <p:cNvGrpSpPr/>
          <p:nvPr/>
        </p:nvGrpSpPr>
        <p:grpSpPr>
          <a:xfrm>
            <a:off x="2527437" y="2370926"/>
            <a:ext cx="1388067" cy="36000"/>
            <a:chOff x="2531312" y="2421168"/>
            <a:chExt cx="1388066" cy="36000"/>
          </a:xfrm>
          <a:solidFill>
            <a:schemeClr val="tx1">
              <a:lumMod val="50000"/>
              <a:lumOff val="50000"/>
            </a:schemeClr>
          </a:solidFill>
        </p:grpSpPr>
        <p:cxnSp>
          <p:nvCxnSpPr>
            <p:cNvPr id="9" name="直接连接符 8"/>
            <p:cNvCxnSpPr/>
            <p:nvPr/>
          </p:nvCxnSpPr>
          <p:spPr>
            <a:xfrm>
              <a:off x="2539779" y="2439168"/>
              <a:ext cx="1379599" cy="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31312" y="2421168"/>
              <a:ext cx="36000" cy="36000"/>
            </a:xfrm>
            <a:prstGeom prst="ellipse">
              <a:avLst/>
            </a:prstGeom>
            <a:grp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1" name="组合 10"/>
          <p:cNvGrpSpPr/>
          <p:nvPr/>
        </p:nvGrpSpPr>
        <p:grpSpPr>
          <a:xfrm>
            <a:off x="3700515" y="4313598"/>
            <a:ext cx="1388067" cy="36000"/>
            <a:chOff x="2531312" y="2421168"/>
            <a:chExt cx="1388066" cy="36000"/>
          </a:xfrm>
          <a:solidFill>
            <a:schemeClr val="tx1">
              <a:lumMod val="50000"/>
              <a:lumOff val="50000"/>
            </a:schemeClr>
          </a:solidFill>
        </p:grpSpPr>
        <p:cxnSp>
          <p:nvCxnSpPr>
            <p:cNvPr id="12" name="直接连接符 11"/>
            <p:cNvCxnSpPr/>
            <p:nvPr/>
          </p:nvCxnSpPr>
          <p:spPr>
            <a:xfrm>
              <a:off x="2539779" y="2439168"/>
              <a:ext cx="1379599" cy="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531312" y="2421168"/>
              <a:ext cx="36000" cy="36000"/>
            </a:xfrm>
            <a:prstGeom prst="ellipse">
              <a:avLst/>
            </a:prstGeom>
            <a:grp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4" name="组合 18"/>
          <p:cNvGrpSpPr/>
          <p:nvPr/>
        </p:nvGrpSpPr>
        <p:grpSpPr bwMode="auto">
          <a:xfrm>
            <a:off x="3374045" y="2149974"/>
            <a:ext cx="2658715" cy="1799373"/>
            <a:chOff x="0" y="0"/>
            <a:chExt cx="2093189" cy="1416774"/>
          </a:xfrm>
          <a:solidFill>
            <a:srgbClr val="C8161D"/>
          </a:solidFill>
        </p:grpSpPr>
        <p:sp>
          <p:nvSpPr>
            <p:cNvPr id="15" name="等腰三角形 19">
              <a:hlinkClick r:id="rId2"/>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ln>
          </p:spPr>
          <p:txBody>
            <a:bodyPr anchor="ctr"/>
            <a:lstStyle/>
            <a:p>
              <a:pPr algn="ctr"/>
              <a:endParaRPr lang="zh-CN" altLang="zh-CN" sz="2400">
                <a:solidFill>
                  <a:schemeClr val="bg1"/>
                </a:solidFill>
                <a:latin typeface="宋体" panose="02010600030101010101" pitchFamily="2" charset="-122"/>
                <a:sym typeface="宋体" panose="02010600030101010101" pitchFamily="2" charset="-122"/>
              </a:endParaRPr>
            </a:p>
          </p:txBody>
        </p:sp>
        <p:sp>
          <p:nvSpPr>
            <p:cNvPr id="16" name="文本框 20"/>
            <p:cNvSpPr>
              <a:spLocks noChangeArrowheads="1"/>
            </p:cNvSpPr>
            <p:nvPr/>
          </p:nvSpPr>
          <p:spPr bwMode="auto">
            <a:xfrm>
              <a:off x="737664" y="122472"/>
              <a:ext cx="612916" cy="5564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000" dirty="0">
                  <a:solidFill>
                    <a:schemeClr val="bg1"/>
                  </a:solidFill>
                  <a:latin typeface="微软雅黑" panose="020B0503020204020204" charset="-122"/>
                  <a:ea typeface="微软雅黑" panose="020B0503020204020204" charset="-122"/>
                </a:rPr>
                <a:t>01</a:t>
              </a:r>
              <a:endParaRPr lang="zh-CN" altLang="en-US" sz="4000" dirty="0">
                <a:solidFill>
                  <a:schemeClr val="bg1"/>
                </a:solidFill>
                <a:latin typeface="微软雅黑" panose="020B0503020204020204" charset="-122"/>
                <a:ea typeface="微软雅黑" panose="020B0503020204020204" charset="-122"/>
              </a:endParaRPr>
            </a:p>
          </p:txBody>
        </p:sp>
      </p:grpSp>
      <p:grpSp>
        <p:nvGrpSpPr>
          <p:cNvPr id="17" name="组合 21"/>
          <p:cNvGrpSpPr/>
          <p:nvPr/>
        </p:nvGrpSpPr>
        <p:grpSpPr bwMode="auto">
          <a:xfrm>
            <a:off x="4757867" y="2149974"/>
            <a:ext cx="2660732" cy="1799373"/>
            <a:chOff x="0" y="0"/>
            <a:chExt cx="2093189" cy="1416774"/>
          </a:xfrm>
          <a:solidFill>
            <a:srgbClr val="C8161D"/>
          </a:solidFill>
        </p:grpSpPr>
        <p:sp>
          <p:nvSpPr>
            <p:cNvPr id="18" name="等腰三角形 22">
              <a:hlinkClick r:id="rId2"/>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ln>
          </p:spPr>
          <p:txBody>
            <a:bodyPr anchor="ctr"/>
            <a:lstStyle/>
            <a:p>
              <a:pPr algn="ctr"/>
              <a:endParaRPr lang="zh-CN" altLang="zh-CN" sz="2400">
                <a:solidFill>
                  <a:schemeClr val="bg1"/>
                </a:solidFill>
                <a:latin typeface="宋体" panose="02010600030101010101" pitchFamily="2" charset="-122"/>
                <a:sym typeface="宋体" panose="02010600030101010101" pitchFamily="2" charset="-122"/>
              </a:endParaRPr>
            </a:p>
          </p:txBody>
        </p:sp>
        <p:sp>
          <p:nvSpPr>
            <p:cNvPr id="19" name="文本框 23"/>
            <p:cNvSpPr>
              <a:spLocks noChangeArrowheads="1"/>
            </p:cNvSpPr>
            <p:nvPr/>
          </p:nvSpPr>
          <p:spPr bwMode="auto">
            <a:xfrm>
              <a:off x="740368" y="579708"/>
              <a:ext cx="612451" cy="5564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000" dirty="0">
                  <a:solidFill>
                    <a:schemeClr val="bg1"/>
                  </a:solidFill>
                  <a:latin typeface="微软雅黑" panose="020B0503020204020204" charset="-122"/>
                  <a:ea typeface="微软雅黑" panose="020B0503020204020204" charset="-122"/>
                </a:rPr>
                <a:t>02</a:t>
              </a:r>
              <a:endParaRPr lang="zh-CN" altLang="en-US" sz="4000" dirty="0">
                <a:solidFill>
                  <a:schemeClr val="bg1"/>
                </a:solidFill>
                <a:latin typeface="微软雅黑" panose="020B0503020204020204" charset="-122"/>
                <a:ea typeface="微软雅黑" panose="020B0503020204020204" charset="-122"/>
              </a:endParaRPr>
            </a:p>
          </p:txBody>
        </p:sp>
      </p:grpSp>
      <p:grpSp>
        <p:nvGrpSpPr>
          <p:cNvPr id="20" name="组合 24"/>
          <p:cNvGrpSpPr/>
          <p:nvPr/>
        </p:nvGrpSpPr>
        <p:grpSpPr bwMode="auto">
          <a:xfrm>
            <a:off x="4757867" y="4003811"/>
            <a:ext cx="2660732" cy="1799373"/>
            <a:chOff x="0" y="0"/>
            <a:chExt cx="2093189" cy="1416774"/>
          </a:xfrm>
          <a:solidFill>
            <a:srgbClr val="C8161D"/>
          </a:solidFill>
        </p:grpSpPr>
        <p:sp>
          <p:nvSpPr>
            <p:cNvPr id="21" name="等腰三角形 25">
              <a:hlinkClick r:id="rId2"/>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ln>
          </p:spPr>
          <p:txBody>
            <a:bodyPr anchor="ctr"/>
            <a:lstStyle/>
            <a:p>
              <a:pPr algn="ctr"/>
              <a:endParaRPr lang="zh-CN" altLang="zh-CN" sz="2400">
                <a:solidFill>
                  <a:schemeClr val="bg1"/>
                </a:solidFill>
                <a:latin typeface="宋体" panose="02010600030101010101" pitchFamily="2" charset="-122"/>
                <a:sym typeface="宋体" panose="02010600030101010101" pitchFamily="2" charset="-122"/>
              </a:endParaRPr>
            </a:p>
          </p:txBody>
        </p:sp>
        <p:sp>
          <p:nvSpPr>
            <p:cNvPr id="22" name="文本框 26"/>
            <p:cNvSpPr>
              <a:spLocks noChangeArrowheads="1"/>
            </p:cNvSpPr>
            <p:nvPr/>
          </p:nvSpPr>
          <p:spPr bwMode="auto">
            <a:xfrm>
              <a:off x="740368" y="180213"/>
              <a:ext cx="612451" cy="5564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000">
                  <a:solidFill>
                    <a:schemeClr val="bg1"/>
                  </a:solidFill>
                  <a:latin typeface="微软雅黑" panose="020B0503020204020204" charset="-122"/>
                  <a:ea typeface="微软雅黑" panose="020B0503020204020204" charset="-122"/>
                </a:rPr>
                <a:t>03</a:t>
              </a:r>
              <a:endParaRPr lang="zh-CN" altLang="en-US" sz="4000">
                <a:solidFill>
                  <a:schemeClr val="bg1"/>
                </a:solidFill>
                <a:latin typeface="微软雅黑" panose="020B0503020204020204" charset="-122"/>
                <a:ea typeface="微软雅黑" panose="020B0503020204020204" charset="-122"/>
              </a:endParaRPr>
            </a:p>
          </p:txBody>
        </p:sp>
      </p:grpSp>
      <p:grpSp>
        <p:nvGrpSpPr>
          <p:cNvPr id="23" name="组合 27"/>
          <p:cNvGrpSpPr/>
          <p:nvPr/>
        </p:nvGrpSpPr>
        <p:grpSpPr bwMode="auto">
          <a:xfrm>
            <a:off x="6143708" y="4003811"/>
            <a:ext cx="2658715" cy="1799373"/>
            <a:chOff x="0" y="0"/>
            <a:chExt cx="2093189" cy="1416774"/>
          </a:xfrm>
          <a:solidFill>
            <a:srgbClr val="CB1B3D"/>
          </a:solidFill>
        </p:grpSpPr>
        <p:sp>
          <p:nvSpPr>
            <p:cNvPr id="24" name="等腰三角形 28">
              <a:hlinkClick r:id="rId2"/>
            </p:cNvPr>
            <p:cNvSpPr>
              <a:spLocks noChangeArrowheads="1"/>
            </p:cNvSpPr>
            <p:nvPr/>
          </p:nvSpPr>
          <p:spPr bwMode="auto">
            <a:xfrm>
              <a:off x="0" y="0"/>
              <a:ext cx="2093189" cy="1416774"/>
            </a:xfrm>
            <a:prstGeom prst="triangle">
              <a:avLst>
                <a:gd name="adj" fmla="val 50000"/>
              </a:avLst>
            </a:prstGeom>
            <a:solidFill>
              <a:srgbClr val="C8161D"/>
            </a:solidFill>
            <a:ln w="12700" cap="flat" cmpd="sng">
              <a:solidFill>
                <a:schemeClr val="bg1"/>
              </a:solidFill>
              <a:bevel/>
            </a:ln>
          </p:spPr>
          <p:txBody>
            <a:bodyPr anchor="ctr"/>
            <a:lstStyle/>
            <a:p>
              <a:pPr algn="ctr"/>
              <a:endParaRPr lang="zh-CN" altLang="zh-CN" sz="2400">
                <a:solidFill>
                  <a:schemeClr val="bg1"/>
                </a:solidFill>
                <a:latin typeface="宋体" panose="02010600030101010101" pitchFamily="2" charset="-122"/>
                <a:sym typeface="宋体" panose="02010600030101010101" pitchFamily="2" charset="-122"/>
              </a:endParaRPr>
            </a:p>
          </p:txBody>
        </p:sp>
        <p:sp>
          <p:nvSpPr>
            <p:cNvPr id="25" name="文本框 29"/>
            <p:cNvSpPr>
              <a:spLocks noChangeArrowheads="1"/>
            </p:cNvSpPr>
            <p:nvPr/>
          </p:nvSpPr>
          <p:spPr bwMode="auto">
            <a:xfrm>
              <a:off x="740134" y="520297"/>
              <a:ext cx="612916" cy="5564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000">
                  <a:solidFill>
                    <a:schemeClr val="bg1"/>
                  </a:solidFill>
                  <a:latin typeface="微软雅黑" panose="020B0503020204020204" charset="-122"/>
                  <a:ea typeface="微软雅黑" panose="020B0503020204020204" charset="-122"/>
                </a:rPr>
                <a:t>04</a:t>
              </a:r>
              <a:endParaRPr lang="zh-CN" altLang="en-US" sz="4000">
                <a:solidFill>
                  <a:schemeClr val="bg1"/>
                </a:solidFill>
                <a:latin typeface="微软雅黑" panose="020B0503020204020204" charset="-122"/>
                <a:ea typeface="微软雅黑" panose="020B0503020204020204" charset="-122"/>
              </a:endParaRPr>
            </a:p>
          </p:txBody>
        </p:sp>
      </p:grpSp>
      <p:grpSp>
        <p:nvGrpSpPr>
          <p:cNvPr id="30" name="组合 29"/>
          <p:cNvGrpSpPr/>
          <p:nvPr/>
        </p:nvGrpSpPr>
        <p:grpSpPr>
          <a:xfrm>
            <a:off x="1170656" y="2128205"/>
            <a:ext cx="1212299" cy="542073"/>
            <a:chOff x="1354515" y="2174815"/>
            <a:chExt cx="1212299" cy="542073"/>
          </a:xfrm>
        </p:grpSpPr>
        <p:sp>
          <p:nvSpPr>
            <p:cNvPr id="31" name="圆角矩形 30"/>
            <p:cNvSpPr/>
            <p:nvPr/>
          </p:nvSpPr>
          <p:spPr>
            <a:xfrm>
              <a:off x="1354515" y="2193726"/>
              <a:ext cx="1100328" cy="52316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TextBox 224"/>
            <p:cNvSpPr txBox="1"/>
            <p:nvPr/>
          </p:nvSpPr>
          <p:spPr>
            <a:xfrm>
              <a:off x="1386760" y="2174815"/>
              <a:ext cx="1180054" cy="507831"/>
            </a:xfrm>
            <a:prstGeom prst="rect">
              <a:avLst/>
            </a:prstGeom>
            <a:noFill/>
          </p:spPr>
          <p:txBody>
            <a:bodyPr wrap="square" lIns="91430" tIns="0" rIns="91430" bIns="0" rtlCol="0" anchor="t">
              <a:spAutoFit/>
            </a:bodyPr>
            <a:lstStyle/>
            <a:p>
              <a:pPr>
                <a:lnSpc>
                  <a:spcPct val="150000"/>
                </a:lnSpc>
              </a:pPr>
              <a:r>
                <a:rPr lang="zh-CN" altLang="en-US" sz="2400" dirty="0">
                  <a:solidFill>
                    <a:schemeClr val="bg1"/>
                  </a:solidFill>
                  <a:latin typeface="方正黑体_GBK" pitchFamily="65" charset="-122"/>
                  <a:ea typeface="方正黑体_GBK" pitchFamily="65" charset="-122"/>
                  <a:cs typeface="华文黑体" pitchFamily="2" charset="-122"/>
                </a:rPr>
                <a:t>业绩</a:t>
              </a:r>
              <a:r>
                <a:rPr lang="zh-CN" altLang="en-US" sz="2400" dirty="0" smtClean="0">
                  <a:solidFill>
                    <a:schemeClr val="bg1"/>
                  </a:solidFill>
                  <a:latin typeface="方正黑体_GBK" pitchFamily="65" charset="-122"/>
                  <a:ea typeface="方正黑体_GBK" pitchFamily="65" charset="-122"/>
                  <a:cs typeface="华文黑体" pitchFamily="2" charset="-122"/>
                </a:rPr>
                <a:t>一</a:t>
              </a:r>
              <a:endParaRPr lang="zh-CN" altLang="en-US" sz="2400" dirty="0">
                <a:solidFill>
                  <a:schemeClr val="bg1"/>
                </a:solidFill>
                <a:latin typeface="方正黑体_GBK" pitchFamily="65" charset="-122"/>
                <a:ea typeface="方正黑体_GBK" pitchFamily="65" charset="-122"/>
                <a:cs typeface="华文黑体" pitchFamily="2" charset="-122"/>
              </a:endParaRPr>
            </a:p>
          </p:txBody>
        </p:sp>
      </p:grpSp>
      <p:grpSp>
        <p:nvGrpSpPr>
          <p:cNvPr id="33" name="组合 32"/>
          <p:cNvGrpSpPr/>
          <p:nvPr/>
        </p:nvGrpSpPr>
        <p:grpSpPr>
          <a:xfrm>
            <a:off x="7613784" y="2112410"/>
            <a:ext cx="1180053" cy="554236"/>
            <a:chOff x="7689097" y="2162652"/>
            <a:chExt cx="1180053" cy="554236"/>
          </a:xfrm>
        </p:grpSpPr>
        <p:sp>
          <p:nvSpPr>
            <p:cNvPr id="34" name="圆角矩形 33"/>
            <p:cNvSpPr/>
            <p:nvPr/>
          </p:nvSpPr>
          <p:spPr>
            <a:xfrm>
              <a:off x="7725958" y="2193726"/>
              <a:ext cx="1100328" cy="52316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TextBox 87"/>
            <p:cNvSpPr txBox="1"/>
            <p:nvPr/>
          </p:nvSpPr>
          <p:spPr>
            <a:xfrm>
              <a:off x="7689097" y="2162652"/>
              <a:ext cx="1180053" cy="507831"/>
            </a:xfrm>
            <a:prstGeom prst="rect">
              <a:avLst/>
            </a:prstGeom>
            <a:noFill/>
          </p:spPr>
          <p:txBody>
            <a:bodyPr wrap="square" lIns="91430" tIns="0" rIns="91430" bIns="0" rtlCol="0" anchor="t">
              <a:spAutoFit/>
            </a:bodyPr>
            <a:lstStyle/>
            <a:p>
              <a:pPr>
                <a:lnSpc>
                  <a:spcPct val="150000"/>
                </a:lnSpc>
              </a:pPr>
              <a:r>
                <a:rPr lang="zh-CN" altLang="en-US" sz="2400" dirty="0">
                  <a:solidFill>
                    <a:schemeClr val="bg1"/>
                  </a:solidFill>
                  <a:latin typeface="方正黑体_GBK" pitchFamily="65" charset="-122"/>
                  <a:ea typeface="方正黑体_GBK" pitchFamily="65" charset="-122"/>
                  <a:cs typeface="华文黑体" pitchFamily="2" charset="-122"/>
                </a:rPr>
                <a:t>业绩一</a:t>
              </a:r>
            </a:p>
          </p:txBody>
        </p:sp>
      </p:grpSp>
      <p:grpSp>
        <p:nvGrpSpPr>
          <p:cNvPr id="36" name="组合 35"/>
          <p:cNvGrpSpPr/>
          <p:nvPr/>
        </p:nvGrpSpPr>
        <p:grpSpPr>
          <a:xfrm>
            <a:off x="8956209" y="3958566"/>
            <a:ext cx="1209355" cy="616613"/>
            <a:chOff x="9031522" y="4008808"/>
            <a:chExt cx="1209355" cy="616613"/>
          </a:xfrm>
        </p:grpSpPr>
        <p:sp>
          <p:nvSpPr>
            <p:cNvPr id="37" name="圆角矩形 36"/>
            <p:cNvSpPr/>
            <p:nvPr/>
          </p:nvSpPr>
          <p:spPr>
            <a:xfrm>
              <a:off x="9031522" y="4102259"/>
              <a:ext cx="1100328" cy="52316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TextBox 89"/>
            <p:cNvSpPr txBox="1"/>
            <p:nvPr/>
          </p:nvSpPr>
          <p:spPr>
            <a:xfrm>
              <a:off x="9060823" y="4008808"/>
              <a:ext cx="1180054" cy="507831"/>
            </a:xfrm>
            <a:prstGeom prst="rect">
              <a:avLst/>
            </a:prstGeom>
            <a:noFill/>
          </p:spPr>
          <p:txBody>
            <a:bodyPr wrap="square" lIns="91430" tIns="0" rIns="91430" bIns="0" rtlCol="0" anchor="t">
              <a:spAutoFit/>
            </a:bodyPr>
            <a:lstStyle/>
            <a:p>
              <a:pPr>
                <a:lnSpc>
                  <a:spcPct val="150000"/>
                </a:lnSpc>
              </a:pPr>
              <a:r>
                <a:rPr lang="zh-CN" altLang="en-US" sz="2400" dirty="0">
                  <a:solidFill>
                    <a:schemeClr val="bg1"/>
                  </a:solidFill>
                  <a:latin typeface="方正黑体_GBK" pitchFamily="65" charset="-122"/>
                  <a:ea typeface="方正黑体_GBK" pitchFamily="65" charset="-122"/>
                  <a:cs typeface="华文黑体" pitchFamily="2" charset="-122"/>
                </a:rPr>
                <a:t>业绩一</a:t>
              </a:r>
            </a:p>
          </p:txBody>
        </p:sp>
      </p:grpSp>
      <p:grpSp>
        <p:nvGrpSpPr>
          <p:cNvPr id="39" name="组合 38"/>
          <p:cNvGrpSpPr/>
          <p:nvPr/>
        </p:nvGrpSpPr>
        <p:grpSpPr>
          <a:xfrm>
            <a:off x="2392667" y="4041009"/>
            <a:ext cx="1200751" cy="586813"/>
            <a:chOff x="2518192" y="4091250"/>
            <a:chExt cx="1200750" cy="586813"/>
          </a:xfrm>
        </p:grpSpPr>
        <p:sp>
          <p:nvSpPr>
            <p:cNvPr id="40" name="圆角矩形 39"/>
            <p:cNvSpPr/>
            <p:nvPr/>
          </p:nvSpPr>
          <p:spPr>
            <a:xfrm>
              <a:off x="2518192" y="4154901"/>
              <a:ext cx="1100328" cy="52316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TextBox 91"/>
            <p:cNvSpPr txBox="1"/>
            <p:nvPr/>
          </p:nvSpPr>
          <p:spPr>
            <a:xfrm>
              <a:off x="2538889" y="4091250"/>
              <a:ext cx="1180053" cy="507831"/>
            </a:xfrm>
            <a:prstGeom prst="rect">
              <a:avLst/>
            </a:prstGeom>
            <a:noFill/>
          </p:spPr>
          <p:txBody>
            <a:bodyPr wrap="square" lIns="91430" tIns="0" rIns="91430" bIns="0" rtlCol="0" anchor="t">
              <a:spAutoFit/>
            </a:bodyPr>
            <a:lstStyle/>
            <a:p>
              <a:pPr>
                <a:lnSpc>
                  <a:spcPct val="150000"/>
                </a:lnSpc>
              </a:pPr>
              <a:r>
                <a:rPr lang="zh-CN" altLang="en-US" sz="2400" dirty="0">
                  <a:solidFill>
                    <a:schemeClr val="bg1"/>
                  </a:solidFill>
                  <a:latin typeface="方正黑体_GBK" pitchFamily="65" charset="-122"/>
                  <a:ea typeface="方正黑体_GBK" pitchFamily="65" charset="-122"/>
                  <a:cs typeface="华文黑体" pitchFamily="2" charset="-122"/>
                </a:rPr>
                <a:t>业绩一</a:t>
              </a:r>
            </a:p>
          </p:txBody>
        </p:sp>
      </p:grpSp>
      <p:sp>
        <p:nvSpPr>
          <p:cNvPr id="42" name="矩形 4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年终工作业绩</a:t>
            </a:r>
          </a:p>
        </p:txBody>
      </p:sp>
      <p:sp>
        <p:nvSpPr>
          <p:cNvPr id="44" name="Text Placeholder 2"/>
          <p:cNvSpPr txBox="1"/>
          <p:nvPr/>
        </p:nvSpPr>
        <p:spPr>
          <a:xfrm>
            <a:off x="607706" y="3151425"/>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45" name="文本框 36"/>
          <p:cNvSpPr txBox="1"/>
          <p:nvPr/>
        </p:nvSpPr>
        <p:spPr>
          <a:xfrm>
            <a:off x="506994" y="2736728"/>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49" name="Text Placeholder 2"/>
          <p:cNvSpPr txBox="1"/>
          <p:nvPr/>
        </p:nvSpPr>
        <p:spPr>
          <a:xfrm>
            <a:off x="1341312" y="5090706"/>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0" name="文本框 36"/>
          <p:cNvSpPr txBox="1"/>
          <p:nvPr/>
        </p:nvSpPr>
        <p:spPr>
          <a:xfrm>
            <a:off x="1240600" y="4676009"/>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51" name="Text Placeholder 2"/>
          <p:cNvSpPr txBox="1"/>
          <p:nvPr/>
        </p:nvSpPr>
        <p:spPr>
          <a:xfrm>
            <a:off x="8004279" y="3151425"/>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2" name="文本框 36"/>
          <p:cNvSpPr txBox="1"/>
          <p:nvPr/>
        </p:nvSpPr>
        <p:spPr>
          <a:xfrm>
            <a:off x="7903567" y="2736728"/>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53" name="Text Placeholder 2"/>
          <p:cNvSpPr txBox="1"/>
          <p:nvPr/>
        </p:nvSpPr>
        <p:spPr>
          <a:xfrm>
            <a:off x="8737885" y="5090706"/>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4" name="文本框 36"/>
          <p:cNvSpPr txBox="1"/>
          <p:nvPr/>
        </p:nvSpPr>
        <p:spPr>
          <a:xfrm>
            <a:off x="8637173" y="4676009"/>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Tree>
    <p:extLst>
      <p:ext uri="{BB962C8B-B14F-4D97-AF65-F5344CB8AC3E}">
        <p14:creationId xmlns:p14="http://schemas.microsoft.com/office/powerpoint/2010/main" val="2533624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right)">
                                      <p:cBhvr>
                                        <p:cTn id="34" dur="500"/>
                                        <p:tgtEl>
                                          <p:spTgt spid="8"/>
                                        </p:tgtEl>
                                      </p:cBhvr>
                                    </p:animEffect>
                                  </p:childTnLst>
                                </p:cTn>
                              </p:par>
                              <p:par>
                                <p:cTn id="35" presetID="22" presetClass="entr" presetSubtype="2"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par>
                                <p:cTn id="38" presetID="2" presetClass="entr" presetSubtype="8"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0-#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1+#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1+#ppt_w/2"/>
                                          </p:val>
                                        </p:tav>
                                        <p:tav tm="100000">
                                          <p:val>
                                            <p:strVal val="#ppt_x"/>
                                          </p:val>
                                        </p:tav>
                                      </p:tavLst>
                                    </p:anim>
                                    <p:anim calcmode="lin" valueType="num">
                                      <p:cBhvr additive="base">
                                        <p:cTn id="53"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5"/>
          <p:cNvSpPr/>
          <p:nvPr/>
        </p:nvSpPr>
        <p:spPr bwMode="auto">
          <a:xfrm flipV="1">
            <a:off x="3514407" y="2957265"/>
            <a:ext cx="493255" cy="4633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3" name="Freeform 27"/>
          <p:cNvSpPr/>
          <p:nvPr/>
        </p:nvSpPr>
        <p:spPr bwMode="auto">
          <a:xfrm flipV="1">
            <a:off x="3671201" y="3188946"/>
            <a:ext cx="2277940" cy="135271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C8161D"/>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4" name="Freeform 27"/>
          <p:cNvSpPr/>
          <p:nvPr/>
        </p:nvSpPr>
        <p:spPr bwMode="auto">
          <a:xfrm flipH="1">
            <a:off x="6183059" y="3231144"/>
            <a:ext cx="2211604" cy="1313322"/>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C8161D"/>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6" name="Freeform 35"/>
          <p:cNvSpPr/>
          <p:nvPr/>
        </p:nvSpPr>
        <p:spPr bwMode="auto">
          <a:xfrm rot="16200000" flipH="1">
            <a:off x="6500573" y="1359721"/>
            <a:ext cx="476145" cy="44728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10" tIns="45705" rIns="91410" bIns="45705" numCol="1" anchor="t" anchorCtr="0" compatLnSpc="1"/>
          <a:lstStyle/>
          <a:p>
            <a:endParaRPr lang="zh-CN" altLang="en-US" sz="1705">
              <a:solidFill>
                <a:schemeClr val="bg1"/>
              </a:solidFill>
              <a:latin typeface="Arial" panose="020B0604020202020204" pitchFamily="34" charset="0"/>
              <a:ea typeface="微软雅黑" panose="020B0503020204020204" charset="-122"/>
            </a:endParaRPr>
          </a:p>
        </p:txBody>
      </p:sp>
      <p:sp>
        <p:nvSpPr>
          <p:cNvPr id="7" name="Freeform 27"/>
          <p:cNvSpPr/>
          <p:nvPr/>
        </p:nvSpPr>
        <p:spPr bwMode="auto">
          <a:xfrm rot="16200000" flipH="1">
            <a:off x="5002770" y="1902863"/>
            <a:ext cx="2198921" cy="1305790"/>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C8161D"/>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10" tIns="45705" rIns="91410" bIns="45705" numCol="1" anchor="t" anchorCtr="0" compatLnSpc="1"/>
          <a:lstStyle/>
          <a:p>
            <a:endParaRPr lang="zh-CN" altLang="en-US" sz="1705">
              <a:solidFill>
                <a:schemeClr val="bg1"/>
              </a:solidFill>
              <a:latin typeface="Arial" panose="020B0604020202020204" pitchFamily="34" charset="0"/>
              <a:ea typeface="微软雅黑" panose="020B0503020204020204" charset="-122"/>
            </a:endParaRPr>
          </a:p>
        </p:txBody>
      </p:sp>
      <p:sp>
        <p:nvSpPr>
          <p:cNvPr id="9" name="Freeform 27"/>
          <p:cNvSpPr/>
          <p:nvPr/>
        </p:nvSpPr>
        <p:spPr bwMode="auto">
          <a:xfrm rot="5400000" flipH="1">
            <a:off x="4976492" y="4584974"/>
            <a:ext cx="2237715" cy="132882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C8161D"/>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10" name="文本框 60"/>
          <p:cNvSpPr txBox="1"/>
          <p:nvPr/>
        </p:nvSpPr>
        <p:spPr>
          <a:xfrm>
            <a:off x="5735286" y="2698153"/>
            <a:ext cx="690880" cy="645160"/>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Arial" panose="020B0604020202020204" pitchFamily="34" charset="0"/>
                <a:ea typeface="微软雅黑" panose="020B0503020204020204" charset="-122"/>
              </a:rPr>
              <a:t>01</a:t>
            </a:r>
            <a:endParaRPr lang="zh-CN" altLang="en-US" sz="3600" b="1" dirty="0">
              <a:latin typeface="Arial" panose="020B0604020202020204" pitchFamily="34" charset="0"/>
              <a:ea typeface="微软雅黑" panose="020B0503020204020204" charset="-122"/>
            </a:endParaRPr>
          </a:p>
        </p:txBody>
      </p:sp>
      <p:sp>
        <p:nvSpPr>
          <p:cNvPr id="11" name="文本框 61"/>
          <p:cNvSpPr txBox="1"/>
          <p:nvPr/>
        </p:nvSpPr>
        <p:spPr>
          <a:xfrm>
            <a:off x="5760275" y="4625957"/>
            <a:ext cx="690880" cy="645160"/>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Arial" panose="020B0604020202020204" pitchFamily="34" charset="0"/>
                <a:ea typeface="微软雅黑" panose="020B0503020204020204" charset="-122"/>
              </a:rPr>
              <a:t>03</a:t>
            </a:r>
            <a:endParaRPr lang="zh-CN" altLang="en-US" sz="3600" b="1" dirty="0">
              <a:latin typeface="Arial" panose="020B0604020202020204" pitchFamily="34" charset="0"/>
              <a:ea typeface="微软雅黑" panose="020B0503020204020204" charset="-122"/>
            </a:endParaRPr>
          </a:p>
        </p:txBody>
      </p:sp>
      <p:sp>
        <p:nvSpPr>
          <p:cNvPr id="12" name="文本框 62"/>
          <p:cNvSpPr txBox="1"/>
          <p:nvPr/>
        </p:nvSpPr>
        <p:spPr>
          <a:xfrm>
            <a:off x="4727506" y="3571741"/>
            <a:ext cx="690880" cy="645160"/>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Arial" panose="020B0604020202020204" pitchFamily="34" charset="0"/>
                <a:ea typeface="微软雅黑" panose="020B0503020204020204" charset="-122"/>
              </a:rPr>
              <a:t>04</a:t>
            </a:r>
            <a:endParaRPr lang="zh-CN" altLang="en-US" sz="3600" b="1" dirty="0">
              <a:latin typeface="Arial" panose="020B0604020202020204" pitchFamily="34" charset="0"/>
              <a:ea typeface="微软雅黑" panose="020B0503020204020204" charset="-122"/>
            </a:endParaRPr>
          </a:p>
        </p:txBody>
      </p:sp>
      <p:sp>
        <p:nvSpPr>
          <p:cNvPr id="13" name="文本框 63"/>
          <p:cNvSpPr txBox="1"/>
          <p:nvPr/>
        </p:nvSpPr>
        <p:spPr>
          <a:xfrm>
            <a:off x="6455923" y="3571741"/>
            <a:ext cx="690880" cy="645160"/>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Arial" panose="020B0604020202020204" pitchFamily="34" charset="0"/>
                <a:ea typeface="微软雅黑" panose="020B0503020204020204" charset="-122"/>
              </a:rPr>
              <a:t>02</a:t>
            </a:r>
            <a:endParaRPr lang="zh-CN" altLang="en-US" sz="3600" b="1" dirty="0">
              <a:latin typeface="Arial" panose="020B0604020202020204" pitchFamily="34" charset="0"/>
              <a:ea typeface="微软雅黑" panose="020B0503020204020204" charset="-122"/>
            </a:endParaRPr>
          </a:p>
        </p:txBody>
      </p:sp>
      <p:sp>
        <p:nvSpPr>
          <p:cNvPr id="22" name="矩形 2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年终工作业绩</a:t>
            </a:r>
          </a:p>
        </p:txBody>
      </p:sp>
      <p:sp>
        <p:nvSpPr>
          <p:cNvPr id="24" name="Text Placeholder 2"/>
          <p:cNvSpPr txBox="1"/>
          <p:nvPr/>
        </p:nvSpPr>
        <p:spPr>
          <a:xfrm>
            <a:off x="1279443" y="3666894"/>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25" name="文本框 36"/>
          <p:cNvSpPr txBox="1"/>
          <p:nvPr/>
        </p:nvSpPr>
        <p:spPr>
          <a:xfrm>
            <a:off x="1178731" y="3252197"/>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26" name="Text Placeholder 2"/>
          <p:cNvSpPr txBox="1"/>
          <p:nvPr/>
        </p:nvSpPr>
        <p:spPr>
          <a:xfrm>
            <a:off x="8495375" y="3666894"/>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27" name="文本框 36"/>
          <p:cNvSpPr txBox="1"/>
          <p:nvPr/>
        </p:nvSpPr>
        <p:spPr>
          <a:xfrm>
            <a:off x="8394663" y="3252197"/>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28" name="Text Placeholder 2"/>
          <p:cNvSpPr txBox="1"/>
          <p:nvPr/>
        </p:nvSpPr>
        <p:spPr>
          <a:xfrm>
            <a:off x="6886787" y="2057133"/>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29" name="文本框 36"/>
          <p:cNvSpPr txBox="1"/>
          <p:nvPr/>
        </p:nvSpPr>
        <p:spPr>
          <a:xfrm>
            <a:off x="6786075" y="1642436"/>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30" name="Text Placeholder 2"/>
          <p:cNvSpPr txBox="1"/>
          <p:nvPr/>
        </p:nvSpPr>
        <p:spPr>
          <a:xfrm>
            <a:off x="2417047" y="5786503"/>
            <a:ext cx="2808927" cy="57624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31" name="文本框 36"/>
          <p:cNvSpPr txBox="1"/>
          <p:nvPr/>
        </p:nvSpPr>
        <p:spPr>
          <a:xfrm>
            <a:off x="2316335" y="5371806"/>
            <a:ext cx="197699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Tree>
    <p:extLst>
      <p:ext uri="{BB962C8B-B14F-4D97-AF65-F5344CB8AC3E}">
        <p14:creationId xmlns:p14="http://schemas.microsoft.com/office/powerpoint/2010/main" val="200050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800"/>
                            </p:stCondLst>
                            <p:childTnLst>
                              <p:par>
                                <p:cTn id="12" presetID="23" presetClass="entr" presetSubtype="3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strVal val="(6*min(max(#ppt_w*#ppt_h,.3),1)-7.4)/-.7*#ppt_w"/>
                                          </p:val>
                                        </p:tav>
                                        <p:tav tm="100000">
                                          <p:val>
                                            <p:strVal val="#ppt_w"/>
                                          </p:val>
                                        </p:tav>
                                      </p:tavLst>
                                    </p:anim>
                                    <p:anim calcmode="lin" valueType="num">
                                      <p:cBhvr>
                                        <p:cTn id="15" dur="500" fill="hold"/>
                                        <p:tgtEl>
                                          <p:spTgt spid="10"/>
                                        </p:tgtEl>
                                        <p:attrNameLst>
                                          <p:attrName>ppt_h</p:attrName>
                                        </p:attrNameLst>
                                      </p:cBhvr>
                                      <p:tavLst>
                                        <p:tav tm="0">
                                          <p:val>
                                            <p:strVal val="(6*min(max(#ppt_w*#ppt_h,.3),1)-7.4)/-.7*#ppt_h"/>
                                          </p:val>
                                        </p:tav>
                                        <p:tav tm="100000">
                                          <p:val>
                                            <p:strVal val="#ppt_h"/>
                                          </p:val>
                                        </p:tav>
                                      </p:tavLst>
                                    </p:anim>
                                    <p:anim calcmode="lin" valueType="num">
                                      <p:cBhvr>
                                        <p:cTn id="16" dur="500" fill="hold"/>
                                        <p:tgtEl>
                                          <p:spTgt spid="10"/>
                                        </p:tgtEl>
                                        <p:attrNameLst>
                                          <p:attrName>ppt_x</p:attrName>
                                        </p:attrNameLst>
                                      </p:cBhvr>
                                      <p:tavLst>
                                        <p:tav tm="0">
                                          <p:val>
                                            <p:fltVal val="0.5"/>
                                          </p:val>
                                        </p:tav>
                                        <p:tav tm="100000">
                                          <p:val>
                                            <p:strVal val="#ppt_x"/>
                                          </p:val>
                                        </p:tav>
                                      </p:tavLst>
                                    </p:anim>
                                    <p:anim calcmode="lin" valueType="num">
                                      <p:cBhvr>
                                        <p:cTn id="17" dur="500" fill="hold"/>
                                        <p:tgtEl>
                                          <p:spTgt spid="10"/>
                                        </p:tgtEl>
                                        <p:attrNameLst>
                                          <p:attrName>ppt_y</p:attrName>
                                        </p:attrNameLst>
                                      </p:cBhvr>
                                      <p:tavLst>
                                        <p:tav tm="0">
                                          <p:val>
                                            <p:strVal val="1+(6*min(max(#ppt_w*#ppt_h,.3),1)-7.4)/-.7*#ppt_h/2"/>
                                          </p:val>
                                        </p:tav>
                                        <p:tav tm="100000">
                                          <p:val>
                                            <p:strVal val="#ppt_y"/>
                                          </p:val>
                                        </p:tav>
                                      </p:tavLst>
                                    </p:anim>
                                  </p:childTnLst>
                                </p:cTn>
                              </p:par>
                              <p:par>
                                <p:cTn id="18" presetID="22" presetClass="entr" presetSubtype="2" fill="hold" grpId="0" nodeType="withEffect">
                                  <p:stCondLst>
                                    <p:cond delay="3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childTnLst>
                          </p:cTn>
                        </p:par>
                        <p:par>
                          <p:cTn id="21" fill="hold">
                            <p:stCondLst>
                              <p:cond delay="1600"/>
                            </p:stCondLst>
                            <p:childTnLst>
                              <p:par>
                                <p:cTn id="22" presetID="23" presetClass="entr" presetSubtype="3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strVal val="(6*min(max(#ppt_w*#ppt_h,.3),1)-7.4)/-.7*#ppt_w"/>
                                          </p:val>
                                        </p:tav>
                                        <p:tav tm="100000">
                                          <p:val>
                                            <p:strVal val="#ppt_w"/>
                                          </p:val>
                                        </p:tav>
                                      </p:tavLst>
                                    </p:anim>
                                    <p:anim calcmode="lin" valueType="num">
                                      <p:cBhvr>
                                        <p:cTn id="25" dur="500" fill="hold"/>
                                        <p:tgtEl>
                                          <p:spTgt spid="13"/>
                                        </p:tgtEl>
                                        <p:attrNameLst>
                                          <p:attrName>ppt_h</p:attrName>
                                        </p:attrNameLst>
                                      </p:cBhvr>
                                      <p:tavLst>
                                        <p:tav tm="0">
                                          <p:val>
                                            <p:strVal val="(6*min(max(#ppt_w*#ppt_h,.3),1)-7.4)/-.7*#ppt_h"/>
                                          </p:val>
                                        </p:tav>
                                        <p:tav tm="100000">
                                          <p:val>
                                            <p:strVal val="#ppt_h"/>
                                          </p:val>
                                        </p:tav>
                                      </p:tavLst>
                                    </p:anim>
                                    <p:anim calcmode="lin" valueType="num">
                                      <p:cBhvr>
                                        <p:cTn id="26" dur="500" fill="hold"/>
                                        <p:tgtEl>
                                          <p:spTgt spid="13"/>
                                        </p:tgtEl>
                                        <p:attrNameLst>
                                          <p:attrName>ppt_x</p:attrName>
                                        </p:attrNameLst>
                                      </p:cBhvr>
                                      <p:tavLst>
                                        <p:tav tm="0">
                                          <p:val>
                                            <p:fltVal val="0.5"/>
                                          </p:val>
                                        </p:tav>
                                        <p:tav tm="100000">
                                          <p:val>
                                            <p:strVal val="#ppt_x"/>
                                          </p:val>
                                        </p:tav>
                                      </p:tavLst>
                                    </p:anim>
                                    <p:anim calcmode="lin" valueType="num">
                                      <p:cBhvr>
                                        <p:cTn id="27" dur="500" fill="hold"/>
                                        <p:tgtEl>
                                          <p:spTgt spid="13"/>
                                        </p:tgtEl>
                                        <p:attrNameLst>
                                          <p:attrName>ppt_y</p:attrName>
                                        </p:attrNameLst>
                                      </p:cBhvr>
                                      <p:tavLst>
                                        <p:tav tm="0">
                                          <p:val>
                                            <p:strVal val="1+(6*min(max(#ppt_w*#ppt_h,.3),1)-7.4)/-.7*#ppt_h/2"/>
                                          </p:val>
                                        </p:tav>
                                        <p:tav tm="100000">
                                          <p:val>
                                            <p:strVal val="#ppt_y"/>
                                          </p:val>
                                        </p:tav>
                                      </p:tavLst>
                                    </p:anim>
                                  </p:childTnLst>
                                </p:cTn>
                              </p:par>
                              <p:par>
                                <p:cTn id="28" presetID="22" presetClass="entr" presetSubtype="4"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par>
                          <p:cTn id="31" fill="hold">
                            <p:stCondLst>
                              <p:cond delay="2400"/>
                            </p:stCondLst>
                            <p:childTnLst>
                              <p:par>
                                <p:cTn id="32" presetID="23" presetClass="entr" presetSubtype="3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strVal val="(6*min(max(#ppt_w*#ppt_h,.3),1)-7.4)/-.7*#ppt_w"/>
                                          </p:val>
                                        </p:tav>
                                        <p:tav tm="100000">
                                          <p:val>
                                            <p:strVal val="#ppt_w"/>
                                          </p:val>
                                        </p:tav>
                                      </p:tavLst>
                                    </p:anim>
                                    <p:anim calcmode="lin" valueType="num">
                                      <p:cBhvr>
                                        <p:cTn id="35" dur="500" fill="hold"/>
                                        <p:tgtEl>
                                          <p:spTgt spid="11"/>
                                        </p:tgtEl>
                                        <p:attrNameLst>
                                          <p:attrName>ppt_h</p:attrName>
                                        </p:attrNameLst>
                                      </p:cBhvr>
                                      <p:tavLst>
                                        <p:tav tm="0">
                                          <p:val>
                                            <p:strVal val="(6*min(max(#ppt_w*#ppt_h,.3),1)-7.4)/-.7*#ppt_h"/>
                                          </p:val>
                                        </p:tav>
                                        <p:tav tm="100000">
                                          <p:val>
                                            <p:strVal val="#ppt_h"/>
                                          </p:val>
                                        </p:tav>
                                      </p:tavLst>
                                    </p:anim>
                                    <p:anim calcmode="lin" valueType="num">
                                      <p:cBhvr>
                                        <p:cTn id="36" dur="500" fill="hold"/>
                                        <p:tgtEl>
                                          <p:spTgt spid="11"/>
                                        </p:tgtEl>
                                        <p:attrNameLst>
                                          <p:attrName>ppt_x</p:attrName>
                                        </p:attrNameLst>
                                      </p:cBhvr>
                                      <p:tavLst>
                                        <p:tav tm="0">
                                          <p:val>
                                            <p:fltVal val="0.5"/>
                                          </p:val>
                                        </p:tav>
                                        <p:tav tm="100000">
                                          <p:val>
                                            <p:strVal val="#ppt_x"/>
                                          </p:val>
                                        </p:tav>
                                      </p:tavLst>
                                    </p:anim>
                                    <p:anim calcmode="lin" valueType="num">
                                      <p:cBhvr>
                                        <p:cTn id="37"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2900"/>
                            </p:stCondLst>
                            <p:childTnLst>
                              <p:par>
                                <p:cTn id="39" presetID="22" presetClass="entr" presetSubtype="2"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right)">
                                      <p:cBhvr>
                                        <p:cTn id="41" dur="500"/>
                                        <p:tgtEl>
                                          <p:spTgt spid="2"/>
                                        </p:tgtEl>
                                      </p:cBhvr>
                                    </p:animEffect>
                                  </p:childTnLst>
                                </p:cTn>
                              </p:par>
                            </p:childTnLst>
                          </p:cTn>
                        </p:par>
                        <p:par>
                          <p:cTn id="42" fill="hold">
                            <p:stCondLst>
                              <p:cond delay="340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3900"/>
                            </p:stCondLst>
                            <p:childTnLst>
                              <p:par>
                                <p:cTn id="47" presetID="23" presetClass="entr" presetSubtype="3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strVal val="(6*min(max(#ppt_w*#ppt_h,.3),1)-7.4)/-.7*#ppt_w"/>
                                          </p:val>
                                        </p:tav>
                                        <p:tav tm="100000">
                                          <p:val>
                                            <p:strVal val="#ppt_w"/>
                                          </p:val>
                                        </p:tav>
                                      </p:tavLst>
                                    </p:anim>
                                    <p:anim calcmode="lin" valueType="num">
                                      <p:cBhvr>
                                        <p:cTn id="50" dur="500" fill="hold"/>
                                        <p:tgtEl>
                                          <p:spTgt spid="12"/>
                                        </p:tgtEl>
                                        <p:attrNameLst>
                                          <p:attrName>ppt_h</p:attrName>
                                        </p:attrNameLst>
                                      </p:cBhvr>
                                      <p:tavLst>
                                        <p:tav tm="0">
                                          <p:val>
                                            <p:strVal val="(6*min(max(#ppt_w*#ppt_h,.3),1)-7.4)/-.7*#ppt_h"/>
                                          </p:val>
                                        </p:tav>
                                        <p:tav tm="100000">
                                          <p:val>
                                            <p:strVal val="#ppt_h"/>
                                          </p:val>
                                        </p:tav>
                                      </p:tavLst>
                                    </p:anim>
                                    <p:anim calcmode="lin" valueType="num">
                                      <p:cBhvr>
                                        <p:cTn id="51" dur="500" fill="hold"/>
                                        <p:tgtEl>
                                          <p:spTgt spid="12"/>
                                        </p:tgtEl>
                                        <p:attrNameLst>
                                          <p:attrName>ppt_x</p:attrName>
                                        </p:attrNameLst>
                                      </p:cBhvr>
                                      <p:tavLst>
                                        <p:tav tm="0">
                                          <p:val>
                                            <p:fltVal val="0.5"/>
                                          </p:val>
                                        </p:tav>
                                        <p:tav tm="100000">
                                          <p:val>
                                            <p:strVal val="#ppt_x"/>
                                          </p:val>
                                        </p:tav>
                                      </p:tavLst>
                                    </p:anim>
                                    <p:anim calcmode="lin" valueType="num">
                                      <p:cBhvr>
                                        <p:cTn id="52"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6" grpId="0" bldLvl="0" animBg="1"/>
      <p:bldP spid="7" grpId="0" bldLvl="0" animBg="1"/>
      <p:bldP spid="9" grpId="0" bldLvl="0" animBg="1"/>
      <p:bldP spid="10" grpId="0" bldLvl="0" animBg="1"/>
      <p:bldP spid="11" grpId="0" bldLvl="0" animBg="1"/>
      <p:bldP spid="12" grpId="0" bldLvl="0" animBg="1"/>
      <p:bldP spid="1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6537" y="1684958"/>
            <a:ext cx="935860" cy="843784"/>
            <a:chOff x="3720691" y="2824413"/>
            <a:chExt cx="1341120" cy="1209172"/>
          </a:xfrm>
        </p:grpSpPr>
        <p:sp>
          <p:nvSpPr>
            <p:cNvPr id="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sp>
        <p:nvSpPr>
          <p:cNvPr id="5" name="Freeform 55"/>
          <p:cNvSpPr>
            <a:spLocks noEditPoints="1"/>
          </p:cNvSpPr>
          <p:nvPr/>
        </p:nvSpPr>
        <p:spPr bwMode="auto">
          <a:xfrm>
            <a:off x="1451053" y="1940187"/>
            <a:ext cx="324476" cy="3395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C8161D"/>
          </a:solidFill>
          <a:ln>
            <a:noFill/>
          </a:ln>
        </p:spPr>
        <p:txBody>
          <a:bodyPr vert="horz" wrap="square" lIns="91416" tIns="45708" rIns="91416" bIns="45708" numCol="1" anchor="t" anchorCtr="0" compatLnSpc="1"/>
          <a:lstStyle/>
          <a:p>
            <a:endParaRPr lang="en-US">
              <a:solidFill>
                <a:schemeClr val="tx1">
                  <a:lumMod val="65000"/>
                  <a:lumOff val="35000"/>
                </a:schemeClr>
              </a:solidFill>
            </a:endParaRPr>
          </a:p>
        </p:txBody>
      </p:sp>
      <p:cxnSp>
        <p:nvCxnSpPr>
          <p:cNvPr id="6" name="直接连接符 5"/>
          <p:cNvCxnSpPr/>
          <p:nvPr/>
        </p:nvCxnSpPr>
        <p:spPr>
          <a:xfrm>
            <a:off x="1303033" y="2697667"/>
            <a:ext cx="4273803" cy="0"/>
          </a:xfrm>
          <a:prstGeom prst="line">
            <a:avLst/>
          </a:prstGeom>
          <a:ln>
            <a:solidFill>
              <a:srgbClr val="C8161D"/>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337161" y="1684958"/>
            <a:ext cx="935860" cy="843784"/>
            <a:chOff x="3720691" y="2824413"/>
            <a:chExt cx="1341120" cy="1209172"/>
          </a:xfrm>
        </p:grpSpPr>
        <p:sp>
          <p:nvSpPr>
            <p:cNvPr id="17"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18"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cxnSp>
        <p:nvCxnSpPr>
          <p:cNvPr id="19" name="直接连接符 18"/>
          <p:cNvCxnSpPr/>
          <p:nvPr/>
        </p:nvCxnSpPr>
        <p:spPr>
          <a:xfrm>
            <a:off x="6513656" y="2697667"/>
            <a:ext cx="4670160" cy="0"/>
          </a:xfrm>
          <a:prstGeom prst="line">
            <a:avLst/>
          </a:prstGeom>
          <a:ln>
            <a:solidFill>
              <a:srgbClr val="C8161D"/>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2" name="流程图: 联系 20"/>
          <p:cNvSpPr/>
          <p:nvPr/>
        </p:nvSpPr>
        <p:spPr>
          <a:xfrm>
            <a:off x="6661171" y="1940186"/>
            <a:ext cx="287840" cy="424513"/>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90245">
              <a:defRPr/>
            </a:pPr>
            <a:endParaRPr lang="zh-CN" altLang="en-US"/>
          </a:p>
        </p:txBody>
      </p:sp>
      <p:sp>
        <p:nvSpPr>
          <p:cNvPr id="35" name="矩形 34"/>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年终工作业绩</a:t>
            </a:r>
          </a:p>
        </p:txBody>
      </p:sp>
      <p:sp>
        <p:nvSpPr>
          <p:cNvPr id="37" name="Text Placeholder 2"/>
          <p:cNvSpPr txBox="1"/>
          <p:nvPr/>
        </p:nvSpPr>
        <p:spPr>
          <a:xfrm>
            <a:off x="1209104" y="3290925"/>
            <a:ext cx="4186861" cy="44319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38" name="文本框 36"/>
          <p:cNvSpPr txBox="1"/>
          <p:nvPr/>
        </p:nvSpPr>
        <p:spPr>
          <a:xfrm>
            <a:off x="1108392" y="2876228"/>
            <a:ext cx="294682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39" name="Text Placeholder 2"/>
          <p:cNvSpPr txBox="1"/>
          <p:nvPr/>
        </p:nvSpPr>
        <p:spPr>
          <a:xfrm>
            <a:off x="6494537" y="3290925"/>
            <a:ext cx="4186861" cy="44319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40" name="文本框 36"/>
          <p:cNvSpPr txBox="1"/>
          <p:nvPr/>
        </p:nvSpPr>
        <p:spPr>
          <a:xfrm>
            <a:off x="6393825" y="2876228"/>
            <a:ext cx="294682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grpSp>
        <p:nvGrpSpPr>
          <p:cNvPr id="41" name="组合 40"/>
          <p:cNvGrpSpPr/>
          <p:nvPr/>
        </p:nvGrpSpPr>
        <p:grpSpPr>
          <a:xfrm>
            <a:off x="1126537" y="3962298"/>
            <a:ext cx="935860" cy="843784"/>
            <a:chOff x="3720691" y="2824413"/>
            <a:chExt cx="1341120" cy="1209172"/>
          </a:xfrm>
        </p:grpSpPr>
        <p:sp>
          <p:nvSpPr>
            <p:cNvPr id="42"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43"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sp>
        <p:nvSpPr>
          <p:cNvPr id="44" name="Freeform 55"/>
          <p:cNvSpPr>
            <a:spLocks noEditPoints="1"/>
          </p:cNvSpPr>
          <p:nvPr/>
        </p:nvSpPr>
        <p:spPr bwMode="auto">
          <a:xfrm>
            <a:off x="1451053" y="4217527"/>
            <a:ext cx="324476" cy="3395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C8161D"/>
          </a:solidFill>
          <a:ln>
            <a:noFill/>
          </a:ln>
        </p:spPr>
        <p:txBody>
          <a:bodyPr vert="horz" wrap="square" lIns="91416" tIns="45708" rIns="91416" bIns="45708" numCol="1" anchor="t" anchorCtr="0" compatLnSpc="1"/>
          <a:lstStyle/>
          <a:p>
            <a:endParaRPr lang="en-US">
              <a:solidFill>
                <a:schemeClr val="tx1">
                  <a:lumMod val="65000"/>
                  <a:lumOff val="35000"/>
                </a:schemeClr>
              </a:solidFill>
            </a:endParaRPr>
          </a:p>
        </p:txBody>
      </p:sp>
      <p:cxnSp>
        <p:nvCxnSpPr>
          <p:cNvPr id="45" name="直接连接符 44"/>
          <p:cNvCxnSpPr/>
          <p:nvPr/>
        </p:nvCxnSpPr>
        <p:spPr>
          <a:xfrm>
            <a:off x="1303033" y="4975007"/>
            <a:ext cx="4273803" cy="0"/>
          </a:xfrm>
          <a:prstGeom prst="line">
            <a:avLst/>
          </a:prstGeom>
          <a:ln>
            <a:solidFill>
              <a:srgbClr val="C8161D"/>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6337161" y="3962298"/>
            <a:ext cx="935860" cy="843784"/>
            <a:chOff x="3720691" y="2824413"/>
            <a:chExt cx="1341120" cy="1209172"/>
          </a:xfrm>
        </p:grpSpPr>
        <p:sp>
          <p:nvSpPr>
            <p:cNvPr id="47"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48"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cxnSp>
        <p:nvCxnSpPr>
          <p:cNvPr id="49" name="直接连接符 48"/>
          <p:cNvCxnSpPr/>
          <p:nvPr/>
        </p:nvCxnSpPr>
        <p:spPr>
          <a:xfrm>
            <a:off x="6513656" y="4975007"/>
            <a:ext cx="4670160" cy="0"/>
          </a:xfrm>
          <a:prstGeom prst="line">
            <a:avLst/>
          </a:prstGeom>
          <a:ln>
            <a:solidFill>
              <a:srgbClr val="C8161D"/>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0" name="流程图: 联系 20"/>
          <p:cNvSpPr/>
          <p:nvPr/>
        </p:nvSpPr>
        <p:spPr>
          <a:xfrm>
            <a:off x="6661171" y="4217526"/>
            <a:ext cx="287840" cy="424513"/>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90245">
              <a:defRPr/>
            </a:pPr>
            <a:endParaRPr lang="zh-CN" altLang="en-US"/>
          </a:p>
        </p:txBody>
      </p:sp>
      <p:sp>
        <p:nvSpPr>
          <p:cNvPr id="51" name="Text Placeholder 2"/>
          <p:cNvSpPr txBox="1"/>
          <p:nvPr/>
        </p:nvSpPr>
        <p:spPr>
          <a:xfrm>
            <a:off x="1209104" y="5568265"/>
            <a:ext cx="4186861" cy="44319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2" name="文本框 36"/>
          <p:cNvSpPr txBox="1"/>
          <p:nvPr/>
        </p:nvSpPr>
        <p:spPr>
          <a:xfrm>
            <a:off x="1108392" y="5153568"/>
            <a:ext cx="294682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
        <p:nvSpPr>
          <p:cNvPr id="53" name="Text Placeholder 2"/>
          <p:cNvSpPr txBox="1"/>
          <p:nvPr/>
        </p:nvSpPr>
        <p:spPr>
          <a:xfrm>
            <a:off x="6494537" y="5568265"/>
            <a:ext cx="4186861" cy="44319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smtClean="0">
                <a:solidFill>
                  <a:schemeClr val="bg1">
                    <a:lumMod val="65000"/>
                  </a:schemeClr>
                </a:solidFill>
                <a:cs typeface="+mn-ea"/>
                <a:sym typeface="+mn-lt"/>
              </a:rPr>
              <a:t>to</a:t>
            </a:r>
            <a:endParaRPr lang="en-US" altLang="zh-CN" sz="800" dirty="0">
              <a:solidFill>
                <a:schemeClr val="bg1">
                  <a:lumMod val="65000"/>
                </a:schemeClr>
              </a:solidFill>
              <a:latin typeface="+mn-lt"/>
              <a:cs typeface="+mn-ea"/>
              <a:sym typeface="+mn-lt"/>
            </a:endParaRPr>
          </a:p>
        </p:txBody>
      </p:sp>
      <p:sp>
        <p:nvSpPr>
          <p:cNvPr id="54" name="文本框 36"/>
          <p:cNvSpPr txBox="1"/>
          <p:nvPr/>
        </p:nvSpPr>
        <p:spPr>
          <a:xfrm>
            <a:off x="6393825" y="5153568"/>
            <a:ext cx="294682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年终工作业绩</a:t>
            </a:r>
            <a:endParaRPr lang="zh-CN" altLang="en-US" sz="2000" b="1" dirty="0">
              <a:solidFill>
                <a:srgbClr val="C00000"/>
              </a:solidFill>
            </a:endParaRPr>
          </a:p>
        </p:txBody>
      </p:sp>
    </p:spTree>
    <p:extLst>
      <p:ext uri="{BB962C8B-B14F-4D97-AF65-F5344CB8AC3E}">
        <p14:creationId xmlns:p14="http://schemas.microsoft.com/office/powerpoint/2010/main" val="65121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2"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75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 presetClass="entr" presetSubtype="8" fill="hold" nodeType="withEffect">
                                  <p:stCondLst>
                                    <p:cond delay="75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0-#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0-#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22" presetClass="entr" presetSubtype="8"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par>
                                <p:cTn id="41" presetID="2" presetClass="entr" presetSubtype="2" fill="hold" nodeType="withEffect">
                                  <p:stCondLst>
                                    <p:cond delay="75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1+#ppt_w/2"/>
                                          </p:val>
                                        </p:tav>
                                        <p:tav tm="100000">
                                          <p:val>
                                            <p:strVal val="#ppt_x"/>
                                          </p:val>
                                        </p:tav>
                                      </p:tavLst>
                                    </p:anim>
                                    <p:anim calcmode="lin" valueType="num">
                                      <p:cBhvr additive="base">
                                        <p:cTn id="44" dur="500" fill="hold"/>
                                        <p:tgtEl>
                                          <p:spTgt spid="4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5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2" grpId="0" bldLvl="0" animBg="1"/>
      <p:bldP spid="44" grpId="0" bldLvl="0" animBg="1"/>
      <p:bldP spid="5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p:nvPr/>
        </p:nvSpPr>
        <p:spPr bwMode="auto">
          <a:xfrm rot="5400000">
            <a:off x="4406455" y="1812103"/>
            <a:ext cx="3419172" cy="30303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C8161D"/>
            </a:solid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pic>
        <p:nvPicPr>
          <p:cNvPr id="18" name="Picture 3" descr="C:\Users\Administrator\Desktop\微立体创业计划\002.png"/>
          <p:cNvPicPr>
            <a:picLocks noChangeAspect="1" noChangeArrowheads="1"/>
          </p:cNvPicPr>
          <p:nvPr/>
        </p:nvPicPr>
        <p:blipFill>
          <a:blip r:embed="rId3" cstate="email"/>
          <a:srcRect/>
          <a:stretch>
            <a:fillRect/>
          </a:stretch>
        </p:blipFill>
        <p:spPr bwMode="auto">
          <a:xfrm>
            <a:off x="4338243" y="1491570"/>
            <a:ext cx="3671452" cy="367145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9" name="Freeform 5"/>
          <p:cNvSpPr/>
          <p:nvPr/>
        </p:nvSpPr>
        <p:spPr bwMode="auto">
          <a:xfrm rot="5400000">
            <a:off x="4278683" y="2036359"/>
            <a:ext cx="1094948" cy="97044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161D"/>
          </a:solidFill>
          <a:ln w="25400">
            <a:no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sp>
        <p:nvSpPr>
          <p:cNvPr id="20" name="TextBox 7"/>
          <p:cNvSpPr>
            <a:spLocks noChangeArrowheads="1"/>
          </p:cNvSpPr>
          <p:nvPr/>
        </p:nvSpPr>
        <p:spPr bwMode="auto">
          <a:xfrm>
            <a:off x="4178558" y="2302381"/>
            <a:ext cx="126027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chemeClr val="bg1"/>
                </a:solidFill>
                <a:cs typeface="+mn-ea"/>
                <a:sym typeface="+mn-lt"/>
              </a:rPr>
              <a:t>03</a:t>
            </a:r>
            <a:endParaRPr lang="zh-CN" altLang="en-US" sz="3200" b="1" dirty="0">
              <a:solidFill>
                <a:schemeClr val="bg1"/>
              </a:solidFill>
              <a:cs typeface="+mn-ea"/>
              <a:sym typeface="+mn-lt"/>
            </a:endParaRPr>
          </a:p>
        </p:txBody>
      </p:sp>
      <p:sp>
        <p:nvSpPr>
          <p:cNvPr id="21" name="文本框 163"/>
          <p:cNvSpPr txBox="1"/>
          <p:nvPr/>
        </p:nvSpPr>
        <p:spPr>
          <a:xfrm>
            <a:off x="4927405" y="3356646"/>
            <a:ext cx="2703828" cy="523220"/>
          </a:xfrm>
          <a:prstGeom prst="rect">
            <a:avLst/>
          </a:prstGeom>
          <a:noFill/>
        </p:spPr>
        <p:txBody>
          <a:bodyPr wrap="square" rtlCol="0">
            <a:spAutoFit/>
          </a:bodyPr>
          <a:lstStyle/>
          <a:p>
            <a:pPr lvl="0"/>
            <a:r>
              <a:rPr lang="zh-CN" altLang="en-US" sz="2800" b="1" dirty="0">
                <a:solidFill>
                  <a:srgbClr val="C8161D"/>
                </a:solidFill>
              </a:rPr>
              <a:t>年终</a:t>
            </a:r>
            <a:r>
              <a:rPr lang="zh-CN" altLang="en-US" sz="2800" b="1" dirty="0" smtClean="0">
                <a:solidFill>
                  <a:srgbClr val="C8161D"/>
                </a:solidFill>
              </a:rPr>
              <a:t>工作不足</a:t>
            </a:r>
            <a:endParaRPr lang="zh-CN" altLang="en-US" sz="2800" b="1" dirty="0">
              <a:solidFill>
                <a:srgbClr val="C8161D"/>
              </a:solidFill>
            </a:endParaRPr>
          </a:p>
        </p:txBody>
      </p:sp>
      <p:sp>
        <p:nvSpPr>
          <p:cNvPr id="2" name="矩形 1"/>
          <p:cNvSpPr/>
          <p:nvPr/>
        </p:nvSpPr>
        <p:spPr>
          <a:xfrm>
            <a:off x="5699363" y="4121781"/>
            <a:ext cx="833356" cy="48100"/>
          </a:xfrm>
          <a:prstGeom prst="rect">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5" name="Picture 3" descr="C:\Users\Administrator\Desktop\微立体创业计划\002.png"/>
          <p:cNvPicPr>
            <a:picLocks noChangeAspect="1" noChangeArrowheads="1"/>
          </p:cNvPicPr>
          <p:nvPr/>
        </p:nvPicPr>
        <p:blipFill>
          <a:blip r:embed="rId4" cstate="email"/>
          <a:srcRect/>
          <a:stretch>
            <a:fillRect/>
          </a:stretch>
        </p:blipFill>
        <p:spPr bwMode="auto">
          <a:xfrm>
            <a:off x="7978519" y="5660667"/>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6" name="Picture 3" descr="C:\Users\Administrator\Desktop\微立体创业计划\002.png"/>
          <p:cNvPicPr>
            <a:picLocks noChangeAspect="1" noChangeArrowheads="1"/>
          </p:cNvPicPr>
          <p:nvPr/>
        </p:nvPicPr>
        <p:blipFill>
          <a:blip r:embed="rId4" cstate="email"/>
          <a:srcRect/>
          <a:stretch>
            <a:fillRect/>
          </a:stretch>
        </p:blipFill>
        <p:spPr bwMode="auto">
          <a:xfrm>
            <a:off x="8975570" y="4004915"/>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7" name="Picture 3" descr="C:\Users\Administrator\Desktop\微立体创业计划\002.png"/>
          <p:cNvPicPr>
            <a:picLocks noChangeAspect="1" noChangeArrowheads="1"/>
          </p:cNvPicPr>
          <p:nvPr/>
        </p:nvPicPr>
        <p:blipFill>
          <a:blip r:embed="rId5" cstate="email"/>
          <a:srcRect/>
          <a:stretch>
            <a:fillRect/>
          </a:stretch>
        </p:blipFill>
        <p:spPr bwMode="auto">
          <a:xfrm>
            <a:off x="9956042" y="5633291"/>
            <a:ext cx="2547001" cy="25470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1" name="Picture 3" descr="C:\Users\Administrator\Desktop\微立体创业计划\002.png"/>
          <p:cNvPicPr>
            <a:picLocks noChangeAspect="1" noChangeArrowheads="1"/>
          </p:cNvPicPr>
          <p:nvPr/>
        </p:nvPicPr>
        <p:blipFill>
          <a:blip r:embed="rId4" cstate="email"/>
          <a:srcRect/>
          <a:stretch>
            <a:fillRect/>
          </a:stretch>
        </p:blipFill>
        <p:spPr bwMode="auto">
          <a:xfrm>
            <a:off x="-311044" y="5660666"/>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2" name="Picture 3" descr="C:\Users\Administrator\Desktop\微立体创业计划\002.png"/>
          <p:cNvPicPr>
            <a:picLocks noChangeAspect="1" noChangeArrowheads="1"/>
          </p:cNvPicPr>
          <p:nvPr/>
        </p:nvPicPr>
        <p:blipFill>
          <a:blip r:embed="rId4" cstate="email"/>
          <a:srcRect/>
          <a:stretch>
            <a:fillRect/>
          </a:stretch>
        </p:blipFill>
        <p:spPr bwMode="auto">
          <a:xfrm>
            <a:off x="686006" y="4004914"/>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3" name="Picture 3" descr="C:\Users\Administrator\Desktop\微立体创业计划\002.png"/>
          <p:cNvPicPr>
            <a:picLocks noChangeAspect="1" noChangeArrowheads="1"/>
          </p:cNvPicPr>
          <p:nvPr/>
        </p:nvPicPr>
        <p:blipFill>
          <a:blip r:embed="rId5" cstate="email"/>
          <a:srcRect/>
          <a:stretch>
            <a:fillRect/>
          </a:stretch>
        </p:blipFill>
        <p:spPr bwMode="auto">
          <a:xfrm>
            <a:off x="1666479" y="5633290"/>
            <a:ext cx="2547001" cy="25470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5571292" y="2839180"/>
            <a:ext cx="1172117" cy="369332"/>
          </a:xfrm>
          <a:prstGeom prst="rect">
            <a:avLst/>
          </a:prstGeom>
        </p:spPr>
        <p:txBody>
          <a:bodyPr wrap="none">
            <a:spAutoFit/>
          </a:bodyPr>
          <a:lstStyle/>
          <a:p>
            <a:pPr algn="ctr"/>
            <a:r>
              <a:rPr lang="zh-CN" altLang="en-US" b="1" dirty="0" smtClean="0">
                <a:solidFill>
                  <a:schemeClr val="tx1">
                    <a:lumMod val="50000"/>
                    <a:lumOff val="50000"/>
                  </a:schemeClr>
                </a:solidFill>
                <a:cs typeface="+mn-ea"/>
                <a:sym typeface="+mn-lt"/>
              </a:rPr>
              <a:t>第</a:t>
            </a:r>
            <a:r>
              <a:rPr lang="zh-CN" altLang="en-US" b="1" dirty="0">
                <a:solidFill>
                  <a:schemeClr val="tx1">
                    <a:lumMod val="50000"/>
                    <a:lumOff val="50000"/>
                  </a:schemeClr>
                </a:solidFill>
                <a:cs typeface="+mn-ea"/>
                <a:sym typeface="+mn-lt"/>
              </a:rPr>
              <a:t>三</a:t>
            </a:r>
            <a:r>
              <a:rPr lang="zh-CN" altLang="en-US" b="1" dirty="0" smtClean="0">
                <a:solidFill>
                  <a:schemeClr val="tx1">
                    <a:lumMod val="50000"/>
                    <a:lumOff val="50000"/>
                  </a:schemeClr>
                </a:solidFill>
                <a:cs typeface="+mn-ea"/>
                <a:sym typeface="+mn-lt"/>
              </a:rPr>
              <a:t>部分 </a:t>
            </a:r>
            <a:endParaRPr lang="en-US" altLang="zh-CN" b="1"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14514462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19" grpId="0" bldLvl="0" animBg="1"/>
      <p:bldP spid="20" grpId="0"/>
      <p:bldP spid="21" grpId="0"/>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a:t>
            </a:r>
            <a:r>
              <a:rPr lang="zh-CN" altLang="en-US" sz="2800" b="1" dirty="0" smtClean="0">
                <a:solidFill>
                  <a:srgbClr val="C8161D"/>
                </a:solidFill>
              </a:rPr>
              <a:t>工作</a:t>
            </a:r>
            <a:r>
              <a:rPr lang="zh-CN" altLang="en-US" sz="2800" b="1" dirty="0">
                <a:solidFill>
                  <a:srgbClr val="C8161D"/>
                </a:solidFill>
              </a:rPr>
              <a:t>不足</a:t>
            </a:r>
          </a:p>
        </p:txBody>
      </p:sp>
      <p:sp>
        <p:nvSpPr>
          <p:cNvPr id="4" name="Freeform 6"/>
          <p:cNvSpPr/>
          <p:nvPr/>
        </p:nvSpPr>
        <p:spPr bwMode="auto">
          <a:xfrm flipH="1">
            <a:off x="5646130" y="5806584"/>
            <a:ext cx="796841" cy="171429"/>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sz="1355" b="1">
              <a:solidFill>
                <a:srgbClr val="C8161D"/>
              </a:solidFill>
            </a:endParaRPr>
          </a:p>
        </p:txBody>
      </p:sp>
      <p:sp>
        <p:nvSpPr>
          <p:cNvPr id="5" name="Freeform 24"/>
          <p:cNvSpPr/>
          <p:nvPr/>
        </p:nvSpPr>
        <p:spPr>
          <a:xfrm flipH="1">
            <a:off x="5427147" y="5397886"/>
            <a:ext cx="1214550" cy="354063"/>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0D0D0D">
              <a:alpha val="2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solidFill>
                <a:srgbClr val="C8161D"/>
              </a:solidFill>
            </a:endParaRPr>
          </a:p>
        </p:txBody>
      </p:sp>
      <p:sp>
        <p:nvSpPr>
          <p:cNvPr id="6" name="Freeform 25"/>
          <p:cNvSpPr/>
          <p:nvPr/>
        </p:nvSpPr>
        <p:spPr>
          <a:xfrm flipH="1">
            <a:off x="5779836" y="6023790"/>
            <a:ext cx="541795" cy="115659"/>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D0D0D">
              <a:alpha val="2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solidFill>
                <a:srgbClr val="C8161D"/>
              </a:solidFill>
            </a:endParaRPr>
          </a:p>
        </p:txBody>
      </p:sp>
      <p:sp>
        <p:nvSpPr>
          <p:cNvPr id="7" name="Freeform 5"/>
          <p:cNvSpPr/>
          <p:nvPr/>
        </p:nvSpPr>
        <p:spPr bwMode="auto">
          <a:xfrm>
            <a:off x="5961679" y="4680595"/>
            <a:ext cx="158500" cy="468427"/>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 name="Freeform 6"/>
          <p:cNvSpPr/>
          <p:nvPr/>
        </p:nvSpPr>
        <p:spPr bwMode="auto">
          <a:xfrm>
            <a:off x="6009161" y="4593051"/>
            <a:ext cx="124536" cy="144348"/>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 name="Freeform 7"/>
          <p:cNvSpPr/>
          <p:nvPr/>
        </p:nvSpPr>
        <p:spPr bwMode="auto">
          <a:xfrm>
            <a:off x="5994322" y="4647951"/>
            <a:ext cx="135857" cy="131612"/>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0" name="Freeform 8"/>
          <p:cNvSpPr/>
          <p:nvPr/>
        </p:nvSpPr>
        <p:spPr bwMode="auto">
          <a:xfrm>
            <a:off x="5983936" y="5153929"/>
            <a:ext cx="42744" cy="70746"/>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1" name="Freeform 9"/>
          <p:cNvSpPr/>
          <p:nvPr/>
        </p:nvSpPr>
        <p:spPr bwMode="auto">
          <a:xfrm>
            <a:off x="6133801" y="4679113"/>
            <a:ext cx="157085" cy="468426"/>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2" name="Freeform 10"/>
          <p:cNvSpPr/>
          <p:nvPr/>
        </p:nvSpPr>
        <p:spPr bwMode="auto">
          <a:xfrm>
            <a:off x="6179799" y="4588600"/>
            <a:ext cx="124536" cy="144348"/>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3" name="Freeform 11"/>
          <p:cNvSpPr/>
          <p:nvPr/>
        </p:nvSpPr>
        <p:spPr bwMode="auto">
          <a:xfrm>
            <a:off x="6166445" y="4646468"/>
            <a:ext cx="135857" cy="130197"/>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4" name="Freeform 12"/>
          <p:cNvSpPr/>
          <p:nvPr/>
        </p:nvSpPr>
        <p:spPr bwMode="auto">
          <a:xfrm>
            <a:off x="6156058" y="5149479"/>
            <a:ext cx="42744" cy="70746"/>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5" name="Freeform 13"/>
          <p:cNvSpPr/>
          <p:nvPr/>
        </p:nvSpPr>
        <p:spPr bwMode="auto">
          <a:xfrm>
            <a:off x="6283665" y="4682078"/>
            <a:ext cx="42744" cy="27619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grpSp>
        <p:nvGrpSpPr>
          <p:cNvPr id="16" name="Group 123"/>
          <p:cNvGrpSpPr/>
          <p:nvPr/>
        </p:nvGrpSpPr>
        <p:grpSpPr>
          <a:xfrm>
            <a:off x="5129264" y="4604921"/>
            <a:ext cx="728819" cy="553337"/>
            <a:chOff x="7170738" y="4168775"/>
            <a:chExt cx="817563" cy="620713"/>
          </a:xfrm>
          <a:solidFill>
            <a:srgbClr val="0D0D0D">
              <a:alpha val="21176"/>
            </a:srgbClr>
          </a:solidFill>
        </p:grpSpPr>
        <p:sp>
          <p:nvSpPr>
            <p:cNvPr id="17"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18"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b="1">
                <a:solidFill>
                  <a:srgbClr val="C8161D"/>
                </a:solidFill>
              </a:endParaRPr>
            </a:p>
          </p:txBody>
        </p:sp>
        <p:sp>
          <p:nvSpPr>
            <p:cNvPr id="19"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20"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21"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22"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grpSp>
      <p:sp>
        <p:nvSpPr>
          <p:cNvPr id="23" name="Freeform 20"/>
          <p:cNvSpPr>
            <a:spLocks noEditPoints="1"/>
          </p:cNvSpPr>
          <p:nvPr/>
        </p:nvSpPr>
        <p:spPr bwMode="auto">
          <a:xfrm>
            <a:off x="4507546" y="2586940"/>
            <a:ext cx="425970" cy="448614"/>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24" name="Oval 21"/>
          <p:cNvSpPr>
            <a:spLocks noChangeArrowheads="1"/>
          </p:cNvSpPr>
          <p:nvPr/>
        </p:nvSpPr>
        <p:spPr bwMode="auto">
          <a:xfrm>
            <a:off x="7357943" y="2477140"/>
            <a:ext cx="125951" cy="125951"/>
          </a:xfrm>
          <a:prstGeom prst="ellipse">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25" name="Freeform 22"/>
          <p:cNvSpPr/>
          <p:nvPr/>
        </p:nvSpPr>
        <p:spPr bwMode="auto">
          <a:xfrm>
            <a:off x="7405424" y="2575072"/>
            <a:ext cx="198126" cy="413233"/>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26" name="Freeform 23"/>
          <p:cNvSpPr/>
          <p:nvPr/>
        </p:nvSpPr>
        <p:spPr bwMode="auto">
          <a:xfrm>
            <a:off x="7222917" y="2575072"/>
            <a:ext cx="212277" cy="407572"/>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27" name="Freeform 24"/>
          <p:cNvSpPr/>
          <p:nvPr/>
        </p:nvSpPr>
        <p:spPr bwMode="auto">
          <a:xfrm>
            <a:off x="7417295" y="2429658"/>
            <a:ext cx="42744" cy="133578"/>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28" name="Freeform 25"/>
          <p:cNvSpPr>
            <a:spLocks noEditPoints="1"/>
          </p:cNvSpPr>
          <p:nvPr/>
        </p:nvSpPr>
        <p:spPr bwMode="auto">
          <a:xfrm>
            <a:off x="6354890" y="2110640"/>
            <a:ext cx="200957" cy="54343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29" name="Freeform 26"/>
          <p:cNvSpPr>
            <a:spLocks noEditPoints="1"/>
          </p:cNvSpPr>
          <p:nvPr/>
        </p:nvSpPr>
        <p:spPr bwMode="auto">
          <a:xfrm>
            <a:off x="6173863" y="2290179"/>
            <a:ext cx="544846" cy="199541"/>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30" name="Freeform 27"/>
          <p:cNvSpPr>
            <a:spLocks noEditPoints="1"/>
          </p:cNvSpPr>
          <p:nvPr/>
        </p:nvSpPr>
        <p:spPr bwMode="auto">
          <a:xfrm>
            <a:off x="6216895" y="2161090"/>
            <a:ext cx="462764" cy="444366"/>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31" name="Freeform 28"/>
          <p:cNvSpPr>
            <a:spLocks noEditPoints="1"/>
          </p:cNvSpPr>
          <p:nvPr/>
        </p:nvSpPr>
        <p:spPr bwMode="auto">
          <a:xfrm>
            <a:off x="6216895" y="2161090"/>
            <a:ext cx="462764" cy="444366"/>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32" name="Oval 29"/>
          <p:cNvSpPr>
            <a:spLocks noChangeArrowheads="1"/>
          </p:cNvSpPr>
          <p:nvPr/>
        </p:nvSpPr>
        <p:spPr bwMode="auto">
          <a:xfrm>
            <a:off x="6417210" y="2351018"/>
            <a:ext cx="83496" cy="83496"/>
          </a:xfrm>
          <a:prstGeom prst="ellipse">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33" name="Freeform 30"/>
          <p:cNvSpPr>
            <a:spLocks noEditPoints="1"/>
          </p:cNvSpPr>
          <p:nvPr/>
        </p:nvSpPr>
        <p:spPr bwMode="auto">
          <a:xfrm>
            <a:off x="7089374" y="1948904"/>
            <a:ext cx="229260" cy="434462"/>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8161D"/>
          </a:solidFill>
          <a:ln>
            <a:noFill/>
          </a:ln>
        </p:spPr>
        <p:txBody>
          <a:bodyPr vert="horz" wrap="square" lIns="91416" tIns="45708" rIns="91416" bIns="45708" numCol="1" anchor="t" anchorCtr="0" compatLnSpc="1"/>
          <a:lstStyle/>
          <a:p>
            <a:endParaRPr lang="id-ID" b="1">
              <a:solidFill>
                <a:srgbClr val="C8161D"/>
              </a:solidFill>
            </a:endParaRPr>
          </a:p>
        </p:txBody>
      </p:sp>
      <p:sp>
        <p:nvSpPr>
          <p:cNvPr id="34" name="Rectangle 31"/>
          <p:cNvSpPr>
            <a:spLocks noChangeArrowheads="1"/>
          </p:cNvSpPr>
          <p:nvPr/>
        </p:nvSpPr>
        <p:spPr bwMode="auto">
          <a:xfrm>
            <a:off x="6969185" y="1947420"/>
            <a:ext cx="58022" cy="423137"/>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35" name="Freeform 32"/>
          <p:cNvSpPr>
            <a:spLocks noEditPoints="1"/>
          </p:cNvSpPr>
          <p:nvPr/>
        </p:nvSpPr>
        <p:spPr bwMode="auto">
          <a:xfrm>
            <a:off x="4998688" y="4182036"/>
            <a:ext cx="500974" cy="36653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grpSp>
        <p:nvGrpSpPr>
          <p:cNvPr id="36" name="Group 127"/>
          <p:cNvGrpSpPr/>
          <p:nvPr/>
        </p:nvGrpSpPr>
        <p:grpSpPr>
          <a:xfrm>
            <a:off x="6475077" y="4566341"/>
            <a:ext cx="452859" cy="583055"/>
            <a:chOff x="8610600" y="4127500"/>
            <a:chExt cx="508001" cy="654050"/>
          </a:xfrm>
          <a:solidFill>
            <a:srgbClr val="0D0D0D">
              <a:alpha val="21176"/>
            </a:srgbClr>
          </a:solidFill>
        </p:grpSpPr>
        <p:sp>
          <p:nvSpPr>
            <p:cNvPr id="37"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38"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39"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40"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41"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42"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43"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44"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grpSp>
      <p:sp>
        <p:nvSpPr>
          <p:cNvPr id="45" name="Freeform 41"/>
          <p:cNvSpPr>
            <a:spLocks noEditPoints="1"/>
          </p:cNvSpPr>
          <p:nvPr/>
        </p:nvSpPr>
        <p:spPr bwMode="auto">
          <a:xfrm>
            <a:off x="6868287" y="3949079"/>
            <a:ext cx="382099" cy="34813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8161D"/>
          </a:solidFill>
          <a:ln>
            <a:noFill/>
          </a:ln>
        </p:spPr>
        <p:txBody>
          <a:bodyPr vert="horz" wrap="square" lIns="91416" tIns="45708" rIns="91416" bIns="45708" numCol="1" anchor="t" anchorCtr="0" compatLnSpc="1"/>
          <a:lstStyle/>
          <a:p>
            <a:endParaRPr lang="id-ID" b="1">
              <a:solidFill>
                <a:srgbClr val="C8161D"/>
              </a:solidFill>
            </a:endParaRPr>
          </a:p>
        </p:txBody>
      </p:sp>
      <p:sp>
        <p:nvSpPr>
          <p:cNvPr id="46" name="Freeform 42"/>
          <p:cNvSpPr/>
          <p:nvPr/>
        </p:nvSpPr>
        <p:spPr bwMode="auto">
          <a:xfrm>
            <a:off x="6972155" y="4285903"/>
            <a:ext cx="82081" cy="176899"/>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47" name="Freeform 43"/>
          <p:cNvSpPr/>
          <p:nvPr/>
        </p:nvSpPr>
        <p:spPr bwMode="auto">
          <a:xfrm>
            <a:off x="6936542" y="4342287"/>
            <a:ext cx="116045" cy="239167"/>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8161D"/>
          </a:solidFill>
          <a:ln>
            <a:noFill/>
          </a:ln>
        </p:spPr>
        <p:txBody>
          <a:bodyPr vert="horz" wrap="square" lIns="91416" tIns="45708" rIns="91416" bIns="45708" numCol="1" anchor="t" anchorCtr="0" compatLnSpc="1"/>
          <a:lstStyle/>
          <a:p>
            <a:endParaRPr lang="id-ID" b="1">
              <a:solidFill>
                <a:srgbClr val="C8161D"/>
              </a:solidFill>
            </a:endParaRPr>
          </a:p>
        </p:txBody>
      </p:sp>
      <p:sp>
        <p:nvSpPr>
          <p:cNvPr id="48" name="Freeform 44"/>
          <p:cNvSpPr/>
          <p:nvPr/>
        </p:nvSpPr>
        <p:spPr bwMode="auto">
          <a:xfrm>
            <a:off x="5825169" y="1533438"/>
            <a:ext cx="467010" cy="427384"/>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49" name="Freeform 45"/>
          <p:cNvSpPr>
            <a:spLocks noEditPoints="1"/>
          </p:cNvSpPr>
          <p:nvPr/>
        </p:nvSpPr>
        <p:spPr bwMode="auto">
          <a:xfrm>
            <a:off x="5679754" y="4020300"/>
            <a:ext cx="568903" cy="471256"/>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50" name="Freeform 46"/>
          <p:cNvSpPr>
            <a:spLocks noEditPoints="1"/>
          </p:cNvSpPr>
          <p:nvPr/>
        </p:nvSpPr>
        <p:spPr bwMode="auto">
          <a:xfrm>
            <a:off x="6734742" y="3036536"/>
            <a:ext cx="730234" cy="85194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51" name="Freeform 47"/>
          <p:cNvSpPr>
            <a:spLocks noEditPoints="1"/>
          </p:cNvSpPr>
          <p:nvPr/>
        </p:nvSpPr>
        <p:spPr bwMode="auto">
          <a:xfrm>
            <a:off x="7314913" y="3297686"/>
            <a:ext cx="315586" cy="619849"/>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52" name="Freeform 48"/>
          <p:cNvSpPr>
            <a:spLocks noEditPoints="1"/>
          </p:cNvSpPr>
          <p:nvPr/>
        </p:nvSpPr>
        <p:spPr bwMode="auto">
          <a:xfrm>
            <a:off x="6160510" y="3380778"/>
            <a:ext cx="516542" cy="516542"/>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53" name="Freeform 49"/>
          <p:cNvSpPr/>
          <p:nvPr/>
        </p:nvSpPr>
        <p:spPr bwMode="auto">
          <a:xfrm>
            <a:off x="6259925" y="3552901"/>
            <a:ext cx="257563" cy="135857"/>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grpSp>
        <p:nvGrpSpPr>
          <p:cNvPr id="54" name="Group 126"/>
          <p:cNvGrpSpPr/>
          <p:nvPr/>
        </p:nvGrpSpPr>
        <p:grpSpPr>
          <a:xfrm>
            <a:off x="6377146" y="4078169"/>
            <a:ext cx="404742" cy="384930"/>
            <a:chOff x="8505825" y="3605213"/>
            <a:chExt cx="454025" cy="431800"/>
          </a:xfrm>
          <a:solidFill>
            <a:srgbClr val="0D0D0D">
              <a:alpha val="21176"/>
            </a:srgbClr>
          </a:solidFill>
        </p:grpSpPr>
        <p:sp>
          <p:nvSpPr>
            <p:cNvPr id="55"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sp>
          <p:nvSpPr>
            <p:cNvPr id="56"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b="1">
                <a:solidFill>
                  <a:srgbClr val="C8161D"/>
                </a:solidFill>
              </a:endParaRPr>
            </a:p>
          </p:txBody>
        </p:sp>
      </p:grpSp>
      <p:sp>
        <p:nvSpPr>
          <p:cNvPr id="57" name="Freeform 52"/>
          <p:cNvSpPr/>
          <p:nvPr/>
        </p:nvSpPr>
        <p:spPr bwMode="auto">
          <a:xfrm>
            <a:off x="5068426" y="1675884"/>
            <a:ext cx="605697" cy="492483"/>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58" name="Freeform 53"/>
          <p:cNvSpPr/>
          <p:nvPr/>
        </p:nvSpPr>
        <p:spPr bwMode="auto">
          <a:xfrm>
            <a:off x="5550666" y="1647692"/>
            <a:ext cx="166991" cy="229259"/>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59" name="Freeform 54"/>
          <p:cNvSpPr/>
          <p:nvPr/>
        </p:nvSpPr>
        <p:spPr bwMode="auto">
          <a:xfrm>
            <a:off x="5151520" y="1812394"/>
            <a:ext cx="458518" cy="300019"/>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60" name="Freeform 55"/>
          <p:cNvSpPr>
            <a:spLocks noEditPoints="1"/>
          </p:cNvSpPr>
          <p:nvPr/>
        </p:nvSpPr>
        <p:spPr bwMode="auto">
          <a:xfrm>
            <a:off x="4759794" y="2088382"/>
            <a:ext cx="264639" cy="464179"/>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C8161D"/>
          </a:solidFill>
          <a:ln>
            <a:noFill/>
          </a:ln>
        </p:spPr>
        <p:txBody>
          <a:bodyPr vert="horz" wrap="square" lIns="91416" tIns="45708" rIns="91416" bIns="45708" numCol="1" anchor="t" anchorCtr="0" compatLnSpc="1"/>
          <a:lstStyle/>
          <a:p>
            <a:endParaRPr lang="id-ID" b="1">
              <a:solidFill>
                <a:srgbClr val="C8161D"/>
              </a:solidFill>
            </a:endParaRPr>
          </a:p>
        </p:txBody>
      </p:sp>
      <p:sp>
        <p:nvSpPr>
          <p:cNvPr id="61" name="Freeform 56"/>
          <p:cNvSpPr>
            <a:spLocks noEditPoints="1"/>
          </p:cNvSpPr>
          <p:nvPr/>
        </p:nvSpPr>
        <p:spPr bwMode="auto">
          <a:xfrm>
            <a:off x="4507547" y="3107758"/>
            <a:ext cx="495313" cy="539184"/>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62" name="Freeform 57"/>
          <p:cNvSpPr>
            <a:spLocks noEditPoints="1"/>
          </p:cNvSpPr>
          <p:nvPr/>
        </p:nvSpPr>
        <p:spPr bwMode="auto">
          <a:xfrm>
            <a:off x="6423144" y="1646208"/>
            <a:ext cx="471256" cy="462764"/>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63" name="Freeform 58"/>
          <p:cNvSpPr>
            <a:spLocks noEditPoints="1"/>
          </p:cNvSpPr>
          <p:nvPr/>
        </p:nvSpPr>
        <p:spPr bwMode="auto">
          <a:xfrm>
            <a:off x="4677710" y="3670377"/>
            <a:ext cx="458518" cy="464179"/>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8161D"/>
          </a:solidFill>
          <a:ln>
            <a:noFill/>
          </a:ln>
        </p:spPr>
        <p:txBody>
          <a:bodyPr vert="horz" wrap="square" lIns="91416" tIns="45708" rIns="91416" bIns="45708" numCol="1" anchor="t" anchorCtr="0" compatLnSpc="1"/>
          <a:lstStyle/>
          <a:p>
            <a:endParaRPr lang="id-ID" b="1">
              <a:solidFill>
                <a:srgbClr val="C8161D"/>
              </a:solidFill>
            </a:endParaRPr>
          </a:p>
        </p:txBody>
      </p:sp>
      <p:sp>
        <p:nvSpPr>
          <p:cNvPr id="64" name="Rectangle 59"/>
          <p:cNvSpPr>
            <a:spLocks noChangeArrowheads="1"/>
          </p:cNvSpPr>
          <p:nvPr/>
        </p:nvSpPr>
        <p:spPr bwMode="auto">
          <a:xfrm>
            <a:off x="6543332" y="3208658"/>
            <a:ext cx="844212"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65" name="Rectangle 60"/>
          <p:cNvSpPr>
            <a:spLocks noChangeArrowheads="1"/>
          </p:cNvSpPr>
          <p:nvPr/>
        </p:nvSpPr>
        <p:spPr bwMode="auto">
          <a:xfrm>
            <a:off x="6567073" y="3149305"/>
            <a:ext cx="775820"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66" name="Rectangle 61"/>
          <p:cNvSpPr>
            <a:spLocks noChangeArrowheads="1"/>
          </p:cNvSpPr>
          <p:nvPr/>
        </p:nvSpPr>
        <p:spPr bwMode="auto">
          <a:xfrm>
            <a:off x="6779257" y="3088468"/>
            <a:ext cx="164569"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67" name="Rectangle 62"/>
          <p:cNvSpPr>
            <a:spLocks noChangeArrowheads="1"/>
          </p:cNvSpPr>
          <p:nvPr/>
        </p:nvSpPr>
        <p:spPr bwMode="auto">
          <a:xfrm>
            <a:off x="6800030" y="2870350"/>
            <a:ext cx="69344" cy="226428"/>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68" name="Rectangle 63"/>
          <p:cNvSpPr>
            <a:spLocks noChangeArrowheads="1"/>
          </p:cNvSpPr>
          <p:nvPr/>
        </p:nvSpPr>
        <p:spPr bwMode="auto">
          <a:xfrm>
            <a:off x="6779257" y="2858478"/>
            <a:ext cx="164569"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69" name="Rectangle 64"/>
          <p:cNvSpPr>
            <a:spLocks noChangeArrowheads="1"/>
          </p:cNvSpPr>
          <p:nvPr/>
        </p:nvSpPr>
        <p:spPr bwMode="auto">
          <a:xfrm>
            <a:off x="6952862" y="3088468"/>
            <a:ext cx="160294"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0" name="Rectangle 65"/>
          <p:cNvSpPr>
            <a:spLocks noChangeArrowheads="1"/>
          </p:cNvSpPr>
          <p:nvPr/>
        </p:nvSpPr>
        <p:spPr bwMode="auto">
          <a:xfrm>
            <a:off x="6972153" y="2870350"/>
            <a:ext cx="67929" cy="226430"/>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1" name="Rectangle 66"/>
          <p:cNvSpPr>
            <a:spLocks noChangeArrowheads="1"/>
          </p:cNvSpPr>
          <p:nvPr/>
        </p:nvSpPr>
        <p:spPr bwMode="auto">
          <a:xfrm>
            <a:off x="6952862" y="2858478"/>
            <a:ext cx="160294"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2" name="Rectangle 67"/>
          <p:cNvSpPr>
            <a:spLocks noChangeArrowheads="1"/>
          </p:cNvSpPr>
          <p:nvPr/>
        </p:nvSpPr>
        <p:spPr bwMode="auto">
          <a:xfrm>
            <a:off x="6608618" y="3088468"/>
            <a:ext cx="164569"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3" name="Rectangle 68"/>
          <p:cNvSpPr>
            <a:spLocks noChangeArrowheads="1"/>
          </p:cNvSpPr>
          <p:nvPr/>
        </p:nvSpPr>
        <p:spPr bwMode="auto">
          <a:xfrm>
            <a:off x="6627909" y="2870349"/>
            <a:ext cx="70760" cy="226429"/>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4" name="Rectangle 69"/>
          <p:cNvSpPr>
            <a:spLocks noChangeArrowheads="1"/>
          </p:cNvSpPr>
          <p:nvPr/>
        </p:nvSpPr>
        <p:spPr bwMode="auto">
          <a:xfrm>
            <a:off x="6608618" y="2858478"/>
            <a:ext cx="164569"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5" name="Rectangle 70"/>
          <p:cNvSpPr>
            <a:spLocks noChangeArrowheads="1"/>
          </p:cNvSpPr>
          <p:nvPr/>
        </p:nvSpPr>
        <p:spPr bwMode="auto">
          <a:xfrm>
            <a:off x="6567073" y="2793192"/>
            <a:ext cx="775820" cy="42744"/>
          </a:xfrm>
          <a:prstGeom prst="rect">
            <a:avLst/>
          </a:pr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6" name="Freeform 71"/>
          <p:cNvSpPr/>
          <p:nvPr/>
        </p:nvSpPr>
        <p:spPr bwMode="auto">
          <a:xfrm>
            <a:off x="6567074" y="2621070"/>
            <a:ext cx="513712" cy="164162"/>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7" name="Freeform 72"/>
          <p:cNvSpPr>
            <a:spLocks noEditPoints="1"/>
          </p:cNvSpPr>
          <p:nvPr/>
        </p:nvSpPr>
        <p:spPr bwMode="auto">
          <a:xfrm>
            <a:off x="5086232" y="2776869"/>
            <a:ext cx="713252" cy="465595"/>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8" name="Freeform 73"/>
          <p:cNvSpPr>
            <a:spLocks noEditPoints="1"/>
          </p:cNvSpPr>
          <p:nvPr/>
        </p:nvSpPr>
        <p:spPr bwMode="auto">
          <a:xfrm>
            <a:off x="6736227" y="3312524"/>
            <a:ext cx="166991" cy="291527"/>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79" name="Freeform 74"/>
          <p:cNvSpPr>
            <a:spLocks noEditPoints="1"/>
          </p:cNvSpPr>
          <p:nvPr/>
        </p:nvSpPr>
        <p:spPr bwMode="auto">
          <a:xfrm>
            <a:off x="5207904" y="2264957"/>
            <a:ext cx="335398" cy="410403"/>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0" name="Freeform 75"/>
          <p:cNvSpPr>
            <a:spLocks noEditPoints="1"/>
          </p:cNvSpPr>
          <p:nvPr/>
        </p:nvSpPr>
        <p:spPr bwMode="auto">
          <a:xfrm>
            <a:off x="5884521" y="2717517"/>
            <a:ext cx="508050" cy="509465"/>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1" name="Freeform 76"/>
          <p:cNvSpPr>
            <a:spLocks noEditPoints="1"/>
          </p:cNvSpPr>
          <p:nvPr/>
        </p:nvSpPr>
        <p:spPr bwMode="auto">
          <a:xfrm>
            <a:off x="5353318" y="3406005"/>
            <a:ext cx="573150" cy="434461"/>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2" name="Freeform 77"/>
          <p:cNvSpPr/>
          <p:nvPr/>
        </p:nvSpPr>
        <p:spPr bwMode="auto">
          <a:xfrm>
            <a:off x="5615952" y="2738289"/>
            <a:ext cx="191050" cy="142934"/>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3" name="Freeform 78"/>
          <p:cNvSpPr/>
          <p:nvPr/>
        </p:nvSpPr>
        <p:spPr bwMode="auto">
          <a:xfrm>
            <a:off x="5704981" y="2699712"/>
            <a:ext cx="52362" cy="65097"/>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4" name="Freeform 79"/>
          <p:cNvSpPr>
            <a:spLocks noEditPoints="1"/>
          </p:cNvSpPr>
          <p:nvPr/>
        </p:nvSpPr>
        <p:spPr bwMode="auto">
          <a:xfrm>
            <a:off x="5393382" y="3949078"/>
            <a:ext cx="200957" cy="278791"/>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5" name="Freeform 80"/>
          <p:cNvSpPr>
            <a:spLocks noEditPoints="1"/>
          </p:cNvSpPr>
          <p:nvPr/>
        </p:nvSpPr>
        <p:spPr bwMode="auto">
          <a:xfrm>
            <a:off x="7012216" y="2450432"/>
            <a:ext cx="251902" cy="275961"/>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6" name="Freeform 81"/>
          <p:cNvSpPr>
            <a:spLocks noEditPoints="1"/>
          </p:cNvSpPr>
          <p:nvPr/>
        </p:nvSpPr>
        <p:spPr bwMode="auto">
          <a:xfrm>
            <a:off x="5691626" y="2061673"/>
            <a:ext cx="380684" cy="547675"/>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7" name="Freeform 82"/>
          <p:cNvSpPr>
            <a:spLocks noEditPoints="1"/>
          </p:cNvSpPr>
          <p:nvPr/>
        </p:nvSpPr>
        <p:spPr bwMode="auto">
          <a:xfrm>
            <a:off x="5549181" y="1980064"/>
            <a:ext cx="219353" cy="193880"/>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8" name="Freeform 83"/>
          <p:cNvSpPr/>
          <p:nvPr/>
        </p:nvSpPr>
        <p:spPr bwMode="auto">
          <a:xfrm>
            <a:off x="5483894" y="2101736"/>
            <a:ext cx="96232" cy="6085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89" name="Freeform 84"/>
          <p:cNvSpPr/>
          <p:nvPr/>
        </p:nvSpPr>
        <p:spPr bwMode="auto">
          <a:xfrm>
            <a:off x="5420088" y="2110640"/>
            <a:ext cx="130197" cy="7925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0" name="Freeform 85"/>
          <p:cNvSpPr>
            <a:spLocks noEditPoints="1"/>
          </p:cNvSpPr>
          <p:nvPr/>
        </p:nvSpPr>
        <p:spPr bwMode="auto">
          <a:xfrm>
            <a:off x="5341446" y="3193819"/>
            <a:ext cx="397667" cy="141519"/>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1" name="Freeform 86"/>
          <p:cNvSpPr/>
          <p:nvPr/>
        </p:nvSpPr>
        <p:spPr bwMode="auto">
          <a:xfrm>
            <a:off x="7068601" y="3576642"/>
            <a:ext cx="219353" cy="281621"/>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2" name="Freeform 87"/>
          <p:cNvSpPr/>
          <p:nvPr/>
        </p:nvSpPr>
        <p:spPr bwMode="auto">
          <a:xfrm>
            <a:off x="7199175" y="3566255"/>
            <a:ext cx="106139" cy="73589"/>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3" name="Freeform 88"/>
          <p:cNvSpPr/>
          <p:nvPr/>
        </p:nvSpPr>
        <p:spPr bwMode="auto">
          <a:xfrm>
            <a:off x="7113115" y="3627093"/>
            <a:ext cx="145764" cy="202370"/>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4" name="Freeform 89"/>
          <p:cNvSpPr>
            <a:spLocks noEditPoints="1"/>
          </p:cNvSpPr>
          <p:nvPr/>
        </p:nvSpPr>
        <p:spPr bwMode="auto">
          <a:xfrm>
            <a:off x="6757000" y="2419272"/>
            <a:ext cx="198126" cy="144349"/>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5" name="Freeform 90"/>
          <p:cNvSpPr/>
          <p:nvPr/>
        </p:nvSpPr>
        <p:spPr bwMode="auto">
          <a:xfrm>
            <a:off x="5025396" y="3410456"/>
            <a:ext cx="183974" cy="237752"/>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6" name="Freeform 91"/>
          <p:cNvSpPr/>
          <p:nvPr/>
        </p:nvSpPr>
        <p:spPr bwMode="auto">
          <a:xfrm>
            <a:off x="5013525" y="3401552"/>
            <a:ext cx="90571" cy="62268"/>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7" name="Freeform 92"/>
          <p:cNvSpPr/>
          <p:nvPr/>
        </p:nvSpPr>
        <p:spPr bwMode="auto">
          <a:xfrm>
            <a:off x="5052104" y="3454969"/>
            <a:ext cx="124536" cy="171236"/>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8" name="Freeform 93"/>
          <p:cNvSpPr>
            <a:spLocks noEditPoints="1"/>
          </p:cNvSpPr>
          <p:nvPr/>
        </p:nvSpPr>
        <p:spPr bwMode="auto">
          <a:xfrm>
            <a:off x="6297020" y="4953615"/>
            <a:ext cx="195294" cy="21369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99" name="Freeform 94"/>
          <p:cNvSpPr/>
          <p:nvPr/>
        </p:nvSpPr>
        <p:spPr bwMode="auto">
          <a:xfrm>
            <a:off x="6049224" y="3477228"/>
            <a:ext cx="56608" cy="53777"/>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00" name="Freeform 95"/>
          <p:cNvSpPr/>
          <p:nvPr/>
        </p:nvSpPr>
        <p:spPr bwMode="auto">
          <a:xfrm>
            <a:off x="6035870" y="3306588"/>
            <a:ext cx="52362" cy="175483"/>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01" name="Freeform 96"/>
          <p:cNvSpPr/>
          <p:nvPr/>
        </p:nvSpPr>
        <p:spPr bwMode="auto">
          <a:xfrm>
            <a:off x="6074448" y="3336265"/>
            <a:ext cx="113215" cy="151425"/>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02" name="Freeform 97"/>
          <p:cNvSpPr/>
          <p:nvPr/>
        </p:nvSpPr>
        <p:spPr bwMode="auto">
          <a:xfrm>
            <a:off x="6064063" y="3520257"/>
            <a:ext cx="42744" cy="85485"/>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sp>
        <p:nvSpPr>
          <p:cNvPr id="103" name="Freeform 98"/>
          <p:cNvSpPr>
            <a:spLocks noEditPoints="1"/>
          </p:cNvSpPr>
          <p:nvPr/>
        </p:nvSpPr>
        <p:spPr bwMode="auto">
          <a:xfrm>
            <a:off x="6016582" y="2017158"/>
            <a:ext cx="196710" cy="210862"/>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0D0D0D">
              <a:alpha val="21176"/>
            </a:srgbClr>
          </a:solidFill>
          <a:ln>
            <a:noFill/>
          </a:ln>
        </p:spPr>
        <p:txBody>
          <a:bodyPr vert="horz" wrap="square" lIns="91416" tIns="45708" rIns="91416" bIns="45708" numCol="1" anchor="t" anchorCtr="0" compatLnSpc="1"/>
          <a:lstStyle/>
          <a:p>
            <a:endParaRPr lang="id-ID" b="1">
              <a:solidFill>
                <a:srgbClr val="C8161D"/>
              </a:solidFill>
            </a:endParaRPr>
          </a:p>
        </p:txBody>
      </p:sp>
      <p:grpSp>
        <p:nvGrpSpPr>
          <p:cNvPr id="104" name="组合 103"/>
          <p:cNvGrpSpPr/>
          <p:nvPr/>
        </p:nvGrpSpPr>
        <p:grpSpPr>
          <a:xfrm>
            <a:off x="7872776" y="2049959"/>
            <a:ext cx="597772" cy="538959"/>
            <a:chOff x="5424755" y="1340768"/>
            <a:chExt cx="670560" cy="604586"/>
          </a:xfrm>
        </p:grpSpPr>
        <p:grpSp>
          <p:nvGrpSpPr>
            <p:cNvPr id="105" name="组合 104"/>
            <p:cNvGrpSpPr/>
            <p:nvPr/>
          </p:nvGrpSpPr>
          <p:grpSpPr>
            <a:xfrm>
              <a:off x="5424755" y="1340768"/>
              <a:ext cx="670560" cy="604586"/>
              <a:chOff x="5424755" y="1340768"/>
              <a:chExt cx="670560" cy="604586"/>
            </a:xfrm>
          </p:grpSpPr>
          <p:grpSp>
            <p:nvGrpSpPr>
              <p:cNvPr id="107" name="组合 106"/>
              <p:cNvGrpSpPr/>
              <p:nvPr/>
            </p:nvGrpSpPr>
            <p:grpSpPr>
              <a:xfrm>
                <a:off x="5424755" y="1340768"/>
                <a:ext cx="670560" cy="604586"/>
                <a:chOff x="3720691" y="2824413"/>
                <a:chExt cx="1341120" cy="1209172"/>
              </a:xfrm>
            </p:grpSpPr>
            <p:sp>
              <p:nvSpPr>
                <p:cNvPr id="109"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sp>
              <p:nvSpPr>
                <p:cNvPr id="110"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08"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06" name="TextBox 7"/>
            <p:cNvSpPr>
              <a:spLocks noChangeArrowheads="1"/>
            </p:cNvSpPr>
            <p:nvPr/>
          </p:nvSpPr>
          <p:spPr bwMode="auto">
            <a:xfrm>
              <a:off x="5472003" y="1484784"/>
              <a:ext cx="576062" cy="345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rPr>
                <a:t>01</a:t>
              </a:r>
              <a:endParaRPr lang="zh-CN" altLang="en-US"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endParaRPr>
            </a:p>
          </p:txBody>
        </p:sp>
      </p:grpSp>
      <p:cxnSp>
        <p:nvCxnSpPr>
          <p:cNvPr id="113" name="直接连接符 112"/>
          <p:cNvCxnSpPr/>
          <p:nvPr/>
        </p:nvCxnSpPr>
        <p:spPr>
          <a:xfrm>
            <a:off x="7256094" y="2235279"/>
            <a:ext cx="652353" cy="1415"/>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7951024" y="3937961"/>
            <a:ext cx="597772" cy="538959"/>
            <a:chOff x="5424755" y="1340768"/>
            <a:chExt cx="670560" cy="604586"/>
          </a:xfrm>
        </p:grpSpPr>
        <p:grpSp>
          <p:nvGrpSpPr>
            <p:cNvPr id="115" name="组合 114"/>
            <p:cNvGrpSpPr/>
            <p:nvPr/>
          </p:nvGrpSpPr>
          <p:grpSpPr>
            <a:xfrm>
              <a:off x="5424755" y="1340768"/>
              <a:ext cx="670560" cy="604586"/>
              <a:chOff x="5424755" y="1340768"/>
              <a:chExt cx="670560" cy="604586"/>
            </a:xfrm>
          </p:grpSpPr>
          <p:grpSp>
            <p:nvGrpSpPr>
              <p:cNvPr id="117" name="组合 116"/>
              <p:cNvGrpSpPr/>
              <p:nvPr/>
            </p:nvGrpSpPr>
            <p:grpSpPr>
              <a:xfrm>
                <a:off x="5424755" y="1340768"/>
                <a:ext cx="670560" cy="604586"/>
                <a:chOff x="3720691" y="2824413"/>
                <a:chExt cx="1341120" cy="1209172"/>
              </a:xfrm>
            </p:grpSpPr>
            <p:sp>
              <p:nvSpPr>
                <p:cNvPr id="119"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sp>
              <p:nvSpPr>
                <p:cNvPr id="120"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18"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16" name="TextBox 7"/>
            <p:cNvSpPr>
              <a:spLocks noChangeArrowheads="1"/>
            </p:cNvSpPr>
            <p:nvPr/>
          </p:nvSpPr>
          <p:spPr bwMode="auto">
            <a:xfrm>
              <a:off x="5472003" y="1484784"/>
              <a:ext cx="576062" cy="345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rPr>
                <a:t>02</a:t>
              </a:r>
              <a:endParaRPr lang="zh-CN" altLang="en-US"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endParaRPr>
            </a:p>
          </p:txBody>
        </p:sp>
      </p:grpSp>
      <p:cxnSp>
        <p:nvCxnSpPr>
          <p:cNvPr id="123" name="直接连接符 122"/>
          <p:cNvCxnSpPr/>
          <p:nvPr/>
        </p:nvCxnSpPr>
        <p:spPr>
          <a:xfrm>
            <a:off x="7334340" y="4124765"/>
            <a:ext cx="652353" cy="1"/>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160081" y="2239907"/>
            <a:ext cx="652353" cy="1415"/>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5" name="组合 124"/>
          <p:cNvGrpSpPr/>
          <p:nvPr/>
        </p:nvGrpSpPr>
        <p:grpSpPr>
          <a:xfrm>
            <a:off x="3611568" y="2039477"/>
            <a:ext cx="597772" cy="538959"/>
            <a:chOff x="5424755" y="1340768"/>
            <a:chExt cx="670560" cy="604586"/>
          </a:xfrm>
        </p:grpSpPr>
        <p:grpSp>
          <p:nvGrpSpPr>
            <p:cNvPr id="126" name="组合 125"/>
            <p:cNvGrpSpPr/>
            <p:nvPr/>
          </p:nvGrpSpPr>
          <p:grpSpPr>
            <a:xfrm>
              <a:off x="5424755" y="1340768"/>
              <a:ext cx="670560" cy="604586"/>
              <a:chOff x="5424755" y="1340768"/>
              <a:chExt cx="670560" cy="604586"/>
            </a:xfrm>
          </p:grpSpPr>
          <p:grpSp>
            <p:nvGrpSpPr>
              <p:cNvPr id="128" name="组合 127"/>
              <p:cNvGrpSpPr/>
              <p:nvPr/>
            </p:nvGrpSpPr>
            <p:grpSpPr>
              <a:xfrm>
                <a:off x="5424755" y="1340768"/>
                <a:ext cx="670560" cy="604586"/>
                <a:chOff x="3720691" y="2824413"/>
                <a:chExt cx="1341120" cy="1209172"/>
              </a:xfrm>
            </p:grpSpPr>
            <p:sp>
              <p:nvSpPr>
                <p:cNvPr id="130"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sp>
              <p:nvSpPr>
                <p:cNvPr id="131"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29"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27" name="TextBox 7"/>
            <p:cNvSpPr>
              <a:spLocks noChangeArrowheads="1"/>
            </p:cNvSpPr>
            <p:nvPr/>
          </p:nvSpPr>
          <p:spPr bwMode="auto">
            <a:xfrm>
              <a:off x="5472003" y="1484784"/>
              <a:ext cx="576062" cy="345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rPr>
                <a:t>03</a:t>
              </a:r>
              <a:endParaRPr lang="zh-CN" altLang="en-US"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endParaRPr>
            </a:p>
          </p:txBody>
        </p:sp>
      </p:grpSp>
      <p:cxnSp>
        <p:nvCxnSpPr>
          <p:cNvPr id="134" name="直接连接符 133"/>
          <p:cNvCxnSpPr/>
          <p:nvPr/>
        </p:nvCxnSpPr>
        <p:spPr>
          <a:xfrm>
            <a:off x="4171024" y="4125920"/>
            <a:ext cx="652353" cy="1415"/>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35" name="组合 134"/>
          <p:cNvGrpSpPr/>
          <p:nvPr/>
        </p:nvGrpSpPr>
        <p:grpSpPr>
          <a:xfrm>
            <a:off x="3611568" y="3860174"/>
            <a:ext cx="597772" cy="538959"/>
            <a:chOff x="5424755" y="1340768"/>
            <a:chExt cx="670560" cy="604586"/>
          </a:xfrm>
        </p:grpSpPr>
        <p:grpSp>
          <p:nvGrpSpPr>
            <p:cNvPr id="136" name="组合 135"/>
            <p:cNvGrpSpPr/>
            <p:nvPr/>
          </p:nvGrpSpPr>
          <p:grpSpPr>
            <a:xfrm>
              <a:off x="5424755" y="1340768"/>
              <a:ext cx="670560" cy="604586"/>
              <a:chOff x="5424755" y="1340768"/>
              <a:chExt cx="670560" cy="604586"/>
            </a:xfrm>
          </p:grpSpPr>
          <p:grpSp>
            <p:nvGrpSpPr>
              <p:cNvPr id="138" name="组合 137"/>
              <p:cNvGrpSpPr/>
              <p:nvPr/>
            </p:nvGrpSpPr>
            <p:grpSpPr>
              <a:xfrm>
                <a:off x="5424755" y="1340768"/>
                <a:ext cx="670560" cy="604586"/>
                <a:chOff x="3720691" y="2824413"/>
                <a:chExt cx="1341120" cy="1209172"/>
              </a:xfrm>
            </p:grpSpPr>
            <p:sp>
              <p:nvSpPr>
                <p:cNvPr id="140"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sp>
              <p:nvSpPr>
                <p:cNvPr id="141"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39"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37" name="TextBox 7"/>
            <p:cNvSpPr>
              <a:spLocks noChangeArrowheads="1"/>
            </p:cNvSpPr>
            <p:nvPr/>
          </p:nvSpPr>
          <p:spPr bwMode="auto">
            <a:xfrm>
              <a:off x="5472003" y="1484784"/>
              <a:ext cx="576062" cy="345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rPr>
                <a:t>04</a:t>
              </a:r>
              <a:endParaRPr lang="zh-CN" altLang="en-US"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endParaRPr>
            </a:p>
          </p:txBody>
        </p:sp>
      </p:grpSp>
      <p:grpSp>
        <p:nvGrpSpPr>
          <p:cNvPr id="144" name="组合 143"/>
          <p:cNvGrpSpPr/>
          <p:nvPr/>
        </p:nvGrpSpPr>
        <p:grpSpPr>
          <a:xfrm>
            <a:off x="7065122" y="1702954"/>
            <a:ext cx="248167" cy="164483"/>
            <a:chOff x="9482595" y="2565731"/>
            <a:chExt cx="278384" cy="184511"/>
          </a:xfrm>
          <a:solidFill>
            <a:srgbClr val="0D0D0D">
              <a:alpha val="21176"/>
            </a:srgbClr>
          </a:solidFill>
        </p:grpSpPr>
        <p:sp>
          <p:nvSpPr>
            <p:cNvPr id="145" name="椭圆 144"/>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sp>
          <p:nvSpPr>
            <p:cNvPr id="146" name="椭圆 145"/>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grpSp>
      <p:sp>
        <p:nvSpPr>
          <p:cNvPr id="152" name="Text Placeholder 2"/>
          <p:cNvSpPr txBox="1"/>
          <p:nvPr/>
        </p:nvSpPr>
        <p:spPr>
          <a:xfrm>
            <a:off x="607705" y="2367886"/>
            <a:ext cx="2899249" cy="131600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153" name="文本框 36"/>
          <p:cNvSpPr txBox="1"/>
          <p:nvPr/>
        </p:nvSpPr>
        <p:spPr>
          <a:xfrm>
            <a:off x="506994" y="1953189"/>
            <a:ext cx="204056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154" name="Text Placeholder 2"/>
          <p:cNvSpPr txBox="1"/>
          <p:nvPr/>
        </p:nvSpPr>
        <p:spPr>
          <a:xfrm>
            <a:off x="607705" y="4434997"/>
            <a:ext cx="2899249" cy="131600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155" name="文本框 36"/>
          <p:cNvSpPr txBox="1"/>
          <p:nvPr/>
        </p:nvSpPr>
        <p:spPr>
          <a:xfrm>
            <a:off x="506994" y="4020300"/>
            <a:ext cx="204056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156" name="Text Placeholder 2"/>
          <p:cNvSpPr txBox="1"/>
          <p:nvPr/>
        </p:nvSpPr>
        <p:spPr>
          <a:xfrm>
            <a:off x="8857869" y="2367886"/>
            <a:ext cx="2899249" cy="131600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157" name="文本框 36"/>
          <p:cNvSpPr txBox="1"/>
          <p:nvPr/>
        </p:nvSpPr>
        <p:spPr>
          <a:xfrm>
            <a:off x="8757158" y="1953189"/>
            <a:ext cx="204056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158" name="Text Placeholder 2"/>
          <p:cNvSpPr txBox="1"/>
          <p:nvPr/>
        </p:nvSpPr>
        <p:spPr>
          <a:xfrm>
            <a:off x="8857869" y="4434997"/>
            <a:ext cx="2899249" cy="131600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159" name="文本框 36"/>
          <p:cNvSpPr txBox="1"/>
          <p:nvPr/>
        </p:nvSpPr>
        <p:spPr>
          <a:xfrm>
            <a:off x="8757158" y="4020300"/>
            <a:ext cx="204056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Tree>
    <p:extLst>
      <p:ext uri="{BB962C8B-B14F-4D97-AF65-F5344CB8AC3E}">
        <p14:creationId xmlns:p14="http://schemas.microsoft.com/office/powerpoint/2010/main" val="18748255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p:nvPr/>
        </p:nvCxnSpPr>
        <p:spPr>
          <a:xfrm flipV="1">
            <a:off x="2758654" y="2139416"/>
            <a:ext cx="2908691" cy="757013"/>
          </a:xfrm>
          <a:prstGeom prst="bentConnector3">
            <a:avLst>
              <a:gd name="adj1" fmla="val 62381"/>
            </a:avLst>
          </a:prstGeom>
          <a:ln w="9525" cap="rnd">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 name="肘形连接符 2"/>
          <p:cNvCxnSpPr/>
          <p:nvPr/>
        </p:nvCxnSpPr>
        <p:spPr>
          <a:xfrm>
            <a:off x="2758654" y="3215844"/>
            <a:ext cx="3095537" cy="812147"/>
          </a:xfrm>
          <a:prstGeom prst="bentConnector3">
            <a:avLst>
              <a:gd name="adj1" fmla="val 50000"/>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 name="肘形连接符 3"/>
          <p:cNvCxnSpPr/>
          <p:nvPr/>
        </p:nvCxnSpPr>
        <p:spPr>
          <a:xfrm flipV="1">
            <a:off x="3377436" y="3126958"/>
            <a:ext cx="3009801" cy="777320"/>
          </a:xfrm>
          <a:prstGeom prst="bentConnector3">
            <a:avLst>
              <a:gd name="adj1" fmla="val 50000"/>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肘形连接符 4"/>
          <p:cNvCxnSpPr/>
          <p:nvPr/>
        </p:nvCxnSpPr>
        <p:spPr>
          <a:xfrm>
            <a:off x="3334568" y="4203429"/>
            <a:ext cx="3095537" cy="812147"/>
          </a:xfrm>
          <a:prstGeom prst="bentConnector3">
            <a:avLst>
              <a:gd name="adj1" fmla="val 55369"/>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Freeform 9"/>
          <p:cNvSpPr/>
          <p:nvPr/>
        </p:nvSpPr>
        <p:spPr bwMode="auto">
          <a:xfrm flipH="1">
            <a:off x="670966" y="2423962"/>
            <a:ext cx="2951560" cy="184310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gradFill>
            <a:gsLst>
              <a:gs pos="0">
                <a:srgbClr val="D3D3D3"/>
              </a:gs>
              <a:gs pos="100000">
                <a:srgbClr val="F9F9F9"/>
              </a:gs>
            </a:gsLst>
            <a:lin ang="16200000" scaled="0"/>
          </a:gradFill>
          <a:ln>
            <a:noFill/>
          </a:ln>
          <a:effectLst>
            <a:outerShdw blurRad="190500" dist="114300" dir="5400000" algn="t" rotWithShape="0">
              <a:prstClr val="black">
                <a:alpha val="40000"/>
              </a:prstClr>
            </a:outerShdw>
          </a:effectLst>
        </p:spPr>
        <p:txBody>
          <a:bodyPr vert="horz" wrap="square" lIns="75500" tIns="37750" rIns="75500" bIns="3775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85">
              <a:defRPr/>
            </a:pPr>
            <a:endParaRPr lang="zh-CN" altLang="en-US" sz="1500" b="1">
              <a:solidFill>
                <a:srgbClr val="C8161D"/>
              </a:solidFill>
              <a:latin typeface="Calibri"/>
              <a:ea typeface="宋体" panose="02010600030101010101" pitchFamily="2" charset="-122"/>
            </a:endParaRPr>
          </a:p>
        </p:txBody>
      </p:sp>
      <p:sp>
        <p:nvSpPr>
          <p:cNvPr id="8" name="Freeform 9"/>
          <p:cNvSpPr/>
          <p:nvPr/>
        </p:nvSpPr>
        <p:spPr bwMode="auto">
          <a:xfrm flipH="1">
            <a:off x="747146" y="2471533"/>
            <a:ext cx="2799200" cy="174796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gradFill>
            <a:gsLst>
              <a:gs pos="0">
                <a:srgbClr val="D3D3D3"/>
              </a:gs>
              <a:gs pos="100000">
                <a:srgbClr val="F9F9F9"/>
              </a:gs>
            </a:gsLst>
            <a:lin ang="5400000" scaled="0"/>
          </a:gradFill>
          <a:ln>
            <a:noFill/>
          </a:ln>
          <a:effectLst>
            <a:outerShdw blurRad="190500" dist="114300" dir="5400000" algn="t" rotWithShape="0">
              <a:prstClr val="black">
                <a:alpha val="40000"/>
              </a:prstClr>
            </a:outerShdw>
          </a:effectLst>
        </p:spPr>
        <p:txBody>
          <a:bodyPr vert="horz" wrap="square" lIns="75500" tIns="37750" rIns="75500" bIns="3775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85">
              <a:defRPr/>
            </a:pPr>
            <a:endParaRPr lang="zh-CN" altLang="en-US" sz="1500" b="1">
              <a:solidFill>
                <a:srgbClr val="C8161D"/>
              </a:solidFill>
              <a:latin typeface="Calibri"/>
              <a:ea typeface="宋体" panose="02010600030101010101" pitchFamily="2" charset="-122"/>
            </a:endParaRPr>
          </a:p>
        </p:txBody>
      </p:sp>
      <p:sp>
        <p:nvSpPr>
          <p:cNvPr id="9" name="KSO_Shape"/>
          <p:cNvSpPr/>
          <p:nvPr/>
        </p:nvSpPr>
        <p:spPr bwMode="auto">
          <a:xfrm>
            <a:off x="1720860" y="3028428"/>
            <a:ext cx="634177" cy="63417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C8161D"/>
          </a:solidFill>
          <a:ln>
            <a:noFill/>
          </a:ln>
        </p:spPr>
        <p:txBody>
          <a:bodyPr anchor="ctr">
            <a:scene3d>
              <a:camera prst="orthographicFront"/>
              <a:lightRig rig="threePt" dir="t"/>
            </a:scene3d>
            <a:sp3d>
              <a:contourClr>
                <a:srgbClr val="FFFFFF"/>
              </a:contourClr>
            </a:sp3d>
          </a:bodyPr>
          <a:lstStyle/>
          <a:p>
            <a:pPr algn="ctr">
              <a:defRPr/>
            </a:pPr>
            <a:endParaRPr lang="zh-CN" altLang="en-US" sz="2000" b="1">
              <a:solidFill>
                <a:srgbClr val="C8161D"/>
              </a:solidFill>
              <a:latin typeface="微软雅黑" panose="020B0503020204020204" charset="-122"/>
              <a:ea typeface="微软雅黑" panose="020B0503020204020204" charset="-122"/>
            </a:endParaRPr>
          </a:p>
        </p:txBody>
      </p:sp>
      <p:grpSp>
        <p:nvGrpSpPr>
          <p:cNvPr id="12" name="组合 11"/>
          <p:cNvGrpSpPr/>
          <p:nvPr/>
        </p:nvGrpSpPr>
        <p:grpSpPr>
          <a:xfrm>
            <a:off x="5422256" y="1814597"/>
            <a:ext cx="670385" cy="604428"/>
            <a:chOff x="5424755" y="1340768"/>
            <a:chExt cx="670560" cy="604586"/>
          </a:xfrm>
        </p:grpSpPr>
        <p:grpSp>
          <p:nvGrpSpPr>
            <p:cNvPr id="13" name="组合 12"/>
            <p:cNvGrpSpPr/>
            <p:nvPr/>
          </p:nvGrpSpPr>
          <p:grpSpPr>
            <a:xfrm>
              <a:off x="5424755" y="1340768"/>
              <a:ext cx="670560" cy="604586"/>
              <a:chOff x="5424755" y="1340768"/>
              <a:chExt cx="670560" cy="604586"/>
            </a:xfrm>
          </p:grpSpPr>
          <p:grpSp>
            <p:nvGrpSpPr>
              <p:cNvPr id="15" name="组合 14"/>
              <p:cNvGrpSpPr/>
              <p:nvPr/>
            </p:nvGrpSpPr>
            <p:grpSpPr>
              <a:xfrm>
                <a:off x="5424755" y="1340768"/>
                <a:ext cx="670560" cy="604586"/>
                <a:chOff x="3720691" y="2824413"/>
                <a:chExt cx="1341120" cy="1209172"/>
              </a:xfrm>
            </p:grpSpPr>
            <p:sp>
              <p:nvSpPr>
                <p:cNvPr id="17"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sp>
              <p:nvSpPr>
                <p:cNvPr id="18"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6"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b="1">
                  <a:solidFill>
                    <a:srgbClr val="C8161D"/>
                  </a:solidFill>
                </a:endParaRPr>
              </a:p>
            </p:txBody>
          </p:sp>
        </p:grpSp>
        <p:sp>
          <p:nvSpPr>
            <p:cNvPr id="14" name="TextBox 7"/>
            <p:cNvSpPr>
              <a:spLocks noChangeArrowheads="1"/>
            </p:cNvSpPr>
            <p:nvPr/>
          </p:nvSpPr>
          <p:spPr bwMode="auto">
            <a:xfrm>
              <a:off x="5472003" y="1484784"/>
              <a:ext cx="576063" cy="30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rPr>
                <a:t>01</a:t>
              </a:r>
              <a:endParaRPr lang="zh-CN" altLang="en-US"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endParaRPr>
            </a:p>
          </p:txBody>
        </p:sp>
      </p:grpSp>
      <p:grpSp>
        <p:nvGrpSpPr>
          <p:cNvPr id="21" name="组合 20"/>
          <p:cNvGrpSpPr/>
          <p:nvPr/>
        </p:nvGrpSpPr>
        <p:grpSpPr>
          <a:xfrm>
            <a:off x="6142148" y="2826161"/>
            <a:ext cx="670385" cy="604428"/>
            <a:chOff x="5424755" y="1340768"/>
            <a:chExt cx="670560" cy="604586"/>
          </a:xfrm>
        </p:grpSpPr>
        <p:grpSp>
          <p:nvGrpSpPr>
            <p:cNvPr id="22" name="组合 21"/>
            <p:cNvGrpSpPr/>
            <p:nvPr/>
          </p:nvGrpSpPr>
          <p:grpSpPr>
            <a:xfrm>
              <a:off x="5424755" y="1340768"/>
              <a:ext cx="670560" cy="604586"/>
              <a:chOff x="5424755" y="1340768"/>
              <a:chExt cx="670560" cy="604586"/>
            </a:xfrm>
          </p:grpSpPr>
          <p:grpSp>
            <p:nvGrpSpPr>
              <p:cNvPr id="24" name="组合 23"/>
              <p:cNvGrpSpPr/>
              <p:nvPr/>
            </p:nvGrpSpPr>
            <p:grpSpPr>
              <a:xfrm>
                <a:off x="5424755" y="1340768"/>
                <a:ext cx="670560" cy="604586"/>
                <a:chOff x="3720691" y="2824413"/>
                <a:chExt cx="1341120" cy="1209172"/>
              </a:xfrm>
            </p:grpSpPr>
            <p:sp>
              <p:nvSpPr>
                <p:cNvPr id="26"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sp>
              <p:nvSpPr>
                <p:cNvPr id="27"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grpSp>
          <p:sp>
            <p:nvSpPr>
              <p:cNvPr id="25"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b="1">
                  <a:solidFill>
                    <a:srgbClr val="C8161D"/>
                  </a:solidFill>
                </a:endParaRPr>
              </a:p>
            </p:txBody>
          </p:sp>
        </p:grpSp>
        <p:sp>
          <p:nvSpPr>
            <p:cNvPr id="23" name="TextBox 7"/>
            <p:cNvSpPr>
              <a:spLocks noChangeArrowheads="1"/>
            </p:cNvSpPr>
            <p:nvPr/>
          </p:nvSpPr>
          <p:spPr bwMode="auto">
            <a:xfrm>
              <a:off x="5472003" y="1484784"/>
              <a:ext cx="576063" cy="30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rPr>
                <a:t>02</a:t>
              </a:r>
              <a:endParaRPr lang="zh-CN" altLang="en-US"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endParaRPr>
            </a:p>
          </p:txBody>
        </p:sp>
      </p:grpSp>
      <p:grpSp>
        <p:nvGrpSpPr>
          <p:cNvPr id="30" name="组合 29"/>
          <p:cNvGrpSpPr/>
          <p:nvPr/>
        </p:nvGrpSpPr>
        <p:grpSpPr>
          <a:xfrm>
            <a:off x="5494246" y="3690032"/>
            <a:ext cx="670385" cy="604428"/>
            <a:chOff x="5424755" y="1340768"/>
            <a:chExt cx="670560" cy="604586"/>
          </a:xfrm>
        </p:grpSpPr>
        <p:grpSp>
          <p:nvGrpSpPr>
            <p:cNvPr id="31" name="组合 30"/>
            <p:cNvGrpSpPr/>
            <p:nvPr/>
          </p:nvGrpSpPr>
          <p:grpSpPr>
            <a:xfrm>
              <a:off x="5424755" y="1340768"/>
              <a:ext cx="670560" cy="604586"/>
              <a:chOff x="5424755" y="1340768"/>
              <a:chExt cx="670560" cy="604586"/>
            </a:xfrm>
          </p:grpSpPr>
          <p:grpSp>
            <p:nvGrpSpPr>
              <p:cNvPr id="33" name="组合 32"/>
              <p:cNvGrpSpPr/>
              <p:nvPr/>
            </p:nvGrpSpPr>
            <p:grpSpPr>
              <a:xfrm>
                <a:off x="5424755" y="1340768"/>
                <a:ext cx="670560" cy="604586"/>
                <a:chOff x="3720691" y="2824413"/>
                <a:chExt cx="1341120" cy="1209172"/>
              </a:xfrm>
            </p:grpSpPr>
            <p:sp>
              <p:nvSpPr>
                <p:cNvPr id="35"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sp>
              <p:nvSpPr>
                <p:cNvPr id="36"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grpSp>
          <p:sp>
            <p:nvSpPr>
              <p:cNvPr id="34"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b="1">
                  <a:solidFill>
                    <a:srgbClr val="C8161D"/>
                  </a:solidFill>
                </a:endParaRPr>
              </a:p>
            </p:txBody>
          </p:sp>
        </p:grpSp>
        <p:sp>
          <p:nvSpPr>
            <p:cNvPr id="32" name="TextBox 7"/>
            <p:cNvSpPr>
              <a:spLocks noChangeArrowheads="1"/>
            </p:cNvSpPr>
            <p:nvPr/>
          </p:nvSpPr>
          <p:spPr bwMode="auto">
            <a:xfrm>
              <a:off x="5472003" y="1484784"/>
              <a:ext cx="576063" cy="30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rPr>
                <a:t>03</a:t>
              </a:r>
              <a:endParaRPr lang="zh-CN" altLang="en-US"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endParaRPr>
            </a:p>
          </p:txBody>
        </p:sp>
      </p:grpSp>
      <p:grpSp>
        <p:nvGrpSpPr>
          <p:cNvPr id="39" name="组合 38"/>
          <p:cNvGrpSpPr/>
          <p:nvPr/>
        </p:nvGrpSpPr>
        <p:grpSpPr>
          <a:xfrm>
            <a:off x="6142148" y="4625893"/>
            <a:ext cx="670385" cy="604428"/>
            <a:chOff x="5424755" y="1340768"/>
            <a:chExt cx="670560" cy="604586"/>
          </a:xfrm>
        </p:grpSpPr>
        <p:grpSp>
          <p:nvGrpSpPr>
            <p:cNvPr id="40" name="组合 39"/>
            <p:cNvGrpSpPr/>
            <p:nvPr/>
          </p:nvGrpSpPr>
          <p:grpSpPr>
            <a:xfrm>
              <a:off x="5424755" y="1340768"/>
              <a:ext cx="670560" cy="604586"/>
              <a:chOff x="5424755" y="1340768"/>
              <a:chExt cx="670560" cy="604586"/>
            </a:xfrm>
          </p:grpSpPr>
          <p:grpSp>
            <p:nvGrpSpPr>
              <p:cNvPr id="42" name="组合 41"/>
              <p:cNvGrpSpPr/>
              <p:nvPr/>
            </p:nvGrpSpPr>
            <p:grpSpPr>
              <a:xfrm>
                <a:off x="5424755" y="1340768"/>
                <a:ext cx="670560" cy="604586"/>
                <a:chOff x="3720691" y="2824413"/>
                <a:chExt cx="1341120" cy="1209172"/>
              </a:xfrm>
            </p:grpSpPr>
            <p:sp>
              <p:nvSpPr>
                <p:cNvPr id="44"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sp>
              <p:nvSpPr>
                <p:cNvPr id="45"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b="1">
                    <a:solidFill>
                      <a:srgbClr val="C8161D"/>
                    </a:solidFill>
                  </a:endParaRPr>
                </a:p>
              </p:txBody>
            </p:sp>
          </p:grpSp>
          <p:sp>
            <p:nvSpPr>
              <p:cNvPr id="43"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b="1">
                  <a:solidFill>
                    <a:srgbClr val="C8161D"/>
                  </a:solidFill>
                </a:endParaRPr>
              </a:p>
            </p:txBody>
          </p:sp>
        </p:grpSp>
        <p:sp>
          <p:nvSpPr>
            <p:cNvPr id="41" name="TextBox 7"/>
            <p:cNvSpPr>
              <a:spLocks noChangeArrowheads="1"/>
            </p:cNvSpPr>
            <p:nvPr/>
          </p:nvSpPr>
          <p:spPr bwMode="auto">
            <a:xfrm>
              <a:off x="5472003" y="1484784"/>
              <a:ext cx="576063" cy="30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rPr>
                <a:t>04</a:t>
              </a:r>
              <a:endParaRPr lang="zh-CN" altLang="en-US" sz="2000" b="1" dirty="0">
                <a:solidFill>
                  <a:srgbClr val="C8161D"/>
                </a:solidFill>
                <a:latin typeface="方正兰亭黑简体" panose="02000000000000000000" pitchFamily="2" charset="-122"/>
                <a:ea typeface="方正兰亭黑简体" panose="02000000000000000000" pitchFamily="2" charset="-122"/>
                <a:sym typeface="微软雅黑" panose="020B0503020204020204" charset="-122"/>
              </a:endParaRPr>
            </a:p>
          </p:txBody>
        </p:sp>
      </p:grpSp>
      <p:grpSp>
        <p:nvGrpSpPr>
          <p:cNvPr id="48" name="组合 47"/>
          <p:cNvGrpSpPr/>
          <p:nvPr/>
        </p:nvGrpSpPr>
        <p:grpSpPr>
          <a:xfrm>
            <a:off x="2686664" y="2338814"/>
            <a:ext cx="278312" cy="184463"/>
            <a:chOff x="9482595" y="2565731"/>
            <a:chExt cx="278384" cy="184511"/>
          </a:xfrm>
          <a:solidFill>
            <a:srgbClr val="C8161D"/>
          </a:solidFill>
        </p:grpSpPr>
        <p:sp>
          <p:nvSpPr>
            <p:cNvPr id="49" name="椭圆 48"/>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sp>
          <p:nvSpPr>
            <p:cNvPr id="50" name="椭圆 49"/>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grpSp>
      <p:sp>
        <p:nvSpPr>
          <p:cNvPr id="51" name="矩形 50"/>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a:t>
            </a:r>
            <a:r>
              <a:rPr lang="zh-CN" altLang="en-US" sz="2800" b="1" dirty="0" smtClean="0">
                <a:solidFill>
                  <a:srgbClr val="C8161D"/>
                </a:solidFill>
              </a:rPr>
              <a:t>工作</a:t>
            </a:r>
            <a:r>
              <a:rPr lang="zh-CN" altLang="en-US" sz="2800" b="1" dirty="0">
                <a:solidFill>
                  <a:srgbClr val="C8161D"/>
                </a:solidFill>
              </a:rPr>
              <a:t>不足</a:t>
            </a:r>
          </a:p>
        </p:txBody>
      </p:sp>
      <p:sp>
        <p:nvSpPr>
          <p:cNvPr id="53" name="Text Placeholder 2"/>
          <p:cNvSpPr txBox="1"/>
          <p:nvPr/>
        </p:nvSpPr>
        <p:spPr>
          <a:xfrm>
            <a:off x="6395450" y="1452417"/>
            <a:ext cx="4697930"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54" name="文本框 36"/>
          <p:cNvSpPr txBox="1"/>
          <p:nvPr/>
        </p:nvSpPr>
        <p:spPr>
          <a:xfrm>
            <a:off x="6294738" y="1037720"/>
            <a:ext cx="231632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55" name="Text Placeholder 2"/>
          <p:cNvSpPr txBox="1"/>
          <p:nvPr/>
        </p:nvSpPr>
        <p:spPr>
          <a:xfrm>
            <a:off x="6946125" y="2902666"/>
            <a:ext cx="4741687"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56" name="文本框 36"/>
          <p:cNvSpPr txBox="1"/>
          <p:nvPr/>
        </p:nvSpPr>
        <p:spPr>
          <a:xfrm>
            <a:off x="6845415" y="2487969"/>
            <a:ext cx="204056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57" name="Text Placeholder 2"/>
          <p:cNvSpPr txBox="1"/>
          <p:nvPr/>
        </p:nvSpPr>
        <p:spPr>
          <a:xfrm>
            <a:off x="6989883" y="4378339"/>
            <a:ext cx="4697930"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58" name="文本框 36"/>
          <p:cNvSpPr txBox="1"/>
          <p:nvPr/>
        </p:nvSpPr>
        <p:spPr>
          <a:xfrm>
            <a:off x="6889171" y="3963642"/>
            <a:ext cx="231632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59" name="Text Placeholder 2"/>
          <p:cNvSpPr txBox="1"/>
          <p:nvPr/>
        </p:nvSpPr>
        <p:spPr>
          <a:xfrm>
            <a:off x="6278584" y="5787196"/>
            <a:ext cx="5106198"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60" name="文本框 36"/>
          <p:cNvSpPr txBox="1"/>
          <p:nvPr/>
        </p:nvSpPr>
        <p:spPr>
          <a:xfrm>
            <a:off x="6177872" y="5372499"/>
            <a:ext cx="25176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61" name="Text Placeholder 2"/>
          <p:cNvSpPr txBox="1"/>
          <p:nvPr/>
        </p:nvSpPr>
        <p:spPr>
          <a:xfrm>
            <a:off x="670967" y="4744404"/>
            <a:ext cx="3438810"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Tree>
    <p:extLst>
      <p:ext uri="{BB962C8B-B14F-4D97-AF65-F5344CB8AC3E}">
        <p14:creationId xmlns:p14="http://schemas.microsoft.com/office/powerpoint/2010/main" val="248022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 calcmode="lin" valueType="num">
                                      <p:cBhvr>
                                        <p:cTn id="19" dur="500" fill="hold"/>
                                        <p:tgtEl>
                                          <p:spTgt spid="12"/>
                                        </p:tgtEl>
                                        <p:attrNameLst>
                                          <p:attrName>style.rotation</p:attrName>
                                        </p:attrNameLst>
                                      </p:cBhvr>
                                      <p:tavLst>
                                        <p:tav tm="0">
                                          <p:val>
                                            <p:fltVal val="360"/>
                                          </p:val>
                                        </p:tav>
                                        <p:tav tm="100000">
                                          <p:val>
                                            <p:fltVal val="0"/>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 calcmode="lin" valueType="num">
                                      <p:cBhvr>
                                        <p:cTn id="30" dur="500" fill="hold"/>
                                        <p:tgtEl>
                                          <p:spTgt spid="21"/>
                                        </p:tgtEl>
                                        <p:attrNameLst>
                                          <p:attrName>style.rotation</p:attrName>
                                        </p:attrNameLst>
                                      </p:cBhvr>
                                      <p:tavLst>
                                        <p:tav tm="0">
                                          <p:val>
                                            <p:fltVal val="360"/>
                                          </p:val>
                                        </p:tav>
                                        <p:tav tm="100000">
                                          <p:val>
                                            <p:fltVal val="0"/>
                                          </p:val>
                                        </p:tav>
                                      </p:tavLst>
                                    </p:anim>
                                    <p:animEffect transition="in" filter="fade">
                                      <p:cBhvr>
                                        <p:cTn id="31" dur="500"/>
                                        <p:tgtEl>
                                          <p:spTgt spid="21"/>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 calcmode="lin" valueType="num">
                                      <p:cBhvr>
                                        <p:cTn id="41" dur="500" fill="hold"/>
                                        <p:tgtEl>
                                          <p:spTgt spid="30"/>
                                        </p:tgtEl>
                                        <p:attrNameLst>
                                          <p:attrName>style.rotation</p:attrName>
                                        </p:attrNameLst>
                                      </p:cBhvr>
                                      <p:tavLst>
                                        <p:tav tm="0">
                                          <p:val>
                                            <p:fltVal val="360"/>
                                          </p:val>
                                        </p:tav>
                                        <p:tav tm="100000">
                                          <p:val>
                                            <p:fltVal val="0"/>
                                          </p:val>
                                        </p:tav>
                                      </p:tavLst>
                                    </p:anim>
                                    <p:animEffect transition="in" filter="fade">
                                      <p:cBhvr>
                                        <p:cTn id="42" dur="500"/>
                                        <p:tgtEl>
                                          <p:spTgt spid="30"/>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par>
                          <p:cTn id="47" fill="hold">
                            <p:stCondLst>
                              <p:cond delay="4000"/>
                            </p:stCondLst>
                            <p:childTnLst>
                              <p:par>
                                <p:cTn id="48" presetID="49" presetClass="entr" presetSubtype="0" decel="100000"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p:cTn id="50" dur="500" fill="hold"/>
                                        <p:tgtEl>
                                          <p:spTgt spid="39"/>
                                        </p:tgtEl>
                                        <p:attrNameLst>
                                          <p:attrName>ppt_w</p:attrName>
                                        </p:attrNameLst>
                                      </p:cBhvr>
                                      <p:tavLst>
                                        <p:tav tm="0">
                                          <p:val>
                                            <p:fltVal val="0"/>
                                          </p:val>
                                        </p:tav>
                                        <p:tav tm="100000">
                                          <p:val>
                                            <p:strVal val="#ppt_w"/>
                                          </p:val>
                                        </p:tav>
                                      </p:tavLst>
                                    </p:anim>
                                    <p:anim calcmode="lin" valueType="num">
                                      <p:cBhvr>
                                        <p:cTn id="51" dur="500" fill="hold"/>
                                        <p:tgtEl>
                                          <p:spTgt spid="39"/>
                                        </p:tgtEl>
                                        <p:attrNameLst>
                                          <p:attrName>ppt_h</p:attrName>
                                        </p:attrNameLst>
                                      </p:cBhvr>
                                      <p:tavLst>
                                        <p:tav tm="0">
                                          <p:val>
                                            <p:fltVal val="0"/>
                                          </p:val>
                                        </p:tav>
                                        <p:tav tm="100000">
                                          <p:val>
                                            <p:strVal val="#ppt_h"/>
                                          </p:val>
                                        </p:tav>
                                      </p:tavLst>
                                    </p:anim>
                                    <p:anim calcmode="lin" valueType="num">
                                      <p:cBhvr>
                                        <p:cTn id="52" dur="500" fill="hold"/>
                                        <p:tgtEl>
                                          <p:spTgt spid="39"/>
                                        </p:tgtEl>
                                        <p:attrNameLst>
                                          <p:attrName>style.rotation</p:attrName>
                                        </p:attrNameLst>
                                      </p:cBhvr>
                                      <p:tavLst>
                                        <p:tav tm="0">
                                          <p:val>
                                            <p:fltVal val="360"/>
                                          </p:val>
                                        </p:tav>
                                        <p:tav tm="100000">
                                          <p:val>
                                            <p:fltVal val="0"/>
                                          </p:val>
                                        </p:tav>
                                      </p:tavLst>
                                    </p:anim>
                                    <p:animEffect transition="in" filter="fade">
                                      <p:cBhvr>
                                        <p:cTn id="53" dur="500"/>
                                        <p:tgtEl>
                                          <p:spTgt spid="39"/>
                                        </p:tgtEl>
                                      </p:cBhvr>
                                    </p:animEffect>
                                  </p:childTnLst>
                                </p:cTn>
                              </p:par>
                            </p:childTnLst>
                          </p:cTn>
                        </p:par>
                        <p:par>
                          <p:cTn id="54" fill="hold">
                            <p:stCondLst>
                              <p:cond delay="4500"/>
                            </p:stCondLst>
                            <p:childTnLst>
                              <p:par>
                                <p:cTn id="55" presetID="42" presetClass="entr" presetSubtype="0"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nvSpPr>
        <p:spPr>
          <a:xfrm>
            <a:off x="-44939" y="3117503"/>
            <a:ext cx="12236939" cy="1271571"/>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C816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a:t>
            </a:r>
            <a:r>
              <a:rPr lang="zh-CN" altLang="en-US" sz="2800" b="1" dirty="0" smtClean="0">
                <a:solidFill>
                  <a:srgbClr val="C8161D"/>
                </a:solidFill>
              </a:rPr>
              <a:t>工作</a:t>
            </a:r>
            <a:r>
              <a:rPr lang="zh-CN" altLang="en-US" sz="2800" b="1" dirty="0">
                <a:solidFill>
                  <a:srgbClr val="C8161D"/>
                </a:solidFill>
              </a:rPr>
              <a:t>不足</a:t>
            </a:r>
          </a:p>
        </p:txBody>
      </p:sp>
      <p:grpSp>
        <p:nvGrpSpPr>
          <p:cNvPr id="4" name="组合 3"/>
          <p:cNvGrpSpPr/>
          <p:nvPr/>
        </p:nvGrpSpPr>
        <p:grpSpPr>
          <a:xfrm>
            <a:off x="1617589" y="2832784"/>
            <a:ext cx="670385" cy="604428"/>
            <a:chOff x="5424755" y="1340768"/>
            <a:chExt cx="670560" cy="604586"/>
          </a:xfrm>
        </p:grpSpPr>
        <p:grpSp>
          <p:nvGrpSpPr>
            <p:cNvPr id="5" name="组合 4"/>
            <p:cNvGrpSpPr/>
            <p:nvPr/>
          </p:nvGrpSpPr>
          <p:grpSpPr>
            <a:xfrm>
              <a:off x="5424755" y="1340768"/>
              <a:ext cx="670560" cy="604586"/>
              <a:chOff x="3720691" y="2824413"/>
              <a:chExt cx="1341120" cy="1209172"/>
            </a:xfrm>
          </p:grpSpPr>
          <p:sp>
            <p:nvSpPr>
              <p:cNvPr id="7"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8"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sp>
          <p:nvSpPr>
            <p:cNvPr id="6"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a:p>
          </p:txBody>
        </p:sp>
      </p:grpSp>
      <p:sp>
        <p:nvSpPr>
          <p:cNvPr id="9" name="Freeform 126"/>
          <p:cNvSpPr>
            <a:spLocks noChangeAspect="1" noEditPoints="1"/>
          </p:cNvSpPr>
          <p:nvPr/>
        </p:nvSpPr>
        <p:spPr bwMode="auto">
          <a:xfrm>
            <a:off x="1817391" y="2974100"/>
            <a:ext cx="267832" cy="3351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C8161D"/>
          </a:solidFill>
          <a:ln>
            <a:noFill/>
          </a:ln>
        </p:spPr>
        <p:txBody>
          <a:bodyPr vert="horz" wrap="square" lIns="91416" tIns="45708" rIns="91416" bIns="45708"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nvGrpSpPr>
          <p:cNvPr id="10" name="组合 9"/>
          <p:cNvGrpSpPr/>
          <p:nvPr/>
        </p:nvGrpSpPr>
        <p:grpSpPr>
          <a:xfrm>
            <a:off x="3686356" y="2847364"/>
            <a:ext cx="670385" cy="604428"/>
            <a:chOff x="5424755" y="1340768"/>
            <a:chExt cx="670560" cy="604586"/>
          </a:xfrm>
        </p:grpSpPr>
        <p:grpSp>
          <p:nvGrpSpPr>
            <p:cNvPr id="11" name="组合 10"/>
            <p:cNvGrpSpPr/>
            <p:nvPr/>
          </p:nvGrpSpPr>
          <p:grpSpPr>
            <a:xfrm>
              <a:off x="5424755" y="1340768"/>
              <a:ext cx="670560" cy="604586"/>
              <a:chOff x="3720691" y="2824413"/>
              <a:chExt cx="1341120" cy="1209172"/>
            </a:xfrm>
          </p:grpSpPr>
          <p:sp>
            <p:nvSpPr>
              <p:cNvPr id="13"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14"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sp>
          <p:nvSpPr>
            <p:cNvPr id="12"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a:p>
          </p:txBody>
        </p:sp>
      </p:grpSp>
      <p:grpSp>
        <p:nvGrpSpPr>
          <p:cNvPr id="15" name="组合 14"/>
          <p:cNvGrpSpPr/>
          <p:nvPr/>
        </p:nvGrpSpPr>
        <p:grpSpPr>
          <a:xfrm>
            <a:off x="5795853" y="3394763"/>
            <a:ext cx="670385" cy="604428"/>
            <a:chOff x="5424755" y="1340768"/>
            <a:chExt cx="670560" cy="604586"/>
          </a:xfrm>
        </p:grpSpPr>
        <p:grpSp>
          <p:nvGrpSpPr>
            <p:cNvPr id="16" name="组合 15"/>
            <p:cNvGrpSpPr/>
            <p:nvPr/>
          </p:nvGrpSpPr>
          <p:grpSpPr>
            <a:xfrm>
              <a:off x="5424755" y="1340768"/>
              <a:ext cx="670560" cy="604586"/>
              <a:chOff x="3720691" y="2824413"/>
              <a:chExt cx="1341120" cy="1209172"/>
            </a:xfrm>
          </p:grpSpPr>
          <p:sp>
            <p:nvSpPr>
              <p:cNvPr id="18"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1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sp>
          <p:nvSpPr>
            <p:cNvPr id="17"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a:p>
          </p:txBody>
        </p:sp>
      </p:grpSp>
      <p:grpSp>
        <p:nvGrpSpPr>
          <p:cNvPr id="26" name="组合 25"/>
          <p:cNvGrpSpPr/>
          <p:nvPr/>
        </p:nvGrpSpPr>
        <p:grpSpPr>
          <a:xfrm>
            <a:off x="9732780" y="4042667"/>
            <a:ext cx="670385" cy="604428"/>
            <a:chOff x="3720691" y="2824413"/>
            <a:chExt cx="1341120" cy="1209172"/>
          </a:xfrm>
        </p:grpSpPr>
        <p:sp>
          <p:nvSpPr>
            <p:cNvPr id="28"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2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sp>
        <p:nvSpPr>
          <p:cNvPr id="27" name="Freeform 5"/>
          <p:cNvSpPr/>
          <p:nvPr/>
        </p:nvSpPr>
        <p:spPr bwMode="auto">
          <a:xfrm rot="1855731">
            <a:off x="9779668" y="4084941"/>
            <a:ext cx="576609" cy="519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a:p>
        </p:txBody>
      </p:sp>
      <p:sp>
        <p:nvSpPr>
          <p:cNvPr id="30" name="Freeform 261"/>
          <p:cNvSpPr/>
          <p:nvPr/>
        </p:nvSpPr>
        <p:spPr bwMode="auto">
          <a:xfrm>
            <a:off x="3857179" y="3018943"/>
            <a:ext cx="325791" cy="325791"/>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rgbClr val="C8161D"/>
          </a:solidFill>
          <a:ln>
            <a:noFill/>
          </a:ln>
        </p:spPr>
        <p:txBody>
          <a:bodyPr vert="horz" wrap="square" lIns="91416" tIns="45708" rIns="91416" bIns="45708" numCol="1" anchor="t" anchorCtr="0" compatLnSpc="1"/>
          <a:lstStyle/>
          <a:p>
            <a:endParaRPr lang="zh-CN" altLang="en-US">
              <a:solidFill>
                <a:schemeClr val="tx1">
                  <a:lumMod val="65000"/>
                  <a:lumOff val="35000"/>
                </a:schemeClr>
              </a:solidFill>
            </a:endParaRPr>
          </a:p>
        </p:txBody>
      </p:sp>
      <p:grpSp>
        <p:nvGrpSpPr>
          <p:cNvPr id="31" name="组合 30"/>
          <p:cNvGrpSpPr>
            <a:grpSpLocks noChangeAspect="1"/>
          </p:cNvGrpSpPr>
          <p:nvPr/>
        </p:nvGrpSpPr>
        <p:grpSpPr>
          <a:xfrm>
            <a:off x="5956768" y="3554509"/>
            <a:ext cx="354199" cy="303836"/>
            <a:chOff x="5084763" y="971548"/>
            <a:chExt cx="323865" cy="277813"/>
          </a:xfrm>
          <a:solidFill>
            <a:srgbClr val="C8161D"/>
          </a:solidFill>
        </p:grpSpPr>
        <p:sp>
          <p:nvSpPr>
            <p:cNvPr id="3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36" name="Freeform 206"/>
          <p:cNvSpPr>
            <a:spLocks noChangeAspect="1" noEditPoints="1"/>
          </p:cNvSpPr>
          <p:nvPr/>
        </p:nvSpPr>
        <p:spPr bwMode="auto">
          <a:xfrm>
            <a:off x="9918523" y="4164181"/>
            <a:ext cx="304543" cy="36812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C8161D"/>
          </a:solidFill>
          <a:ln>
            <a:noFill/>
          </a:ln>
        </p:spPr>
        <p:txBody>
          <a:bodyPr vert="horz" wrap="square" lIns="91416" tIns="45708" rIns="91416" bIns="45708"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6" name="组合 45"/>
          <p:cNvGrpSpPr/>
          <p:nvPr/>
        </p:nvGrpSpPr>
        <p:grpSpPr>
          <a:xfrm>
            <a:off x="7717080" y="3898688"/>
            <a:ext cx="670385" cy="604428"/>
            <a:chOff x="5424755" y="1340768"/>
            <a:chExt cx="670560" cy="604586"/>
          </a:xfrm>
        </p:grpSpPr>
        <p:grpSp>
          <p:nvGrpSpPr>
            <p:cNvPr id="47" name="组合 46"/>
            <p:cNvGrpSpPr/>
            <p:nvPr/>
          </p:nvGrpSpPr>
          <p:grpSpPr>
            <a:xfrm>
              <a:off x="5424755" y="1340768"/>
              <a:ext cx="670560" cy="604586"/>
              <a:chOff x="3720691" y="2824413"/>
              <a:chExt cx="1341120" cy="1209172"/>
            </a:xfrm>
          </p:grpSpPr>
          <p:sp>
            <p:nvSpPr>
              <p:cNvPr id="49"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sp>
            <p:nvSpPr>
              <p:cNvPr id="50"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a:p>
            </p:txBody>
          </p:sp>
        </p:grpSp>
        <p:sp>
          <p:nvSpPr>
            <p:cNvPr id="48"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tx1">
                  <a:lumMod val="75000"/>
                  <a:lumOff val="25000"/>
                </a:schemeClr>
              </a:solidFill>
              <a:prstDash val="sysDash"/>
              <a:miter lim="800000"/>
            </a:ln>
            <a:effectLst/>
          </p:spPr>
          <p:txBody>
            <a:bodyPr vert="horz" wrap="square" lIns="91416" tIns="45708" rIns="91416" bIns="45708" numCol="1" anchor="t" anchorCtr="0" compatLnSpc="1"/>
            <a:lstStyle/>
            <a:p>
              <a:endParaRPr lang="zh-CN" altLang="en-US"/>
            </a:p>
          </p:txBody>
        </p:sp>
      </p:grpSp>
      <p:sp>
        <p:nvSpPr>
          <p:cNvPr id="51" name="Freeform 9"/>
          <p:cNvSpPr>
            <a:spLocks noEditPoints="1"/>
          </p:cNvSpPr>
          <p:nvPr/>
        </p:nvSpPr>
        <p:spPr bwMode="auto">
          <a:xfrm rot="19469485">
            <a:off x="7857671" y="3999365"/>
            <a:ext cx="378268" cy="403068"/>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rgbClr val="C8161D"/>
          </a:solidFill>
          <a:ln>
            <a:noFill/>
          </a:ln>
        </p:spPr>
        <p:txBody>
          <a:bodyPr vert="horz" wrap="square" lIns="91416" tIns="45708" rIns="91416" bIns="45708" numCol="1" anchor="t" anchorCtr="0" compatLnSpc="1"/>
          <a:lstStyle/>
          <a:p>
            <a:endParaRPr lang="zh-CN" altLang="en-US">
              <a:solidFill>
                <a:schemeClr val="tx1">
                  <a:lumMod val="65000"/>
                  <a:lumOff val="35000"/>
                </a:schemeClr>
              </a:solidFill>
            </a:endParaRPr>
          </a:p>
        </p:txBody>
      </p:sp>
      <p:sp>
        <p:nvSpPr>
          <p:cNvPr id="52" name="Text Placeholder 2"/>
          <p:cNvSpPr txBox="1"/>
          <p:nvPr/>
        </p:nvSpPr>
        <p:spPr>
          <a:xfrm>
            <a:off x="796990" y="4158233"/>
            <a:ext cx="3040890"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53" name="文本框 36"/>
          <p:cNvSpPr txBox="1"/>
          <p:nvPr/>
        </p:nvSpPr>
        <p:spPr>
          <a:xfrm>
            <a:off x="696277" y="3743536"/>
            <a:ext cx="214025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54" name="Text Placeholder 2"/>
          <p:cNvSpPr txBox="1"/>
          <p:nvPr/>
        </p:nvSpPr>
        <p:spPr>
          <a:xfrm>
            <a:off x="2534967" y="1772483"/>
            <a:ext cx="3954030"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55" name="文本框 36"/>
          <p:cNvSpPr txBox="1"/>
          <p:nvPr/>
        </p:nvSpPr>
        <p:spPr>
          <a:xfrm>
            <a:off x="2424397" y="1365415"/>
            <a:ext cx="214025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56" name="Text Placeholder 2"/>
          <p:cNvSpPr txBox="1"/>
          <p:nvPr/>
        </p:nvSpPr>
        <p:spPr>
          <a:xfrm>
            <a:off x="4271421" y="4837285"/>
            <a:ext cx="3040890"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57" name="文本框 36"/>
          <p:cNvSpPr txBox="1"/>
          <p:nvPr/>
        </p:nvSpPr>
        <p:spPr>
          <a:xfrm>
            <a:off x="4170708" y="4422588"/>
            <a:ext cx="214025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58" name="Text Placeholder 2"/>
          <p:cNvSpPr txBox="1"/>
          <p:nvPr/>
        </p:nvSpPr>
        <p:spPr>
          <a:xfrm>
            <a:off x="7256910" y="2764892"/>
            <a:ext cx="395332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59" name="文本框 36"/>
          <p:cNvSpPr txBox="1"/>
          <p:nvPr/>
        </p:nvSpPr>
        <p:spPr>
          <a:xfrm>
            <a:off x="7156197" y="2350195"/>
            <a:ext cx="214025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60" name="Text Placeholder 2"/>
          <p:cNvSpPr txBox="1"/>
          <p:nvPr/>
        </p:nvSpPr>
        <p:spPr>
          <a:xfrm>
            <a:off x="8595846" y="5190951"/>
            <a:ext cx="3040890"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to</a:t>
            </a:r>
          </a:p>
          <a:p>
            <a:endParaRPr lang="en-US" altLang="zh-CN" sz="800" dirty="0">
              <a:solidFill>
                <a:schemeClr val="bg1">
                  <a:lumMod val="65000"/>
                </a:schemeClr>
              </a:solidFill>
              <a:latin typeface="+mn-lt"/>
              <a:cs typeface="+mn-ea"/>
              <a:sym typeface="+mn-lt"/>
            </a:endParaRPr>
          </a:p>
        </p:txBody>
      </p:sp>
      <p:sp>
        <p:nvSpPr>
          <p:cNvPr id="61" name="文本框 36"/>
          <p:cNvSpPr txBox="1"/>
          <p:nvPr/>
        </p:nvSpPr>
        <p:spPr>
          <a:xfrm>
            <a:off x="9811467" y="4813205"/>
            <a:ext cx="214025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Tree>
    <p:extLst>
      <p:ext uri="{BB962C8B-B14F-4D97-AF65-F5344CB8AC3E}">
        <p14:creationId xmlns:p14="http://schemas.microsoft.com/office/powerpoint/2010/main" val="388548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45" presetClass="entr" presetSubtype="0" fill="hold" grpId="0" nodeType="with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anim calcmode="lin" valueType="num">
                                      <p:cBhvr>
                                        <p:cTn id="20" dur="2000" fill="hold"/>
                                        <p:tgtEl>
                                          <p:spTgt spid="9"/>
                                        </p:tgtEl>
                                        <p:attrNameLst>
                                          <p:attrName>ppt_w</p:attrName>
                                        </p:attrNameLst>
                                      </p:cBhvr>
                                      <p:tavLst>
                                        <p:tav tm="0" fmla="#ppt_w*sin(2.5*pi*$)">
                                          <p:val>
                                            <p:fltVal val="0"/>
                                          </p:val>
                                        </p:tav>
                                        <p:tav tm="100000">
                                          <p:val>
                                            <p:fltVal val="1"/>
                                          </p:val>
                                        </p:tav>
                                      </p:tavLst>
                                    </p:anim>
                                    <p:anim calcmode="lin" valueType="num">
                                      <p:cBhvr>
                                        <p:cTn id="21" dur="2000" fill="hold"/>
                                        <p:tgtEl>
                                          <p:spTgt spid="9"/>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10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2000"/>
                                        <p:tgtEl>
                                          <p:spTgt spid="30"/>
                                        </p:tgtEl>
                                      </p:cBhvr>
                                    </p:animEffect>
                                    <p:anim calcmode="lin" valueType="num">
                                      <p:cBhvr>
                                        <p:cTn id="25" dur="2000" fill="hold"/>
                                        <p:tgtEl>
                                          <p:spTgt spid="30"/>
                                        </p:tgtEl>
                                        <p:attrNameLst>
                                          <p:attrName>ppt_w</p:attrName>
                                        </p:attrNameLst>
                                      </p:cBhvr>
                                      <p:tavLst>
                                        <p:tav tm="0" fmla="#ppt_w*sin(2.5*pi*$)">
                                          <p:val>
                                            <p:fltVal val="0"/>
                                          </p:val>
                                        </p:tav>
                                        <p:tav tm="100000">
                                          <p:val>
                                            <p:fltVal val="1"/>
                                          </p:val>
                                        </p:tav>
                                      </p:tavLst>
                                    </p:anim>
                                    <p:anim calcmode="lin" valueType="num">
                                      <p:cBhvr>
                                        <p:cTn id="26" dur="2000" fill="hold"/>
                                        <p:tgtEl>
                                          <p:spTgt spid="30"/>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10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000"/>
                                        <p:tgtEl>
                                          <p:spTgt spid="31"/>
                                        </p:tgtEl>
                                      </p:cBhvr>
                                    </p:animEffect>
                                    <p:anim calcmode="lin" valueType="num">
                                      <p:cBhvr>
                                        <p:cTn id="30" dur="2000" fill="hold"/>
                                        <p:tgtEl>
                                          <p:spTgt spid="31"/>
                                        </p:tgtEl>
                                        <p:attrNameLst>
                                          <p:attrName>ppt_w</p:attrName>
                                        </p:attrNameLst>
                                      </p:cBhvr>
                                      <p:tavLst>
                                        <p:tav tm="0" fmla="#ppt_w*sin(2.5*pi*$)">
                                          <p:val>
                                            <p:fltVal val="0"/>
                                          </p:val>
                                        </p:tav>
                                        <p:tav tm="100000">
                                          <p:val>
                                            <p:fltVal val="1"/>
                                          </p:val>
                                        </p:tav>
                                      </p:tavLst>
                                    </p:anim>
                                    <p:anim calcmode="lin" valueType="num">
                                      <p:cBhvr>
                                        <p:cTn id="31" dur="2000" fill="hold"/>
                                        <p:tgtEl>
                                          <p:spTgt spid="31"/>
                                        </p:tgtEl>
                                        <p:attrNameLst>
                                          <p:attrName>ppt_h</p:attrName>
                                        </p:attrNameLst>
                                      </p:cBhvr>
                                      <p:tavLst>
                                        <p:tav tm="0">
                                          <p:val>
                                            <p:strVal val="#ppt_h"/>
                                          </p:val>
                                        </p:tav>
                                        <p:tav tm="100000">
                                          <p:val>
                                            <p:strVal val="#ppt_h"/>
                                          </p:val>
                                        </p:tav>
                                      </p:tavLst>
                                    </p:anim>
                                  </p:childTnLst>
                                </p:cTn>
                              </p:par>
                              <p:par>
                                <p:cTn id="32" presetID="45" presetClass="entr" presetSubtype="0" fill="hold" grpId="0" nodeType="withEffect">
                                  <p:stCondLst>
                                    <p:cond delay="10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2000"/>
                                        <p:tgtEl>
                                          <p:spTgt spid="36"/>
                                        </p:tgtEl>
                                      </p:cBhvr>
                                    </p:animEffect>
                                    <p:anim calcmode="lin" valueType="num">
                                      <p:cBhvr>
                                        <p:cTn id="35" dur="2000" fill="hold"/>
                                        <p:tgtEl>
                                          <p:spTgt spid="36"/>
                                        </p:tgtEl>
                                        <p:attrNameLst>
                                          <p:attrName>ppt_w</p:attrName>
                                        </p:attrNameLst>
                                      </p:cBhvr>
                                      <p:tavLst>
                                        <p:tav tm="0" fmla="#ppt_w*sin(2.5*pi*$)">
                                          <p:val>
                                            <p:fltVal val="0"/>
                                          </p:val>
                                        </p:tav>
                                        <p:tav tm="100000">
                                          <p:val>
                                            <p:fltVal val="1"/>
                                          </p:val>
                                        </p:tav>
                                      </p:tavLst>
                                    </p:anim>
                                    <p:anim calcmode="lin" valueType="num">
                                      <p:cBhvr>
                                        <p:cTn id="36" dur="2000" fill="hold"/>
                                        <p:tgtEl>
                                          <p:spTgt spid="36"/>
                                        </p:tgtEl>
                                        <p:attrNameLst>
                                          <p:attrName>ppt_h</p:attrName>
                                        </p:attrNameLst>
                                      </p:cBhvr>
                                      <p:tavLst>
                                        <p:tav tm="0">
                                          <p:val>
                                            <p:strVal val="#ppt_h"/>
                                          </p:val>
                                        </p:tav>
                                        <p:tav tm="100000">
                                          <p:val>
                                            <p:strVal val="#ppt_h"/>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1000"/>
                                        <p:tgtEl>
                                          <p:spTgt spid="45"/>
                                        </p:tgtEl>
                                      </p:cBhvr>
                                    </p:animEffect>
                                  </p:childTnLst>
                                </p:cTn>
                              </p:par>
                              <p:par>
                                <p:cTn id="41" presetID="2" presetClass="entr" presetSubtype="12" fill="hold" nodeType="withEffect">
                                  <p:stCondLst>
                                    <p:cond delay="50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0-#ppt_w/2"/>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par>
                                <p:cTn id="45" presetID="45" presetClass="entr" presetSubtype="0" fill="hold" grpId="0" nodeType="withEffect">
                                  <p:stCondLst>
                                    <p:cond delay="100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2000"/>
                                        <p:tgtEl>
                                          <p:spTgt spid="51"/>
                                        </p:tgtEl>
                                      </p:cBhvr>
                                    </p:animEffect>
                                    <p:anim calcmode="lin" valueType="num">
                                      <p:cBhvr>
                                        <p:cTn id="48" dur="2000" fill="hold"/>
                                        <p:tgtEl>
                                          <p:spTgt spid="51"/>
                                        </p:tgtEl>
                                        <p:attrNameLst>
                                          <p:attrName>ppt_w</p:attrName>
                                        </p:attrNameLst>
                                      </p:cBhvr>
                                      <p:tavLst>
                                        <p:tav tm="0" fmla="#ppt_w*sin(2.5*pi*$)">
                                          <p:val>
                                            <p:fltVal val="0"/>
                                          </p:val>
                                        </p:tav>
                                        <p:tav tm="100000">
                                          <p:val>
                                            <p:fltVal val="1"/>
                                          </p:val>
                                        </p:tav>
                                      </p:tavLst>
                                    </p:anim>
                                    <p:anim calcmode="lin" valueType="num">
                                      <p:cBhvr>
                                        <p:cTn id="49" dur="2000" fill="hold"/>
                                        <p:tgtEl>
                                          <p:spTgt spid="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9" grpId="0" bldLvl="0" animBg="1"/>
      <p:bldP spid="30" grpId="0" bldLvl="0" animBg="1"/>
      <p:bldP spid="36" grpId="0" bldLvl="0" animBg="1"/>
      <p:bldP spid="5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5"/>
          <p:cNvSpPr/>
          <p:nvPr/>
        </p:nvSpPr>
        <p:spPr bwMode="auto">
          <a:xfrm rot="5400000">
            <a:off x="4406455" y="-1283438"/>
            <a:ext cx="3419172" cy="30303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C8161D"/>
            </a:solid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pic>
        <p:nvPicPr>
          <p:cNvPr id="41" name="Picture 3" descr="C:\Users\Administrator\Desktop\微立体创业计划\002.png"/>
          <p:cNvPicPr>
            <a:picLocks noChangeAspect="1" noChangeArrowheads="1"/>
          </p:cNvPicPr>
          <p:nvPr/>
        </p:nvPicPr>
        <p:blipFill>
          <a:blip r:embed="rId3" cstate="email"/>
          <a:srcRect/>
          <a:stretch>
            <a:fillRect/>
          </a:stretch>
        </p:blipFill>
        <p:spPr bwMode="auto">
          <a:xfrm>
            <a:off x="4229773" y="-1625829"/>
            <a:ext cx="3671452" cy="367145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4" name="TextBox 59"/>
          <p:cNvSpPr txBox="1">
            <a:spLocks noChangeArrowheads="1"/>
          </p:cNvSpPr>
          <p:nvPr/>
        </p:nvSpPr>
        <p:spPr bwMode="auto">
          <a:xfrm>
            <a:off x="4440247" y="-82104"/>
            <a:ext cx="3311506" cy="149415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a:lnSpc>
                <a:spcPct val="120000"/>
              </a:lnSpc>
              <a:defRPr/>
            </a:pPr>
            <a:r>
              <a:rPr lang="zh-CN" altLang="en-US" sz="4800" b="1" kern="0" dirty="0" smtClean="0">
                <a:solidFill>
                  <a:srgbClr val="C8161D"/>
                </a:solidFill>
                <a:latin typeface="+mn-lt"/>
                <a:ea typeface="+mn-ea"/>
                <a:cs typeface="+mn-ea"/>
                <a:sym typeface="+mn-lt"/>
              </a:rPr>
              <a:t>目 录</a:t>
            </a:r>
            <a:r>
              <a:rPr lang="zh-CN" altLang="en-US" sz="4000" b="1" kern="0" dirty="0" smtClean="0">
                <a:solidFill>
                  <a:srgbClr val="C8161D"/>
                </a:solidFill>
                <a:latin typeface="+mn-lt"/>
                <a:ea typeface="+mn-ea"/>
                <a:cs typeface="+mn-ea"/>
                <a:sym typeface="+mn-lt"/>
              </a:rPr>
              <a:t> </a:t>
            </a:r>
            <a:endParaRPr lang="en-US" altLang="zh-CN" sz="4000" b="1" kern="0" dirty="0" smtClean="0">
              <a:solidFill>
                <a:srgbClr val="C8161D"/>
              </a:solidFill>
              <a:latin typeface="+mn-lt"/>
              <a:ea typeface="+mn-ea"/>
              <a:cs typeface="+mn-ea"/>
              <a:sym typeface="+mn-lt"/>
            </a:endParaRPr>
          </a:p>
          <a:p>
            <a:pPr algn="ctr" defTabSz="913765">
              <a:lnSpc>
                <a:spcPct val="120000"/>
              </a:lnSpc>
              <a:defRPr/>
            </a:pPr>
            <a:r>
              <a:rPr lang="en-US" altLang="zh-CN" sz="2800" kern="0" dirty="0" smtClean="0">
                <a:solidFill>
                  <a:srgbClr val="C8161D"/>
                </a:solidFill>
                <a:latin typeface="+mn-lt"/>
                <a:ea typeface="+mn-ea"/>
                <a:cs typeface="+mn-ea"/>
                <a:sym typeface="+mn-lt"/>
              </a:rPr>
              <a:t>C</a:t>
            </a:r>
            <a:r>
              <a:rPr lang="en-US" altLang="zh-CN" sz="2800" kern="0" dirty="0">
                <a:solidFill>
                  <a:srgbClr val="C8161D"/>
                </a:solidFill>
                <a:latin typeface="+mn-lt"/>
                <a:ea typeface="+mn-ea"/>
                <a:cs typeface="+mn-ea"/>
                <a:sym typeface="+mn-lt"/>
              </a:rPr>
              <a:t>o</a:t>
            </a:r>
            <a:r>
              <a:rPr lang="en-US" altLang="zh-CN" sz="2800" kern="0" dirty="0" smtClean="0">
                <a:solidFill>
                  <a:srgbClr val="C8161D"/>
                </a:solidFill>
                <a:latin typeface="+mn-lt"/>
                <a:ea typeface="+mn-ea"/>
                <a:cs typeface="+mn-ea"/>
                <a:sym typeface="+mn-lt"/>
              </a:rPr>
              <a:t>ntents</a:t>
            </a:r>
            <a:endParaRPr lang="en-US" altLang="ko-KR" sz="2800" kern="0" dirty="0">
              <a:solidFill>
                <a:srgbClr val="C8161D"/>
              </a:solidFill>
              <a:latin typeface="+mn-lt"/>
              <a:ea typeface="+mn-ea"/>
              <a:cs typeface="+mn-ea"/>
              <a:sym typeface="+mn-lt"/>
            </a:endParaRPr>
          </a:p>
        </p:txBody>
      </p:sp>
      <p:pic>
        <p:nvPicPr>
          <p:cNvPr id="65" name="Picture 3" descr="C:\Users\Administrator\Desktop\微立体创业计划\002.png"/>
          <p:cNvPicPr>
            <a:picLocks noChangeAspect="1" noChangeArrowheads="1"/>
          </p:cNvPicPr>
          <p:nvPr/>
        </p:nvPicPr>
        <p:blipFill>
          <a:blip r:embed="rId4" cstate="email"/>
          <a:srcRect/>
          <a:stretch>
            <a:fillRect/>
          </a:stretch>
        </p:blipFill>
        <p:spPr bwMode="auto">
          <a:xfrm>
            <a:off x="1422193" y="2968036"/>
            <a:ext cx="1871721" cy="187172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6" name="Freeform 5"/>
          <p:cNvSpPr/>
          <p:nvPr/>
        </p:nvSpPr>
        <p:spPr bwMode="auto">
          <a:xfrm rot="5400000">
            <a:off x="1392287" y="3168877"/>
            <a:ext cx="630231" cy="55856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161D"/>
          </a:solidFill>
          <a:ln w="25400">
            <a:no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sp>
        <p:nvSpPr>
          <p:cNvPr id="67" name="TextBox 7"/>
          <p:cNvSpPr>
            <a:spLocks noChangeArrowheads="1"/>
          </p:cNvSpPr>
          <p:nvPr/>
        </p:nvSpPr>
        <p:spPr bwMode="auto">
          <a:xfrm>
            <a:off x="1344709" y="3263543"/>
            <a:ext cx="725387"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sp>
        <p:nvSpPr>
          <p:cNvPr id="68" name="KSO_Shape"/>
          <p:cNvSpPr/>
          <p:nvPr/>
        </p:nvSpPr>
        <p:spPr bwMode="auto">
          <a:xfrm>
            <a:off x="1998107" y="3615939"/>
            <a:ext cx="747673" cy="51340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8161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008AF2"/>
              </a:solidFill>
              <a:cs typeface="+mn-ea"/>
              <a:sym typeface="+mn-lt"/>
            </a:endParaRPr>
          </a:p>
        </p:txBody>
      </p:sp>
      <p:pic>
        <p:nvPicPr>
          <p:cNvPr id="70" name="Picture 3" descr="C:\Users\Administrator\Desktop\微立体创业计划\002.png"/>
          <p:cNvPicPr>
            <a:picLocks noChangeAspect="1" noChangeArrowheads="1"/>
          </p:cNvPicPr>
          <p:nvPr/>
        </p:nvPicPr>
        <p:blipFill>
          <a:blip r:embed="rId4" cstate="email"/>
          <a:srcRect/>
          <a:stretch>
            <a:fillRect/>
          </a:stretch>
        </p:blipFill>
        <p:spPr bwMode="auto">
          <a:xfrm>
            <a:off x="3869828" y="2936779"/>
            <a:ext cx="1871721" cy="187172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71" name="Freeform 5"/>
          <p:cNvSpPr/>
          <p:nvPr/>
        </p:nvSpPr>
        <p:spPr bwMode="auto">
          <a:xfrm rot="5400000">
            <a:off x="3767934" y="4052450"/>
            <a:ext cx="630231" cy="55856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161D"/>
          </a:solidFill>
          <a:ln w="25400">
            <a:no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sp>
        <p:nvSpPr>
          <p:cNvPr id="72" name="TextBox 7"/>
          <p:cNvSpPr>
            <a:spLocks noChangeArrowheads="1"/>
          </p:cNvSpPr>
          <p:nvPr/>
        </p:nvSpPr>
        <p:spPr bwMode="auto">
          <a:xfrm>
            <a:off x="3720355" y="4147116"/>
            <a:ext cx="725387"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400" b="1" dirty="0" smtClean="0">
                <a:solidFill>
                  <a:schemeClr val="bg1"/>
                </a:solidFill>
                <a:cs typeface="+mn-ea"/>
                <a:sym typeface="+mn-lt"/>
              </a:rPr>
              <a:t>02</a:t>
            </a:r>
            <a:endParaRPr lang="zh-CN" altLang="en-US" sz="2400" b="1" dirty="0">
              <a:solidFill>
                <a:schemeClr val="bg1"/>
              </a:solidFill>
              <a:cs typeface="+mn-ea"/>
              <a:sym typeface="+mn-lt"/>
            </a:endParaRPr>
          </a:p>
        </p:txBody>
      </p:sp>
      <p:sp>
        <p:nvSpPr>
          <p:cNvPr id="73" name="KSO_Shape"/>
          <p:cNvSpPr/>
          <p:nvPr/>
        </p:nvSpPr>
        <p:spPr bwMode="auto">
          <a:xfrm>
            <a:off x="4469558" y="3632439"/>
            <a:ext cx="672261" cy="52815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C8161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008AF2"/>
              </a:solidFill>
              <a:cs typeface="+mn-ea"/>
              <a:sym typeface="+mn-lt"/>
            </a:endParaRPr>
          </a:p>
        </p:txBody>
      </p:sp>
      <p:pic>
        <p:nvPicPr>
          <p:cNvPr id="75" name="Picture 3" descr="C:\Users\Administrator\Desktop\微立体创业计划\002.png"/>
          <p:cNvPicPr>
            <a:picLocks noChangeAspect="1" noChangeArrowheads="1"/>
          </p:cNvPicPr>
          <p:nvPr/>
        </p:nvPicPr>
        <p:blipFill>
          <a:blip r:embed="rId4" cstate="email"/>
          <a:srcRect/>
          <a:stretch>
            <a:fillRect/>
          </a:stretch>
        </p:blipFill>
        <p:spPr bwMode="auto">
          <a:xfrm>
            <a:off x="6505598" y="2963212"/>
            <a:ext cx="1871721" cy="187172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76" name="Freeform 5"/>
          <p:cNvSpPr/>
          <p:nvPr/>
        </p:nvSpPr>
        <p:spPr bwMode="auto">
          <a:xfrm rot="5400000">
            <a:off x="6475693" y="3164053"/>
            <a:ext cx="630231" cy="55856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161D"/>
          </a:solidFill>
          <a:ln w="25400">
            <a:no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sp>
        <p:nvSpPr>
          <p:cNvPr id="77" name="TextBox 7"/>
          <p:cNvSpPr>
            <a:spLocks noChangeArrowheads="1"/>
          </p:cNvSpPr>
          <p:nvPr/>
        </p:nvSpPr>
        <p:spPr bwMode="auto">
          <a:xfrm>
            <a:off x="6428114" y="3258719"/>
            <a:ext cx="725387"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400" b="1" dirty="0" smtClean="0">
                <a:solidFill>
                  <a:schemeClr val="bg1"/>
                </a:solidFill>
                <a:cs typeface="+mn-ea"/>
                <a:sym typeface="+mn-lt"/>
              </a:rPr>
              <a:t>03</a:t>
            </a:r>
            <a:endParaRPr lang="zh-CN" altLang="en-US" sz="2400" b="1" dirty="0">
              <a:solidFill>
                <a:schemeClr val="bg1"/>
              </a:solidFill>
              <a:cs typeface="+mn-ea"/>
              <a:sym typeface="+mn-lt"/>
            </a:endParaRPr>
          </a:p>
        </p:txBody>
      </p:sp>
      <p:sp>
        <p:nvSpPr>
          <p:cNvPr id="78" name="KSO_Shape"/>
          <p:cNvSpPr/>
          <p:nvPr/>
        </p:nvSpPr>
        <p:spPr bwMode="auto">
          <a:xfrm>
            <a:off x="7128251" y="3560315"/>
            <a:ext cx="684356" cy="67751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8161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008AF2"/>
              </a:solidFill>
              <a:cs typeface="+mn-ea"/>
              <a:sym typeface="+mn-lt"/>
            </a:endParaRPr>
          </a:p>
        </p:txBody>
      </p:sp>
      <p:pic>
        <p:nvPicPr>
          <p:cNvPr id="80" name="Picture 3" descr="C:\Users\Administrator\Desktop\微立体创业计划\002.png"/>
          <p:cNvPicPr>
            <a:picLocks noChangeAspect="1" noChangeArrowheads="1"/>
          </p:cNvPicPr>
          <p:nvPr/>
        </p:nvPicPr>
        <p:blipFill>
          <a:blip r:embed="rId4" cstate="email"/>
          <a:srcRect/>
          <a:stretch>
            <a:fillRect/>
          </a:stretch>
        </p:blipFill>
        <p:spPr bwMode="auto">
          <a:xfrm>
            <a:off x="9550710" y="2963212"/>
            <a:ext cx="1871721" cy="187172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1" name="Freeform 5"/>
          <p:cNvSpPr/>
          <p:nvPr/>
        </p:nvSpPr>
        <p:spPr bwMode="auto">
          <a:xfrm rot="5400000">
            <a:off x="9448816" y="4078883"/>
            <a:ext cx="630231" cy="55856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161D"/>
          </a:solidFill>
          <a:ln w="25400">
            <a:no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sp>
        <p:nvSpPr>
          <p:cNvPr id="82" name="TextBox 7"/>
          <p:cNvSpPr>
            <a:spLocks noChangeArrowheads="1"/>
          </p:cNvSpPr>
          <p:nvPr/>
        </p:nvSpPr>
        <p:spPr bwMode="auto">
          <a:xfrm>
            <a:off x="9401237" y="4173549"/>
            <a:ext cx="725387"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400" b="1" dirty="0" smtClean="0">
                <a:solidFill>
                  <a:schemeClr val="bg1"/>
                </a:solidFill>
                <a:cs typeface="+mn-ea"/>
                <a:sym typeface="+mn-lt"/>
              </a:rPr>
              <a:t>04</a:t>
            </a:r>
            <a:endParaRPr lang="zh-CN" altLang="en-US" sz="2400" b="1" dirty="0">
              <a:solidFill>
                <a:schemeClr val="bg1"/>
              </a:solidFill>
              <a:cs typeface="+mn-ea"/>
              <a:sym typeface="+mn-lt"/>
            </a:endParaRPr>
          </a:p>
        </p:txBody>
      </p:sp>
      <p:sp>
        <p:nvSpPr>
          <p:cNvPr id="83" name="KSO_Shape"/>
          <p:cNvSpPr/>
          <p:nvPr/>
        </p:nvSpPr>
        <p:spPr bwMode="auto">
          <a:xfrm>
            <a:off x="10170467" y="3582830"/>
            <a:ext cx="670555" cy="569971"/>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8161D"/>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008AF2"/>
              </a:solidFill>
              <a:cs typeface="+mn-ea"/>
              <a:sym typeface="+mn-lt"/>
            </a:endParaRPr>
          </a:p>
        </p:txBody>
      </p:sp>
      <p:sp>
        <p:nvSpPr>
          <p:cNvPr id="2" name="文本框 1"/>
          <p:cNvSpPr txBox="1"/>
          <p:nvPr/>
        </p:nvSpPr>
        <p:spPr>
          <a:xfrm>
            <a:off x="1223227" y="5005492"/>
            <a:ext cx="2651118" cy="523220"/>
          </a:xfrm>
          <a:prstGeom prst="rect">
            <a:avLst/>
          </a:prstGeom>
          <a:noFill/>
        </p:spPr>
        <p:txBody>
          <a:bodyPr wrap="square" rtlCol="0">
            <a:spAutoFit/>
          </a:bodyPr>
          <a:lstStyle/>
          <a:p>
            <a:r>
              <a:rPr lang="zh-CN" altLang="en-US" sz="2800" b="1" dirty="0" smtClean="0">
                <a:solidFill>
                  <a:srgbClr val="C8161D"/>
                </a:solidFill>
              </a:rPr>
              <a:t>年终工作概述</a:t>
            </a:r>
            <a:endParaRPr lang="zh-CN" altLang="en-US" sz="2800" b="1" dirty="0">
              <a:solidFill>
                <a:srgbClr val="C8161D"/>
              </a:solidFill>
            </a:endParaRPr>
          </a:p>
        </p:txBody>
      </p:sp>
      <p:sp>
        <p:nvSpPr>
          <p:cNvPr id="31" name="文本框 30"/>
          <p:cNvSpPr txBox="1"/>
          <p:nvPr/>
        </p:nvSpPr>
        <p:spPr>
          <a:xfrm>
            <a:off x="3741980" y="5005492"/>
            <a:ext cx="2651118" cy="523220"/>
          </a:xfrm>
          <a:prstGeom prst="rect">
            <a:avLst/>
          </a:prstGeom>
          <a:noFill/>
        </p:spPr>
        <p:txBody>
          <a:bodyPr wrap="square" rtlCol="0">
            <a:spAutoFit/>
          </a:bodyPr>
          <a:lstStyle/>
          <a:p>
            <a:r>
              <a:rPr lang="zh-CN" altLang="en-US" sz="2800" b="1" dirty="0" smtClean="0">
                <a:solidFill>
                  <a:srgbClr val="C8161D"/>
                </a:solidFill>
              </a:rPr>
              <a:t>年终工作业绩</a:t>
            </a:r>
            <a:endParaRPr lang="zh-CN" altLang="en-US" sz="2800" b="1" dirty="0">
              <a:solidFill>
                <a:srgbClr val="C8161D"/>
              </a:solidFill>
            </a:endParaRPr>
          </a:p>
        </p:txBody>
      </p:sp>
      <p:sp>
        <p:nvSpPr>
          <p:cNvPr id="32" name="文本框 31"/>
          <p:cNvSpPr txBox="1"/>
          <p:nvPr/>
        </p:nvSpPr>
        <p:spPr>
          <a:xfrm>
            <a:off x="6436677" y="4927223"/>
            <a:ext cx="2651118" cy="523220"/>
          </a:xfrm>
          <a:prstGeom prst="rect">
            <a:avLst/>
          </a:prstGeom>
          <a:noFill/>
        </p:spPr>
        <p:txBody>
          <a:bodyPr wrap="square" rtlCol="0">
            <a:spAutoFit/>
          </a:bodyPr>
          <a:lstStyle/>
          <a:p>
            <a:r>
              <a:rPr lang="zh-CN" altLang="en-US" sz="2800" b="1" dirty="0" smtClean="0">
                <a:solidFill>
                  <a:srgbClr val="C8161D"/>
                </a:solidFill>
              </a:rPr>
              <a:t>年终工作不足</a:t>
            </a:r>
            <a:endParaRPr lang="zh-CN" altLang="en-US" sz="2800" b="1" dirty="0">
              <a:solidFill>
                <a:srgbClr val="C8161D"/>
              </a:solidFill>
            </a:endParaRPr>
          </a:p>
        </p:txBody>
      </p:sp>
      <p:sp>
        <p:nvSpPr>
          <p:cNvPr id="33" name="文本框 32"/>
          <p:cNvSpPr txBox="1"/>
          <p:nvPr/>
        </p:nvSpPr>
        <p:spPr>
          <a:xfrm>
            <a:off x="9401237" y="4922366"/>
            <a:ext cx="2651118" cy="523220"/>
          </a:xfrm>
          <a:prstGeom prst="rect">
            <a:avLst/>
          </a:prstGeom>
          <a:noFill/>
        </p:spPr>
        <p:txBody>
          <a:bodyPr wrap="square" rtlCol="0">
            <a:spAutoFit/>
          </a:bodyPr>
          <a:lstStyle/>
          <a:p>
            <a:r>
              <a:rPr lang="zh-CN" altLang="en-US" sz="2800" b="1" dirty="0" smtClean="0">
                <a:solidFill>
                  <a:srgbClr val="C8161D"/>
                </a:solidFill>
              </a:rPr>
              <a:t>来年工作计划</a:t>
            </a:r>
            <a:endParaRPr lang="zh-CN" altLang="en-US" sz="2800" b="1" dirty="0">
              <a:solidFill>
                <a:srgbClr val="C8161D"/>
              </a:solidFill>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1" presetClass="entr" presetSubtype="1"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heel(1)">
                                      <p:cBhvr>
                                        <p:cTn id="13" dur="2000"/>
                                        <p:tgtEl>
                                          <p:spTgt spid="40"/>
                                        </p:tgtEl>
                                      </p:cBhvr>
                                    </p:animEffect>
                                  </p:childTnLst>
                                </p:cTn>
                              </p:par>
                            </p:childTnLst>
                          </p:cTn>
                        </p:par>
                        <p:par>
                          <p:cTn id="14" fill="hold">
                            <p:stCondLst>
                              <p:cond delay="3250"/>
                            </p:stCondLst>
                            <p:childTnLst>
                              <p:par>
                                <p:cTn id="15" presetID="47" presetClass="entr" presetSubtype="0"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1000"/>
                                        <p:tgtEl>
                                          <p:spTgt spid="64"/>
                                        </p:tgtEl>
                                      </p:cBhvr>
                                    </p:animEffect>
                                    <p:anim calcmode="lin" valueType="num">
                                      <p:cBhvr>
                                        <p:cTn id="18" dur="1000" fill="hold"/>
                                        <p:tgtEl>
                                          <p:spTgt spid="64"/>
                                        </p:tgtEl>
                                        <p:attrNameLst>
                                          <p:attrName>ppt_x</p:attrName>
                                        </p:attrNameLst>
                                      </p:cBhvr>
                                      <p:tavLst>
                                        <p:tav tm="0">
                                          <p:val>
                                            <p:strVal val="#ppt_x"/>
                                          </p:val>
                                        </p:tav>
                                        <p:tav tm="100000">
                                          <p:val>
                                            <p:strVal val="#ppt_x"/>
                                          </p:val>
                                        </p:tav>
                                      </p:tavLst>
                                    </p:anim>
                                    <p:anim calcmode="lin" valueType="num">
                                      <p:cBhvr>
                                        <p:cTn id="19" dur="1000" fill="hold"/>
                                        <p:tgtEl>
                                          <p:spTgt spid="64"/>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42"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strVal val="#ppt_x"/>
                                          </p:val>
                                        </p:tav>
                                        <p:tav tm="100000">
                                          <p:val>
                                            <p:strVal val="#ppt_x"/>
                                          </p:val>
                                        </p:tav>
                                      </p:tavLst>
                                    </p:anim>
                                    <p:anim calcmode="lin" valueType="num">
                                      <p:cBhvr>
                                        <p:cTn id="25" dur="500" fill="hold"/>
                                        <p:tgtEl>
                                          <p:spTgt spid="65"/>
                                        </p:tgtEl>
                                        <p:attrNameLst>
                                          <p:attrName>ppt_y</p:attrName>
                                        </p:attrNameLst>
                                      </p:cBhvr>
                                      <p:tavLst>
                                        <p:tav tm="0">
                                          <p:val>
                                            <p:strVal val="#ppt_y+.1"/>
                                          </p:val>
                                        </p:tav>
                                        <p:tav tm="100000">
                                          <p:val>
                                            <p:strVal val="#ppt_y"/>
                                          </p:val>
                                        </p:tav>
                                      </p:tavLst>
                                    </p:anim>
                                  </p:childTnLst>
                                </p:cTn>
                              </p:par>
                              <p:par>
                                <p:cTn id="26" presetID="53" presetClass="entr" presetSubtype="16" fill="hold" grpId="0" nodeType="withEffect">
                                  <p:stCondLst>
                                    <p:cond delay="750"/>
                                  </p:stCondLst>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ppt_w</p:attrName>
                                        </p:attrNameLst>
                                      </p:cBhvr>
                                      <p:tavLst>
                                        <p:tav tm="0">
                                          <p:val>
                                            <p:fltVal val="0"/>
                                          </p:val>
                                        </p:tav>
                                        <p:tav tm="100000">
                                          <p:val>
                                            <p:strVal val="#ppt_w"/>
                                          </p:val>
                                        </p:tav>
                                      </p:tavLst>
                                    </p:anim>
                                    <p:anim calcmode="lin" valueType="num">
                                      <p:cBhvr>
                                        <p:cTn id="29" dur="500" fill="hold"/>
                                        <p:tgtEl>
                                          <p:spTgt spid="66"/>
                                        </p:tgtEl>
                                        <p:attrNameLst>
                                          <p:attrName>ppt_h</p:attrName>
                                        </p:attrNameLst>
                                      </p:cBhvr>
                                      <p:tavLst>
                                        <p:tav tm="0">
                                          <p:val>
                                            <p:fltVal val="0"/>
                                          </p:val>
                                        </p:tav>
                                        <p:tav tm="100000">
                                          <p:val>
                                            <p:strVal val="#ppt_h"/>
                                          </p:val>
                                        </p:tav>
                                      </p:tavLst>
                                    </p:anim>
                                    <p:animEffect transition="in" filter="fade">
                                      <p:cBhvr>
                                        <p:cTn id="30" dur="500"/>
                                        <p:tgtEl>
                                          <p:spTgt spid="66"/>
                                        </p:tgtEl>
                                      </p:cBhvr>
                                    </p:animEffect>
                                  </p:childTnLst>
                                </p:cTn>
                              </p:par>
                              <p:par>
                                <p:cTn id="31" presetID="52" presetClass="entr" presetSubtype="0" fill="hold" grpId="0" nodeType="withEffect">
                                  <p:stCondLst>
                                    <p:cond delay="0"/>
                                  </p:stCondLst>
                                  <p:iterate type="lt">
                                    <p:tmPct val="10000"/>
                                  </p:iterate>
                                  <p:childTnLst>
                                    <p:set>
                                      <p:cBhvr>
                                        <p:cTn id="32" dur="1" fill="hold">
                                          <p:stCondLst>
                                            <p:cond delay="0"/>
                                          </p:stCondLst>
                                        </p:cTn>
                                        <p:tgtEl>
                                          <p:spTgt spid="67"/>
                                        </p:tgtEl>
                                        <p:attrNameLst>
                                          <p:attrName>style.visibility</p:attrName>
                                        </p:attrNameLst>
                                      </p:cBhvr>
                                      <p:to>
                                        <p:strVal val="visible"/>
                                      </p:to>
                                    </p:set>
                                    <p:animScale>
                                      <p:cBhvr>
                                        <p:cTn id="33"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67"/>
                                        </p:tgtEl>
                                        <p:attrNameLst>
                                          <p:attrName>ppt_x</p:attrName>
                                          <p:attrName>ppt_y</p:attrName>
                                        </p:attrNameLst>
                                      </p:cBhvr>
                                    </p:animMotion>
                                    <p:animEffect transition="in" filter="fade">
                                      <p:cBhvr>
                                        <p:cTn id="35" dur="1000"/>
                                        <p:tgtEl>
                                          <p:spTgt spid="67"/>
                                        </p:tgtEl>
                                      </p:cBhvr>
                                    </p:animEffect>
                                  </p:childTnLst>
                                </p:cTn>
                              </p:par>
                            </p:childTnLst>
                          </p:cTn>
                        </p:par>
                        <p:par>
                          <p:cTn id="36" fill="hold">
                            <p:stCondLst>
                              <p:cond delay="4250"/>
                            </p:stCondLst>
                            <p:childTnLst>
                              <p:par>
                                <p:cTn id="37" presetID="12" presetClass="entr" presetSubtype="4"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p:tgtEl>
                                          <p:spTgt spid="68"/>
                                        </p:tgtEl>
                                        <p:attrNameLst>
                                          <p:attrName>ppt_y</p:attrName>
                                        </p:attrNameLst>
                                      </p:cBhvr>
                                      <p:tavLst>
                                        <p:tav tm="0">
                                          <p:val>
                                            <p:strVal val="#ppt_y+#ppt_h*1.125000"/>
                                          </p:val>
                                        </p:tav>
                                        <p:tav tm="100000">
                                          <p:val>
                                            <p:strVal val="#ppt_y"/>
                                          </p:val>
                                        </p:tav>
                                      </p:tavLst>
                                    </p:anim>
                                    <p:animEffect transition="in" filter="wipe(up)">
                                      <p:cBhvr>
                                        <p:cTn id="40" dur="500"/>
                                        <p:tgtEl>
                                          <p:spTgt spid="68"/>
                                        </p:tgtEl>
                                      </p:cBhvr>
                                    </p:animEffect>
                                  </p:childTnLst>
                                </p:cTn>
                              </p:par>
                            </p:childTnLst>
                          </p:cTn>
                        </p:par>
                        <p:par>
                          <p:cTn id="41" fill="hold">
                            <p:stCondLst>
                              <p:cond delay="4750"/>
                            </p:stCondLst>
                            <p:childTnLst>
                              <p:par>
                                <p:cTn id="42" presetID="42" presetClass="entr" presetSubtype="0" fill="hold"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anim calcmode="lin" valueType="num">
                                      <p:cBhvr>
                                        <p:cTn id="45" dur="500" fill="hold"/>
                                        <p:tgtEl>
                                          <p:spTgt spid="70"/>
                                        </p:tgtEl>
                                        <p:attrNameLst>
                                          <p:attrName>ppt_x</p:attrName>
                                        </p:attrNameLst>
                                      </p:cBhvr>
                                      <p:tavLst>
                                        <p:tav tm="0">
                                          <p:val>
                                            <p:strVal val="#ppt_x"/>
                                          </p:val>
                                        </p:tav>
                                        <p:tav tm="100000">
                                          <p:val>
                                            <p:strVal val="#ppt_x"/>
                                          </p:val>
                                        </p:tav>
                                      </p:tavLst>
                                    </p:anim>
                                    <p:anim calcmode="lin" valueType="num">
                                      <p:cBhvr>
                                        <p:cTn id="46" dur="500" fill="hold"/>
                                        <p:tgtEl>
                                          <p:spTgt spid="70"/>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750"/>
                                  </p:stCondLst>
                                  <p:childTnLst>
                                    <p:set>
                                      <p:cBhvr>
                                        <p:cTn id="48" dur="1" fill="hold">
                                          <p:stCondLst>
                                            <p:cond delay="0"/>
                                          </p:stCondLst>
                                        </p:cTn>
                                        <p:tgtEl>
                                          <p:spTgt spid="71"/>
                                        </p:tgtEl>
                                        <p:attrNameLst>
                                          <p:attrName>style.visibility</p:attrName>
                                        </p:attrNameLst>
                                      </p:cBhvr>
                                      <p:to>
                                        <p:strVal val="visible"/>
                                      </p:to>
                                    </p:set>
                                    <p:anim calcmode="lin" valueType="num">
                                      <p:cBhvr>
                                        <p:cTn id="49" dur="500" fill="hold"/>
                                        <p:tgtEl>
                                          <p:spTgt spid="71"/>
                                        </p:tgtEl>
                                        <p:attrNameLst>
                                          <p:attrName>ppt_w</p:attrName>
                                        </p:attrNameLst>
                                      </p:cBhvr>
                                      <p:tavLst>
                                        <p:tav tm="0">
                                          <p:val>
                                            <p:fltVal val="0"/>
                                          </p:val>
                                        </p:tav>
                                        <p:tav tm="100000">
                                          <p:val>
                                            <p:strVal val="#ppt_w"/>
                                          </p:val>
                                        </p:tav>
                                      </p:tavLst>
                                    </p:anim>
                                    <p:anim calcmode="lin" valueType="num">
                                      <p:cBhvr>
                                        <p:cTn id="50" dur="500" fill="hold"/>
                                        <p:tgtEl>
                                          <p:spTgt spid="71"/>
                                        </p:tgtEl>
                                        <p:attrNameLst>
                                          <p:attrName>ppt_h</p:attrName>
                                        </p:attrNameLst>
                                      </p:cBhvr>
                                      <p:tavLst>
                                        <p:tav tm="0">
                                          <p:val>
                                            <p:fltVal val="0"/>
                                          </p:val>
                                        </p:tav>
                                        <p:tav tm="100000">
                                          <p:val>
                                            <p:strVal val="#ppt_h"/>
                                          </p:val>
                                        </p:tav>
                                      </p:tavLst>
                                    </p:anim>
                                    <p:animEffect transition="in" filter="fade">
                                      <p:cBhvr>
                                        <p:cTn id="51" dur="500"/>
                                        <p:tgtEl>
                                          <p:spTgt spid="71"/>
                                        </p:tgtEl>
                                      </p:cBhvr>
                                    </p:animEffect>
                                  </p:childTnLst>
                                </p:cTn>
                              </p:par>
                              <p:par>
                                <p:cTn id="52" presetID="52" presetClass="entr" presetSubtype="0" fill="hold" grpId="0" nodeType="withEffect">
                                  <p:stCondLst>
                                    <p:cond delay="0"/>
                                  </p:stCondLst>
                                  <p:iterate type="lt">
                                    <p:tmPct val="10000"/>
                                  </p:iterate>
                                  <p:childTnLst>
                                    <p:set>
                                      <p:cBhvr>
                                        <p:cTn id="53" dur="1" fill="hold">
                                          <p:stCondLst>
                                            <p:cond delay="0"/>
                                          </p:stCondLst>
                                        </p:cTn>
                                        <p:tgtEl>
                                          <p:spTgt spid="72"/>
                                        </p:tgtEl>
                                        <p:attrNameLst>
                                          <p:attrName>style.visibility</p:attrName>
                                        </p:attrNameLst>
                                      </p:cBhvr>
                                      <p:to>
                                        <p:strVal val="visible"/>
                                      </p:to>
                                    </p:set>
                                    <p:animScale>
                                      <p:cBhvr>
                                        <p:cTn id="54" dur="10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72"/>
                                        </p:tgtEl>
                                        <p:attrNameLst>
                                          <p:attrName>ppt_x</p:attrName>
                                          <p:attrName>ppt_y</p:attrName>
                                        </p:attrNameLst>
                                      </p:cBhvr>
                                    </p:animMotion>
                                    <p:animEffect transition="in" filter="fade">
                                      <p:cBhvr>
                                        <p:cTn id="56" dur="1000"/>
                                        <p:tgtEl>
                                          <p:spTgt spid="72"/>
                                        </p:tgtEl>
                                      </p:cBhvr>
                                    </p:animEffect>
                                  </p:childTnLst>
                                </p:cTn>
                              </p:par>
                            </p:childTnLst>
                          </p:cTn>
                        </p:par>
                        <p:par>
                          <p:cTn id="57" fill="hold">
                            <p:stCondLst>
                              <p:cond delay="6000"/>
                            </p:stCondLst>
                            <p:childTnLst>
                              <p:par>
                                <p:cTn id="58" presetID="1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p:tgtEl>
                                          <p:spTgt spid="73"/>
                                        </p:tgtEl>
                                        <p:attrNameLst>
                                          <p:attrName>ppt_y</p:attrName>
                                        </p:attrNameLst>
                                      </p:cBhvr>
                                      <p:tavLst>
                                        <p:tav tm="0">
                                          <p:val>
                                            <p:strVal val="#ppt_y+#ppt_h*1.125000"/>
                                          </p:val>
                                        </p:tav>
                                        <p:tav tm="100000">
                                          <p:val>
                                            <p:strVal val="#ppt_y"/>
                                          </p:val>
                                        </p:tav>
                                      </p:tavLst>
                                    </p:anim>
                                    <p:animEffect transition="in" filter="wipe(up)">
                                      <p:cBhvr>
                                        <p:cTn id="61" dur="500"/>
                                        <p:tgtEl>
                                          <p:spTgt spid="73"/>
                                        </p:tgtEl>
                                      </p:cBhvr>
                                    </p:animEffect>
                                  </p:childTnLst>
                                </p:cTn>
                              </p:par>
                            </p:childTnLst>
                          </p:cTn>
                        </p:par>
                        <p:par>
                          <p:cTn id="62" fill="hold">
                            <p:stCondLst>
                              <p:cond delay="6500"/>
                            </p:stCondLst>
                            <p:childTnLst>
                              <p:par>
                                <p:cTn id="63" presetID="42" presetClass="entr" presetSubtype="0" fill="hold" nodeType="afterEffect">
                                  <p:stCondLst>
                                    <p:cond delay="0"/>
                                  </p:stCondLst>
                                  <p:childTnLst>
                                    <p:set>
                                      <p:cBhvr>
                                        <p:cTn id="64" dur="1" fill="hold">
                                          <p:stCondLst>
                                            <p:cond delay="0"/>
                                          </p:stCondLst>
                                        </p:cTn>
                                        <p:tgtEl>
                                          <p:spTgt spid="75"/>
                                        </p:tgtEl>
                                        <p:attrNameLst>
                                          <p:attrName>style.visibility</p:attrName>
                                        </p:attrNameLst>
                                      </p:cBhvr>
                                      <p:to>
                                        <p:strVal val="visible"/>
                                      </p:to>
                                    </p:set>
                                    <p:animEffect transition="in" filter="fade">
                                      <p:cBhvr>
                                        <p:cTn id="65" dur="500"/>
                                        <p:tgtEl>
                                          <p:spTgt spid="75"/>
                                        </p:tgtEl>
                                      </p:cBhvr>
                                    </p:animEffect>
                                    <p:anim calcmode="lin" valueType="num">
                                      <p:cBhvr>
                                        <p:cTn id="66" dur="500" fill="hold"/>
                                        <p:tgtEl>
                                          <p:spTgt spid="75"/>
                                        </p:tgtEl>
                                        <p:attrNameLst>
                                          <p:attrName>ppt_x</p:attrName>
                                        </p:attrNameLst>
                                      </p:cBhvr>
                                      <p:tavLst>
                                        <p:tav tm="0">
                                          <p:val>
                                            <p:strVal val="#ppt_x"/>
                                          </p:val>
                                        </p:tav>
                                        <p:tav tm="100000">
                                          <p:val>
                                            <p:strVal val="#ppt_x"/>
                                          </p:val>
                                        </p:tav>
                                      </p:tavLst>
                                    </p:anim>
                                    <p:anim calcmode="lin" valueType="num">
                                      <p:cBhvr>
                                        <p:cTn id="67" dur="500" fill="hold"/>
                                        <p:tgtEl>
                                          <p:spTgt spid="75"/>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750"/>
                                  </p:stCondLst>
                                  <p:childTnLst>
                                    <p:set>
                                      <p:cBhvr>
                                        <p:cTn id="69" dur="1" fill="hold">
                                          <p:stCondLst>
                                            <p:cond delay="0"/>
                                          </p:stCondLst>
                                        </p:cTn>
                                        <p:tgtEl>
                                          <p:spTgt spid="76"/>
                                        </p:tgtEl>
                                        <p:attrNameLst>
                                          <p:attrName>style.visibility</p:attrName>
                                        </p:attrNameLst>
                                      </p:cBhvr>
                                      <p:to>
                                        <p:strVal val="visible"/>
                                      </p:to>
                                    </p:set>
                                    <p:anim calcmode="lin" valueType="num">
                                      <p:cBhvr>
                                        <p:cTn id="70" dur="500" fill="hold"/>
                                        <p:tgtEl>
                                          <p:spTgt spid="76"/>
                                        </p:tgtEl>
                                        <p:attrNameLst>
                                          <p:attrName>ppt_w</p:attrName>
                                        </p:attrNameLst>
                                      </p:cBhvr>
                                      <p:tavLst>
                                        <p:tav tm="0">
                                          <p:val>
                                            <p:fltVal val="0"/>
                                          </p:val>
                                        </p:tav>
                                        <p:tav tm="100000">
                                          <p:val>
                                            <p:strVal val="#ppt_w"/>
                                          </p:val>
                                        </p:tav>
                                      </p:tavLst>
                                    </p:anim>
                                    <p:anim calcmode="lin" valueType="num">
                                      <p:cBhvr>
                                        <p:cTn id="71" dur="500" fill="hold"/>
                                        <p:tgtEl>
                                          <p:spTgt spid="76"/>
                                        </p:tgtEl>
                                        <p:attrNameLst>
                                          <p:attrName>ppt_h</p:attrName>
                                        </p:attrNameLst>
                                      </p:cBhvr>
                                      <p:tavLst>
                                        <p:tav tm="0">
                                          <p:val>
                                            <p:fltVal val="0"/>
                                          </p:val>
                                        </p:tav>
                                        <p:tav tm="100000">
                                          <p:val>
                                            <p:strVal val="#ppt_h"/>
                                          </p:val>
                                        </p:tav>
                                      </p:tavLst>
                                    </p:anim>
                                    <p:animEffect transition="in" filter="fade">
                                      <p:cBhvr>
                                        <p:cTn id="72" dur="500"/>
                                        <p:tgtEl>
                                          <p:spTgt spid="76"/>
                                        </p:tgtEl>
                                      </p:cBhvr>
                                    </p:animEffect>
                                  </p:childTnLst>
                                </p:cTn>
                              </p:par>
                              <p:par>
                                <p:cTn id="73" presetID="52" presetClass="entr" presetSubtype="0" fill="hold" grpId="0" nodeType="withEffect">
                                  <p:stCondLst>
                                    <p:cond delay="0"/>
                                  </p:stCondLst>
                                  <p:iterate type="lt">
                                    <p:tmPct val="10000"/>
                                  </p:iterate>
                                  <p:childTnLst>
                                    <p:set>
                                      <p:cBhvr>
                                        <p:cTn id="74" dur="1" fill="hold">
                                          <p:stCondLst>
                                            <p:cond delay="0"/>
                                          </p:stCondLst>
                                        </p:cTn>
                                        <p:tgtEl>
                                          <p:spTgt spid="77"/>
                                        </p:tgtEl>
                                        <p:attrNameLst>
                                          <p:attrName>style.visibility</p:attrName>
                                        </p:attrNameLst>
                                      </p:cBhvr>
                                      <p:to>
                                        <p:strVal val="visible"/>
                                      </p:to>
                                    </p:set>
                                    <p:animScale>
                                      <p:cBhvr>
                                        <p:cTn id="75"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77"/>
                                        </p:tgtEl>
                                        <p:attrNameLst>
                                          <p:attrName>ppt_x</p:attrName>
                                          <p:attrName>ppt_y</p:attrName>
                                        </p:attrNameLst>
                                      </p:cBhvr>
                                    </p:animMotion>
                                    <p:animEffect transition="in" filter="fade">
                                      <p:cBhvr>
                                        <p:cTn id="77" dur="1000"/>
                                        <p:tgtEl>
                                          <p:spTgt spid="77"/>
                                        </p:tgtEl>
                                      </p:cBhvr>
                                    </p:animEffect>
                                  </p:childTnLst>
                                </p:cTn>
                              </p:par>
                            </p:childTnLst>
                          </p:cTn>
                        </p:par>
                        <p:par>
                          <p:cTn id="78" fill="hold">
                            <p:stCondLst>
                              <p:cond delay="7750"/>
                            </p:stCondLst>
                            <p:childTnLst>
                              <p:par>
                                <p:cTn id="79" presetID="12" presetClass="entr" presetSubtype="4" fill="hold" grpId="0" nodeType="afterEffect">
                                  <p:stCondLst>
                                    <p:cond delay="0"/>
                                  </p:stCondLst>
                                  <p:childTnLst>
                                    <p:set>
                                      <p:cBhvr>
                                        <p:cTn id="80" dur="1" fill="hold">
                                          <p:stCondLst>
                                            <p:cond delay="0"/>
                                          </p:stCondLst>
                                        </p:cTn>
                                        <p:tgtEl>
                                          <p:spTgt spid="78"/>
                                        </p:tgtEl>
                                        <p:attrNameLst>
                                          <p:attrName>style.visibility</p:attrName>
                                        </p:attrNameLst>
                                      </p:cBhvr>
                                      <p:to>
                                        <p:strVal val="visible"/>
                                      </p:to>
                                    </p:set>
                                    <p:anim calcmode="lin" valueType="num">
                                      <p:cBhvr additive="base">
                                        <p:cTn id="81" dur="500"/>
                                        <p:tgtEl>
                                          <p:spTgt spid="78"/>
                                        </p:tgtEl>
                                        <p:attrNameLst>
                                          <p:attrName>ppt_y</p:attrName>
                                        </p:attrNameLst>
                                      </p:cBhvr>
                                      <p:tavLst>
                                        <p:tav tm="0">
                                          <p:val>
                                            <p:strVal val="#ppt_y+#ppt_h*1.125000"/>
                                          </p:val>
                                        </p:tav>
                                        <p:tav tm="100000">
                                          <p:val>
                                            <p:strVal val="#ppt_y"/>
                                          </p:val>
                                        </p:tav>
                                      </p:tavLst>
                                    </p:anim>
                                    <p:animEffect transition="in" filter="wipe(up)">
                                      <p:cBhvr>
                                        <p:cTn id="82" dur="500"/>
                                        <p:tgtEl>
                                          <p:spTgt spid="78"/>
                                        </p:tgtEl>
                                      </p:cBhvr>
                                    </p:animEffect>
                                  </p:childTnLst>
                                </p:cTn>
                              </p:par>
                            </p:childTnLst>
                          </p:cTn>
                        </p:par>
                        <p:par>
                          <p:cTn id="83" fill="hold">
                            <p:stCondLst>
                              <p:cond delay="8250"/>
                            </p:stCondLst>
                            <p:childTnLst>
                              <p:par>
                                <p:cTn id="84" presetID="42" presetClass="entr" presetSubtype="0" fill="hold" nodeType="afterEffect">
                                  <p:stCondLst>
                                    <p:cond delay="0"/>
                                  </p:stCondLst>
                                  <p:childTnLst>
                                    <p:set>
                                      <p:cBhvr>
                                        <p:cTn id="85" dur="1" fill="hold">
                                          <p:stCondLst>
                                            <p:cond delay="0"/>
                                          </p:stCondLst>
                                        </p:cTn>
                                        <p:tgtEl>
                                          <p:spTgt spid="80"/>
                                        </p:tgtEl>
                                        <p:attrNameLst>
                                          <p:attrName>style.visibility</p:attrName>
                                        </p:attrNameLst>
                                      </p:cBhvr>
                                      <p:to>
                                        <p:strVal val="visible"/>
                                      </p:to>
                                    </p:set>
                                    <p:animEffect transition="in" filter="fade">
                                      <p:cBhvr>
                                        <p:cTn id="86" dur="500"/>
                                        <p:tgtEl>
                                          <p:spTgt spid="80"/>
                                        </p:tgtEl>
                                      </p:cBhvr>
                                    </p:animEffect>
                                    <p:anim calcmode="lin" valueType="num">
                                      <p:cBhvr>
                                        <p:cTn id="87" dur="500" fill="hold"/>
                                        <p:tgtEl>
                                          <p:spTgt spid="80"/>
                                        </p:tgtEl>
                                        <p:attrNameLst>
                                          <p:attrName>ppt_x</p:attrName>
                                        </p:attrNameLst>
                                      </p:cBhvr>
                                      <p:tavLst>
                                        <p:tav tm="0">
                                          <p:val>
                                            <p:strVal val="#ppt_x"/>
                                          </p:val>
                                        </p:tav>
                                        <p:tav tm="100000">
                                          <p:val>
                                            <p:strVal val="#ppt_x"/>
                                          </p:val>
                                        </p:tav>
                                      </p:tavLst>
                                    </p:anim>
                                    <p:anim calcmode="lin" valueType="num">
                                      <p:cBhvr>
                                        <p:cTn id="88" dur="500" fill="hold"/>
                                        <p:tgtEl>
                                          <p:spTgt spid="80"/>
                                        </p:tgtEl>
                                        <p:attrNameLst>
                                          <p:attrName>ppt_y</p:attrName>
                                        </p:attrNameLst>
                                      </p:cBhvr>
                                      <p:tavLst>
                                        <p:tav tm="0">
                                          <p:val>
                                            <p:strVal val="#ppt_y+.1"/>
                                          </p:val>
                                        </p:tav>
                                        <p:tav tm="100000">
                                          <p:val>
                                            <p:strVal val="#ppt_y"/>
                                          </p:val>
                                        </p:tav>
                                      </p:tavLst>
                                    </p:anim>
                                  </p:childTnLst>
                                </p:cTn>
                              </p:par>
                              <p:par>
                                <p:cTn id="89" presetID="53" presetClass="entr" presetSubtype="16" fill="hold" grpId="0" nodeType="withEffect">
                                  <p:stCondLst>
                                    <p:cond delay="750"/>
                                  </p:stCondLst>
                                  <p:childTnLst>
                                    <p:set>
                                      <p:cBhvr>
                                        <p:cTn id="90" dur="1" fill="hold">
                                          <p:stCondLst>
                                            <p:cond delay="0"/>
                                          </p:stCondLst>
                                        </p:cTn>
                                        <p:tgtEl>
                                          <p:spTgt spid="81"/>
                                        </p:tgtEl>
                                        <p:attrNameLst>
                                          <p:attrName>style.visibility</p:attrName>
                                        </p:attrNameLst>
                                      </p:cBhvr>
                                      <p:to>
                                        <p:strVal val="visible"/>
                                      </p:to>
                                    </p:set>
                                    <p:anim calcmode="lin" valueType="num">
                                      <p:cBhvr>
                                        <p:cTn id="91" dur="500" fill="hold"/>
                                        <p:tgtEl>
                                          <p:spTgt spid="81"/>
                                        </p:tgtEl>
                                        <p:attrNameLst>
                                          <p:attrName>ppt_w</p:attrName>
                                        </p:attrNameLst>
                                      </p:cBhvr>
                                      <p:tavLst>
                                        <p:tav tm="0">
                                          <p:val>
                                            <p:fltVal val="0"/>
                                          </p:val>
                                        </p:tav>
                                        <p:tav tm="100000">
                                          <p:val>
                                            <p:strVal val="#ppt_w"/>
                                          </p:val>
                                        </p:tav>
                                      </p:tavLst>
                                    </p:anim>
                                    <p:anim calcmode="lin" valueType="num">
                                      <p:cBhvr>
                                        <p:cTn id="92" dur="500" fill="hold"/>
                                        <p:tgtEl>
                                          <p:spTgt spid="81"/>
                                        </p:tgtEl>
                                        <p:attrNameLst>
                                          <p:attrName>ppt_h</p:attrName>
                                        </p:attrNameLst>
                                      </p:cBhvr>
                                      <p:tavLst>
                                        <p:tav tm="0">
                                          <p:val>
                                            <p:fltVal val="0"/>
                                          </p:val>
                                        </p:tav>
                                        <p:tav tm="100000">
                                          <p:val>
                                            <p:strVal val="#ppt_h"/>
                                          </p:val>
                                        </p:tav>
                                      </p:tavLst>
                                    </p:anim>
                                    <p:animEffect transition="in" filter="fade">
                                      <p:cBhvr>
                                        <p:cTn id="93" dur="500"/>
                                        <p:tgtEl>
                                          <p:spTgt spid="81"/>
                                        </p:tgtEl>
                                      </p:cBhvr>
                                    </p:animEffect>
                                  </p:childTnLst>
                                </p:cTn>
                              </p:par>
                              <p:par>
                                <p:cTn id="94" presetID="52" presetClass="entr" presetSubtype="0" fill="hold" grpId="0" nodeType="withEffect">
                                  <p:stCondLst>
                                    <p:cond delay="0"/>
                                  </p:stCondLst>
                                  <p:iterate type="lt">
                                    <p:tmPct val="10000"/>
                                  </p:iterate>
                                  <p:childTnLst>
                                    <p:set>
                                      <p:cBhvr>
                                        <p:cTn id="95" dur="1" fill="hold">
                                          <p:stCondLst>
                                            <p:cond delay="0"/>
                                          </p:stCondLst>
                                        </p:cTn>
                                        <p:tgtEl>
                                          <p:spTgt spid="82"/>
                                        </p:tgtEl>
                                        <p:attrNameLst>
                                          <p:attrName>style.visibility</p:attrName>
                                        </p:attrNameLst>
                                      </p:cBhvr>
                                      <p:to>
                                        <p:strVal val="visible"/>
                                      </p:to>
                                    </p:set>
                                    <p:animScale>
                                      <p:cBhvr>
                                        <p:cTn id="96" dur="1000" decel="50000" fill="hold">
                                          <p:stCondLst>
                                            <p:cond delay="0"/>
                                          </p:stCondLst>
                                        </p:cTn>
                                        <p:tgtEl>
                                          <p:spTgt spid="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82"/>
                                        </p:tgtEl>
                                        <p:attrNameLst>
                                          <p:attrName>ppt_x</p:attrName>
                                          <p:attrName>ppt_y</p:attrName>
                                        </p:attrNameLst>
                                      </p:cBhvr>
                                    </p:animMotion>
                                    <p:animEffect transition="in" filter="fade">
                                      <p:cBhvr>
                                        <p:cTn id="98" dur="1000"/>
                                        <p:tgtEl>
                                          <p:spTgt spid="82"/>
                                        </p:tgtEl>
                                      </p:cBhvr>
                                    </p:animEffect>
                                  </p:childTnLst>
                                </p:cTn>
                              </p:par>
                            </p:childTnLst>
                          </p:cTn>
                        </p:par>
                        <p:par>
                          <p:cTn id="99" fill="hold">
                            <p:stCondLst>
                              <p:cond delay="9500"/>
                            </p:stCondLst>
                            <p:childTnLst>
                              <p:par>
                                <p:cTn id="100" presetID="12" presetClass="entr" presetSubtype="4" fill="hold" grpId="0" nodeType="afterEffect">
                                  <p:stCondLst>
                                    <p:cond delay="0"/>
                                  </p:stCondLst>
                                  <p:childTnLst>
                                    <p:set>
                                      <p:cBhvr>
                                        <p:cTn id="101" dur="1" fill="hold">
                                          <p:stCondLst>
                                            <p:cond delay="0"/>
                                          </p:stCondLst>
                                        </p:cTn>
                                        <p:tgtEl>
                                          <p:spTgt spid="83"/>
                                        </p:tgtEl>
                                        <p:attrNameLst>
                                          <p:attrName>style.visibility</p:attrName>
                                        </p:attrNameLst>
                                      </p:cBhvr>
                                      <p:to>
                                        <p:strVal val="visible"/>
                                      </p:to>
                                    </p:set>
                                    <p:anim calcmode="lin" valueType="num">
                                      <p:cBhvr additive="base">
                                        <p:cTn id="102" dur="500"/>
                                        <p:tgtEl>
                                          <p:spTgt spid="83"/>
                                        </p:tgtEl>
                                        <p:attrNameLst>
                                          <p:attrName>ppt_y</p:attrName>
                                        </p:attrNameLst>
                                      </p:cBhvr>
                                      <p:tavLst>
                                        <p:tav tm="0">
                                          <p:val>
                                            <p:strVal val="#ppt_y+#ppt_h*1.125000"/>
                                          </p:val>
                                        </p:tav>
                                        <p:tav tm="100000">
                                          <p:val>
                                            <p:strVal val="#ppt_y"/>
                                          </p:val>
                                        </p:tav>
                                      </p:tavLst>
                                    </p:anim>
                                    <p:animEffect transition="in" filter="wipe(up)">
                                      <p:cBhvr>
                                        <p:cTn id="10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64" grpId="0"/>
      <p:bldP spid="66" grpId="0" bldLvl="0" animBg="1"/>
      <p:bldP spid="67" grpId="0"/>
      <p:bldP spid="68" grpId="0" bldLvl="0" animBg="1"/>
      <p:bldP spid="71" grpId="0" bldLvl="0" animBg="1"/>
      <p:bldP spid="72" grpId="0"/>
      <p:bldP spid="73" grpId="0" bldLvl="0" animBg="1"/>
      <p:bldP spid="76" grpId="0" bldLvl="0" animBg="1"/>
      <p:bldP spid="77" grpId="0"/>
      <p:bldP spid="78" grpId="0" bldLvl="0" animBg="1"/>
      <p:bldP spid="81" grpId="0" bldLvl="0" animBg="1"/>
      <p:bldP spid="82" grpId="0"/>
      <p:bldP spid="8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a:t>
            </a:r>
            <a:r>
              <a:rPr lang="zh-CN" altLang="en-US" sz="2800" b="1" dirty="0" smtClean="0">
                <a:solidFill>
                  <a:srgbClr val="C8161D"/>
                </a:solidFill>
              </a:rPr>
              <a:t>工作</a:t>
            </a:r>
            <a:r>
              <a:rPr lang="zh-CN" altLang="en-US" sz="2800" b="1" dirty="0">
                <a:solidFill>
                  <a:srgbClr val="C8161D"/>
                </a:solidFill>
              </a:rPr>
              <a:t>不足</a:t>
            </a:r>
          </a:p>
        </p:txBody>
      </p:sp>
      <p:grpSp>
        <p:nvGrpSpPr>
          <p:cNvPr id="4" name="Group 3"/>
          <p:cNvGrpSpPr/>
          <p:nvPr/>
        </p:nvGrpSpPr>
        <p:grpSpPr>
          <a:xfrm>
            <a:off x="7790032" y="2619131"/>
            <a:ext cx="1619737" cy="1619737"/>
            <a:chOff x="7555698" y="2759717"/>
            <a:chExt cx="1619915" cy="1619915"/>
          </a:xfrm>
        </p:grpSpPr>
        <p:sp>
          <p:nvSpPr>
            <p:cNvPr id="5" name="Oval 9"/>
            <p:cNvSpPr/>
            <p:nvPr/>
          </p:nvSpPr>
          <p:spPr>
            <a:xfrm>
              <a:off x="7555698" y="2759717"/>
              <a:ext cx="1619915" cy="16199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charset="-122"/>
                <a:cs typeface="+mn-ea"/>
                <a:sym typeface="Arial" panose="020B0604020202020204" pitchFamily="34" charset="0"/>
              </a:endParaRPr>
            </a:p>
          </p:txBody>
        </p:sp>
        <p:sp>
          <p:nvSpPr>
            <p:cNvPr id="6" name="Freeform 14"/>
            <p:cNvSpPr>
              <a:spLocks noEditPoints="1"/>
            </p:cNvSpPr>
            <p:nvPr/>
          </p:nvSpPr>
          <p:spPr bwMode="auto">
            <a:xfrm>
              <a:off x="8121821" y="3251556"/>
              <a:ext cx="487669" cy="518147"/>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7" name="Group 4"/>
          <p:cNvGrpSpPr/>
          <p:nvPr/>
        </p:nvGrpSpPr>
        <p:grpSpPr>
          <a:xfrm>
            <a:off x="6476695" y="3668475"/>
            <a:ext cx="2203637" cy="1619737"/>
            <a:chOff x="6242216" y="3809175"/>
            <a:chExt cx="2203879" cy="1619915"/>
          </a:xfrm>
        </p:grpSpPr>
        <p:sp>
          <p:nvSpPr>
            <p:cNvPr id="8" name="Freeform 8"/>
            <p:cNvSpPr/>
            <p:nvPr/>
          </p:nvSpPr>
          <p:spPr>
            <a:xfrm rot="18900000">
              <a:off x="6242216" y="3809175"/>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15"/>
            <p:cNvSpPr>
              <a:spLocks noEditPoints="1"/>
            </p:cNvSpPr>
            <p:nvPr/>
          </p:nvSpPr>
          <p:spPr bwMode="auto">
            <a:xfrm>
              <a:off x="6896733" y="4595850"/>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0" name="Group 10"/>
          <p:cNvGrpSpPr/>
          <p:nvPr/>
        </p:nvGrpSpPr>
        <p:grpSpPr>
          <a:xfrm>
            <a:off x="5628397" y="2527190"/>
            <a:ext cx="1619737" cy="2203637"/>
            <a:chOff x="5393825" y="2667764"/>
            <a:chExt cx="1619915" cy="2203879"/>
          </a:xfrm>
        </p:grpSpPr>
        <p:sp>
          <p:nvSpPr>
            <p:cNvPr id="11" name="Freeform 7"/>
            <p:cNvSpPr/>
            <p:nvPr/>
          </p:nvSpPr>
          <p:spPr>
            <a:xfrm rot="2700000">
              <a:off x="5101843" y="2959746"/>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charset="-122"/>
                <a:cs typeface="+mn-ea"/>
                <a:sym typeface="Arial" panose="020B0604020202020204" pitchFamily="34" charset="0"/>
              </a:endParaRPr>
            </a:p>
          </p:txBody>
        </p:sp>
        <p:sp>
          <p:nvSpPr>
            <p:cNvPr id="12" name="Freeform 16"/>
            <p:cNvSpPr>
              <a:spLocks noEditPoints="1"/>
            </p:cNvSpPr>
            <p:nvPr/>
          </p:nvSpPr>
          <p:spPr bwMode="auto">
            <a:xfrm>
              <a:off x="5833681" y="3251049"/>
              <a:ext cx="368290" cy="58164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3" name="Group 11"/>
          <p:cNvGrpSpPr/>
          <p:nvPr/>
        </p:nvGrpSpPr>
        <p:grpSpPr>
          <a:xfrm>
            <a:off x="4099516" y="3668475"/>
            <a:ext cx="2203637" cy="1619737"/>
            <a:chOff x="3864776" y="3809175"/>
            <a:chExt cx="2203879" cy="1619915"/>
          </a:xfrm>
        </p:grpSpPr>
        <p:sp>
          <p:nvSpPr>
            <p:cNvPr id="14" name="Freeform 6"/>
            <p:cNvSpPr/>
            <p:nvPr/>
          </p:nvSpPr>
          <p:spPr>
            <a:xfrm rot="18900000">
              <a:off x="3864776" y="3809175"/>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charset="-122"/>
                <a:cs typeface="+mn-ea"/>
                <a:sym typeface="Arial" panose="020B0604020202020204" pitchFamily="34" charset="0"/>
              </a:endParaRPr>
            </a:p>
          </p:txBody>
        </p:sp>
        <p:sp>
          <p:nvSpPr>
            <p:cNvPr id="15" name="Freeform 13"/>
            <p:cNvSpPr>
              <a:spLocks noEditPoints="1"/>
            </p:cNvSpPr>
            <p:nvPr/>
          </p:nvSpPr>
          <p:spPr bwMode="auto">
            <a:xfrm>
              <a:off x="4525308" y="4595850"/>
              <a:ext cx="459729" cy="525769"/>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6" name="Group 29"/>
          <p:cNvGrpSpPr/>
          <p:nvPr/>
        </p:nvGrpSpPr>
        <p:grpSpPr>
          <a:xfrm>
            <a:off x="3251219" y="2527190"/>
            <a:ext cx="1619737" cy="2203637"/>
            <a:chOff x="3016386" y="2667764"/>
            <a:chExt cx="1619915" cy="2203879"/>
          </a:xfrm>
        </p:grpSpPr>
        <p:sp>
          <p:nvSpPr>
            <p:cNvPr id="17" name="Freeform 5"/>
            <p:cNvSpPr/>
            <p:nvPr/>
          </p:nvSpPr>
          <p:spPr>
            <a:xfrm rot="2700000">
              <a:off x="2724404" y="2959746"/>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charset="-122"/>
                <a:cs typeface="+mn-ea"/>
                <a:sym typeface="Arial" panose="020B0604020202020204" pitchFamily="34" charset="0"/>
              </a:endParaRPr>
            </a:p>
          </p:txBody>
        </p:sp>
        <p:sp>
          <p:nvSpPr>
            <p:cNvPr id="18" name="Freeform 12"/>
            <p:cNvSpPr>
              <a:spLocks noEditPoints="1"/>
            </p:cNvSpPr>
            <p:nvPr/>
          </p:nvSpPr>
          <p:spPr bwMode="auto">
            <a:xfrm>
              <a:off x="3401445" y="3381220"/>
              <a:ext cx="426710" cy="48258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9" name="Text Placeholder 2"/>
          <p:cNvSpPr txBox="1"/>
          <p:nvPr/>
        </p:nvSpPr>
        <p:spPr>
          <a:xfrm>
            <a:off x="617564" y="2518845"/>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20" name="文本框 36"/>
          <p:cNvSpPr txBox="1"/>
          <p:nvPr/>
        </p:nvSpPr>
        <p:spPr>
          <a:xfrm>
            <a:off x="506994" y="2111777"/>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21" name="Text Placeholder 2"/>
          <p:cNvSpPr txBox="1"/>
          <p:nvPr/>
        </p:nvSpPr>
        <p:spPr>
          <a:xfrm>
            <a:off x="1886576" y="4893444"/>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22" name="文本框 36"/>
          <p:cNvSpPr txBox="1"/>
          <p:nvPr/>
        </p:nvSpPr>
        <p:spPr>
          <a:xfrm>
            <a:off x="1776006" y="4486376"/>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23" name="Text Placeholder 2"/>
          <p:cNvSpPr txBox="1"/>
          <p:nvPr/>
        </p:nvSpPr>
        <p:spPr>
          <a:xfrm>
            <a:off x="8016254" y="5613575"/>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24" name="文本框 36"/>
          <p:cNvSpPr txBox="1"/>
          <p:nvPr/>
        </p:nvSpPr>
        <p:spPr>
          <a:xfrm>
            <a:off x="7905684" y="5206507"/>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25" name="Text Placeholder 2"/>
          <p:cNvSpPr txBox="1"/>
          <p:nvPr/>
        </p:nvSpPr>
        <p:spPr>
          <a:xfrm>
            <a:off x="9606911" y="3447581"/>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26" name="文本框 36"/>
          <p:cNvSpPr txBox="1"/>
          <p:nvPr/>
        </p:nvSpPr>
        <p:spPr>
          <a:xfrm>
            <a:off x="9496341" y="3040513"/>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27" name="Text Placeholder 2"/>
          <p:cNvSpPr txBox="1"/>
          <p:nvPr/>
        </p:nvSpPr>
        <p:spPr>
          <a:xfrm>
            <a:off x="5412856" y="1829766"/>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28" name="文本框 36"/>
          <p:cNvSpPr txBox="1"/>
          <p:nvPr/>
        </p:nvSpPr>
        <p:spPr>
          <a:xfrm>
            <a:off x="5302286" y="1422698"/>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Tree>
    <p:extLst>
      <p:ext uri="{BB962C8B-B14F-4D97-AF65-F5344CB8AC3E}">
        <p14:creationId xmlns:p14="http://schemas.microsoft.com/office/powerpoint/2010/main" val="252701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292331" y="1712115"/>
            <a:ext cx="3114255" cy="4601536"/>
            <a:chOff x="1912729" y="1458758"/>
            <a:chExt cx="3510756" cy="5187394"/>
          </a:xfrm>
        </p:grpSpPr>
        <p:grpSp>
          <p:nvGrpSpPr>
            <p:cNvPr id="3" name="Group 4"/>
            <p:cNvGrpSpPr/>
            <p:nvPr/>
          </p:nvGrpSpPr>
          <p:grpSpPr>
            <a:xfrm>
              <a:off x="1972256" y="1458758"/>
              <a:ext cx="292103" cy="5187394"/>
              <a:chOff x="1374772" y="1213680"/>
              <a:chExt cx="274322" cy="5187394"/>
            </a:xfrm>
          </p:grpSpPr>
          <p:sp>
            <p:nvSpPr>
              <p:cNvPr id="20"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21"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22"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23"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24"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cxnSp>
            <p:nvCxnSpPr>
              <p:cNvPr id="25"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6"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7"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4"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5"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6"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7"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8" name="Pentagon 9"/>
            <p:cNvSpPr/>
            <p:nvPr/>
          </p:nvSpPr>
          <p:spPr>
            <a:xfrm>
              <a:off x="1912729" y="2359899"/>
              <a:ext cx="3510756" cy="607219"/>
            </a:xfrm>
            <a:prstGeom prst="homePlate">
              <a:avLst>
                <a:gd name="adj" fmla="val 36274"/>
              </a:avLst>
            </a:prstGeom>
            <a:solidFill>
              <a:srgbClr val="C8161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9" name="Pentagon 10"/>
            <p:cNvSpPr/>
            <p:nvPr/>
          </p:nvSpPr>
          <p:spPr>
            <a:xfrm>
              <a:off x="1912729" y="3262198"/>
              <a:ext cx="3510756" cy="607219"/>
            </a:xfrm>
            <a:prstGeom prst="homePlate">
              <a:avLst>
                <a:gd name="adj" fmla="val 36274"/>
              </a:avLst>
            </a:prstGeom>
            <a:solidFill>
              <a:srgbClr val="C8161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10" name="Pentagon 11"/>
            <p:cNvSpPr/>
            <p:nvPr/>
          </p:nvSpPr>
          <p:spPr>
            <a:xfrm>
              <a:off x="1912729" y="4164497"/>
              <a:ext cx="3510756" cy="607219"/>
            </a:xfrm>
            <a:prstGeom prst="homePlate">
              <a:avLst>
                <a:gd name="adj" fmla="val 36274"/>
              </a:avLst>
            </a:prstGeom>
            <a:solidFill>
              <a:srgbClr val="C8161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11" name="Pentagon 12"/>
            <p:cNvSpPr/>
            <p:nvPr/>
          </p:nvSpPr>
          <p:spPr>
            <a:xfrm>
              <a:off x="1912729" y="5066795"/>
              <a:ext cx="3510756" cy="607219"/>
            </a:xfrm>
            <a:prstGeom prst="homePlate">
              <a:avLst>
                <a:gd name="adj" fmla="val 36274"/>
              </a:avLst>
            </a:prstGeom>
            <a:solidFill>
              <a:srgbClr val="C8161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5">
                <a:latin typeface="Arial" panose="020B0604020202020204" pitchFamily="34" charset="0"/>
                <a:ea typeface="微软雅黑" panose="020B0503020204020204" charset="-122"/>
                <a:cs typeface="+mn-ea"/>
                <a:sym typeface="Arial" panose="020B0604020202020204" pitchFamily="34" charset="0"/>
              </a:endParaRPr>
            </a:p>
          </p:txBody>
        </p:sp>
        <p:sp>
          <p:nvSpPr>
            <p:cNvPr id="12" name="Rectangle 33"/>
            <p:cNvSpPr/>
            <p:nvPr/>
          </p:nvSpPr>
          <p:spPr>
            <a:xfrm>
              <a:off x="2679704" y="2509740"/>
              <a:ext cx="2330568" cy="379399"/>
            </a:xfrm>
            <a:prstGeom prst="rect">
              <a:avLst/>
            </a:prstGeom>
          </p:spPr>
          <p:txBody>
            <a:bodyPr wrap="square">
              <a:spAutoFit/>
            </a:bodyPr>
            <a:lstStyle/>
            <a:p>
              <a:pPr algn="ctr">
                <a:lnSpc>
                  <a:spcPct val="120000"/>
                </a:lnSpc>
              </a:pPr>
              <a:r>
                <a:rPr lang="zh-CN" altLang="en-US" sz="1325" smtClean="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r>
                <a:rPr lang="en-GB" sz="1325" smtClean="0">
                  <a:solidFill>
                    <a:schemeClr val="bg1"/>
                  </a:solidFill>
                  <a:latin typeface="Arial" panose="020B0604020202020204" pitchFamily="34" charset="0"/>
                  <a:ea typeface="微软雅黑" panose="020B0503020204020204" charset="-122"/>
                  <a:cs typeface="+mn-ea"/>
                  <a:sym typeface="Arial" panose="020B0604020202020204" pitchFamily="34" charset="0"/>
                </a:rPr>
                <a:t> </a:t>
              </a:r>
              <a:endParaRPr lang="en-GB" sz="132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38"/>
            <p:cNvSpPr txBox="1"/>
            <p:nvPr/>
          </p:nvSpPr>
          <p:spPr>
            <a:xfrm>
              <a:off x="1940595" y="2478964"/>
              <a:ext cx="312109" cy="379399"/>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5" b="1" dirty="0">
                  <a:solidFill>
                    <a:schemeClr val="bg1"/>
                  </a:solidFill>
                  <a:latin typeface="Arial" panose="020B0604020202020204" pitchFamily="34" charset="0"/>
                  <a:ea typeface="微软雅黑" panose="020B0503020204020204" charset="-122"/>
                  <a:cs typeface="+mn-ea"/>
                  <a:sym typeface="Arial" panose="020B0604020202020204" pitchFamily="34" charset="0"/>
                </a:rPr>
                <a:t>1</a:t>
              </a:r>
            </a:p>
          </p:txBody>
        </p:sp>
        <p:sp>
          <p:nvSpPr>
            <p:cNvPr id="14" name="TextBox 191"/>
            <p:cNvSpPr txBox="1"/>
            <p:nvPr/>
          </p:nvSpPr>
          <p:spPr>
            <a:xfrm>
              <a:off x="1940595" y="3381429"/>
              <a:ext cx="312109" cy="379399"/>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5" b="1">
                  <a:solidFill>
                    <a:schemeClr val="bg1"/>
                  </a:solidFill>
                  <a:latin typeface="Arial" panose="020B0604020202020204" pitchFamily="34" charset="0"/>
                  <a:ea typeface="微软雅黑" panose="020B0503020204020204" charset="-122"/>
                  <a:cs typeface="+mn-ea"/>
                  <a:sym typeface="Arial" panose="020B0604020202020204" pitchFamily="34" charset="0"/>
                </a:rPr>
                <a:t>2</a:t>
              </a:r>
            </a:p>
          </p:txBody>
        </p:sp>
        <p:sp>
          <p:nvSpPr>
            <p:cNvPr id="15" name="TextBox 192"/>
            <p:cNvSpPr txBox="1"/>
            <p:nvPr/>
          </p:nvSpPr>
          <p:spPr>
            <a:xfrm>
              <a:off x="1940595" y="4283895"/>
              <a:ext cx="312109" cy="379399"/>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5" b="1">
                  <a:solidFill>
                    <a:schemeClr val="bg1"/>
                  </a:solidFill>
                  <a:latin typeface="Arial" panose="020B0604020202020204" pitchFamily="34" charset="0"/>
                  <a:ea typeface="微软雅黑" panose="020B0503020204020204" charset="-122"/>
                  <a:cs typeface="+mn-ea"/>
                  <a:sym typeface="Arial" panose="020B0604020202020204" pitchFamily="34" charset="0"/>
                </a:rPr>
                <a:t>3</a:t>
              </a:r>
            </a:p>
          </p:txBody>
        </p:sp>
        <p:sp>
          <p:nvSpPr>
            <p:cNvPr id="16" name="TextBox 193"/>
            <p:cNvSpPr txBox="1"/>
            <p:nvPr/>
          </p:nvSpPr>
          <p:spPr>
            <a:xfrm>
              <a:off x="1940595" y="5186362"/>
              <a:ext cx="312109" cy="379399"/>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5" b="1">
                  <a:solidFill>
                    <a:schemeClr val="bg1"/>
                  </a:solidFill>
                  <a:latin typeface="Arial" panose="020B0604020202020204" pitchFamily="34" charset="0"/>
                  <a:ea typeface="微软雅黑" panose="020B0503020204020204" charset="-122"/>
                  <a:cs typeface="+mn-ea"/>
                  <a:sym typeface="Arial" panose="020B0604020202020204" pitchFamily="34" charset="0"/>
                </a:rPr>
                <a:t>4</a:t>
              </a:r>
            </a:p>
          </p:txBody>
        </p:sp>
        <p:sp>
          <p:nvSpPr>
            <p:cNvPr id="17" name="Rectangle 38"/>
            <p:cNvSpPr/>
            <p:nvPr/>
          </p:nvSpPr>
          <p:spPr>
            <a:xfrm>
              <a:off x="2679704" y="3412206"/>
              <a:ext cx="2330568" cy="379399"/>
            </a:xfrm>
            <a:prstGeom prst="rect">
              <a:avLst/>
            </a:prstGeom>
          </p:spPr>
          <p:txBody>
            <a:bodyPr wrap="square">
              <a:spAutoFit/>
            </a:bodyPr>
            <a:lstStyle/>
            <a:p>
              <a:pPr algn="ctr">
                <a:lnSpc>
                  <a:spcPct val="120000"/>
                </a:lnSpc>
              </a:pPr>
              <a:r>
                <a:rPr lang="zh-CN" altLang="en-US" sz="1325" smtClean="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r>
                <a:rPr lang="en-GB" sz="1325" smtClean="0">
                  <a:solidFill>
                    <a:schemeClr val="bg1"/>
                  </a:solidFill>
                  <a:latin typeface="Arial" panose="020B0604020202020204" pitchFamily="34" charset="0"/>
                  <a:ea typeface="微软雅黑" panose="020B0503020204020204" charset="-122"/>
                  <a:cs typeface="+mn-ea"/>
                  <a:sym typeface="Arial" panose="020B0604020202020204" pitchFamily="34" charset="0"/>
                </a:rPr>
                <a:t> </a:t>
              </a:r>
              <a:endParaRPr lang="en-GB" sz="132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Rectangle 39"/>
            <p:cNvSpPr/>
            <p:nvPr/>
          </p:nvSpPr>
          <p:spPr>
            <a:xfrm>
              <a:off x="2679704" y="4314672"/>
              <a:ext cx="2330568" cy="379399"/>
            </a:xfrm>
            <a:prstGeom prst="rect">
              <a:avLst/>
            </a:prstGeom>
          </p:spPr>
          <p:txBody>
            <a:bodyPr wrap="square">
              <a:spAutoFit/>
            </a:bodyPr>
            <a:lstStyle/>
            <a:p>
              <a:pPr algn="ctr">
                <a:lnSpc>
                  <a:spcPct val="120000"/>
                </a:lnSpc>
              </a:pPr>
              <a:r>
                <a:rPr lang="zh-CN" altLang="en-US" sz="1325" smtClean="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r>
                <a:rPr lang="en-GB" sz="1325" smtClean="0">
                  <a:solidFill>
                    <a:schemeClr val="bg1"/>
                  </a:solidFill>
                  <a:latin typeface="Arial" panose="020B0604020202020204" pitchFamily="34" charset="0"/>
                  <a:ea typeface="微软雅黑" panose="020B0503020204020204" charset="-122"/>
                  <a:cs typeface="+mn-ea"/>
                  <a:sym typeface="Arial" panose="020B0604020202020204" pitchFamily="34" charset="0"/>
                </a:rPr>
                <a:t> </a:t>
              </a:r>
              <a:endParaRPr lang="en-GB" sz="132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Rectangle 40"/>
            <p:cNvSpPr/>
            <p:nvPr/>
          </p:nvSpPr>
          <p:spPr>
            <a:xfrm>
              <a:off x="2679704" y="5214753"/>
              <a:ext cx="2330568" cy="379399"/>
            </a:xfrm>
            <a:prstGeom prst="rect">
              <a:avLst/>
            </a:prstGeom>
          </p:spPr>
          <p:txBody>
            <a:bodyPr wrap="square">
              <a:spAutoFit/>
            </a:bodyPr>
            <a:lstStyle/>
            <a:p>
              <a:pPr algn="ctr">
                <a:lnSpc>
                  <a:spcPct val="120000"/>
                </a:lnSpc>
              </a:pPr>
              <a:r>
                <a:rPr lang="zh-CN" altLang="en-US" sz="1325" smtClean="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r>
                <a:rPr lang="en-GB" sz="1325" smtClean="0">
                  <a:solidFill>
                    <a:schemeClr val="bg1"/>
                  </a:solidFill>
                  <a:latin typeface="Arial" panose="020B0604020202020204" pitchFamily="34" charset="0"/>
                  <a:ea typeface="微软雅黑" panose="020B0503020204020204" charset="-122"/>
                  <a:cs typeface="+mn-ea"/>
                  <a:sym typeface="Arial" panose="020B0604020202020204" pitchFamily="34" charset="0"/>
                </a:rPr>
                <a:t> </a:t>
              </a:r>
              <a:endParaRPr lang="en-GB" sz="1325"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34" name="Donut 44"/>
          <p:cNvSpPr/>
          <p:nvPr/>
        </p:nvSpPr>
        <p:spPr>
          <a:xfrm>
            <a:off x="5291492" y="3328804"/>
            <a:ext cx="686928" cy="686928"/>
          </a:xfrm>
          <a:prstGeom prst="donut">
            <a:avLst>
              <a:gd name="adj" fmla="val 6804"/>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Freeform 45"/>
          <p:cNvSpPr>
            <a:spLocks noEditPoints="1"/>
          </p:cNvSpPr>
          <p:nvPr/>
        </p:nvSpPr>
        <p:spPr bwMode="auto">
          <a:xfrm>
            <a:off x="5486581" y="3516007"/>
            <a:ext cx="296750" cy="31252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C8161D"/>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Freeform 46"/>
          <p:cNvSpPr>
            <a:spLocks noEditPoints="1"/>
          </p:cNvSpPr>
          <p:nvPr/>
        </p:nvSpPr>
        <p:spPr bwMode="auto">
          <a:xfrm>
            <a:off x="5459699" y="4962068"/>
            <a:ext cx="336888" cy="27237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C8161D"/>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Freeform 47"/>
          <p:cNvSpPr>
            <a:spLocks noEditPoints="1"/>
          </p:cNvSpPr>
          <p:nvPr/>
        </p:nvSpPr>
        <p:spPr bwMode="auto">
          <a:xfrm>
            <a:off x="8057202" y="4959678"/>
            <a:ext cx="225071" cy="32972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C8161D"/>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Freeform 48"/>
          <p:cNvSpPr>
            <a:spLocks noEditPoints="1"/>
          </p:cNvSpPr>
          <p:nvPr/>
        </p:nvSpPr>
        <p:spPr bwMode="auto">
          <a:xfrm>
            <a:off x="8047595" y="3528194"/>
            <a:ext cx="237973" cy="28814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C8161D"/>
          </a:solidFill>
          <a:ln>
            <a:noFill/>
          </a:ln>
        </p:spPr>
        <p:txBody>
          <a:bodyPr vert="horz" wrap="square" lIns="91429" tIns="45715" rIns="91429" bIns="4571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Donut 49"/>
          <p:cNvSpPr/>
          <p:nvPr/>
        </p:nvSpPr>
        <p:spPr>
          <a:xfrm>
            <a:off x="7826275" y="4767181"/>
            <a:ext cx="686928" cy="686928"/>
          </a:xfrm>
          <a:prstGeom prst="donut">
            <a:avLst>
              <a:gd name="adj" fmla="val 6804"/>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Donut 50"/>
          <p:cNvSpPr/>
          <p:nvPr/>
        </p:nvSpPr>
        <p:spPr>
          <a:xfrm>
            <a:off x="5286354" y="4767326"/>
            <a:ext cx="686928" cy="686928"/>
          </a:xfrm>
          <a:prstGeom prst="donut">
            <a:avLst>
              <a:gd name="adj" fmla="val 6804"/>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Donut 51"/>
          <p:cNvSpPr/>
          <p:nvPr/>
        </p:nvSpPr>
        <p:spPr>
          <a:xfrm>
            <a:off x="7820865" y="3328804"/>
            <a:ext cx="686928" cy="686928"/>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TextBox 52"/>
          <p:cNvSpPr txBox="1"/>
          <p:nvPr/>
        </p:nvSpPr>
        <p:spPr>
          <a:xfrm>
            <a:off x="5971554" y="3620836"/>
            <a:ext cx="1365250" cy="336550"/>
          </a:xfrm>
          <a:prstGeom prst="rect">
            <a:avLst/>
          </a:prstGeom>
          <a:noFill/>
        </p:spPr>
        <p:txBody>
          <a:bodyPr wrap="non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3" name="TextBox 53"/>
          <p:cNvSpPr txBox="1"/>
          <p:nvPr/>
        </p:nvSpPr>
        <p:spPr>
          <a:xfrm>
            <a:off x="5913943" y="3365572"/>
            <a:ext cx="521335" cy="336550"/>
          </a:xfrm>
          <a:prstGeom prst="rect">
            <a:avLst/>
          </a:prstGeom>
          <a:noFill/>
        </p:spPr>
        <p:txBody>
          <a:bodyPr wrap="none" rtlCol="0">
            <a:spAutoFit/>
          </a:bodyPr>
          <a:lstStyle/>
          <a:p>
            <a:pPr algn="just">
              <a:lnSpc>
                <a:spcPct val="120000"/>
              </a:lnSpc>
            </a:pPr>
            <a:r>
              <a:rPr lang="en-US" sz="1325" b="1" dirty="0">
                <a:solidFill>
                  <a:schemeClr val="accent1"/>
                </a:solidFill>
                <a:latin typeface="Arial" panose="020B0604020202020204" pitchFamily="34" charset="0"/>
                <a:ea typeface="微软雅黑" panose="020B0503020204020204" charset="-122"/>
                <a:cs typeface="+mn-ea"/>
                <a:sym typeface="Arial" panose="020B0604020202020204" pitchFamily="34" charset="0"/>
              </a:rPr>
              <a:t>80%</a:t>
            </a:r>
            <a:endParaRPr lang="en-GB" sz="1325" b="1" dirty="0">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TextBox 54"/>
          <p:cNvSpPr txBox="1"/>
          <p:nvPr/>
        </p:nvSpPr>
        <p:spPr>
          <a:xfrm>
            <a:off x="8464191" y="3620836"/>
            <a:ext cx="1365250" cy="336550"/>
          </a:xfrm>
          <a:prstGeom prst="rect">
            <a:avLst/>
          </a:prstGeom>
          <a:noFill/>
        </p:spPr>
        <p:txBody>
          <a:bodyPr wrap="non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TextBox 55"/>
          <p:cNvSpPr txBox="1"/>
          <p:nvPr/>
        </p:nvSpPr>
        <p:spPr>
          <a:xfrm>
            <a:off x="8460010" y="3365572"/>
            <a:ext cx="521335" cy="336550"/>
          </a:xfrm>
          <a:prstGeom prst="rect">
            <a:avLst/>
          </a:prstGeom>
          <a:noFill/>
        </p:spPr>
        <p:txBody>
          <a:bodyPr wrap="none" rtlCol="0">
            <a:spAutoFit/>
          </a:bodyPr>
          <a:lstStyle/>
          <a:p>
            <a:pPr algn="just">
              <a:lnSpc>
                <a:spcPct val="120000"/>
              </a:lnSpc>
            </a:pPr>
            <a:r>
              <a:rPr lang="en-US" sz="1325" b="1">
                <a:solidFill>
                  <a:schemeClr val="accent2"/>
                </a:solidFill>
                <a:latin typeface="Arial" panose="020B0604020202020204" pitchFamily="34" charset="0"/>
                <a:ea typeface="微软雅黑" panose="020B0503020204020204" charset="-122"/>
                <a:cs typeface="+mn-ea"/>
                <a:sym typeface="Arial" panose="020B0604020202020204" pitchFamily="34" charset="0"/>
              </a:rPr>
              <a:t>60%</a:t>
            </a:r>
            <a:endParaRPr lang="en-GB" sz="1325" b="1">
              <a:solidFill>
                <a:schemeClr val="accent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TextBox 56"/>
          <p:cNvSpPr txBox="1"/>
          <p:nvPr/>
        </p:nvSpPr>
        <p:spPr>
          <a:xfrm>
            <a:off x="5971554" y="5067661"/>
            <a:ext cx="1365250" cy="336550"/>
          </a:xfrm>
          <a:prstGeom prst="rect">
            <a:avLst/>
          </a:prstGeom>
          <a:noFill/>
        </p:spPr>
        <p:txBody>
          <a:bodyPr wrap="non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7" name="TextBox 57"/>
          <p:cNvSpPr txBox="1"/>
          <p:nvPr/>
        </p:nvSpPr>
        <p:spPr>
          <a:xfrm>
            <a:off x="5913943" y="4796680"/>
            <a:ext cx="521335" cy="336550"/>
          </a:xfrm>
          <a:prstGeom prst="rect">
            <a:avLst/>
          </a:prstGeom>
          <a:noFill/>
        </p:spPr>
        <p:txBody>
          <a:bodyPr wrap="none" rtlCol="0">
            <a:spAutoFit/>
          </a:bodyPr>
          <a:lstStyle/>
          <a:p>
            <a:pPr algn="just">
              <a:lnSpc>
                <a:spcPct val="120000"/>
              </a:lnSpc>
            </a:pPr>
            <a:r>
              <a:rPr lang="en-US" sz="1325" b="1">
                <a:solidFill>
                  <a:schemeClr val="accent3"/>
                </a:solidFill>
                <a:latin typeface="Arial" panose="020B0604020202020204" pitchFamily="34" charset="0"/>
                <a:ea typeface="微软雅黑" panose="020B0503020204020204" charset="-122"/>
                <a:cs typeface="+mn-ea"/>
                <a:sym typeface="Arial" panose="020B0604020202020204" pitchFamily="34" charset="0"/>
              </a:rPr>
              <a:t>93%</a:t>
            </a:r>
            <a:endParaRPr lang="en-GB" sz="1325" b="1">
              <a:solidFill>
                <a:schemeClr val="accent3"/>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TextBox 58"/>
          <p:cNvSpPr txBox="1"/>
          <p:nvPr/>
        </p:nvSpPr>
        <p:spPr>
          <a:xfrm>
            <a:off x="8518715" y="5067661"/>
            <a:ext cx="1365250" cy="336550"/>
          </a:xfrm>
          <a:prstGeom prst="rect">
            <a:avLst/>
          </a:prstGeom>
          <a:noFill/>
        </p:spPr>
        <p:txBody>
          <a:bodyPr wrap="non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TextBox 59"/>
          <p:cNvSpPr txBox="1"/>
          <p:nvPr/>
        </p:nvSpPr>
        <p:spPr>
          <a:xfrm>
            <a:off x="8462204" y="4796680"/>
            <a:ext cx="521335" cy="336550"/>
          </a:xfrm>
          <a:prstGeom prst="rect">
            <a:avLst/>
          </a:prstGeom>
          <a:noFill/>
        </p:spPr>
        <p:txBody>
          <a:bodyPr wrap="none" rtlCol="0">
            <a:spAutoFit/>
          </a:bodyPr>
          <a:lstStyle/>
          <a:p>
            <a:pPr algn="just">
              <a:lnSpc>
                <a:spcPct val="120000"/>
              </a:lnSpc>
            </a:pPr>
            <a:r>
              <a:rPr lang="en-US" sz="1325" b="1" dirty="0">
                <a:solidFill>
                  <a:schemeClr val="accent4"/>
                </a:solidFill>
                <a:latin typeface="Arial" panose="020B0604020202020204" pitchFamily="34" charset="0"/>
                <a:ea typeface="微软雅黑" panose="020B0503020204020204" charset="-122"/>
                <a:cs typeface="+mn-ea"/>
                <a:sym typeface="Arial" panose="020B0604020202020204" pitchFamily="34" charset="0"/>
              </a:rPr>
              <a:t>55%</a:t>
            </a:r>
            <a:endParaRPr lang="en-GB" sz="1325" b="1" dirty="0">
              <a:solidFill>
                <a:schemeClr val="accent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0" name="Rectangle 60"/>
          <p:cNvSpPr/>
          <p:nvPr/>
        </p:nvSpPr>
        <p:spPr>
          <a:xfrm>
            <a:off x="5241128" y="4025506"/>
            <a:ext cx="2275815" cy="370840"/>
          </a:xfrm>
          <a:prstGeom prst="rect">
            <a:avLst/>
          </a:prstGeom>
        </p:spPr>
        <p:txBody>
          <a:bodyPr wrap="square">
            <a:spAutoFit/>
          </a:bodyPr>
          <a:lstStyle/>
          <a:p>
            <a:pPr algn="just">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a:t>
            </a:r>
            <a:endParaRPr lang="en-GB"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Rectangle 61"/>
          <p:cNvSpPr/>
          <p:nvPr/>
        </p:nvSpPr>
        <p:spPr>
          <a:xfrm>
            <a:off x="5241128" y="5470053"/>
            <a:ext cx="2275815" cy="370840"/>
          </a:xfrm>
          <a:prstGeom prst="rect">
            <a:avLst/>
          </a:prstGeom>
        </p:spPr>
        <p:txBody>
          <a:bodyPr wrap="square">
            <a:spAutoFit/>
          </a:bodyPr>
          <a:lstStyle/>
          <a:p>
            <a:pPr algn="just">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a:t>
            </a:r>
            <a:endParaRPr lang="en-GB"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Rectangle 62"/>
          <p:cNvSpPr/>
          <p:nvPr/>
        </p:nvSpPr>
        <p:spPr>
          <a:xfrm>
            <a:off x="7767289" y="4025506"/>
            <a:ext cx="2275815" cy="370840"/>
          </a:xfrm>
          <a:prstGeom prst="rect">
            <a:avLst/>
          </a:prstGeom>
        </p:spPr>
        <p:txBody>
          <a:bodyPr wrap="square">
            <a:spAutoFit/>
          </a:bodyPr>
          <a:lstStyle/>
          <a:p>
            <a:pPr algn="just">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a:t>
            </a:r>
            <a:endParaRPr lang="en-GB"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3" name="Rectangle 63"/>
          <p:cNvSpPr/>
          <p:nvPr/>
        </p:nvSpPr>
        <p:spPr>
          <a:xfrm>
            <a:off x="7761479" y="5470053"/>
            <a:ext cx="2275815" cy="370840"/>
          </a:xfrm>
          <a:prstGeom prst="rect">
            <a:avLst/>
          </a:prstGeom>
        </p:spPr>
        <p:txBody>
          <a:bodyPr wrap="square">
            <a:spAutoFit/>
          </a:bodyPr>
          <a:lstStyle/>
          <a:p>
            <a:pPr algn="just">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a:t>
            </a:r>
            <a:endParaRPr lang="en-GB"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4" name="矩形 53"/>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a:t>
            </a:r>
            <a:r>
              <a:rPr lang="zh-CN" altLang="en-US" sz="2800" b="1" dirty="0" smtClean="0">
                <a:solidFill>
                  <a:srgbClr val="C8161D"/>
                </a:solidFill>
              </a:rPr>
              <a:t>工作</a:t>
            </a:r>
            <a:r>
              <a:rPr lang="zh-CN" altLang="en-US" sz="2800" b="1" dirty="0">
                <a:solidFill>
                  <a:srgbClr val="C8161D"/>
                </a:solidFill>
              </a:rPr>
              <a:t>不足</a:t>
            </a:r>
          </a:p>
        </p:txBody>
      </p:sp>
      <p:sp>
        <p:nvSpPr>
          <p:cNvPr id="56" name="Text Placeholder 2"/>
          <p:cNvSpPr txBox="1"/>
          <p:nvPr/>
        </p:nvSpPr>
        <p:spPr>
          <a:xfrm>
            <a:off x="5291492" y="2099405"/>
            <a:ext cx="6364595"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err="1" smtClean="0">
                <a:solidFill>
                  <a:schemeClr val="bg1">
                    <a:lumMod val="65000"/>
                  </a:schemeClr>
                </a:solidFill>
                <a:cs typeface="+mn-ea"/>
                <a:sym typeface="+mn-lt"/>
              </a:rPr>
              <a:t>replace</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a:t>
            </a:r>
            <a:r>
              <a:rPr lang="en-US" altLang="zh-CN" sz="800" dirty="0" err="1">
                <a:solidFill>
                  <a:schemeClr val="bg1">
                    <a:lumMod val="65000"/>
                  </a:schemeClr>
                </a:solidFill>
                <a:cs typeface="+mn-ea"/>
                <a:sym typeface="+mn-lt"/>
              </a:rPr>
              <a:t>toPlease</a:t>
            </a:r>
            <a:r>
              <a:rPr lang="en-US" altLang="zh-CN" sz="800" dirty="0">
                <a:solidFill>
                  <a:schemeClr val="bg1">
                    <a:lumMod val="65000"/>
                  </a:schemeClr>
                </a:solidFill>
                <a:cs typeface="+mn-ea"/>
                <a:sym typeface="+mn-lt"/>
              </a:rPr>
              <a:t> </a:t>
            </a:r>
            <a:r>
              <a:rPr lang="en-US" altLang="zh-CN" sz="800" dirty="0" err="1" smtClean="0">
                <a:solidFill>
                  <a:schemeClr val="bg1">
                    <a:lumMod val="65000"/>
                  </a:schemeClr>
                </a:solidFill>
                <a:cs typeface="+mn-ea"/>
                <a:sym typeface="+mn-lt"/>
              </a:rPr>
              <a:t>replace</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replace text, click add relevant headline, modify the text content, also can copy your content to this directly. Please replace text, click add relevant headline, modify the text content, also can copy your content </a:t>
            </a:r>
            <a:r>
              <a:rPr lang="en-US" altLang="zh-CN" sz="800" dirty="0" err="1">
                <a:solidFill>
                  <a:schemeClr val="bg1">
                    <a:lumMod val="65000"/>
                  </a:schemeClr>
                </a:solidFill>
                <a:cs typeface="+mn-ea"/>
                <a:sym typeface="+mn-lt"/>
              </a:rPr>
              <a:t>toPlease</a:t>
            </a:r>
            <a:r>
              <a:rPr lang="en-US" altLang="zh-CN" sz="800" dirty="0">
                <a:solidFill>
                  <a:schemeClr val="bg1">
                    <a:lumMod val="65000"/>
                  </a:schemeClr>
                </a:solidFill>
                <a:cs typeface="+mn-ea"/>
                <a:sym typeface="+mn-lt"/>
              </a:rPr>
              <a:t> replace</a:t>
            </a:r>
          </a:p>
          <a:p>
            <a:endParaRPr lang="en-US" altLang="zh-CN" sz="800" dirty="0">
              <a:solidFill>
                <a:schemeClr val="bg1">
                  <a:lumMod val="65000"/>
                </a:schemeClr>
              </a:solidFill>
              <a:cs typeface="+mn-ea"/>
              <a:sym typeface="+mn-lt"/>
            </a:endParaRPr>
          </a:p>
          <a:p>
            <a:endParaRPr lang="en-US" altLang="zh-CN" sz="800" dirty="0">
              <a:solidFill>
                <a:schemeClr val="bg1">
                  <a:lumMod val="65000"/>
                </a:schemeClr>
              </a:solidFill>
              <a:latin typeface="+mn-lt"/>
              <a:cs typeface="+mn-ea"/>
              <a:sym typeface="+mn-lt"/>
            </a:endParaRPr>
          </a:p>
        </p:txBody>
      </p:sp>
      <p:sp>
        <p:nvSpPr>
          <p:cNvPr id="57" name="文本框 36"/>
          <p:cNvSpPr txBox="1"/>
          <p:nvPr/>
        </p:nvSpPr>
        <p:spPr>
          <a:xfrm>
            <a:off x="5146006" y="1651758"/>
            <a:ext cx="5114604"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Tree>
    <p:extLst>
      <p:ext uri="{BB962C8B-B14F-4D97-AF65-F5344CB8AC3E}">
        <p14:creationId xmlns:p14="http://schemas.microsoft.com/office/powerpoint/2010/main" val="208157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 calcmode="lin" valueType="num">
                                      <p:cBhvr>
                                        <p:cTn id="15" dur="500" fill="hold"/>
                                        <p:tgtEl>
                                          <p:spTgt spid="34"/>
                                        </p:tgtEl>
                                        <p:attrNameLst>
                                          <p:attrName>style.rotation</p:attrName>
                                        </p:attrNameLst>
                                      </p:cBhvr>
                                      <p:tavLst>
                                        <p:tav tm="0">
                                          <p:val>
                                            <p:fltVal val="360"/>
                                          </p:val>
                                        </p:tav>
                                        <p:tav tm="100000">
                                          <p:val>
                                            <p:fltVal val="0"/>
                                          </p:val>
                                        </p:tav>
                                      </p:tavLst>
                                    </p:anim>
                                    <p:animEffect transition="in" filter="fade">
                                      <p:cBhvr>
                                        <p:cTn id="16" dur="500"/>
                                        <p:tgtEl>
                                          <p:spTgt spid="3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 calcmode="lin" valueType="num">
                                      <p:cBhvr>
                                        <p:cTn id="22" dur="500" fill="hold"/>
                                        <p:tgtEl>
                                          <p:spTgt spid="35"/>
                                        </p:tgtEl>
                                        <p:attrNameLst>
                                          <p:attrName>style.rotation</p:attrName>
                                        </p:attrNameLst>
                                      </p:cBhvr>
                                      <p:tavLst>
                                        <p:tav tm="0">
                                          <p:val>
                                            <p:fltVal val="360"/>
                                          </p:val>
                                        </p:tav>
                                        <p:tav tm="100000">
                                          <p:val>
                                            <p:fltVal val="0"/>
                                          </p:val>
                                        </p:tav>
                                      </p:tavLst>
                                    </p:anim>
                                    <p:animEffect transition="in" filter="fade">
                                      <p:cBhvr>
                                        <p:cTn id="23" dur="500"/>
                                        <p:tgtEl>
                                          <p:spTgt spid="35"/>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500"/>
                            </p:stCondLst>
                            <p:childTnLst>
                              <p:par>
                                <p:cTn id="39" presetID="49" presetClass="entr" presetSubtype="0" decel="10000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 calcmode="lin" valueType="num">
                                      <p:cBhvr>
                                        <p:cTn id="43" dur="500" fill="hold"/>
                                        <p:tgtEl>
                                          <p:spTgt spid="41"/>
                                        </p:tgtEl>
                                        <p:attrNameLst>
                                          <p:attrName>style.rotation</p:attrName>
                                        </p:attrNameLst>
                                      </p:cBhvr>
                                      <p:tavLst>
                                        <p:tav tm="0">
                                          <p:val>
                                            <p:fltVal val="360"/>
                                          </p:val>
                                        </p:tav>
                                        <p:tav tm="100000">
                                          <p:val>
                                            <p:fltVal val="0"/>
                                          </p:val>
                                        </p:tav>
                                      </p:tavLst>
                                    </p:anim>
                                    <p:animEffect transition="in" filter="fade">
                                      <p:cBhvr>
                                        <p:cTn id="44" dur="500"/>
                                        <p:tgtEl>
                                          <p:spTgt spid="41"/>
                                        </p:tgtEl>
                                      </p:cBhvr>
                                    </p:animEffect>
                                  </p:childTnLst>
                                </p:cTn>
                              </p:par>
                            </p:childTnLst>
                          </p:cTn>
                        </p:par>
                        <p:par>
                          <p:cTn id="45" fill="hold">
                            <p:stCondLst>
                              <p:cond delay="4000"/>
                            </p:stCondLst>
                            <p:childTnLst>
                              <p:par>
                                <p:cTn id="46" presetID="49" presetClass="entr" presetSubtype="0" decel="100000"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 calcmode="lin" valueType="num">
                                      <p:cBhvr>
                                        <p:cTn id="50" dur="500" fill="hold"/>
                                        <p:tgtEl>
                                          <p:spTgt spid="38"/>
                                        </p:tgtEl>
                                        <p:attrNameLst>
                                          <p:attrName>style.rotation</p:attrName>
                                        </p:attrNameLst>
                                      </p:cBhvr>
                                      <p:tavLst>
                                        <p:tav tm="0">
                                          <p:val>
                                            <p:fltVal val="360"/>
                                          </p:val>
                                        </p:tav>
                                        <p:tav tm="100000">
                                          <p:val>
                                            <p:fltVal val="0"/>
                                          </p:val>
                                        </p:tav>
                                      </p:tavLst>
                                    </p:anim>
                                    <p:animEffect transition="in" filter="fade">
                                      <p:cBhvr>
                                        <p:cTn id="51" dur="500"/>
                                        <p:tgtEl>
                                          <p:spTgt spid="38"/>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 calcmode="lin" valueType="num">
                                      <p:cBhvr>
                                        <p:cTn id="63" dur="500" fill="hold"/>
                                        <p:tgtEl>
                                          <p:spTgt spid="52"/>
                                        </p:tgtEl>
                                        <p:attrNameLst>
                                          <p:attrName>ppt_w</p:attrName>
                                        </p:attrNameLst>
                                      </p:cBhvr>
                                      <p:tavLst>
                                        <p:tav tm="0">
                                          <p:val>
                                            <p:fltVal val="0"/>
                                          </p:val>
                                        </p:tav>
                                        <p:tav tm="100000">
                                          <p:val>
                                            <p:strVal val="#ppt_w"/>
                                          </p:val>
                                        </p:tav>
                                      </p:tavLst>
                                    </p:anim>
                                    <p:anim calcmode="lin" valueType="num">
                                      <p:cBhvr>
                                        <p:cTn id="64" dur="500" fill="hold"/>
                                        <p:tgtEl>
                                          <p:spTgt spid="52"/>
                                        </p:tgtEl>
                                        <p:attrNameLst>
                                          <p:attrName>ppt_h</p:attrName>
                                        </p:attrNameLst>
                                      </p:cBhvr>
                                      <p:tavLst>
                                        <p:tav tm="0">
                                          <p:val>
                                            <p:fltVal val="0"/>
                                          </p:val>
                                        </p:tav>
                                        <p:tav tm="100000">
                                          <p:val>
                                            <p:strVal val="#ppt_h"/>
                                          </p:val>
                                        </p:tav>
                                      </p:tavLst>
                                    </p:anim>
                                    <p:animEffect transition="in" filter="fade">
                                      <p:cBhvr>
                                        <p:cTn id="65" dur="500"/>
                                        <p:tgtEl>
                                          <p:spTgt spid="52"/>
                                        </p:tgtEl>
                                      </p:cBhvr>
                                    </p:animEffect>
                                  </p:childTnLst>
                                </p:cTn>
                              </p:par>
                            </p:childTnLst>
                          </p:cTn>
                        </p:par>
                        <p:par>
                          <p:cTn id="66" fill="hold">
                            <p:stCondLst>
                              <p:cond delay="6000"/>
                            </p:stCondLst>
                            <p:childTnLst>
                              <p:par>
                                <p:cTn id="67" presetID="49" presetClass="entr" presetSubtype="0" decel="10000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p:cTn id="69" dur="500" fill="hold"/>
                                        <p:tgtEl>
                                          <p:spTgt spid="40"/>
                                        </p:tgtEl>
                                        <p:attrNameLst>
                                          <p:attrName>ppt_w</p:attrName>
                                        </p:attrNameLst>
                                      </p:cBhvr>
                                      <p:tavLst>
                                        <p:tav tm="0">
                                          <p:val>
                                            <p:fltVal val="0"/>
                                          </p:val>
                                        </p:tav>
                                        <p:tav tm="100000">
                                          <p:val>
                                            <p:strVal val="#ppt_w"/>
                                          </p:val>
                                        </p:tav>
                                      </p:tavLst>
                                    </p:anim>
                                    <p:anim calcmode="lin" valueType="num">
                                      <p:cBhvr>
                                        <p:cTn id="70" dur="500" fill="hold"/>
                                        <p:tgtEl>
                                          <p:spTgt spid="40"/>
                                        </p:tgtEl>
                                        <p:attrNameLst>
                                          <p:attrName>ppt_h</p:attrName>
                                        </p:attrNameLst>
                                      </p:cBhvr>
                                      <p:tavLst>
                                        <p:tav tm="0">
                                          <p:val>
                                            <p:fltVal val="0"/>
                                          </p:val>
                                        </p:tav>
                                        <p:tav tm="100000">
                                          <p:val>
                                            <p:strVal val="#ppt_h"/>
                                          </p:val>
                                        </p:tav>
                                      </p:tavLst>
                                    </p:anim>
                                    <p:anim calcmode="lin" valueType="num">
                                      <p:cBhvr>
                                        <p:cTn id="71" dur="500" fill="hold"/>
                                        <p:tgtEl>
                                          <p:spTgt spid="40"/>
                                        </p:tgtEl>
                                        <p:attrNameLst>
                                          <p:attrName>style.rotation</p:attrName>
                                        </p:attrNameLst>
                                      </p:cBhvr>
                                      <p:tavLst>
                                        <p:tav tm="0">
                                          <p:val>
                                            <p:fltVal val="360"/>
                                          </p:val>
                                        </p:tav>
                                        <p:tav tm="100000">
                                          <p:val>
                                            <p:fltVal val="0"/>
                                          </p:val>
                                        </p:tav>
                                      </p:tavLst>
                                    </p:anim>
                                    <p:animEffect transition="in" filter="fade">
                                      <p:cBhvr>
                                        <p:cTn id="72" dur="500"/>
                                        <p:tgtEl>
                                          <p:spTgt spid="40"/>
                                        </p:tgtEl>
                                      </p:cBhvr>
                                    </p:animEffect>
                                  </p:childTnLst>
                                </p:cTn>
                              </p:par>
                            </p:childTnLst>
                          </p:cTn>
                        </p:par>
                        <p:par>
                          <p:cTn id="73" fill="hold">
                            <p:stCondLst>
                              <p:cond delay="6500"/>
                            </p:stCondLst>
                            <p:childTnLst>
                              <p:par>
                                <p:cTn id="74" presetID="49" presetClass="entr" presetSubtype="0" decel="10000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p:cTn id="76" dur="500" fill="hold"/>
                                        <p:tgtEl>
                                          <p:spTgt spid="36"/>
                                        </p:tgtEl>
                                        <p:attrNameLst>
                                          <p:attrName>ppt_w</p:attrName>
                                        </p:attrNameLst>
                                      </p:cBhvr>
                                      <p:tavLst>
                                        <p:tav tm="0">
                                          <p:val>
                                            <p:fltVal val="0"/>
                                          </p:val>
                                        </p:tav>
                                        <p:tav tm="100000">
                                          <p:val>
                                            <p:strVal val="#ppt_w"/>
                                          </p:val>
                                        </p:tav>
                                      </p:tavLst>
                                    </p:anim>
                                    <p:anim calcmode="lin" valueType="num">
                                      <p:cBhvr>
                                        <p:cTn id="77" dur="500" fill="hold"/>
                                        <p:tgtEl>
                                          <p:spTgt spid="36"/>
                                        </p:tgtEl>
                                        <p:attrNameLst>
                                          <p:attrName>ppt_h</p:attrName>
                                        </p:attrNameLst>
                                      </p:cBhvr>
                                      <p:tavLst>
                                        <p:tav tm="0">
                                          <p:val>
                                            <p:fltVal val="0"/>
                                          </p:val>
                                        </p:tav>
                                        <p:tav tm="100000">
                                          <p:val>
                                            <p:strVal val="#ppt_h"/>
                                          </p:val>
                                        </p:tav>
                                      </p:tavLst>
                                    </p:anim>
                                    <p:anim calcmode="lin" valueType="num">
                                      <p:cBhvr>
                                        <p:cTn id="78" dur="500" fill="hold"/>
                                        <p:tgtEl>
                                          <p:spTgt spid="36"/>
                                        </p:tgtEl>
                                        <p:attrNameLst>
                                          <p:attrName>style.rotation</p:attrName>
                                        </p:attrNameLst>
                                      </p:cBhvr>
                                      <p:tavLst>
                                        <p:tav tm="0">
                                          <p:val>
                                            <p:fltVal val="360"/>
                                          </p:val>
                                        </p:tav>
                                        <p:tav tm="100000">
                                          <p:val>
                                            <p:fltVal val="0"/>
                                          </p:val>
                                        </p:tav>
                                      </p:tavLst>
                                    </p:anim>
                                    <p:animEffect transition="in" filter="fade">
                                      <p:cBhvr>
                                        <p:cTn id="79" dur="500"/>
                                        <p:tgtEl>
                                          <p:spTgt spid="36"/>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500"/>
                                        <p:tgtEl>
                                          <p:spTgt spid="47"/>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childTnLst>
                                </p:cTn>
                              </p:par>
                            </p:childTnLst>
                          </p:cTn>
                        </p:par>
                        <p:par>
                          <p:cTn id="88" fill="hold">
                            <p:stCondLst>
                              <p:cond delay="8000"/>
                            </p:stCondLst>
                            <p:childTnLst>
                              <p:par>
                                <p:cTn id="89" presetID="53" presetClass="entr" presetSubtype="16"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p:cTn id="91" dur="500" fill="hold"/>
                                        <p:tgtEl>
                                          <p:spTgt spid="51"/>
                                        </p:tgtEl>
                                        <p:attrNameLst>
                                          <p:attrName>ppt_w</p:attrName>
                                        </p:attrNameLst>
                                      </p:cBhvr>
                                      <p:tavLst>
                                        <p:tav tm="0">
                                          <p:val>
                                            <p:fltVal val="0"/>
                                          </p:val>
                                        </p:tav>
                                        <p:tav tm="100000">
                                          <p:val>
                                            <p:strVal val="#ppt_w"/>
                                          </p:val>
                                        </p:tav>
                                      </p:tavLst>
                                    </p:anim>
                                    <p:anim calcmode="lin" valueType="num">
                                      <p:cBhvr>
                                        <p:cTn id="92" dur="500" fill="hold"/>
                                        <p:tgtEl>
                                          <p:spTgt spid="51"/>
                                        </p:tgtEl>
                                        <p:attrNameLst>
                                          <p:attrName>ppt_h</p:attrName>
                                        </p:attrNameLst>
                                      </p:cBhvr>
                                      <p:tavLst>
                                        <p:tav tm="0">
                                          <p:val>
                                            <p:fltVal val="0"/>
                                          </p:val>
                                        </p:tav>
                                        <p:tav tm="100000">
                                          <p:val>
                                            <p:strVal val="#ppt_h"/>
                                          </p:val>
                                        </p:tav>
                                      </p:tavLst>
                                    </p:anim>
                                    <p:animEffect transition="in" filter="fade">
                                      <p:cBhvr>
                                        <p:cTn id="93" dur="500"/>
                                        <p:tgtEl>
                                          <p:spTgt spid="51"/>
                                        </p:tgtEl>
                                      </p:cBhvr>
                                    </p:animEffect>
                                  </p:childTnLst>
                                </p:cTn>
                              </p:par>
                            </p:childTnLst>
                          </p:cTn>
                        </p:par>
                        <p:par>
                          <p:cTn id="94" fill="hold">
                            <p:stCondLst>
                              <p:cond delay="8500"/>
                            </p:stCondLst>
                            <p:childTnLst>
                              <p:par>
                                <p:cTn id="95" presetID="49" presetClass="entr" presetSubtype="0" decel="10000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 calcmode="lin" valueType="num">
                                      <p:cBhvr>
                                        <p:cTn id="97" dur="500" fill="hold"/>
                                        <p:tgtEl>
                                          <p:spTgt spid="39"/>
                                        </p:tgtEl>
                                        <p:attrNameLst>
                                          <p:attrName>ppt_w</p:attrName>
                                        </p:attrNameLst>
                                      </p:cBhvr>
                                      <p:tavLst>
                                        <p:tav tm="0">
                                          <p:val>
                                            <p:fltVal val="0"/>
                                          </p:val>
                                        </p:tav>
                                        <p:tav tm="100000">
                                          <p:val>
                                            <p:strVal val="#ppt_w"/>
                                          </p:val>
                                        </p:tav>
                                      </p:tavLst>
                                    </p:anim>
                                    <p:anim calcmode="lin" valueType="num">
                                      <p:cBhvr>
                                        <p:cTn id="98" dur="500" fill="hold"/>
                                        <p:tgtEl>
                                          <p:spTgt spid="39"/>
                                        </p:tgtEl>
                                        <p:attrNameLst>
                                          <p:attrName>ppt_h</p:attrName>
                                        </p:attrNameLst>
                                      </p:cBhvr>
                                      <p:tavLst>
                                        <p:tav tm="0">
                                          <p:val>
                                            <p:fltVal val="0"/>
                                          </p:val>
                                        </p:tav>
                                        <p:tav tm="100000">
                                          <p:val>
                                            <p:strVal val="#ppt_h"/>
                                          </p:val>
                                        </p:tav>
                                      </p:tavLst>
                                    </p:anim>
                                    <p:anim calcmode="lin" valueType="num">
                                      <p:cBhvr>
                                        <p:cTn id="99" dur="500" fill="hold"/>
                                        <p:tgtEl>
                                          <p:spTgt spid="39"/>
                                        </p:tgtEl>
                                        <p:attrNameLst>
                                          <p:attrName>style.rotation</p:attrName>
                                        </p:attrNameLst>
                                      </p:cBhvr>
                                      <p:tavLst>
                                        <p:tav tm="0">
                                          <p:val>
                                            <p:fltVal val="360"/>
                                          </p:val>
                                        </p:tav>
                                        <p:tav tm="100000">
                                          <p:val>
                                            <p:fltVal val="0"/>
                                          </p:val>
                                        </p:tav>
                                      </p:tavLst>
                                    </p:anim>
                                    <p:animEffect transition="in" filter="fade">
                                      <p:cBhvr>
                                        <p:cTn id="100" dur="500"/>
                                        <p:tgtEl>
                                          <p:spTgt spid="39"/>
                                        </p:tgtEl>
                                      </p:cBhvr>
                                    </p:animEffect>
                                  </p:childTnLst>
                                </p:cTn>
                              </p:par>
                            </p:childTnLst>
                          </p:cTn>
                        </p:par>
                        <p:par>
                          <p:cTn id="101" fill="hold">
                            <p:stCondLst>
                              <p:cond delay="9000"/>
                            </p:stCondLst>
                            <p:childTnLst>
                              <p:par>
                                <p:cTn id="102" presetID="49" presetClass="entr" presetSubtype="0" decel="100000" fill="hold" grpId="0" nodeType="afterEffect">
                                  <p:stCondLst>
                                    <p:cond delay="0"/>
                                  </p:stCondLst>
                                  <p:childTnLst>
                                    <p:set>
                                      <p:cBhvr>
                                        <p:cTn id="103" dur="1" fill="hold">
                                          <p:stCondLst>
                                            <p:cond delay="0"/>
                                          </p:stCondLst>
                                        </p:cTn>
                                        <p:tgtEl>
                                          <p:spTgt spid="37"/>
                                        </p:tgtEl>
                                        <p:attrNameLst>
                                          <p:attrName>style.visibility</p:attrName>
                                        </p:attrNameLst>
                                      </p:cBhvr>
                                      <p:to>
                                        <p:strVal val="visible"/>
                                      </p:to>
                                    </p:set>
                                    <p:anim calcmode="lin" valueType="num">
                                      <p:cBhvr>
                                        <p:cTn id="104" dur="500" fill="hold"/>
                                        <p:tgtEl>
                                          <p:spTgt spid="37"/>
                                        </p:tgtEl>
                                        <p:attrNameLst>
                                          <p:attrName>ppt_w</p:attrName>
                                        </p:attrNameLst>
                                      </p:cBhvr>
                                      <p:tavLst>
                                        <p:tav tm="0">
                                          <p:val>
                                            <p:fltVal val="0"/>
                                          </p:val>
                                        </p:tav>
                                        <p:tav tm="100000">
                                          <p:val>
                                            <p:strVal val="#ppt_w"/>
                                          </p:val>
                                        </p:tav>
                                      </p:tavLst>
                                    </p:anim>
                                    <p:anim calcmode="lin" valueType="num">
                                      <p:cBhvr>
                                        <p:cTn id="105" dur="500" fill="hold"/>
                                        <p:tgtEl>
                                          <p:spTgt spid="37"/>
                                        </p:tgtEl>
                                        <p:attrNameLst>
                                          <p:attrName>ppt_h</p:attrName>
                                        </p:attrNameLst>
                                      </p:cBhvr>
                                      <p:tavLst>
                                        <p:tav tm="0">
                                          <p:val>
                                            <p:fltVal val="0"/>
                                          </p:val>
                                        </p:tav>
                                        <p:tav tm="100000">
                                          <p:val>
                                            <p:strVal val="#ppt_h"/>
                                          </p:val>
                                        </p:tav>
                                      </p:tavLst>
                                    </p:anim>
                                    <p:anim calcmode="lin" valueType="num">
                                      <p:cBhvr>
                                        <p:cTn id="106" dur="500" fill="hold"/>
                                        <p:tgtEl>
                                          <p:spTgt spid="37"/>
                                        </p:tgtEl>
                                        <p:attrNameLst>
                                          <p:attrName>style.rotation</p:attrName>
                                        </p:attrNameLst>
                                      </p:cBhvr>
                                      <p:tavLst>
                                        <p:tav tm="0">
                                          <p:val>
                                            <p:fltVal val="360"/>
                                          </p:val>
                                        </p:tav>
                                        <p:tav tm="100000">
                                          <p:val>
                                            <p:fltVal val="0"/>
                                          </p:val>
                                        </p:tav>
                                      </p:tavLst>
                                    </p:anim>
                                    <p:animEffect transition="in" filter="fade">
                                      <p:cBhvr>
                                        <p:cTn id="107" dur="500"/>
                                        <p:tgtEl>
                                          <p:spTgt spid="37"/>
                                        </p:tgtEl>
                                      </p:cBhvr>
                                    </p:animEffect>
                                  </p:childTnLst>
                                </p:cTn>
                              </p:par>
                            </p:childTnLst>
                          </p:cTn>
                        </p:par>
                        <p:par>
                          <p:cTn id="108" fill="hold">
                            <p:stCondLst>
                              <p:cond delay="9500"/>
                            </p:stCondLst>
                            <p:childTnLst>
                              <p:par>
                                <p:cTn id="109" presetID="10" presetClass="entr" presetSubtype="0" fill="hold" grpId="0" nodeType="after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fade">
                                      <p:cBhvr>
                                        <p:cTn id="111" dur="500"/>
                                        <p:tgtEl>
                                          <p:spTgt spid="49"/>
                                        </p:tgtEl>
                                      </p:cBhvr>
                                    </p:animEffect>
                                  </p:childTnLst>
                                </p:cTn>
                              </p:par>
                            </p:childTnLst>
                          </p:cTn>
                        </p:par>
                        <p:par>
                          <p:cTn id="112" fill="hold">
                            <p:stCondLst>
                              <p:cond delay="10000"/>
                            </p:stCondLst>
                            <p:childTnLst>
                              <p:par>
                                <p:cTn id="113" presetID="10"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500"/>
                                        <p:tgtEl>
                                          <p:spTgt spid="48"/>
                                        </p:tgtEl>
                                      </p:cBhvr>
                                    </p:animEffect>
                                  </p:childTnLst>
                                </p:cTn>
                              </p:par>
                            </p:childTnLst>
                          </p:cTn>
                        </p:par>
                        <p:par>
                          <p:cTn id="116" fill="hold">
                            <p:stCondLst>
                              <p:cond delay="10500"/>
                            </p:stCondLst>
                            <p:childTnLst>
                              <p:par>
                                <p:cTn id="117" presetID="53" presetClass="entr" presetSubtype="16" fill="hold" grpId="0" nodeType="afterEffect">
                                  <p:stCondLst>
                                    <p:cond delay="0"/>
                                  </p:stCondLst>
                                  <p:childTnLst>
                                    <p:set>
                                      <p:cBhvr>
                                        <p:cTn id="118" dur="1" fill="hold">
                                          <p:stCondLst>
                                            <p:cond delay="0"/>
                                          </p:stCondLst>
                                        </p:cTn>
                                        <p:tgtEl>
                                          <p:spTgt spid="53"/>
                                        </p:tgtEl>
                                        <p:attrNameLst>
                                          <p:attrName>style.visibility</p:attrName>
                                        </p:attrNameLst>
                                      </p:cBhvr>
                                      <p:to>
                                        <p:strVal val="visible"/>
                                      </p:to>
                                    </p:set>
                                    <p:anim calcmode="lin" valueType="num">
                                      <p:cBhvr>
                                        <p:cTn id="119" dur="500" fill="hold"/>
                                        <p:tgtEl>
                                          <p:spTgt spid="53"/>
                                        </p:tgtEl>
                                        <p:attrNameLst>
                                          <p:attrName>ppt_w</p:attrName>
                                        </p:attrNameLst>
                                      </p:cBhvr>
                                      <p:tavLst>
                                        <p:tav tm="0">
                                          <p:val>
                                            <p:fltVal val="0"/>
                                          </p:val>
                                        </p:tav>
                                        <p:tav tm="100000">
                                          <p:val>
                                            <p:strVal val="#ppt_w"/>
                                          </p:val>
                                        </p:tav>
                                      </p:tavLst>
                                    </p:anim>
                                    <p:anim calcmode="lin" valueType="num">
                                      <p:cBhvr>
                                        <p:cTn id="120" dur="500" fill="hold"/>
                                        <p:tgtEl>
                                          <p:spTgt spid="53"/>
                                        </p:tgtEl>
                                        <p:attrNameLst>
                                          <p:attrName>ppt_h</p:attrName>
                                        </p:attrNameLst>
                                      </p:cBhvr>
                                      <p:tavLst>
                                        <p:tav tm="0">
                                          <p:val>
                                            <p:fltVal val="0"/>
                                          </p:val>
                                        </p:tav>
                                        <p:tav tm="100000">
                                          <p:val>
                                            <p:strVal val="#ppt_h"/>
                                          </p:val>
                                        </p:tav>
                                      </p:tavLst>
                                    </p:anim>
                                    <p:animEffect transition="in" filter="fade">
                                      <p:cBhvr>
                                        <p:cTn id="12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p:bldP spid="43" grpId="0"/>
      <p:bldP spid="44" grpId="0"/>
      <p:bldP spid="45" grpId="0"/>
      <p:bldP spid="46" grpId="0"/>
      <p:bldP spid="47" grpId="0"/>
      <p:bldP spid="48" grpId="0"/>
      <p:bldP spid="49" grpId="0"/>
      <p:bldP spid="50" grpId="0"/>
      <p:bldP spid="51" grpId="0"/>
      <p:bldP spid="52" grpId="0"/>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4"/>
          <p:cNvSpPr/>
          <p:nvPr/>
        </p:nvSpPr>
        <p:spPr>
          <a:xfrm>
            <a:off x="5128170" y="1674249"/>
            <a:ext cx="464184" cy="5183376"/>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charset="-122"/>
              <a:cs typeface="+mn-ea"/>
              <a:sym typeface="Arial" panose="020B0604020202020204" pitchFamily="34" charset="0"/>
            </a:endParaRPr>
          </a:p>
        </p:txBody>
      </p:sp>
      <p:grpSp>
        <p:nvGrpSpPr>
          <p:cNvPr id="3" name="Group 33"/>
          <p:cNvGrpSpPr/>
          <p:nvPr/>
        </p:nvGrpSpPr>
        <p:grpSpPr>
          <a:xfrm>
            <a:off x="5128172" y="2256313"/>
            <a:ext cx="3272723" cy="515099"/>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325" smtClean="0">
                  <a:latin typeface="Arial" panose="020B0604020202020204" pitchFamily="34" charset="0"/>
                  <a:ea typeface="微软雅黑" panose="020B0503020204020204" charset="-122"/>
                  <a:cs typeface="+mn-ea"/>
                  <a:sym typeface="Arial" panose="020B0604020202020204" pitchFamily="34" charset="0"/>
                </a:rPr>
                <a:t>请替换文字内容</a:t>
              </a:r>
              <a:endParaRPr lang="en-GB" sz="1325" dirty="0">
                <a:latin typeface="Arial" panose="020B0604020202020204" pitchFamily="34" charset="0"/>
                <a:ea typeface="微软雅黑" panose="020B0503020204020204" charset="-122"/>
                <a:cs typeface="+mn-ea"/>
                <a:sym typeface="Arial" panose="020B0604020202020204" pitchFamily="34" charset="0"/>
              </a:endParaRPr>
            </a:p>
          </p:txBody>
        </p:sp>
        <p:sp>
          <p:nvSpPr>
            <p:cNvPr id="5"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325"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6" name="Group 34"/>
          <p:cNvGrpSpPr/>
          <p:nvPr/>
        </p:nvGrpSpPr>
        <p:grpSpPr>
          <a:xfrm>
            <a:off x="5128172" y="3095157"/>
            <a:ext cx="3272723" cy="515099"/>
            <a:chOff x="5128064" y="3095119"/>
            <a:chExt cx="3273083" cy="515155"/>
          </a:xfrm>
        </p:grpSpPr>
        <p:sp>
          <p:nvSpPr>
            <p:cNvPr id="7"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325" smtClean="0">
                  <a:latin typeface="Arial" panose="020B0604020202020204" pitchFamily="34" charset="0"/>
                  <a:ea typeface="微软雅黑" panose="020B0503020204020204" charset="-122"/>
                  <a:cs typeface="+mn-ea"/>
                  <a:sym typeface="Arial" panose="020B0604020202020204" pitchFamily="34" charset="0"/>
                </a:rPr>
                <a:t>请替换文字内容</a:t>
              </a:r>
              <a:endParaRPr lang="en-GB" sz="1325" dirty="0">
                <a:latin typeface="Arial" panose="020B0604020202020204" pitchFamily="34" charset="0"/>
                <a:ea typeface="微软雅黑" panose="020B0503020204020204" charset="-122"/>
                <a:cs typeface="+mn-ea"/>
                <a:sym typeface="Arial" panose="020B0604020202020204" pitchFamily="34" charset="0"/>
              </a:endParaRPr>
            </a:p>
          </p:txBody>
        </p:sp>
        <p:sp>
          <p:nvSpPr>
            <p:cNvPr id="8"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325"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9" name="Group 35"/>
          <p:cNvGrpSpPr/>
          <p:nvPr/>
        </p:nvGrpSpPr>
        <p:grpSpPr>
          <a:xfrm>
            <a:off x="5128172" y="3933999"/>
            <a:ext cx="3272723" cy="515099"/>
            <a:chOff x="5128064" y="3934054"/>
            <a:chExt cx="3273083" cy="515155"/>
          </a:xfrm>
        </p:grpSpPr>
        <p:sp>
          <p:nvSpPr>
            <p:cNvPr id="10"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325" smtClean="0">
                  <a:latin typeface="Arial" panose="020B0604020202020204" pitchFamily="34" charset="0"/>
                  <a:ea typeface="微软雅黑" panose="020B0503020204020204" charset="-122"/>
                  <a:cs typeface="+mn-ea"/>
                  <a:sym typeface="Arial" panose="020B0604020202020204" pitchFamily="34" charset="0"/>
                </a:rPr>
                <a:t>请替换文字内容</a:t>
              </a:r>
              <a:endParaRPr lang="en-GB" sz="1325" dirty="0">
                <a:latin typeface="Arial" panose="020B0604020202020204" pitchFamily="34" charset="0"/>
                <a:ea typeface="微软雅黑" panose="020B050302020402020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325"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2" name="Group 36"/>
          <p:cNvGrpSpPr/>
          <p:nvPr/>
        </p:nvGrpSpPr>
        <p:grpSpPr>
          <a:xfrm>
            <a:off x="5128171" y="4772842"/>
            <a:ext cx="3272724" cy="515099"/>
            <a:chOff x="5128064" y="4772988"/>
            <a:chExt cx="3273084" cy="515156"/>
          </a:xfrm>
        </p:grpSpPr>
        <p:sp>
          <p:nvSpPr>
            <p:cNvPr id="13"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325" smtClean="0">
                  <a:latin typeface="Arial" panose="020B0604020202020204" pitchFamily="34" charset="0"/>
                  <a:ea typeface="微软雅黑" panose="020B0503020204020204" charset="-122"/>
                  <a:cs typeface="+mn-ea"/>
                  <a:sym typeface="Arial" panose="020B0604020202020204" pitchFamily="34" charset="0"/>
                </a:rPr>
                <a:t>请替换文字内容</a:t>
              </a:r>
              <a:endParaRPr lang="en-GB" sz="1325" dirty="0">
                <a:latin typeface="Arial" panose="020B0604020202020204" pitchFamily="34" charset="0"/>
                <a:ea typeface="微软雅黑" panose="020B0503020204020204" charset="-122"/>
                <a:cs typeface="+mn-ea"/>
                <a:sym typeface="Arial" panose="020B0604020202020204" pitchFamily="34" charset="0"/>
              </a:endParaRPr>
            </a:p>
          </p:txBody>
        </p:sp>
        <p:sp>
          <p:nvSpPr>
            <p:cNvPr id="14"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325"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5" name="Group 14"/>
          <p:cNvGrpSpPr/>
          <p:nvPr/>
        </p:nvGrpSpPr>
        <p:grpSpPr>
          <a:xfrm>
            <a:off x="8587683" y="2117904"/>
            <a:ext cx="2409275" cy="701157"/>
            <a:chOff x="8451509" y="2034687"/>
            <a:chExt cx="3254568" cy="701231"/>
          </a:xfrm>
        </p:grpSpPr>
        <p:sp>
          <p:nvSpPr>
            <p:cNvPr id="16" name="TextBox 12"/>
            <p:cNvSpPr txBox="1"/>
            <p:nvPr/>
          </p:nvSpPr>
          <p:spPr>
            <a:xfrm>
              <a:off x="8451509" y="2034687"/>
              <a:ext cx="1844247" cy="336585"/>
            </a:xfrm>
            <a:prstGeom prst="rect">
              <a:avLst/>
            </a:prstGeom>
            <a:noFill/>
          </p:spPr>
          <p:txBody>
            <a:bodyPr wrap="non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 name="Rectangle 13"/>
            <p:cNvSpPr/>
            <p:nvPr/>
          </p:nvSpPr>
          <p:spPr>
            <a:xfrm>
              <a:off x="8508022" y="2365039"/>
              <a:ext cx="3198055" cy="370879"/>
            </a:xfrm>
            <a:prstGeom prst="rect">
              <a:avLst/>
            </a:prstGeom>
          </p:spPr>
          <p:txBody>
            <a:bodyPr wrap="square">
              <a:spAutoFit/>
            </a:bodyPr>
            <a:lstStyle/>
            <a:p>
              <a:pPr>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a:t>
              </a:r>
              <a:endParaRPr lang="en-GB"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Group 15"/>
          <p:cNvGrpSpPr/>
          <p:nvPr/>
        </p:nvGrpSpPr>
        <p:grpSpPr>
          <a:xfrm>
            <a:off x="8587683" y="2956744"/>
            <a:ext cx="2367439" cy="701157"/>
            <a:chOff x="8508022" y="2034687"/>
            <a:chExt cx="3198055" cy="701231"/>
          </a:xfrm>
        </p:grpSpPr>
        <p:sp>
          <p:nvSpPr>
            <p:cNvPr id="19" name="TextBox 16"/>
            <p:cNvSpPr txBox="1"/>
            <p:nvPr/>
          </p:nvSpPr>
          <p:spPr>
            <a:xfrm>
              <a:off x="8514715" y="2034687"/>
              <a:ext cx="1844248" cy="336585"/>
            </a:xfrm>
            <a:prstGeom prst="rect">
              <a:avLst/>
            </a:prstGeom>
            <a:noFill/>
          </p:spPr>
          <p:txBody>
            <a:bodyPr wrap="non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Rectangle 17"/>
            <p:cNvSpPr/>
            <p:nvPr/>
          </p:nvSpPr>
          <p:spPr>
            <a:xfrm>
              <a:off x="8508022" y="2365039"/>
              <a:ext cx="3198055" cy="370879"/>
            </a:xfrm>
            <a:prstGeom prst="rect">
              <a:avLst/>
            </a:prstGeom>
          </p:spPr>
          <p:txBody>
            <a:bodyPr wrap="square">
              <a:spAutoFit/>
            </a:bodyPr>
            <a:lstStyle/>
            <a:p>
              <a:pPr>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a:t>
              </a:r>
              <a:endParaRPr lang="en-GB"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1" name="Group 18"/>
          <p:cNvGrpSpPr/>
          <p:nvPr/>
        </p:nvGrpSpPr>
        <p:grpSpPr>
          <a:xfrm>
            <a:off x="8587683" y="4634427"/>
            <a:ext cx="2367440" cy="701156"/>
            <a:chOff x="8508022" y="2034687"/>
            <a:chExt cx="3198055" cy="701232"/>
          </a:xfrm>
        </p:grpSpPr>
        <p:sp>
          <p:nvSpPr>
            <p:cNvPr id="22" name="TextBox 19"/>
            <p:cNvSpPr txBox="1"/>
            <p:nvPr/>
          </p:nvSpPr>
          <p:spPr>
            <a:xfrm>
              <a:off x="8514343" y="2034687"/>
              <a:ext cx="1844247" cy="336586"/>
            </a:xfrm>
            <a:prstGeom prst="rect">
              <a:avLst/>
            </a:prstGeom>
            <a:noFill/>
          </p:spPr>
          <p:txBody>
            <a:bodyPr wrap="non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Rectangle 20"/>
            <p:cNvSpPr/>
            <p:nvPr/>
          </p:nvSpPr>
          <p:spPr>
            <a:xfrm>
              <a:off x="8508022" y="2365039"/>
              <a:ext cx="3198055" cy="370880"/>
            </a:xfrm>
            <a:prstGeom prst="rect">
              <a:avLst/>
            </a:prstGeom>
          </p:spPr>
          <p:txBody>
            <a:bodyPr wrap="square">
              <a:spAutoFit/>
            </a:bodyPr>
            <a:lstStyle/>
            <a:p>
              <a:pPr>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a:t>
              </a:r>
              <a:endParaRPr lang="en-GB"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4" name="Group 21"/>
          <p:cNvGrpSpPr/>
          <p:nvPr/>
        </p:nvGrpSpPr>
        <p:grpSpPr>
          <a:xfrm>
            <a:off x="8587683" y="3795585"/>
            <a:ext cx="2391392" cy="701157"/>
            <a:chOff x="8475665" y="2034687"/>
            <a:chExt cx="3230412" cy="701231"/>
          </a:xfrm>
        </p:grpSpPr>
        <p:sp>
          <p:nvSpPr>
            <p:cNvPr id="25" name="TextBox 22"/>
            <p:cNvSpPr txBox="1"/>
            <p:nvPr/>
          </p:nvSpPr>
          <p:spPr>
            <a:xfrm>
              <a:off x="8475665" y="2034687"/>
              <a:ext cx="1907725" cy="336585"/>
            </a:xfrm>
            <a:prstGeom prst="rect">
              <a:avLst/>
            </a:prstGeom>
            <a:noFill/>
          </p:spPr>
          <p:txBody>
            <a:bodyPr wrap="non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 </a:t>
              </a:r>
              <a:endParaRPr lang="en-GB"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Rectangle 23"/>
            <p:cNvSpPr/>
            <p:nvPr/>
          </p:nvSpPr>
          <p:spPr>
            <a:xfrm>
              <a:off x="8508022" y="2365039"/>
              <a:ext cx="3198055" cy="370879"/>
            </a:xfrm>
            <a:prstGeom prst="rect">
              <a:avLst/>
            </a:prstGeom>
          </p:spPr>
          <p:txBody>
            <a:bodyPr wrap="square">
              <a:spAutoFit/>
            </a:bodyPr>
            <a:lstStyle/>
            <a:p>
              <a:pPr>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a:t>
              </a:r>
              <a:endParaRPr lang="en-GB"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7" name="Group 37"/>
          <p:cNvGrpSpPr/>
          <p:nvPr/>
        </p:nvGrpSpPr>
        <p:grpSpPr>
          <a:xfrm>
            <a:off x="1271843" y="2256311"/>
            <a:ext cx="3854126" cy="3031628"/>
            <a:chOff x="689317" y="2256183"/>
            <a:chExt cx="3854548" cy="3031960"/>
          </a:xfrm>
          <a:solidFill>
            <a:schemeClr val="bg1">
              <a:lumMod val="75000"/>
            </a:schemeClr>
          </a:solidFill>
        </p:grpSpPr>
        <p:sp>
          <p:nvSpPr>
            <p:cNvPr id="28" name="Rectangle 27"/>
            <p:cNvSpPr/>
            <p:nvPr/>
          </p:nvSpPr>
          <p:spPr>
            <a:xfrm>
              <a:off x="689317" y="2256183"/>
              <a:ext cx="3854548" cy="3031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TextBox 28"/>
            <p:cNvSpPr txBox="1"/>
            <p:nvPr/>
          </p:nvSpPr>
          <p:spPr>
            <a:xfrm>
              <a:off x="1103992" y="2777120"/>
              <a:ext cx="1455026" cy="336587"/>
            </a:xfrm>
            <a:prstGeom prst="rect">
              <a:avLst/>
            </a:prstGeom>
            <a:grpFill/>
          </p:spPr>
          <p:txBody>
            <a:bodyPr wrap="square" rtlCol="0">
              <a:spAutoFit/>
            </a:bodyPr>
            <a:lstStyle/>
            <a:p>
              <a:pPr>
                <a:lnSpc>
                  <a:spcPct val="120000"/>
                </a:lnSpc>
              </a:pPr>
              <a:r>
                <a:rPr lang="zh-CN" altLang="en-US" sz="1325"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 </a:t>
              </a:r>
              <a:endParaRPr lang="en-GB" sz="132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29"/>
            <p:cNvSpPr/>
            <p:nvPr/>
          </p:nvSpPr>
          <p:spPr>
            <a:xfrm>
              <a:off x="1129140" y="3077845"/>
              <a:ext cx="3004396" cy="510596"/>
            </a:xfrm>
            <a:prstGeom prst="rect">
              <a:avLst/>
            </a:prstGeom>
            <a:grpFill/>
          </p:spPr>
          <p:txBody>
            <a:bodyPr wrap="square">
              <a:spAutoFit/>
            </a:bodyPr>
            <a:lstStyle/>
            <a:p>
              <a:pPr algn="just">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0"/>
            <p:cNvSpPr/>
            <p:nvPr/>
          </p:nvSpPr>
          <p:spPr>
            <a:xfrm>
              <a:off x="1129140" y="4123237"/>
              <a:ext cx="3004396" cy="510596"/>
            </a:xfrm>
            <a:prstGeom prst="rect">
              <a:avLst/>
            </a:prstGeom>
            <a:grpFill/>
          </p:spPr>
          <p:txBody>
            <a:bodyPr wrap="square">
              <a:spAutoFit/>
            </a:bodyPr>
            <a:lstStyle/>
            <a:p>
              <a:pPr>
                <a:lnSpc>
                  <a:spcPct val="120000"/>
                </a:lnSpc>
              </a:pPr>
              <a:r>
                <a:rPr lang="zh-CN" altLang="en-US" sz="76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r>
                <a:rPr lang="zh-CN" altLang="en-US" sz="760"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76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32" name="矩形 3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a:t>
            </a:r>
            <a:r>
              <a:rPr lang="zh-CN" altLang="en-US" sz="2800" b="1" dirty="0" smtClean="0">
                <a:solidFill>
                  <a:srgbClr val="C8161D"/>
                </a:solidFill>
              </a:rPr>
              <a:t>工作</a:t>
            </a:r>
            <a:r>
              <a:rPr lang="zh-CN" altLang="en-US" sz="2800" b="1" dirty="0">
                <a:solidFill>
                  <a:srgbClr val="C8161D"/>
                </a:solidFill>
              </a:rPr>
              <a:t>不足</a:t>
            </a:r>
          </a:p>
        </p:txBody>
      </p:sp>
    </p:spTree>
    <p:extLst>
      <p:ext uri="{BB962C8B-B14F-4D97-AF65-F5344CB8AC3E}">
        <p14:creationId xmlns:p14="http://schemas.microsoft.com/office/powerpoint/2010/main" val="3044954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6916869">
            <a:off x="956126" y="3004086"/>
            <a:ext cx="1422031" cy="127700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C8161D"/>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83BB48"/>
              </a:solidFill>
            </a:endParaRPr>
          </a:p>
        </p:txBody>
      </p:sp>
      <p:sp>
        <p:nvSpPr>
          <p:cNvPr id="4" name="任意多边形 3"/>
          <p:cNvSpPr/>
          <p:nvPr/>
        </p:nvSpPr>
        <p:spPr>
          <a:xfrm rot="5400000">
            <a:off x="861858" y="2683574"/>
            <a:ext cx="1422031" cy="127700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83BB48"/>
              </a:solidFill>
            </a:endParaRPr>
          </a:p>
        </p:txBody>
      </p:sp>
      <p:sp>
        <p:nvSpPr>
          <p:cNvPr id="5" name="Freeform 803"/>
          <p:cNvSpPr/>
          <p:nvPr/>
        </p:nvSpPr>
        <p:spPr bwMode="auto">
          <a:xfrm>
            <a:off x="1250250" y="3015116"/>
            <a:ext cx="645247"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C8161D"/>
          </a:solidFill>
          <a:ln>
            <a:noFill/>
          </a:ln>
        </p:spPr>
        <p:txBody>
          <a:bodyPr vert="horz" wrap="square" lIns="91440" tIns="45720" rIns="91440" bIns="45720" numCol="1" anchor="t" anchorCtr="0" compatLnSpc="1"/>
          <a:lstStyle/>
          <a:p>
            <a:endParaRPr lang="zh-CN" altLang="en-US" sz="1355">
              <a:solidFill>
                <a:srgbClr val="83BB48"/>
              </a:solidFill>
            </a:endParaRPr>
          </a:p>
        </p:txBody>
      </p:sp>
      <p:sp>
        <p:nvSpPr>
          <p:cNvPr id="6" name="任意多边形 5"/>
          <p:cNvSpPr/>
          <p:nvPr/>
        </p:nvSpPr>
        <p:spPr>
          <a:xfrm rot="14683131" flipV="1">
            <a:off x="3785426" y="2683574"/>
            <a:ext cx="1422031" cy="127700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C8161D"/>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83BB48"/>
              </a:solidFill>
            </a:endParaRPr>
          </a:p>
        </p:txBody>
      </p:sp>
      <p:sp>
        <p:nvSpPr>
          <p:cNvPr id="8" name="任意多边形 7"/>
          <p:cNvSpPr/>
          <p:nvPr/>
        </p:nvSpPr>
        <p:spPr>
          <a:xfrm rot="16200000" flipV="1">
            <a:off x="3691158" y="3004086"/>
            <a:ext cx="1422031" cy="127700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83BB48"/>
              </a:solidFill>
            </a:endParaRPr>
          </a:p>
        </p:txBody>
      </p:sp>
      <p:grpSp>
        <p:nvGrpSpPr>
          <p:cNvPr id="9" name="组合 8"/>
          <p:cNvGrpSpPr/>
          <p:nvPr/>
        </p:nvGrpSpPr>
        <p:grpSpPr>
          <a:xfrm>
            <a:off x="4025141" y="3335406"/>
            <a:ext cx="754064" cy="614364"/>
            <a:chOff x="8323263" y="-182563"/>
            <a:chExt cx="754063" cy="614364"/>
          </a:xfrm>
          <a:solidFill>
            <a:srgbClr val="C8161D"/>
          </a:solidFill>
        </p:grpSpPr>
        <p:sp>
          <p:nvSpPr>
            <p:cNvPr id="10"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83BB48"/>
                </a:solidFill>
              </a:endParaRPr>
            </a:p>
          </p:txBody>
        </p:sp>
        <p:sp>
          <p:nvSpPr>
            <p:cNvPr id="11"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83BB48"/>
                </a:solidFill>
              </a:endParaRPr>
            </a:p>
          </p:txBody>
        </p:sp>
        <p:sp>
          <p:nvSpPr>
            <p:cNvPr id="12"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83BB48"/>
                </a:solidFill>
              </a:endParaRPr>
            </a:p>
          </p:txBody>
        </p:sp>
        <p:sp>
          <p:nvSpPr>
            <p:cNvPr id="13"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83BB48"/>
                </a:solidFill>
              </a:endParaRPr>
            </a:p>
          </p:txBody>
        </p:sp>
        <p:sp>
          <p:nvSpPr>
            <p:cNvPr id="14"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83BB48"/>
                </a:solidFill>
              </a:endParaRPr>
            </a:p>
          </p:txBody>
        </p:sp>
        <p:sp>
          <p:nvSpPr>
            <p:cNvPr id="15"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83BB48"/>
                </a:solidFill>
              </a:endParaRPr>
            </a:p>
          </p:txBody>
        </p:sp>
      </p:grpSp>
      <p:sp>
        <p:nvSpPr>
          <p:cNvPr id="16" name="任意多边形 15"/>
          <p:cNvSpPr/>
          <p:nvPr/>
        </p:nvSpPr>
        <p:spPr>
          <a:xfrm rot="6916869">
            <a:off x="6711901" y="3004086"/>
            <a:ext cx="1422031" cy="127700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C8161D"/>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83BB48"/>
              </a:solidFill>
            </a:endParaRPr>
          </a:p>
        </p:txBody>
      </p:sp>
      <p:sp>
        <p:nvSpPr>
          <p:cNvPr id="18" name="任意多边形 17"/>
          <p:cNvSpPr/>
          <p:nvPr/>
        </p:nvSpPr>
        <p:spPr>
          <a:xfrm rot="5400000">
            <a:off x="6617633" y="2683574"/>
            <a:ext cx="1422031" cy="127700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83BB48"/>
              </a:solidFill>
            </a:endParaRPr>
          </a:p>
        </p:txBody>
      </p:sp>
      <p:grpSp>
        <p:nvGrpSpPr>
          <p:cNvPr id="19" name="组合 18"/>
          <p:cNvGrpSpPr/>
          <p:nvPr/>
        </p:nvGrpSpPr>
        <p:grpSpPr>
          <a:xfrm>
            <a:off x="7009560" y="3008379"/>
            <a:ext cx="638175" cy="630238"/>
            <a:chOff x="2089150" y="2809876"/>
            <a:chExt cx="638175" cy="630238"/>
          </a:xfrm>
          <a:solidFill>
            <a:srgbClr val="C8161D"/>
          </a:solidFill>
        </p:grpSpPr>
        <p:sp>
          <p:nvSpPr>
            <p:cNvPr id="20"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rgbClr val="83BB48"/>
                </a:solidFill>
              </a:endParaRPr>
            </a:p>
          </p:txBody>
        </p:sp>
        <p:sp>
          <p:nvSpPr>
            <p:cNvPr id="21" name="Rectangle 829"/>
            <p:cNvSpPr>
              <a:spLocks noChangeArrowheads="1"/>
            </p:cNvSpPr>
            <p:nvPr/>
          </p:nvSpPr>
          <p:spPr bwMode="auto">
            <a:xfrm>
              <a:off x="2671762" y="2809876"/>
              <a:ext cx="5556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83BB48"/>
                </a:solidFill>
              </a:endParaRPr>
            </a:p>
          </p:txBody>
        </p:sp>
        <p:sp>
          <p:nvSpPr>
            <p:cNvPr id="22" name="Rectangle 830"/>
            <p:cNvSpPr>
              <a:spLocks noChangeArrowheads="1"/>
            </p:cNvSpPr>
            <p:nvPr/>
          </p:nvSpPr>
          <p:spPr bwMode="auto">
            <a:xfrm>
              <a:off x="2671762" y="2990851"/>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83BB48"/>
                </a:solidFill>
              </a:endParaRPr>
            </a:p>
          </p:txBody>
        </p:sp>
        <p:sp>
          <p:nvSpPr>
            <p:cNvPr id="23" name="Rectangle 831"/>
            <p:cNvSpPr>
              <a:spLocks noChangeArrowheads="1"/>
            </p:cNvSpPr>
            <p:nvPr/>
          </p:nvSpPr>
          <p:spPr bwMode="auto">
            <a:xfrm>
              <a:off x="2671762" y="3173413"/>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srgbClr val="83BB48"/>
                </a:solidFill>
              </a:endParaRPr>
            </a:p>
          </p:txBody>
        </p:sp>
      </p:grpSp>
      <p:sp>
        <p:nvSpPr>
          <p:cNvPr id="24" name="任意多边形 23"/>
          <p:cNvSpPr/>
          <p:nvPr/>
        </p:nvSpPr>
        <p:spPr>
          <a:xfrm rot="14683131" flipV="1">
            <a:off x="9465986" y="2683574"/>
            <a:ext cx="1422031" cy="127700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C8161D"/>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83BB48"/>
              </a:solidFill>
            </a:endParaRPr>
          </a:p>
        </p:txBody>
      </p:sp>
      <p:sp>
        <p:nvSpPr>
          <p:cNvPr id="26" name="任意多边形 25"/>
          <p:cNvSpPr/>
          <p:nvPr/>
        </p:nvSpPr>
        <p:spPr>
          <a:xfrm rot="16200000" flipV="1">
            <a:off x="9371718" y="3004086"/>
            <a:ext cx="1422031" cy="127700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rgbClr val="83BB48"/>
              </a:solidFill>
            </a:endParaRPr>
          </a:p>
        </p:txBody>
      </p:sp>
      <p:sp>
        <p:nvSpPr>
          <p:cNvPr id="27" name="Freeform 817"/>
          <p:cNvSpPr>
            <a:spLocks noEditPoints="1"/>
          </p:cNvSpPr>
          <p:nvPr/>
        </p:nvSpPr>
        <p:spPr bwMode="auto">
          <a:xfrm>
            <a:off x="9755708" y="3353662"/>
            <a:ext cx="654051"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C8161D"/>
          </a:solidFill>
          <a:ln>
            <a:noFill/>
          </a:ln>
        </p:spPr>
        <p:txBody>
          <a:bodyPr vert="horz" wrap="square" lIns="91440" tIns="45720" rIns="91440" bIns="45720" numCol="1" anchor="t" anchorCtr="0" compatLnSpc="1"/>
          <a:lstStyle/>
          <a:p>
            <a:endParaRPr lang="zh-CN" altLang="en-US" sz="1355">
              <a:solidFill>
                <a:srgbClr val="83BB48"/>
              </a:solidFill>
            </a:endParaRPr>
          </a:p>
        </p:txBody>
      </p:sp>
      <p:sp>
        <p:nvSpPr>
          <p:cNvPr id="36" name="矩形 35"/>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70966" y="472661"/>
            <a:ext cx="2651118" cy="523220"/>
          </a:xfrm>
          <a:prstGeom prst="rect">
            <a:avLst/>
          </a:prstGeom>
          <a:noFill/>
        </p:spPr>
        <p:txBody>
          <a:bodyPr wrap="square" rtlCol="0">
            <a:spAutoFit/>
          </a:bodyPr>
          <a:lstStyle/>
          <a:p>
            <a:pPr lvl="0"/>
            <a:r>
              <a:rPr lang="zh-CN" altLang="en-US" sz="2800" b="1" dirty="0">
                <a:solidFill>
                  <a:srgbClr val="C8161D"/>
                </a:solidFill>
              </a:rPr>
              <a:t>年终</a:t>
            </a:r>
            <a:r>
              <a:rPr lang="zh-CN" altLang="en-US" sz="2800" b="1" dirty="0" smtClean="0">
                <a:solidFill>
                  <a:srgbClr val="C8161D"/>
                </a:solidFill>
              </a:rPr>
              <a:t>工作</a:t>
            </a:r>
            <a:r>
              <a:rPr lang="zh-CN" altLang="en-US" sz="2800" b="1" dirty="0">
                <a:solidFill>
                  <a:srgbClr val="C8161D"/>
                </a:solidFill>
              </a:rPr>
              <a:t>不足</a:t>
            </a:r>
          </a:p>
        </p:txBody>
      </p:sp>
      <p:sp>
        <p:nvSpPr>
          <p:cNvPr id="38" name="Text Placeholder 2"/>
          <p:cNvSpPr txBox="1"/>
          <p:nvPr/>
        </p:nvSpPr>
        <p:spPr>
          <a:xfrm>
            <a:off x="617564" y="5081185"/>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39" name="文本框 36"/>
          <p:cNvSpPr txBox="1"/>
          <p:nvPr/>
        </p:nvSpPr>
        <p:spPr>
          <a:xfrm>
            <a:off x="506994" y="4674117"/>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40" name="Text Placeholder 2"/>
          <p:cNvSpPr txBox="1"/>
          <p:nvPr/>
        </p:nvSpPr>
        <p:spPr>
          <a:xfrm>
            <a:off x="3612399" y="5081185"/>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1" name="文本框 36"/>
          <p:cNvSpPr txBox="1"/>
          <p:nvPr/>
        </p:nvSpPr>
        <p:spPr>
          <a:xfrm>
            <a:off x="3501829" y="4674117"/>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42" name="Text Placeholder 2"/>
          <p:cNvSpPr txBox="1"/>
          <p:nvPr/>
        </p:nvSpPr>
        <p:spPr>
          <a:xfrm>
            <a:off x="6607234" y="5081185"/>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3" name="文本框 36"/>
          <p:cNvSpPr txBox="1"/>
          <p:nvPr/>
        </p:nvSpPr>
        <p:spPr>
          <a:xfrm>
            <a:off x="6496664" y="4674117"/>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
        <p:nvSpPr>
          <p:cNvPr id="44" name="Text Placeholder 2"/>
          <p:cNvSpPr txBox="1"/>
          <p:nvPr/>
        </p:nvSpPr>
        <p:spPr>
          <a:xfrm>
            <a:off x="9386282" y="5072770"/>
            <a:ext cx="2418112" cy="72398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5" name="文本框 36"/>
          <p:cNvSpPr txBox="1"/>
          <p:nvPr/>
        </p:nvSpPr>
        <p:spPr>
          <a:xfrm>
            <a:off x="9275712" y="4665702"/>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a:t>
            </a:r>
            <a:r>
              <a:rPr lang="zh-CN" altLang="en-US" sz="2000" b="1" dirty="0">
                <a:solidFill>
                  <a:srgbClr val="C00000"/>
                </a:solidFill>
              </a:rPr>
              <a:t>不足</a:t>
            </a:r>
          </a:p>
        </p:txBody>
      </p:sp>
    </p:spTree>
    <p:extLst>
      <p:ext uri="{BB962C8B-B14F-4D97-AF65-F5344CB8AC3E}">
        <p14:creationId xmlns:p14="http://schemas.microsoft.com/office/powerpoint/2010/main" val="45343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down)">
                                      <p:cBhvr>
                                        <p:cTn id="16" dur="500"/>
                                        <p:tgtEl>
                                          <p:spTgt spid="16"/>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p:tgtEl>
                                          <p:spTgt spid="24"/>
                                        </p:tgtEl>
                                        <p:attrNameLst>
                                          <p:attrName>ppt_y</p:attrName>
                                        </p:attrNameLst>
                                      </p:cBhvr>
                                      <p:tavLst>
                                        <p:tav tm="0">
                                          <p:val>
                                            <p:strVal val="#ppt_y+#ppt_h*1.125000"/>
                                          </p:val>
                                        </p:tav>
                                        <p:tav tm="100000">
                                          <p:val>
                                            <p:strVal val="#ppt_y"/>
                                          </p:val>
                                        </p:tav>
                                      </p:tavLst>
                                    </p:anim>
                                    <p:animEffect transition="in" filter="wipe(up)">
                                      <p:cBhvr>
                                        <p:cTn id="2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16" grpId="0" bldLvl="0" animBg="1"/>
      <p:bldP spid="2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p:nvPr/>
        </p:nvSpPr>
        <p:spPr bwMode="auto">
          <a:xfrm rot="5400000">
            <a:off x="4406455" y="1812103"/>
            <a:ext cx="3419172" cy="30303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C8161D"/>
            </a:solid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pic>
        <p:nvPicPr>
          <p:cNvPr id="18" name="Picture 3" descr="C:\Users\Administrator\Desktop\微立体创业计划\002.png"/>
          <p:cNvPicPr>
            <a:picLocks noChangeAspect="1" noChangeArrowheads="1"/>
          </p:cNvPicPr>
          <p:nvPr/>
        </p:nvPicPr>
        <p:blipFill>
          <a:blip r:embed="rId3" cstate="email"/>
          <a:srcRect/>
          <a:stretch>
            <a:fillRect/>
          </a:stretch>
        </p:blipFill>
        <p:spPr bwMode="auto">
          <a:xfrm>
            <a:off x="4338243" y="1491570"/>
            <a:ext cx="3671452" cy="367145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9" name="Freeform 5"/>
          <p:cNvSpPr/>
          <p:nvPr/>
        </p:nvSpPr>
        <p:spPr bwMode="auto">
          <a:xfrm rot="5400000">
            <a:off x="4278683" y="2036359"/>
            <a:ext cx="1094948" cy="97044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161D"/>
          </a:solidFill>
          <a:ln w="25400">
            <a:no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sp>
        <p:nvSpPr>
          <p:cNvPr id="20" name="TextBox 7"/>
          <p:cNvSpPr>
            <a:spLocks noChangeArrowheads="1"/>
          </p:cNvSpPr>
          <p:nvPr/>
        </p:nvSpPr>
        <p:spPr bwMode="auto">
          <a:xfrm>
            <a:off x="4178558" y="2302381"/>
            <a:ext cx="126027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chemeClr val="bg1"/>
                </a:solidFill>
                <a:cs typeface="+mn-ea"/>
                <a:sym typeface="+mn-lt"/>
              </a:rPr>
              <a:t>04</a:t>
            </a:r>
            <a:endParaRPr lang="zh-CN" altLang="en-US" sz="3200" b="1" dirty="0">
              <a:solidFill>
                <a:schemeClr val="bg1"/>
              </a:solidFill>
              <a:cs typeface="+mn-ea"/>
              <a:sym typeface="+mn-lt"/>
            </a:endParaRPr>
          </a:p>
        </p:txBody>
      </p:sp>
      <p:sp>
        <p:nvSpPr>
          <p:cNvPr id="21" name="文本框 163"/>
          <p:cNvSpPr txBox="1"/>
          <p:nvPr/>
        </p:nvSpPr>
        <p:spPr>
          <a:xfrm>
            <a:off x="4927405" y="3356646"/>
            <a:ext cx="2703828" cy="523220"/>
          </a:xfrm>
          <a:prstGeom prst="rect">
            <a:avLst/>
          </a:prstGeom>
          <a:noFill/>
        </p:spPr>
        <p:txBody>
          <a:bodyPr wrap="square" rtlCol="0">
            <a:spAutoFit/>
          </a:bodyPr>
          <a:lstStyle/>
          <a:p>
            <a:pPr lvl="0"/>
            <a:r>
              <a:rPr lang="zh-CN" altLang="en-US" sz="2800" b="1" dirty="0" smtClean="0">
                <a:solidFill>
                  <a:srgbClr val="C8161D"/>
                </a:solidFill>
              </a:rPr>
              <a:t>明年工作计划</a:t>
            </a:r>
            <a:endParaRPr lang="zh-CN" altLang="en-US" sz="2800" b="1" dirty="0">
              <a:solidFill>
                <a:srgbClr val="C8161D"/>
              </a:solidFill>
            </a:endParaRPr>
          </a:p>
        </p:txBody>
      </p:sp>
      <p:sp>
        <p:nvSpPr>
          <p:cNvPr id="2" name="矩形 1"/>
          <p:cNvSpPr/>
          <p:nvPr/>
        </p:nvSpPr>
        <p:spPr>
          <a:xfrm>
            <a:off x="5699363" y="4121781"/>
            <a:ext cx="833356" cy="48100"/>
          </a:xfrm>
          <a:prstGeom prst="rect">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5" name="Picture 3" descr="C:\Users\Administrator\Desktop\微立体创业计划\002.png"/>
          <p:cNvPicPr>
            <a:picLocks noChangeAspect="1" noChangeArrowheads="1"/>
          </p:cNvPicPr>
          <p:nvPr/>
        </p:nvPicPr>
        <p:blipFill>
          <a:blip r:embed="rId4" cstate="email"/>
          <a:srcRect/>
          <a:stretch>
            <a:fillRect/>
          </a:stretch>
        </p:blipFill>
        <p:spPr bwMode="auto">
          <a:xfrm>
            <a:off x="7978519" y="5660667"/>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6" name="Picture 3" descr="C:\Users\Administrator\Desktop\微立体创业计划\002.png"/>
          <p:cNvPicPr>
            <a:picLocks noChangeAspect="1" noChangeArrowheads="1"/>
          </p:cNvPicPr>
          <p:nvPr/>
        </p:nvPicPr>
        <p:blipFill>
          <a:blip r:embed="rId4" cstate="email"/>
          <a:srcRect/>
          <a:stretch>
            <a:fillRect/>
          </a:stretch>
        </p:blipFill>
        <p:spPr bwMode="auto">
          <a:xfrm>
            <a:off x="8975570" y="4004915"/>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7" name="Picture 3" descr="C:\Users\Administrator\Desktop\微立体创业计划\002.png"/>
          <p:cNvPicPr>
            <a:picLocks noChangeAspect="1" noChangeArrowheads="1"/>
          </p:cNvPicPr>
          <p:nvPr/>
        </p:nvPicPr>
        <p:blipFill>
          <a:blip r:embed="rId5" cstate="email"/>
          <a:srcRect/>
          <a:stretch>
            <a:fillRect/>
          </a:stretch>
        </p:blipFill>
        <p:spPr bwMode="auto">
          <a:xfrm>
            <a:off x="9956042" y="5633291"/>
            <a:ext cx="2547001" cy="25470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1" name="Picture 3" descr="C:\Users\Administrator\Desktop\微立体创业计划\002.png"/>
          <p:cNvPicPr>
            <a:picLocks noChangeAspect="1" noChangeArrowheads="1"/>
          </p:cNvPicPr>
          <p:nvPr/>
        </p:nvPicPr>
        <p:blipFill>
          <a:blip r:embed="rId4" cstate="email"/>
          <a:srcRect/>
          <a:stretch>
            <a:fillRect/>
          </a:stretch>
        </p:blipFill>
        <p:spPr bwMode="auto">
          <a:xfrm>
            <a:off x="-311044" y="5660666"/>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2" name="Picture 3" descr="C:\Users\Administrator\Desktop\微立体创业计划\002.png"/>
          <p:cNvPicPr>
            <a:picLocks noChangeAspect="1" noChangeArrowheads="1"/>
          </p:cNvPicPr>
          <p:nvPr/>
        </p:nvPicPr>
        <p:blipFill>
          <a:blip r:embed="rId4" cstate="email"/>
          <a:srcRect/>
          <a:stretch>
            <a:fillRect/>
          </a:stretch>
        </p:blipFill>
        <p:spPr bwMode="auto">
          <a:xfrm>
            <a:off x="686006" y="4004914"/>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3" name="Picture 3" descr="C:\Users\Administrator\Desktop\微立体创业计划\002.png"/>
          <p:cNvPicPr>
            <a:picLocks noChangeAspect="1" noChangeArrowheads="1"/>
          </p:cNvPicPr>
          <p:nvPr/>
        </p:nvPicPr>
        <p:blipFill>
          <a:blip r:embed="rId5" cstate="email"/>
          <a:srcRect/>
          <a:stretch>
            <a:fillRect/>
          </a:stretch>
        </p:blipFill>
        <p:spPr bwMode="auto">
          <a:xfrm>
            <a:off x="1666479" y="5633290"/>
            <a:ext cx="2547001" cy="25470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5571292" y="2839180"/>
            <a:ext cx="1172117" cy="369332"/>
          </a:xfrm>
          <a:prstGeom prst="rect">
            <a:avLst/>
          </a:prstGeom>
        </p:spPr>
        <p:txBody>
          <a:bodyPr wrap="none">
            <a:spAutoFit/>
          </a:bodyPr>
          <a:lstStyle/>
          <a:p>
            <a:pPr algn="ctr"/>
            <a:r>
              <a:rPr lang="zh-CN" altLang="en-US" b="1" dirty="0" smtClean="0">
                <a:solidFill>
                  <a:schemeClr val="tx1">
                    <a:lumMod val="50000"/>
                    <a:lumOff val="50000"/>
                  </a:schemeClr>
                </a:solidFill>
                <a:cs typeface="+mn-ea"/>
                <a:sym typeface="+mn-lt"/>
              </a:rPr>
              <a:t>第四部分 </a:t>
            </a:r>
            <a:endParaRPr lang="en-US" altLang="zh-CN" b="1"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8029150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19" grpId="0" bldLvl="0" animBg="1"/>
      <p:bldP spid="20" grpId="0"/>
      <p:bldP spid="21" grpId="0"/>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6"/>
          <p:cNvSpPr>
            <a:spLocks noEditPoints="1"/>
          </p:cNvSpPr>
          <p:nvPr>
            <p:custDataLst>
              <p:tags r:id="rId1"/>
            </p:custDataLst>
          </p:nvPr>
        </p:nvSpPr>
        <p:spPr bwMode="auto">
          <a:xfrm>
            <a:off x="4850844" y="3450147"/>
            <a:ext cx="2476964" cy="2476965"/>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ysClr val="window" lastClr="FFFFFF">
              <a:lumMod val="75000"/>
            </a:sysClr>
          </a:solidFill>
          <a:ln>
            <a:noFill/>
          </a:ln>
        </p:spPr>
        <p:txBody>
          <a:bodyPr lIns="82296" tIns="41148" rIns="82296" bIns="41148"/>
          <a:lstStyle/>
          <a:p>
            <a:pPr defTabSz="822960">
              <a:defRPr/>
            </a:pPr>
            <a:endParaRPr lang="zh-CN" altLang="en-US" sz="2160" kern="0">
              <a:solidFill>
                <a:sysClr val="windowText" lastClr="000000"/>
              </a:solidFill>
            </a:endParaRPr>
          </a:p>
        </p:txBody>
      </p:sp>
      <p:sp>
        <p:nvSpPr>
          <p:cNvPr id="3" name="MH_Other_7"/>
          <p:cNvSpPr/>
          <p:nvPr>
            <p:custDataLst>
              <p:tags r:id="rId2"/>
            </p:custDataLst>
          </p:nvPr>
        </p:nvSpPr>
        <p:spPr bwMode="auto">
          <a:xfrm>
            <a:off x="5261388" y="3833324"/>
            <a:ext cx="1667069" cy="2595152"/>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lIns="82296" tIns="41148" rIns="82296" bIns="41148"/>
          <a:lstStyle/>
          <a:p>
            <a:pPr defTabSz="822960">
              <a:defRPr/>
            </a:pPr>
            <a:endParaRPr lang="zh-CN" altLang="en-US" sz="2160" kern="0">
              <a:solidFill>
                <a:sysClr val="windowText" lastClr="000000"/>
              </a:solidFill>
            </a:endParaRPr>
          </a:p>
        </p:txBody>
      </p:sp>
      <p:sp>
        <p:nvSpPr>
          <p:cNvPr id="5" name="MH_Other_8"/>
          <p:cNvSpPr/>
          <p:nvPr>
            <p:custDataLst>
              <p:tags r:id="rId3"/>
            </p:custDataLst>
          </p:nvPr>
        </p:nvSpPr>
        <p:spPr bwMode="auto">
          <a:xfrm>
            <a:off x="6004106" y="6317754"/>
            <a:ext cx="182880" cy="51007"/>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ysClr val="window" lastClr="FFFFFF">
              <a:lumMod val="75000"/>
            </a:sysClr>
          </a:solidFill>
          <a:ln>
            <a:noFill/>
          </a:ln>
          <a:effectLst>
            <a:outerShdw blurRad="63500" sx="102000" sy="102000" algn="ctr" rotWithShape="0">
              <a:prstClr val="black">
                <a:alpha val="40000"/>
              </a:prstClr>
            </a:outerShdw>
          </a:effectLst>
        </p:spPr>
        <p:txBody>
          <a:bodyPr/>
          <a:lstStyle/>
          <a:p>
            <a:pPr defTabSz="822960">
              <a:defRPr/>
            </a:pPr>
            <a:endParaRPr lang="zh-CN" altLang="en-US" sz="2160" kern="0">
              <a:solidFill>
                <a:srgbClr val="83BB48"/>
              </a:solidFill>
            </a:endParaRPr>
          </a:p>
        </p:txBody>
      </p:sp>
      <p:sp>
        <p:nvSpPr>
          <p:cNvPr id="6" name="MH_Other_9"/>
          <p:cNvSpPr/>
          <p:nvPr>
            <p:custDataLst>
              <p:tags r:id="rId4"/>
            </p:custDataLst>
          </p:nvPr>
        </p:nvSpPr>
        <p:spPr bwMode="auto">
          <a:xfrm>
            <a:off x="5780172" y="6179660"/>
            <a:ext cx="629505" cy="64692"/>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ysClr val="window" lastClr="FFFFFF">
              <a:lumMod val="75000"/>
            </a:sysClr>
          </a:solidFill>
          <a:ln>
            <a:noFill/>
          </a:ln>
          <a:effectLst>
            <a:outerShdw blurRad="63500" sx="102000" sy="102000" algn="ctr" rotWithShape="0">
              <a:prstClr val="black">
                <a:alpha val="40000"/>
              </a:prstClr>
            </a:outerShdw>
          </a:effectLst>
        </p:spPr>
        <p:txBody>
          <a:bodyPr/>
          <a:lstStyle/>
          <a:p>
            <a:pPr defTabSz="822960">
              <a:defRPr/>
            </a:pPr>
            <a:endParaRPr lang="zh-CN" altLang="en-US" sz="2160" kern="0">
              <a:solidFill>
                <a:srgbClr val="83BB48"/>
              </a:solidFill>
            </a:endParaRPr>
          </a:p>
        </p:txBody>
      </p:sp>
      <p:sp>
        <p:nvSpPr>
          <p:cNvPr id="7" name="MH_Other_10"/>
          <p:cNvSpPr/>
          <p:nvPr>
            <p:custDataLst>
              <p:tags r:id="rId5"/>
            </p:custDataLst>
          </p:nvPr>
        </p:nvSpPr>
        <p:spPr bwMode="auto">
          <a:xfrm>
            <a:off x="5760266" y="6014199"/>
            <a:ext cx="656875" cy="67180"/>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ysClr val="window" lastClr="FFFFFF">
              <a:lumMod val="75000"/>
            </a:sysClr>
          </a:solidFill>
          <a:ln>
            <a:noFill/>
          </a:ln>
          <a:effectLst>
            <a:outerShdw blurRad="63500" sx="102000" sy="102000" algn="ctr" rotWithShape="0">
              <a:prstClr val="black">
                <a:alpha val="40000"/>
              </a:prstClr>
            </a:outerShdw>
          </a:effectLst>
        </p:spPr>
        <p:txBody>
          <a:bodyPr/>
          <a:lstStyle/>
          <a:p>
            <a:pPr defTabSz="822960">
              <a:defRPr/>
            </a:pPr>
            <a:endParaRPr lang="zh-CN" altLang="en-US" sz="2160" kern="0">
              <a:solidFill>
                <a:srgbClr val="83BB48"/>
              </a:solidFill>
            </a:endParaRPr>
          </a:p>
        </p:txBody>
      </p:sp>
      <p:sp>
        <p:nvSpPr>
          <p:cNvPr id="8" name="MH_Other_11"/>
          <p:cNvSpPr/>
          <p:nvPr>
            <p:custDataLst>
              <p:tags r:id="rId6"/>
            </p:custDataLst>
          </p:nvPr>
        </p:nvSpPr>
        <p:spPr bwMode="auto">
          <a:xfrm>
            <a:off x="5712991" y="5586234"/>
            <a:ext cx="763866" cy="34461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ysClr val="window" lastClr="FFFFFF">
              <a:lumMod val="75000"/>
            </a:sysClr>
          </a:solidFill>
          <a:ln>
            <a:noFill/>
          </a:ln>
          <a:effectLst>
            <a:outerShdw blurRad="63500" sx="102000" sy="102000" algn="ctr" rotWithShape="0">
              <a:prstClr val="black">
                <a:alpha val="40000"/>
              </a:prstClr>
            </a:outerShdw>
          </a:effectLst>
        </p:spPr>
        <p:txBody>
          <a:bodyPr/>
          <a:lstStyle/>
          <a:p>
            <a:pPr defTabSz="822960">
              <a:defRPr/>
            </a:pPr>
            <a:endParaRPr lang="zh-CN" altLang="en-US" sz="2160" kern="0">
              <a:solidFill>
                <a:srgbClr val="83BB48"/>
              </a:solidFill>
            </a:endParaRPr>
          </a:p>
        </p:txBody>
      </p:sp>
      <p:sp>
        <p:nvSpPr>
          <p:cNvPr id="9" name="MH_Other_12"/>
          <p:cNvSpPr/>
          <p:nvPr>
            <p:custDataLst>
              <p:tags r:id="rId7"/>
            </p:custDataLst>
          </p:nvPr>
        </p:nvSpPr>
        <p:spPr bwMode="auto">
          <a:xfrm>
            <a:off x="5331059" y="3900504"/>
            <a:ext cx="1530220" cy="1608597"/>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ysClr val="window" lastClr="FFFFFF"/>
                </a:gs>
                <a:gs pos="100000">
                  <a:srgbClr val="DDDDDD"/>
                </a:gs>
              </a:gsLst>
              <a:lin ang="5400000" scaled="1"/>
            </a:gradFill>
            <a:prstDash val="solid"/>
            <a:miter lim="800000"/>
          </a:ln>
          <a:effectLst>
            <a:outerShdw blurRad="152400" dist="50800" dir="8100000" algn="ctr" rotWithShape="0">
              <a:prstClr val="black">
                <a:alpha val="40000"/>
              </a:prstClr>
            </a:outerShdw>
          </a:effectLst>
        </p:spPr>
        <p:txBody>
          <a:bodyPr vert="horz" wrap="square" lIns="109728" tIns="54864" rIns="109728" bIns="54864" numCol="1" anchor="t" anchorCtr="0" compatLnSpc="1"/>
          <a:lstStyle/>
          <a:p>
            <a:pPr defTabSz="822960">
              <a:defRPr/>
            </a:pPr>
            <a:endParaRPr lang="zh-CN" altLang="en-US" sz="2160" kern="0">
              <a:solidFill>
                <a:srgbClr val="83BB48"/>
              </a:solidFill>
            </a:endParaRPr>
          </a:p>
        </p:txBody>
      </p:sp>
      <p:sp>
        <p:nvSpPr>
          <p:cNvPr id="11" name="MH_Title_1"/>
          <p:cNvSpPr txBox="1">
            <a:spLocks noChangeArrowheads="1"/>
          </p:cNvSpPr>
          <p:nvPr>
            <p:custDataLst>
              <p:tags r:id="rId8"/>
            </p:custDataLst>
          </p:nvPr>
        </p:nvSpPr>
        <p:spPr bwMode="auto">
          <a:xfrm>
            <a:off x="5529491" y="4344512"/>
            <a:ext cx="1165164" cy="68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charset="0"/>
                <a:ea typeface="宋体" panose="02010600030101010101" pitchFamily="2" charset="-122"/>
              </a:defRPr>
            </a:lvl1pPr>
            <a:lvl2pPr marL="742950" indent="-285750">
              <a:defRPr>
                <a:solidFill>
                  <a:schemeClr val="tx1"/>
                </a:solidFill>
                <a:latin typeface="Calibri" charset="0"/>
                <a:ea typeface="宋体" panose="02010600030101010101" pitchFamily="2" charset="-122"/>
              </a:defRPr>
            </a:lvl2pPr>
            <a:lvl3pPr marL="1143000" indent="-228600">
              <a:defRPr>
                <a:solidFill>
                  <a:schemeClr val="tx1"/>
                </a:solidFill>
                <a:latin typeface="Calibri" charset="0"/>
                <a:ea typeface="宋体" panose="02010600030101010101" pitchFamily="2" charset="-122"/>
              </a:defRPr>
            </a:lvl3pPr>
            <a:lvl4pPr marL="1600200" indent="-228600">
              <a:defRPr>
                <a:solidFill>
                  <a:schemeClr val="tx1"/>
                </a:solidFill>
                <a:latin typeface="Calibri" charset="0"/>
                <a:ea typeface="宋体" panose="02010600030101010101" pitchFamily="2" charset="-122"/>
              </a:defRPr>
            </a:lvl4pPr>
            <a:lvl5pPr marL="2057400" indent="-228600">
              <a:defRPr>
                <a:solidFill>
                  <a:schemeClr val="tx1"/>
                </a:solidFill>
                <a:latin typeface="Calibri"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charset="0"/>
                <a:ea typeface="宋体" panose="02010600030101010101" pitchFamily="2" charset="-122"/>
              </a:defRPr>
            </a:lvl9pPr>
          </a:lstStyle>
          <a:p>
            <a:pPr algn="ctr" defTabSz="822960">
              <a:defRPr/>
            </a:pPr>
            <a:r>
              <a:rPr lang="zh-CN" altLang="en-US" b="1" kern="0" dirty="0">
                <a:solidFill>
                  <a:srgbClr val="C8161D"/>
                </a:solidFill>
                <a:latin typeface="造字工房悦黑（非商用）常规体"/>
                <a:ea typeface="+mn-ea"/>
                <a:cs typeface="Arial Unicode MS" panose="020B0604020202020204" charset="-122"/>
              </a:rPr>
              <a:t>五大</a:t>
            </a:r>
            <a:endParaRPr lang="en-US" altLang="zh-CN" b="1" kern="0" dirty="0">
              <a:solidFill>
                <a:srgbClr val="C8161D"/>
              </a:solidFill>
              <a:latin typeface="造字工房悦黑（非商用）常规体"/>
              <a:ea typeface="+mn-ea"/>
              <a:cs typeface="Arial Unicode MS" panose="020B0604020202020204" charset="-122"/>
            </a:endParaRPr>
          </a:p>
          <a:p>
            <a:pPr algn="ctr" defTabSz="822960">
              <a:defRPr/>
            </a:pPr>
            <a:r>
              <a:rPr lang="zh-CN" altLang="en-US" b="1" kern="0" dirty="0">
                <a:solidFill>
                  <a:srgbClr val="C8161D"/>
                </a:solidFill>
                <a:latin typeface="造字工房悦黑（非商用）常规体"/>
                <a:ea typeface="+mn-ea"/>
                <a:cs typeface="Arial Unicode MS" panose="020B0604020202020204" charset="-122"/>
              </a:rPr>
              <a:t>重点工作</a:t>
            </a:r>
          </a:p>
        </p:txBody>
      </p:sp>
      <p:pic>
        <p:nvPicPr>
          <p:cNvPr id="18" name="MH_Other_5"/>
          <p:cNvPicPr>
            <a:picLocks noChangeAspect="1"/>
          </p:cNvPicPr>
          <p:nvPr>
            <p:custDataLst>
              <p:tags r:id="rId9"/>
            </p:custDataLst>
          </p:nvPr>
        </p:nvPicPr>
        <p:blipFill>
          <a:blip r:embed="rId15" cstate="screen"/>
          <a:stretch>
            <a:fillRect/>
          </a:stretch>
        </p:blipFill>
        <p:spPr>
          <a:xfrm>
            <a:off x="3982473" y="4534985"/>
            <a:ext cx="904447" cy="919376"/>
          </a:xfrm>
          <a:prstGeom prst="rect">
            <a:avLst/>
          </a:prstGeom>
          <a:effectLst>
            <a:outerShdw blurRad="50800" dist="38100" dir="8100000" sx="102000" sy="102000" algn="tr" rotWithShape="0">
              <a:prstClr val="black">
                <a:alpha val="40000"/>
              </a:prstClr>
            </a:outerShdw>
          </a:effectLst>
        </p:spPr>
      </p:pic>
      <p:sp>
        <p:nvSpPr>
          <p:cNvPr id="19" name="Freeform 458"/>
          <p:cNvSpPr/>
          <p:nvPr/>
        </p:nvSpPr>
        <p:spPr bwMode="auto">
          <a:xfrm>
            <a:off x="4302000" y="4844558"/>
            <a:ext cx="262906" cy="300230"/>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C8161D"/>
          </a:solidFill>
          <a:ln>
            <a:noFill/>
          </a:ln>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pic>
        <p:nvPicPr>
          <p:cNvPr id="21" name="MH_Other_1"/>
          <p:cNvPicPr>
            <a:picLocks noChangeAspect="1"/>
          </p:cNvPicPr>
          <p:nvPr>
            <p:custDataLst>
              <p:tags r:id="rId10"/>
            </p:custDataLst>
          </p:nvPr>
        </p:nvPicPr>
        <p:blipFill>
          <a:blip r:embed="rId16" cstate="screen"/>
          <a:stretch>
            <a:fillRect/>
          </a:stretch>
        </p:blipFill>
        <p:spPr>
          <a:xfrm>
            <a:off x="4337036" y="3172716"/>
            <a:ext cx="905691" cy="920620"/>
          </a:xfrm>
          <a:prstGeom prst="rect">
            <a:avLst/>
          </a:prstGeom>
          <a:effectLst>
            <a:outerShdw blurRad="50800" dist="38100" dir="8100000" sx="102000" sy="102000" algn="tr" rotWithShape="0">
              <a:prstClr val="black">
                <a:alpha val="40000"/>
              </a:prstClr>
            </a:outerShdw>
          </a:effectLst>
        </p:spPr>
      </p:pic>
      <p:grpSp>
        <p:nvGrpSpPr>
          <p:cNvPr id="22" name="组合 21"/>
          <p:cNvGrpSpPr/>
          <p:nvPr/>
        </p:nvGrpSpPr>
        <p:grpSpPr>
          <a:xfrm>
            <a:off x="4639766" y="3488590"/>
            <a:ext cx="300233" cy="288871"/>
            <a:chOff x="7156593" y="1239730"/>
            <a:chExt cx="293688" cy="282574"/>
          </a:xfrm>
          <a:solidFill>
            <a:srgbClr val="C8161D"/>
          </a:solidFill>
        </p:grpSpPr>
        <p:sp>
          <p:nvSpPr>
            <p:cNvPr id="23" name="Freeform 573"/>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sp>
          <p:nvSpPr>
            <p:cNvPr id="24" name="Freeform 574"/>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grpSp>
      <p:pic>
        <p:nvPicPr>
          <p:cNvPr id="26" name="MH_Other_2"/>
          <p:cNvPicPr>
            <a:picLocks noChangeAspect="1"/>
          </p:cNvPicPr>
          <p:nvPr>
            <p:custDataLst>
              <p:tags r:id="rId11"/>
            </p:custDataLst>
          </p:nvPr>
        </p:nvPicPr>
        <p:blipFill>
          <a:blip r:embed="rId15" cstate="screen"/>
          <a:stretch>
            <a:fillRect/>
          </a:stretch>
        </p:blipFill>
        <p:spPr>
          <a:xfrm>
            <a:off x="5622172" y="2482252"/>
            <a:ext cx="904447" cy="919376"/>
          </a:xfrm>
          <a:prstGeom prst="rect">
            <a:avLst/>
          </a:prstGeom>
          <a:effectLst>
            <a:outerShdw blurRad="50800" dist="38100" dir="8100000" sx="102000" sy="102000" algn="tr" rotWithShape="0">
              <a:prstClr val="black">
                <a:alpha val="40000"/>
              </a:prstClr>
            </a:outerShdw>
          </a:effectLst>
        </p:spPr>
      </p:pic>
      <p:grpSp>
        <p:nvGrpSpPr>
          <p:cNvPr id="27" name="组合 26"/>
          <p:cNvGrpSpPr/>
          <p:nvPr/>
        </p:nvGrpSpPr>
        <p:grpSpPr>
          <a:xfrm>
            <a:off x="5943295" y="2816117"/>
            <a:ext cx="275889" cy="209349"/>
            <a:chOff x="10269681" y="2490680"/>
            <a:chExt cx="269875" cy="204787"/>
          </a:xfrm>
          <a:solidFill>
            <a:srgbClr val="C8161D"/>
          </a:solidFill>
        </p:grpSpPr>
        <p:sp>
          <p:nvSpPr>
            <p:cNvPr id="28" name="Freeform 382"/>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sp>
          <p:nvSpPr>
            <p:cNvPr id="29" name="Rectangle 383"/>
            <p:cNvSpPr>
              <a:spLocks noChangeArrowheads="1"/>
            </p:cNvSpPr>
            <p:nvPr/>
          </p:nvSpPr>
          <p:spPr bwMode="auto">
            <a:xfrm>
              <a:off x="10301431" y="2538305"/>
              <a:ext cx="41275" cy="130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sp>
          <p:nvSpPr>
            <p:cNvPr id="30" name="Rectangle 384"/>
            <p:cNvSpPr>
              <a:spLocks noChangeArrowheads="1"/>
            </p:cNvSpPr>
            <p:nvPr/>
          </p:nvSpPr>
          <p:spPr bwMode="auto">
            <a:xfrm>
              <a:off x="10361756" y="2490680"/>
              <a:ext cx="36513" cy="177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sp>
          <p:nvSpPr>
            <p:cNvPr id="31" name="Rectangle 385"/>
            <p:cNvSpPr>
              <a:spLocks noChangeArrowheads="1"/>
            </p:cNvSpPr>
            <p:nvPr/>
          </p:nvSpPr>
          <p:spPr bwMode="auto">
            <a:xfrm>
              <a:off x="10414143" y="2547830"/>
              <a:ext cx="41275"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sp>
          <p:nvSpPr>
            <p:cNvPr id="32" name="Rectangle 386"/>
            <p:cNvSpPr>
              <a:spLocks noChangeArrowheads="1"/>
            </p:cNvSpPr>
            <p:nvPr/>
          </p:nvSpPr>
          <p:spPr bwMode="auto">
            <a:xfrm>
              <a:off x="10474468" y="2587517"/>
              <a:ext cx="36513" cy="809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grpSp>
      <p:pic>
        <p:nvPicPr>
          <p:cNvPr id="34" name="MH_Other_3"/>
          <p:cNvPicPr>
            <a:picLocks noChangeAspect="1"/>
          </p:cNvPicPr>
          <p:nvPr>
            <p:custDataLst>
              <p:tags r:id="rId12"/>
            </p:custDataLst>
          </p:nvPr>
        </p:nvPicPr>
        <p:blipFill>
          <a:blip r:embed="rId16" cstate="screen"/>
          <a:stretch>
            <a:fillRect/>
          </a:stretch>
        </p:blipFill>
        <p:spPr>
          <a:xfrm>
            <a:off x="6983196" y="3172716"/>
            <a:ext cx="905691" cy="920620"/>
          </a:xfrm>
          <a:prstGeom prst="rect">
            <a:avLst/>
          </a:prstGeom>
          <a:effectLst>
            <a:outerShdw blurRad="50800" dist="38100" dir="8100000" sx="102000" sy="102000" algn="tr" rotWithShape="0">
              <a:prstClr val="black">
                <a:alpha val="40000"/>
              </a:prstClr>
            </a:outerShdw>
          </a:effectLst>
        </p:spPr>
      </p:pic>
      <p:sp>
        <p:nvSpPr>
          <p:cNvPr id="35" name="Freeform 177"/>
          <p:cNvSpPr>
            <a:spLocks noEditPoints="1"/>
          </p:cNvSpPr>
          <p:nvPr/>
        </p:nvSpPr>
        <p:spPr bwMode="auto">
          <a:xfrm>
            <a:off x="7318493" y="3495343"/>
            <a:ext cx="278966" cy="231019"/>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C8161D"/>
          </a:solidFill>
          <a:ln>
            <a:noFill/>
          </a:ln>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pic>
        <p:nvPicPr>
          <p:cNvPr id="37" name="MH_Other_4"/>
          <p:cNvPicPr>
            <a:picLocks noChangeAspect="1"/>
          </p:cNvPicPr>
          <p:nvPr>
            <p:custDataLst>
              <p:tags r:id="rId13"/>
            </p:custDataLst>
          </p:nvPr>
        </p:nvPicPr>
        <p:blipFill>
          <a:blip r:embed="rId15" cstate="screen"/>
          <a:stretch>
            <a:fillRect/>
          </a:stretch>
        </p:blipFill>
        <p:spPr>
          <a:xfrm>
            <a:off x="7310391" y="4534985"/>
            <a:ext cx="904447" cy="919376"/>
          </a:xfrm>
          <a:prstGeom prst="rect">
            <a:avLst/>
          </a:prstGeom>
          <a:effectLst>
            <a:outerShdw blurRad="50800" dist="38100" dir="8100000" sx="102000" sy="102000" algn="tr" rotWithShape="0">
              <a:prstClr val="black">
                <a:alpha val="40000"/>
              </a:prstClr>
            </a:outerShdw>
          </a:effectLst>
        </p:spPr>
      </p:pic>
      <p:grpSp>
        <p:nvGrpSpPr>
          <p:cNvPr id="38" name="组合 37"/>
          <p:cNvGrpSpPr/>
          <p:nvPr/>
        </p:nvGrpSpPr>
        <p:grpSpPr>
          <a:xfrm>
            <a:off x="7630386" y="4846699"/>
            <a:ext cx="281872" cy="281872"/>
            <a:chOff x="2996839" y="1292034"/>
            <a:chExt cx="275727" cy="275728"/>
          </a:xfrm>
          <a:solidFill>
            <a:srgbClr val="C8161D"/>
          </a:solidFill>
        </p:grpSpPr>
        <p:sp>
          <p:nvSpPr>
            <p:cNvPr id="39"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sp>
          <p:nvSpPr>
            <p:cNvPr id="40"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sp>
          <p:nvSpPr>
            <p:cNvPr id="41"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txBody>
            <a:bodyPr vert="horz" wrap="square" lIns="109728" tIns="54864" rIns="109728" bIns="54864" numCol="1" anchor="t" anchorCtr="0" compatLnSpc="1"/>
            <a:lstStyle/>
            <a:p>
              <a:pPr defTabSz="822960">
                <a:defRPr/>
              </a:pPr>
              <a:endParaRPr lang="zh-CN" altLang="en-US" sz="2160" kern="0">
                <a:solidFill>
                  <a:sysClr val="windowText" lastClr="000000"/>
                </a:solidFill>
              </a:endParaRPr>
            </a:p>
          </p:txBody>
        </p:sp>
      </p:grpSp>
      <p:sp>
        <p:nvSpPr>
          <p:cNvPr id="46" name="矩形 45"/>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670966" y="472661"/>
            <a:ext cx="2651118" cy="523220"/>
          </a:xfrm>
          <a:prstGeom prst="rect">
            <a:avLst/>
          </a:prstGeom>
          <a:noFill/>
        </p:spPr>
        <p:txBody>
          <a:bodyPr wrap="square" rtlCol="0">
            <a:spAutoFit/>
          </a:bodyPr>
          <a:lstStyle/>
          <a:p>
            <a:pPr lvl="0"/>
            <a:r>
              <a:rPr lang="zh-CN" altLang="en-US" sz="2800" b="1" dirty="0" smtClean="0">
                <a:solidFill>
                  <a:srgbClr val="C8161D"/>
                </a:solidFill>
              </a:rPr>
              <a:t>明年工作计划</a:t>
            </a:r>
            <a:endParaRPr lang="zh-CN" altLang="en-US" sz="2800" b="1" dirty="0">
              <a:solidFill>
                <a:srgbClr val="C8161D"/>
              </a:solidFill>
            </a:endParaRPr>
          </a:p>
        </p:txBody>
      </p:sp>
      <p:sp>
        <p:nvSpPr>
          <p:cNvPr id="48" name="Text Placeholder 2"/>
          <p:cNvSpPr txBox="1"/>
          <p:nvPr/>
        </p:nvSpPr>
        <p:spPr>
          <a:xfrm>
            <a:off x="578139" y="4942053"/>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9" name="文本框 36"/>
          <p:cNvSpPr txBox="1"/>
          <p:nvPr/>
        </p:nvSpPr>
        <p:spPr>
          <a:xfrm>
            <a:off x="467569" y="4534985"/>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50" name="Text Placeholder 2"/>
          <p:cNvSpPr txBox="1"/>
          <p:nvPr/>
        </p:nvSpPr>
        <p:spPr>
          <a:xfrm>
            <a:off x="1230329" y="3581797"/>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51" name="文本框 36"/>
          <p:cNvSpPr txBox="1"/>
          <p:nvPr/>
        </p:nvSpPr>
        <p:spPr>
          <a:xfrm>
            <a:off x="1119759" y="3174729"/>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52" name="Text Placeholder 2"/>
          <p:cNvSpPr txBox="1"/>
          <p:nvPr/>
        </p:nvSpPr>
        <p:spPr>
          <a:xfrm>
            <a:off x="5228591" y="1704721"/>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53" name="文本框 36"/>
          <p:cNvSpPr txBox="1"/>
          <p:nvPr/>
        </p:nvSpPr>
        <p:spPr>
          <a:xfrm>
            <a:off x="5118021" y="1297653"/>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54" name="Text Placeholder 2"/>
          <p:cNvSpPr txBox="1"/>
          <p:nvPr/>
        </p:nvSpPr>
        <p:spPr>
          <a:xfrm>
            <a:off x="8237952" y="3271871"/>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55" name="文本框 36"/>
          <p:cNvSpPr txBox="1"/>
          <p:nvPr/>
        </p:nvSpPr>
        <p:spPr>
          <a:xfrm>
            <a:off x="8127382" y="2864803"/>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56" name="Text Placeholder 2"/>
          <p:cNvSpPr txBox="1"/>
          <p:nvPr/>
        </p:nvSpPr>
        <p:spPr>
          <a:xfrm>
            <a:off x="8457557" y="5233385"/>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57" name="文本框 36"/>
          <p:cNvSpPr txBox="1"/>
          <p:nvPr/>
        </p:nvSpPr>
        <p:spPr>
          <a:xfrm>
            <a:off x="8346987" y="4826317"/>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Tree>
    <p:extLst>
      <p:ext uri="{BB962C8B-B14F-4D97-AF65-F5344CB8AC3E}">
        <p14:creationId xmlns:p14="http://schemas.microsoft.com/office/powerpoint/2010/main" val="3808352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smtClean="0">
                <a:solidFill>
                  <a:srgbClr val="C8161D"/>
                </a:solidFill>
              </a:rPr>
              <a:t>明年工作计划</a:t>
            </a:r>
            <a:endParaRPr lang="zh-CN" altLang="en-US" sz="2800" b="1" dirty="0">
              <a:solidFill>
                <a:srgbClr val="C8161D"/>
              </a:solidFill>
            </a:endParaRPr>
          </a:p>
        </p:txBody>
      </p:sp>
      <p:sp>
        <p:nvSpPr>
          <p:cNvPr id="4" name="Block Arc 51"/>
          <p:cNvSpPr/>
          <p:nvPr/>
        </p:nvSpPr>
        <p:spPr>
          <a:xfrm>
            <a:off x="1234344"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 name="Block Arc 53"/>
          <p:cNvSpPr/>
          <p:nvPr/>
        </p:nvSpPr>
        <p:spPr>
          <a:xfrm>
            <a:off x="4987260"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6" name="Block Arc 55"/>
          <p:cNvSpPr/>
          <p:nvPr/>
        </p:nvSpPr>
        <p:spPr>
          <a:xfrm>
            <a:off x="8740079"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2" name="Block Arc 52"/>
          <p:cNvSpPr/>
          <p:nvPr/>
        </p:nvSpPr>
        <p:spPr>
          <a:xfrm rot="10800000">
            <a:off x="3109828"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3" name="Block Arc 54"/>
          <p:cNvSpPr/>
          <p:nvPr/>
        </p:nvSpPr>
        <p:spPr>
          <a:xfrm rot="10800000">
            <a:off x="6862745"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grpSp>
        <p:nvGrpSpPr>
          <p:cNvPr id="14" name="组合 13"/>
          <p:cNvGrpSpPr/>
          <p:nvPr/>
        </p:nvGrpSpPr>
        <p:grpSpPr>
          <a:xfrm>
            <a:off x="1716039" y="3179621"/>
            <a:ext cx="1233652" cy="1233652"/>
            <a:chOff x="1318780" y="2410117"/>
            <a:chExt cx="806358" cy="806358"/>
          </a:xfrm>
        </p:grpSpPr>
        <p:grpSp>
          <p:nvGrpSpPr>
            <p:cNvPr id="15" name="组合 14"/>
            <p:cNvGrpSpPr/>
            <p:nvPr/>
          </p:nvGrpSpPr>
          <p:grpSpPr>
            <a:xfrm>
              <a:off x="1318780" y="2410117"/>
              <a:ext cx="806358" cy="806358"/>
              <a:chOff x="3724322" y="1908536"/>
              <a:chExt cx="1329153" cy="1329153"/>
            </a:xfrm>
          </p:grpSpPr>
          <p:sp>
            <p:nvSpPr>
              <p:cNvPr id="17" name="椭圆 16"/>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839838" y="2024052"/>
                <a:ext cx="1098122" cy="1098122"/>
              </a:xfrm>
              <a:prstGeom prst="ellipse">
                <a:avLst/>
              </a:prstGeom>
              <a:solidFill>
                <a:srgbClr val="C8161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16"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a:p>
          </p:txBody>
        </p:sp>
      </p:grpSp>
      <p:grpSp>
        <p:nvGrpSpPr>
          <p:cNvPr id="19" name="组合 18"/>
          <p:cNvGrpSpPr/>
          <p:nvPr/>
        </p:nvGrpSpPr>
        <p:grpSpPr>
          <a:xfrm>
            <a:off x="3601789" y="3179621"/>
            <a:ext cx="1233652" cy="1233652"/>
            <a:chOff x="2701342" y="2384716"/>
            <a:chExt cx="925239" cy="925239"/>
          </a:xfrm>
        </p:grpSpPr>
        <p:grpSp>
          <p:nvGrpSpPr>
            <p:cNvPr id="20" name="组合 19"/>
            <p:cNvGrpSpPr/>
            <p:nvPr/>
          </p:nvGrpSpPr>
          <p:grpSpPr>
            <a:xfrm>
              <a:off x="2701342" y="2384716"/>
              <a:ext cx="925239" cy="925239"/>
              <a:chOff x="3724322" y="1908536"/>
              <a:chExt cx="1329153" cy="1329153"/>
            </a:xfrm>
          </p:grpSpPr>
          <p:sp>
            <p:nvSpPr>
              <p:cNvPr id="22" name="椭圆 2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839838" y="2024052"/>
                <a:ext cx="1098122" cy="1098122"/>
              </a:xfrm>
              <a:prstGeom prst="ellipse">
                <a:avLst/>
              </a:prstGeom>
              <a:solidFill>
                <a:srgbClr val="C8161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21"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dirty="0">
                <a:solidFill>
                  <a:schemeClr val="accent3">
                    <a:lumMod val="50000"/>
                  </a:schemeClr>
                </a:solidFill>
              </a:endParaRPr>
            </a:p>
          </p:txBody>
        </p:sp>
      </p:grpSp>
      <p:grpSp>
        <p:nvGrpSpPr>
          <p:cNvPr id="24" name="组合 23"/>
          <p:cNvGrpSpPr/>
          <p:nvPr/>
        </p:nvGrpSpPr>
        <p:grpSpPr>
          <a:xfrm>
            <a:off x="7361609" y="3142732"/>
            <a:ext cx="1233652" cy="1233652"/>
            <a:chOff x="5521207" y="2357049"/>
            <a:chExt cx="925239" cy="925239"/>
          </a:xfrm>
        </p:grpSpPr>
        <p:grpSp>
          <p:nvGrpSpPr>
            <p:cNvPr id="25" name="组合 24"/>
            <p:cNvGrpSpPr/>
            <p:nvPr/>
          </p:nvGrpSpPr>
          <p:grpSpPr>
            <a:xfrm>
              <a:off x="5521207" y="2357049"/>
              <a:ext cx="925239" cy="925239"/>
              <a:chOff x="3724322" y="1908536"/>
              <a:chExt cx="1329153" cy="1329153"/>
            </a:xfrm>
          </p:grpSpPr>
          <p:sp>
            <p:nvSpPr>
              <p:cNvPr id="27" name="椭圆 26"/>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839838" y="2024052"/>
                <a:ext cx="1098122" cy="1098122"/>
              </a:xfrm>
              <a:prstGeom prst="ellipse">
                <a:avLst/>
              </a:prstGeom>
              <a:solidFill>
                <a:srgbClr val="C8161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26"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a:p>
          </p:txBody>
        </p:sp>
      </p:grpSp>
      <p:grpSp>
        <p:nvGrpSpPr>
          <p:cNvPr id="29" name="组合 28"/>
          <p:cNvGrpSpPr/>
          <p:nvPr/>
        </p:nvGrpSpPr>
        <p:grpSpPr>
          <a:xfrm>
            <a:off x="9247360" y="3152476"/>
            <a:ext cx="1233652" cy="1233652"/>
            <a:chOff x="6935520" y="2364357"/>
            <a:chExt cx="925239" cy="925239"/>
          </a:xfrm>
        </p:grpSpPr>
        <p:grpSp>
          <p:nvGrpSpPr>
            <p:cNvPr id="30" name="组合 29"/>
            <p:cNvGrpSpPr/>
            <p:nvPr/>
          </p:nvGrpSpPr>
          <p:grpSpPr>
            <a:xfrm>
              <a:off x="6935520" y="2364357"/>
              <a:ext cx="925239" cy="925239"/>
              <a:chOff x="3724322" y="1908536"/>
              <a:chExt cx="1329153" cy="1329153"/>
            </a:xfrm>
          </p:grpSpPr>
          <p:sp>
            <p:nvSpPr>
              <p:cNvPr id="32" name="椭圆 3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839838" y="2024052"/>
                <a:ext cx="1098122" cy="1098122"/>
              </a:xfrm>
              <a:prstGeom prst="ellipse">
                <a:avLst/>
              </a:prstGeom>
              <a:solidFill>
                <a:srgbClr val="C8161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31"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a:p>
          </p:txBody>
        </p:sp>
      </p:grpSp>
      <p:grpSp>
        <p:nvGrpSpPr>
          <p:cNvPr id="34" name="组合 33"/>
          <p:cNvGrpSpPr/>
          <p:nvPr/>
        </p:nvGrpSpPr>
        <p:grpSpPr>
          <a:xfrm>
            <a:off x="5477340" y="3187207"/>
            <a:ext cx="1233652" cy="1233652"/>
            <a:chOff x="4313078" y="3516012"/>
            <a:chExt cx="925239" cy="925239"/>
          </a:xfrm>
        </p:grpSpPr>
        <p:grpSp>
          <p:nvGrpSpPr>
            <p:cNvPr id="35" name="组合 34"/>
            <p:cNvGrpSpPr/>
            <p:nvPr/>
          </p:nvGrpSpPr>
          <p:grpSpPr>
            <a:xfrm>
              <a:off x="4313078" y="3516012"/>
              <a:ext cx="925239" cy="925239"/>
              <a:chOff x="3724322" y="1908536"/>
              <a:chExt cx="1329153" cy="1329153"/>
            </a:xfrm>
          </p:grpSpPr>
          <p:sp>
            <p:nvSpPr>
              <p:cNvPr id="37" name="椭圆 36"/>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839838" y="2024052"/>
                <a:ext cx="1098122" cy="1098122"/>
              </a:xfrm>
              <a:prstGeom prst="ellipse">
                <a:avLst/>
              </a:prstGeom>
              <a:solidFill>
                <a:srgbClr val="C8161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36"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a:p>
          </p:txBody>
        </p:sp>
      </p:grpSp>
      <p:sp>
        <p:nvSpPr>
          <p:cNvPr id="41" name="Text Placeholder 2"/>
          <p:cNvSpPr txBox="1"/>
          <p:nvPr/>
        </p:nvSpPr>
        <p:spPr>
          <a:xfrm>
            <a:off x="1090605" y="5287398"/>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2" name="文本框 36"/>
          <p:cNvSpPr txBox="1"/>
          <p:nvPr/>
        </p:nvSpPr>
        <p:spPr>
          <a:xfrm>
            <a:off x="980035" y="4880330"/>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43" name="Text Placeholder 2"/>
          <p:cNvSpPr txBox="1"/>
          <p:nvPr/>
        </p:nvSpPr>
        <p:spPr>
          <a:xfrm>
            <a:off x="3129392" y="2103054"/>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4" name="文本框 36"/>
          <p:cNvSpPr txBox="1"/>
          <p:nvPr/>
        </p:nvSpPr>
        <p:spPr>
          <a:xfrm>
            <a:off x="3018822" y="1695986"/>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45" name="Text Placeholder 2"/>
          <p:cNvSpPr txBox="1"/>
          <p:nvPr/>
        </p:nvSpPr>
        <p:spPr>
          <a:xfrm>
            <a:off x="5290217" y="5321149"/>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6" name="文本框 36"/>
          <p:cNvSpPr txBox="1"/>
          <p:nvPr/>
        </p:nvSpPr>
        <p:spPr>
          <a:xfrm>
            <a:off x="5179647" y="4914081"/>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47" name="Text Placeholder 2"/>
          <p:cNvSpPr txBox="1"/>
          <p:nvPr/>
        </p:nvSpPr>
        <p:spPr>
          <a:xfrm>
            <a:off x="8889536" y="5321149"/>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8" name="文本框 36"/>
          <p:cNvSpPr txBox="1"/>
          <p:nvPr/>
        </p:nvSpPr>
        <p:spPr>
          <a:xfrm>
            <a:off x="8778966" y="4914081"/>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49" name="Text Placeholder 2"/>
          <p:cNvSpPr txBox="1"/>
          <p:nvPr/>
        </p:nvSpPr>
        <p:spPr>
          <a:xfrm>
            <a:off x="6990759" y="2089475"/>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50" name="文本框 36"/>
          <p:cNvSpPr txBox="1"/>
          <p:nvPr/>
        </p:nvSpPr>
        <p:spPr>
          <a:xfrm>
            <a:off x="6880189" y="1682407"/>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Tree>
    <p:extLst>
      <p:ext uri="{BB962C8B-B14F-4D97-AF65-F5344CB8AC3E}">
        <p14:creationId xmlns:p14="http://schemas.microsoft.com/office/powerpoint/2010/main" val="206039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par>
                                <p:cTn id="36" presetID="53" presetClass="entr" presetSubtype="16"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Effect transition="in" filter="fade">
                                      <p:cBhvr>
                                        <p:cTn id="40" dur="500"/>
                                        <p:tgtEl>
                                          <p:spTgt spid="34"/>
                                        </p:tgtEl>
                                      </p:cBhvr>
                                    </p:animEffect>
                                  </p:childTnLst>
                                </p:cTn>
                              </p:par>
                              <p:par>
                                <p:cTn id="41" presetID="53" presetClass="entr" presetSubtype="16"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12" grpId="0" bldLvl="0" animBg="1"/>
      <p:bldP spid="1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smtClean="0">
                <a:solidFill>
                  <a:srgbClr val="C8161D"/>
                </a:solidFill>
              </a:rPr>
              <a:t>明年工作计划</a:t>
            </a:r>
            <a:endParaRPr lang="zh-CN" altLang="en-US" sz="2800" b="1" dirty="0">
              <a:solidFill>
                <a:srgbClr val="C8161D"/>
              </a:solidFill>
            </a:endParaRPr>
          </a:p>
        </p:txBody>
      </p:sp>
      <p:sp>
        <p:nvSpPr>
          <p:cNvPr id="72" name="Freeform 7"/>
          <p:cNvSpPr/>
          <p:nvPr/>
        </p:nvSpPr>
        <p:spPr>
          <a:xfrm>
            <a:off x="241160" y="2745487"/>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noFill/>
          <a:ln w="12700" cap="flat" cmpd="sng" algn="ctr">
            <a:solidFill>
              <a:srgbClr val="C00002">
                <a:lumMod val="50000"/>
              </a:srgb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a typeface="微软雅黑"/>
              <a:cs typeface="+mn-cs"/>
            </a:endParaRPr>
          </a:p>
        </p:txBody>
      </p:sp>
      <p:grpSp>
        <p:nvGrpSpPr>
          <p:cNvPr id="73" name="组合 72"/>
          <p:cNvGrpSpPr/>
          <p:nvPr/>
        </p:nvGrpSpPr>
        <p:grpSpPr>
          <a:xfrm>
            <a:off x="8376588" y="3305050"/>
            <a:ext cx="1133095" cy="847308"/>
            <a:chOff x="6054436" y="2405136"/>
            <a:chExt cx="849821" cy="635481"/>
          </a:xfrm>
          <a:effectLst>
            <a:outerShdw blurRad="50800" dist="38100" dir="5400000" algn="t" rotWithShape="0">
              <a:prstClr val="black">
                <a:alpha val="40000"/>
              </a:prstClr>
            </a:outerShdw>
          </a:effectLst>
        </p:grpSpPr>
        <p:sp>
          <p:nvSpPr>
            <p:cNvPr id="74"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75"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76"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77"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C00002">
                <a:alpha val="73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78"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C00002">
                <a:alpha val="73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79"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C0000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80" name="Oval 113"/>
            <p:cNvSpPr>
              <a:spLocks noChangeArrowheads="1"/>
            </p:cNvSpPr>
            <p:nvPr/>
          </p:nvSpPr>
          <p:spPr bwMode="auto">
            <a:xfrm rot="2700000">
              <a:off x="6568043" y="2481147"/>
              <a:ext cx="117123" cy="114085"/>
            </a:xfrm>
            <a:prstGeom prst="ellipse">
              <a:avLst/>
            </a:prstGeom>
            <a:solidFill>
              <a:sysClr val="window" lastClr="FFFFFF">
                <a:alpha val="77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81" name="Oval 116"/>
            <p:cNvSpPr>
              <a:spLocks noChangeArrowheads="1"/>
            </p:cNvSpPr>
            <p:nvPr/>
          </p:nvSpPr>
          <p:spPr bwMode="auto">
            <a:xfrm rot="2700000">
              <a:off x="6500229" y="2593093"/>
              <a:ext cx="70303" cy="72640"/>
            </a:xfrm>
            <a:prstGeom prst="ellipse">
              <a:avLst/>
            </a:prstGeom>
            <a:solidFill>
              <a:sysClr val="window" lastClr="FFFFFF">
                <a:alpha val="77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82" name="Oval 119"/>
            <p:cNvSpPr>
              <a:spLocks noChangeArrowheads="1"/>
            </p:cNvSpPr>
            <p:nvPr/>
          </p:nvSpPr>
          <p:spPr bwMode="auto">
            <a:xfrm rot="2700000">
              <a:off x="6447912" y="2674106"/>
              <a:ext cx="43239" cy="42313"/>
            </a:xfrm>
            <a:prstGeom prst="ellipse">
              <a:avLst/>
            </a:prstGeom>
            <a:solidFill>
              <a:sysClr val="window" lastClr="FFFFFF">
                <a:alpha val="77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ndParaRPr>
            </a:p>
          </p:txBody>
        </p:sp>
        <p:sp>
          <p:nvSpPr>
            <p:cNvPr id="83" name="Rectangle 27"/>
            <p:cNvSpPr/>
            <p:nvPr/>
          </p:nvSpPr>
          <p:spPr>
            <a:xfrm rot="2700000">
              <a:off x="6301683" y="2797997"/>
              <a:ext cx="71523" cy="43830"/>
            </a:xfrm>
            <a:prstGeom prst="rect">
              <a:avLst/>
            </a:prstGeom>
            <a:solidFill>
              <a:srgbClr val="EB6949">
                <a:alpha val="73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微软雅黑"/>
                <a:ea typeface="微软雅黑"/>
                <a:cs typeface="+mn-cs"/>
              </a:endParaRPr>
            </a:p>
          </p:txBody>
        </p:sp>
      </p:grpSp>
      <p:grpSp>
        <p:nvGrpSpPr>
          <p:cNvPr id="84" name="组合 83"/>
          <p:cNvGrpSpPr/>
          <p:nvPr/>
        </p:nvGrpSpPr>
        <p:grpSpPr>
          <a:xfrm>
            <a:off x="4046090" y="2298767"/>
            <a:ext cx="1070403" cy="1070400"/>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sz="2400" kern="0">
                <a:solidFill>
                  <a:sysClr val="windowText" lastClr="000000"/>
                </a:solidFill>
                <a:latin typeface="微软雅黑"/>
              </a:endParaRPr>
            </a:p>
          </p:txBody>
        </p:sp>
        <p:sp>
          <p:nvSpPr>
            <p:cNvPr id="86" name="椭圆 8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sz="2400" kern="0">
                <a:solidFill>
                  <a:sysClr val="window" lastClr="FFFFFF"/>
                </a:solidFill>
                <a:latin typeface="微软雅黑"/>
              </a:endParaRPr>
            </a:p>
          </p:txBody>
        </p:sp>
      </p:grpSp>
      <p:grpSp>
        <p:nvGrpSpPr>
          <p:cNvPr id="87" name="Group 30"/>
          <p:cNvGrpSpPr/>
          <p:nvPr/>
        </p:nvGrpSpPr>
        <p:grpSpPr>
          <a:xfrm>
            <a:off x="6870103" y="4774932"/>
            <a:ext cx="423143" cy="371105"/>
            <a:chOff x="3175" y="-1587"/>
            <a:chExt cx="490538" cy="430212"/>
          </a:xfrm>
          <a:solidFill>
            <a:srgbClr val="C8161D"/>
          </a:solidFill>
        </p:grpSpPr>
        <p:sp>
          <p:nvSpPr>
            <p:cNvPr id="88"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微软雅黑"/>
              </a:endParaRPr>
            </a:p>
          </p:txBody>
        </p:sp>
        <p:sp>
          <p:nvSpPr>
            <p:cNvPr id="89"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微软雅黑"/>
              </a:endParaRPr>
            </a:p>
          </p:txBody>
        </p:sp>
      </p:grpSp>
      <p:sp>
        <p:nvSpPr>
          <p:cNvPr id="90" name="Freeform 50"/>
          <p:cNvSpPr>
            <a:spLocks noEditPoints="1"/>
          </p:cNvSpPr>
          <p:nvPr/>
        </p:nvSpPr>
        <p:spPr bwMode="auto">
          <a:xfrm>
            <a:off x="1474026" y="3492058"/>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C8161D"/>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smtClean="0">
              <a:ln>
                <a:noFill/>
              </a:ln>
              <a:solidFill>
                <a:prstClr val="black"/>
              </a:solidFill>
              <a:effectLst/>
              <a:uLnTx/>
              <a:uFillTx/>
              <a:latin typeface="微软雅黑"/>
              <a:ea typeface="+mj-ea"/>
            </a:endParaRPr>
          </a:p>
        </p:txBody>
      </p:sp>
      <p:sp>
        <p:nvSpPr>
          <p:cNvPr id="91" name="Freeform 48"/>
          <p:cNvSpPr>
            <a:spLocks noEditPoints="1"/>
          </p:cNvSpPr>
          <p:nvPr/>
        </p:nvSpPr>
        <p:spPr bwMode="auto">
          <a:xfrm>
            <a:off x="4453178" y="3541337"/>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C8161D"/>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smtClean="0">
              <a:ln>
                <a:noFill/>
              </a:ln>
              <a:solidFill>
                <a:prstClr val="black"/>
              </a:solidFill>
              <a:effectLst/>
              <a:uLnTx/>
              <a:uFillTx/>
              <a:latin typeface="微软雅黑"/>
              <a:ea typeface="+mj-ea"/>
            </a:endParaRPr>
          </a:p>
        </p:txBody>
      </p:sp>
      <p:grpSp>
        <p:nvGrpSpPr>
          <p:cNvPr id="92" name="Group 18"/>
          <p:cNvGrpSpPr/>
          <p:nvPr/>
        </p:nvGrpSpPr>
        <p:grpSpPr>
          <a:xfrm>
            <a:off x="10268884" y="3857704"/>
            <a:ext cx="416357" cy="416357"/>
            <a:chOff x="6350" y="4763"/>
            <a:chExt cx="492125" cy="492125"/>
          </a:xfrm>
          <a:solidFill>
            <a:srgbClr val="C8161D"/>
          </a:solidFill>
        </p:grpSpPr>
        <p:sp>
          <p:nvSpPr>
            <p:cNvPr id="93"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微软雅黑"/>
                <a:cs typeface="Roboto condensed"/>
              </a:endParaRPr>
            </a:p>
          </p:txBody>
        </p:sp>
        <p:sp>
          <p:nvSpPr>
            <p:cNvPr id="94"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微软雅黑"/>
                <a:cs typeface="Roboto condensed"/>
              </a:endParaRPr>
            </a:p>
          </p:txBody>
        </p:sp>
        <p:sp>
          <p:nvSpPr>
            <p:cNvPr id="95"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微软雅黑"/>
                <a:cs typeface="Roboto condensed"/>
              </a:endParaRPr>
            </a:p>
          </p:txBody>
        </p:sp>
      </p:grpSp>
      <p:sp>
        <p:nvSpPr>
          <p:cNvPr id="101" name="椭圆 100"/>
          <p:cNvSpPr/>
          <p:nvPr/>
        </p:nvSpPr>
        <p:spPr>
          <a:xfrm>
            <a:off x="6629591" y="3728704"/>
            <a:ext cx="904168" cy="904168"/>
          </a:xfrm>
          <a:prstGeom prst="ellipse">
            <a:avLst/>
          </a:prstGeom>
          <a:solidFill>
            <a:srgbClr val="C8161D"/>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ndParaRPr>
          </a:p>
        </p:txBody>
      </p:sp>
      <p:sp>
        <p:nvSpPr>
          <p:cNvPr id="104" name="椭圆 103"/>
          <p:cNvSpPr/>
          <p:nvPr/>
        </p:nvSpPr>
        <p:spPr>
          <a:xfrm>
            <a:off x="1196491" y="2339052"/>
            <a:ext cx="904168" cy="904168"/>
          </a:xfrm>
          <a:prstGeom prst="ellipse">
            <a:avLst/>
          </a:prstGeom>
          <a:solidFill>
            <a:srgbClr val="C8161D"/>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ndParaRPr>
          </a:p>
        </p:txBody>
      </p:sp>
      <p:pic>
        <p:nvPicPr>
          <p:cNvPr id="106" name="Picture 2" descr="C:\Users\Administrator\Desktop\微立体创业计划\001.png"/>
          <p:cNvPicPr>
            <a:picLocks noChangeAspect="1" noChangeArrowheads="1"/>
          </p:cNvPicPr>
          <p:nvPr/>
        </p:nvPicPr>
        <p:blipFill>
          <a:blip r:embed="rId2" cstate="screen">
            <a:extLst>
              <a:ext uri="{BEBA8EAE-BF5A-486C-A8C5-ECC9F3942E4B}">
                <a14:imgProps xmlns:a14="http://schemas.microsoft.com/office/drawing/2010/main">
                  <a14:imgLayer r:embed="rId3">
                    <a14:imgEffect>
                      <a14:brightnessContrast bright="-3000"/>
                    </a14:imgEffect>
                  </a14:imgLayer>
                </a14:imgProps>
              </a:ext>
            </a:extLst>
          </a:blip>
          <a:srcRect/>
          <a:stretch>
            <a:fillRect/>
          </a:stretch>
        </p:blipFill>
        <p:spPr bwMode="auto">
          <a:xfrm>
            <a:off x="9081419" y="1540969"/>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8" name="Picture 3" descr="C:\Users\Administrator\Desktop\微立体创业计划\002.png"/>
          <p:cNvPicPr>
            <a:picLocks noChangeAspect="1" noChangeArrowheads="1"/>
          </p:cNvPicPr>
          <p:nvPr/>
        </p:nvPicPr>
        <p:blipFill>
          <a:blip r:embed="rId4" cstate="screen"/>
          <a:srcRect/>
          <a:stretch>
            <a:fillRect/>
          </a:stretch>
        </p:blipFill>
        <p:spPr bwMode="auto">
          <a:xfrm>
            <a:off x="9305149" y="1131849"/>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7" name="矩形 106"/>
          <p:cNvSpPr/>
          <p:nvPr/>
        </p:nvSpPr>
        <p:spPr>
          <a:xfrm>
            <a:off x="10017542" y="1736129"/>
            <a:ext cx="1452636" cy="1507091"/>
          </a:xfrm>
          <a:prstGeom prst="rect">
            <a:avLst/>
          </a:prstGeom>
        </p:spPr>
        <p:txBody>
          <a:bodyPr wrap="square" lIns="91452" tIns="45726" rIns="91452" bIns="45726">
            <a:spAutoFit/>
          </a:bodyPr>
          <a:lstStyle/>
          <a:p>
            <a:pPr>
              <a:lnSpc>
                <a:spcPct val="120000"/>
              </a:lnSpc>
            </a:pPr>
            <a:r>
              <a:rPr lang="zh-CN" altLang="en-US" sz="4000" b="1" dirty="0" smtClean="0">
                <a:solidFill>
                  <a:srgbClr val="C8161D"/>
                </a:solidFill>
                <a:latin typeface="微软雅黑"/>
              </a:rPr>
              <a:t>完成目标</a:t>
            </a:r>
            <a:endParaRPr lang="zh-CN" altLang="en-US" sz="4000" b="1" dirty="0">
              <a:solidFill>
                <a:srgbClr val="C8161D"/>
              </a:solidFill>
              <a:latin typeface="微软雅黑"/>
            </a:endParaRPr>
          </a:p>
        </p:txBody>
      </p:sp>
      <p:sp>
        <p:nvSpPr>
          <p:cNvPr id="109" name="Text Placeholder 2"/>
          <p:cNvSpPr txBox="1"/>
          <p:nvPr/>
        </p:nvSpPr>
        <p:spPr>
          <a:xfrm>
            <a:off x="617564" y="4719969"/>
            <a:ext cx="2573819"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110" name="文本框 36"/>
          <p:cNvSpPr txBox="1"/>
          <p:nvPr/>
        </p:nvSpPr>
        <p:spPr>
          <a:xfrm>
            <a:off x="506994" y="4312901"/>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111" name="Text Placeholder 2"/>
          <p:cNvSpPr txBox="1"/>
          <p:nvPr/>
        </p:nvSpPr>
        <p:spPr>
          <a:xfrm>
            <a:off x="3560380" y="4596601"/>
            <a:ext cx="2584666"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112" name="文本框 36"/>
          <p:cNvSpPr txBox="1"/>
          <p:nvPr/>
        </p:nvSpPr>
        <p:spPr>
          <a:xfrm>
            <a:off x="3449810" y="4189533"/>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113" name="Text Placeholder 2"/>
          <p:cNvSpPr txBox="1"/>
          <p:nvPr/>
        </p:nvSpPr>
        <p:spPr>
          <a:xfrm>
            <a:off x="6539831" y="5719258"/>
            <a:ext cx="2584666"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114" name="文本框 36"/>
          <p:cNvSpPr txBox="1"/>
          <p:nvPr/>
        </p:nvSpPr>
        <p:spPr>
          <a:xfrm>
            <a:off x="6429261" y="5312190"/>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Tree>
    <p:extLst>
      <p:ext uri="{BB962C8B-B14F-4D97-AF65-F5344CB8AC3E}">
        <p14:creationId xmlns:p14="http://schemas.microsoft.com/office/powerpoint/2010/main" val="104728795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73"/>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left)">
                                          <p:cBhvr>
                                            <p:cTn id="12" dur="2000"/>
                                            <p:tgtEl>
                                              <p:spTgt spid="72"/>
                                            </p:tgtEl>
                                          </p:cBhvr>
                                        </p:animEffect>
                                      </p:childTnLst>
                                    </p:cTn>
                                  </p:par>
                                  <p:par>
                                    <p:cTn id="13" presetID="53" presetClass="entr" presetSubtype="16" fill="hold" nodeType="withEffect">
                                      <p:stCondLst>
                                        <p:cond delay="1300"/>
                                      </p:stCondLst>
                                      <p:childTnLst>
                                        <p:set>
                                          <p:cBhvr>
                                            <p:cTn id="14" dur="1" fill="hold">
                                              <p:stCondLst>
                                                <p:cond delay="0"/>
                                              </p:stCondLst>
                                            </p:cTn>
                                            <p:tgtEl>
                                              <p:spTgt spid="106"/>
                                            </p:tgtEl>
                                            <p:attrNameLst>
                                              <p:attrName>style.visibility</p:attrName>
                                            </p:attrNameLst>
                                          </p:cBhvr>
                                          <p:to>
                                            <p:strVal val="visible"/>
                                          </p:to>
                                        </p:set>
                                        <p:anim calcmode="lin" valueType="num">
                                          <p:cBhvr>
                                            <p:cTn id="15" dur="500" fill="hold"/>
                                            <p:tgtEl>
                                              <p:spTgt spid="106"/>
                                            </p:tgtEl>
                                            <p:attrNameLst>
                                              <p:attrName>ppt_w</p:attrName>
                                            </p:attrNameLst>
                                          </p:cBhvr>
                                          <p:tavLst>
                                            <p:tav tm="0">
                                              <p:val>
                                                <p:fltVal val="0"/>
                                              </p:val>
                                            </p:tav>
                                            <p:tav tm="100000">
                                              <p:val>
                                                <p:strVal val="#ppt_w"/>
                                              </p:val>
                                            </p:tav>
                                          </p:tavLst>
                                        </p:anim>
                                        <p:anim calcmode="lin" valueType="num">
                                          <p:cBhvr>
                                            <p:cTn id="16" dur="500" fill="hold"/>
                                            <p:tgtEl>
                                              <p:spTgt spid="106"/>
                                            </p:tgtEl>
                                            <p:attrNameLst>
                                              <p:attrName>ppt_h</p:attrName>
                                            </p:attrNameLst>
                                          </p:cBhvr>
                                          <p:tavLst>
                                            <p:tav tm="0">
                                              <p:val>
                                                <p:fltVal val="0"/>
                                              </p:val>
                                            </p:tav>
                                            <p:tav tm="100000">
                                              <p:val>
                                                <p:strVal val="#ppt_h"/>
                                              </p:val>
                                            </p:tav>
                                          </p:tavLst>
                                        </p:anim>
                                        <p:animEffect transition="in" filter="fade">
                                          <p:cBhvr>
                                            <p:cTn id="17" dur="500"/>
                                            <p:tgtEl>
                                              <p:spTgt spid="106"/>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barn(inVertical)">
                                          <p:cBhvr>
                                            <p:cTn id="21" dur="500"/>
                                            <p:tgtEl>
                                              <p:spTgt spid="107"/>
                                            </p:tgtEl>
                                          </p:cBhvr>
                                        </p:animEffect>
                                      </p:childTnLst>
                                    </p:cTn>
                                  </p:par>
                                  <p:par>
                                    <p:cTn id="22" presetID="2" presetClass="entr" presetSubtype="3" accel="52000" fill="hold" nodeType="withEffect" p14:presetBounceEnd="54000">
                                      <p:stCondLst>
                                        <p:cond delay="400"/>
                                      </p:stCondLst>
                                      <p:childTnLst>
                                        <p:set>
                                          <p:cBhvr>
                                            <p:cTn id="23" dur="1" fill="hold">
                                              <p:stCondLst>
                                                <p:cond delay="0"/>
                                              </p:stCondLst>
                                            </p:cTn>
                                            <p:tgtEl>
                                              <p:spTgt spid="84"/>
                                            </p:tgtEl>
                                            <p:attrNameLst>
                                              <p:attrName>style.visibility</p:attrName>
                                            </p:attrNameLst>
                                          </p:cBhvr>
                                          <p:to>
                                            <p:strVal val="visible"/>
                                          </p:to>
                                        </p:set>
                                        <p:anim calcmode="lin" valueType="num" p14:bounceEnd="54000">
                                          <p:cBhvr additive="base">
                                            <p:cTn id="24" dur="1200" fill="hold"/>
                                            <p:tgtEl>
                                              <p:spTgt spid="84"/>
                                            </p:tgtEl>
                                            <p:attrNameLst>
                                              <p:attrName>ppt_x</p:attrName>
                                            </p:attrNameLst>
                                          </p:cBhvr>
                                          <p:tavLst>
                                            <p:tav tm="0">
                                              <p:val>
                                                <p:strVal val="1+#ppt_w/2"/>
                                              </p:val>
                                            </p:tav>
                                            <p:tav tm="100000">
                                              <p:val>
                                                <p:strVal val="#ppt_x"/>
                                              </p:val>
                                            </p:tav>
                                          </p:tavLst>
                                        </p:anim>
                                        <p:anim calcmode="lin" valueType="num" p14:bounceEnd="54000">
                                          <p:cBhvr additive="base">
                                            <p:cTn id="25" dur="1200" fill="hold"/>
                                            <p:tgtEl>
                                              <p:spTgt spid="84"/>
                                            </p:tgtEl>
                                            <p:attrNameLst>
                                              <p:attrName>ppt_y</p:attrName>
                                            </p:attrNameLst>
                                          </p:cBhvr>
                                          <p:tavLst>
                                            <p:tav tm="0">
                                              <p:val>
                                                <p:strVal val="0-#ppt_h/2"/>
                                              </p:val>
                                            </p:tav>
                                            <p:tav tm="100000">
                                              <p:val>
                                                <p:strVal val="#ppt_y"/>
                                              </p:val>
                                            </p:tav>
                                          </p:tavLst>
                                        </p:anim>
                                      </p:childTnLst>
                                    </p:cTn>
                                  </p:par>
                                </p:childTnLst>
                              </p:cTn>
                            </p:par>
                            <p:par>
                              <p:cTn id="26" fill="hold">
                                <p:stCondLst>
                                  <p:cond delay="3600"/>
                                </p:stCondLst>
                                <p:childTnLst>
                                  <p:par>
                                    <p:cTn id="27" presetID="42" presetClass="entr" presetSubtype="0" fill="hold" grpId="0"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1000"/>
                                            <p:tgtEl>
                                              <p:spTgt spid="90"/>
                                            </p:tgtEl>
                                          </p:cBhvr>
                                        </p:animEffect>
                                        <p:anim calcmode="lin" valueType="num">
                                          <p:cBhvr>
                                            <p:cTn id="30" dur="1000" fill="hold"/>
                                            <p:tgtEl>
                                              <p:spTgt spid="90"/>
                                            </p:tgtEl>
                                            <p:attrNameLst>
                                              <p:attrName>ppt_x</p:attrName>
                                            </p:attrNameLst>
                                          </p:cBhvr>
                                          <p:tavLst>
                                            <p:tav tm="0">
                                              <p:val>
                                                <p:strVal val="#ppt_x"/>
                                              </p:val>
                                            </p:tav>
                                            <p:tav tm="100000">
                                              <p:val>
                                                <p:strVal val="#ppt_x"/>
                                              </p:val>
                                            </p:tav>
                                          </p:tavLst>
                                        </p:anim>
                                        <p:anim calcmode="lin" valueType="num">
                                          <p:cBhvr>
                                            <p:cTn id="31" dur="1000" fill="hold"/>
                                            <p:tgtEl>
                                              <p:spTgt spid="9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1000"/>
                                            <p:tgtEl>
                                              <p:spTgt spid="91"/>
                                            </p:tgtEl>
                                          </p:cBhvr>
                                        </p:animEffect>
                                        <p:anim calcmode="lin" valueType="num">
                                          <p:cBhvr>
                                            <p:cTn id="35" dur="1000" fill="hold"/>
                                            <p:tgtEl>
                                              <p:spTgt spid="91"/>
                                            </p:tgtEl>
                                            <p:attrNameLst>
                                              <p:attrName>ppt_x</p:attrName>
                                            </p:attrNameLst>
                                          </p:cBhvr>
                                          <p:tavLst>
                                            <p:tav tm="0">
                                              <p:val>
                                                <p:strVal val="#ppt_x"/>
                                              </p:val>
                                            </p:tav>
                                            <p:tav tm="100000">
                                              <p:val>
                                                <p:strVal val="#ppt_x"/>
                                              </p:val>
                                            </p:tav>
                                          </p:tavLst>
                                        </p:anim>
                                        <p:anim calcmode="lin" valueType="num">
                                          <p:cBhvr>
                                            <p:cTn id="36" dur="1000" fill="hold"/>
                                            <p:tgtEl>
                                              <p:spTgt spid="91"/>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1000"/>
                                            <p:tgtEl>
                                              <p:spTgt spid="87"/>
                                            </p:tgtEl>
                                          </p:cBhvr>
                                        </p:animEffect>
                                        <p:anim calcmode="lin" valueType="num">
                                          <p:cBhvr>
                                            <p:cTn id="40" dur="1000" fill="hold"/>
                                            <p:tgtEl>
                                              <p:spTgt spid="87"/>
                                            </p:tgtEl>
                                            <p:attrNameLst>
                                              <p:attrName>ppt_x</p:attrName>
                                            </p:attrNameLst>
                                          </p:cBhvr>
                                          <p:tavLst>
                                            <p:tav tm="0">
                                              <p:val>
                                                <p:strVal val="#ppt_x"/>
                                              </p:val>
                                            </p:tav>
                                            <p:tav tm="100000">
                                              <p:val>
                                                <p:strVal val="#ppt_x"/>
                                              </p:val>
                                            </p:tav>
                                          </p:tavLst>
                                        </p:anim>
                                        <p:anim calcmode="lin" valueType="num">
                                          <p:cBhvr>
                                            <p:cTn id="41" dur="1000" fill="hold"/>
                                            <p:tgtEl>
                                              <p:spTgt spid="8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1000"/>
                                            <p:tgtEl>
                                              <p:spTgt spid="92"/>
                                            </p:tgtEl>
                                          </p:cBhvr>
                                        </p:animEffect>
                                        <p:anim calcmode="lin" valueType="num">
                                          <p:cBhvr>
                                            <p:cTn id="45" dur="1000" fill="hold"/>
                                            <p:tgtEl>
                                              <p:spTgt spid="92"/>
                                            </p:tgtEl>
                                            <p:attrNameLst>
                                              <p:attrName>ppt_x</p:attrName>
                                            </p:attrNameLst>
                                          </p:cBhvr>
                                          <p:tavLst>
                                            <p:tav tm="0">
                                              <p:val>
                                                <p:strVal val="#ppt_x"/>
                                              </p:val>
                                            </p:tav>
                                            <p:tav tm="100000">
                                              <p:val>
                                                <p:strVal val="#ppt_x"/>
                                              </p:val>
                                            </p:tav>
                                          </p:tavLst>
                                        </p:anim>
                                        <p:anim calcmode="lin" valueType="num">
                                          <p:cBhvr>
                                            <p:cTn id="46" dur="1000" fill="hold"/>
                                            <p:tgtEl>
                                              <p:spTgt spid="9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600"/>
                                      </p:stCondLst>
                                      <p:childTnLst>
                                        <p:set>
                                          <p:cBhvr>
                                            <p:cTn id="48" dur="1" fill="hold">
                                              <p:stCondLst>
                                                <p:cond delay="0"/>
                                              </p:stCondLst>
                                            </p:cTn>
                                            <p:tgtEl>
                                              <p:spTgt spid="108"/>
                                            </p:tgtEl>
                                            <p:attrNameLst>
                                              <p:attrName>style.visibility</p:attrName>
                                            </p:attrNameLst>
                                          </p:cBhvr>
                                          <p:to>
                                            <p:strVal val="visible"/>
                                          </p:to>
                                        </p:set>
                                        <p:animEffect transition="in" filter="fade">
                                          <p:cBhvr>
                                            <p:cTn id="49" dur="500"/>
                                            <p:tgtEl>
                                              <p:spTgt spid="108"/>
                                            </p:tgtEl>
                                          </p:cBhvr>
                                        </p:animEffect>
                                        <p:anim calcmode="lin" valueType="num">
                                          <p:cBhvr>
                                            <p:cTn id="50" dur="500" fill="hold"/>
                                            <p:tgtEl>
                                              <p:spTgt spid="108"/>
                                            </p:tgtEl>
                                            <p:attrNameLst>
                                              <p:attrName>ppt_x</p:attrName>
                                            </p:attrNameLst>
                                          </p:cBhvr>
                                          <p:tavLst>
                                            <p:tav tm="0">
                                              <p:val>
                                                <p:strVal val="#ppt_x"/>
                                              </p:val>
                                            </p:tav>
                                            <p:tav tm="100000">
                                              <p:val>
                                                <p:strVal val="#ppt_x"/>
                                              </p:val>
                                            </p:tav>
                                          </p:tavLst>
                                        </p:anim>
                                        <p:anim calcmode="lin" valueType="num">
                                          <p:cBhvr>
                                            <p:cTn id="51"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ldLvl="0" animBg="1"/>
          <p:bldP spid="90" grpId="0" bldLvl="0" animBg="1"/>
          <p:bldP spid="91" grpId="0" bldLvl="0" animBg="1"/>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73"/>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left)">
                                          <p:cBhvr>
                                            <p:cTn id="12" dur="2000"/>
                                            <p:tgtEl>
                                              <p:spTgt spid="72"/>
                                            </p:tgtEl>
                                          </p:cBhvr>
                                        </p:animEffect>
                                      </p:childTnLst>
                                    </p:cTn>
                                  </p:par>
                                  <p:par>
                                    <p:cTn id="13" presetID="53" presetClass="entr" presetSubtype="16" fill="hold" nodeType="withEffect">
                                      <p:stCondLst>
                                        <p:cond delay="1300"/>
                                      </p:stCondLst>
                                      <p:childTnLst>
                                        <p:set>
                                          <p:cBhvr>
                                            <p:cTn id="14" dur="1" fill="hold">
                                              <p:stCondLst>
                                                <p:cond delay="0"/>
                                              </p:stCondLst>
                                            </p:cTn>
                                            <p:tgtEl>
                                              <p:spTgt spid="106"/>
                                            </p:tgtEl>
                                            <p:attrNameLst>
                                              <p:attrName>style.visibility</p:attrName>
                                            </p:attrNameLst>
                                          </p:cBhvr>
                                          <p:to>
                                            <p:strVal val="visible"/>
                                          </p:to>
                                        </p:set>
                                        <p:anim calcmode="lin" valueType="num">
                                          <p:cBhvr>
                                            <p:cTn id="15" dur="500" fill="hold"/>
                                            <p:tgtEl>
                                              <p:spTgt spid="106"/>
                                            </p:tgtEl>
                                            <p:attrNameLst>
                                              <p:attrName>ppt_w</p:attrName>
                                            </p:attrNameLst>
                                          </p:cBhvr>
                                          <p:tavLst>
                                            <p:tav tm="0">
                                              <p:val>
                                                <p:fltVal val="0"/>
                                              </p:val>
                                            </p:tav>
                                            <p:tav tm="100000">
                                              <p:val>
                                                <p:strVal val="#ppt_w"/>
                                              </p:val>
                                            </p:tav>
                                          </p:tavLst>
                                        </p:anim>
                                        <p:anim calcmode="lin" valueType="num">
                                          <p:cBhvr>
                                            <p:cTn id="16" dur="500" fill="hold"/>
                                            <p:tgtEl>
                                              <p:spTgt spid="106"/>
                                            </p:tgtEl>
                                            <p:attrNameLst>
                                              <p:attrName>ppt_h</p:attrName>
                                            </p:attrNameLst>
                                          </p:cBhvr>
                                          <p:tavLst>
                                            <p:tav tm="0">
                                              <p:val>
                                                <p:fltVal val="0"/>
                                              </p:val>
                                            </p:tav>
                                            <p:tav tm="100000">
                                              <p:val>
                                                <p:strVal val="#ppt_h"/>
                                              </p:val>
                                            </p:tav>
                                          </p:tavLst>
                                        </p:anim>
                                        <p:animEffect transition="in" filter="fade">
                                          <p:cBhvr>
                                            <p:cTn id="17" dur="500"/>
                                            <p:tgtEl>
                                              <p:spTgt spid="106"/>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barn(inVertical)">
                                          <p:cBhvr>
                                            <p:cTn id="21" dur="500"/>
                                            <p:tgtEl>
                                              <p:spTgt spid="107"/>
                                            </p:tgtEl>
                                          </p:cBhvr>
                                        </p:animEffect>
                                      </p:childTnLst>
                                    </p:cTn>
                                  </p:par>
                                  <p:par>
                                    <p:cTn id="22" presetID="2" presetClass="entr" presetSubtype="3" accel="52000" fill="hold" nodeType="withEffect">
                                      <p:stCondLst>
                                        <p:cond delay="4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1200" fill="hold"/>
                                            <p:tgtEl>
                                              <p:spTgt spid="84"/>
                                            </p:tgtEl>
                                            <p:attrNameLst>
                                              <p:attrName>ppt_x</p:attrName>
                                            </p:attrNameLst>
                                          </p:cBhvr>
                                          <p:tavLst>
                                            <p:tav tm="0">
                                              <p:val>
                                                <p:strVal val="1+#ppt_w/2"/>
                                              </p:val>
                                            </p:tav>
                                            <p:tav tm="100000">
                                              <p:val>
                                                <p:strVal val="#ppt_x"/>
                                              </p:val>
                                            </p:tav>
                                          </p:tavLst>
                                        </p:anim>
                                        <p:anim calcmode="lin" valueType="num">
                                          <p:cBhvr additive="base">
                                            <p:cTn id="25" dur="1200" fill="hold"/>
                                            <p:tgtEl>
                                              <p:spTgt spid="84"/>
                                            </p:tgtEl>
                                            <p:attrNameLst>
                                              <p:attrName>ppt_y</p:attrName>
                                            </p:attrNameLst>
                                          </p:cBhvr>
                                          <p:tavLst>
                                            <p:tav tm="0">
                                              <p:val>
                                                <p:strVal val="0-#ppt_h/2"/>
                                              </p:val>
                                            </p:tav>
                                            <p:tav tm="100000">
                                              <p:val>
                                                <p:strVal val="#ppt_y"/>
                                              </p:val>
                                            </p:tav>
                                          </p:tavLst>
                                        </p:anim>
                                      </p:childTnLst>
                                    </p:cTn>
                                  </p:par>
                                </p:childTnLst>
                              </p:cTn>
                            </p:par>
                            <p:par>
                              <p:cTn id="26" fill="hold">
                                <p:stCondLst>
                                  <p:cond delay="3600"/>
                                </p:stCondLst>
                                <p:childTnLst>
                                  <p:par>
                                    <p:cTn id="27" presetID="42" presetClass="entr" presetSubtype="0" fill="hold" grpId="0"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1000"/>
                                            <p:tgtEl>
                                              <p:spTgt spid="90"/>
                                            </p:tgtEl>
                                          </p:cBhvr>
                                        </p:animEffect>
                                        <p:anim calcmode="lin" valueType="num">
                                          <p:cBhvr>
                                            <p:cTn id="30" dur="1000" fill="hold"/>
                                            <p:tgtEl>
                                              <p:spTgt spid="90"/>
                                            </p:tgtEl>
                                            <p:attrNameLst>
                                              <p:attrName>ppt_x</p:attrName>
                                            </p:attrNameLst>
                                          </p:cBhvr>
                                          <p:tavLst>
                                            <p:tav tm="0">
                                              <p:val>
                                                <p:strVal val="#ppt_x"/>
                                              </p:val>
                                            </p:tav>
                                            <p:tav tm="100000">
                                              <p:val>
                                                <p:strVal val="#ppt_x"/>
                                              </p:val>
                                            </p:tav>
                                          </p:tavLst>
                                        </p:anim>
                                        <p:anim calcmode="lin" valueType="num">
                                          <p:cBhvr>
                                            <p:cTn id="31" dur="1000" fill="hold"/>
                                            <p:tgtEl>
                                              <p:spTgt spid="9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1000"/>
                                            <p:tgtEl>
                                              <p:spTgt spid="91"/>
                                            </p:tgtEl>
                                          </p:cBhvr>
                                        </p:animEffect>
                                        <p:anim calcmode="lin" valueType="num">
                                          <p:cBhvr>
                                            <p:cTn id="35" dur="1000" fill="hold"/>
                                            <p:tgtEl>
                                              <p:spTgt spid="91"/>
                                            </p:tgtEl>
                                            <p:attrNameLst>
                                              <p:attrName>ppt_x</p:attrName>
                                            </p:attrNameLst>
                                          </p:cBhvr>
                                          <p:tavLst>
                                            <p:tav tm="0">
                                              <p:val>
                                                <p:strVal val="#ppt_x"/>
                                              </p:val>
                                            </p:tav>
                                            <p:tav tm="100000">
                                              <p:val>
                                                <p:strVal val="#ppt_x"/>
                                              </p:val>
                                            </p:tav>
                                          </p:tavLst>
                                        </p:anim>
                                        <p:anim calcmode="lin" valueType="num">
                                          <p:cBhvr>
                                            <p:cTn id="36" dur="1000" fill="hold"/>
                                            <p:tgtEl>
                                              <p:spTgt spid="91"/>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1000"/>
                                            <p:tgtEl>
                                              <p:spTgt spid="87"/>
                                            </p:tgtEl>
                                          </p:cBhvr>
                                        </p:animEffect>
                                        <p:anim calcmode="lin" valueType="num">
                                          <p:cBhvr>
                                            <p:cTn id="40" dur="1000" fill="hold"/>
                                            <p:tgtEl>
                                              <p:spTgt spid="87"/>
                                            </p:tgtEl>
                                            <p:attrNameLst>
                                              <p:attrName>ppt_x</p:attrName>
                                            </p:attrNameLst>
                                          </p:cBhvr>
                                          <p:tavLst>
                                            <p:tav tm="0">
                                              <p:val>
                                                <p:strVal val="#ppt_x"/>
                                              </p:val>
                                            </p:tav>
                                            <p:tav tm="100000">
                                              <p:val>
                                                <p:strVal val="#ppt_x"/>
                                              </p:val>
                                            </p:tav>
                                          </p:tavLst>
                                        </p:anim>
                                        <p:anim calcmode="lin" valueType="num">
                                          <p:cBhvr>
                                            <p:cTn id="41" dur="1000" fill="hold"/>
                                            <p:tgtEl>
                                              <p:spTgt spid="8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1000"/>
                                            <p:tgtEl>
                                              <p:spTgt spid="92"/>
                                            </p:tgtEl>
                                          </p:cBhvr>
                                        </p:animEffect>
                                        <p:anim calcmode="lin" valueType="num">
                                          <p:cBhvr>
                                            <p:cTn id="45" dur="1000" fill="hold"/>
                                            <p:tgtEl>
                                              <p:spTgt spid="92"/>
                                            </p:tgtEl>
                                            <p:attrNameLst>
                                              <p:attrName>ppt_x</p:attrName>
                                            </p:attrNameLst>
                                          </p:cBhvr>
                                          <p:tavLst>
                                            <p:tav tm="0">
                                              <p:val>
                                                <p:strVal val="#ppt_x"/>
                                              </p:val>
                                            </p:tav>
                                            <p:tav tm="100000">
                                              <p:val>
                                                <p:strVal val="#ppt_x"/>
                                              </p:val>
                                            </p:tav>
                                          </p:tavLst>
                                        </p:anim>
                                        <p:anim calcmode="lin" valueType="num">
                                          <p:cBhvr>
                                            <p:cTn id="46" dur="1000" fill="hold"/>
                                            <p:tgtEl>
                                              <p:spTgt spid="9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600"/>
                                      </p:stCondLst>
                                      <p:childTnLst>
                                        <p:set>
                                          <p:cBhvr>
                                            <p:cTn id="48" dur="1" fill="hold">
                                              <p:stCondLst>
                                                <p:cond delay="0"/>
                                              </p:stCondLst>
                                            </p:cTn>
                                            <p:tgtEl>
                                              <p:spTgt spid="108"/>
                                            </p:tgtEl>
                                            <p:attrNameLst>
                                              <p:attrName>style.visibility</p:attrName>
                                            </p:attrNameLst>
                                          </p:cBhvr>
                                          <p:to>
                                            <p:strVal val="visible"/>
                                          </p:to>
                                        </p:set>
                                        <p:animEffect transition="in" filter="fade">
                                          <p:cBhvr>
                                            <p:cTn id="49" dur="500"/>
                                            <p:tgtEl>
                                              <p:spTgt spid="108"/>
                                            </p:tgtEl>
                                          </p:cBhvr>
                                        </p:animEffect>
                                        <p:anim calcmode="lin" valueType="num">
                                          <p:cBhvr>
                                            <p:cTn id="50" dur="500" fill="hold"/>
                                            <p:tgtEl>
                                              <p:spTgt spid="108"/>
                                            </p:tgtEl>
                                            <p:attrNameLst>
                                              <p:attrName>ppt_x</p:attrName>
                                            </p:attrNameLst>
                                          </p:cBhvr>
                                          <p:tavLst>
                                            <p:tav tm="0">
                                              <p:val>
                                                <p:strVal val="#ppt_x"/>
                                              </p:val>
                                            </p:tav>
                                            <p:tav tm="100000">
                                              <p:val>
                                                <p:strVal val="#ppt_x"/>
                                              </p:val>
                                            </p:tav>
                                          </p:tavLst>
                                        </p:anim>
                                        <p:anim calcmode="lin" valueType="num">
                                          <p:cBhvr>
                                            <p:cTn id="51"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ldLvl="0" animBg="1"/>
          <p:bldP spid="90" grpId="0" bldLvl="0" animBg="1"/>
          <p:bldP spid="91" grpId="0" bldLvl="0" animBg="1"/>
          <p:bldP spid="10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smtClean="0">
                <a:solidFill>
                  <a:srgbClr val="C8161D"/>
                </a:solidFill>
              </a:rPr>
              <a:t>明年工作计划</a:t>
            </a:r>
            <a:endParaRPr lang="zh-CN" altLang="en-US" sz="2800" b="1" dirty="0">
              <a:solidFill>
                <a:srgbClr val="C8161D"/>
              </a:solidFill>
            </a:endParaRPr>
          </a:p>
        </p:txBody>
      </p:sp>
      <p:grpSp>
        <p:nvGrpSpPr>
          <p:cNvPr id="4" name="组合 3"/>
          <p:cNvGrpSpPr/>
          <p:nvPr/>
        </p:nvGrpSpPr>
        <p:grpSpPr>
          <a:xfrm>
            <a:off x="5116546" y="4342638"/>
            <a:ext cx="1958908" cy="1958908"/>
            <a:chOff x="2193191" y="1899415"/>
            <a:chExt cx="2421376" cy="2421376"/>
          </a:xfrm>
          <a:effectLst/>
        </p:grpSpPr>
        <p:sp>
          <p:nvSpPr>
            <p:cNvPr id="5" name="椭圆 4"/>
            <p:cNvSpPr/>
            <p:nvPr/>
          </p:nvSpPr>
          <p:spPr>
            <a:xfrm>
              <a:off x="2193191" y="1899415"/>
              <a:ext cx="2421376" cy="2421376"/>
            </a:xfrm>
            <a:prstGeom prst="ellipse">
              <a:avLst/>
            </a:prstGeom>
            <a:solidFill>
              <a:srgbClr val="C00002"/>
            </a:solidFill>
            <a:ln w="31750" cap="flat" cmpd="sng" algn="ctr">
              <a:gradFill flip="none" rotWithShape="1">
                <a:gsLst>
                  <a:gs pos="0">
                    <a:sysClr val="window" lastClr="FFFFFF">
                      <a:lumMod val="65000"/>
                    </a:sysClr>
                  </a:gs>
                  <a:gs pos="100000">
                    <a:sysClr val="window" lastClr="FFFFFF"/>
                  </a:gs>
                </a:gsLst>
                <a:lin ang="2700000" scaled="1"/>
                <a:tileRect/>
              </a:gradFill>
              <a:prstDash val="solid"/>
            </a:ln>
            <a:effectLst>
              <a:innerShdw blurRad="127000" dist="63500" dir="13500000">
                <a:srgbClr val="C00002">
                  <a:lumMod val="50000"/>
                  <a:alpha val="85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 name="椭圆 5"/>
            <p:cNvSpPr/>
            <p:nvPr/>
          </p:nvSpPr>
          <p:spPr>
            <a:xfrm>
              <a:off x="2345502" y="2051726"/>
              <a:ext cx="2116756" cy="2116756"/>
            </a:xfrm>
            <a:prstGeom prst="ellipse">
              <a:avLst/>
            </a:prstGeom>
            <a:solidFill>
              <a:sysClr val="window" lastClr="FFFFFF">
                <a:lumMod val="95000"/>
              </a:sysClr>
            </a:solidFill>
            <a:ln w="50800" cap="flat" cmpd="sng" algn="ctr">
              <a:noFill/>
              <a:prstDash val="solid"/>
            </a:ln>
            <a:effectLst>
              <a:outerShdw blurRad="165100" dist="88900" dir="2700000" algn="tl" rotWithShape="0">
                <a:srgbClr val="C00002">
                  <a:lumMod val="50000"/>
                  <a:alpha val="64000"/>
                </a:srgbClr>
              </a:outerShdw>
            </a:effectLst>
            <a:scene3d>
              <a:camera prst="orthographicFront"/>
              <a:lightRig rig="threePt" dir="t"/>
            </a:scene3d>
            <a:sp3d prstMaterial="softEdge">
              <a:bevelT w="82550" h="317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微软雅黑"/>
                <a:ea typeface="微软雅黑"/>
                <a:cs typeface="+mn-cs"/>
              </a:endParaRPr>
            </a:p>
          </p:txBody>
        </p:sp>
      </p:grpSp>
      <p:sp>
        <p:nvSpPr>
          <p:cNvPr id="8" name="圆角矩形 7"/>
          <p:cNvSpPr/>
          <p:nvPr/>
        </p:nvSpPr>
        <p:spPr>
          <a:xfrm>
            <a:off x="3764492" y="4982167"/>
            <a:ext cx="870347" cy="870347"/>
          </a:xfrm>
          <a:prstGeom prst="roundRect">
            <a:avLst>
              <a:gd name="adj" fmla="val 50000"/>
            </a:avLst>
          </a:prstGeom>
          <a:solidFill>
            <a:srgbClr val="C8161D"/>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FFFFFF"/>
              </a:solidFill>
              <a:effectLst/>
              <a:uLnTx/>
              <a:uFillTx/>
              <a:latin typeface="微软雅黑"/>
              <a:ea typeface="微软雅黑"/>
              <a:cs typeface="+mn-cs"/>
            </a:endParaRPr>
          </a:p>
        </p:txBody>
      </p:sp>
      <p:sp>
        <p:nvSpPr>
          <p:cNvPr id="9" name="圆角矩形 8"/>
          <p:cNvSpPr/>
          <p:nvPr/>
        </p:nvSpPr>
        <p:spPr>
          <a:xfrm>
            <a:off x="3850596" y="5068271"/>
            <a:ext cx="698141" cy="698141"/>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FFFFFF"/>
              </a:solidFill>
              <a:effectLst/>
              <a:uLnTx/>
              <a:uFillTx/>
              <a:latin typeface="微软雅黑"/>
              <a:ea typeface="微软雅黑"/>
              <a:cs typeface="+mn-cs"/>
            </a:endParaRPr>
          </a:p>
        </p:txBody>
      </p:sp>
      <p:sp>
        <p:nvSpPr>
          <p:cNvPr id="11" name="圆角矩形 10"/>
          <p:cNvSpPr/>
          <p:nvPr/>
        </p:nvSpPr>
        <p:spPr>
          <a:xfrm>
            <a:off x="7587858" y="4982167"/>
            <a:ext cx="870347" cy="870347"/>
          </a:xfrm>
          <a:prstGeom prst="roundRect">
            <a:avLst>
              <a:gd name="adj" fmla="val 50000"/>
            </a:avLst>
          </a:prstGeom>
          <a:solidFill>
            <a:srgbClr val="C8161D"/>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FFFFFF"/>
              </a:solidFill>
              <a:effectLst/>
              <a:uLnTx/>
              <a:uFillTx/>
              <a:latin typeface="微软雅黑"/>
              <a:ea typeface="微软雅黑"/>
              <a:cs typeface="+mn-cs"/>
            </a:endParaRPr>
          </a:p>
        </p:txBody>
      </p:sp>
      <p:sp>
        <p:nvSpPr>
          <p:cNvPr id="12" name="圆角矩形 11"/>
          <p:cNvSpPr/>
          <p:nvPr/>
        </p:nvSpPr>
        <p:spPr>
          <a:xfrm>
            <a:off x="7673962" y="5068271"/>
            <a:ext cx="698141" cy="698141"/>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FFFFFF"/>
              </a:solidFill>
              <a:effectLst/>
              <a:uLnTx/>
              <a:uFillTx/>
              <a:latin typeface="微软雅黑"/>
              <a:ea typeface="微软雅黑"/>
              <a:cs typeface="+mn-cs"/>
            </a:endParaRPr>
          </a:p>
        </p:txBody>
      </p:sp>
      <p:sp>
        <p:nvSpPr>
          <p:cNvPr id="14" name="圆角矩形 13"/>
          <p:cNvSpPr/>
          <p:nvPr/>
        </p:nvSpPr>
        <p:spPr>
          <a:xfrm>
            <a:off x="5660826" y="3088320"/>
            <a:ext cx="870347" cy="870347"/>
          </a:xfrm>
          <a:prstGeom prst="roundRect">
            <a:avLst>
              <a:gd name="adj" fmla="val 50000"/>
            </a:avLst>
          </a:prstGeom>
          <a:solidFill>
            <a:srgbClr val="C8161D"/>
          </a:solidFill>
          <a:ln w="254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27000" dist="63500" dir="13500000">
              <a:sysClr val="windowText" lastClr="000000">
                <a:lumMod val="65000"/>
                <a:lumOff val="35000"/>
                <a:alpha val="49000"/>
              </a:sys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FFFFFF"/>
              </a:solidFill>
              <a:effectLst/>
              <a:uLnTx/>
              <a:uFillTx/>
              <a:latin typeface="微软雅黑"/>
              <a:ea typeface="微软雅黑"/>
              <a:cs typeface="+mn-cs"/>
            </a:endParaRPr>
          </a:p>
        </p:txBody>
      </p:sp>
      <p:sp>
        <p:nvSpPr>
          <p:cNvPr id="15" name="圆角矩形 14"/>
          <p:cNvSpPr/>
          <p:nvPr/>
        </p:nvSpPr>
        <p:spPr>
          <a:xfrm>
            <a:off x="5746930" y="3174424"/>
            <a:ext cx="698141" cy="698141"/>
          </a:xfrm>
          <a:prstGeom prst="roundRect">
            <a:avLst>
              <a:gd name="adj" fmla="val 50000"/>
            </a:avLst>
          </a:prstGeom>
          <a:solidFill>
            <a:sysClr val="window" lastClr="FFFFFF">
              <a:lumMod val="95000"/>
            </a:sysClr>
          </a:solidFill>
          <a:ln w="50800" cap="flat" cmpd="sng" algn="ctr">
            <a:noFill/>
            <a:prstDash val="solid"/>
          </a:ln>
          <a:effectLst>
            <a:outerShdw blurRad="76200" dist="38100" dir="2700000" algn="tl" rotWithShape="0">
              <a:sysClr val="windowText" lastClr="000000">
                <a:lumMod val="65000"/>
                <a:lumOff val="35000"/>
                <a:alpha val="64000"/>
              </a:sysClr>
            </a:outerShdw>
          </a:effectLst>
          <a:scene3d>
            <a:camera prst="orthographicFront"/>
            <a:lightRig rig="threePt" dir="t"/>
          </a:scene3d>
          <a:sp3d prstMaterial="softEdge">
            <a:bevelT w="31750" h="63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FFFFFF"/>
              </a:solidFill>
              <a:effectLst/>
              <a:uLnTx/>
              <a:uFillTx/>
              <a:latin typeface="微软雅黑"/>
              <a:ea typeface="微软雅黑"/>
              <a:cs typeface="+mn-cs"/>
            </a:endParaRPr>
          </a:p>
        </p:txBody>
      </p:sp>
      <p:sp>
        <p:nvSpPr>
          <p:cNvPr id="16" name="饼形 18"/>
          <p:cNvSpPr/>
          <p:nvPr/>
        </p:nvSpPr>
        <p:spPr>
          <a:xfrm>
            <a:off x="4203459" y="3536790"/>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cap="flat" cmpd="sng" algn="ctr">
            <a:solidFill>
              <a:srgbClr val="C8161D"/>
            </a:solidFill>
            <a:prstDash val="sysDot"/>
            <a:headEnd type="oval" w="med" len="med"/>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17" name="饼形 18"/>
          <p:cNvSpPr/>
          <p:nvPr/>
        </p:nvSpPr>
        <p:spPr>
          <a:xfrm flipH="1">
            <a:off x="6578852" y="3536790"/>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cap="flat" cmpd="sng" algn="ctr">
            <a:solidFill>
              <a:srgbClr val="C8161D"/>
            </a:solidFill>
            <a:prstDash val="solid"/>
            <a:headEnd type="oval" w="med" len="med"/>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24" name="圆角矩形 23"/>
          <p:cNvSpPr/>
          <p:nvPr/>
        </p:nvSpPr>
        <p:spPr>
          <a:xfrm>
            <a:off x="5994663" y="4661016"/>
            <a:ext cx="202675" cy="353287"/>
          </a:xfrm>
          <a:prstGeom prst="roundRect">
            <a:avLst>
              <a:gd name="adj" fmla="val 50000"/>
            </a:avLst>
          </a:prstGeom>
          <a:solidFill>
            <a:srgbClr val="C00002"/>
          </a:solidFill>
          <a:ln w="1270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63500" dist="38100" dir="13500000">
              <a:srgbClr val="C00002">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prstClr val="white"/>
              </a:solidFill>
              <a:effectLst/>
              <a:uLnTx/>
              <a:uFillTx/>
              <a:latin typeface="微软雅黑"/>
              <a:ea typeface="微软雅黑"/>
              <a:cs typeface="+mn-cs"/>
            </a:endParaRPr>
          </a:p>
        </p:txBody>
      </p:sp>
      <p:sp>
        <p:nvSpPr>
          <p:cNvPr id="25" name="Freeform 40"/>
          <p:cNvSpPr/>
          <p:nvPr/>
        </p:nvSpPr>
        <p:spPr bwMode="auto">
          <a:xfrm>
            <a:off x="5931591" y="3380491"/>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C81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grpSp>
        <p:nvGrpSpPr>
          <p:cNvPr id="26" name="组合 25"/>
          <p:cNvGrpSpPr/>
          <p:nvPr/>
        </p:nvGrpSpPr>
        <p:grpSpPr>
          <a:xfrm>
            <a:off x="4052660" y="5266527"/>
            <a:ext cx="294011" cy="291789"/>
            <a:chOff x="7078908" y="5461438"/>
            <a:chExt cx="430461" cy="427208"/>
          </a:xfrm>
          <a:solidFill>
            <a:srgbClr val="C8161D"/>
          </a:solidFill>
        </p:grpSpPr>
        <p:sp>
          <p:nvSpPr>
            <p:cNvPr id="27"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sp>
          <p:nvSpPr>
            <p:cNvPr id="28"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grpSp>
      <p:grpSp>
        <p:nvGrpSpPr>
          <p:cNvPr id="29" name="组合 28"/>
          <p:cNvGrpSpPr/>
          <p:nvPr/>
        </p:nvGrpSpPr>
        <p:grpSpPr>
          <a:xfrm>
            <a:off x="7854179" y="5231998"/>
            <a:ext cx="337705" cy="322153"/>
            <a:chOff x="8145843" y="5425657"/>
            <a:chExt cx="494435" cy="471664"/>
          </a:xfrm>
          <a:solidFill>
            <a:srgbClr val="C8161D"/>
          </a:solidFill>
        </p:grpSpPr>
        <p:sp>
          <p:nvSpPr>
            <p:cNvPr id="30"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sp>
          <p:nvSpPr>
            <p:cNvPr id="31"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sp>
          <p:nvSpPr>
            <p:cNvPr id="32"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sp>
          <p:nvSpPr>
            <p:cNvPr id="33"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sp>
          <p:nvSpPr>
            <p:cNvPr id="34"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sp>
          <p:nvSpPr>
            <p:cNvPr id="35"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5" b="0" i="0" u="none" strike="noStrike" kern="0" cap="none" spc="0" normalizeH="0" baseline="0" noProof="0" smtClean="0">
                <a:ln>
                  <a:noFill/>
                </a:ln>
                <a:solidFill>
                  <a:srgbClr val="000000"/>
                </a:solidFill>
                <a:effectLst/>
                <a:uLnTx/>
                <a:uFillTx/>
                <a:latin typeface="微软雅黑"/>
              </a:endParaRPr>
            </a:p>
          </p:txBody>
        </p:sp>
      </p:grpSp>
      <p:sp>
        <p:nvSpPr>
          <p:cNvPr id="36" name="Text Placeholder 2"/>
          <p:cNvSpPr txBox="1"/>
          <p:nvPr/>
        </p:nvSpPr>
        <p:spPr>
          <a:xfrm>
            <a:off x="989112" y="4250716"/>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37" name="文本框 36"/>
          <p:cNvSpPr txBox="1"/>
          <p:nvPr/>
        </p:nvSpPr>
        <p:spPr>
          <a:xfrm>
            <a:off x="878542" y="3843648"/>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38" name="Text Placeholder 2"/>
          <p:cNvSpPr txBox="1"/>
          <p:nvPr/>
        </p:nvSpPr>
        <p:spPr>
          <a:xfrm>
            <a:off x="5269815" y="2187099"/>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39" name="文本框 38"/>
          <p:cNvSpPr txBox="1"/>
          <p:nvPr/>
        </p:nvSpPr>
        <p:spPr>
          <a:xfrm>
            <a:off x="5159245" y="1780031"/>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40" name="Text Placeholder 2"/>
          <p:cNvSpPr txBox="1"/>
          <p:nvPr/>
        </p:nvSpPr>
        <p:spPr>
          <a:xfrm>
            <a:off x="8067373" y="4097941"/>
            <a:ext cx="3118396"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1" name="文本框 40"/>
          <p:cNvSpPr txBox="1"/>
          <p:nvPr/>
        </p:nvSpPr>
        <p:spPr>
          <a:xfrm>
            <a:off x="7956803" y="3690873"/>
            <a:ext cx="220232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Tree>
    <p:extLst>
      <p:ext uri="{BB962C8B-B14F-4D97-AF65-F5344CB8AC3E}">
        <p14:creationId xmlns:p14="http://schemas.microsoft.com/office/powerpoint/2010/main" val="406444875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24"/>
                                            </p:tgtEl>
                                            <p:attrNameLst>
                                              <p:attrName>style.visibility</p:attrName>
                                            </p:attrNameLst>
                                          </p:cBhvr>
                                          <p:to>
                                            <p:strVal val="visible"/>
                                          </p:to>
                                        </p:set>
                                        <p:anim calcmode="lin" valueType="num" p14:bounceEnd="40000">
                                          <p:cBhvr additive="base">
                                            <p:cTn id="10"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4"/>
                                            </p:tgtEl>
                                            <p:attrNameLst>
                                              <p:attrName>ppt_y</p:attrName>
                                            </p:attrNameLst>
                                          </p:cBhvr>
                                          <p:tavLst>
                                            <p:tav tm="0">
                                              <p:val>
                                                <p:strVal val="1+#ppt_h/2"/>
                                              </p:val>
                                            </p:tav>
                                            <p:tav tm="100000">
                                              <p:val>
                                                <p:strVal val="#ppt_y"/>
                                              </p:val>
                                            </p:tav>
                                          </p:tavLst>
                                        </p:anim>
                                      </p:childTnLst>
                                    </p:cTn>
                                  </p:par>
                                  <p:par>
                                    <p:cTn id="12" presetID="45"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anim calcmode="lin" valueType="num">
                                          <p:cBhvr>
                                            <p:cTn id="15" dur="500" fill="hold"/>
                                            <p:tgtEl>
                                              <p:spTgt spid="26"/>
                                            </p:tgtEl>
                                            <p:attrNameLst>
                                              <p:attrName>ppt_w</p:attrName>
                                            </p:attrNameLst>
                                          </p:cBhvr>
                                          <p:tavLst>
                                            <p:tav tm="0" fmla="#ppt_w*sin(2.5*pi*$)">
                                              <p:val>
                                                <p:fltVal val="0"/>
                                              </p:val>
                                            </p:tav>
                                            <p:tav tm="100000">
                                              <p:val>
                                                <p:fltVal val="1"/>
                                              </p:val>
                                            </p:tav>
                                          </p:tavLst>
                                        </p:anim>
                                        <p:anim calcmode="lin" valueType="num">
                                          <p:cBhvr>
                                            <p:cTn id="16" dur="500" fill="hold"/>
                                            <p:tgtEl>
                                              <p:spTgt spid="26"/>
                                            </p:tgtEl>
                                            <p:attrNameLst>
                                              <p:attrName>ppt_h</p:attrName>
                                            </p:attrNameLst>
                                          </p:cBhvr>
                                          <p:tavLst>
                                            <p:tav tm="0">
                                              <p:val>
                                                <p:strVal val="#ppt_h"/>
                                              </p:val>
                                            </p:tav>
                                            <p:tav tm="100000">
                                              <p:val>
                                                <p:strVal val="#ppt_h"/>
                                              </p:val>
                                            </p:tav>
                                          </p:tavLst>
                                        </p:anim>
                                      </p:childTnLst>
                                    </p:cTn>
                                  </p:par>
                                </p:childTnLst>
                              </p:cTn>
                            </p:par>
                            <p:par>
                              <p:cTn id="17" fill="hold">
                                <p:stCondLst>
                                  <p:cond delay="9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45"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anim calcmode="lin" valueType="num">
                                          <p:cBhvr>
                                            <p:cTn id="24" dur="500" fill="hold"/>
                                            <p:tgtEl>
                                              <p:spTgt spid="25"/>
                                            </p:tgtEl>
                                            <p:attrNameLst>
                                              <p:attrName>ppt_w</p:attrName>
                                            </p:attrNameLst>
                                          </p:cBhvr>
                                          <p:tavLst>
                                            <p:tav tm="0" fmla="#ppt_w*sin(2.5*pi*$)">
                                              <p:val>
                                                <p:fltVal val="0"/>
                                              </p:val>
                                            </p:tav>
                                            <p:tav tm="100000">
                                              <p:val>
                                                <p:fltVal val="1"/>
                                              </p:val>
                                            </p:tav>
                                          </p:tavLst>
                                        </p:anim>
                                        <p:anim calcmode="lin" valueType="num">
                                          <p:cBhvr>
                                            <p:cTn id="25" dur="500" fill="hold"/>
                                            <p:tgtEl>
                                              <p:spTgt spid="25"/>
                                            </p:tgtEl>
                                            <p:attrNameLst>
                                              <p:attrName>ppt_h</p:attrName>
                                            </p:attrNameLst>
                                          </p:cBhvr>
                                          <p:tavLst>
                                            <p:tav tm="0">
                                              <p:val>
                                                <p:strVal val="#ppt_h"/>
                                              </p:val>
                                            </p:tav>
                                            <p:tav tm="100000">
                                              <p:val>
                                                <p:strVal val="#ppt_h"/>
                                              </p:val>
                                            </p:tav>
                                          </p:tavLst>
                                        </p:anim>
                                      </p:childTnLst>
                                    </p:cTn>
                                  </p:par>
                                </p:childTnLst>
                              </p:cTn>
                            </p:par>
                            <p:par>
                              <p:cTn id="26" fill="hold">
                                <p:stCondLst>
                                  <p:cond delay="14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par>
                                    <p:cTn id="30" presetID="45"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24" grpId="0" bldLvl="0" animBg="1"/>
          <p:bldP spid="25"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ppt_x"/>
                                              </p:val>
                                            </p:tav>
                                            <p:tav tm="100000">
                                              <p:val>
                                                <p:strVal val="#ppt_x"/>
                                              </p:val>
                                            </p:tav>
                                          </p:tavLst>
                                        </p:anim>
                                        <p:anim calcmode="lin" valueType="num">
                                          <p:cBhvr additive="base">
                                            <p:cTn id="11" dur="500" fill="hold"/>
                                            <p:tgtEl>
                                              <p:spTgt spid="24"/>
                                            </p:tgtEl>
                                            <p:attrNameLst>
                                              <p:attrName>ppt_y</p:attrName>
                                            </p:attrNameLst>
                                          </p:cBhvr>
                                          <p:tavLst>
                                            <p:tav tm="0">
                                              <p:val>
                                                <p:strVal val="1+#ppt_h/2"/>
                                              </p:val>
                                            </p:tav>
                                            <p:tav tm="100000">
                                              <p:val>
                                                <p:strVal val="#ppt_y"/>
                                              </p:val>
                                            </p:tav>
                                          </p:tavLst>
                                        </p:anim>
                                      </p:childTnLst>
                                    </p:cTn>
                                  </p:par>
                                  <p:par>
                                    <p:cTn id="12" presetID="45"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anim calcmode="lin" valueType="num">
                                          <p:cBhvr>
                                            <p:cTn id="15" dur="500" fill="hold"/>
                                            <p:tgtEl>
                                              <p:spTgt spid="26"/>
                                            </p:tgtEl>
                                            <p:attrNameLst>
                                              <p:attrName>ppt_w</p:attrName>
                                            </p:attrNameLst>
                                          </p:cBhvr>
                                          <p:tavLst>
                                            <p:tav tm="0" fmla="#ppt_w*sin(2.5*pi*$)">
                                              <p:val>
                                                <p:fltVal val="0"/>
                                              </p:val>
                                            </p:tav>
                                            <p:tav tm="100000">
                                              <p:val>
                                                <p:fltVal val="1"/>
                                              </p:val>
                                            </p:tav>
                                          </p:tavLst>
                                        </p:anim>
                                        <p:anim calcmode="lin" valueType="num">
                                          <p:cBhvr>
                                            <p:cTn id="16" dur="500" fill="hold"/>
                                            <p:tgtEl>
                                              <p:spTgt spid="26"/>
                                            </p:tgtEl>
                                            <p:attrNameLst>
                                              <p:attrName>ppt_h</p:attrName>
                                            </p:attrNameLst>
                                          </p:cBhvr>
                                          <p:tavLst>
                                            <p:tav tm="0">
                                              <p:val>
                                                <p:strVal val="#ppt_h"/>
                                              </p:val>
                                            </p:tav>
                                            <p:tav tm="100000">
                                              <p:val>
                                                <p:strVal val="#ppt_h"/>
                                              </p:val>
                                            </p:tav>
                                          </p:tavLst>
                                        </p:anim>
                                      </p:childTnLst>
                                    </p:cTn>
                                  </p:par>
                                </p:childTnLst>
                              </p:cTn>
                            </p:par>
                            <p:par>
                              <p:cTn id="17" fill="hold">
                                <p:stCondLst>
                                  <p:cond delay="9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45"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anim calcmode="lin" valueType="num">
                                          <p:cBhvr>
                                            <p:cTn id="24" dur="500" fill="hold"/>
                                            <p:tgtEl>
                                              <p:spTgt spid="25"/>
                                            </p:tgtEl>
                                            <p:attrNameLst>
                                              <p:attrName>ppt_w</p:attrName>
                                            </p:attrNameLst>
                                          </p:cBhvr>
                                          <p:tavLst>
                                            <p:tav tm="0" fmla="#ppt_w*sin(2.5*pi*$)">
                                              <p:val>
                                                <p:fltVal val="0"/>
                                              </p:val>
                                            </p:tav>
                                            <p:tav tm="100000">
                                              <p:val>
                                                <p:fltVal val="1"/>
                                              </p:val>
                                            </p:tav>
                                          </p:tavLst>
                                        </p:anim>
                                        <p:anim calcmode="lin" valueType="num">
                                          <p:cBhvr>
                                            <p:cTn id="25" dur="500" fill="hold"/>
                                            <p:tgtEl>
                                              <p:spTgt spid="25"/>
                                            </p:tgtEl>
                                            <p:attrNameLst>
                                              <p:attrName>ppt_h</p:attrName>
                                            </p:attrNameLst>
                                          </p:cBhvr>
                                          <p:tavLst>
                                            <p:tav tm="0">
                                              <p:val>
                                                <p:strVal val="#ppt_h"/>
                                              </p:val>
                                            </p:tav>
                                            <p:tav tm="100000">
                                              <p:val>
                                                <p:strVal val="#ppt_h"/>
                                              </p:val>
                                            </p:tav>
                                          </p:tavLst>
                                        </p:anim>
                                      </p:childTnLst>
                                    </p:cTn>
                                  </p:par>
                                </p:childTnLst>
                              </p:cTn>
                            </p:par>
                            <p:par>
                              <p:cTn id="26" fill="hold">
                                <p:stCondLst>
                                  <p:cond delay="14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par>
                                    <p:cTn id="30" presetID="45"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24" grpId="0" bldLvl="0" animBg="1"/>
          <p:bldP spid="25" grpId="0" bldLvl="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pPr lvl="0"/>
            <a:r>
              <a:rPr lang="zh-CN" altLang="en-US" sz="2800" b="1" dirty="0" smtClean="0">
                <a:solidFill>
                  <a:srgbClr val="C8161D"/>
                </a:solidFill>
              </a:rPr>
              <a:t>明年工作计划</a:t>
            </a:r>
            <a:endParaRPr lang="zh-CN" altLang="en-US" sz="2800" b="1" dirty="0">
              <a:solidFill>
                <a:srgbClr val="C8161D"/>
              </a:solidFill>
            </a:endParaRPr>
          </a:p>
        </p:txBody>
      </p:sp>
      <p:sp>
        <p:nvSpPr>
          <p:cNvPr id="4" name="燕尾形箭头 3"/>
          <p:cNvSpPr/>
          <p:nvPr/>
        </p:nvSpPr>
        <p:spPr>
          <a:xfrm>
            <a:off x="506994" y="3122747"/>
            <a:ext cx="10945216" cy="304800"/>
          </a:xfrm>
          <a:prstGeom prst="notchedRightArrow">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defTabSz="913765" fontAlgn="auto">
              <a:spcBef>
                <a:spcPts val="0"/>
              </a:spcBef>
              <a:spcAft>
                <a:spcPts val="0"/>
              </a:spcAft>
              <a:defRPr/>
            </a:pPr>
            <a:endParaRPr lang="zh-CN" altLang="en-US" sz="3320">
              <a:latin typeface="Arial" panose="020B0604020202020204" pitchFamily="34" charset="0"/>
              <a:ea typeface="微软雅黑" panose="020B0503020204020204" charset="-122"/>
              <a:cs typeface="Arial" panose="020B0604020202020204" pitchFamily="34" charset="0"/>
            </a:endParaRPr>
          </a:p>
        </p:txBody>
      </p:sp>
      <p:grpSp>
        <p:nvGrpSpPr>
          <p:cNvPr id="5" name="组合 4"/>
          <p:cNvGrpSpPr/>
          <p:nvPr/>
        </p:nvGrpSpPr>
        <p:grpSpPr>
          <a:xfrm>
            <a:off x="1008807" y="2352221"/>
            <a:ext cx="1774175" cy="1774175"/>
            <a:chOff x="1278794" y="3334906"/>
            <a:chExt cx="914014" cy="914014"/>
          </a:xfrm>
        </p:grpSpPr>
        <p:grpSp>
          <p:nvGrpSpPr>
            <p:cNvPr id="6" name="组合 5"/>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 name="TextBox 16"/>
            <p:cNvSpPr txBox="1"/>
            <p:nvPr/>
          </p:nvSpPr>
          <p:spPr>
            <a:xfrm>
              <a:off x="1422995" y="3742514"/>
              <a:ext cx="623667" cy="206127"/>
            </a:xfrm>
            <a:prstGeom prst="rect">
              <a:avLst/>
            </a:prstGeom>
            <a:noFill/>
          </p:spPr>
          <p:txBody>
            <a:bodyPr wrap="none" rtlCol="0">
              <a:spAutoFit/>
            </a:bodyPr>
            <a:lstStyle/>
            <a:p>
              <a:pPr algn="ctr"/>
              <a:r>
                <a:rPr lang="zh-CN" altLang="en-US" sz="2000" b="1" dirty="0" smtClean="0">
                  <a:latin typeface="微软雅黑" panose="020B0503020204020204" charset="-122"/>
                  <a:ea typeface="微软雅黑" panose="020B0503020204020204" charset="-122"/>
                </a:rPr>
                <a:t>第一季度</a:t>
              </a:r>
              <a:endParaRPr lang="zh-CN" altLang="en-US" sz="2000" b="1" dirty="0">
                <a:latin typeface="微软雅黑" panose="020B0503020204020204" charset="-122"/>
                <a:ea typeface="微软雅黑" panose="020B0503020204020204" charset="-122"/>
              </a:endParaRPr>
            </a:p>
          </p:txBody>
        </p:sp>
      </p:grpSp>
      <p:sp>
        <p:nvSpPr>
          <p:cNvPr id="10" name="椭圆 9"/>
          <p:cNvSpPr/>
          <p:nvPr/>
        </p:nvSpPr>
        <p:spPr>
          <a:xfrm>
            <a:off x="1047529" y="2108205"/>
            <a:ext cx="629280" cy="629280"/>
          </a:xfrm>
          <a:prstGeom prst="ellipse">
            <a:avLst/>
          </a:prstGeom>
          <a:solidFill>
            <a:srgbClr val="C8161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1" name="Freeform 34"/>
          <p:cNvSpPr>
            <a:spLocks noEditPoints="1"/>
          </p:cNvSpPr>
          <p:nvPr/>
        </p:nvSpPr>
        <p:spPr bwMode="auto">
          <a:xfrm>
            <a:off x="1217204" y="2262661"/>
            <a:ext cx="325927" cy="3345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121920" tIns="60960" rIns="121920" bIns="60960" numCol="1" anchor="t" anchorCtr="0" compatLnSpc="1"/>
          <a:lstStyle/>
          <a:p>
            <a:endParaRPr lang="zh-CN" altLang="en-US" sz="2000"/>
          </a:p>
        </p:txBody>
      </p:sp>
      <p:grpSp>
        <p:nvGrpSpPr>
          <p:cNvPr id="12" name="组合 11"/>
          <p:cNvGrpSpPr/>
          <p:nvPr/>
        </p:nvGrpSpPr>
        <p:grpSpPr>
          <a:xfrm>
            <a:off x="3450150" y="2381251"/>
            <a:ext cx="1774175" cy="1774175"/>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4" name="TextBox 45"/>
            <p:cNvSpPr txBox="1"/>
            <p:nvPr/>
          </p:nvSpPr>
          <p:spPr>
            <a:xfrm>
              <a:off x="1422993" y="3742514"/>
              <a:ext cx="623668" cy="206127"/>
            </a:xfrm>
            <a:prstGeom prst="rect">
              <a:avLst/>
            </a:prstGeom>
            <a:noFill/>
          </p:spPr>
          <p:txBody>
            <a:bodyPr wrap="none" rtlCol="0">
              <a:spAutoFit/>
            </a:bodyPr>
            <a:lstStyle/>
            <a:p>
              <a:pPr algn="ctr"/>
              <a:r>
                <a:rPr lang="zh-CN" altLang="en-US" sz="2000" b="1" dirty="0" smtClean="0">
                  <a:latin typeface="微软雅黑" panose="020B0503020204020204" charset="-122"/>
                  <a:ea typeface="微软雅黑" panose="020B0503020204020204" charset="-122"/>
                </a:rPr>
                <a:t>第二季度</a:t>
              </a:r>
              <a:endParaRPr lang="zh-CN" altLang="en-US" sz="2000" b="1" dirty="0">
                <a:latin typeface="微软雅黑" panose="020B0503020204020204" charset="-122"/>
                <a:ea typeface="微软雅黑" panose="020B0503020204020204" charset="-122"/>
              </a:endParaRPr>
            </a:p>
          </p:txBody>
        </p:sp>
      </p:grpSp>
      <p:sp>
        <p:nvSpPr>
          <p:cNvPr id="17" name="椭圆 16"/>
          <p:cNvSpPr/>
          <p:nvPr/>
        </p:nvSpPr>
        <p:spPr>
          <a:xfrm>
            <a:off x="3488872" y="2137234"/>
            <a:ext cx="629280" cy="629280"/>
          </a:xfrm>
          <a:prstGeom prst="ellipse">
            <a:avLst/>
          </a:prstGeom>
          <a:solidFill>
            <a:srgbClr val="C8161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8" name="KSO_Shape"/>
          <p:cNvSpPr/>
          <p:nvPr/>
        </p:nvSpPr>
        <p:spPr bwMode="auto">
          <a:xfrm>
            <a:off x="3662004" y="2254409"/>
            <a:ext cx="393537" cy="33450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anose="020B0503020204020204" charset="-122"/>
            </a:endParaRPr>
          </a:p>
        </p:txBody>
      </p:sp>
      <p:grpSp>
        <p:nvGrpSpPr>
          <p:cNvPr id="19" name="组合 18"/>
          <p:cNvGrpSpPr/>
          <p:nvPr/>
        </p:nvGrpSpPr>
        <p:grpSpPr>
          <a:xfrm>
            <a:off x="5917398" y="2361288"/>
            <a:ext cx="1774175" cy="1774175"/>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21" name="TextBox 57"/>
            <p:cNvSpPr txBox="1"/>
            <p:nvPr/>
          </p:nvSpPr>
          <p:spPr>
            <a:xfrm>
              <a:off x="1422993" y="3742514"/>
              <a:ext cx="623668" cy="206127"/>
            </a:xfrm>
            <a:prstGeom prst="rect">
              <a:avLst/>
            </a:prstGeom>
            <a:noFill/>
          </p:spPr>
          <p:txBody>
            <a:bodyPr wrap="none" rtlCol="0">
              <a:spAutoFit/>
            </a:bodyPr>
            <a:lstStyle/>
            <a:p>
              <a:pPr algn="ctr"/>
              <a:r>
                <a:rPr lang="zh-CN" altLang="en-US" sz="2000" b="1" dirty="0" smtClean="0">
                  <a:latin typeface="微软雅黑" panose="020B0503020204020204" charset="-122"/>
                  <a:ea typeface="微软雅黑" panose="020B0503020204020204" charset="-122"/>
                </a:rPr>
                <a:t>第三季度</a:t>
              </a:r>
              <a:endParaRPr lang="zh-CN" altLang="en-US" sz="2000" b="1" dirty="0">
                <a:latin typeface="微软雅黑" panose="020B0503020204020204" charset="-122"/>
                <a:ea typeface="微软雅黑" panose="020B0503020204020204" charset="-122"/>
              </a:endParaRPr>
            </a:p>
          </p:txBody>
        </p:sp>
      </p:grpSp>
      <p:sp>
        <p:nvSpPr>
          <p:cNvPr id="24" name="椭圆 23"/>
          <p:cNvSpPr/>
          <p:nvPr/>
        </p:nvSpPr>
        <p:spPr>
          <a:xfrm>
            <a:off x="5956120" y="2117272"/>
            <a:ext cx="629280" cy="629280"/>
          </a:xfrm>
          <a:prstGeom prst="ellipse">
            <a:avLst/>
          </a:prstGeom>
          <a:solidFill>
            <a:srgbClr val="C8161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25" name="KSO_Shape"/>
          <p:cNvSpPr/>
          <p:nvPr/>
        </p:nvSpPr>
        <p:spPr bwMode="auto">
          <a:xfrm>
            <a:off x="6096466" y="2223704"/>
            <a:ext cx="410268" cy="40616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anose="020B0503020204020204" charset="-122"/>
            </a:endParaRPr>
          </a:p>
        </p:txBody>
      </p:sp>
      <p:grpSp>
        <p:nvGrpSpPr>
          <p:cNvPr id="26" name="组合 25"/>
          <p:cNvGrpSpPr/>
          <p:nvPr/>
        </p:nvGrpSpPr>
        <p:grpSpPr>
          <a:xfrm>
            <a:off x="8375723" y="2361288"/>
            <a:ext cx="1774175" cy="1774175"/>
            <a:chOff x="1278794" y="3334906"/>
            <a:chExt cx="914014" cy="914014"/>
          </a:xfrm>
        </p:grpSpPr>
        <p:grpSp>
          <p:nvGrpSpPr>
            <p:cNvPr id="27" name="组合 2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28" name="TextBox 66"/>
            <p:cNvSpPr txBox="1"/>
            <p:nvPr/>
          </p:nvSpPr>
          <p:spPr>
            <a:xfrm>
              <a:off x="1422993" y="3742514"/>
              <a:ext cx="623668" cy="206127"/>
            </a:xfrm>
            <a:prstGeom prst="rect">
              <a:avLst/>
            </a:prstGeom>
            <a:noFill/>
          </p:spPr>
          <p:txBody>
            <a:bodyPr wrap="none" rtlCol="0">
              <a:spAutoFit/>
            </a:bodyPr>
            <a:lstStyle/>
            <a:p>
              <a:pPr algn="ctr"/>
              <a:r>
                <a:rPr lang="zh-CN" altLang="en-US" sz="2000" b="1" dirty="0" smtClean="0">
                  <a:latin typeface="微软雅黑" panose="020B0503020204020204" charset="-122"/>
                  <a:ea typeface="微软雅黑" panose="020B0503020204020204" charset="-122"/>
                </a:rPr>
                <a:t>第四季度</a:t>
              </a:r>
              <a:endParaRPr lang="zh-CN" altLang="en-US" sz="2000" b="1" dirty="0">
                <a:latin typeface="微软雅黑" panose="020B0503020204020204" charset="-122"/>
                <a:ea typeface="微软雅黑" panose="020B0503020204020204" charset="-122"/>
              </a:endParaRPr>
            </a:p>
          </p:txBody>
        </p:sp>
      </p:grpSp>
      <p:sp>
        <p:nvSpPr>
          <p:cNvPr id="31" name="椭圆 30"/>
          <p:cNvSpPr/>
          <p:nvPr/>
        </p:nvSpPr>
        <p:spPr>
          <a:xfrm>
            <a:off x="8414445" y="2117272"/>
            <a:ext cx="629280" cy="629280"/>
          </a:xfrm>
          <a:prstGeom prst="ellipse">
            <a:avLst/>
          </a:prstGeom>
          <a:solidFill>
            <a:srgbClr val="C8161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32" name="KSO_Shape"/>
          <p:cNvSpPr/>
          <p:nvPr/>
        </p:nvSpPr>
        <p:spPr bwMode="auto">
          <a:xfrm>
            <a:off x="8558265" y="2277816"/>
            <a:ext cx="354099" cy="305114"/>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charset="-122"/>
            </a:endParaRPr>
          </a:p>
        </p:txBody>
      </p:sp>
      <p:sp>
        <p:nvSpPr>
          <p:cNvPr id="33" name="Text Placeholder 2"/>
          <p:cNvSpPr txBox="1"/>
          <p:nvPr/>
        </p:nvSpPr>
        <p:spPr>
          <a:xfrm>
            <a:off x="897651" y="4923843"/>
            <a:ext cx="2440300"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34" name="文本框 33"/>
          <p:cNvSpPr txBox="1"/>
          <p:nvPr/>
        </p:nvSpPr>
        <p:spPr>
          <a:xfrm>
            <a:off x="787081" y="4516775"/>
            <a:ext cx="19571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35" name="Text Placeholder 2"/>
          <p:cNvSpPr txBox="1"/>
          <p:nvPr/>
        </p:nvSpPr>
        <p:spPr>
          <a:xfrm>
            <a:off x="3596496" y="4923843"/>
            <a:ext cx="2440300"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36" name="文本框 35"/>
          <p:cNvSpPr txBox="1"/>
          <p:nvPr/>
        </p:nvSpPr>
        <p:spPr>
          <a:xfrm>
            <a:off x="3485926" y="4516775"/>
            <a:ext cx="19571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37" name="Text Placeholder 2"/>
          <p:cNvSpPr txBox="1"/>
          <p:nvPr/>
        </p:nvSpPr>
        <p:spPr>
          <a:xfrm>
            <a:off x="6295341" y="4923843"/>
            <a:ext cx="2440300"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38" name="文本框 37"/>
          <p:cNvSpPr txBox="1"/>
          <p:nvPr/>
        </p:nvSpPr>
        <p:spPr>
          <a:xfrm>
            <a:off x="6184771" y="4516775"/>
            <a:ext cx="19571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
        <p:nvSpPr>
          <p:cNvPr id="39" name="Text Placeholder 2"/>
          <p:cNvSpPr txBox="1"/>
          <p:nvPr/>
        </p:nvSpPr>
        <p:spPr>
          <a:xfrm>
            <a:off x="8994186" y="4923843"/>
            <a:ext cx="2440300"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a:t>
            </a:r>
            <a:r>
              <a:rPr lang="en-US" altLang="zh-CN" sz="800" dirty="0" err="1" smtClean="0">
                <a:solidFill>
                  <a:schemeClr val="bg1">
                    <a:lumMod val="65000"/>
                  </a:schemeClr>
                </a:solidFill>
                <a:cs typeface="+mn-ea"/>
                <a:sym typeface="+mn-lt"/>
              </a:rPr>
              <a:t>to</a:t>
            </a:r>
            <a:r>
              <a:rPr lang="en-US" altLang="zh-CN" sz="800" dirty="0" err="1">
                <a:solidFill>
                  <a:schemeClr val="bg1">
                    <a:lumMod val="65000"/>
                  </a:schemeClr>
                </a:solidFill>
                <a:cs typeface="+mn-ea"/>
                <a:sym typeface="+mn-lt"/>
              </a:rPr>
              <a:t>Please</a:t>
            </a:r>
            <a:r>
              <a:rPr lang="en-US" altLang="zh-CN" sz="800" dirty="0">
                <a:solidFill>
                  <a:schemeClr val="bg1">
                    <a:lumMod val="65000"/>
                  </a:schemeClr>
                </a:solidFill>
                <a:cs typeface="+mn-ea"/>
                <a:sym typeface="+mn-lt"/>
              </a:rPr>
              <a:t> </a:t>
            </a:r>
            <a:r>
              <a:rPr lang="en-US" altLang="zh-CN" sz="800" dirty="0" smtClean="0">
                <a:solidFill>
                  <a:schemeClr val="bg1">
                    <a:lumMod val="65000"/>
                  </a:schemeClr>
                </a:solidFill>
                <a:cs typeface="+mn-ea"/>
                <a:sym typeface="+mn-lt"/>
              </a:rPr>
              <a:t>replace</a:t>
            </a:r>
            <a:endParaRPr lang="en-US" altLang="zh-CN" sz="800" dirty="0">
              <a:solidFill>
                <a:schemeClr val="bg1">
                  <a:lumMod val="65000"/>
                </a:schemeClr>
              </a:solidFill>
              <a:latin typeface="+mn-lt"/>
              <a:cs typeface="+mn-ea"/>
              <a:sym typeface="+mn-lt"/>
            </a:endParaRPr>
          </a:p>
        </p:txBody>
      </p:sp>
      <p:sp>
        <p:nvSpPr>
          <p:cNvPr id="40" name="文本框 39"/>
          <p:cNvSpPr txBox="1"/>
          <p:nvPr/>
        </p:nvSpPr>
        <p:spPr>
          <a:xfrm>
            <a:off x="8883616" y="4516775"/>
            <a:ext cx="19571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000" b="1" dirty="0">
                <a:solidFill>
                  <a:srgbClr val="C8161D"/>
                </a:solidFill>
              </a:rPr>
              <a:t>明年工作计划</a:t>
            </a:r>
          </a:p>
        </p:txBody>
      </p:sp>
    </p:spTree>
    <p:extLst>
      <p:ext uri="{BB962C8B-B14F-4D97-AF65-F5344CB8AC3E}">
        <p14:creationId xmlns:p14="http://schemas.microsoft.com/office/powerpoint/2010/main" val="24989918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4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4000">
                                          <p:cBhvr additive="base">
                                            <p:cTn id="12" dur="5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44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44000">
                                          <p:cBhvr additive="base">
                                            <p:cTn id="17"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31" presetClass="entr" presetSubtype="0" fill="hold" grpId="0" nodeType="withEffect">
                                      <p:stCondLst>
                                        <p:cond delay="4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90"/>
                                              </p:val>
                                            </p:tav>
                                            <p:tav tm="100000">
                                              <p:val>
                                                <p:fltVal val="0"/>
                                              </p:val>
                                            </p:tav>
                                          </p:tavLst>
                                        </p:anim>
                                        <p:animEffect transition="in" filter="fade">
                                          <p:cBhvr>
                                            <p:cTn id="24" dur="500"/>
                                            <p:tgtEl>
                                              <p:spTgt spid="11"/>
                                            </p:tgtEl>
                                          </p:cBhvr>
                                        </p:animEffect>
                                      </p:childTnLst>
                                    </p:cTn>
                                  </p:par>
                                </p:childTnLst>
                              </p:cTn>
                            </p:par>
                            <p:par>
                              <p:cTn id="25" fill="hold">
                                <p:stCondLst>
                                  <p:cond delay="1900"/>
                                </p:stCondLst>
                                <p:childTnLst>
                                  <p:par>
                                    <p:cTn id="26" presetID="2" presetClass="entr" presetSubtype="4" fill="hold" nodeType="afterEffect" p14:presetBounceEnd="44000">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14:bounceEnd="44000">
                                          <p:cBhvr additive="base">
                                            <p:cTn id="28"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2400"/>
                                </p:stCondLst>
                                <p:childTnLst>
                                  <p:par>
                                    <p:cTn id="31" presetID="2" presetClass="entr" presetSubtype="4" fill="hold" grpId="0" nodeType="afterEffect" p14:presetBounceEnd="44000">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14:bounceEnd="44000">
                                          <p:cBhvr additive="base">
                                            <p:cTn id="33"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31" presetClass="entr" presetSubtype="0" fill="hold" grpId="0" nodeType="withEffect">
                                      <p:stCondLst>
                                        <p:cond delay="4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style.rotation</p:attrName>
                                            </p:attrNameLst>
                                          </p:cBhvr>
                                          <p:tavLst>
                                            <p:tav tm="0">
                                              <p:val>
                                                <p:fltVal val="90"/>
                                              </p:val>
                                            </p:tav>
                                            <p:tav tm="100000">
                                              <p:val>
                                                <p:fltVal val="0"/>
                                              </p:val>
                                            </p:tav>
                                          </p:tavLst>
                                        </p:anim>
                                        <p:animEffect transition="in" filter="fade">
                                          <p:cBhvr>
                                            <p:cTn id="40" dur="500"/>
                                            <p:tgtEl>
                                              <p:spTgt spid="18"/>
                                            </p:tgtEl>
                                          </p:cBhvr>
                                        </p:animEffect>
                                      </p:childTnLst>
                                    </p:cTn>
                                  </p:par>
                                </p:childTnLst>
                              </p:cTn>
                            </p:par>
                            <p:par>
                              <p:cTn id="41" fill="hold">
                                <p:stCondLst>
                                  <p:cond delay="3300"/>
                                </p:stCondLst>
                                <p:childTnLst>
                                  <p:par>
                                    <p:cTn id="42" presetID="2" presetClass="entr" presetSubtype="4" fill="hold" nodeType="afterEffect" p14:presetBounceEnd="44000">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14:bounceEnd="44000">
                                          <p:cBhvr additive="base">
                                            <p:cTn id="44"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45" dur="500" fill="hold"/>
                                            <p:tgtEl>
                                              <p:spTgt spid="19"/>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2" presetClass="entr" presetSubtype="4" fill="hold" grpId="0" nodeType="afterEffect" p14:presetBounceEnd="44000">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14:bounceEnd="44000">
                                          <p:cBhvr additive="base">
                                            <p:cTn id="49"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50" dur="500" fill="hold"/>
                                            <p:tgtEl>
                                              <p:spTgt spid="24"/>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40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 calcmode="lin" valueType="num">
                                          <p:cBhvr>
                                            <p:cTn id="55" dur="500" fill="hold"/>
                                            <p:tgtEl>
                                              <p:spTgt spid="25"/>
                                            </p:tgtEl>
                                            <p:attrNameLst>
                                              <p:attrName>style.rotation</p:attrName>
                                            </p:attrNameLst>
                                          </p:cBhvr>
                                          <p:tavLst>
                                            <p:tav tm="0">
                                              <p:val>
                                                <p:fltVal val="90"/>
                                              </p:val>
                                            </p:tav>
                                            <p:tav tm="100000">
                                              <p:val>
                                                <p:fltVal val="0"/>
                                              </p:val>
                                            </p:tav>
                                          </p:tavLst>
                                        </p:anim>
                                        <p:animEffect transition="in" filter="fade">
                                          <p:cBhvr>
                                            <p:cTn id="56" dur="500"/>
                                            <p:tgtEl>
                                              <p:spTgt spid="25"/>
                                            </p:tgtEl>
                                          </p:cBhvr>
                                        </p:animEffect>
                                      </p:childTnLst>
                                    </p:cTn>
                                  </p:par>
                                </p:childTnLst>
                              </p:cTn>
                            </p:par>
                            <p:par>
                              <p:cTn id="57" fill="hold">
                                <p:stCondLst>
                                  <p:cond delay="4700"/>
                                </p:stCondLst>
                                <p:childTnLst>
                                  <p:par>
                                    <p:cTn id="58" presetID="2" presetClass="entr" presetSubtype="4" fill="hold" nodeType="afterEffect" p14:presetBounceEnd="44000">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14:bounceEnd="44000">
                                          <p:cBhvr additive="base">
                                            <p:cTn id="60" dur="500" fill="hold"/>
                                            <p:tgtEl>
                                              <p:spTgt spid="26"/>
                                            </p:tgtEl>
                                            <p:attrNameLst>
                                              <p:attrName>ppt_x</p:attrName>
                                            </p:attrNameLst>
                                          </p:cBhvr>
                                          <p:tavLst>
                                            <p:tav tm="0">
                                              <p:val>
                                                <p:strVal val="#ppt_x"/>
                                              </p:val>
                                            </p:tav>
                                            <p:tav tm="100000">
                                              <p:val>
                                                <p:strVal val="#ppt_x"/>
                                              </p:val>
                                            </p:tav>
                                          </p:tavLst>
                                        </p:anim>
                                        <p:anim calcmode="lin" valueType="num" p14:bounceEnd="44000">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par>
                              <p:cTn id="62" fill="hold">
                                <p:stCondLst>
                                  <p:cond delay="5200"/>
                                </p:stCondLst>
                                <p:childTnLst>
                                  <p:par>
                                    <p:cTn id="63" presetID="2" presetClass="entr" presetSubtype="4" fill="hold" grpId="0" nodeType="afterEffect" p14:presetBounceEnd="44000">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14:bounceEnd="44000">
                                          <p:cBhvr additive="base">
                                            <p:cTn id="65" dur="500" fill="hold"/>
                                            <p:tgtEl>
                                              <p:spTgt spid="31"/>
                                            </p:tgtEl>
                                            <p:attrNameLst>
                                              <p:attrName>ppt_x</p:attrName>
                                            </p:attrNameLst>
                                          </p:cBhvr>
                                          <p:tavLst>
                                            <p:tav tm="0">
                                              <p:val>
                                                <p:strVal val="#ppt_x"/>
                                              </p:val>
                                            </p:tav>
                                            <p:tav tm="100000">
                                              <p:val>
                                                <p:strVal val="#ppt_x"/>
                                              </p:val>
                                            </p:tav>
                                          </p:tavLst>
                                        </p:anim>
                                        <p:anim calcmode="lin" valueType="num" p14:bounceEnd="44000">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31" presetClass="entr" presetSubtype="0" fill="hold" grpId="0" nodeType="withEffect">
                                      <p:stCondLst>
                                        <p:cond delay="40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 calcmode="lin" valueType="num">
                                          <p:cBhvr>
                                            <p:cTn id="71" dur="500" fill="hold"/>
                                            <p:tgtEl>
                                              <p:spTgt spid="32"/>
                                            </p:tgtEl>
                                            <p:attrNameLst>
                                              <p:attrName>style.rotation</p:attrName>
                                            </p:attrNameLst>
                                          </p:cBhvr>
                                          <p:tavLst>
                                            <p:tav tm="0">
                                              <p:val>
                                                <p:fltVal val="90"/>
                                              </p:val>
                                            </p:tav>
                                            <p:tav tm="100000">
                                              <p:val>
                                                <p:fltVal val="0"/>
                                              </p:val>
                                            </p:tav>
                                          </p:tavLst>
                                        </p:anim>
                                        <p:animEffect transition="in" filter="fade">
                                          <p:cBhvr>
                                            <p:cTn id="7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 grpId="0" bldLvl="0" animBg="1"/>
          <p:bldP spid="11" grpId="0" bldLvl="0" animBg="1"/>
          <p:bldP spid="17" grpId="0" bldLvl="0" animBg="1"/>
          <p:bldP spid="18" grpId="0" bldLvl="0" animBg="1"/>
          <p:bldP spid="24" grpId="0" bldLvl="0" animBg="1"/>
          <p:bldP spid="25" grpId="0" bldLvl="0" animBg="1"/>
          <p:bldP spid="31" grpId="0" bldLvl="0" animBg="1"/>
          <p:bldP spid="3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31" presetClass="entr" presetSubtype="0" fill="hold" grpId="0" nodeType="withEffect">
                                      <p:stCondLst>
                                        <p:cond delay="4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90"/>
                                              </p:val>
                                            </p:tav>
                                            <p:tav tm="100000">
                                              <p:val>
                                                <p:fltVal val="0"/>
                                              </p:val>
                                            </p:tav>
                                          </p:tavLst>
                                        </p:anim>
                                        <p:animEffect transition="in" filter="fade">
                                          <p:cBhvr>
                                            <p:cTn id="24" dur="500"/>
                                            <p:tgtEl>
                                              <p:spTgt spid="11"/>
                                            </p:tgtEl>
                                          </p:cBhvr>
                                        </p:animEffect>
                                      </p:childTnLst>
                                    </p:cTn>
                                  </p:par>
                                </p:childTnLst>
                              </p:cTn>
                            </p:par>
                            <p:par>
                              <p:cTn id="25" fill="hold">
                                <p:stCondLst>
                                  <p:cond delay="1900"/>
                                </p:stCondLst>
                                <p:childTnLst>
                                  <p:par>
                                    <p:cTn id="26" presetID="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2400"/>
                                </p:stCondLst>
                                <p:childTnLst>
                                  <p:par>
                                    <p:cTn id="31" presetID="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31" presetClass="entr" presetSubtype="0" fill="hold" grpId="0" nodeType="withEffect">
                                      <p:stCondLst>
                                        <p:cond delay="4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style.rotation</p:attrName>
                                            </p:attrNameLst>
                                          </p:cBhvr>
                                          <p:tavLst>
                                            <p:tav tm="0">
                                              <p:val>
                                                <p:fltVal val="90"/>
                                              </p:val>
                                            </p:tav>
                                            <p:tav tm="100000">
                                              <p:val>
                                                <p:fltVal val="0"/>
                                              </p:val>
                                            </p:tav>
                                          </p:tavLst>
                                        </p:anim>
                                        <p:animEffect transition="in" filter="fade">
                                          <p:cBhvr>
                                            <p:cTn id="40" dur="500"/>
                                            <p:tgtEl>
                                              <p:spTgt spid="18"/>
                                            </p:tgtEl>
                                          </p:cBhvr>
                                        </p:animEffect>
                                      </p:childTnLst>
                                    </p:cTn>
                                  </p:par>
                                </p:childTnLst>
                              </p:cTn>
                            </p:par>
                            <p:par>
                              <p:cTn id="41" fill="hold">
                                <p:stCondLst>
                                  <p:cond delay="3300"/>
                                </p:stCondLst>
                                <p:childTnLst>
                                  <p:par>
                                    <p:cTn id="42" presetID="2" presetClass="entr" presetSubtype="4"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2" presetClass="entr" presetSubtype="4"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40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 calcmode="lin" valueType="num">
                                          <p:cBhvr>
                                            <p:cTn id="55" dur="500" fill="hold"/>
                                            <p:tgtEl>
                                              <p:spTgt spid="25"/>
                                            </p:tgtEl>
                                            <p:attrNameLst>
                                              <p:attrName>style.rotation</p:attrName>
                                            </p:attrNameLst>
                                          </p:cBhvr>
                                          <p:tavLst>
                                            <p:tav tm="0">
                                              <p:val>
                                                <p:fltVal val="90"/>
                                              </p:val>
                                            </p:tav>
                                            <p:tav tm="100000">
                                              <p:val>
                                                <p:fltVal val="0"/>
                                              </p:val>
                                            </p:tav>
                                          </p:tavLst>
                                        </p:anim>
                                        <p:animEffect transition="in" filter="fade">
                                          <p:cBhvr>
                                            <p:cTn id="56" dur="500"/>
                                            <p:tgtEl>
                                              <p:spTgt spid="25"/>
                                            </p:tgtEl>
                                          </p:cBhvr>
                                        </p:animEffect>
                                      </p:childTnLst>
                                    </p:cTn>
                                  </p:par>
                                </p:childTnLst>
                              </p:cTn>
                            </p:par>
                            <p:par>
                              <p:cTn id="57" fill="hold">
                                <p:stCondLst>
                                  <p:cond delay="4700"/>
                                </p:stCondLst>
                                <p:childTnLst>
                                  <p:par>
                                    <p:cTn id="58" presetID="2" presetClass="entr" presetSubtype="4"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par>
                              <p:cTn id="62" fill="hold">
                                <p:stCondLst>
                                  <p:cond delay="5200"/>
                                </p:stCondLst>
                                <p:childTnLst>
                                  <p:par>
                                    <p:cTn id="63" presetID="2" presetClass="entr" presetSubtype="4"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ppt_x"/>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31" presetClass="entr" presetSubtype="0" fill="hold" grpId="0" nodeType="withEffect">
                                      <p:stCondLst>
                                        <p:cond delay="40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 calcmode="lin" valueType="num">
                                          <p:cBhvr>
                                            <p:cTn id="71" dur="500" fill="hold"/>
                                            <p:tgtEl>
                                              <p:spTgt spid="32"/>
                                            </p:tgtEl>
                                            <p:attrNameLst>
                                              <p:attrName>style.rotation</p:attrName>
                                            </p:attrNameLst>
                                          </p:cBhvr>
                                          <p:tavLst>
                                            <p:tav tm="0">
                                              <p:val>
                                                <p:fltVal val="90"/>
                                              </p:val>
                                            </p:tav>
                                            <p:tav tm="100000">
                                              <p:val>
                                                <p:fltVal val="0"/>
                                              </p:val>
                                            </p:tav>
                                          </p:tavLst>
                                        </p:anim>
                                        <p:animEffect transition="in" filter="fade">
                                          <p:cBhvr>
                                            <p:cTn id="7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 grpId="0" bldLvl="0" animBg="1"/>
          <p:bldP spid="11" grpId="0" bldLvl="0" animBg="1"/>
          <p:bldP spid="17" grpId="0" bldLvl="0" animBg="1"/>
          <p:bldP spid="18" grpId="0" bldLvl="0" animBg="1"/>
          <p:bldP spid="24" grpId="0" bldLvl="0" animBg="1"/>
          <p:bldP spid="25" grpId="0" bldLvl="0" animBg="1"/>
          <p:bldP spid="31" grpId="0" bldLvl="0" animBg="1"/>
          <p:bldP spid="32" grpId="0" bldLvl="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p:nvPr/>
        </p:nvSpPr>
        <p:spPr bwMode="auto">
          <a:xfrm rot="5400000">
            <a:off x="4406455" y="1812103"/>
            <a:ext cx="3419172" cy="30303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C8161D"/>
            </a:solid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pic>
        <p:nvPicPr>
          <p:cNvPr id="18" name="Picture 3" descr="C:\Users\Administrator\Desktop\微立体创业计划\002.png"/>
          <p:cNvPicPr>
            <a:picLocks noChangeAspect="1" noChangeArrowheads="1"/>
          </p:cNvPicPr>
          <p:nvPr/>
        </p:nvPicPr>
        <p:blipFill>
          <a:blip r:embed="rId3" cstate="email"/>
          <a:srcRect/>
          <a:stretch>
            <a:fillRect/>
          </a:stretch>
        </p:blipFill>
        <p:spPr bwMode="auto">
          <a:xfrm>
            <a:off x="4338243" y="1491570"/>
            <a:ext cx="3671452" cy="367145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9" name="Freeform 5"/>
          <p:cNvSpPr/>
          <p:nvPr/>
        </p:nvSpPr>
        <p:spPr bwMode="auto">
          <a:xfrm rot="5400000">
            <a:off x="4278683" y="2036359"/>
            <a:ext cx="1094948" cy="97044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161D"/>
          </a:solidFill>
          <a:ln w="25400">
            <a:no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sp>
        <p:nvSpPr>
          <p:cNvPr id="20" name="TextBox 7"/>
          <p:cNvSpPr>
            <a:spLocks noChangeArrowheads="1"/>
          </p:cNvSpPr>
          <p:nvPr/>
        </p:nvSpPr>
        <p:spPr bwMode="auto">
          <a:xfrm>
            <a:off x="4178558" y="2302381"/>
            <a:ext cx="126027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chemeClr val="bg1"/>
                </a:solidFill>
                <a:cs typeface="+mn-ea"/>
                <a:sym typeface="+mn-lt"/>
              </a:rPr>
              <a:t>01</a:t>
            </a:r>
            <a:endParaRPr lang="zh-CN" altLang="en-US" sz="3200" b="1" dirty="0">
              <a:solidFill>
                <a:schemeClr val="bg1"/>
              </a:solidFill>
              <a:cs typeface="+mn-ea"/>
              <a:sym typeface="+mn-lt"/>
            </a:endParaRPr>
          </a:p>
        </p:txBody>
      </p:sp>
      <p:sp>
        <p:nvSpPr>
          <p:cNvPr id="21" name="文本框 163"/>
          <p:cNvSpPr txBox="1"/>
          <p:nvPr/>
        </p:nvSpPr>
        <p:spPr>
          <a:xfrm>
            <a:off x="4764127" y="3086915"/>
            <a:ext cx="2703828" cy="861774"/>
          </a:xfrm>
          <a:prstGeom prst="rect">
            <a:avLst/>
          </a:prstGeom>
          <a:noFill/>
        </p:spPr>
        <p:txBody>
          <a:bodyPr wrap="square" rtlCol="0">
            <a:spAutoFit/>
          </a:bodyPr>
          <a:lstStyle/>
          <a:p>
            <a:pPr algn="ctr"/>
            <a:r>
              <a:rPr lang="zh-CN" altLang="en-US" b="1" dirty="0" smtClean="0">
                <a:solidFill>
                  <a:schemeClr val="tx1">
                    <a:lumMod val="50000"/>
                    <a:lumOff val="50000"/>
                  </a:schemeClr>
                </a:solidFill>
                <a:cs typeface="+mn-ea"/>
                <a:sym typeface="+mn-lt"/>
              </a:rPr>
              <a:t> </a:t>
            </a:r>
            <a:endParaRPr lang="en-US" altLang="zh-CN" sz="2000" b="1" dirty="0" smtClean="0">
              <a:solidFill>
                <a:schemeClr val="tx1">
                  <a:lumMod val="50000"/>
                  <a:lumOff val="50000"/>
                </a:schemeClr>
              </a:solidFill>
              <a:cs typeface="+mn-ea"/>
              <a:sym typeface="+mn-lt"/>
            </a:endParaRPr>
          </a:p>
          <a:p>
            <a:pPr algn="ctr"/>
            <a:r>
              <a:rPr lang="zh-CN" altLang="en-US" sz="3200" b="1" dirty="0">
                <a:solidFill>
                  <a:srgbClr val="C8161D"/>
                </a:solidFill>
              </a:rPr>
              <a:t>年终工作概述</a:t>
            </a:r>
          </a:p>
        </p:txBody>
      </p:sp>
      <p:sp>
        <p:nvSpPr>
          <p:cNvPr id="2" name="矩形 1"/>
          <p:cNvSpPr/>
          <p:nvPr/>
        </p:nvSpPr>
        <p:spPr>
          <a:xfrm>
            <a:off x="5699363" y="4121781"/>
            <a:ext cx="833356" cy="48100"/>
          </a:xfrm>
          <a:prstGeom prst="rect">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5" name="Picture 3" descr="C:\Users\Administrator\Desktop\微立体创业计划\002.png"/>
          <p:cNvPicPr>
            <a:picLocks noChangeAspect="1" noChangeArrowheads="1"/>
          </p:cNvPicPr>
          <p:nvPr/>
        </p:nvPicPr>
        <p:blipFill>
          <a:blip r:embed="rId4" cstate="email"/>
          <a:srcRect/>
          <a:stretch>
            <a:fillRect/>
          </a:stretch>
        </p:blipFill>
        <p:spPr bwMode="auto">
          <a:xfrm>
            <a:off x="7978519" y="5660667"/>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6" name="Picture 3" descr="C:\Users\Administrator\Desktop\微立体创业计划\002.png"/>
          <p:cNvPicPr>
            <a:picLocks noChangeAspect="1" noChangeArrowheads="1"/>
          </p:cNvPicPr>
          <p:nvPr/>
        </p:nvPicPr>
        <p:blipFill>
          <a:blip r:embed="rId4" cstate="email"/>
          <a:srcRect/>
          <a:stretch>
            <a:fillRect/>
          </a:stretch>
        </p:blipFill>
        <p:spPr bwMode="auto">
          <a:xfrm>
            <a:off x="8975570" y="4004915"/>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7" name="Picture 3" descr="C:\Users\Administrator\Desktop\微立体创业计划\002.png"/>
          <p:cNvPicPr>
            <a:picLocks noChangeAspect="1" noChangeArrowheads="1"/>
          </p:cNvPicPr>
          <p:nvPr/>
        </p:nvPicPr>
        <p:blipFill>
          <a:blip r:embed="rId5" cstate="email"/>
          <a:srcRect/>
          <a:stretch>
            <a:fillRect/>
          </a:stretch>
        </p:blipFill>
        <p:spPr bwMode="auto">
          <a:xfrm>
            <a:off x="9956042" y="5633291"/>
            <a:ext cx="2547001" cy="25470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1" name="Picture 3" descr="C:\Users\Administrator\Desktop\微立体创业计划\002.png"/>
          <p:cNvPicPr>
            <a:picLocks noChangeAspect="1" noChangeArrowheads="1"/>
          </p:cNvPicPr>
          <p:nvPr/>
        </p:nvPicPr>
        <p:blipFill>
          <a:blip r:embed="rId4" cstate="email"/>
          <a:srcRect/>
          <a:stretch>
            <a:fillRect/>
          </a:stretch>
        </p:blipFill>
        <p:spPr bwMode="auto">
          <a:xfrm>
            <a:off x="-311044" y="5660666"/>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2" name="Picture 3" descr="C:\Users\Administrator\Desktop\微立体创业计划\002.png"/>
          <p:cNvPicPr>
            <a:picLocks noChangeAspect="1" noChangeArrowheads="1"/>
          </p:cNvPicPr>
          <p:nvPr/>
        </p:nvPicPr>
        <p:blipFill>
          <a:blip r:embed="rId4" cstate="email"/>
          <a:srcRect/>
          <a:stretch>
            <a:fillRect/>
          </a:stretch>
        </p:blipFill>
        <p:spPr bwMode="auto">
          <a:xfrm>
            <a:off x="686006" y="4004914"/>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3" name="Picture 3" descr="C:\Users\Administrator\Desktop\微立体创业计划\002.png"/>
          <p:cNvPicPr>
            <a:picLocks noChangeAspect="1" noChangeArrowheads="1"/>
          </p:cNvPicPr>
          <p:nvPr/>
        </p:nvPicPr>
        <p:blipFill>
          <a:blip r:embed="rId5" cstate="email"/>
          <a:srcRect/>
          <a:stretch>
            <a:fillRect/>
          </a:stretch>
        </p:blipFill>
        <p:spPr bwMode="auto">
          <a:xfrm>
            <a:off x="1666479" y="5633290"/>
            <a:ext cx="2547001" cy="25470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5571293" y="2839180"/>
            <a:ext cx="1172116" cy="369332"/>
          </a:xfrm>
          <a:prstGeom prst="rect">
            <a:avLst/>
          </a:prstGeom>
        </p:spPr>
        <p:txBody>
          <a:bodyPr wrap="none">
            <a:spAutoFit/>
          </a:bodyPr>
          <a:lstStyle/>
          <a:p>
            <a:pPr algn="ctr"/>
            <a:r>
              <a:rPr lang="zh-CN" altLang="en-US" b="1" dirty="0">
                <a:solidFill>
                  <a:schemeClr val="tx1">
                    <a:lumMod val="50000"/>
                    <a:lumOff val="50000"/>
                  </a:schemeClr>
                </a:solidFill>
                <a:cs typeface="+mn-ea"/>
                <a:sym typeface="+mn-lt"/>
              </a:rPr>
              <a:t>第一部分 </a:t>
            </a:r>
            <a:endParaRPr lang="en-US" altLang="zh-CN" b="1"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19" grpId="0" bldLvl="0" animBg="1"/>
      <p:bldP spid="20" grpId="0"/>
      <p:bldP spid="21" grpId="0"/>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4867781" y="953062"/>
            <a:ext cx="2819532" cy="2819532"/>
          </a:xfrm>
          <a:prstGeom prst="ellipse">
            <a:avLst/>
          </a:prstGeom>
          <a:noFill/>
          <a:ln w="12700">
            <a:solidFill>
              <a:srgbClr val="C8161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5113812" y="1216522"/>
            <a:ext cx="2310040" cy="2310040"/>
          </a:xfrm>
          <a:prstGeom prst="ellipse">
            <a:avLst/>
          </a:prstGeom>
          <a:noFill/>
          <a:ln w="12700">
            <a:solidFill>
              <a:srgbClr val="C8161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Oval 8"/>
          <p:cNvSpPr>
            <a:spLocks noChangeArrowheads="1"/>
          </p:cNvSpPr>
          <p:nvPr/>
        </p:nvSpPr>
        <p:spPr bwMode="auto">
          <a:xfrm>
            <a:off x="6098628" y="677055"/>
            <a:ext cx="425623" cy="425622"/>
          </a:xfrm>
          <a:prstGeom prst="ellipse">
            <a:avLst/>
          </a:prstGeom>
          <a:solidFill>
            <a:srgbClr val="C8161D"/>
          </a:solidFill>
          <a:ln>
            <a:noFill/>
          </a:ln>
        </p:spPr>
        <p:txBody>
          <a:bodyPr vert="horz" wrap="square" lIns="91416" tIns="45708" rIns="91416" bIns="45708" numCol="1" anchor="t" anchorCtr="0" compatLnSpc="1"/>
          <a:lstStyle/>
          <a:p>
            <a:endParaRPr lang="zh-CN" altLang="en-US">
              <a:solidFill>
                <a:prstClr val="black"/>
              </a:solidFill>
              <a:cs typeface="+mn-ea"/>
              <a:sym typeface="+mn-lt"/>
            </a:endParaRPr>
          </a:p>
        </p:txBody>
      </p:sp>
      <p:sp>
        <p:nvSpPr>
          <p:cNvPr id="56" name="Oval 9"/>
          <p:cNvSpPr>
            <a:spLocks noChangeArrowheads="1"/>
          </p:cNvSpPr>
          <p:nvPr/>
        </p:nvSpPr>
        <p:spPr bwMode="auto">
          <a:xfrm>
            <a:off x="5520183" y="1244269"/>
            <a:ext cx="223421" cy="224668"/>
          </a:xfrm>
          <a:prstGeom prst="ellipse">
            <a:avLst/>
          </a:prstGeom>
          <a:solidFill>
            <a:srgbClr val="C8161D"/>
          </a:solidFill>
          <a:ln>
            <a:noFill/>
          </a:ln>
        </p:spPr>
        <p:txBody>
          <a:bodyPr vert="horz" wrap="square" lIns="91416" tIns="45708" rIns="91416" bIns="45708" numCol="1" anchor="t" anchorCtr="0" compatLnSpc="1"/>
          <a:lstStyle/>
          <a:p>
            <a:endParaRPr lang="zh-CN" altLang="en-US">
              <a:solidFill>
                <a:prstClr val="black"/>
              </a:solidFill>
              <a:cs typeface="+mn-ea"/>
              <a:sym typeface="+mn-lt"/>
            </a:endParaRPr>
          </a:p>
        </p:txBody>
      </p:sp>
      <p:sp>
        <p:nvSpPr>
          <p:cNvPr id="57" name="Oval 11"/>
          <p:cNvSpPr>
            <a:spLocks noChangeArrowheads="1"/>
          </p:cNvSpPr>
          <p:nvPr/>
        </p:nvSpPr>
        <p:spPr bwMode="auto">
          <a:xfrm>
            <a:off x="7147668" y="3124269"/>
            <a:ext cx="395667" cy="395666"/>
          </a:xfrm>
          <a:prstGeom prst="ellipse">
            <a:avLst/>
          </a:prstGeom>
          <a:solidFill>
            <a:srgbClr val="C8161D"/>
          </a:solidFill>
          <a:ln>
            <a:noFill/>
          </a:ln>
        </p:spPr>
        <p:txBody>
          <a:bodyPr vert="horz" wrap="square" lIns="91416" tIns="45708" rIns="91416" bIns="45708" numCol="1" anchor="t" anchorCtr="0" compatLnSpc="1"/>
          <a:lstStyle/>
          <a:p>
            <a:endParaRPr lang="zh-CN" altLang="en-US">
              <a:solidFill>
                <a:prstClr val="black"/>
              </a:solidFill>
              <a:cs typeface="+mn-ea"/>
              <a:sym typeface="+mn-lt"/>
            </a:endParaRPr>
          </a:p>
        </p:txBody>
      </p:sp>
      <p:sp>
        <p:nvSpPr>
          <p:cNvPr id="58" name="Oval 15"/>
          <p:cNvSpPr>
            <a:spLocks noChangeArrowheads="1"/>
          </p:cNvSpPr>
          <p:nvPr/>
        </p:nvSpPr>
        <p:spPr bwMode="auto">
          <a:xfrm>
            <a:off x="4951722" y="2961193"/>
            <a:ext cx="458075" cy="459322"/>
          </a:xfrm>
          <a:prstGeom prst="ellipse">
            <a:avLst/>
          </a:prstGeom>
          <a:solidFill>
            <a:srgbClr val="C8161D"/>
          </a:solidFill>
          <a:ln>
            <a:noFill/>
          </a:ln>
        </p:spPr>
        <p:txBody>
          <a:bodyPr vert="horz" wrap="square" lIns="91416" tIns="45708" rIns="91416" bIns="45708" numCol="1" anchor="t" anchorCtr="0" compatLnSpc="1"/>
          <a:lstStyle/>
          <a:p>
            <a:endParaRPr lang="zh-CN" altLang="en-US">
              <a:solidFill>
                <a:prstClr val="black"/>
              </a:solidFill>
              <a:cs typeface="+mn-ea"/>
              <a:sym typeface="+mn-lt"/>
            </a:endParaRPr>
          </a:p>
        </p:txBody>
      </p:sp>
      <p:pic>
        <p:nvPicPr>
          <p:cNvPr id="59" name="Picture 3" descr="C:\Users\Administrator\Desktop\微立体创业计划\002.png"/>
          <p:cNvPicPr>
            <a:picLocks noChangeAspect="1" noChangeArrowheads="1"/>
          </p:cNvPicPr>
          <p:nvPr/>
        </p:nvPicPr>
        <p:blipFill>
          <a:blip r:embed="rId3" cstate="email"/>
          <a:srcRect/>
          <a:stretch>
            <a:fillRect/>
          </a:stretch>
        </p:blipFill>
        <p:spPr bwMode="auto">
          <a:xfrm>
            <a:off x="4863598" y="945522"/>
            <a:ext cx="2852042" cy="285204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0" name="TextBox 7"/>
          <p:cNvSpPr>
            <a:spLocks noChangeArrowheads="1"/>
          </p:cNvSpPr>
          <p:nvPr/>
        </p:nvSpPr>
        <p:spPr bwMode="auto">
          <a:xfrm>
            <a:off x="4943643" y="1802427"/>
            <a:ext cx="2735592"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C8161D"/>
                </a:solidFill>
                <a:cs typeface="+mn-ea"/>
                <a:sym typeface="+mn-lt"/>
              </a:rPr>
              <a:t>2020</a:t>
            </a:r>
            <a:endParaRPr lang="zh-CN" altLang="en-US" sz="6600" b="1" dirty="0">
              <a:solidFill>
                <a:srgbClr val="C8161D"/>
              </a:solidFill>
              <a:cs typeface="+mn-ea"/>
              <a:sym typeface="+mn-lt"/>
            </a:endParaRPr>
          </a:p>
        </p:txBody>
      </p:sp>
      <p:sp>
        <p:nvSpPr>
          <p:cNvPr id="61" name="Oval 9"/>
          <p:cNvSpPr>
            <a:spLocks noChangeArrowheads="1"/>
          </p:cNvSpPr>
          <p:nvPr/>
        </p:nvSpPr>
        <p:spPr bwMode="auto">
          <a:xfrm>
            <a:off x="7535882" y="2324107"/>
            <a:ext cx="223421" cy="224668"/>
          </a:xfrm>
          <a:prstGeom prst="ellipse">
            <a:avLst/>
          </a:prstGeom>
          <a:solidFill>
            <a:srgbClr val="C8161D"/>
          </a:solidFill>
          <a:ln>
            <a:noFill/>
          </a:ln>
        </p:spPr>
        <p:txBody>
          <a:bodyPr vert="horz" wrap="square" lIns="91416" tIns="45708" rIns="91416" bIns="45708" numCol="1" anchor="t" anchorCtr="0" compatLnSpc="1"/>
          <a:lstStyle/>
          <a:p>
            <a:endParaRPr lang="zh-CN" altLang="en-US">
              <a:solidFill>
                <a:prstClr val="black"/>
              </a:solidFill>
              <a:cs typeface="+mn-ea"/>
              <a:sym typeface="+mn-lt"/>
            </a:endParaRPr>
          </a:p>
        </p:txBody>
      </p:sp>
      <p:sp>
        <p:nvSpPr>
          <p:cNvPr id="62" name="Oval 9"/>
          <p:cNvSpPr>
            <a:spLocks noChangeArrowheads="1"/>
          </p:cNvSpPr>
          <p:nvPr/>
        </p:nvSpPr>
        <p:spPr bwMode="auto">
          <a:xfrm>
            <a:off x="4807743" y="2476469"/>
            <a:ext cx="111711" cy="112335"/>
          </a:xfrm>
          <a:prstGeom prst="ellipse">
            <a:avLst/>
          </a:prstGeom>
          <a:solidFill>
            <a:srgbClr val="C8161D"/>
          </a:solidFill>
          <a:ln>
            <a:noFill/>
          </a:ln>
        </p:spPr>
        <p:txBody>
          <a:bodyPr vert="horz" wrap="square" lIns="91416" tIns="45708" rIns="91416" bIns="45708" numCol="1" anchor="t" anchorCtr="0" compatLnSpc="1"/>
          <a:lstStyle/>
          <a:p>
            <a:endParaRPr lang="zh-CN" altLang="en-US">
              <a:solidFill>
                <a:prstClr val="black"/>
              </a:solidFill>
              <a:cs typeface="+mn-ea"/>
              <a:sym typeface="+mn-lt"/>
            </a:endParaRPr>
          </a:p>
        </p:txBody>
      </p:sp>
      <p:sp>
        <p:nvSpPr>
          <p:cNvPr id="63" name="Oval 8"/>
          <p:cNvSpPr>
            <a:spLocks noChangeArrowheads="1"/>
          </p:cNvSpPr>
          <p:nvPr/>
        </p:nvSpPr>
        <p:spPr bwMode="auto">
          <a:xfrm>
            <a:off x="7330523" y="1328115"/>
            <a:ext cx="212812" cy="212812"/>
          </a:xfrm>
          <a:prstGeom prst="ellipse">
            <a:avLst/>
          </a:prstGeom>
          <a:solidFill>
            <a:srgbClr val="C8161D"/>
          </a:solidFill>
          <a:ln>
            <a:noFill/>
          </a:ln>
        </p:spPr>
        <p:txBody>
          <a:bodyPr vert="horz" wrap="square" lIns="91416" tIns="45708" rIns="91416" bIns="45708" numCol="1" anchor="t" anchorCtr="0" compatLnSpc="1"/>
          <a:lstStyle/>
          <a:p>
            <a:endParaRPr lang="zh-CN" altLang="en-US">
              <a:solidFill>
                <a:prstClr val="black"/>
              </a:solidFill>
              <a:cs typeface="+mn-ea"/>
              <a:sym typeface="+mn-lt"/>
            </a:endParaRPr>
          </a:p>
        </p:txBody>
      </p:sp>
      <p:sp>
        <p:nvSpPr>
          <p:cNvPr id="64" name="Oval 9"/>
          <p:cNvSpPr>
            <a:spLocks noChangeArrowheads="1"/>
          </p:cNvSpPr>
          <p:nvPr/>
        </p:nvSpPr>
        <p:spPr bwMode="auto">
          <a:xfrm>
            <a:off x="5775871" y="3660259"/>
            <a:ext cx="111711" cy="112335"/>
          </a:xfrm>
          <a:prstGeom prst="ellipse">
            <a:avLst/>
          </a:prstGeom>
          <a:solidFill>
            <a:srgbClr val="C8161D"/>
          </a:solidFill>
          <a:ln>
            <a:noFill/>
          </a:ln>
        </p:spPr>
        <p:txBody>
          <a:bodyPr vert="horz" wrap="square" lIns="91416" tIns="45708" rIns="91416" bIns="45708" numCol="1" anchor="t" anchorCtr="0" compatLnSpc="1"/>
          <a:lstStyle/>
          <a:p>
            <a:endParaRPr lang="zh-CN" altLang="en-US">
              <a:solidFill>
                <a:prstClr val="black"/>
              </a:solidFill>
              <a:cs typeface="+mn-ea"/>
              <a:sym typeface="+mn-lt"/>
            </a:endParaRPr>
          </a:p>
        </p:txBody>
      </p:sp>
      <p:sp>
        <p:nvSpPr>
          <p:cNvPr id="65" name="矩形 64"/>
          <p:cNvSpPr/>
          <p:nvPr/>
        </p:nvSpPr>
        <p:spPr>
          <a:xfrm>
            <a:off x="2995584" y="4239432"/>
            <a:ext cx="6812779" cy="1014730"/>
          </a:xfrm>
          <a:prstGeom prst="rect">
            <a:avLst/>
          </a:prstGeom>
        </p:spPr>
        <p:txBody>
          <a:bodyPr wrap="square">
            <a:spAutoFit/>
          </a:bodyPr>
          <a:lstStyle/>
          <a:p>
            <a:pPr algn="ctr"/>
            <a:r>
              <a:rPr lang="zh-CN" altLang="en-US" sz="6000" b="1" dirty="0" smtClean="0">
                <a:solidFill>
                  <a:srgbClr val="C8161D"/>
                </a:solidFill>
                <a:cs typeface="+mn-ea"/>
                <a:sym typeface="+mn-lt"/>
              </a:rPr>
              <a:t>谢谢您的聆听</a:t>
            </a:r>
            <a:endParaRPr lang="zh-CN" altLang="en-US" sz="6000" b="1" dirty="0">
              <a:solidFill>
                <a:srgbClr val="C8161D"/>
              </a:solidFill>
              <a:cs typeface="+mn-ea"/>
              <a:sym typeface="+mn-lt"/>
            </a:endParaRPr>
          </a:p>
        </p:txBody>
      </p:sp>
      <p:grpSp>
        <p:nvGrpSpPr>
          <p:cNvPr id="71" name="Group 4"/>
          <p:cNvGrpSpPr>
            <a:grpSpLocks noChangeAspect="1"/>
          </p:cNvGrpSpPr>
          <p:nvPr/>
        </p:nvGrpSpPr>
        <p:grpSpPr bwMode="auto">
          <a:xfrm>
            <a:off x="4149439" y="5420104"/>
            <a:ext cx="265433" cy="384598"/>
            <a:chOff x="4638" y="-33"/>
            <a:chExt cx="667" cy="1069"/>
          </a:xfrm>
          <a:solidFill>
            <a:srgbClr val="C8161D"/>
          </a:solidFill>
        </p:grpSpPr>
        <p:sp>
          <p:nvSpPr>
            <p:cNvPr id="72" name="Freeform 5"/>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685800"/>
              <a:endParaRPr lang="zh-CN" altLang="en-US" sz="1350">
                <a:solidFill>
                  <a:schemeClr val="bg1"/>
                </a:solidFill>
                <a:cs typeface="+mn-ea"/>
                <a:sym typeface="+mn-lt"/>
              </a:endParaRPr>
            </a:p>
          </p:txBody>
        </p:sp>
        <p:sp>
          <p:nvSpPr>
            <p:cNvPr id="73"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defTabSz="685800"/>
              <a:endParaRPr lang="zh-CN" altLang="en-US" sz="1350">
                <a:solidFill>
                  <a:schemeClr val="bg1"/>
                </a:solidFill>
                <a:cs typeface="+mn-ea"/>
                <a:sym typeface="+mn-lt"/>
              </a:endParaRPr>
            </a:p>
          </p:txBody>
        </p:sp>
      </p:grpSp>
      <p:sp>
        <p:nvSpPr>
          <p:cNvPr id="74" name="文本框 163"/>
          <p:cNvSpPr txBox="1"/>
          <p:nvPr/>
        </p:nvSpPr>
        <p:spPr>
          <a:xfrm>
            <a:off x="4523897" y="5448190"/>
            <a:ext cx="1107996" cy="369332"/>
          </a:xfrm>
          <a:prstGeom prst="rect">
            <a:avLst/>
          </a:prstGeom>
          <a:noFill/>
        </p:spPr>
        <p:txBody>
          <a:bodyPr wrap="none" rtlCol="0">
            <a:spAutoFit/>
          </a:bodyPr>
          <a:lstStyle/>
          <a:p>
            <a:r>
              <a:rPr lang="zh-CN" altLang="en-US" b="1" dirty="0">
                <a:solidFill>
                  <a:schemeClr val="tx1">
                    <a:lumMod val="50000"/>
                    <a:lumOff val="50000"/>
                  </a:schemeClr>
                </a:solidFill>
                <a:cs typeface="+mn-ea"/>
                <a:sym typeface="+mn-lt"/>
              </a:rPr>
              <a:t>汇报人</a:t>
            </a:r>
            <a:r>
              <a:rPr lang="zh-CN" altLang="en-US" b="1" dirty="0" smtClean="0">
                <a:solidFill>
                  <a:schemeClr val="tx1">
                    <a:lumMod val="50000"/>
                    <a:lumOff val="50000"/>
                  </a:schemeClr>
                </a:solidFill>
                <a:cs typeface="+mn-ea"/>
                <a:sym typeface="+mn-lt"/>
              </a:rPr>
              <a:t>：</a:t>
            </a:r>
            <a:endParaRPr lang="zh-CN" altLang="en-US" b="1" dirty="0">
              <a:solidFill>
                <a:schemeClr val="tx1">
                  <a:lumMod val="50000"/>
                  <a:lumOff val="50000"/>
                </a:schemeClr>
              </a:solidFill>
              <a:cs typeface="+mn-ea"/>
              <a:sym typeface="+mn-lt"/>
            </a:endParaRPr>
          </a:p>
        </p:txBody>
      </p:sp>
      <p:sp>
        <p:nvSpPr>
          <p:cNvPr id="75" name="Freeform 7"/>
          <p:cNvSpPr>
            <a:spLocks noEditPoints="1"/>
          </p:cNvSpPr>
          <p:nvPr/>
        </p:nvSpPr>
        <p:spPr bwMode="auto">
          <a:xfrm>
            <a:off x="6739081" y="5432828"/>
            <a:ext cx="284937" cy="343786"/>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C8161D"/>
          </a:solidFill>
          <a:ln>
            <a:noFill/>
          </a:ln>
        </p:spPr>
        <p:txBody>
          <a:bodyPr vert="horz" wrap="square" lIns="91416" tIns="45708" rIns="91416" bIns="45708" numCol="1" anchor="t" anchorCtr="0" compatLnSpc="1"/>
          <a:lstStyle/>
          <a:p>
            <a:endParaRPr lang="zh-CN" altLang="en-US">
              <a:solidFill>
                <a:schemeClr val="bg1"/>
              </a:solidFill>
              <a:cs typeface="+mn-ea"/>
              <a:sym typeface="+mn-lt"/>
            </a:endParaRPr>
          </a:p>
        </p:txBody>
      </p:sp>
      <p:sp>
        <p:nvSpPr>
          <p:cNvPr id="76" name="文本框 163"/>
          <p:cNvSpPr txBox="1"/>
          <p:nvPr/>
        </p:nvSpPr>
        <p:spPr>
          <a:xfrm>
            <a:off x="7147668" y="5420104"/>
            <a:ext cx="877163" cy="369332"/>
          </a:xfrm>
          <a:prstGeom prst="rect">
            <a:avLst/>
          </a:prstGeom>
          <a:noFill/>
        </p:spPr>
        <p:txBody>
          <a:bodyPr wrap="none" rtlCol="0">
            <a:spAutoFit/>
          </a:bodyPr>
          <a:lstStyle/>
          <a:p>
            <a:r>
              <a:rPr lang="zh-CN" altLang="en-US" b="1" dirty="0">
                <a:solidFill>
                  <a:schemeClr val="tx1">
                    <a:lumMod val="50000"/>
                    <a:lumOff val="50000"/>
                  </a:schemeClr>
                </a:solidFill>
                <a:cs typeface="+mn-ea"/>
                <a:sym typeface="+mn-lt"/>
              </a:rPr>
              <a:t>部门</a:t>
            </a:r>
            <a:r>
              <a:rPr lang="zh-CN" altLang="en-US" b="1" dirty="0" smtClean="0">
                <a:solidFill>
                  <a:schemeClr val="tx1">
                    <a:lumMod val="50000"/>
                    <a:lumOff val="50000"/>
                  </a:schemeClr>
                </a:solidFill>
                <a:cs typeface="+mn-ea"/>
                <a:sym typeface="+mn-lt"/>
              </a:rPr>
              <a:t>：</a:t>
            </a:r>
            <a:endParaRPr lang="zh-CN" altLang="en-US" b="1"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anim calcmode="lin" valueType="num">
                                      <p:cBhvr>
                                        <p:cTn id="8" dur="500" fill="hold"/>
                                        <p:tgtEl>
                                          <p:spTgt spid="59"/>
                                        </p:tgtEl>
                                        <p:attrNameLst>
                                          <p:attrName>ppt_x</p:attrName>
                                        </p:attrNameLst>
                                      </p:cBhvr>
                                      <p:tavLst>
                                        <p:tav tm="0">
                                          <p:val>
                                            <p:strVal val="#ppt_x"/>
                                          </p:val>
                                        </p:tav>
                                        <p:tav tm="100000">
                                          <p:val>
                                            <p:strVal val="#ppt_x"/>
                                          </p:val>
                                        </p:tav>
                                      </p:tavLst>
                                    </p:anim>
                                    <p:anim calcmode="lin" valueType="num">
                                      <p:cBhvr>
                                        <p:cTn id="9" dur="500" fill="hold"/>
                                        <p:tgtEl>
                                          <p:spTgt spid="59"/>
                                        </p:tgtEl>
                                        <p:attrNameLst>
                                          <p:attrName>ppt_y</p:attrName>
                                        </p:attrNameLst>
                                      </p:cBhvr>
                                      <p:tavLst>
                                        <p:tav tm="0">
                                          <p:val>
                                            <p:strVal val="#ppt_y+.1"/>
                                          </p:val>
                                        </p:tav>
                                        <p:tav tm="100000">
                                          <p:val>
                                            <p:strVal val="#ppt_y"/>
                                          </p:val>
                                        </p:tav>
                                      </p:tavLst>
                                    </p:anim>
                                  </p:childTnLst>
                                </p:cTn>
                              </p:par>
                              <p:par>
                                <p:cTn id="10" presetID="52" presetClass="entr" presetSubtype="0" fill="hold" grpId="0" nodeType="withEffect">
                                  <p:stCondLst>
                                    <p:cond delay="500"/>
                                  </p:stCondLst>
                                  <p:iterate type="lt">
                                    <p:tmPct val="10000"/>
                                  </p:iterate>
                                  <p:childTnLst>
                                    <p:set>
                                      <p:cBhvr>
                                        <p:cTn id="11" dur="1" fill="hold">
                                          <p:stCondLst>
                                            <p:cond delay="0"/>
                                          </p:stCondLst>
                                        </p:cTn>
                                        <p:tgtEl>
                                          <p:spTgt spid="60"/>
                                        </p:tgtEl>
                                        <p:attrNameLst>
                                          <p:attrName>style.visibility</p:attrName>
                                        </p:attrNameLst>
                                      </p:cBhvr>
                                      <p:to>
                                        <p:strVal val="visible"/>
                                      </p:to>
                                    </p:set>
                                    <p:animScale>
                                      <p:cBhvr>
                                        <p:cTn id="12"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0"/>
                                        </p:tgtEl>
                                        <p:attrNameLst>
                                          <p:attrName>ppt_x</p:attrName>
                                          <p:attrName>ppt_y</p:attrName>
                                        </p:attrNameLst>
                                      </p:cBhvr>
                                    </p:animMotion>
                                    <p:animEffect transition="in" filter="fade">
                                      <p:cBhvr>
                                        <p:cTn id="14" dur="1000"/>
                                        <p:tgtEl>
                                          <p:spTgt spid="60"/>
                                        </p:tgtEl>
                                      </p:cBhvr>
                                    </p:animEffect>
                                  </p:childTnLst>
                                </p:cTn>
                              </p:par>
                            </p:childTnLst>
                          </p:cTn>
                        </p:par>
                        <p:par>
                          <p:cTn id="15" fill="hold">
                            <p:stCondLst>
                              <p:cond delay="1800"/>
                            </p:stCondLst>
                            <p:childTnLst>
                              <p:par>
                                <p:cTn id="16" presetID="21" presetClass="entr" presetSubtype="1"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heel(1)">
                                      <p:cBhvr>
                                        <p:cTn id="18" dur="1000"/>
                                        <p:tgtEl>
                                          <p:spTgt spid="54"/>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52"/>
                                        </p:tgtEl>
                                        <p:attrNameLst>
                                          <p:attrName>style.visibility</p:attrName>
                                        </p:attrNameLst>
                                      </p:cBhvr>
                                      <p:to>
                                        <p:strVal val="visible"/>
                                      </p:to>
                                    </p:set>
                                    <p:animEffect transition="in" filter="wheel(1)">
                                      <p:cBhvr>
                                        <p:cTn id="21" dur="1000"/>
                                        <p:tgtEl>
                                          <p:spTgt spid="52"/>
                                        </p:tgtEl>
                                      </p:cBhvr>
                                    </p:animEffect>
                                  </p:childTnLst>
                                </p:cTn>
                              </p:par>
                            </p:childTnLst>
                          </p:cTn>
                        </p:par>
                        <p:par>
                          <p:cTn id="22" fill="hold">
                            <p:stCondLst>
                              <p:cond delay="3300"/>
                            </p:stCondLst>
                            <p:childTnLst>
                              <p:par>
                                <p:cTn id="23" presetID="10"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300"/>
                                        <p:tgtEl>
                                          <p:spTgt spid="56"/>
                                        </p:tgtEl>
                                      </p:cBhvr>
                                    </p:animEffect>
                                  </p:childTnLst>
                                </p:cTn>
                              </p:par>
                            </p:childTnLst>
                          </p:cTn>
                        </p:par>
                        <p:par>
                          <p:cTn id="26" fill="hold">
                            <p:stCondLst>
                              <p:cond delay="3600"/>
                            </p:stCondLst>
                            <p:childTnLst>
                              <p:par>
                                <p:cTn id="27" presetID="10" presetClass="entr" presetSubtype="0"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300"/>
                                        <p:tgtEl>
                                          <p:spTgt spid="55"/>
                                        </p:tgtEl>
                                      </p:cBhvr>
                                    </p:animEffect>
                                  </p:childTnLst>
                                </p:cTn>
                              </p:par>
                            </p:childTnLst>
                          </p:cTn>
                        </p:par>
                        <p:par>
                          <p:cTn id="30" fill="hold">
                            <p:stCondLst>
                              <p:cond delay="3900"/>
                            </p:stCondLst>
                            <p:childTnLst>
                              <p:par>
                                <p:cTn id="31" presetID="10" presetClass="entr" presetSubtype="0"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300"/>
                                        <p:tgtEl>
                                          <p:spTgt spid="57"/>
                                        </p:tgtEl>
                                      </p:cBhvr>
                                    </p:animEffect>
                                  </p:childTnLst>
                                </p:cTn>
                              </p:par>
                            </p:childTnLst>
                          </p:cTn>
                        </p:par>
                        <p:par>
                          <p:cTn id="34" fill="hold">
                            <p:stCondLst>
                              <p:cond delay="4200"/>
                            </p:stCondLst>
                            <p:childTnLst>
                              <p:par>
                                <p:cTn id="35" presetID="10"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300"/>
                                        <p:tgtEl>
                                          <p:spTgt spid="5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300"/>
                                        <p:tgtEl>
                                          <p:spTgt spid="61"/>
                                        </p:tgtEl>
                                      </p:cBhvr>
                                    </p:animEffect>
                                  </p:childTnLst>
                                </p:cTn>
                              </p:par>
                            </p:childTnLst>
                          </p:cTn>
                        </p:par>
                        <p:par>
                          <p:cTn id="42" fill="hold">
                            <p:stCondLst>
                              <p:cond delay="4800"/>
                            </p:stCondLst>
                            <p:childTnLst>
                              <p:par>
                                <p:cTn id="43" presetID="10" presetClass="entr" presetSubtype="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300"/>
                                        <p:tgtEl>
                                          <p:spTgt spid="62"/>
                                        </p:tgtEl>
                                      </p:cBhvr>
                                    </p:animEffect>
                                  </p:childTnLst>
                                </p:cTn>
                              </p:par>
                            </p:childTnLst>
                          </p:cTn>
                        </p:par>
                        <p:par>
                          <p:cTn id="46" fill="hold">
                            <p:stCondLst>
                              <p:cond delay="5100"/>
                            </p:stCondLst>
                            <p:childTnLst>
                              <p:par>
                                <p:cTn id="47" presetID="10" presetClass="entr" presetSubtype="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300"/>
                                        <p:tgtEl>
                                          <p:spTgt spid="63"/>
                                        </p:tgtEl>
                                      </p:cBhvr>
                                    </p:animEffect>
                                  </p:childTnLst>
                                </p:cTn>
                              </p:par>
                            </p:childTnLst>
                          </p:cTn>
                        </p:par>
                        <p:par>
                          <p:cTn id="50" fill="hold">
                            <p:stCondLst>
                              <p:cond delay="5400"/>
                            </p:stCondLst>
                            <p:childTnLst>
                              <p:par>
                                <p:cTn id="51" presetID="10" presetClass="entr" presetSubtype="0"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300"/>
                                        <p:tgtEl>
                                          <p:spTgt spid="64"/>
                                        </p:tgtEl>
                                      </p:cBhvr>
                                    </p:animEffect>
                                  </p:childTnLst>
                                </p:cTn>
                              </p:par>
                            </p:childTnLst>
                          </p:cTn>
                        </p:par>
                        <p:par>
                          <p:cTn id="54" fill="hold">
                            <p:stCondLst>
                              <p:cond delay="57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65"/>
                                        </p:tgtEl>
                                        <p:attrNameLst>
                                          <p:attrName>style.visibility</p:attrName>
                                        </p:attrNameLst>
                                      </p:cBhvr>
                                      <p:to>
                                        <p:strVal val="visible"/>
                                      </p:to>
                                    </p:set>
                                    <p:anim calcmode="lin" valueType="num">
                                      <p:cBhvr>
                                        <p:cTn id="57"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65"/>
                                        </p:tgtEl>
                                        <p:attrNameLst>
                                          <p:attrName>ppt_y</p:attrName>
                                        </p:attrNameLst>
                                      </p:cBhvr>
                                      <p:tavLst>
                                        <p:tav tm="0">
                                          <p:val>
                                            <p:strVal val="#ppt_y"/>
                                          </p:val>
                                        </p:tav>
                                        <p:tav tm="100000">
                                          <p:val>
                                            <p:strVal val="#ppt_y"/>
                                          </p:val>
                                        </p:tav>
                                      </p:tavLst>
                                    </p:anim>
                                    <p:anim calcmode="lin" valueType="num">
                                      <p:cBhvr>
                                        <p:cTn id="59"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65"/>
                                        </p:tgtEl>
                                      </p:cBhvr>
                                    </p:animEffect>
                                  </p:childTnLst>
                                </p:cTn>
                              </p:par>
                              <p:par>
                                <p:cTn id="62" presetID="10" presetClass="entr" presetSubtype="0" fill="hold" nodeType="withEffect">
                                  <p:stCondLst>
                                    <p:cond delay="150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childTnLst>
                                </p:cTn>
                              </p:par>
                              <p:par>
                                <p:cTn id="65" presetID="10" presetClass="entr" presetSubtype="0" fill="hold" grpId="0" nodeType="withEffect">
                                  <p:stCondLst>
                                    <p:cond delay="150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10" presetClass="entr" presetSubtype="0" fill="hold" grpId="0" nodeType="withEffect">
                                  <p:stCondLst>
                                    <p:cond delay="150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par>
                                <p:cTn id="71" presetID="10" presetClass="entr" presetSubtype="0" fill="hold" grpId="0" nodeType="withEffect">
                                  <p:stCondLst>
                                    <p:cond delay="150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childTnLst>
                                </p:cTn>
                              </p:par>
                              <p:par>
                                <p:cTn id="74" presetID="12" presetClass="entr" presetSubtype="4" fill="hold" nodeType="withEffect">
                                  <p:stCondLst>
                                    <p:cond delay="1500"/>
                                  </p:stCondLst>
                                  <p:childTnLst>
                                    <p:set>
                                      <p:cBhvr>
                                        <p:cTn id="75" dur="1" fill="hold">
                                          <p:stCondLst>
                                            <p:cond delay="0"/>
                                          </p:stCondLst>
                                        </p:cTn>
                                        <p:tgtEl>
                                          <p:spTgt spid="71"/>
                                        </p:tgtEl>
                                        <p:attrNameLst>
                                          <p:attrName>style.visibility</p:attrName>
                                        </p:attrNameLst>
                                      </p:cBhvr>
                                      <p:to>
                                        <p:strVal val="visible"/>
                                      </p:to>
                                    </p:set>
                                    <p:anim calcmode="lin" valueType="num">
                                      <p:cBhvr additive="base">
                                        <p:cTn id="76" dur="500"/>
                                        <p:tgtEl>
                                          <p:spTgt spid="71"/>
                                        </p:tgtEl>
                                        <p:attrNameLst>
                                          <p:attrName>ppt_y</p:attrName>
                                        </p:attrNameLst>
                                      </p:cBhvr>
                                      <p:tavLst>
                                        <p:tav tm="0">
                                          <p:val>
                                            <p:strVal val="#ppt_y+#ppt_h*1.125000"/>
                                          </p:val>
                                        </p:tav>
                                        <p:tav tm="100000">
                                          <p:val>
                                            <p:strVal val="#ppt_y"/>
                                          </p:val>
                                        </p:tav>
                                      </p:tavLst>
                                    </p:anim>
                                    <p:animEffect transition="in" filter="wipe(up)">
                                      <p:cBhvr>
                                        <p:cTn id="77" dur="500"/>
                                        <p:tgtEl>
                                          <p:spTgt spid="71"/>
                                        </p:tgtEl>
                                      </p:cBhvr>
                                    </p:animEffect>
                                  </p:childTnLst>
                                </p:cTn>
                              </p:par>
                              <p:par>
                                <p:cTn id="78" presetID="12" presetClass="entr" presetSubtype="4" fill="hold" grpId="1" nodeType="withEffect">
                                  <p:stCondLst>
                                    <p:cond delay="1500"/>
                                  </p:stCondLst>
                                  <p:childTnLst>
                                    <p:set>
                                      <p:cBhvr>
                                        <p:cTn id="79" dur="1" fill="hold">
                                          <p:stCondLst>
                                            <p:cond delay="0"/>
                                          </p:stCondLst>
                                        </p:cTn>
                                        <p:tgtEl>
                                          <p:spTgt spid="74"/>
                                        </p:tgtEl>
                                        <p:attrNameLst>
                                          <p:attrName>style.visibility</p:attrName>
                                        </p:attrNameLst>
                                      </p:cBhvr>
                                      <p:to>
                                        <p:strVal val="visible"/>
                                      </p:to>
                                    </p:set>
                                    <p:anim calcmode="lin" valueType="num">
                                      <p:cBhvr additive="base">
                                        <p:cTn id="80" dur="500"/>
                                        <p:tgtEl>
                                          <p:spTgt spid="74"/>
                                        </p:tgtEl>
                                        <p:attrNameLst>
                                          <p:attrName>ppt_y</p:attrName>
                                        </p:attrNameLst>
                                      </p:cBhvr>
                                      <p:tavLst>
                                        <p:tav tm="0">
                                          <p:val>
                                            <p:strVal val="#ppt_y+#ppt_h*1.125000"/>
                                          </p:val>
                                        </p:tav>
                                        <p:tav tm="100000">
                                          <p:val>
                                            <p:strVal val="#ppt_y"/>
                                          </p:val>
                                        </p:tav>
                                      </p:tavLst>
                                    </p:anim>
                                    <p:animEffect transition="in" filter="wipe(up)">
                                      <p:cBhvr>
                                        <p:cTn id="81" dur="500"/>
                                        <p:tgtEl>
                                          <p:spTgt spid="74"/>
                                        </p:tgtEl>
                                      </p:cBhvr>
                                    </p:animEffect>
                                  </p:childTnLst>
                                </p:cTn>
                              </p:par>
                              <p:par>
                                <p:cTn id="82" presetID="12" presetClass="entr" presetSubtype="4" fill="hold" grpId="1" nodeType="withEffect">
                                  <p:stCondLst>
                                    <p:cond delay="1500"/>
                                  </p:stCondLst>
                                  <p:childTnLst>
                                    <p:set>
                                      <p:cBhvr>
                                        <p:cTn id="83" dur="1" fill="hold">
                                          <p:stCondLst>
                                            <p:cond delay="0"/>
                                          </p:stCondLst>
                                        </p:cTn>
                                        <p:tgtEl>
                                          <p:spTgt spid="75"/>
                                        </p:tgtEl>
                                        <p:attrNameLst>
                                          <p:attrName>style.visibility</p:attrName>
                                        </p:attrNameLst>
                                      </p:cBhvr>
                                      <p:to>
                                        <p:strVal val="visible"/>
                                      </p:to>
                                    </p:set>
                                    <p:anim calcmode="lin" valueType="num">
                                      <p:cBhvr additive="base">
                                        <p:cTn id="84" dur="500"/>
                                        <p:tgtEl>
                                          <p:spTgt spid="75"/>
                                        </p:tgtEl>
                                        <p:attrNameLst>
                                          <p:attrName>ppt_y</p:attrName>
                                        </p:attrNameLst>
                                      </p:cBhvr>
                                      <p:tavLst>
                                        <p:tav tm="0">
                                          <p:val>
                                            <p:strVal val="#ppt_y+#ppt_h*1.125000"/>
                                          </p:val>
                                        </p:tav>
                                        <p:tav tm="100000">
                                          <p:val>
                                            <p:strVal val="#ppt_y"/>
                                          </p:val>
                                        </p:tav>
                                      </p:tavLst>
                                    </p:anim>
                                    <p:animEffect transition="in" filter="wipe(up)">
                                      <p:cBhvr>
                                        <p:cTn id="85" dur="500"/>
                                        <p:tgtEl>
                                          <p:spTgt spid="75"/>
                                        </p:tgtEl>
                                      </p:cBhvr>
                                    </p:animEffect>
                                  </p:childTnLst>
                                </p:cTn>
                              </p:par>
                              <p:par>
                                <p:cTn id="86" presetID="12" presetClass="entr" presetSubtype="4" fill="hold" grpId="1" nodeType="withEffect">
                                  <p:stCondLst>
                                    <p:cond delay="1500"/>
                                  </p:stCondLst>
                                  <p:childTnLst>
                                    <p:set>
                                      <p:cBhvr>
                                        <p:cTn id="87" dur="1" fill="hold">
                                          <p:stCondLst>
                                            <p:cond delay="0"/>
                                          </p:stCondLst>
                                        </p:cTn>
                                        <p:tgtEl>
                                          <p:spTgt spid="76"/>
                                        </p:tgtEl>
                                        <p:attrNameLst>
                                          <p:attrName>style.visibility</p:attrName>
                                        </p:attrNameLst>
                                      </p:cBhvr>
                                      <p:to>
                                        <p:strVal val="visible"/>
                                      </p:to>
                                    </p:set>
                                    <p:anim calcmode="lin" valueType="num">
                                      <p:cBhvr additive="base">
                                        <p:cTn id="88" dur="500"/>
                                        <p:tgtEl>
                                          <p:spTgt spid="76"/>
                                        </p:tgtEl>
                                        <p:attrNameLst>
                                          <p:attrName>ppt_y</p:attrName>
                                        </p:attrNameLst>
                                      </p:cBhvr>
                                      <p:tavLst>
                                        <p:tav tm="0">
                                          <p:val>
                                            <p:strVal val="#ppt_y+#ppt_h*1.125000"/>
                                          </p:val>
                                        </p:tav>
                                        <p:tav tm="100000">
                                          <p:val>
                                            <p:strVal val="#ppt_y"/>
                                          </p:val>
                                        </p:tav>
                                      </p:tavLst>
                                    </p:anim>
                                    <p:animEffect transition="in" filter="wipe(up)">
                                      <p:cBhvr>
                                        <p:cTn id="8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4" grpId="0" bldLvl="0" animBg="1"/>
      <p:bldP spid="55" grpId="0" bldLvl="0" animBg="1"/>
      <p:bldP spid="56" grpId="0" bldLvl="0" animBg="1"/>
      <p:bldP spid="57" grpId="0" bldLvl="0" animBg="1"/>
      <p:bldP spid="58" grpId="0" bldLvl="0" animBg="1"/>
      <p:bldP spid="60" grpId="0"/>
      <p:bldP spid="61" grpId="0" bldLvl="0" animBg="1"/>
      <p:bldP spid="62" grpId="0" bldLvl="0" animBg="1"/>
      <p:bldP spid="63" grpId="0" bldLvl="0" animBg="1"/>
      <p:bldP spid="64" grpId="0" bldLvl="0" animBg="1"/>
      <p:bldP spid="65" grpId="0"/>
      <p:bldP spid="74" grpId="0"/>
      <p:bldP spid="74" grpId="1"/>
      <p:bldP spid="75" grpId="0" bldLvl="0" animBg="1"/>
      <p:bldP spid="75" grpId="1" bldLvl="0" animBg="1"/>
      <p:bldP spid="76" grpId="0"/>
      <p:bldP spid="7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54013"/>
            <a:ext cx="12221026" cy="6503985"/>
            <a:chOff x="0" y="354013"/>
            <a:chExt cx="12221026" cy="6503985"/>
          </a:xfrm>
        </p:grpSpPr>
        <p:sp>
          <p:nvSpPr>
            <p:cNvPr id="11" name="矩形 10"/>
            <p:cNvSpPr/>
            <p:nvPr/>
          </p:nvSpPr>
          <p:spPr>
            <a:xfrm>
              <a:off x="0" y="5109316"/>
              <a:ext cx="6110513" cy="1748682"/>
            </a:xfrm>
            <a:prstGeom prst="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0513" y="5109316"/>
              <a:ext cx="6110513" cy="1748682"/>
            </a:xfrm>
            <a:prstGeom prst="rect">
              <a:avLst/>
            </a:prstGeom>
            <a:solidFill>
              <a:srgbClr val="EC16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0125" y="5491839"/>
              <a:ext cx="2327306" cy="369332"/>
            </a:xfrm>
            <a:prstGeom prst="rect">
              <a:avLst/>
            </a:prstGeom>
            <a:noFill/>
          </p:spPr>
          <p:txBody>
            <a:bodyPr wrap="square" rtlCol="0">
              <a:spAutoFit/>
            </a:bodyPr>
            <a:lstStyle/>
            <a:p>
              <a:r>
                <a:rPr lang="en-US" altLang="zh-CN" b="1" dirty="0" smtClean="0">
                  <a:latin typeface="微软雅黑" panose="020B0503020204020204" pitchFamily="34" charset="-122"/>
                  <a:ea typeface="微软雅黑" panose="020B0503020204020204" pitchFamily="34" charset="-122"/>
                </a:rPr>
                <a:t>PPT</a:t>
              </a:r>
              <a:r>
                <a:rPr lang="zh-CN" altLang="en-US" b="1" dirty="0" smtClean="0">
                  <a:latin typeface="微软雅黑" panose="020B0503020204020204" pitchFamily="34" charset="-122"/>
                  <a:ea typeface="微软雅黑" panose="020B0503020204020204" pitchFamily="34" charset="-122"/>
                </a:rPr>
                <a:t>免费模板</a:t>
              </a:r>
              <a:endParaRPr lang="zh-CN" altLang="en-US"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0125" y="5861171"/>
              <a:ext cx="5110263" cy="646331"/>
            </a:xfrm>
            <a:prstGeom prst="rect">
              <a:avLst/>
            </a:prstGeom>
            <a:noFill/>
          </p:spPr>
          <p:txBody>
            <a:bodyPr wrap="square" rtlCol="0">
              <a:spAutoFit/>
            </a:bodyPr>
            <a:lstStyle/>
            <a:p>
              <a:pPr marL="285750" indent="-28575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300+</a:t>
              </a:r>
              <a:r>
                <a:rPr lang="zh-CN" altLang="en-US" sz="1200" dirty="0" smtClean="0">
                  <a:latin typeface="微软雅黑" panose="020B0503020204020204" pitchFamily="34" charset="-122"/>
                  <a:ea typeface="微软雅黑" panose="020B0503020204020204" pitchFamily="34" charset="-122"/>
                </a:rPr>
                <a:t>套汇报</a:t>
              </a:r>
              <a:r>
                <a:rPr lang="en-US" altLang="zh-CN" sz="1200" dirty="0"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模板</a:t>
              </a:r>
              <a:endParaRPr lang="en-US" altLang="zh-CN" sz="1200"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40G-PPT</a:t>
              </a:r>
              <a:r>
                <a:rPr lang="zh-CN" altLang="en-US" sz="1200" dirty="0" smtClean="0">
                  <a:latin typeface="微软雅黑" panose="020B0503020204020204" pitchFamily="34" charset="-122"/>
                  <a:ea typeface="微软雅黑" panose="020B0503020204020204" pitchFamily="34" charset="-122"/>
                </a:rPr>
                <a:t>经典教程</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书籍</a:t>
              </a:r>
              <a:endParaRPr lang="en-US" altLang="zh-CN" sz="1200" dirty="0" smtClean="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zh-CN" altLang="en-US" sz="1200" dirty="0" smtClean="0">
                  <a:latin typeface="微软雅黑" panose="020B0503020204020204" pitchFamily="34" charset="-122"/>
                  <a:ea typeface="微软雅黑" panose="020B0503020204020204" pitchFamily="34" charset="-122"/>
                </a:rPr>
                <a:t>更多免费模板</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图表更新中</a:t>
              </a:r>
              <a:endParaRPr lang="zh-CN" altLang="en-US"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6866471" y="5491839"/>
              <a:ext cx="2327306"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PPT</a:t>
              </a:r>
              <a:r>
                <a:rPr lang="zh-CN" altLang="en-US" b="1" dirty="0" smtClean="0">
                  <a:solidFill>
                    <a:schemeClr val="bg1"/>
                  </a:solidFill>
                  <a:latin typeface="微软雅黑" panose="020B0503020204020204" pitchFamily="34" charset="-122"/>
                  <a:ea typeface="微软雅黑" panose="020B0503020204020204" pitchFamily="34" charset="-122"/>
                </a:rPr>
                <a:t>收费服务</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866471" y="5851756"/>
              <a:ext cx="5110263" cy="646331"/>
            </a:xfrm>
            <a:prstGeom prst="rect">
              <a:avLst/>
            </a:prstGeom>
            <a:noFill/>
          </p:spPr>
          <p:txBody>
            <a:bodyPr wrap="square" rtlCol="0">
              <a:spAutoFit/>
            </a:bodyPr>
            <a:lstStyle/>
            <a:p>
              <a:pPr marL="285750" indent="-285750">
                <a:buFont typeface="Wingdings" panose="05000000000000000000" pitchFamily="2" charset="2"/>
                <a:buChar char="n"/>
              </a:pPr>
              <a:r>
                <a:rPr lang="zh-CN" altLang="en-US" sz="1200" dirty="0">
                  <a:solidFill>
                    <a:schemeClr val="bg1"/>
                  </a:solidFill>
                  <a:latin typeface="微软雅黑" panose="020B0503020204020204" pitchFamily="34" charset="-122"/>
                  <a:ea typeface="微软雅黑" panose="020B0503020204020204" pitchFamily="34" charset="-122"/>
                </a:rPr>
                <a:t>专注</a:t>
              </a:r>
              <a:r>
                <a:rPr lang="zh-CN" altLang="en-US" sz="1200" dirty="0" smtClean="0">
                  <a:solidFill>
                    <a:schemeClr val="bg1"/>
                  </a:solidFill>
                  <a:latin typeface="微软雅黑" panose="020B0503020204020204" pitchFamily="34" charset="-122"/>
                  <a:ea typeface="微软雅黑" panose="020B0503020204020204" pitchFamily="34" charset="-122"/>
                </a:rPr>
                <a:t>汇报类</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定制与美化</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solidFill>
                    <a:schemeClr val="bg1"/>
                  </a:solidFill>
                  <a:latin typeface="微软雅黑" panose="020B0503020204020204" pitchFamily="34" charset="-122"/>
                  <a:ea typeface="微软雅黑" panose="020B0503020204020204" pitchFamily="34" charset="-122"/>
                </a:rPr>
                <a:t>600+</a:t>
              </a:r>
              <a:r>
                <a:rPr lang="zh-CN" altLang="en-US" sz="1200" dirty="0" smtClean="0">
                  <a:solidFill>
                    <a:schemeClr val="bg1"/>
                  </a:solidFill>
                  <a:latin typeface="微软雅黑" panose="020B0503020204020204" pitchFamily="34" charset="-122"/>
                  <a:ea typeface="微软雅黑" panose="020B0503020204020204" pitchFamily="34" charset="-122"/>
                </a:rPr>
                <a:t>套精美</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模板设计经验</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solidFill>
                    <a:schemeClr val="bg1"/>
                  </a:solidFill>
                  <a:latin typeface="微软雅黑" panose="020B0503020204020204" pitchFamily="34" charset="-122"/>
                  <a:ea typeface="微软雅黑" panose="020B0503020204020204" pitchFamily="34" charset="-122"/>
                </a:rPr>
                <a:t>10000+</a:t>
              </a:r>
              <a:r>
                <a:rPr lang="zh-CN" altLang="en-US" sz="1200" dirty="0" smtClean="0">
                  <a:solidFill>
                    <a:schemeClr val="bg1"/>
                  </a:solidFill>
                  <a:latin typeface="微软雅黑" panose="020B0503020204020204" pitchFamily="34" charset="-122"/>
                  <a:ea typeface="微软雅黑" panose="020B0503020204020204" pitchFamily="34" charset="-122"/>
                </a:rPr>
                <a:t>套精美</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图表设计经验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76645" y="3662820"/>
              <a:ext cx="3250619" cy="369332"/>
            </a:xfrm>
            <a:prstGeom prst="rect">
              <a:avLst/>
            </a:prstGeom>
          </p:spPr>
          <p:txBody>
            <a:bodyPr wrap="square">
              <a:spAutoFit/>
            </a:bodyPr>
            <a:lstStyle/>
            <a:p>
              <a:r>
                <a:rPr lang="zh-CN" altLang="en-US" b="1" spc="300" dirty="0" smtClean="0">
                  <a:latin typeface="微软雅黑" panose="020B0503020204020204" pitchFamily="34" charset="-122"/>
                  <a:ea typeface="微软雅黑" panose="020B0503020204020204" pitchFamily="34" charset="-122"/>
                </a:rPr>
                <a:t>扫一扫 加微信</a:t>
              </a:r>
              <a:r>
                <a:rPr lang="en-US" altLang="zh-CN" b="1" spc="300" dirty="0" smtClean="0">
                  <a:latin typeface="微软雅黑" panose="020B0503020204020204" pitchFamily="34" charset="-122"/>
                  <a:ea typeface="微软雅黑" panose="020B0503020204020204" pitchFamily="34" charset="-122"/>
                </a:rPr>
                <a:t>(</a:t>
              </a:r>
              <a:r>
                <a:rPr lang="zh-CN" altLang="en-US" b="1" spc="300" dirty="0" smtClean="0">
                  <a:latin typeface="微软雅黑" panose="020B0503020204020204" pitchFamily="34" charset="-122"/>
                  <a:ea typeface="微软雅黑" panose="020B0503020204020204" pitchFamily="34" charset="-122"/>
                </a:rPr>
                <a:t>备注</a:t>
              </a:r>
              <a:r>
                <a:rPr lang="en-US" altLang="zh-CN" b="1" spc="300" dirty="0" smtClean="0">
                  <a:latin typeface="微软雅黑" panose="020B0503020204020204" pitchFamily="34" charset="-122"/>
                  <a:ea typeface="微软雅黑" panose="020B0503020204020204" pitchFamily="34" charset="-122"/>
                </a:rPr>
                <a:t>PPT)</a:t>
              </a:r>
              <a:endParaRPr lang="zh-CN" altLang="en-US" b="1" spc="300" dirty="0">
                <a:latin typeface="微软雅黑" panose="020B0503020204020204" pitchFamily="34" charset="-122"/>
                <a:ea typeface="微软雅黑" panose="020B0503020204020204" pitchFamily="34" charset="-122"/>
              </a:endParaRPr>
            </a:p>
          </p:txBody>
        </p:sp>
        <p:sp>
          <p:nvSpPr>
            <p:cNvPr id="13" name="矩形 12"/>
            <p:cNvSpPr/>
            <p:nvPr/>
          </p:nvSpPr>
          <p:spPr>
            <a:xfrm>
              <a:off x="3925488" y="4299736"/>
              <a:ext cx="5055141" cy="46166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获取更多精美汇报</a:t>
              </a:r>
              <a:r>
                <a:rPr lang="en-US" altLang="zh-CN" sz="2400" b="1" dirty="0" smtClean="0">
                  <a:latin typeface="微软雅黑" panose="020B0503020204020204" pitchFamily="34" charset="-122"/>
                  <a:ea typeface="微软雅黑" panose="020B0503020204020204" pitchFamily="34" charset="-122"/>
                </a:rPr>
                <a:t>PPT</a:t>
              </a:r>
              <a:r>
                <a:rPr lang="zh-CN" altLang="en-US" sz="2400" b="1" dirty="0">
                  <a:latin typeface="微软雅黑" panose="020B0503020204020204" pitchFamily="34" charset="-122"/>
                  <a:ea typeface="微软雅黑" panose="020B0503020204020204" pitchFamily="34" charset="-122"/>
                </a:rPr>
                <a:t>模板与图表</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8577" y="1345156"/>
              <a:ext cx="2183872" cy="2183872"/>
            </a:xfrm>
            <a:prstGeom prst="rect">
              <a:avLst/>
            </a:prstGeom>
          </p:spPr>
        </p:pic>
        <p:sp>
          <p:nvSpPr>
            <p:cNvPr id="24" name="AutoShape 3"/>
            <p:cNvSpPr>
              <a:spLocks noChangeAspect="1" noChangeArrowheads="1" noTextEdit="1"/>
            </p:cNvSpPr>
            <p:nvPr/>
          </p:nvSpPr>
          <p:spPr bwMode="auto">
            <a:xfrm>
              <a:off x="0" y="354013"/>
              <a:ext cx="96742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5"/>
            <p:cNvSpPr>
              <a:spLocks noChangeArrowheads="1"/>
            </p:cNvSpPr>
            <p:nvPr/>
          </p:nvSpPr>
          <p:spPr bwMode="auto">
            <a:xfrm>
              <a:off x="7938" y="357188"/>
              <a:ext cx="12184062" cy="685800"/>
            </a:xfrm>
            <a:prstGeom prst="rect">
              <a:avLst/>
            </a:prstGeom>
            <a:solidFill>
              <a:srgbClr val="EBEF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4"/>
            <p:cNvSpPr>
              <a:spLocks noChangeArrowheads="1"/>
            </p:cNvSpPr>
            <p:nvPr/>
          </p:nvSpPr>
          <p:spPr bwMode="auto">
            <a:xfrm>
              <a:off x="3175" y="357188"/>
              <a:ext cx="82550" cy="685800"/>
            </a:xfrm>
            <a:prstGeom prst="rect">
              <a:avLst/>
            </a:prstGeom>
            <a:solidFill>
              <a:srgbClr val="EC164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21852" t="18765" r="22346" b="25268"/>
            <a:stretch/>
          </p:blipFill>
          <p:spPr>
            <a:xfrm>
              <a:off x="11354947" y="451538"/>
              <a:ext cx="520964" cy="522501"/>
            </a:xfrm>
            <a:prstGeom prst="rect">
              <a:avLst/>
            </a:prstGeom>
          </p:spPr>
        </p:pic>
        <p:grpSp>
          <p:nvGrpSpPr>
            <p:cNvPr id="29" name="组合 28"/>
            <p:cNvGrpSpPr/>
            <p:nvPr/>
          </p:nvGrpSpPr>
          <p:grpSpPr>
            <a:xfrm>
              <a:off x="289364" y="451538"/>
              <a:ext cx="2110496" cy="534726"/>
              <a:chOff x="4061704" y="5425429"/>
              <a:chExt cx="2110496" cy="534726"/>
            </a:xfrm>
          </p:grpSpPr>
          <p:sp>
            <p:nvSpPr>
              <p:cNvPr id="30" name="文本框 29"/>
              <p:cNvSpPr txBox="1"/>
              <p:nvPr/>
            </p:nvSpPr>
            <p:spPr>
              <a:xfrm>
                <a:off x="4061704" y="5425429"/>
                <a:ext cx="2070847"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专注汇报</a:t>
                </a:r>
                <a:r>
                  <a:rPr lang="en-US" altLang="zh-CN" b="1" dirty="0" smtClean="0">
                    <a:latin typeface="微软雅黑" panose="020B0503020204020204" pitchFamily="34" charset="-122"/>
                    <a:ea typeface="微软雅黑" panose="020B0503020204020204" pitchFamily="34" charset="-122"/>
                  </a:rPr>
                  <a:t>PPT</a:t>
                </a:r>
                <a:r>
                  <a:rPr lang="zh-CN" altLang="en-US" b="1" dirty="0" smtClean="0">
                    <a:latin typeface="微软雅黑" panose="020B0503020204020204" pitchFamily="34" charset="-122"/>
                    <a:ea typeface="微软雅黑" panose="020B0503020204020204" pitchFamily="34" charset="-122"/>
                  </a:rPr>
                  <a:t>设计</a:t>
                </a:r>
                <a:endParaRPr lang="zh-CN" altLang="en-US" b="1" dirty="0">
                  <a:latin typeface="微软雅黑" panose="020B0503020204020204" pitchFamily="34" charset="-122"/>
                  <a:ea typeface="微软雅黑" panose="020B0503020204020204" pitchFamily="34" charset="-122"/>
                </a:endParaRPr>
              </a:p>
            </p:txBody>
          </p:sp>
          <p:sp>
            <p:nvSpPr>
              <p:cNvPr id="31" name="矩形 30"/>
              <p:cNvSpPr/>
              <p:nvPr/>
            </p:nvSpPr>
            <p:spPr>
              <a:xfrm>
                <a:off x="4075151" y="5683156"/>
                <a:ext cx="2097049" cy="276999"/>
              </a:xfrm>
              <a:prstGeom prst="rect">
                <a:avLst/>
              </a:prstGeom>
            </p:spPr>
            <p:txBody>
              <a:bodyPr wrap="none">
                <a:spAutoFit/>
              </a:bodyPr>
              <a:lstStyle/>
              <a:p>
                <a:r>
                  <a:rPr lang="zh-CN" altLang="en-US" sz="1200" dirty="0">
                    <a:latin typeface="Arial Unicode MS" panose="020B0604020202020204" pitchFamily="34" charset="-122"/>
                    <a:ea typeface="Arial Unicode MS" panose="020B0604020202020204" pitchFamily="34" charset="-122"/>
                    <a:cs typeface="Arial Unicode MS" panose="020B0604020202020204" pitchFamily="34" charset="-122"/>
                  </a:rPr>
                  <a:t>Focus on report PPT design</a:t>
                </a:r>
              </a:p>
            </p:txBody>
          </p:sp>
        </p:grpSp>
      </p:grpSp>
    </p:spTree>
    <p:extLst>
      <p:ext uri="{BB962C8B-B14F-4D97-AF65-F5344CB8AC3E}">
        <p14:creationId xmlns:p14="http://schemas.microsoft.com/office/powerpoint/2010/main" val="26139747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normAutofit lnSpcReduction="10000"/>
          </a:bodyPr>
          <a:lstStyle/>
          <a:p>
            <a:r>
              <a:rPr lang="en-US" altLang="zh-CN" dirty="0" err="1" smtClean="0">
                <a:hlinkClick r:id="rId2"/>
              </a:rPr>
              <a:t>StephenZhu</a:t>
            </a:r>
            <a:r>
              <a:rPr lang="en-US" altLang="zh-CN" dirty="0" smtClean="0"/>
              <a:t>    </a:t>
            </a:r>
            <a:r>
              <a:rPr lang="zh-CN" altLang="en-US" dirty="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2548303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r>
              <a:rPr lang="zh-CN" altLang="en-US" sz="2800" b="1" dirty="0" smtClean="0">
                <a:solidFill>
                  <a:srgbClr val="C8161D"/>
                </a:solidFill>
              </a:rPr>
              <a:t>年终工作概述</a:t>
            </a:r>
            <a:endParaRPr lang="zh-CN" altLang="en-US" sz="2800" b="1" dirty="0">
              <a:solidFill>
                <a:srgbClr val="C8161D"/>
              </a:solidFill>
            </a:endParaRPr>
          </a:p>
        </p:txBody>
      </p:sp>
      <p:sp>
        <p:nvSpPr>
          <p:cNvPr id="4" name="Oval 22"/>
          <p:cNvSpPr>
            <a:spLocks noChangeArrowheads="1"/>
          </p:cNvSpPr>
          <p:nvPr/>
        </p:nvSpPr>
        <p:spPr bwMode="auto">
          <a:xfrm>
            <a:off x="4120460" y="1615076"/>
            <a:ext cx="1231156" cy="1230363"/>
          </a:xfrm>
          <a:prstGeom prst="ellipse">
            <a:avLst/>
          </a:prstGeom>
          <a:solidFill>
            <a:srgbClr val="C8161D"/>
          </a:solidFill>
          <a:ln>
            <a:solidFill>
              <a:srgbClr val="C8161D"/>
            </a:solidFill>
          </a:ln>
          <a:effectLst>
            <a:outerShdw blurRad="444500" dist="63500" dir="8100000" algn="ctr" rotWithShape="0">
              <a:sysClr val="windowText" lastClr="000000">
                <a:alpha val="50000"/>
              </a:sysClr>
            </a:outerShdw>
          </a:effectLst>
        </p:spPr>
        <p:txBody>
          <a:bodyPr vert="horz" wrap="square" lIns="71329" tIns="35666" rIns="71329" bIns="35666" numCol="1" anchor="ctr" anchorCtr="0" compatLnSpc="1"/>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pPr marL="0" marR="0" lvl="0" indent="0" algn="ctr" defTabSz="951230" rtl="0" eaLnBrk="1" fontAlgn="auto" latinLnBrk="0" hangingPunct="1">
              <a:lnSpc>
                <a:spcPct val="100000"/>
              </a:lnSpc>
              <a:spcBef>
                <a:spcPts val="0"/>
              </a:spcBef>
              <a:spcAft>
                <a:spcPts val="0"/>
              </a:spcAft>
              <a:buClrTx/>
              <a:buSzTx/>
              <a:buFontTx/>
              <a:buNone/>
              <a:tabLst/>
              <a:defRPr/>
            </a:pPr>
            <a:r>
              <a:rPr kumimoji="0" lang="zh-CN" altLang="en-US" sz="4030" b="1" i="0" u="none" strike="noStrike" kern="1200" cap="none" spc="0" normalizeH="0" baseline="-3000" noProof="0" dirty="0" smtClean="0">
                <a:ln>
                  <a:noFill/>
                </a:ln>
                <a:solidFill>
                  <a:schemeClr val="bg1"/>
                </a:solidFill>
                <a:effectLst/>
                <a:uLnTx/>
                <a:uFillTx/>
                <a:latin typeface="微软雅黑" panose="020B0503020204020204" charset="-122"/>
                <a:ea typeface="微软雅黑" panose="020B0503020204020204" charset="-122"/>
                <a:cs typeface="+mn-cs"/>
              </a:rPr>
              <a:t>工作概述</a:t>
            </a:r>
            <a:endParaRPr kumimoji="0" lang="zh-CN" altLang="en-US" sz="4030" b="1" i="0" u="none" strike="noStrike" kern="1200" cap="none" spc="0" normalizeH="0" baseline="-300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5" name="Line 23"/>
          <p:cNvSpPr>
            <a:spLocks noChangeShapeType="1"/>
          </p:cNvSpPr>
          <p:nvPr/>
        </p:nvSpPr>
        <p:spPr bwMode="auto">
          <a:xfrm flipH="1">
            <a:off x="1131868" y="2231815"/>
            <a:ext cx="2988591" cy="0"/>
          </a:xfrm>
          <a:prstGeom prst="line">
            <a:avLst/>
          </a:prstGeom>
          <a:noFill/>
          <a:ln w="5" cap="flat">
            <a:solidFill>
              <a:srgbClr val="C8161D"/>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1329" tIns="35666" rIns="71329" bIns="35666" numCol="1" anchor="t" anchorCtr="0" compatLnSpc="1"/>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pPr marL="0" marR="0" lvl="0" indent="0" algn="l" defTabSz="951230" rtl="0" eaLnBrk="1" fontAlgn="auto" latinLnBrk="0" hangingPunct="1">
              <a:lnSpc>
                <a:spcPct val="100000"/>
              </a:lnSpc>
              <a:spcBef>
                <a:spcPts val="0"/>
              </a:spcBef>
              <a:spcAft>
                <a:spcPts val="0"/>
              </a:spcAft>
              <a:buClrTx/>
              <a:buSzTx/>
              <a:buFontTx/>
              <a:buNone/>
              <a:tabLst/>
              <a:defRPr/>
            </a:pPr>
            <a:endParaRPr kumimoji="0" lang="zh-CN" altLang="en-US" sz="2395"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6" name="Freeform 24"/>
          <p:cNvSpPr>
            <a:spLocks noEditPoints="1"/>
          </p:cNvSpPr>
          <p:nvPr/>
        </p:nvSpPr>
        <p:spPr bwMode="auto">
          <a:xfrm>
            <a:off x="3217404" y="2063616"/>
            <a:ext cx="346849" cy="34574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8161D"/>
          </a:solidFill>
          <a:ln>
            <a:solidFill>
              <a:srgbClr val="C8161D"/>
            </a:solidFill>
          </a:ln>
        </p:spPr>
        <p:txBody>
          <a:bodyPr vert="horz" wrap="square" lIns="71329" tIns="35666" rIns="71329" bIns="35666" numCol="1" anchor="t" anchorCtr="0" compatLnSpc="1"/>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pPr marL="0" marR="0" lvl="0" indent="0" algn="l" defTabSz="951230" rtl="0" eaLnBrk="1" fontAlgn="auto" latinLnBrk="0" hangingPunct="1">
              <a:lnSpc>
                <a:spcPct val="100000"/>
              </a:lnSpc>
              <a:spcBef>
                <a:spcPts val="0"/>
              </a:spcBef>
              <a:spcAft>
                <a:spcPts val="0"/>
              </a:spcAft>
              <a:buClrTx/>
              <a:buSzTx/>
              <a:buFontTx/>
              <a:buNone/>
              <a:tabLst/>
              <a:defRPr/>
            </a:pPr>
            <a:endParaRPr kumimoji="0" lang="zh-CN" altLang="en-US" sz="2395"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7" name="Freeform 25"/>
          <p:cNvSpPr>
            <a:spLocks noEditPoints="1"/>
          </p:cNvSpPr>
          <p:nvPr/>
        </p:nvSpPr>
        <p:spPr bwMode="auto">
          <a:xfrm>
            <a:off x="2404965" y="2063616"/>
            <a:ext cx="349973" cy="34574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8161D"/>
          </a:solidFill>
          <a:ln>
            <a:solidFill>
              <a:srgbClr val="C8161D"/>
            </a:solidFill>
          </a:ln>
        </p:spPr>
        <p:txBody>
          <a:bodyPr vert="horz" wrap="square" lIns="71329" tIns="35666" rIns="71329" bIns="35666" numCol="1" anchor="t" anchorCtr="0" compatLnSpc="1"/>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pPr marL="0" marR="0" lvl="0" indent="0" algn="l" defTabSz="951230" rtl="0" eaLnBrk="1" fontAlgn="auto" latinLnBrk="0" hangingPunct="1">
              <a:lnSpc>
                <a:spcPct val="100000"/>
              </a:lnSpc>
              <a:spcBef>
                <a:spcPts val="0"/>
              </a:spcBef>
              <a:spcAft>
                <a:spcPts val="0"/>
              </a:spcAft>
              <a:buClrTx/>
              <a:buSzTx/>
              <a:buFontTx/>
              <a:buNone/>
              <a:tabLst/>
              <a:defRPr/>
            </a:pPr>
            <a:endParaRPr kumimoji="0" lang="zh-CN" altLang="en-US" sz="2395"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8" name="Freeform 26"/>
          <p:cNvSpPr>
            <a:spLocks noEditPoints="1"/>
          </p:cNvSpPr>
          <p:nvPr/>
        </p:nvSpPr>
        <p:spPr bwMode="auto">
          <a:xfrm>
            <a:off x="1595653" y="2063616"/>
            <a:ext cx="353098" cy="34574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8161D"/>
          </a:solidFill>
          <a:ln>
            <a:solidFill>
              <a:srgbClr val="C8161D"/>
            </a:solidFill>
          </a:ln>
        </p:spPr>
        <p:txBody>
          <a:bodyPr vert="horz" wrap="square" lIns="71329" tIns="35666" rIns="71329" bIns="35666" numCol="1" anchor="t" anchorCtr="0" compatLnSpc="1"/>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pPr marL="0" marR="0" lvl="0" indent="0" algn="l" defTabSz="951230" rtl="0" eaLnBrk="1" fontAlgn="auto" latinLnBrk="0" hangingPunct="1">
              <a:lnSpc>
                <a:spcPct val="100000"/>
              </a:lnSpc>
              <a:spcBef>
                <a:spcPts val="0"/>
              </a:spcBef>
              <a:spcAft>
                <a:spcPts val="0"/>
              </a:spcAft>
              <a:buClrTx/>
              <a:buSzTx/>
              <a:buFontTx/>
              <a:buNone/>
              <a:tabLst/>
              <a:defRPr/>
            </a:pPr>
            <a:endParaRPr kumimoji="0" lang="zh-CN" altLang="en-US" sz="2395"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 name="Freeform 27"/>
          <p:cNvSpPr/>
          <p:nvPr/>
        </p:nvSpPr>
        <p:spPr bwMode="auto">
          <a:xfrm>
            <a:off x="3320518" y="2328376"/>
            <a:ext cx="1646749" cy="1398564"/>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8161D"/>
          </a:solidFill>
          <a:ln>
            <a:solidFill>
              <a:srgbClr val="C8161D"/>
            </a:solidFill>
          </a:ln>
        </p:spPr>
        <p:txBody>
          <a:bodyPr vert="horz" wrap="square" lIns="71329" tIns="35666" rIns="71329" bIns="35666" numCol="1" anchor="t" anchorCtr="0" compatLnSpc="1"/>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pPr marL="0" marR="0" lvl="0" indent="0" algn="l" defTabSz="951230" rtl="0" eaLnBrk="1" fontAlgn="auto" latinLnBrk="0" hangingPunct="1">
              <a:lnSpc>
                <a:spcPct val="100000"/>
              </a:lnSpc>
              <a:spcBef>
                <a:spcPts val="0"/>
              </a:spcBef>
              <a:spcAft>
                <a:spcPts val="0"/>
              </a:spcAft>
              <a:buClrTx/>
              <a:buSzTx/>
              <a:buFontTx/>
              <a:buNone/>
              <a:tabLst/>
              <a:defRPr/>
            </a:pPr>
            <a:endParaRPr kumimoji="0" lang="zh-CN" altLang="en-US" sz="2395"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10" name="Freeform 28"/>
          <p:cNvSpPr/>
          <p:nvPr/>
        </p:nvSpPr>
        <p:spPr bwMode="auto">
          <a:xfrm>
            <a:off x="2486209" y="2328376"/>
            <a:ext cx="2481061" cy="2230227"/>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8161D"/>
          </a:solidFill>
          <a:ln>
            <a:solidFill>
              <a:srgbClr val="C8161D"/>
            </a:solidFill>
          </a:ln>
        </p:spPr>
        <p:txBody>
          <a:bodyPr vert="horz" wrap="square" lIns="71329" tIns="35666" rIns="71329" bIns="35666" numCol="1" anchor="t" anchorCtr="0" compatLnSpc="1"/>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pPr marL="0" marR="0" lvl="0" indent="0" algn="l" defTabSz="951230" rtl="0" eaLnBrk="1" fontAlgn="auto" latinLnBrk="0" hangingPunct="1">
              <a:lnSpc>
                <a:spcPct val="100000"/>
              </a:lnSpc>
              <a:spcBef>
                <a:spcPts val="0"/>
              </a:spcBef>
              <a:spcAft>
                <a:spcPts val="0"/>
              </a:spcAft>
              <a:buClrTx/>
              <a:buSzTx/>
              <a:buFontTx/>
              <a:buNone/>
              <a:tabLst/>
              <a:defRPr/>
            </a:pPr>
            <a:endParaRPr kumimoji="0" lang="zh-CN" altLang="en-US" sz="2395"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11" name="Freeform 29"/>
          <p:cNvSpPr/>
          <p:nvPr/>
        </p:nvSpPr>
        <p:spPr bwMode="auto">
          <a:xfrm>
            <a:off x="1676896" y="2328376"/>
            <a:ext cx="3290375" cy="304008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8161D"/>
          </a:solidFill>
          <a:ln>
            <a:solidFill>
              <a:srgbClr val="C8161D"/>
            </a:solidFill>
          </a:ln>
        </p:spPr>
        <p:txBody>
          <a:bodyPr vert="horz" wrap="square" lIns="71329" tIns="35666" rIns="71329" bIns="35666" numCol="1" anchor="t" anchorCtr="0" compatLnSpc="1"/>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pPr marL="0" marR="0" lvl="0" indent="0" algn="l" defTabSz="951230" rtl="0" eaLnBrk="1" fontAlgn="auto" latinLnBrk="0" hangingPunct="1">
              <a:lnSpc>
                <a:spcPct val="100000"/>
              </a:lnSpc>
              <a:spcBef>
                <a:spcPts val="0"/>
              </a:spcBef>
              <a:spcAft>
                <a:spcPts val="0"/>
              </a:spcAft>
              <a:buClrTx/>
              <a:buSzTx/>
              <a:buFontTx/>
              <a:buNone/>
              <a:tabLst/>
              <a:defRPr/>
            </a:pPr>
            <a:endParaRPr kumimoji="0" lang="zh-CN" altLang="en-US" sz="2395"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12" name="TextBox 10"/>
          <p:cNvSpPr txBox="1"/>
          <p:nvPr/>
        </p:nvSpPr>
        <p:spPr>
          <a:xfrm>
            <a:off x="5218957" y="3154530"/>
            <a:ext cx="557626" cy="731440"/>
          </a:xfrm>
          <a:prstGeom prst="rect">
            <a:avLst/>
          </a:prstGeom>
          <a:noFill/>
          <a:ln>
            <a:noFill/>
          </a:ln>
        </p:spPr>
        <p:txBody>
          <a:bodyPr wrap="none" lIns="71329" tIns="35666" rIns="71329" bIns="35666" rtlCol="0" anchor="ctr">
            <a:spAutoFit/>
          </a:bodyPr>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r>
              <a:rPr lang="en-US" altLang="zh-CN" sz="4285" b="1" dirty="0">
                <a:solidFill>
                  <a:srgbClr val="C8161D"/>
                </a:solidFill>
                <a:latin typeface="微软雅黑" panose="020B0503020204020204" charset="-122"/>
                <a:ea typeface="微软雅黑" panose="020B0503020204020204" charset="-122"/>
              </a:rPr>
              <a:t>A</a:t>
            </a:r>
            <a:endParaRPr lang="zh-CN" altLang="en-US" sz="4285" b="1" dirty="0">
              <a:solidFill>
                <a:srgbClr val="C8161D"/>
              </a:solidFill>
              <a:latin typeface="微软雅黑" panose="020B0503020204020204" charset="-122"/>
              <a:ea typeface="微软雅黑" panose="020B0503020204020204" charset="-122"/>
            </a:endParaRPr>
          </a:p>
        </p:txBody>
      </p:sp>
      <p:sp>
        <p:nvSpPr>
          <p:cNvPr id="13" name="TextBox 12"/>
          <p:cNvSpPr txBox="1"/>
          <p:nvPr/>
        </p:nvSpPr>
        <p:spPr>
          <a:xfrm>
            <a:off x="5218958" y="3969256"/>
            <a:ext cx="519154" cy="731440"/>
          </a:xfrm>
          <a:prstGeom prst="rect">
            <a:avLst/>
          </a:prstGeom>
          <a:noFill/>
          <a:ln>
            <a:noFill/>
          </a:ln>
        </p:spPr>
        <p:txBody>
          <a:bodyPr wrap="none" lIns="71329" tIns="35666" rIns="71329" bIns="35666" rtlCol="0" anchor="ctr">
            <a:spAutoFit/>
          </a:bodyPr>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r>
              <a:rPr lang="en-US" altLang="zh-CN" sz="4285" b="1" dirty="0">
                <a:solidFill>
                  <a:srgbClr val="C8161D"/>
                </a:solidFill>
                <a:latin typeface="微软雅黑" panose="020B0503020204020204" charset="-122"/>
                <a:ea typeface="微软雅黑" panose="020B0503020204020204" charset="-122"/>
              </a:rPr>
              <a:t>B</a:t>
            </a:r>
            <a:endParaRPr lang="zh-CN" altLang="en-US" sz="4285" b="1" dirty="0">
              <a:solidFill>
                <a:srgbClr val="C8161D"/>
              </a:solidFill>
              <a:latin typeface="微软雅黑" panose="020B0503020204020204" charset="-122"/>
              <a:ea typeface="微软雅黑" panose="020B0503020204020204" charset="-122"/>
            </a:endParaRPr>
          </a:p>
        </p:txBody>
      </p:sp>
      <p:sp>
        <p:nvSpPr>
          <p:cNvPr id="14" name="TextBox 13"/>
          <p:cNvSpPr txBox="1"/>
          <p:nvPr/>
        </p:nvSpPr>
        <p:spPr>
          <a:xfrm>
            <a:off x="5218957" y="4810526"/>
            <a:ext cx="514345" cy="731440"/>
          </a:xfrm>
          <a:prstGeom prst="rect">
            <a:avLst/>
          </a:prstGeom>
          <a:noFill/>
          <a:ln>
            <a:noFill/>
          </a:ln>
        </p:spPr>
        <p:txBody>
          <a:bodyPr wrap="none" lIns="71329" tIns="35666" rIns="71329" bIns="35666" rtlCol="0" anchor="ctr">
            <a:spAutoFit/>
          </a:bodyPr>
          <a:lstStyle>
            <a:defPPr>
              <a:defRPr lang="zh-CN"/>
            </a:defPPr>
            <a:lvl1pPr marL="0" algn="l" defTabSz="951230" rtl="0" eaLnBrk="1" latinLnBrk="0" hangingPunct="1">
              <a:defRPr sz="1900" kern="1200">
                <a:solidFill>
                  <a:schemeClr val="tx1"/>
                </a:solidFill>
                <a:latin typeface="+mn-lt"/>
                <a:ea typeface="+mn-ea"/>
                <a:cs typeface="+mn-cs"/>
              </a:defRPr>
            </a:lvl1pPr>
            <a:lvl2pPr marL="475615" algn="l" defTabSz="951230" rtl="0" eaLnBrk="1" latinLnBrk="0" hangingPunct="1">
              <a:defRPr sz="1900" kern="1200">
                <a:solidFill>
                  <a:schemeClr val="tx1"/>
                </a:solidFill>
                <a:latin typeface="+mn-lt"/>
                <a:ea typeface="+mn-ea"/>
                <a:cs typeface="+mn-cs"/>
              </a:defRPr>
            </a:lvl2pPr>
            <a:lvl3pPr marL="951865" algn="l" defTabSz="951230" rtl="0" eaLnBrk="1" latinLnBrk="0" hangingPunct="1">
              <a:defRPr sz="1900" kern="1200">
                <a:solidFill>
                  <a:schemeClr val="tx1"/>
                </a:solidFill>
                <a:latin typeface="+mn-lt"/>
                <a:ea typeface="+mn-ea"/>
                <a:cs typeface="+mn-cs"/>
              </a:defRPr>
            </a:lvl3pPr>
            <a:lvl4pPr marL="1427480" algn="l" defTabSz="951230" rtl="0" eaLnBrk="1" latinLnBrk="0" hangingPunct="1">
              <a:defRPr sz="1900" kern="1200">
                <a:solidFill>
                  <a:schemeClr val="tx1"/>
                </a:solidFill>
                <a:latin typeface="+mn-lt"/>
                <a:ea typeface="+mn-ea"/>
                <a:cs typeface="+mn-cs"/>
              </a:defRPr>
            </a:lvl4pPr>
            <a:lvl5pPr marL="1903095" algn="l" defTabSz="951230" rtl="0" eaLnBrk="1" latinLnBrk="0" hangingPunct="1">
              <a:defRPr sz="1900" kern="1200">
                <a:solidFill>
                  <a:schemeClr val="tx1"/>
                </a:solidFill>
                <a:latin typeface="+mn-lt"/>
                <a:ea typeface="+mn-ea"/>
                <a:cs typeface="+mn-cs"/>
              </a:defRPr>
            </a:lvl5pPr>
            <a:lvl6pPr marL="2378710" algn="l" defTabSz="951230" rtl="0" eaLnBrk="1" latinLnBrk="0" hangingPunct="1">
              <a:defRPr sz="1900" kern="1200">
                <a:solidFill>
                  <a:schemeClr val="tx1"/>
                </a:solidFill>
                <a:latin typeface="+mn-lt"/>
                <a:ea typeface="+mn-ea"/>
                <a:cs typeface="+mn-cs"/>
              </a:defRPr>
            </a:lvl6pPr>
            <a:lvl7pPr marL="2854960" algn="l" defTabSz="951230" rtl="0" eaLnBrk="1" latinLnBrk="0" hangingPunct="1">
              <a:defRPr sz="1900" kern="1200">
                <a:solidFill>
                  <a:schemeClr val="tx1"/>
                </a:solidFill>
                <a:latin typeface="+mn-lt"/>
                <a:ea typeface="+mn-ea"/>
                <a:cs typeface="+mn-cs"/>
              </a:defRPr>
            </a:lvl7pPr>
            <a:lvl8pPr marL="3330575" algn="l" defTabSz="951230" rtl="0" eaLnBrk="1" latinLnBrk="0" hangingPunct="1">
              <a:defRPr sz="1900" kern="1200">
                <a:solidFill>
                  <a:schemeClr val="tx1"/>
                </a:solidFill>
                <a:latin typeface="+mn-lt"/>
                <a:ea typeface="+mn-ea"/>
                <a:cs typeface="+mn-cs"/>
              </a:defRPr>
            </a:lvl8pPr>
            <a:lvl9pPr marL="3806825" algn="l" defTabSz="951230" rtl="0" eaLnBrk="1" latinLnBrk="0" hangingPunct="1">
              <a:defRPr sz="1900" kern="1200">
                <a:solidFill>
                  <a:schemeClr val="tx1"/>
                </a:solidFill>
                <a:latin typeface="+mn-lt"/>
                <a:ea typeface="+mn-ea"/>
                <a:cs typeface="+mn-cs"/>
              </a:defRPr>
            </a:lvl9pPr>
          </a:lstStyle>
          <a:p>
            <a:r>
              <a:rPr lang="en-US" altLang="zh-CN" sz="4285" b="1" dirty="0">
                <a:solidFill>
                  <a:srgbClr val="C8161D"/>
                </a:solidFill>
                <a:latin typeface="微软雅黑" panose="020B0503020204020204" charset="-122"/>
                <a:ea typeface="微软雅黑" panose="020B0503020204020204" charset="-122"/>
              </a:rPr>
              <a:t>C</a:t>
            </a:r>
            <a:endParaRPr lang="zh-CN" altLang="en-US" sz="4285" b="1" dirty="0">
              <a:solidFill>
                <a:srgbClr val="C8161D"/>
              </a:solidFill>
              <a:latin typeface="微软雅黑" panose="020B0503020204020204" charset="-122"/>
              <a:ea typeface="微软雅黑" panose="020B0503020204020204" charset="-122"/>
            </a:endParaRPr>
          </a:p>
        </p:txBody>
      </p:sp>
      <p:sp>
        <p:nvSpPr>
          <p:cNvPr id="15" name="Text Placeholder 2"/>
          <p:cNvSpPr txBox="1"/>
          <p:nvPr/>
        </p:nvSpPr>
        <p:spPr>
          <a:xfrm>
            <a:off x="6020221" y="3226523"/>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16" name="文本框 36"/>
          <p:cNvSpPr txBox="1"/>
          <p:nvPr/>
        </p:nvSpPr>
        <p:spPr>
          <a:xfrm>
            <a:off x="5907823" y="2849978"/>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17" name="Text Placeholder 2"/>
          <p:cNvSpPr txBox="1"/>
          <p:nvPr/>
        </p:nvSpPr>
        <p:spPr>
          <a:xfrm>
            <a:off x="6020221" y="4318167"/>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18" name="文本框 36"/>
          <p:cNvSpPr txBox="1"/>
          <p:nvPr/>
        </p:nvSpPr>
        <p:spPr>
          <a:xfrm>
            <a:off x="5907823" y="3941622"/>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19" name="Text Placeholder 2"/>
          <p:cNvSpPr txBox="1"/>
          <p:nvPr/>
        </p:nvSpPr>
        <p:spPr>
          <a:xfrm>
            <a:off x="6020221" y="5409811"/>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20" name="文本框 36"/>
          <p:cNvSpPr txBox="1"/>
          <p:nvPr/>
        </p:nvSpPr>
        <p:spPr>
          <a:xfrm>
            <a:off x="5907823" y="5033266"/>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Tree>
    <p:extLst>
      <p:ext uri="{BB962C8B-B14F-4D97-AF65-F5344CB8AC3E}">
        <p14:creationId xmlns:p14="http://schemas.microsoft.com/office/powerpoint/2010/main" val="19448564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r>
              <a:rPr lang="zh-CN" altLang="en-US" sz="2800" b="1" dirty="0" smtClean="0">
                <a:solidFill>
                  <a:srgbClr val="C8161D"/>
                </a:solidFill>
              </a:rPr>
              <a:t>年终工作概述</a:t>
            </a:r>
            <a:endParaRPr lang="zh-CN" altLang="en-US" sz="2800" b="1" dirty="0">
              <a:solidFill>
                <a:srgbClr val="C8161D"/>
              </a:solidFill>
            </a:endParaRPr>
          </a:p>
        </p:txBody>
      </p:sp>
      <p:grpSp>
        <p:nvGrpSpPr>
          <p:cNvPr id="327" name="Group 8"/>
          <p:cNvGrpSpPr/>
          <p:nvPr/>
        </p:nvGrpSpPr>
        <p:grpSpPr bwMode="auto">
          <a:xfrm>
            <a:off x="810537" y="5208031"/>
            <a:ext cx="414064" cy="107557"/>
            <a:chOff x="0" y="0"/>
            <a:chExt cx="438150" cy="114300"/>
          </a:xfrm>
          <a:noFill/>
        </p:grpSpPr>
        <p:sp>
          <p:nvSpPr>
            <p:cNvPr id="35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C8161D"/>
              </a:solidFill>
              <a:bevel/>
            </a:ln>
          </p:spPr>
          <p:txBody>
            <a:bodyPr anchor="ctr"/>
            <a:lstStyle/>
            <a:p>
              <a:pPr algn="ctr"/>
              <a:endParaRPr lang="zh-CN" altLang="zh-CN" sz="2395">
                <a:solidFill>
                  <a:srgbClr val="0070C0"/>
                </a:solidFill>
              </a:endParaRPr>
            </a:p>
          </p:txBody>
        </p:sp>
        <p:sp>
          <p:nvSpPr>
            <p:cNvPr id="355" name="椭圆 5"/>
            <p:cNvSpPr>
              <a:spLocks noChangeArrowheads="1"/>
            </p:cNvSpPr>
            <p:nvPr/>
          </p:nvSpPr>
          <p:spPr bwMode="auto">
            <a:xfrm>
              <a:off x="129075" y="39150"/>
              <a:ext cx="180000" cy="36000"/>
            </a:xfrm>
            <a:prstGeom prst="ellipse">
              <a:avLst/>
            </a:prstGeom>
            <a:grpFill/>
            <a:ln w="12700" cap="flat" cmpd="sng">
              <a:solidFill>
                <a:srgbClr val="C8161D"/>
              </a:solidFill>
              <a:bevel/>
            </a:ln>
          </p:spPr>
          <p:txBody>
            <a:bodyPr anchor="ctr"/>
            <a:lstStyle/>
            <a:p>
              <a:pPr algn="ctr"/>
              <a:endParaRPr lang="zh-CN" altLang="zh-CN" sz="2395">
                <a:solidFill>
                  <a:srgbClr val="0070C0"/>
                </a:solidFill>
              </a:endParaRPr>
            </a:p>
          </p:txBody>
        </p:sp>
      </p:grpSp>
      <p:grpSp>
        <p:nvGrpSpPr>
          <p:cNvPr id="328" name="Group 11"/>
          <p:cNvGrpSpPr/>
          <p:nvPr/>
        </p:nvGrpSpPr>
        <p:grpSpPr bwMode="auto">
          <a:xfrm>
            <a:off x="1917708" y="5171190"/>
            <a:ext cx="414064" cy="107557"/>
            <a:chOff x="0" y="0"/>
            <a:chExt cx="438150" cy="114300"/>
          </a:xfrm>
          <a:noFill/>
        </p:grpSpPr>
        <p:sp>
          <p:nvSpPr>
            <p:cNvPr id="35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C8161D"/>
              </a:solidFill>
              <a:bevel/>
            </a:ln>
          </p:spPr>
          <p:txBody>
            <a:bodyPr anchor="ctr"/>
            <a:lstStyle/>
            <a:p>
              <a:pPr algn="ctr"/>
              <a:endParaRPr lang="zh-CN" altLang="zh-CN" sz="2395">
                <a:solidFill>
                  <a:srgbClr val="0070C0"/>
                </a:solidFill>
              </a:endParaRPr>
            </a:p>
          </p:txBody>
        </p:sp>
        <p:sp>
          <p:nvSpPr>
            <p:cNvPr id="353" name="椭圆 61"/>
            <p:cNvSpPr>
              <a:spLocks noChangeArrowheads="1"/>
            </p:cNvSpPr>
            <p:nvPr/>
          </p:nvSpPr>
          <p:spPr bwMode="auto">
            <a:xfrm>
              <a:off x="129075" y="39150"/>
              <a:ext cx="180000" cy="36000"/>
            </a:xfrm>
            <a:prstGeom prst="ellipse">
              <a:avLst/>
            </a:prstGeom>
            <a:grpFill/>
            <a:ln w="12700" cap="flat" cmpd="sng">
              <a:solidFill>
                <a:srgbClr val="C8161D"/>
              </a:solidFill>
              <a:bevel/>
            </a:ln>
          </p:spPr>
          <p:txBody>
            <a:bodyPr anchor="ctr"/>
            <a:lstStyle/>
            <a:p>
              <a:pPr algn="ctr"/>
              <a:endParaRPr lang="zh-CN" altLang="zh-CN" sz="2395">
                <a:solidFill>
                  <a:srgbClr val="0070C0"/>
                </a:solidFill>
              </a:endParaRPr>
            </a:p>
          </p:txBody>
        </p:sp>
      </p:grpSp>
      <p:grpSp>
        <p:nvGrpSpPr>
          <p:cNvPr id="329" name="Group 14"/>
          <p:cNvGrpSpPr/>
          <p:nvPr/>
        </p:nvGrpSpPr>
        <p:grpSpPr bwMode="auto">
          <a:xfrm>
            <a:off x="2583810" y="5414184"/>
            <a:ext cx="483078" cy="125485"/>
            <a:chOff x="0" y="0"/>
            <a:chExt cx="438150" cy="114300"/>
          </a:xfrm>
          <a:noFill/>
        </p:grpSpPr>
        <p:sp>
          <p:nvSpPr>
            <p:cNvPr id="35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C8161D"/>
              </a:solidFill>
              <a:bevel/>
            </a:ln>
          </p:spPr>
          <p:txBody>
            <a:bodyPr anchor="ctr"/>
            <a:lstStyle/>
            <a:p>
              <a:pPr algn="ctr"/>
              <a:endParaRPr lang="zh-CN" altLang="zh-CN" sz="2395">
                <a:solidFill>
                  <a:srgbClr val="0070C0"/>
                </a:solidFill>
              </a:endParaRPr>
            </a:p>
          </p:txBody>
        </p:sp>
        <p:sp>
          <p:nvSpPr>
            <p:cNvPr id="351" name="椭圆 66"/>
            <p:cNvSpPr>
              <a:spLocks noChangeArrowheads="1"/>
            </p:cNvSpPr>
            <p:nvPr/>
          </p:nvSpPr>
          <p:spPr bwMode="auto">
            <a:xfrm>
              <a:off x="129075" y="39150"/>
              <a:ext cx="180000" cy="36000"/>
            </a:xfrm>
            <a:prstGeom prst="ellipse">
              <a:avLst/>
            </a:prstGeom>
            <a:grpFill/>
            <a:ln w="12700" cap="flat" cmpd="sng">
              <a:solidFill>
                <a:srgbClr val="C8161D"/>
              </a:solidFill>
              <a:bevel/>
            </a:ln>
          </p:spPr>
          <p:txBody>
            <a:bodyPr anchor="ctr"/>
            <a:lstStyle/>
            <a:p>
              <a:pPr algn="ctr"/>
              <a:endParaRPr lang="zh-CN" altLang="zh-CN" sz="2395">
                <a:solidFill>
                  <a:srgbClr val="0070C0"/>
                </a:solidFill>
              </a:endParaRPr>
            </a:p>
          </p:txBody>
        </p:sp>
      </p:grpSp>
      <p:grpSp>
        <p:nvGrpSpPr>
          <p:cNvPr id="330" name="Group 17"/>
          <p:cNvGrpSpPr/>
          <p:nvPr/>
        </p:nvGrpSpPr>
        <p:grpSpPr bwMode="auto">
          <a:xfrm>
            <a:off x="3458557" y="5238909"/>
            <a:ext cx="414064" cy="107557"/>
            <a:chOff x="0" y="0"/>
            <a:chExt cx="438150" cy="114300"/>
          </a:xfrm>
          <a:noFill/>
        </p:grpSpPr>
        <p:sp>
          <p:nvSpPr>
            <p:cNvPr id="34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C8161D"/>
              </a:solidFill>
              <a:bevel/>
            </a:ln>
          </p:spPr>
          <p:txBody>
            <a:bodyPr anchor="ctr"/>
            <a:lstStyle/>
            <a:p>
              <a:pPr algn="ctr"/>
              <a:endParaRPr lang="zh-CN" altLang="zh-CN" sz="2395">
                <a:solidFill>
                  <a:srgbClr val="0070C0"/>
                </a:solidFill>
              </a:endParaRPr>
            </a:p>
          </p:txBody>
        </p:sp>
        <p:sp>
          <p:nvSpPr>
            <p:cNvPr id="349" name="椭圆 73"/>
            <p:cNvSpPr>
              <a:spLocks noChangeArrowheads="1"/>
            </p:cNvSpPr>
            <p:nvPr/>
          </p:nvSpPr>
          <p:spPr bwMode="auto">
            <a:xfrm>
              <a:off x="129075" y="39150"/>
              <a:ext cx="180000" cy="36000"/>
            </a:xfrm>
            <a:prstGeom prst="ellipse">
              <a:avLst/>
            </a:prstGeom>
            <a:grpFill/>
            <a:ln w="12700" cap="flat" cmpd="sng">
              <a:solidFill>
                <a:srgbClr val="C8161D"/>
              </a:solidFill>
              <a:bevel/>
            </a:ln>
          </p:spPr>
          <p:txBody>
            <a:bodyPr anchor="ctr"/>
            <a:lstStyle/>
            <a:p>
              <a:pPr algn="ctr"/>
              <a:endParaRPr lang="zh-CN" altLang="zh-CN" sz="2395">
                <a:solidFill>
                  <a:srgbClr val="0070C0"/>
                </a:solidFill>
              </a:endParaRPr>
            </a:p>
          </p:txBody>
        </p:sp>
      </p:grpSp>
      <p:grpSp>
        <p:nvGrpSpPr>
          <p:cNvPr id="331" name="Group 20"/>
          <p:cNvGrpSpPr/>
          <p:nvPr/>
        </p:nvGrpSpPr>
        <p:grpSpPr bwMode="auto">
          <a:xfrm>
            <a:off x="4218900" y="5580487"/>
            <a:ext cx="624914" cy="162328"/>
            <a:chOff x="0" y="0"/>
            <a:chExt cx="438150" cy="114300"/>
          </a:xfrm>
          <a:noFill/>
        </p:grpSpPr>
        <p:sp>
          <p:nvSpPr>
            <p:cNvPr id="34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C8161D"/>
              </a:solidFill>
              <a:bevel/>
            </a:ln>
          </p:spPr>
          <p:txBody>
            <a:bodyPr anchor="ctr"/>
            <a:lstStyle/>
            <a:p>
              <a:pPr algn="ctr"/>
              <a:endParaRPr lang="zh-CN" altLang="zh-CN" sz="2395">
                <a:solidFill>
                  <a:srgbClr val="0070C0"/>
                </a:solidFill>
              </a:endParaRPr>
            </a:p>
          </p:txBody>
        </p:sp>
        <p:sp>
          <p:nvSpPr>
            <p:cNvPr id="347" name="椭圆 77"/>
            <p:cNvSpPr>
              <a:spLocks noChangeArrowheads="1"/>
            </p:cNvSpPr>
            <p:nvPr/>
          </p:nvSpPr>
          <p:spPr bwMode="auto">
            <a:xfrm>
              <a:off x="129075" y="39150"/>
              <a:ext cx="180000" cy="36000"/>
            </a:xfrm>
            <a:prstGeom prst="ellipse">
              <a:avLst/>
            </a:prstGeom>
            <a:grpFill/>
            <a:ln w="12700" cap="flat" cmpd="sng">
              <a:solidFill>
                <a:srgbClr val="C8161D"/>
              </a:solidFill>
              <a:bevel/>
            </a:ln>
          </p:spPr>
          <p:txBody>
            <a:bodyPr anchor="ctr"/>
            <a:lstStyle/>
            <a:p>
              <a:pPr algn="ctr"/>
              <a:endParaRPr lang="zh-CN" altLang="zh-CN" sz="2395">
                <a:solidFill>
                  <a:srgbClr val="0070C0"/>
                </a:solidFill>
              </a:endParaRPr>
            </a:p>
          </p:txBody>
        </p:sp>
      </p:grpSp>
      <p:grpSp>
        <p:nvGrpSpPr>
          <p:cNvPr id="332" name="Group 23"/>
          <p:cNvGrpSpPr/>
          <p:nvPr/>
        </p:nvGrpSpPr>
        <p:grpSpPr bwMode="auto">
          <a:xfrm>
            <a:off x="5036882" y="4907931"/>
            <a:ext cx="414064" cy="107557"/>
            <a:chOff x="0" y="0"/>
            <a:chExt cx="438150" cy="114300"/>
          </a:xfrm>
          <a:noFill/>
        </p:grpSpPr>
        <p:sp>
          <p:nvSpPr>
            <p:cNvPr id="34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C8161D"/>
              </a:solidFill>
              <a:bevel/>
            </a:ln>
          </p:spPr>
          <p:txBody>
            <a:bodyPr anchor="ctr"/>
            <a:lstStyle/>
            <a:p>
              <a:pPr algn="ctr"/>
              <a:endParaRPr lang="zh-CN" altLang="zh-CN" sz="2395">
                <a:solidFill>
                  <a:srgbClr val="0070C0"/>
                </a:solidFill>
              </a:endParaRPr>
            </a:p>
          </p:txBody>
        </p:sp>
        <p:sp>
          <p:nvSpPr>
            <p:cNvPr id="345" name="椭圆 80"/>
            <p:cNvSpPr>
              <a:spLocks noChangeArrowheads="1"/>
            </p:cNvSpPr>
            <p:nvPr/>
          </p:nvSpPr>
          <p:spPr bwMode="auto">
            <a:xfrm>
              <a:off x="129075" y="39150"/>
              <a:ext cx="180000" cy="36000"/>
            </a:xfrm>
            <a:prstGeom prst="ellipse">
              <a:avLst/>
            </a:prstGeom>
            <a:grpFill/>
            <a:ln w="12700" cap="flat" cmpd="sng">
              <a:solidFill>
                <a:srgbClr val="C8161D"/>
              </a:solidFill>
              <a:bevel/>
            </a:ln>
          </p:spPr>
          <p:txBody>
            <a:bodyPr anchor="ctr"/>
            <a:lstStyle/>
            <a:p>
              <a:pPr algn="ctr"/>
              <a:endParaRPr lang="zh-CN" altLang="zh-CN" sz="2395">
                <a:solidFill>
                  <a:srgbClr val="0070C0"/>
                </a:solidFill>
              </a:endParaRPr>
            </a:p>
          </p:txBody>
        </p:sp>
      </p:grpSp>
      <p:grpSp>
        <p:nvGrpSpPr>
          <p:cNvPr id="333" name="Group 26"/>
          <p:cNvGrpSpPr/>
          <p:nvPr/>
        </p:nvGrpSpPr>
        <p:grpSpPr bwMode="auto">
          <a:xfrm>
            <a:off x="5824503" y="5113091"/>
            <a:ext cx="414064" cy="107557"/>
            <a:chOff x="0" y="0"/>
            <a:chExt cx="438150" cy="114300"/>
          </a:xfrm>
          <a:noFill/>
        </p:grpSpPr>
        <p:sp>
          <p:nvSpPr>
            <p:cNvPr id="34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C8161D"/>
              </a:solidFill>
              <a:bevel/>
            </a:ln>
          </p:spPr>
          <p:txBody>
            <a:bodyPr anchor="ctr"/>
            <a:lstStyle/>
            <a:p>
              <a:pPr algn="ctr"/>
              <a:endParaRPr lang="zh-CN" altLang="zh-CN" sz="2395">
                <a:solidFill>
                  <a:srgbClr val="0070C0"/>
                </a:solidFill>
              </a:endParaRPr>
            </a:p>
          </p:txBody>
        </p:sp>
        <p:sp>
          <p:nvSpPr>
            <p:cNvPr id="343" name="椭圆 83"/>
            <p:cNvSpPr>
              <a:spLocks noChangeArrowheads="1"/>
            </p:cNvSpPr>
            <p:nvPr/>
          </p:nvSpPr>
          <p:spPr bwMode="auto">
            <a:xfrm>
              <a:off x="129075" y="39150"/>
              <a:ext cx="180000" cy="36000"/>
            </a:xfrm>
            <a:prstGeom prst="ellipse">
              <a:avLst/>
            </a:prstGeom>
            <a:grpFill/>
            <a:ln w="12700" cap="flat" cmpd="sng">
              <a:solidFill>
                <a:srgbClr val="C8161D"/>
              </a:solidFill>
              <a:bevel/>
            </a:ln>
          </p:spPr>
          <p:txBody>
            <a:bodyPr anchor="ctr"/>
            <a:lstStyle/>
            <a:p>
              <a:pPr algn="ctr"/>
              <a:endParaRPr lang="zh-CN" altLang="zh-CN" sz="2395">
                <a:solidFill>
                  <a:srgbClr val="0070C0"/>
                </a:solidFill>
              </a:endParaRPr>
            </a:p>
          </p:txBody>
        </p:sp>
      </p:grpSp>
      <p:cxnSp>
        <p:nvCxnSpPr>
          <p:cNvPr id="334" name="直接连接符 15"/>
          <p:cNvCxnSpPr>
            <a:cxnSpLocks noChangeShapeType="1"/>
            <a:stCxn id="354" idx="6"/>
            <a:endCxn id="352" idx="2"/>
          </p:cNvCxnSpPr>
          <p:nvPr/>
        </p:nvCxnSpPr>
        <p:spPr bwMode="auto">
          <a:xfrm flipV="1">
            <a:off x="1224601" y="5224969"/>
            <a:ext cx="693107" cy="36841"/>
          </a:xfrm>
          <a:prstGeom prst="line">
            <a:avLst/>
          </a:prstGeom>
          <a:noFill/>
          <a:ln w="12700" cap="flat" cmpd="sng">
            <a:solidFill>
              <a:srgbClr val="C8161D"/>
            </a:solidFill>
            <a:bevel/>
          </a:ln>
        </p:spPr>
      </p:cxnSp>
      <p:cxnSp>
        <p:nvCxnSpPr>
          <p:cNvPr id="335" name="直接连接符 19"/>
          <p:cNvCxnSpPr>
            <a:cxnSpLocks noChangeShapeType="1"/>
            <a:stCxn id="352" idx="5"/>
            <a:endCxn id="350" idx="1"/>
          </p:cNvCxnSpPr>
          <p:nvPr/>
        </p:nvCxnSpPr>
        <p:spPr bwMode="auto">
          <a:xfrm>
            <a:off x="2271133" y="5262996"/>
            <a:ext cx="383421" cy="169566"/>
          </a:xfrm>
          <a:prstGeom prst="line">
            <a:avLst/>
          </a:prstGeom>
          <a:noFill/>
          <a:ln w="12700" cap="flat" cmpd="sng">
            <a:solidFill>
              <a:srgbClr val="C8161D"/>
            </a:solidFill>
            <a:bevel/>
          </a:ln>
        </p:spPr>
      </p:cxnSp>
      <p:sp>
        <p:nvSpPr>
          <p:cNvPr id="336" name="直接连接符 24"/>
          <p:cNvSpPr>
            <a:spLocks noChangeShapeType="1"/>
          </p:cNvSpPr>
          <p:nvPr/>
        </p:nvSpPr>
        <p:spPr bwMode="auto">
          <a:xfrm flipV="1">
            <a:off x="2993375" y="5330715"/>
            <a:ext cx="525822" cy="101847"/>
          </a:xfrm>
          <a:prstGeom prst="line">
            <a:avLst/>
          </a:prstGeom>
          <a:noFill/>
          <a:ln w="12700" cap="flat" cmpd="sng">
            <a:solidFill>
              <a:srgbClr val="C8161D"/>
            </a:solidFill>
            <a:bevel/>
          </a:ln>
        </p:spPr>
        <p:txBody>
          <a:bodyPr/>
          <a:lstStyle/>
          <a:p>
            <a:endParaRPr lang="zh-CN" altLang="en-US" sz="2395">
              <a:solidFill>
                <a:srgbClr val="0070C0"/>
              </a:solidFill>
            </a:endParaRPr>
          </a:p>
        </p:txBody>
      </p:sp>
      <p:sp>
        <p:nvSpPr>
          <p:cNvPr id="337" name="直接连接符 26"/>
          <p:cNvSpPr>
            <a:spLocks noChangeShapeType="1"/>
          </p:cNvSpPr>
          <p:nvPr/>
        </p:nvSpPr>
        <p:spPr bwMode="auto">
          <a:xfrm>
            <a:off x="3811983" y="5330715"/>
            <a:ext cx="603484" cy="288964"/>
          </a:xfrm>
          <a:prstGeom prst="line">
            <a:avLst/>
          </a:prstGeom>
          <a:noFill/>
          <a:ln w="12700" cap="flat" cmpd="sng">
            <a:solidFill>
              <a:srgbClr val="C8161D"/>
            </a:solidFill>
            <a:bevel/>
          </a:ln>
        </p:spPr>
        <p:txBody>
          <a:bodyPr/>
          <a:lstStyle/>
          <a:p>
            <a:endParaRPr lang="zh-CN" altLang="en-US" sz="2395">
              <a:solidFill>
                <a:srgbClr val="0070C0"/>
              </a:solidFill>
            </a:endParaRPr>
          </a:p>
        </p:txBody>
      </p:sp>
      <p:cxnSp>
        <p:nvCxnSpPr>
          <p:cNvPr id="338" name="直接连接符 29"/>
          <p:cNvCxnSpPr>
            <a:cxnSpLocks noChangeShapeType="1"/>
            <a:stCxn id="346" idx="7"/>
            <a:endCxn id="342" idx="3"/>
          </p:cNvCxnSpPr>
          <p:nvPr/>
        </p:nvCxnSpPr>
        <p:spPr bwMode="auto">
          <a:xfrm flipV="1">
            <a:off x="4752296" y="5204897"/>
            <a:ext cx="1132845" cy="399362"/>
          </a:xfrm>
          <a:prstGeom prst="line">
            <a:avLst/>
          </a:prstGeom>
          <a:noFill/>
          <a:ln w="12700" cap="flat" cmpd="sng">
            <a:solidFill>
              <a:srgbClr val="C8161D"/>
            </a:solidFill>
            <a:bevel/>
          </a:ln>
        </p:spPr>
      </p:cxnSp>
      <p:cxnSp>
        <p:nvCxnSpPr>
          <p:cNvPr id="339" name="直接连接符 32"/>
          <p:cNvCxnSpPr>
            <a:cxnSpLocks noChangeShapeType="1"/>
            <a:stCxn id="342" idx="1"/>
            <a:endCxn id="344" idx="5"/>
          </p:cNvCxnSpPr>
          <p:nvPr/>
        </p:nvCxnSpPr>
        <p:spPr bwMode="auto">
          <a:xfrm flipH="1" flipV="1">
            <a:off x="5390308" y="4999737"/>
            <a:ext cx="494835" cy="129106"/>
          </a:xfrm>
          <a:prstGeom prst="line">
            <a:avLst/>
          </a:prstGeom>
          <a:noFill/>
          <a:ln w="12700" cap="flat" cmpd="sng">
            <a:solidFill>
              <a:srgbClr val="C8161D"/>
            </a:solidFill>
            <a:bevel/>
          </a:ln>
        </p:spPr>
      </p:cxnSp>
      <p:cxnSp>
        <p:nvCxnSpPr>
          <p:cNvPr id="340" name="直接连接符 34"/>
          <p:cNvCxnSpPr>
            <a:cxnSpLocks noChangeShapeType="1"/>
            <a:stCxn id="348" idx="6"/>
            <a:endCxn id="342" idx="2"/>
          </p:cNvCxnSpPr>
          <p:nvPr/>
        </p:nvCxnSpPr>
        <p:spPr bwMode="auto">
          <a:xfrm flipV="1">
            <a:off x="3872621" y="5166870"/>
            <a:ext cx="1951882" cy="125818"/>
          </a:xfrm>
          <a:prstGeom prst="line">
            <a:avLst/>
          </a:prstGeom>
          <a:noFill/>
          <a:ln w="12700" cap="flat" cmpd="sng">
            <a:solidFill>
              <a:srgbClr val="C8161D"/>
            </a:solidFill>
            <a:bevel/>
          </a:ln>
        </p:spPr>
      </p:cxnSp>
      <p:sp>
        <p:nvSpPr>
          <p:cNvPr id="341" name="直接连接符 43"/>
          <p:cNvSpPr>
            <a:spLocks noChangeShapeType="1"/>
          </p:cNvSpPr>
          <p:nvPr/>
        </p:nvSpPr>
        <p:spPr bwMode="auto">
          <a:xfrm flipV="1">
            <a:off x="4633928" y="5010288"/>
            <a:ext cx="566164" cy="580750"/>
          </a:xfrm>
          <a:prstGeom prst="line">
            <a:avLst/>
          </a:prstGeom>
          <a:noFill/>
          <a:ln w="12700" cap="flat" cmpd="sng">
            <a:solidFill>
              <a:srgbClr val="C8161D"/>
            </a:solidFill>
            <a:bevel/>
          </a:ln>
        </p:spPr>
        <p:txBody>
          <a:bodyPr/>
          <a:lstStyle/>
          <a:p>
            <a:endParaRPr lang="zh-CN" altLang="en-US" sz="2395">
              <a:solidFill>
                <a:srgbClr val="0070C0"/>
              </a:solidFill>
            </a:endParaRPr>
          </a:p>
        </p:txBody>
      </p:sp>
      <p:sp>
        <p:nvSpPr>
          <p:cNvPr id="325" name="直接连接符 84"/>
          <p:cNvSpPr>
            <a:spLocks noChangeShapeType="1"/>
          </p:cNvSpPr>
          <p:nvPr/>
        </p:nvSpPr>
        <p:spPr bwMode="auto">
          <a:xfrm flipV="1">
            <a:off x="2124070" y="4092677"/>
            <a:ext cx="1" cy="1116828"/>
          </a:xfrm>
          <a:prstGeom prst="line">
            <a:avLst/>
          </a:prstGeom>
          <a:ln>
            <a:solidFill>
              <a:srgbClr val="C8161D"/>
            </a:solidFill>
          </a:ln>
        </p:spPr>
        <p:style>
          <a:lnRef idx="2">
            <a:schemeClr val="dk1"/>
          </a:lnRef>
          <a:fillRef idx="0">
            <a:schemeClr val="dk1"/>
          </a:fillRef>
          <a:effectRef idx="1">
            <a:schemeClr val="dk1"/>
          </a:effectRef>
          <a:fontRef idx="minor">
            <a:schemeClr val="tx1"/>
          </a:fontRef>
        </p:style>
        <p:txBody>
          <a:bodyPr/>
          <a:lstStyle/>
          <a:p>
            <a:endParaRPr lang="zh-CN" altLang="en-US" sz="2395">
              <a:solidFill>
                <a:srgbClr val="0070C0"/>
              </a:solidFill>
            </a:endParaRPr>
          </a:p>
        </p:txBody>
      </p:sp>
      <p:sp>
        <p:nvSpPr>
          <p:cNvPr id="326" name="椭圆 90"/>
          <p:cNvSpPr>
            <a:spLocks noChangeArrowheads="1"/>
          </p:cNvSpPr>
          <p:nvPr/>
        </p:nvSpPr>
        <p:spPr bwMode="auto">
          <a:xfrm>
            <a:off x="1671504" y="3690841"/>
            <a:ext cx="903508" cy="898687"/>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ln>
          <a:effectLst>
            <a:outerShdw blurRad="50800" dist="38100" dir="8100000" algn="tr" rotWithShape="0">
              <a:prstClr val="black">
                <a:alpha val="40000"/>
              </a:prstClr>
            </a:outerShdw>
          </a:effectLst>
        </p:spPr>
        <p:txBody>
          <a:bodyPr anchor="ctr"/>
          <a:lstStyle/>
          <a:p>
            <a:pPr algn="ctr"/>
            <a:endParaRPr lang="zh-CN" altLang="zh-CN" sz="1200">
              <a:solidFill>
                <a:srgbClr val="C8161D"/>
              </a:solidFill>
            </a:endParaRPr>
          </a:p>
        </p:txBody>
      </p:sp>
      <p:sp>
        <p:nvSpPr>
          <p:cNvPr id="300" name="矩形 111"/>
          <p:cNvSpPr>
            <a:spLocks noChangeArrowheads="1"/>
          </p:cNvSpPr>
          <p:nvPr/>
        </p:nvSpPr>
        <p:spPr bwMode="auto">
          <a:xfrm>
            <a:off x="1751162" y="3914323"/>
            <a:ext cx="758794" cy="44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28" tIns="35464" rIns="70928" bIns="35464">
            <a:spAutoFit/>
          </a:bodyPr>
          <a:lstStyle/>
          <a:p>
            <a:pPr algn="ctr"/>
            <a:r>
              <a:rPr lang="zh-CN" altLang="en-US" sz="1200" b="1" dirty="0">
                <a:solidFill>
                  <a:srgbClr val="C8161D"/>
                </a:solidFill>
                <a:latin typeface="Calibri" charset="0"/>
                <a:ea typeface="微软雅黑" panose="020B0503020204020204" charset="-122"/>
                <a:sym typeface="Calibri" charset="0"/>
              </a:rPr>
              <a:t>完成的</a:t>
            </a:r>
            <a:endParaRPr lang="en-US" altLang="zh-CN" sz="1200" b="1" dirty="0">
              <a:solidFill>
                <a:srgbClr val="C8161D"/>
              </a:solidFill>
              <a:latin typeface="Calibri" charset="0"/>
              <a:ea typeface="微软雅黑" panose="020B0503020204020204" charset="-122"/>
              <a:sym typeface="Calibri" charset="0"/>
            </a:endParaRPr>
          </a:p>
          <a:p>
            <a:pPr algn="ctr"/>
            <a:r>
              <a:rPr lang="zh-CN" altLang="en-US" sz="1200" b="1" dirty="0">
                <a:solidFill>
                  <a:srgbClr val="C8161D"/>
                </a:solidFill>
                <a:latin typeface="Calibri" charset="0"/>
                <a:ea typeface="微软雅黑" panose="020B0503020204020204" charset="-122"/>
                <a:sym typeface="Calibri" charset="0"/>
              </a:rPr>
              <a:t>项目名称</a:t>
            </a:r>
          </a:p>
        </p:txBody>
      </p:sp>
      <p:sp>
        <p:nvSpPr>
          <p:cNvPr id="323" name="直接连接符 12"/>
          <p:cNvSpPr>
            <a:spLocks noChangeShapeType="1"/>
          </p:cNvSpPr>
          <p:nvPr/>
        </p:nvSpPr>
        <p:spPr bwMode="auto">
          <a:xfrm flipV="1">
            <a:off x="1017850" y="4182467"/>
            <a:ext cx="1" cy="1117828"/>
          </a:xfrm>
          <a:prstGeom prst="line">
            <a:avLst/>
          </a:prstGeom>
          <a:ln>
            <a:solidFill>
              <a:srgbClr val="C8161D"/>
            </a:solidFill>
          </a:ln>
        </p:spPr>
        <p:style>
          <a:lnRef idx="2">
            <a:schemeClr val="dk1"/>
          </a:lnRef>
          <a:fillRef idx="0">
            <a:schemeClr val="dk1"/>
          </a:fillRef>
          <a:effectRef idx="1">
            <a:schemeClr val="dk1"/>
          </a:effectRef>
          <a:fontRef idx="minor">
            <a:schemeClr val="tx1"/>
          </a:fontRef>
        </p:style>
        <p:txBody>
          <a:bodyPr/>
          <a:lstStyle/>
          <a:p>
            <a:endParaRPr lang="zh-CN" altLang="en-US" sz="2395">
              <a:solidFill>
                <a:srgbClr val="0070C0"/>
              </a:solidFill>
            </a:endParaRPr>
          </a:p>
        </p:txBody>
      </p:sp>
      <p:sp>
        <p:nvSpPr>
          <p:cNvPr id="324" name="椭圆 95"/>
          <p:cNvSpPr>
            <a:spLocks noChangeArrowheads="1"/>
          </p:cNvSpPr>
          <p:nvPr/>
        </p:nvSpPr>
        <p:spPr bwMode="auto">
          <a:xfrm>
            <a:off x="579422" y="3391806"/>
            <a:ext cx="879380" cy="874071"/>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ln>
          <a:effectLst>
            <a:outerShdw blurRad="50800" dist="38100" dir="8100000" algn="tr" rotWithShape="0">
              <a:prstClr val="black">
                <a:alpha val="40000"/>
              </a:prstClr>
            </a:outerShdw>
          </a:effectLst>
        </p:spPr>
        <p:txBody>
          <a:bodyPr anchor="ctr"/>
          <a:lstStyle/>
          <a:p>
            <a:pPr algn="ctr"/>
            <a:endParaRPr lang="zh-CN" altLang="zh-CN" sz="1200">
              <a:solidFill>
                <a:srgbClr val="C8161D"/>
              </a:solidFill>
            </a:endParaRPr>
          </a:p>
        </p:txBody>
      </p:sp>
      <p:sp>
        <p:nvSpPr>
          <p:cNvPr id="302" name="矩形 112"/>
          <p:cNvSpPr>
            <a:spLocks noChangeArrowheads="1"/>
          </p:cNvSpPr>
          <p:nvPr/>
        </p:nvSpPr>
        <p:spPr bwMode="auto">
          <a:xfrm>
            <a:off x="650826" y="3580369"/>
            <a:ext cx="758794" cy="44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28" tIns="35464" rIns="70928" bIns="35464">
            <a:spAutoFit/>
          </a:bodyPr>
          <a:lstStyle/>
          <a:p>
            <a:pPr algn="ctr"/>
            <a:r>
              <a:rPr lang="zh-CN" altLang="en-US" sz="1200" b="1" dirty="0">
                <a:solidFill>
                  <a:srgbClr val="C8161D"/>
                </a:solidFill>
                <a:latin typeface="Calibri" charset="0"/>
                <a:ea typeface="微软雅黑" panose="020B0503020204020204" charset="-122"/>
                <a:sym typeface="Calibri" charset="0"/>
              </a:rPr>
              <a:t>完成的</a:t>
            </a:r>
            <a:endParaRPr lang="en-US" altLang="zh-CN" sz="1200" b="1" dirty="0">
              <a:solidFill>
                <a:srgbClr val="C8161D"/>
              </a:solidFill>
              <a:latin typeface="Calibri" charset="0"/>
              <a:ea typeface="微软雅黑" panose="020B0503020204020204" charset="-122"/>
              <a:sym typeface="Calibri" charset="0"/>
            </a:endParaRPr>
          </a:p>
          <a:p>
            <a:pPr algn="ctr"/>
            <a:r>
              <a:rPr lang="zh-CN" altLang="en-US" sz="1200" b="1" dirty="0">
                <a:solidFill>
                  <a:srgbClr val="C8161D"/>
                </a:solidFill>
                <a:latin typeface="Calibri" charset="0"/>
                <a:ea typeface="微软雅黑" panose="020B0503020204020204" charset="-122"/>
                <a:sym typeface="Calibri" charset="0"/>
              </a:rPr>
              <a:t>项目名称</a:t>
            </a:r>
          </a:p>
        </p:txBody>
      </p:sp>
      <p:sp>
        <p:nvSpPr>
          <p:cNvPr id="321" name="直接连接符 86"/>
          <p:cNvSpPr>
            <a:spLocks noChangeShapeType="1"/>
          </p:cNvSpPr>
          <p:nvPr/>
        </p:nvSpPr>
        <p:spPr bwMode="auto">
          <a:xfrm flipV="1">
            <a:off x="3662891" y="3608427"/>
            <a:ext cx="1" cy="1659488"/>
          </a:xfrm>
          <a:prstGeom prst="line">
            <a:avLst/>
          </a:prstGeom>
          <a:ln>
            <a:solidFill>
              <a:srgbClr val="C8161D"/>
            </a:solidFill>
          </a:ln>
        </p:spPr>
        <p:style>
          <a:lnRef idx="2">
            <a:schemeClr val="dk1"/>
          </a:lnRef>
          <a:fillRef idx="0">
            <a:schemeClr val="dk1"/>
          </a:fillRef>
          <a:effectRef idx="1">
            <a:schemeClr val="dk1"/>
          </a:effectRef>
          <a:fontRef idx="minor">
            <a:schemeClr val="tx1"/>
          </a:fontRef>
        </p:style>
        <p:txBody>
          <a:bodyPr/>
          <a:lstStyle/>
          <a:p>
            <a:endParaRPr lang="zh-CN" altLang="en-US" sz="2395">
              <a:solidFill>
                <a:srgbClr val="0070C0"/>
              </a:solidFill>
            </a:endParaRPr>
          </a:p>
        </p:txBody>
      </p:sp>
      <p:sp>
        <p:nvSpPr>
          <p:cNvPr id="322" name="椭圆 91"/>
          <p:cNvSpPr>
            <a:spLocks noChangeArrowheads="1"/>
          </p:cNvSpPr>
          <p:nvPr/>
        </p:nvSpPr>
        <p:spPr bwMode="auto">
          <a:xfrm>
            <a:off x="3206769" y="3257843"/>
            <a:ext cx="903508" cy="899320"/>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ln>
          <a:effectLst>
            <a:outerShdw blurRad="50800" dist="38100" dir="8100000" algn="tr" rotWithShape="0">
              <a:prstClr val="black">
                <a:alpha val="40000"/>
              </a:prstClr>
            </a:outerShdw>
          </a:effectLst>
        </p:spPr>
        <p:txBody>
          <a:bodyPr anchor="ctr"/>
          <a:lstStyle/>
          <a:p>
            <a:pPr algn="ctr"/>
            <a:endParaRPr lang="zh-CN" altLang="zh-CN" sz="1200">
              <a:solidFill>
                <a:srgbClr val="C8161D"/>
              </a:solidFill>
            </a:endParaRPr>
          </a:p>
        </p:txBody>
      </p:sp>
      <p:sp>
        <p:nvSpPr>
          <p:cNvPr id="304" name="矩形 113"/>
          <p:cNvSpPr>
            <a:spLocks noChangeArrowheads="1"/>
          </p:cNvSpPr>
          <p:nvPr/>
        </p:nvSpPr>
        <p:spPr bwMode="auto">
          <a:xfrm>
            <a:off x="3285157" y="3475612"/>
            <a:ext cx="758794" cy="44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28" tIns="35464" rIns="70928" bIns="35464">
            <a:spAutoFit/>
          </a:bodyPr>
          <a:lstStyle/>
          <a:p>
            <a:pPr algn="ctr"/>
            <a:r>
              <a:rPr lang="zh-CN" altLang="en-US" sz="1200" b="1" dirty="0">
                <a:solidFill>
                  <a:srgbClr val="C8161D"/>
                </a:solidFill>
                <a:latin typeface="Calibri" charset="0"/>
                <a:ea typeface="微软雅黑" panose="020B0503020204020204" charset="-122"/>
                <a:sym typeface="Calibri" charset="0"/>
              </a:rPr>
              <a:t>完成的</a:t>
            </a:r>
            <a:endParaRPr lang="en-US" altLang="zh-CN" sz="1200" b="1" dirty="0">
              <a:solidFill>
                <a:srgbClr val="C8161D"/>
              </a:solidFill>
              <a:latin typeface="Calibri" charset="0"/>
              <a:ea typeface="微软雅黑" panose="020B0503020204020204" charset="-122"/>
              <a:sym typeface="Calibri" charset="0"/>
            </a:endParaRPr>
          </a:p>
          <a:p>
            <a:pPr algn="ctr"/>
            <a:r>
              <a:rPr lang="zh-CN" altLang="en-US" sz="1200" b="1" dirty="0">
                <a:solidFill>
                  <a:srgbClr val="C8161D"/>
                </a:solidFill>
                <a:latin typeface="Calibri" charset="0"/>
                <a:ea typeface="微软雅黑" panose="020B0503020204020204" charset="-122"/>
                <a:sym typeface="Calibri" charset="0"/>
              </a:rPr>
              <a:t>项目名称</a:t>
            </a:r>
          </a:p>
        </p:txBody>
      </p:sp>
      <p:sp>
        <p:nvSpPr>
          <p:cNvPr id="319" name="直接连接符 89"/>
          <p:cNvSpPr>
            <a:spLocks noChangeShapeType="1"/>
          </p:cNvSpPr>
          <p:nvPr/>
        </p:nvSpPr>
        <p:spPr bwMode="auto">
          <a:xfrm flipV="1">
            <a:off x="6032785" y="3367432"/>
            <a:ext cx="1" cy="1794455"/>
          </a:xfrm>
          <a:prstGeom prst="line">
            <a:avLst/>
          </a:prstGeom>
          <a:ln>
            <a:solidFill>
              <a:srgbClr val="C8161D"/>
            </a:solidFill>
          </a:ln>
        </p:spPr>
        <p:style>
          <a:lnRef idx="2">
            <a:schemeClr val="dk1"/>
          </a:lnRef>
          <a:fillRef idx="0">
            <a:schemeClr val="dk1"/>
          </a:fillRef>
          <a:effectRef idx="1">
            <a:schemeClr val="dk1"/>
          </a:effectRef>
          <a:fontRef idx="minor">
            <a:schemeClr val="tx1"/>
          </a:fontRef>
        </p:style>
        <p:txBody>
          <a:bodyPr/>
          <a:lstStyle/>
          <a:p>
            <a:endParaRPr lang="zh-CN" altLang="en-US" sz="2395">
              <a:solidFill>
                <a:srgbClr val="0070C0"/>
              </a:solidFill>
            </a:endParaRPr>
          </a:p>
        </p:txBody>
      </p:sp>
      <p:sp>
        <p:nvSpPr>
          <p:cNvPr id="320" name="椭圆 94"/>
          <p:cNvSpPr>
            <a:spLocks noChangeArrowheads="1"/>
          </p:cNvSpPr>
          <p:nvPr/>
        </p:nvSpPr>
        <p:spPr bwMode="auto">
          <a:xfrm>
            <a:off x="5564269" y="2622950"/>
            <a:ext cx="903508" cy="899069"/>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ln>
          <a:effectLst>
            <a:outerShdw blurRad="50800" dist="38100" dir="8100000" algn="tr" rotWithShape="0">
              <a:prstClr val="black">
                <a:alpha val="40000"/>
              </a:prstClr>
            </a:outerShdw>
          </a:effectLst>
        </p:spPr>
        <p:txBody>
          <a:bodyPr anchor="ctr"/>
          <a:lstStyle/>
          <a:p>
            <a:pPr algn="ctr"/>
            <a:endParaRPr lang="zh-CN" altLang="zh-CN" sz="1200">
              <a:solidFill>
                <a:srgbClr val="C8161D"/>
              </a:solidFill>
            </a:endParaRPr>
          </a:p>
        </p:txBody>
      </p:sp>
      <p:sp>
        <p:nvSpPr>
          <p:cNvPr id="306" name="矩形 114"/>
          <p:cNvSpPr>
            <a:spLocks noChangeArrowheads="1"/>
          </p:cNvSpPr>
          <p:nvPr/>
        </p:nvSpPr>
        <p:spPr bwMode="auto">
          <a:xfrm>
            <a:off x="5628689" y="2807069"/>
            <a:ext cx="758794" cy="44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28" tIns="35464" rIns="70928" bIns="35464">
            <a:spAutoFit/>
          </a:bodyPr>
          <a:lstStyle/>
          <a:p>
            <a:pPr algn="ctr"/>
            <a:r>
              <a:rPr lang="zh-CN" altLang="en-US" sz="1200" b="1" dirty="0">
                <a:solidFill>
                  <a:srgbClr val="C8161D"/>
                </a:solidFill>
                <a:latin typeface="Calibri" charset="0"/>
                <a:ea typeface="微软雅黑" panose="020B0503020204020204" charset="-122"/>
                <a:sym typeface="Calibri" charset="0"/>
              </a:rPr>
              <a:t>完成的</a:t>
            </a:r>
            <a:endParaRPr lang="en-US" altLang="zh-CN" sz="1200" b="1" dirty="0">
              <a:solidFill>
                <a:srgbClr val="C8161D"/>
              </a:solidFill>
              <a:latin typeface="Calibri" charset="0"/>
              <a:ea typeface="微软雅黑" panose="020B0503020204020204" charset="-122"/>
              <a:sym typeface="Calibri" charset="0"/>
            </a:endParaRPr>
          </a:p>
          <a:p>
            <a:pPr algn="ctr"/>
            <a:r>
              <a:rPr lang="zh-CN" altLang="en-US" sz="1200" b="1" dirty="0">
                <a:solidFill>
                  <a:srgbClr val="C8161D"/>
                </a:solidFill>
                <a:latin typeface="Calibri" charset="0"/>
                <a:ea typeface="微软雅黑" panose="020B0503020204020204" charset="-122"/>
                <a:sym typeface="Calibri" charset="0"/>
              </a:rPr>
              <a:t>项目名称</a:t>
            </a:r>
          </a:p>
        </p:txBody>
      </p:sp>
      <p:sp>
        <p:nvSpPr>
          <p:cNvPr id="317" name="直接连接符 87"/>
          <p:cNvSpPr>
            <a:spLocks noChangeShapeType="1"/>
          </p:cNvSpPr>
          <p:nvPr/>
        </p:nvSpPr>
        <p:spPr bwMode="auto">
          <a:xfrm flipV="1">
            <a:off x="4521609" y="2919417"/>
            <a:ext cx="1" cy="2742132"/>
          </a:xfrm>
          <a:prstGeom prst="line">
            <a:avLst/>
          </a:prstGeom>
          <a:ln>
            <a:solidFill>
              <a:srgbClr val="C8161D"/>
            </a:solidFill>
          </a:ln>
        </p:spPr>
        <p:style>
          <a:lnRef idx="2">
            <a:schemeClr val="dk1"/>
          </a:lnRef>
          <a:fillRef idx="0">
            <a:schemeClr val="dk1"/>
          </a:fillRef>
          <a:effectRef idx="1">
            <a:schemeClr val="dk1"/>
          </a:effectRef>
          <a:fontRef idx="minor">
            <a:schemeClr val="tx1"/>
          </a:fontRef>
        </p:style>
        <p:txBody>
          <a:bodyPr/>
          <a:lstStyle/>
          <a:p>
            <a:endParaRPr lang="zh-CN" altLang="en-US" sz="2395">
              <a:solidFill>
                <a:srgbClr val="0070C0"/>
              </a:solidFill>
            </a:endParaRPr>
          </a:p>
        </p:txBody>
      </p:sp>
      <p:sp>
        <p:nvSpPr>
          <p:cNvPr id="318" name="椭圆 13"/>
          <p:cNvSpPr>
            <a:spLocks noChangeArrowheads="1"/>
          </p:cNvSpPr>
          <p:nvPr/>
        </p:nvSpPr>
        <p:spPr bwMode="auto">
          <a:xfrm>
            <a:off x="3991544" y="1971550"/>
            <a:ext cx="1045732" cy="1041083"/>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ln>
          <a:effectLst>
            <a:outerShdw blurRad="50800" dist="38100" dir="8100000" algn="tr" rotWithShape="0">
              <a:prstClr val="black">
                <a:alpha val="40000"/>
              </a:prstClr>
            </a:outerShdw>
          </a:effectLst>
        </p:spPr>
        <p:txBody>
          <a:bodyPr anchor="ctr"/>
          <a:lstStyle/>
          <a:p>
            <a:pPr algn="ctr"/>
            <a:endParaRPr lang="zh-CN" altLang="zh-CN" sz="1200">
              <a:solidFill>
                <a:srgbClr val="C8161D"/>
              </a:solidFill>
            </a:endParaRPr>
          </a:p>
        </p:txBody>
      </p:sp>
      <p:sp>
        <p:nvSpPr>
          <p:cNvPr id="308" name="矩形 118"/>
          <p:cNvSpPr>
            <a:spLocks noChangeArrowheads="1"/>
          </p:cNvSpPr>
          <p:nvPr/>
        </p:nvSpPr>
        <p:spPr bwMode="auto">
          <a:xfrm>
            <a:off x="4152474" y="2203921"/>
            <a:ext cx="758794" cy="44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28" tIns="35464" rIns="70928" bIns="35464">
            <a:spAutoFit/>
          </a:bodyPr>
          <a:lstStyle/>
          <a:p>
            <a:pPr algn="ctr"/>
            <a:r>
              <a:rPr lang="zh-CN" altLang="en-US" sz="1200" b="1" dirty="0">
                <a:solidFill>
                  <a:srgbClr val="C8161D"/>
                </a:solidFill>
                <a:latin typeface="Calibri" charset="0"/>
                <a:ea typeface="微软雅黑" panose="020B0503020204020204" charset="-122"/>
                <a:sym typeface="Calibri" charset="0"/>
              </a:rPr>
              <a:t>完成的</a:t>
            </a:r>
            <a:endParaRPr lang="en-US" altLang="zh-CN" sz="1200" b="1" dirty="0">
              <a:solidFill>
                <a:srgbClr val="C8161D"/>
              </a:solidFill>
              <a:latin typeface="Calibri" charset="0"/>
              <a:ea typeface="微软雅黑" panose="020B0503020204020204" charset="-122"/>
              <a:sym typeface="Calibri" charset="0"/>
            </a:endParaRPr>
          </a:p>
          <a:p>
            <a:pPr algn="ctr"/>
            <a:r>
              <a:rPr lang="zh-CN" altLang="en-US" sz="1200" b="1" dirty="0">
                <a:solidFill>
                  <a:srgbClr val="C8161D"/>
                </a:solidFill>
                <a:latin typeface="Calibri" charset="0"/>
                <a:ea typeface="微软雅黑" panose="020B0503020204020204" charset="-122"/>
                <a:sym typeface="Calibri" charset="0"/>
              </a:rPr>
              <a:t>项目名称</a:t>
            </a:r>
          </a:p>
        </p:txBody>
      </p:sp>
      <p:sp>
        <p:nvSpPr>
          <p:cNvPr id="315" name="直接连接符 85"/>
          <p:cNvSpPr>
            <a:spLocks noChangeShapeType="1"/>
          </p:cNvSpPr>
          <p:nvPr/>
        </p:nvSpPr>
        <p:spPr bwMode="auto">
          <a:xfrm flipV="1">
            <a:off x="2826005" y="2753350"/>
            <a:ext cx="1" cy="2708207"/>
          </a:xfrm>
          <a:prstGeom prst="line">
            <a:avLst/>
          </a:prstGeom>
          <a:ln>
            <a:solidFill>
              <a:srgbClr val="C8161D"/>
            </a:solidFill>
          </a:ln>
        </p:spPr>
        <p:style>
          <a:lnRef idx="2">
            <a:schemeClr val="dk1"/>
          </a:lnRef>
          <a:fillRef idx="0">
            <a:schemeClr val="dk1"/>
          </a:fillRef>
          <a:effectRef idx="1">
            <a:schemeClr val="dk1"/>
          </a:effectRef>
          <a:fontRef idx="minor">
            <a:schemeClr val="tx1"/>
          </a:fontRef>
        </p:style>
        <p:txBody>
          <a:bodyPr/>
          <a:lstStyle/>
          <a:p>
            <a:endParaRPr lang="zh-CN" altLang="en-US" sz="2395">
              <a:solidFill>
                <a:srgbClr val="0070C0"/>
              </a:solidFill>
            </a:endParaRPr>
          </a:p>
        </p:txBody>
      </p:sp>
      <p:sp>
        <p:nvSpPr>
          <p:cNvPr id="316" name="椭圆 93"/>
          <p:cNvSpPr>
            <a:spLocks noChangeArrowheads="1"/>
          </p:cNvSpPr>
          <p:nvPr/>
        </p:nvSpPr>
        <p:spPr bwMode="auto">
          <a:xfrm>
            <a:off x="2384532" y="2612157"/>
            <a:ext cx="903508" cy="898935"/>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ln>
          <a:effectLst>
            <a:outerShdw blurRad="50800" dist="38100" dir="8100000" algn="tr" rotWithShape="0">
              <a:prstClr val="black">
                <a:alpha val="40000"/>
              </a:prstClr>
            </a:outerShdw>
          </a:effectLst>
        </p:spPr>
        <p:txBody>
          <a:bodyPr anchor="ctr"/>
          <a:lstStyle/>
          <a:p>
            <a:pPr algn="ctr"/>
            <a:endParaRPr lang="zh-CN" altLang="zh-CN" sz="1200">
              <a:solidFill>
                <a:srgbClr val="C8161D"/>
              </a:solidFill>
            </a:endParaRPr>
          </a:p>
        </p:txBody>
      </p:sp>
      <p:sp>
        <p:nvSpPr>
          <p:cNvPr id="310" name="矩形 119"/>
          <p:cNvSpPr>
            <a:spLocks noChangeArrowheads="1"/>
          </p:cNvSpPr>
          <p:nvPr/>
        </p:nvSpPr>
        <p:spPr bwMode="auto">
          <a:xfrm>
            <a:off x="2456571" y="2855956"/>
            <a:ext cx="758794" cy="44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28" tIns="35464" rIns="70928" bIns="35464">
            <a:spAutoFit/>
          </a:bodyPr>
          <a:lstStyle/>
          <a:p>
            <a:pPr algn="ctr"/>
            <a:r>
              <a:rPr lang="zh-CN" altLang="en-US" sz="1200" b="1" dirty="0">
                <a:solidFill>
                  <a:srgbClr val="C8161D"/>
                </a:solidFill>
                <a:latin typeface="Calibri" charset="0"/>
                <a:ea typeface="微软雅黑" panose="020B0503020204020204" charset="-122"/>
                <a:sym typeface="Calibri" charset="0"/>
              </a:rPr>
              <a:t>完成的</a:t>
            </a:r>
            <a:endParaRPr lang="en-US" altLang="zh-CN" sz="1200" b="1" dirty="0">
              <a:solidFill>
                <a:srgbClr val="C8161D"/>
              </a:solidFill>
              <a:latin typeface="Calibri" charset="0"/>
              <a:ea typeface="微软雅黑" panose="020B0503020204020204" charset="-122"/>
              <a:sym typeface="Calibri" charset="0"/>
            </a:endParaRPr>
          </a:p>
          <a:p>
            <a:pPr algn="ctr"/>
            <a:r>
              <a:rPr lang="zh-CN" altLang="en-US" sz="1200" b="1" dirty="0">
                <a:solidFill>
                  <a:srgbClr val="C8161D"/>
                </a:solidFill>
                <a:latin typeface="Calibri" charset="0"/>
                <a:ea typeface="微软雅黑" panose="020B0503020204020204" charset="-122"/>
                <a:sym typeface="Calibri" charset="0"/>
              </a:rPr>
              <a:t>项目名称</a:t>
            </a:r>
          </a:p>
        </p:txBody>
      </p:sp>
      <p:sp>
        <p:nvSpPr>
          <p:cNvPr id="313" name="直接连接符 88"/>
          <p:cNvSpPr>
            <a:spLocks noChangeShapeType="1"/>
          </p:cNvSpPr>
          <p:nvPr/>
        </p:nvSpPr>
        <p:spPr bwMode="auto">
          <a:xfrm flipV="1">
            <a:off x="5239970" y="4040877"/>
            <a:ext cx="1" cy="914670"/>
          </a:xfrm>
          <a:prstGeom prst="line">
            <a:avLst/>
          </a:prstGeom>
          <a:ln>
            <a:solidFill>
              <a:srgbClr val="C8161D"/>
            </a:solidFill>
          </a:ln>
        </p:spPr>
        <p:style>
          <a:lnRef idx="2">
            <a:schemeClr val="dk1"/>
          </a:lnRef>
          <a:fillRef idx="0">
            <a:schemeClr val="dk1"/>
          </a:fillRef>
          <a:effectRef idx="1">
            <a:schemeClr val="dk1"/>
          </a:effectRef>
          <a:fontRef idx="minor">
            <a:schemeClr val="tx1"/>
          </a:fontRef>
        </p:style>
        <p:txBody>
          <a:bodyPr/>
          <a:lstStyle/>
          <a:p>
            <a:endParaRPr lang="zh-CN" altLang="en-US" sz="2395">
              <a:solidFill>
                <a:srgbClr val="0070C0"/>
              </a:solidFill>
            </a:endParaRPr>
          </a:p>
        </p:txBody>
      </p:sp>
      <p:sp>
        <p:nvSpPr>
          <p:cNvPr id="314" name="椭圆 92"/>
          <p:cNvSpPr>
            <a:spLocks noChangeArrowheads="1"/>
          </p:cNvSpPr>
          <p:nvPr/>
        </p:nvSpPr>
        <p:spPr bwMode="auto">
          <a:xfrm>
            <a:off x="4740128" y="3426090"/>
            <a:ext cx="988588" cy="983590"/>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ln>
          <a:effectLst>
            <a:outerShdw blurRad="50800" dist="38100" dir="8100000" algn="tr" rotWithShape="0">
              <a:prstClr val="black">
                <a:alpha val="40000"/>
              </a:prstClr>
            </a:outerShdw>
          </a:effectLst>
        </p:spPr>
        <p:txBody>
          <a:bodyPr anchor="ctr"/>
          <a:lstStyle/>
          <a:p>
            <a:pPr algn="ctr"/>
            <a:endParaRPr lang="zh-CN" altLang="zh-CN" sz="1200">
              <a:solidFill>
                <a:srgbClr val="C8161D"/>
              </a:solidFill>
            </a:endParaRPr>
          </a:p>
        </p:txBody>
      </p:sp>
      <p:sp>
        <p:nvSpPr>
          <p:cNvPr id="312" name="矩形 120"/>
          <p:cNvSpPr>
            <a:spLocks noChangeArrowheads="1"/>
          </p:cNvSpPr>
          <p:nvPr/>
        </p:nvSpPr>
        <p:spPr bwMode="auto">
          <a:xfrm>
            <a:off x="4863597" y="3642589"/>
            <a:ext cx="758794" cy="44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28" tIns="35464" rIns="70928" bIns="35464">
            <a:spAutoFit/>
          </a:bodyPr>
          <a:lstStyle/>
          <a:p>
            <a:pPr algn="ctr"/>
            <a:r>
              <a:rPr lang="zh-CN" altLang="en-US" sz="1200" b="1" dirty="0">
                <a:solidFill>
                  <a:srgbClr val="C8161D"/>
                </a:solidFill>
                <a:latin typeface="Calibri" charset="0"/>
                <a:ea typeface="微软雅黑" panose="020B0503020204020204" charset="-122"/>
                <a:sym typeface="Calibri" charset="0"/>
              </a:rPr>
              <a:t>完成的</a:t>
            </a:r>
            <a:endParaRPr lang="en-US" altLang="zh-CN" sz="1200" b="1" dirty="0">
              <a:solidFill>
                <a:srgbClr val="C8161D"/>
              </a:solidFill>
              <a:latin typeface="Calibri" charset="0"/>
              <a:ea typeface="微软雅黑" panose="020B0503020204020204" charset="-122"/>
              <a:sym typeface="Calibri" charset="0"/>
            </a:endParaRPr>
          </a:p>
          <a:p>
            <a:pPr algn="ctr"/>
            <a:r>
              <a:rPr lang="zh-CN" altLang="en-US" sz="1200" b="1" dirty="0">
                <a:solidFill>
                  <a:srgbClr val="C8161D"/>
                </a:solidFill>
                <a:latin typeface="Calibri" charset="0"/>
                <a:ea typeface="微软雅黑" panose="020B0503020204020204" charset="-122"/>
                <a:sym typeface="Calibri" charset="0"/>
              </a:rPr>
              <a:t>项目名称</a:t>
            </a:r>
          </a:p>
        </p:txBody>
      </p:sp>
      <p:sp>
        <p:nvSpPr>
          <p:cNvPr id="356" name="Text Placeholder 2"/>
          <p:cNvSpPr txBox="1"/>
          <p:nvPr/>
        </p:nvSpPr>
        <p:spPr>
          <a:xfrm>
            <a:off x="6862978" y="2050090"/>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357" name="文本框 36"/>
          <p:cNvSpPr txBox="1"/>
          <p:nvPr/>
        </p:nvSpPr>
        <p:spPr>
          <a:xfrm>
            <a:off x="6750580" y="1673545"/>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358" name="Text Placeholder 2"/>
          <p:cNvSpPr txBox="1"/>
          <p:nvPr/>
        </p:nvSpPr>
        <p:spPr>
          <a:xfrm>
            <a:off x="6862978" y="3141734"/>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359" name="文本框 36"/>
          <p:cNvSpPr txBox="1"/>
          <p:nvPr/>
        </p:nvSpPr>
        <p:spPr>
          <a:xfrm>
            <a:off x="6750580" y="2765189"/>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360" name="Text Placeholder 2"/>
          <p:cNvSpPr txBox="1"/>
          <p:nvPr/>
        </p:nvSpPr>
        <p:spPr>
          <a:xfrm>
            <a:off x="6862978" y="4233378"/>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361" name="文本框 36"/>
          <p:cNvSpPr txBox="1"/>
          <p:nvPr/>
        </p:nvSpPr>
        <p:spPr>
          <a:xfrm>
            <a:off x="6750580" y="3856833"/>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362" name="Text Placeholder 2"/>
          <p:cNvSpPr txBox="1"/>
          <p:nvPr/>
        </p:nvSpPr>
        <p:spPr>
          <a:xfrm>
            <a:off x="6862978" y="5330715"/>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363" name="文本框 36"/>
          <p:cNvSpPr txBox="1"/>
          <p:nvPr/>
        </p:nvSpPr>
        <p:spPr>
          <a:xfrm>
            <a:off x="6750580" y="4954170"/>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Tree>
    <p:extLst>
      <p:ext uri="{BB962C8B-B14F-4D97-AF65-F5344CB8AC3E}">
        <p14:creationId xmlns:p14="http://schemas.microsoft.com/office/powerpoint/2010/main" val="30248483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r>
              <a:rPr lang="zh-CN" altLang="en-US" sz="2800" b="1" dirty="0" smtClean="0">
                <a:solidFill>
                  <a:srgbClr val="C8161D"/>
                </a:solidFill>
              </a:rPr>
              <a:t>年终工作概述</a:t>
            </a:r>
            <a:endParaRPr lang="zh-CN" altLang="en-US" sz="2800" b="1" dirty="0">
              <a:solidFill>
                <a:srgbClr val="C8161D"/>
              </a:solidFill>
            </a:endParaRPr>
          </a:p>
        </p:txBody>
      </p:sp>
      <p:sp>
        <p:nvSpPr>
          <p:cNvPr id="4" name="椭圆 7"/>
          <p:cNvSpPr/>
          <p:nvPr/>
        </p:nvSpPr>
        <p:spPr>
          <a:xfrm>
            <a:off x="3666986" y="3429000"/>
            <a:ext cx="4858027" cy="1142015"/>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lIns="86400" tIns="43200" rIns="86400" bIns="432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a:solidFill>
                <a:srgbClr val="C8161D"/>
              </a:solidFill>
              <a:latin typeface="微软雅黑" panose="020B0503020204020204" charset="-122"/>
              <a:ea typeface="微软雅黑" panose="020B0503020204020204" charset="-122"/>
            </a:endParaRPr>
          </a:p>
        </p:txBody>
      </p:sp>
      <p:cxnSp>
        <p:nvCxnSpPr>
          <p:cNvPr id="5" name="直接连接符 4"/>
          <p:cNvCxnSpPr>
            <a:endCxn id="4" idx="1"/>
          </p:cNvCxnSpPr>
          <p:nvPr/>
        </p:nvCxnSpPr>
        <p:spPr>
          <a:xfrm>
            <a:off x="6092513" y="2863081"/>
            <a:ext cx="3487" cy="1707935"/>
          </a:xfrm>
          <a:prstGeom prst="line">
            <a:avLst/>
          </a:prstGeom>
          <a:ln w="19050">
            <a:solidFill>
              <a:srgbClr val="C8161D"/>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103664" y="1238135"/>
            <a:ext cx="1969610" cy="1969610"/>
            <a:chOff x="2848131" y="1860029"/>
            <a:chExt cx="3807502" cy="3807502"/>
          </a:xfrm>
          <a:gradFill>
            <a:gsLst>
              <a:gs pos="0">
                <a:schemeClr val="bg1"/>
              </a:gs>
              <a:gs pos="51000">
                <a:schemeClr val="bg1">
                  <a:lumMod val="95000"/>
                </a:schemeClr>
              </a:gs>
              <a:gs pos="100000">
                <a:schemeClr val="bg1">
                  <a:lumMod val="75000"/>
                </a:schemeClr>
              </a:gs>
            </a:gsLst>
            <a:lin ang="18900000" scaled="0"/>
          </a:gradFill>
          <a:effectLst>
            <a:outerShdw blurRad="444500" dist="63500" dir="8100000" algn="ctr" rotWithShape="0">
              <a:schemeClr val="tx1">
                <a:alpha val="50000"/>
              </a:schemeClr>
            </a:outerShdw>
          </a:effectLst>
        </p:grpSpPr>
        <p:sp>
          <p:nvSpPr>
            <p:cNvPr id="11" name="椭圆 10"/>
            <p:cNvSpPr/>
            <p:nvPr/>
          </p:nvSpPr>
          <p:spPr>
            <a:xfrm>
              <a:off x="2848131" y="1860029"/>
              <a:ext cx="3807502" cy="380750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chemeClr val="tx1"/>
                </a:solidFill>
                <a:latin typeface="微软雅黑" panose="020B0503020204020204" charset="-122"/>
                <a:ea typeface="微软雅黑" panose="020B0503020204020204" charset="-122"/>
              </a:endParaRPr>
            </a:p>
          </p:txBody>
        </p:sp>
        <p:sp>
          <p:nvSpPr>
            <p:cNvPr id="12" name="文本框 91"/>
            <p:cNvSpPr txBox="1"/>
            <p:nvPr/>
          </p:nvSpPr>
          <p:spPr>
            <a:xfrm>
              <a:off x="3281429" y="3335067"/>
              <a:ext cx="2736864" cy="892456"/>
            </a:xfrm>
            <a:prstGeom prst="rect">
              <a:avLst/>
            </a:prstGeom>
            <a:noFill/>
          </p:spPr>
          <p:txBody>
            <a:bodyPr wrap="none" rtlCol="0">
              <a:spAutoFit/>
            </a:bodyPr>
            <a:lstStyle/>
            <a:p>
              <a:r>
                <a:rPr lang="zh-CN" altLang="en-US" sz="2400" b="1" dirty="0">
                  <a:solidFill>
                    <a:srgbClr val="C8161D"/>
                  </a:solidFill>
                </a:rPr>
                <a:t>工作概述</a:t>
              </a:r>
            </a:p>
          </p:txBody>
        </p:sp>
      </p:grpSp>
      <p:sp>
        <p:nvSpPr>
          <p:cNvPr id="14" name="椭圆 13"/>
          <p:cNvSpPr/>
          <p:nvPr/>
        </p:nvSpPr>
        <p:spPr>
          <a:xfrm>
            <a:off x="3061248" y="2894614"/>
            <a:ext cx="1015879" cy="1015879"/>
          </a:xfrm>
          <a:prstGeom prst="ellipse">
            <a:avLst/>
          </a:prstGeom>
          <a:gradFill>
            <a:gsLst>
              <a:gs pos="0">
                <a:schemeClr val="bg1"/>
              </a:gs>
              <a:gs pos="51000">
                <a:schemeClr val="bg1">
                  <a:lumMod val="95000"/>
                </a:schemeClr>
              </a:gs>
              <a:gs pos="100000">
                <a:schemeClr val="bg1">
                  <a:lumMod val="75000"/>
                </a:schemeClr>
              </a:gs>
            </a:gsLst>
            <a:lin ang="18900000" scaled="0"/>
          </a:gradFill>
          <a:ln w="28575">
            <a:solidFill>
              <a:srgbClr val="C8161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C8161D"/>
                </a:solidFill>
                <a:latin typeface="微软雅黑" panose="020B0503020204020204" charset="-122"/>
                <a:ea typeface="微软雅黑" panose="020B0503020204020204" charset="-122"/>
              </a:rPr>
              <a:t>1</a:t>
            </a:r>
            <a:endParaRPr lang="zh-CN" altLang="en-US" sz="2400" b="1" dirty="0">
              <a:solidFill>
                <a:srgbClr val="C8161D"/>
              </a:solidFill>
              <a:latin typeface="微软雅黑" panose="020B0503020204020204" charset="-122"/>
              <a:ea typeface="微软雅黑" panose="020B0503020204020204" charset="-122"/>
            </a:endParaRPr>
          </a:p>
        </p:txBody>
      </p:sp>
      <p:sp>
        <p:nvSpPr>
          <p:cNvPr id="17" name="椭圆 16"/>
          <p:cNvSpPr/>
          <p:nvPr/>
        </p:nvSpPr>
        <p:spPr>
          <a:xfrm>
            <a:off x="4458303" y="3729292"/>
            <a:ext cx="1015879" cy="1015879"/>
          </a:xfrm>
          <a:prstGeom prst="ellipse">
            <a:avLst/>
          </a:prstGeom>
          <a:gradFill>
            <a:gsLst>
              <a:gs pos="0">
                <a:schemeClr val="bg1"/>
              </a:gs>
              <a:gs pos="51000">
                <a:schemeClr val="bg1">
                  <a:lumMod val="95000"/>
                </a:schemeClr>
              </a:gs>
              <a:gs pos="100000">
                <a:schemeClr val="bg1">
                  <a:lumMod val="75000"/>
                </a:schemeClr>
              </a:gs>
            </a:gsLst>
            <a:lin ang="18900000" scaled="0"/>
          </a:gradFill>
          <a:ln w="28575">
            <a:solidFill>
              <a:srgbClr val="C8161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C8161D"/>
                </a:solidFill>
                <a:latin typeface="微软雅黑" panose="020B0503020204020204" charset="-122"/>
                <a:ea typeface="微软雅黑" panose="020B0503020204020204" charset="-122"/>
              </a:rPr>
              <a:t>2</a:t>
            </a:r>
            <a:endParaRPr lang="zh-CN" altLang="en-US" sz="2400" b="1" dirty="0">
              <a:solidFill>
                <a:srgbClr val="C8161D"/>
              </a:solidFill>
              <a:latin typeface="微软雅黑" panose="020B0503020204020204" charset="-122"/>
              <a:ea typeface="微软雅黑" panose="020B0503020204020204" charset="-122"/>
            </a:endParaRPr>
          </a:p>
        </p:txBody>
      </p:sp>
      <p:sp>
        <p:nvSpPr>
          <p:cNvPr id="20" name="椭圆 19"/>
          <p:cNvSpPr/>
          <p:nvPr/>
        </p:nvSpPr>
        <p:spPr>
          <a:xfrm>
            <a:off x="6573521" y="3815620"/>
            <a:ext cx="1015879" cy="1015879"/>
          </a:xfrm>
          <a:prstGeom prst="ellipse">
            <a:avLst/>
          </a:prstGeom>
          <a:gradFill>
            <a:gsLst>
              <a:gs pos="0">
                <a:schemeClr val="bg1"/>
              </a:gs>
              <a:gs pos="51000">
                <a:schemeClr val="bg1">
                  <a:lumMod val="95000"/>
                </a:schemeClr>
              </a:gs>
              <a:gs pos="100000">
                <a:schemeClr val="bg1">
                  <a:lumMod val="75000"/>
                </a:schemeClr>
              </a:gs>
            </a:gsLst>
            <a:lin ang="18900000" scaled="0"/>
          </a:gradFill>
          <a:ln w="28575">
            <a:solidFill>
              <a:srgbClr val="C8161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C8161D"/>
                </a:solidFill>
                <a:latin typeface="微软雅黑" panose="020B0503020204020204" charset="-122"/>
                <a:ea typeface="微软雅黑" panose="020B0503020204020204" charset="-122"/>
              </a:rPr>
              <a:t>3</a:t>
            </a:r>
            <a:endParaRPr lang="zh-CN" altLang="en-US" sz="2400" b="1" dirty="0">
              <a:solidFill>
                <a:srgbClr val="C8161D"/>
              </a:solidFill>
              <a:latin typeface="微软雅黑" panose="020B0503020204020204" charset="-122"/>
              <a:ea typeface="微软雅黑" panose="020B0503020204020204" charset="-122"/>
            </a:endParaRPr>
          </a:p>
        </p:txBody>
      </p:sp>
      <p:sp>
        <p:nvSpPr>
          <p:cNvPr id="23" name="椭圆 22"/>
          <p:cNvSpPr/>
          <p:nvPr/>
        </p:nvSpPr>
        <p:spPr>
          <a:xfrm>
            <a:off x="8017074" y="2894614"/>
            <a:ext cx="1015879" cy="1015879"/>
          </a:xfrm>
          <a:prstGeom prst="ellipse">
            <a:avLst/>
          </a:prstGeom>
          <a:gradFill>
            <a:gsLst>
              <a:gs pos="0">
                <a:schemeClr val="bg1"/>
              </a:gs>
              <a:gs pos="51000">
                <a:schemeClr val="bg1">
                  <a:lumMod val="95000"/>
                </a:schemeClr>
              </a:gs>
              <a:gs pos="100000">
                <a:schemeClr val="bg1">
                  <a:lumMod val="75000"/>
                </a:schemeClr>
              </a:gs>
            </a:gsLst>
            <a:lin ang="18900000" scaled="0"/>
          </a:gradFill>
          <a:ln w="28575">
            <a:solidFill>
              <a:srgbClr val="C8161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C8161D"/>
                </a:solidFill>
                <a:latin typeface="微软雅黑" panose="020B0503020204020204" charset="-122"/>
                <a:ea typeface="微软雅黑" panose="020B0503020204020204" charset="-122"/>
              </a:rPr>
              <a:t>4</a:t>
            </a:r>
            <a:endParaRPr lang="zh-CN" altLang="en-US" sz="2400" b="1" dirty="0">
              <a:solidFill>
                <a:srgbClr val="C8161D"/>
              </a:solidFill>
              <a:latin typeface="微软雅黑" panose="020B0503020204020204" charset="-122"/>
              <a:ea typeface="微软雅黑" panose="020B0503020204020204" charset="-122"/>
            </a:endParaRPr>
          </a:p>
        </p:txBody>
      </p:sp>
      <p:sp>
        <p:nvSpPr>
          <p:cNvPr id="27" name="Text Placeholder 2"/>
          <p:cNvSpPr txBox="1"/>
          <p:nvPr/>
        </p:nvSpPr>
        <p:spPr>
          <a:xfrm>
            <a:off x="1605479" y="4421314"/>
            <a:ext cx="2452540"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28" name="文本框 36"/>
          <p:cNvSpPr txBox="1"/>
          <p:nvPr/>
        </p:nvSpPr>
        <p:spPr>
          <a:xfrm>
            <a:off x="1493081" y="4044769"/>
            <a:ext cx="190902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29" name="Text Placeholder 2"/>
          <p:cNvSpPr txBox="1"/>
          <p:nvPr/>
        </p:nvSpPr>
        <p:spPr>
          <a:xfrm>
            <a:off x="4485692" y="5281891"/>
            <a:ext cx="2390221"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30" name="文本框 36"/>
          <p:cNvSpPr txBox="1"/>
          <p:nvPr/>
        </p:nvSpPr>
        <p:spPr>
          <a:xfrm>
            <a:off x="4373295" y="4905346"/>
            <a:ext cx="190902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31" name="Text Placeholder 2"/>
          <p:cNvSpPr txBox="1"/>
          <p:nvPr/>
        </p:nvSpPr>
        <p:spPr>
          <a:xfrm>
            <a:off x="7245377" y="5355757"/>
            <a:ext cx="2455217"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32" name="文本框 36"/>
          <p:cNvSpPr txBox="1"/>
          <p:nvPr/>
        </p:nvSpPr>
        <p:spPr>
          <a:xfrm>
            <a:off x="7123927" y="4905346"/>
            <a:ext cx="190902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33" name="Text Placeholder 2"/>
          <p:cNvSpPr txBox="1"/>
          <p:nvPr/>
        </p:nvSpPr>
        <p:spPr>
          <a:xfrm>
            <a:off x="9243148" y="3558050"/>
            <a:ext cx="2304353"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34" name="文本框 36"/>
          <p:cNvSpPr txBox="1"/>
          <p:nvPr/>
        </p:nvSpPr>
        <p:spPr>
          <a:xfrm>
            <a:off x="9130751" y="3181505"/>
            <a:ext cx="190902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Tree>
    <p:extLst>
      <p:ext uri="{BB962C8B-B14F-4D97-AF65-F5344CB8AC3E}">
        <p14:creationId xmlns:p14="http://schemas.microsoft.com/office/powerpoint/2010/main" val="3550390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r>
              <a:rPr lang="zh-CN" altLang="en-US" sz="2800" b="1" dirty="0" smtClean="0">
                <a:solidFill>
                  <a:srgbClr val="C8161D"/>
                </a:solidFill>
              </a:rPr>
              <a:t>年终工作概述</a:t>
            </a:r>
            <a:endParaRPr lang="zh-CN" altLang="en-US" sz="2800" b="1" dirty="0">
              <a:solidFill>
                <a:srgbClr val="C8161D"/>
              </a:solidFill>
            </a:endParaRPr>
          </a:p>
        </p:txBody>
      </p:sp>
      <p:sp>
        <p:nvSpPr>
          <p:cNvPr id="6" name="Block Arc 51"/>
          <p:cNvSpPr/>
          <p:nvPr/>
        </p:nvSpPr>
        <p:spPr>
          <a:xfrm>
            <a:off x="940816" y="2738199"/>
            <a:ext cx="2217183" cy="2217183"/>
          </a:xfrm>
          <a:prstGeom prst="blockArc">
            <a:avLst>
              <a:gd name="adj1" fmla="val 10800000"/>
              <a:gd name="adj2" fmla="val 3"/>
              <a:gd name="adj3" fmla="val 15291"/>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sp>
        <p:nvSpPr>
          <p:cNvPr id="7" name="Block Arc 52"/>
          <p:cNvSpPr/>
          <p:nvPr/>
        </p:nvSpPr>
        <p:spPr>
          <a:xfrm rot="10800000">
            <a:off x="2828008" y="2735317"/>
            <a:ext cx="2217183" cy="2217183"/>
          </a:xfrm>
          <a:prstGeom prst="blockArc">
            <a:avLst>
              <a:gd name="adj1" fmla="val 10800000"/>
              <a:gd name="adj2" fmla="val 3"/>
              <a:gd name="adj3" fmla="val 15291"/>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sp>
        <p:nvSpPr>
          <p:cNvPr id="8" name="Block Arc 53"/>
          <p:cNvSpPr/>
          <p:nvPr/>
        </p:nvSpPr>
        <p:spPr>
          <a:xfrm>
            <a:off x="4709217" y="2738199"/>
            <a:ext cx="2217183" cy="2217183"/>
          </a:xfrm>
          <a:prstGeom prst="blockArc">
            <a:avLst>
              <a:gd name="adj1" fmla="val 10800000"/>
              <a:gd name="adj2" fmla="val 3"/>
              <a:gd name="adj3" fmla="val 15291"/>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sp>
        <p:nvSpPr>
          <p:cNvPr id="9" name="Block Arc 54"/>
          <p:cNvSpPr/>
          <p:nvPr/>
        </p:nvSpPr>
        <p:spPr>
          <a:xfrm rot="10800000">
            <a:off x="6592296" y="2735317"/>
            <a:ext cx="2217183" cy="2217183"/>
          </a:xfrm>
          <a:prstGeom prst="blockArc">
            <a:avLst>
              <a:gd name="adj1" fmla="val 10800000"/>
              <a:gd name="adj2" fmla="val 3"/>
              <a:gd name="adj3" fmla="val 15291"/>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sp>
        <p:nvSpPr>
          <p:cNvPr id="10" name="Block Arc 55"/>
          <p:cNvSpPr/>
          <p:nvPr/>
        </p:nvSpPr>
        <p:spPr>
          <a:xfrm>
            <a:off x="8469296" y="2738199"/>
            <a:ext cx="2217183" cy="2217183"/>
          </a:xfrm>
          <a:prstGeom prst="blockArc">
            <a:avLst>
              <a:gd name="adj1" fmla="val 10800000"/>
              <a:gd name="adj2" fmla="val 3"/>
              <a:gd name="adj3" fmla="val 15291"/>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grpSp>
        <p:nvGrpSpPr>
          <p:cNvPr id="17" name="组合 16"/>
          <p:cNvGrpSpPr/>
          <p:nvPr/>
        </p:nvGrpSpPr>
        <p:grpSpPr>
          <a:xfrm>
            <a:off x="1422054" y="3218740"/>
            <a:ext cx="1298382" cy="1320306"/>
            <a:chOff x="1757991" y="3318141"/>
            <a:chExt cx="1369556" cy="1392682"/>
          </a:xfrm>
        </p:grpSpPr>
        <p:grpSp>
          <p:nvGrpSpPr>
            <p:cNvPr id="18" name="组合 17"/>
            <p:cNvGrpSpPr/>
            <p:nvPr/>
          </p:nvGrpSpPr>
          <p:grpSpPr>
            <a:xfrm>
              <a:off x="1757991" y="3318141"/>
              <a:ext cx="1369556" cy="1392682"/>
              <a:chOff x="1101935" y="1054869"/>
              <a:chExt cx="1369556" cy="1392682"/>
            </a:xfrm>
          </p:grpSpPr>
          <p:sp>
            <p:nvSpPr>
              <p:cNvPr id="20"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C8161D"/>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1"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C8161D"/>
                </a:solidFill>
                <a:prstDash val="solid"/>
              </a:ln>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sp>
          <p:nvSpPr>
            <p:cNvPr id="19" name="Freeform 116"/>
            <p:cNvSpPr>
              <a:spLocks noEditPoints="1"/>
            </p:cNvSpPr>
            <p:nvPr/>
          </p:nvSpPr>
          <p:spPr bwMode="auto">
            <a:xfrm>
              <a:off x="2200276" y="3828795"/>
              <a:ext cx="460506" cy="3713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C8161D"/>
            </a:solidFill>
            <a:ln w="9525">
              <a:solidFill>
                <a:srgbClr val="C8161D"/>
              </a:solidFill>
              <a:round/>
            </a:ln>
            <a:effectLst>
              <a:outerShdw blurRad="50800" dist="38100" dir="2700000" algn="tl" rotWithShape="0">
                <a:prstClr val="black">
                  <a:alpha val="40000"/>
                </a:prstClr>
              </a:outerShdw>
            </a:effectLst>
          </p:spPr>
          <p:txBody>
            <a:bodyPr vert="horz" wrap="square" lIns="121897" tIns="60948" rIns="121897" bIns="60948" numCol="1" anchor="t" anchorCtr="0" compatLnSpc="1"/>
            <a:lstStyle/>
            <a:p>
              <a:endParaRPr lang="en-US" sz="1705">
                <a:latin typeface="+mn-lt"/>
                <a:ea typeface="+mn-ea"/>
                <a:cs typeface="+mn-ea"/>
                <a:sym typeface="+mn-lt"/>
              </a:endParaRPr>
            </a:p>
          </p:txBody>
        </p:sp>
      </p:grpSp>
      <p:grpSp>
        <p:nvGrpSpPr>
          <p:cNvPr id="23" name="组合 22"/>
          <p:cNvGrpSpPr/>
          <p:nvPr/>
        </p:nvGrpSpPr>
        <p:grpSpPr>
          <a:xfrm>
            <a:off x="5176255" y="3218740"/>
            <a:ext cx="1298382" cy="1320306"/>
            <a:chOff x="1101935" y="1054869"/>
            <a:chExt cx="1369556" cy="1392682"/>
          </a:xfrm>
        </p:grpSpPr>
        <p:sp>
          <p:nvSpPr>
            <p:cNvPr id="25"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C8161D"/>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6"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C8161D"/>
              </a:solidFill>
              <a:prstDash val="solid"/>
            </a:ln>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sp>
        <p:nvSpPr>
          <p:cNvPr id="24" name="Freeform 178"/>
          <p:cNvSpPr>
            <a:spLocks noEditPoints="1"/>
          </p:cNvSpPr>
          <p:nvPr/>
        </p:nvSpPr>
        <p:spPr bwMode="auto">
          <a:xfrm>
            <a:off x="5595555" y="3711009"/>
            <a:ext cx="482994" cy="363775"/>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C8161D"/>
          </a:solidFill>
          <a:ln w="9525">
            <a:solidFill>
              <a:srgbClr val="C8161D"/>
            </a:solidFill>
            <a:round/>
          </a:ln>
          <a:effectLst>
            <a:outerShdw blurRad="50800" dist="38100" dir="2700000" algn="tl" rotWithShape="0">
              <a:prstClr val="black">
                <a:alpha val="40000"/>
              </a:prstClr>
            </a:outerShdw>
          </a:effectLst>
        </p:spPr>
        <p:txBody>
          <a:bodyPr vert="horz" wrap="square" lIns="121897" tIns="60948" rIns="121897" bIns="60948" numCol="1" anchor="t" anchorCtr="0" compatLnSpc="1"/>
          <a:lstStyle/>
          <a:p>
            <a:endParaRPr lang="en-US" sz="1705">
              <a:latin typeface="+mn-lt"/>
              <a:ea typeface="+mn-ea"/>
              <a:cs typeface="+mn-ea"/>
              <a:sym typeface="+mn-lt"/>
            </a:endParaRPr>
          </a:p>
        </p:txBody>
      </p:sp>
      <p:grpSp>
        <p:nvGrpSpPr>
          <p:cNvPr id="28" name="组合 27"/>
          <p:cNvGrpSpPr/>
          <p:nvPr/>
        </p:nvGrpSpPr>
        <p:grpSpPr>
          <a:xfrm>
            <a:off x="3269287" y="3218740"/>
            <a:ext cx="1298382" cy="1320306"/>
            <a:chOff x="1101935" y="1054869"/>
            <a:chExt cx="1369556" cy="1392682"/>
          </a:xfrm>
        </p:grpSpPr>
        <p:sp>
          <p:nvSpPr>
            <p:cNvPr id="30"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C8161D"/>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C8161D"/>
              </a:solidFill>
              <a:prstDash val="solid"/>
            </a:ln>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sp>
        <p:nvSpPr>
          <p:cNvPr id="29" name="Freeform 105"/>
          <p:cNvSpPr>
            <a:spLocks noEditPoints="1"/>
          </p:cNvSpPr>
          <p:nvPr/>
        </p:nvSpPr>
        <p:spPr bwMode="auto">
          <a:xfrm>
            <a:off x="3740763" y="3716644"/>
            <a:ext cx="357690" cy="352506"/>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C8161D"/>
          </a:solidFill>
          <a:ln w="9525">
            <a:solidFill>
              <a:srgbClr val="C8161D"/>
            </a:solidFill>
            <a:round/>
          </a:ln>
          <a:effectLst>
            <a:outerShdw blurRad="50800" dist="38100" dir="2700000" algn="tl" rotWithShape="0">
              <a:prstClr val="black">
                <a:alpha val="40000"/>
              </a:prstClr>
            </a:outerShdw>
          </a:effectLst>
        </p:spPr>
        <p:txBody>
          <a:bodyPr vert="horz" wrap="square" lIns="121897" tIns="60948" rIns="121897" bIns="60948" numCol="1" anchor="t" anchorCtr="0" compatLnSpc="1"/>
          <a:lstStyle/>
          <a:p>
            <a:endParaRPr lang="en-US" sz="1705" dirty="0">
              <a:solidFill>
                <a:schemeClr val="accent3">
                  <a:lumMod val="50000"/>
                </a:schemeClr>
              </a:solidFill>
              <a:latin typeface="+mn-lt"/>
              <a:ea typeface="+mn-ea"/>
              <a:cs typeface="+mn-ea"/>
              <a:sym typeface="+mn-lt"/>
            </a:endParaRPr>
          </a:p>
        </p:txBody>
      </p:sp>
      <p:grpSp>
        <p:nvGrpSpPr>
          <p:cNvPr id="33" name="组合 32"/>
          <p:cNvGrpSpPr/>
          <p:nvPr/>
        </p:nvGrpSpPr>
        <p:grpSpPr>
          <a:xfrm>
            <a:off x="7030390" y="3164560"/>
            <a:ext cx="1298382" cy="1320306"/>
            <a:chOff x="1101935" y="1054869"/>
            <a:chExt cx="1369556" cy="1392682"/>
          </a:xfrm>
        </p:grpSpPr>
        <p:sp>
          <p:nvSpPr>
            <p:cNvPr id="35"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C8161D"/>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6"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C8161D"/>
              </a:solidFill>
              <a:prstDash val="solid"/>
            </a:ln>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sp>
        <p:nvSpPr>
          <p:cNvPr id="34" name="Freeform 62"/>
          <p:cNvSpPr>
            <a:spLocks noChangeAspect="1" noEditPoints="1"/>
          </p:cNvSpPr>
          <p:nvPr/>
        </p:nvSpPr>
        <p:spPr bwMode="auto">
          <a:xfrm>
            <a:off x="7460470" y="3635373"/>
            <a:ext cx="434422" cy="4378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C8161D"/>
          </a:solidFill>
          <a:ln w="9525">
            <a:solidFill>
              <a:srgbClr val="C8161D"/>
            </a:solidFill>
            <a:round/>
          </a:ln>
          <a:effectLst>
            <a:outerShdw blurRad="50800" dist="38100" dir="2700000" algn="tl" rotWithShape="0">
              <a:prstClr val="black">
                <a:alpha val="40000"/>
              </a:prstClr>
            </a:outerShdw>
          </a:effectLst>
        </p:spPr>
        <p:txBody>
          <a:bodyPr vert="horz" wrap="square" lIns="121897" tIns="60948" rIns="121897" bIns="60948" numCol="1" anchor="t" anchorCtr="0" compatLnSpc="1"/>
          <a:lstStyle/>
          <a:p>
            <a:endParaRPr lang="en-US" sz="1705">
              <a:latin typeface="+mn-lt"/>
              <a:ea typeface="+mn-ea"/>
              <a:cs typeface="+mn-ea"/>
              <a:sym typeface="+mn-lt"/>
            </a:endParaRPr>
          </a:p>
        </p:txBody>
      </p:sp>
      <p:grpSp>
        <p:nvGrpSpPr>
          <p:cNvPr id="38" name="组合 37"/>
          <p:cNvGrpSpPr/>
          <p:nvPr/>
        </p:nvGrpSpPr>
        <p:grpSpPr>
          <a:xfrm>
            <a:off x="8949924" y="3164560"/>
            <a:ext cx="1298382" cy="1320306"/>
            <a:chOff x="1101935" y="1054869"/>
            <a:chExt cx="1369556" cy="1392682"/>
          </a:xfrm>
        </p:grpSpPr>
        <p:sp>
          <p:nvSpPr>
            <p:cNvPr id="40"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C8161D"/>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1"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C8161D"/>
              </a:solidFill>
              <a:prstDash val="solid"/>
            </a:ln>
            <a:effectLst/>
          </p:spPr>
          <p:txBody>
            <a:bodyPr rot="0" spcFirstLastPara="0" vertOverflow="overflow" horzOverflow="overflow" vert="horz" wrap="square" lIns="91423" tIns="45712" rIns="91423" bIns="45712" numCol="1" spcCol="0" rtlCol="0" fromWordArt="0" anchor="ctr" anchorCtr="0" forceAA="0" compatLnSpc="1">
              <a:noAutofit/>
            </a:bodyPr>
            <a:lstStyle/>
            <a:p>
              <a:pPr algn="ctr" defTabSz="963930" fontAlgn="auto">
                <a:lnSpc>
                  <a:spcPct val="130000"/>
                </a:lnSpc>
                <a:spcBef>
                  <a:spcPts val="0"/>
                </a:spcBef>
                <a:spcAft>
                  <a:spcPts val="0"/>
                </a:spcAft>
                <a:defRPr/>
              </a:pPr>
              <a:endParaRPr lang="en-US" kern="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sp>
        <p:nvSpPr>
          <p:cNvPr id="39" name="Freeform 45"/>
          <p:cNvSpPr>
            <a:spLocks noEditPoints="1"/>
          </p:cNvSpPr>
          <p:nvPr/>
        </p:nvSpPr>
        <p:spPr bwMode="auto">
          <a:xfrm>
            <a:off x="9387174" y="3598353"/>
            <a:ext cx="452719" cy="452719"/>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C8161D"/>
          </a:solidFill>
          <a:ln w="9525">
            <a:solidFill>
              <a:srgbClr val="C8161D"/>
            </a:solidFill>
            <a:round/>
          </a:ln>
          <a:effectLst>
            <a:outerShdw blurRad="50800" dist="38100" dir="2700000" algn="tl" rotWithShape="0">
              <a:prstClr val="black">
                <a:alpha val="40000"/>
              </a:prstClr>
            </a:outerShdw>
          </a:effectLst>
        </p:spPr>
        <p:txBody>
          <a:bodyPr vert="horz" wrap="square" lIns="121897" tIns="60948" rIns="121897" bIns="60948" numCol="1" anchor="t" anchorCtr="0" compatLnSpc="1"/>
          <a:lstStyle/>
          <a:p>
            <a:endParaRPr lang="en-US" sz="1705">
              <a:latin typeface="+mn-lt"/>
              <a:ea typeface="+mn-ea"/>
              <a:cs typeface="+mn-ea"/>
              <a:sym typeface="+mn-lt"/>
            </a:endParaRPr>
          </a:p>
        </p:txBody>
      </p:sp>
      <p:sp>
        <p:nvSpPr>
          <p:cNvPr id="42" name="Text Placeholder 2"/>
          <p:cNvSpPr txBox="1"/>
          <p:nvPr/>
        </p:nvSpPr>
        <p:spPr>
          <a:xfrm>
            <a:off x="783363" y="5271806"/>
            <a:ext cx="2957399"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43" name="文本框 36"/>
          <p:cNvSpPr txBox="1"/>
          <p:nvPr/>
        </p:nvSpPr>
        <p:spPr>
          <a:xfrm>
            <a:off x="670966" y="4895261"/>
            <a:ext cx="230200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44" name="Text Placeholder 2"/>
          <p:cNvSpPr txBox="1"/>
          <p:nvPr/>
        </p:nvSpPr>
        <p:spPr>
          <a:xfrm>
            <a:off x="4674531" y="5271806"/>
            <a:ext cx="2957399"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45" name="文本框 36"/>
          <p:cNvSpPr txBox="1"/>
          <p:nvPr/>
        </p:nvSpPr>
        <p:spPr>
          <a:xfrm>
            <a:off x="4562134" y="4895261"/>
            <a:ext cx="230200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46" name="Text Placeholder 2"/>
          <p:cNvSpPr txBox="1"/>
          <p:nvPr/>
        </p:nvSpPr>
        <p:spPr>
          <a:xfrm>
            <a:off x="8565699" y="5271806"/>
            <a:ext cx="2957399"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47" name="文本框 36"/>
          <p:cNvSpPr txBox="1"/>
          <p:nvPr/>
        </p:nvSpPr>
        <p:spPr>
          <a:xfrm>
            <a:off x="8453302" y="4895261"/>
            <a:ext cx="230200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48" name="Text Placeholder 2"/>
          <p:cNvSpPr txBox="1"/>
          <p:nvPr/>
        </p:nvSpPr>
        <p:spPr>
          <a:xfrm>
            <a:off x="2855586" y="1779190"/>
            <a:ext cx="2957399"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49" name="文本框 36"/>
          <p:cNvSpPr txBox="1"/>
          <p:nvPr/>
        </p:nvSpPr>
        <p:spPr>
          <a:xfrm>
            <a:off x="2743189" y="1402645"/>
            <a:ext cx="230200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50" name="Text Placeholder 2"/>
          <p:cNvSpPr txBox="1"/>
          <p:nvPr/>
        </p:nvSpPr>
        <p:spPr>
          <a:xfrm>
            <a:off x="6746754" y="1779190"/>
            <a:ext cx="2957399"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51" name="文本框 36"/>
          <p:cNvSpPr txBox="1"/>
          <p:nvPr/>
        </p:nvSpPr>
        <p:spPr>
          <a:xfrm>
            <a:off x="6634357" y="1402645"/>
            <a:ext cx="230200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Tree>
    <p:extLst>
      <p:ext uri="{BB962C8B-B14F-4D97-AF65-F5344CB8AC3E}">
        <p14:creationId xmlns:p14="http://schemas.microsoft.com/office/powerpoint/2010/main" val="192019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
                                        <p:tgtEl>
                                          <p:spTgt spid="6"/>
                                        </p:tgtEl>
                                      </p:cBhvr>
                                    </p:animEffect>
                                  </p:childTnLst>
                                </p:cTn>
                              </p:par>
                              <p:par>
                                <p:cTn id="8" presetID="23" presetClass="entr" presetSubtype="16"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500" fill="hold"/>
                                        <p:tgtEl>
                                          <p:spTgt spid="17"/>
                                        </p:tgtEl>
                                        <p:attrNameLst>
                                          <p:attrName>ppt_w</p:attrName>
                                        </p:attrNameLst>
                                      </p:cBhvr>
                                      <p:tavLst>
                                        <p:tav tm="0">
                                          <p:val>
                                            <p:fltVal val="0"/>
                                          </p:val>
                                        </p:tav>
                                        <p:tav tm="100000">
                                          <p:val>
                                            <p:strVal val="#ppt_w"/>
                                          </p:val>
                                        </p:tav>
                                      </p:tavLst>
                                    </p:anim>
                                    <p:anim calcmode="lin" valueType="num">
                                      <p:cBhvr>
                                        <p:cTn id="11" dur="500" fill="hold"/>
                                        <p:tgtEl>
                                          <p:spTgt spid="17"/>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994" y="407406"/>
            <a:ext cx="72428" cy="588475"/>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0966" y="472661"/>
            <a:ext cx="2651118" cy="523220"/>
          </a:xfrm>
          <a:prstGeom prst="rect">
            <a:avLst/>
          </a:prstGeom>
          <a:noFill/>
        </p:spPr>
        <p:txBody>
          <a:bodyPr wrap="square" rtlCol="0">
            <a:spAutoFit/>
          </a:bodyPr>
          <a:lstStyle/>
          <a:p>
            <a:r>
              <a:rPr lang="zh-CN" altLang="en-US" sz="2800" b="1" dirty="0" smtClean="0">
                <a:solidFill>
                  <a:srgbClr val="C8161D"/>
                </a:solidFill>
              </a:rPr>
              <a:t>年终工作概述</a:t>
            </a:r>
            <a:endParaRPr lang="zh-CN" altLang="en-US" sz="2800" b="1" dirty="0">
              <a:solidFill>
                <a:srgbClr val="C8161D"/>
              </a:solidFill>
            </a:endParaRPr>
          </a:p>
        </p:txBody>
      </p:sp>
      <p:sp>
        <p:nvSpPr>
          <p:cNvPr id="4" name="任意多边形 3"/>
          <p:cNvSpPr/>
          <p:nvPr/>
        </p:nvSpPr>
        <p:spPr>
          <a:xfrm>
            <a:off x="5730131" y="1323791"/>
            <a:ext cx="6458277" cy="4976650"/>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gradFill>
              <a:gsLst>
                <a:gs pos="0">
                  <a:schemeClr val="bg1">
                    <a:lumMod val="85000"/>
                  </a:schemeClr>
                </a:gs>
                <a:gs pos="100000">
                  <a:schemeClr val="bg1">
                    <a:lumMod val="95000"/>
                  </a:schemeClr>
                </a:gs>
              </a:gsLst>
              <a:lin ang="5400000" scaled="0"/>
            </a:grad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bg1"/>
              </a:solidFill>
              <a:latin typeface="Arial" panose="020B0604020202020204" pitchFamily="34" charset="0"/>
              <a:ea typeface="微软雅黑" panose="020B0503020204020204" charset="-122"/>
            </a:endParaRPr>
          </a:p>
        </p:txBody>
      </p:sp>
      <p:grpSp>
        <p:nvGrpSpPr>
          <p:cNvPr id="5" name="组合 4"/>
          <p:cNvGrpSpPr/>
          <p:nvPr/>
        </p:nvGrpSpPr>
        <p:grpSpPr>
          <a:xfrm>
            <a:off x="11371108" y="3322799"/>
            <a:ext cx="109450" cy="744170"/>
            <a:chOff x="7917305" y="1679687"/>
            <a:chExt cx="213360" cy="853440"/>
          </a:xfrm>
          <a:solidFill>
            <a:srgbClr val="C8161D"/>
          </a:solidFill>
        </p:grpSpPr>
        <p:sp>
          <p:nvSpPr>
            <p:cNvPr id="6" name="矩形 5"/>
            <p:cNvSpPr/>
            <p:nvPr/>
          </p:nvSpPr>
          <p:spPr>
            <a:xfrm>
              <a:off x="7917305" y="167968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7" name="矩形 6"/>
            <p:cNvSpPr/>
            <p:nvPr/>
          </p:nvSpPr>
          <p:spPr>
            <a:xfrm>
              <a:off x="7917305" y="189304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8" name="矩形 7"/>
            <p:cNvSpPr/>
            <p:nvPr/>
          </p:nvSpPr>
          <p:spPr>
            <a:xfrm>
              <a:off x="7917305" y="210640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9" name="矩形 8"/>
            <p:cNvSpPr/>
            <p:nvPr/>
          </p:nvSpPr>
          <p:spPr>
            <a:xfrm>
              <a:off x="7917305" y="231976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grpSp>
        <p:nvGrpSpPr>
          <p:cNvPr id="10" name="组合 9"/>
          <p:cNvGrpSpPr/>
          <p:nvPr/>
        </p:nvGrpSpPr>
        <p:grpSpPr>
          <a:xfrm rot="16200000" flipH="1">
            <a:off x="5581932" y="4413809"/>
            <a:ext cx="1201608" cy="919686"/>
            <a:chOff x="911201" y="1622002"/>
            <a:chExt cx="2283025" cy="1747386"/>
          </a:xfrm>
          <a:solidFill>
            <a:srgbClr val="C8161D"/>
          </a:solidFill>
        </p:grpSpPr>
        <p:sp>
          <p:nvSpPr>
            <p:cNvPr id="11" name="矩形 10"/>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12" name="任意多边形 11"/>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13" name="椭圆 12"/>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14" name="椭圆 13"/>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15" name="椭圆 14"/>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16" name="椭圆 15"/>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17" name="椭圆 16"/>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grpSp>
        <p:nvGrpSpPr>
          <p:cNvPr id="18" name="组合 17"/>
          <p:cNvGrpSpPr/>
          <p:nvPr/>
        </p:nvGrpSpPr>
        <p:grpSpPr>
          <a:xfrm rot="16200000" flipH="1">
            <a:off x="9191668" y="5302908"/>
            <a:ext cx="1201608" cy="919686"/>
            <a:chOff x="911201" y="1622002"/>
            <a:chExt cx="2283025" cy="1747386"/>
          </a:xfrm>
          <a:solidFill>
            <a:srgbClr val="C8161D"/>
          </a:solidFill>
        </p:grpSpPr>
        <p:sp>
          <p:nvSpPr>
            <p:cNvPr id="19" name="矩形 18"/>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20" name="任意多边形 19"/>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21" name="椭圆 20"/>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22" name="椭圆 21"/>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23" name="椭圆 22"/>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24" name="椭圆 23"/>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25" name="椭圆 24"/>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grpSp>
        <p:nvGrpSpPr>
          <p:cNvPr id="26" name="组合 25"/>
          <p:cNvGrpSpPr/>
          <p:nvPr/>
        </p:nvGrpSpPr>
        <p:grpSpPr>
          <a:xfrm rot="16200000" flipH="1">
            <a:off x="6852910" y="3131893"/>
            <a:ext cx="1201608" cy="919686"/>
            <a:chOff x="911201" y="1622002"/>
            <a:chExt cx="2283025" cy="1747386"/>
          </a:xfrm>
          <a:solidFill>
            <a:srgbClr val="C8161D"/>
          </a:solidFill>
        </p:grpSpPr>
        <p:sp>
          <p:nvSpPr>
            <p:cNvPr id="27" name="矩形 26"/>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28" name="任意多边形 27"/>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29" name="椭圆 28"/>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30" name="椭圆 29"/>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31" name="椭圆 30"/>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32" name="椭圆 31"/>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33" name="椭圆 32"/>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sp>
        <p:nvSpPr>
          <p:cNvPr id="35" name="椭圆 34"/>
          <p:cNvSpPr/>
          <p:nvPr/>
        </p:nvSpPr>
        <p:spPr>
          <a:xfrm>
            <a:off x="9874629" y="5284392"/>
            <a:ext cx="931330" cy="931330"/>
          </a:xfrm>
          <a:prstGeom prst="ellipse">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36" name="椭圆 35"/>
          <p:cNvSpPr/>
          <p:nvPr/>
        </p:nvSpPr>
        <p:spPr>
          <a:xfrm>
            <a:off x="9958859" y="5368622"/>
            <a:ext cx="762867" cy="762867"/>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nvGrpSpPr>
          <p:cNvPr id="37" name="组合 36"/>
          <p:cNvGrpSpPr/>
          <p:nvPr/>
        </p:nvGrpSpPr>
        <p:grpSpPr>
          <a:xfrm>
            <a:off x="10194114" y="5602196"/>
            <a:ext cx="292359" cy="307979"/>
            <a:chOff x="6596990" y="5657399"/>
            <a:chExt cx="428184" cy="496168"/>
          </a:xfrm>
          <a:solidFill>
            <a:srgbClr val="C8161D"/>
          </a:solidFill>
        </p:grpSpPr>
        <p:sp>
          <p:nvSpPr>
            <p:cNvPr id="38" name="Freeform 25"/>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39" name="Freeform 26"/>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40"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41" name="Freeform 28"/>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42"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43"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44" name="Freeform 31"/>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45"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grpSp>
      <p:sp>
        <p:nvSpPr>
          <p:cNvPr id="47" name="椭圆 46"/>
          <p:cNvSpPr/>
          <p:nvPr/>
        </p:nvSpPr>
        <p:spPr>
          <a:xfrm>
            <a:off x="6223841" y="4425632"/>
            <a:ext cx="931330" cy="931330"/>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48" name="椭圆 47"/>
          <p:cNvSpPr/>
          <p:nvPr/>
        </p:nvSpPr>
        <p:spPr>
          <a:xfrm>
            <a:off x="6312194" y="4525978"/>
            <a:ext cx="762867" cy="762867"/>
          </a:xfrm>
          <a:prstGeom prst="ellipse">
            <a:avLst/>
          </a:prstGeom>
          <a:gradFill flip="none" rotWithShape="1">
            <a:gsLst>
              <a:gs pos="0">
                <a:schemeClr val="bg1">
                  <a:lumMod val="85000"/>
                </a:schemeClr>
              </a:gs>
              <a:gs pos="100000">
                <a:schemeClr val="bg1">
                  <a:lumMod val="60000"/>
                  <a:lumOff val="40000"/>
                </a:schemeClr>
              </a:gs>
            </a:gsLst>
            <a:lin ang="2700000" scaled="1"/>
            <a:tileRect/>
          </a:gradFill>
          <a:ln>
            <a:gradFill>
              <a:gsLst>
                <a:gs pos="0">
                  <a:schemeClr val="bg1"/>
                </a:gs>
                <a:gs pos="100000">
                  <a:schemeClr val="accent1">
                    <a:tint val="23500"/>
                    <a:satMod val="160000"/>
                  </a:schemeClr>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nvGrpSpPr>
          <p:cNvPr id="49" name="组合 48"/>
          <p:cNvGrpSpPr/>
          <p:nvPr/>
        </p:nvGrpSpPr>
        <p:grpSpPr>
          <a:xfrm>
            <a:off x="6567881" y="4769292"/>
            <a:ext cx="280788" cy="343926"/>
            <a:chOff x="6605340" y="4486155"/>
            <a:chExt cx="403136" cy="493783"/>
          </a:xfrm>
          <a:solidFill>
            <a:srgbClr val="C8161D"/>
          </a:solidFill>
        </p:grpSpPr>
        <p:sp>
          <p:nvSpPr>
            <p:cNvPr id="50" name="Freeform 115"/>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51"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52" name="Freeform 117"/>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53" name="Freeform 118"/>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54" name="Freeform 119"/>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55" name="Freeform 120"/>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56" name="Freeform 121"/>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57"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58" name="Freeform 123"/>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grpSp>
      <p:sp>
        <p:nvSpPr>
          <p:cNvPr id="60" name="椭圆 59"/>
          <p:cNvSpPr/>
          <p:nvPr/>
        </p:nvSpPr>
        <p:spPr>
          <a:xfrm>
            <a:off x="7529117" y="3126655"/>
            <a:ext cx="931330" cy="931330"/>
          </a:xfrm>
          <a:prstGeom prst="ellipse">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61" name="椭圆 60"/>
          <p:cNvSpPr/>
          <p:nvPr/>
        </p:nvSpPr>
        <p:spPr>
          <a:xfrm>
            <a:off x="7608485" y="3215880"/>
            <a:ext cx="762867" cy="762867"/>
          </a:xfrm>
          <a:prstGeom prst="ellipse">
            <a:avLst/>
          </a:prstGeom>
          <a:gradFill>
            <a:gsLst>
              <a:gs pos="0">
                <a:schemeClr val="bg1">
                  <a:lumMod val="85000"/>
                </a:schemeClr>
              </a:gs>
              <a:gs pos="100000">
                <a:schemeClr val="bg1">
                  <a:lumMod val="60000"/>
                  <a:lumOff val="40000"/>
                </a:schemeClr>
              </a:gs>
            </a:gsLst>
            <a:lin ang="5400000" scaled="0"/>
          </a:gradFill>
          <a:ln>
            <a:gradFill>
              <a:gsLst>
                <a:gs pos="0">
                  <a:schemeClr val="bg1">
                    <a:lumMod val="75000"/>
                  </a:schemeClr>
                </a:gs>
                <a:gs pos="100000">
                  <a:schemeClr val="bg1"/>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nvGrpSpPr>
          <p:cNvPr id="62" name="组合 61"/>
          <p:cNvGrpSpPr/>
          <p:nvPr/>
        </p:nvGrpSpPr>
        <p:grpSpPr>
          <a:xfrm>
            <a:off x="7844940" y="3422329"/>
            <a:ext cx="364246" cy="342775"/>
            <a:chOff x="5067933" y="4413400"/>
            <a:chExt cx="586815" cy="552226"/>
          </a:xfrm>
          <a:solidFill>
            <a:srgbClr val="C8161D"/>
          </a:solidFill>
        </p:grpSpPr>
        <p:sp>
          <p:nvSpPr>
            <p:cNvPr id="63"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64" name="Freeform 125"/>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65"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grpSp>
      <p:sp>
        <p:nvSpPr>
          <p:cNvPr id="67" name="椭圆 66"/>
          <p:cNvSpPr/>
          <p:nvPr/>
        </p:nvSpPr>
        <p:spPr>
          <a:xfrm>
            <a:off x="5814854" y="1408512"/>
            <a:ext cx="931330" cy="931330"/>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sp>
        <p:nvSpPr>
          <p:cNvPr id="68" name="椭圆 67"/>
          <p:cNvSpPr/>
          <p:nvPr/>
        </p:nvSpPr>
        <p:spPr>
          <a:xfrm>
            <a:off x="5899084" y="1492742"/>
            <a:ext cx="762867" cy="762867"/>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nvGrpSpPr>
          <p:cNvPr id="69" name="组合 68"/>
          <p:cNvGrpSpPr/>
          <p:nvPr/>
        </p:nvGrpSpPr>
        <p:grpSpPr>
          <a:xfrm>
            <a:off x="6113960" y="1716806"/>
            <a:ext cx="352400" cy="330931"/>
            <a:chOff x="3411256" y="4486155"/>
            <a:chExt cx="567731" cy="533142"/>
          </a:xfrm>
          <a:solidFill>
            <a:srgbClr val="C8161D"/>
          </a:solidFill>
        </p:grpSpPr>
        <p:sp>
          <p:nvSpPr>
            <p:cNvPr id="70" name="Freeform 156"/>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71"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72"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73"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74"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75"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76" name="Freeform 162"/>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77" name="Freeform 163"/>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sp>
          <p:nvSpPr>
            <p:cNvPr id="78" name="Freeform 164"/>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zh-CN" altLang="en-US" sz="1705">
                <a:latin typeface="Arial" panose="020B0604020202020204" pitchFamily="34" charset="0"/>
                <a:ea typeface="微软雅黑" panose="020B0503020204020204" charset="-122"/>
              </a:endParaRPr>
            </a:p>
          </p:txBody>
        </p:sp>
      </p:grpSp>
      <p:sp>
        <p:nvSpPr>
          <p:cNvPr id="87" name="Text Placeholder 2"/>
          <p:cNvSpPr txBox="1"/>
          <p:nvPr/>
        </p:nvSpPr>
        <p:spPr>
          <a:xfrm>
            <a:off x="783364" y="1700336"/>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88" name="文本框 36"/>
          <p:cNvSpPr txBox="1"/>
          <p:nvPr/>
        </p:nvSpPr>
        <p:spPr>
          <a:xfrm>
            <a:off x="670966" y="1323791"/>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89" name="Text Placeholder 2"/>
          <p:cNvSpPr txBox="1"/>
          <p:nvPr/>
        </p:nvSpPr>
        <p:spPr>
          <a:xfrm>
            <a:off x="2138926" y="3364561"/>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90" name="文本框 36"/>
          <p:cNvSpPr txBox="1"/>
          <p:nvPr/>
        </p:nvSpPr>
        <p:spPr>
          <a:xfrm>
            <a:off x="2026528" y="2988016"/>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91" name="Text Placeholder 2"/>
          <p:cNvSpPr txBox="1"/>
          <p:nvPr/>
        </p:nvSpPr>
        <p:spPr>
          <a:xfrm>
            <a:off x="850872" y="4518631"/>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92" name="文本框 36"/>
          <p:cNvSpPr txBox="1"/>
          <p:nvPr/>
        </p:nvSpPr>
        <p:spPr>
          <a:xfrm>
            <a:off x="738474" y="4142086"/>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
        <p:nvSpPr>
          <p:cNvPr id="93" name="Text Placeholder 2"/>
          <p:cNvSpPr txBox="1"/>
          <p:nvPr/>
        </p:nvSpPr>
        <p:spPr>
          <a:xfrm>
            <a:off x="4296947" y="5836285"/>
            <a:ext cx="4663714" cy="738664"/>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mn-lt"/>
                <a:cs typeface="+mn-ea"/>
                <a:sym typeface="+mn-lt"/>
              </a:rPr>
              <a:t>Please replace text, click add relevant headline, modify the text content, also can copy your content to this directly.</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cs typeface="+mn-ea"/>
                <a:sym typeface="+mn-lt"/>
              </a:rPr>
              <a:t>.</a:t>
            </a:r>
            <a:r>
              <a:rPr lang="en-US" altLang="zh-CN" sz="800" dirty="0">
                <a:solidFill>
                  <a:schemeClr val="bg1">
                    <a:lumMod val="65000"/>
                  </a:schemeClr>
                </a:solidFill>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mn-lt"/>
              <a:cs typeface="+mn-ea"/>
              <a:sym typeface="+mn-lt"/>
            </a:endParaRPr>
          </a:p>
        </p:txBody>
      </p:sp>
      <p:sp>
        <p:nvSpPr>
          <p:cNvPr id="94" name="文本框 36"/>
          <p:cNvSpPr txBox="1"/>
          <p:nvPr/>
        </p:nvSpPr>
        <p:spPr>
          <a:xfrm>
            <a:off x="4184549" y="5459740"/>
            <a:ext cx="1723549"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rPr>
              <a:t>年终工作概述</a:t>
            </a:r>
            <a:endParaRPr lang="zh-CN" altLang="en-US" sz="2000" b="1" dirty="0">
              <a:solidFill>
                <a:srgbClr val="C00000"/>
              </a:solidFill>
            </a:endParaRPr>
          </a:p>
        </p:txBody>
      </p:sp>
    </p:spTree>
    <p:extLst>
      <p:ext uri="{BB962C8B-B14F-4D97-AF65-F5344CB8AC3E}">
        <p14:creationId xmlns:p14="http://schemas.microsoft.com/office/powerpoint/2010/main" val="2499233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right)">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p:nvPr/>
        </p:nvSpPr>
        <p:spPr bwMode="auto">
          <a:xfrm rot="5400000">
            <a:off x="4406455" y="1812103"/>
            <a:ext cx="3419172" cy="30303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C8161D"/>
            </a:solid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pic>
        <p:nvPicPr>
          <p:cNvPr id="18" name="Picture 3" descr="C:\Users\Administrator\Desktop\微立体创业计划\002.png"/>
          <p:cNvPicPr>
            <a:picLocks noChangeAspect="1" noChangeArrowheads="1"/>
          </p:cNvPicPr>
          <p:nvPr/>
        </p:nvPicPr>
        <p:blipFill>
          <a:blip r:embed="rId3" cstate="email"/>
          <a:srcRect/>
          <a:stretch>
            <a:fillRect/>
          </a:stretch>
        </p:blipFill>
        <p:spPr bwMode="auto">
          <a:xfrm>
            <a:off x="4338243" y="1491570"/>
            <a:ext cx="3671452" cy="367145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9" name="Freeform 5"/>
          <p:cNvSpPr/>
          <p:nvPr/>
        </p:nvSpPr>
        <p:spPr bwMode="auto">
          <a:xfrm rot="5400000">
            <a:off x="4278683" y="2036359"/>
            <a:ext cx="1094948" cy="97044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161D"/>
          </a:solidFill>
          <a:ln w="25400">
            <a:noFill/>
          </a:ln>
          <a:effectLst>
            <a:outerShdw blurRad="444500" dist="152400" dir="2700000" algn="tl" rotWithShape="0">
              <a:prstClr val="black">
                <a:alpha val="30000"/>
              </a:prstClr>
            </a:outerShdw>
          </a:effectLst>
        </p:spPr>
        <p:txBody>
          <a:bodyPr vert="horz" wrap="square" lIns="91416" tIns="45708" rIns="91416" bIns="45708" numCol="1" anchor="t" anchorCtr="0" compatLnSpc="1"/>
          <a:lstStyle/>
          <a:p>
            <a:endParaRPr lang="zh-CN" altLang="en-US" sz="1600" b="1">
              <a:cs typeface="+mn-ea"/>
              <a:sym typeface="+mn-lt"/>
            </a:endParaRPr>
          </a:p>
        </p:txBody>
      </p:sp>
      <p:sp>
        <p:nvSpPr>
          <p:cNvPr id="20" name="TextBox 7"/>
          <p:cNvSpPr>
            <a:spLocks noChangeArrowheads="1"/>
          </p:cNvSpPr>
          <p:nvPr/>
        </p:nvSpPr>
        <p:spPr bwMode="auto">
          <a:xfrm>
            <a:off x="4178558" y="2302381"/>
            <a:ext cx="126027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chemeClr val="bg1"/>
                </a:solidFill>
                <a:cs typeface="+mn-ea"/>
                <a:sym typeface="+mn-lt"/>
              </a:rPr>
              <a:t>02</a:t>
            </a:r>
            <a:endParaRPr lang="zh-CN" altLang="en-US" sz="3200" b="1" dirty="0">
              <a:solidFill>
                <a:schemeClr val="bg1"/>
              </a:solidFill>
              <a:cs typeface="+mn-ea"/>
              <a:sym typeface="+mn-lt"/>
            </a:endParaRPr>
          </a:p>
        </p:txBody>
      </p:sp>
      <p:sp>
        <p:nvSpPr>
          <p:cNvPr id="21" name="文本框 163"/>
          <p:cNvSpPr txBox="1"/>
          <p:nvPr/>
        </p:nvSpPr>
        <p:spPr>
          <a:xfrm>
            <a:off x="4927405" y="3356646"/>
            <a:ext cx="2703828" cy="523220"/>
          </a:xfrm>
          <a:prstGeom prst="rect">
            <a:avLst/>
          </a:prstGeom>
          <a:noFill/>
        </p:spPr>
        <p:txBody>
          <a:bodyPr wrap="square" rtlCol="0">
            <a:spAutoFit/>
          </a:bodyPr>
          <a:lstStyle/>
          <a:p>
            <a:pPr lvl="0"/>
            <a:r>
              <a:rPr lang="zh-CN" altLang="en-US" sz="2800" b="1" dirty="0">
                <a:solidFill>
                  <a:srgbClr val="C8161D"/>
                </a:solidFill>
              </a:rPr>
              <a:t>年终工作业绩</a:t>
            </a:r>
          </a:p>
        </p:txBody>
      </p:sp>
      <p:sp>
        <p:nvSpPr>
          <p:cNvPr id="2" name="矩形 1"/>
          <p:cNvSpPr/>
          <p:nvPr/>
        </p:nvSpPr>
        <p:spPr>
          <a:xfrm>
            <a:off x="5699363" y="4121781"/>
            <a:ext cx="833356" cy="48100"/>
          </a:xfrm>
          <a:prstGeom prst="rect">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5" name="Picture 3" descr="C:\Users\Administrator\Desktop\微立体创业计划\002.png"/>
          <p:cNvPicPr>
            <a:picLocks noChangeAspect="1" noChangeArrowheads="1"/>
          </p:cNvPicPr>
          <p:nvPr/>
        </p:nvPicPr>
        <p:blipFill>
          <a:blip r:embed="rId4" cstate="email"/>
          <a:srcRect/>
          <a:stretch>
            <a:fillRect/>
          </a:stretch>
        </p:blipFill>
        <p:spPr bwMode="auto">
          <a:xfrm>
            <a:off x="7978519" y="5660667"/>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6" name="Picture 3" descr="C:\Users\Administrator\Desktop\微立体创业计划\002.png"/>
          <p:cNvPicPr>
            <a:picLocks noChangeAspect="1" noChangeArrowheads="1"/>
          </p:cNvPicPr>
          <p:nvPr/>
        </p:nvPicPr>
        <p:blipFill>
          <a:blip r:embed="rId4" cstate="email"/>
          <a:srcRect/>
          <a:stretch>
            <a:fillRect/>
          </a:stretch>
        </p:blipFill>
        <p:spPr bwMode="auto">
          <a:xfrm>
            <a:off x="8975570" y="4004915"/>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7" name="Picture 3" descr="C:\Users\Administrator\Desktop\微立体创业计划\002.png"/>
          <p:cNvPicPr>
            <a:picLocks noChangeAspect="1" noChangeArrowheads="1"/>
          </p:cNvPicPr>
          <p:nvPr/>
        </p:nvPicPr>
        <p:blipFill>
          <a:blip r:embed="rId5" cstate="email"/>
          <a:srcRect/>
          <a:stretch>
            <a:fillRect/>
          </a:stretch>
        </p:blipFill>
        <p:spPr bwMode="auto">
          <a:xfrm>
            <a:off x="9956042" y="5633291"/>
            <a:ext cx="2547001" cy="25470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1" name="Picture 3" descr="C:\Users\Administrator\Desktop\微立体创业计划\002.png"/>
          <p:cNvPicPr>
            <a:picLocks noChangeAspect="1" noChangeArrowheads="1"/>
          </p:cNvPicPr>
          <p:nvPr/>
        </p:nvPicPr>
        <p:blipFill>
          <a:blip r:embed="rId4" cstate="email"/>
          <a:srcRect/>
          <a:stretch>
            <a:fillRect/>
          </a:stretch>
        </p:blipFill>
        <p:spPr bwMode="auto">
          <a:xfrm>
            <a:off x="-311044" y="5660666"/>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2" name="Picture 3" descr="C:\Users\Administrator\Desktop\微立体创业计划\002.png"/>
          <p:cNvPicPr>
            <a:picLocks noChangeAspect="1" noChangeArrowheads="1"/>
          </p:cNvPicPr>
          <p:nvPr/>
        </p:nvPicPr>
        <p:blipFill>
          <a:blip r:embed="rId4" cstate="email"/>
          <a:srcRect/>
          <a:stretch>
            <a:fillRect/>
          </a:stretch>
        </p:blipFill>
        <p:spPr bwMode="auto">
          <a:xfrm>
            <a:off x="686006" y="4004914"/>
            <a:ext cx="2447635" cy="244763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3" name="Picture 3" descr="C:\Users\Administrator\Desktop\微立体创业计划\002.png"/>
          <p:cNvPicPr>
            <a:picLocks noChangeAspect="1" noChangeArrowheads="1"/>
          </p:cNvPicPr>
          <p:nvPr/>
        </p:nvPicPr>
        <p:blipFill>
          <a:blip r:embed="rId5" cstate="email"/>
          <a:srcRect/>
          <a:stretch>
            <a:fillRect/>
          </a:stretch>
        </p:blipFill>
        <p:spPr bwMode="auto">
          <a:xfrm>
            <a:off x="1666479" y="5633290"/>
            <a:ext cx="2547001" cy="25470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5571292" y="2839180"/>
            <a:ext cx="1172117" cy="369332"/>
          </a:xfrm>
          <a:prstGeom prst="rect">
            <a:avLst/>
          </a:prstGeom>
        </p:spPr>
        <p:txBody>
          <a:bodyPr wrap="none">
            <a:spAutoFit/>
          </a:bodyPr>
          <a:lstStyle/>
          <a:p>
            <a:pPr algn="ctr"/>
            <a:r>
              <a:rPr lang="zh-CN" altLang="en-US" b="1" dirty="0" smtClean="0">
                <a:solidFill>
                  <a:schemeClr val="tx1">
                    <a:lumMod val="50000"/>
                    <a:lumOff val="50000"/>
                  </a:schemeClr>
                </a:solidFill>
                <a:cs typeface="+mn-ea"/>
                <a:sym typeface="+mn-lt"/>
              </a:rPr>
              <a:t>第二部分 </a:t>
            </a:r>
            <a:endParaRPr lang="en-US" altLang="zh-CN" b="1"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68824644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heel(1)">
                                      <p:cBhvr>
                                        <p:cTn id="34" dur="2000"/>
                                        <p:tgtEl>
                                          <p:spTgt spid="45"/>
                                        </p:tgtEl>
                                      </p:cBhvr>
                                    </p:animEffect>
                                  </p:childTnLst>
                                </p:cTn>
                              </p:par>
                              <p:par>
                                <p:cTn id="35" presetID="42" presetClass="entr" presetSubtype="0" fill="hold" nodeType="withEffect">
                                  <p:stCondLst>
                                    <p:cond delay="75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75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anim calcmode="lin" valueType="num">
                                      <p:cBhvr>
                                        <p:cTn id="43" dur="500" fill="hold"/>
                                        <p:tgtEl>
                                          <p:spTgt spid="86"/>
                                        </p:tgtEl>
                                        <p:attrNameLst>
                                          <p:attrName>ppt_x</p:attrName>
                                        </p:attrNameLst>
                                      </p:cBhvr>
                                      <p:tavLst>
                                        <p:tav tm="0">
                                          <p:val>
                                            <p:strVal val="#ppt_x"/>
                                          </p:val>
                                        </p:tav>
                                        <p:tav tm="100000">
                                          <p:val>
                                            <p:strVal val="#ppt_x"/>
                                          </p:val>
                                        </p:tav>
                                      </p:tavLst>
                                    </p:anim>
                                    <p:anim calcmode="lin" valueType="num">
                                      <p:cBhvr>
                                        <p:cTn id="44" dur="500" fill="hold"/>
                                        <p:tgtEl>
                                          <p:spTgt spid="8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anim calcmode="lin" valueType="num">
                                      <p:cBhvr>
                                        <p:cTn id="48" dur="500" fill="hold"/>
                                        <p:tgtEl>
                                          <p:spTgt spid="87"/>
                                        </p:tgtEl>
                                        <p:attrNameLst>
                                          <p:attrName>ppt_x</p:attrName>
                                        </p:attrNameLst>
                                      </p:cBhvr>
                                      <p:tavLst>
                                        <p:tav tm="0">
                                          <p:val>
                                            <p:strVal val="#ppt_x"/>
                                          </p:val>
                                        </p:tav>
                                        <p:tav tm="100000">
                                          <p:val>
                                            <p:strVal val="#ppt_x"/>
                                          </p:val>
                                        </p:tav>
                                      </p:tavLst>
                                    </p:anim>
                                    <p:anim calcmode="lin" valueType="num">
                                      <p:cBhvr>
                                        <p:cTn id="49" dur="5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anim calcmode="lin" valueType="num">
                                      <p:cBhvr>
                                        <p:cTn id="53" dur="500" fill="hold"/>
                                        <p:tgtEl>
                                          <p:spTgt spid="91"/>
                                        </p:tgtEl>
                                        <p:attrNameLst>
                                          <p:attrName>ppt_x</p:attrName>
                                        </p:attrNameLst>
                                      </p:cBhvr>
                                      <p:tavLst>
                                        <p:tav tm="0">
                                          <p:val>
                                            <p:strVal val="#ppt_x"/>
                                          </p:val>
                                        </p:tav>
                                        <p:tav tm="100000">
                                          <p:val>
                                            <p:strVal val="#ppt_x"/>
                                          </p:val>
                                        </p:tav>
                                      </p:tavLst>
                                    </p:anim>
                                    <p:anim calcmode="lin" valueType="num">
                                      <p:cBhvr>
                                        <p:cTn id="54" dur="500" fill="hold"/>
                                        <p:tgtEl>
                                          <p:spTgt spid="9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anim calcmode="lin" valueType="num">
                                      <p:cBhvr>
                                        <p:cTn id="58" dur="500" fill="hold"/>
                                        <p:tgtEl>
                                          <p:spTgt spid="92"/>
                                        </p:tgtEl>
                                        <p:attrNameLst>
                                          <p:attrName>ppt_x</p:attrName>
                                        </p:attrNameLst>
                                      </p:cBhvr>
                                      <p:tavLst>
                                        <p:tav tm="0">
                                          <p:val>
                                            <p:strVal val="#ppt_x"/>
                                          </p:val>
                                        </p:tav>
                                        <p:tav tm="100000">
                                          <p:val>
                                            <p:strVal val="#ppt_x"/>
                                          </p:val>
                                        </p:tav>
                                      </p:tavLst>
                                    </p:anim>
                                    <p:anim calcmode="lin" valueType="num">
                                      <p:cBhvr>
                                        <p:cTn id="59" dur="500" fill="hold"/>
                                        <p:tgtEl>
                                          <p:spTgt spid="9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750"/>
                                  </p:stCondLst>
                                  <p:childTnLst>
                                    <p:set>
                                      <p:cBhvr>
                                        <p:cTn id="61" dur="1" fill="hold">
                                          <p:stCondLst>
                                            <p:cond delay="0"/>
                                          </p:stCondLst>
                                        </p:cTn>
                                        <p:tgtEl>
                                          <p:spTgt spid="93"/>
                                        </p:tgtEl>
                                        <p:attrNameLst>
                                          <p:attrName>style.visibility</p:attrName>
                                        </p:attrNameLst>
                                      </p:cBhvr>
                                      <p:to>
                                        <p:strVal val="visible"/>
                                      </p:to>
                                    </p:set>
                                    <p:animEffect transition="in" filter="fade">
                                      <p:cBhvr>
                                        <p:cTn id="62" dur="500"/>
                                        <p:tgtEl>
                                          <p:spTgt spid="93"/>
                                        </p:tgtEl>
                                      </p:cBhvr>
                                    </p:animEffect>
                                    <p:anim calcmode="lin" valueType="num">
                                      <p:cBhvr>
                                        <p:cTn id="63" dur="500" fill="hold"/>
                                        <p:tgtEl>
                                          <p:spTgt spid="93"/>
                                        </p:tgtEl>
                                        <p:attrNameLst>
                                          <p:attrName>ppt_x</p:attrName>
                                        </p:attrNameLst>
                                      </p:cBhvr>
                                      <p:tavLst>
                                        <p:tav tm="0">
                                          <p:val>
                                            <p:strVal val="#ppt_x"/>
                                          </p:val>
                                        </p:tav>
                                        <p:tav tm="100000">
                                          <p:val>
                                            <p:strVal val="#ppt_x"/>
                                          </p:val>
                                        </p:tav>
                                      </p:tavLst>
                                    </p:anim>
                                    <p:anim calcmode="lin" valueType="num">
                                      <p:cBhvr>
                                        <p:cTn id="64" dur="5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19" grpId="0" bldLvl="0" animBg="1"/>
      <p:bldP spid="20" grpId="0"/>
      <p:bldP spid="21" grpId="0"/>
      <p:bldP spid="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9"/>
</p:tagLst>
</file>

<file path=ppt/tags/tag1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0"/>
</p:tagLst>
</file>

<file path=ppt/tags/tag1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1"/>
</p:tagLst>
</file>

<file path=ppt/tags/tag1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1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0qxxq0ir">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6888</Words>
  <Application>Microsoft Office PowerPoint</Application>
  <PresentationFormat>宽屏</PresentationFormat>
  <Paragraphs>351</Paragraphs>
  <Slides>32</Slides>
  <Notes>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32</vt:i4>
      </vt:variant>
    </vt:vector>
  </HeadingPairs>
  <TitlesOfParts>
    <vt:vector size="47" baseType="lpstr">
      <vt:lpstr>Arial Unicode MS</vt:lpstr>
      <vt:lpstr>Lato Regular</vt:lpstr>
      <vt:lpstr>Roboto condensed</vt:lpstr>
      <vt:lpstr>方正黑体_GBK</vt:lpstr>
      <vt:lpstr>方正黑体简体</vt:lpstr>
      <vt:lpstr>方正兰亭黑简体</vt:lpstr>
      <vt:lpstr>华文黑体</vt:lpstr>
      <vt:lpstr>宋体</vt:lpstr>
      <vt:lpstr>Microsoft YaHei</vt:lpstr>
      <vt:lpstr>Microsoft YaHei</vt:lpstr>
      <vt:lpstr>造字工房悦黑（非商用）常规体</vt:lpstr>
      <vt:lpstr>Arial</vt:lpstr>
      <vt:lpstr>Calibri</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年终总结</dc:title>
  <dc:creator>StephenZhu</dc:creator>
  <cp:keywords>51PPT模板网</cp:keywords>
  <dc:description>www.51ppt mob an.com</dc:description>
  <cp:lastModifiedBy>YANGs</cp:lastModifiedBy>
  <cp:revision>19</cp:revision>
  <dcterms:created xsi:type="dcterms:W3CDTF">2019-01-03T01:49:00Z</dcterms:created>
  <dcterms:modified xsi:type="dcterms:W3CDTF">2020-12-13T12:19:47Z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2052-11.1.0.8214</vt:lpwstr>
  </property>
</Properties>
</file>