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8" r:id="rId2"/>
    <p:sldId id="267" r:id="rId3"/>
    <p:sldId id="257" r:id="rId4"/>
    <p:sldId id="258" r:id="rId5"/>
    <p:sldId id="259" r:id="rId6"/>
    <p:sldId id="260" r:id="rId7"/>
    <p:sldId id="261" r:id="rId8"/>
    <p:sldId id="262" r:id="rId9"/>
    <p:sldId id="263" r:id="rId10"/>
    <p:sldId id="264" r:id="rId11"/>
    <p:sldId id="265" r:id="rId12"/>
    <p:sldId id="266" r:id="rId13"/>
    <p:sldId id="269"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296AB3C-43AC-4E58-8CD7-2A6DC20D9230}">
          <p14:sldIdLst>
            <p14:sldId id="268"/>
            <p14:sldId id="267"/>
            <p14:sldId id="257"/>
            <p14:sldId id="258"/>
            <p14:sldId id="259"/>
            <p14:sldId id="260"/>
            <p14:sldId id="261"/>
            <p14:sldId id="262"/>
            <p14:sldId id="263"/>
            <p14:sldId id="264"/>
            <p14:sldId id="265"/>
          </p14:sldIdLst>
        </p14:section>
        <p14:section name="作者信息" id="{7D9FC392-DC48-4188-B62B-34A206450881}">
          <p14:sldIdLst>
            <p14:sldId id="266"/>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5B70"/>
    <a:srgbClr val="DBE0E3"/>
    <a:srgbClr val="809AA7"/>
    <a:srgbClr val="FFFFFF"/>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91" autoAdjust="0"/>
    <p:restoredTop sz="94660"/>
  </p:normalViewPr>
  <p:slideViewPr>
    <p:cSldViewPr snapToGrid="0">
      <p:cViewPr varScale="1">
        <p:scale>
          <a:sx n="84" d="100"/>
          <a:sy n="84" d="100"/>
        </p:scale>
        <p:origin x="126" y="696"/>
      </p:cViewPr>
      <p:guideLst>
        <p:guide orient="horz" pos="2160"/>
        <p:guide pos="3840"/>
        <p:guide orient="horz" pos="527"/>
        <p:guide orient="horz" pos="379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8128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descr="图片包含 屏幕&#10;&#10;描述已自动生成">
            <a:extLst>
              <a:ext uri="{FF2B5EF4-FFF2-40B4-BE49-F238E27FC236}">
                <a16:creationId xmlns:a16="http://schemas.microsoft.com/office/drawing/2014/main" xmlns="" id="{179941FB-2337-48CC-890F-86C8237CC05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661593557"/>
      </p:ext>
    </p:extLst>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shejishi/wangchiyaodexiaogongzi/"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C390AF8A-2453-4A6D-BF3A-82F1A9E30B5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4287161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xmlns="" id="{64391708-7B41-408E-A196-855C720F0046}"/>
              </a:ext>
            </a:extLst>
          </p:cNvPr>
          <p:cNvSpPr/>
          <p:nvPr/>
        </p:nvSpPr>
        <p:spPr>
          <a:xfrm>
            <a:off x="6096000" y="5041900"/>
            <a:ext cx="6096000" cy="1816100"/>
          </a:xfrm>
          <a:prstGeom prst="rect">
            <a:avLst/>
          </a:prstGeom>
          <a:solidFill>
            <a:srgbClr val="809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B088B892-58D7-4C7E-B56B-AEA895B57ED3}"/>
              </a:ext>
            </a:extLst>
          </p:cNvPr>
          <p:cNvSpPr/>
          <p:nvPr/>
        </p:nvSpPr>
        <p:spPr>
          <a:xfrm>
            <a:off x="6096000" y="0"/>
            <a:ext cx="6096000" cy="5041900"/>
          </a:xfrm>
          <a:prstGeom prst="rect">
            <a:avLst/>
          </a:prstGeom>
          <a:solidFill>
            <a:srgbClr val="4C5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539AF812-6E09-4E66-A7C5-BFA27E769824}"/>
              </a:ext>
            </a:extLst>
          </p:cNvPr>
          <p:cNvPicPr>
            <a:picLocks noChangeAspect="1"/>
          </p:cNvPicPr>
          <p:nvPr/>
        </p:nvPicPr>
        <p:blipFill rotWithShape="1">
          <a:blip r:embed="rId2"/>
          <a:srcRect t="12500" b="12500"/>
          <a:stretch/>
        </p:blipFill>
        <p:spPr>
          <a:xfrm>
            <a:off x="0" y="0"/>
            <a:ext cx="6096000" cy="6858000"/>
          </a:xfrm>
          <a:prstGeom prst="rect">
            <a:avLst/>
          </a:prstGeom>
        </p:spPr>
      </p:pic>
      <p:sp>
        <p:nvSpPr>
          <p:cNvPr id="17" name="文本框 16">
            <a:extLst>
              <a:ext uri="{FF2B5EF4-FFF2-40B4-BE49-F238E27FC236}">
                <a16:creationId xmlns:a16="http://schemas.microsoft.com/office/drawing/2014/main" xmlns="" id="{EB971681-ADFE-41BE-8B7A-A3F2D312A6A9}"/>
              </a:ext>
            </a:extLst>
          </p:cNvPr>
          <p:cNvSpPr txBox="1"/>
          <p:nvPr/>
        </p:nvSpPr>
        <p:spPr>
          <a:xfrm>
            <a:off x="6346371" y="192643"/>
            <a:ext cx="1790096" cy="338554"/>
          </a:xfrm>
          <a:prstGeom prst="rect">
            <a:avLst/>
          </a:prstGeom>
          <a:noFill/>
        </p:spPr>
        <p:txBody>
          <a:bodyPr wrap="square" rtlCol="0">
            <a:spAutoFit/>
          </a:bodyPr>
          <a:lstStyle/>
          <a:p>
            <a:r>
              <a:rPr lang="en-US" altLang="zh-CN" sz="1600" b="1">
                <a:solidFill>
                  <a:schemeClr val="bg1">
                    <a:lumMod val="95000"/>
                  </a:schemeClr>
                </a:solidFill>
              </a:rPr>
              <a:t>Designed By Xiao</a:t>
            </a:r>
            <a:endParaRPr lang="zh-CN" altLang="en-US" sz="1600" b="1">
              <a:solidFill>
                <a:schemeClr val="bg1">
                  <a:lumMod val="95000"/>
                </a:schemeClr>
              </a:solidFill>
            </a:endParaRPr>
          </a:p>
        </p:txBody>
      </p:sp>
      <p:sp>
        <p:nvSpPr>
          <p:cNvPr id="18" name="文本框 17">
            <a:extLst>
              <a:ext uri="{FF2B5EF4-FFF2-40B4-BE49-F238E27FC236}">
                <a16:creationId xmlns:a16="http://schemas.microsoft.com/office/drawing/2014/main" xmlns="" id="{DD131386-151B-43AD-8460-450D66DA30A8}"/>
              </a:ext>
            </a:extLst>
          </p:cNvPr>
          <p:cNvSpPr txBox="1"/>
          <p:nvPr/>
        </p:nvSpPr>
        <p:spPr>
          <a:xfrm>
            <a:off x="6346371" y="947870"/>
            <a:ext cx="2336384" cy="1236044"/>
          </a:xfrm>
          <a:prstGeom prst="rect">
            <a:avLst/>
          </a:prstGeom>
          <a:noFill/>
        </p:spPr>
        <p:txBody>
          <a:bodyPr wrap="square" rtlCol="0">
            <a:spAutoFit/>
          </a:bodyPr>
          <a:lstStyle/>
          <a:p>
            <a:pPr>
              <a:lnSpc>
                <a:spcPct val="120000"/>
              </a:lnSpc>
            </a:pPr>
            <a:r>
              <a:rPr lang="en-US" altLang="zh-CN" sz="3200" b="1">
                <a:solidFill>
                  <a:schemeClr val="bg1"/>
                </a:solidFill>
              </a:rPr>
              <a:t>PowerPoint. Templet</a:t>
            </a:r>
            <a:endParaRPr lang="zh-CN" altLang="en-US" sz="3200" b="1">
              <a:solidFill>
                <a:schemeClr val="bg1"/>
              </a:solidFill>
            </a:endParaRPr>
          </a:p>
        </p:txBody>
      </p:sp>
      <p:sp>
        <p:nvSpPr>
          <p:cNvPr id="19" name="文本框 18">
            <a:extLst>
              <a:ext uri="{FF2B5EF4-FFF2-40B4-BE49-F238E27FC236}">
                <a16:creationId xmlns:a16="http://schemas.microsoft.com/office/drawing/2014/main" xmlns="" id="{B067288D-81E7-4CCC-B3E6-1731AC581DF2}"/>
              </a:ext>
            </a:extLst>
          </p:cNvPr>
          <p:cNvSpPr txBox="1"/>
          <p:nvPr/>
        </p:nvSpPr>
        <p:spPr>
          <a:xfrm>
            <a:off x="8682755" y="747815"/>
            <a:ext cx="672971" cy="369332"/>
          </a:xfrm>
          <a:prstGeom prst="rect">
            <a:avLst/>
          </a:prstGeom>
          <a:noFill/>
        </p:spPr>
        <p:txBody>
          <a:bodyPr wrap="square" rtlCol="0">
            <a:spAutoFit/>
          </a:bodyPr>
          <a:lstStyle/>
          <a:p>
            <a:r>
              <a:rPr lang="en-US" altLang="zh-CN" b="1">
                <a:solidFill>
                  <a:schemeClr val="bg1">
                    <a:lumMod val="95000"/>
                  </a:schemeClr>
                </a:solidFill>
              </a:rPr>
              <a:t>xiao</a:t>
            </a:r>
            <a:endParaRPr lang="zh-CN" altLang="en-US" b="1">
              <a:solidFill>
                <a:schemeClr val="bg1">
                  <a:lumMod val="95000"/>
                </a:schemeClr>
              </a:solidFill>
            </a:endParaRPr>
          </a:p>
        </p:txBody>
      </p:sp>
      <p:sp>
        <p:nvSpPr>
          <p:cNvPr id="20" name="文本框 19">
            <a:extLst>
              <a:ext uri="{FF2B5EF4-FFF2-40B4-BE49-F238E27FC236}">
                <a16:creationId xmlns:a16="http://schemas.microsoft.com/office/drawing/2014/main" xmlns="" id="{14053A6F-B2F2-4B8C-89CE-D560F779C509}"/>
              </a:ext>
            </a:extLst>
          </p:cNvPr>
          <p:cNvSpPr txBox="1"/>
          <p:nvPr/>
        </p:nvSpPr>
        <p:spPr>
          <a:xfrm>
            <a:off x="6346371" y="2600587"/>
            <a:ext cx="1141452" cy="1754326"/>
          </a:xfrm>
          <a:prstGeom prst="rect">
            <a:avLst/>
          </a:prstGeom>
          <a:noFill/>
        </p:spPr>
        <p:txBody>
          <a:bodyPr wrap="square" rtlCol="0">
            <a:spAutoFit/>
          </a:bodyPr>
          <a:lstStyle/>
          <a:p>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
        <p:nvSpPr>
          <p:cNvPr id="21" name="文本框 20">
            <a:extLst>
              <a:ext uri="{FF2B5EF4-FFF2-40B4-BE49-F238E27FC236}">
                <a16:creationId xmlns:a16="http://schemas.microsoft.com/office/drawing/2014/main" xmlns="" id="{6F5C1904-2AFE-4A33-86CB-9A835DDC1D49}"/>
              </a:ext>
            </a:extLst>
          </p:cNvPr>
          <p:cNvSpPr txBox="1"/>
          <p:nvPr/>
        </p:nvSpPr>
        <p:spPr>
          <a:xfrm>
            <a:off x="10799818" y="3847081"/>
            <a:ext cx="1141452" cy="1015663"/>
          </a:xfrm>
          <a:prstGeom prst="rect">
            <a:avLst/>
          </a:prstGeom>
          <a:noFill/>
        </p:spPr>
        <p:txBody>
          <a:bodyPr wrap="square" rtlCol="0">
            <a:spAutoFit/>
          </a:bodyPr>
          <a:lstStyle/>
          <a:p>
            <a:pPr algn="r"/>
            <a:r>
              <a:rPr lang="fr-FR" altLang="zh-CN" sz="1200">
                <a:solidFill>
                  <a:schemeClr val="bg1"/>
                </a:solidFill>
              </a:rPr>
              <a:t>pellentesque habitant morbi tristique senectus et</a:t>
            </a:r>
            <a:endParaRPr lang="zh-CN" altLang="en-US" sz="1200">
              <a:solidFill>
                <a:schemeClr val="bg1"/>
              </a:solidFill>
            </a:endParaRPr>
          </a:p>
        </p:txBody>
      </p:sp>
      <p:sp>
        <p:nvSpPr>
          <p:cNvPr id="22" name="文本框 21">
            <a:extLst>
              <a:ext uri="{FF2B5EF4-FFF2-40B4-BE49-F238E27FC236}">
                <a16:creationId xmlns:a16="http://schemas.microsoft.com/office/drawing/2014/main" xmlns="" id="{AD49F19B-ADC1-4799-BC53-15F1A06AFF45}"/>
              </a:ext>
            </a:extLst>
          </p:cNvPr>
          <p:cNvSpPr txBox="1"/>
          <p:nvPr/>
        </p:nvSpPr>
        <p:spPr>
          <a:xfrm>
            <a:off x="6346371" y="5354773"/>
            <a:ext cx="1790096" cy="338554"/>
          </a:xfrm>
          <a:prstGeom prst="rect">
            <a:avLst/>
          </a:prstGeom>
          <a:noFill/>
        </p:spPr>
        <p:txBody>
          <a:bodyPr wrap="square" rtlCol="0">
            <a:spAutoFit/>
          </a:bodyPr>
          <a:lstStyle/>
          <a:p>
            <a:r>
              <a:rPr lang="en-US" altLang="zh-CN" sz="1600" b="1">
                <a:solidFill>
                  <a:schemeClr val="bg1">
                    <a:lumMod val="95000"/>
                  </a:schemeClr>
                </a:solidFill>
              </a:rPr>
              <a:t>Designed By Xiao</a:t>
            </a:r>
            <a:endParaRPr lang="zh-CN" altLang="en-US" sz="1600" b="1">
              <a:solidFill>
                <a:schemeClr val="bg1">
                  <a:lumMod val="95000"/>
                </a:schemeClr>
              </a:solidFill>
            </a:endParaRPr>
          </a:p>
        </p:txBody>
      </p:sp>
      <p:sp>
        <p:nvSpPr>
          <p:cNvPr id="23" name="文本框 22">
            <a:extLst>
              <a:ext uri="{FF2B5EF4-FFF2-40B4-BE49-F238E27FC236}">
                <a16:creationId xmlns:a16="http://schemas.microsoft.com/office/drawing/2014/main" xmlns="" id="{B40B1517-BAC0-43AD-995A-E3916CA3CA79}"/>
              </a:ext>
            </a:extLst>
          </p:cNvPr>
          <p:cNvSpPr txBox="1"/>
          <p:nvPr/>
        </p:nvSpPr>
        <p:spPr>
          <a:xfrm>
            <a:off x="7173686" y="6108667"/>
            <a:ext cx="3940629" cy="461665"/>
          </a:xfrm>
          <a:prstGeom prst="rect">
            <a:avLst/>
          </a:prstGeom>
          <a:noFill/>
        </p:spPr>
        <p:txBody>
          <a:bodyPr wrap="square" rtlCol="0">
            <a:spAutoFit/>
          </a:bodyPr>
          <a:lstStyle/>
          <a:p>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Tree>
    <p:extLst>
      <p:ext uri="{BB962C8B-B14F-4D97-AF65-F5344CB8AC3E}">
        <p14:creationId xmlns:p14="http://schemas.microsoft.com/office/powerpoint/2010/main" val="3986803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B80F50AE-3AF2-45EF-B1DD-922EDAB4CDD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63E97A1-0D11-45C7-8FF0-098089B2377E}"/>
              </a:ext>
            </a:extLst>
          </p:cNvPr>
          <p:cNvSpPr txBox="1"/>
          <p:nvPr/>
        </p:nvSpPr>
        <p:spPr>
          <a:xfrm>
            <a:off x="330617" y="947870"/>
            <a:ext cx="2336384" cy="1236044"/>
          </a:xfrm>
          <a:prstGeom prst="rect">
            <a:avLst/>
          </a:prstGeom>
          <a:noFill/>
        </p:spPr>
        <p:txBody>
          <a:bodyPr wrap="square" rtlCol="0">
            <a:spAutoFit/>
          </a:bodyPr>
          <a:lstStyle/>
          <a:p>
            <a:pPr>
              <a:lnSpc>
                <a:spcPct val="120000"/>
              </a:lnSpc>
            </a:pPr>
            <a:r>
              <a:rPr lang="en-US" altLang="zh-CN" sz="3200" b="1"/>
              <a:t>PowerPoint. Templet</a:t>
            </a:r>
            <a:endParaRPr lang="zh-CN" altLang="en-US" sz="3200" b="1"/>
          </a:p>
        </p:txBody>
      </p:sp>
      <p:sp>
        <p:nvSpPr>
          <p:cNvPr id="5" name="文本框 4">
            <a:extLst>
              <a:ext uri="{FF2B5EF4-FFF2-40B4-BE49-F238E27FC236}">
                <a16:creationId xmlns:a16="http://schemas.microsoft.com/office/drawing/2014/main" xmlns="" id="{9554BCE2-F67C-4D49-9074-76B43BD95D75}"/>
              </a:ext>
            </a:extLst>
          </p:cNvPr>
          <p:cNvSpPr txBox="1"/>
          <p:nvPr/>
        </p:nvSpPr>
        <p:spPr>
          <a:xfrm>
            <a:off x="2667001" y="747815"/>
            <a:ext cx="672971" cy="400110"/>
          </a:xfrm>
          <a:prstGeom prst="rect">
            <a:avLst/>
          </a:prstGeom>
          <a:noFill/>
        </p:spPr>
        <p:txBody>
          <a:bodyPr wrap="square" rtlCol="0">
            <a:spAutoFit/>
          </a:bodyPr>
          <a:lstStyle/>
          <a:p>
            <a:r>
              <a:rPr lang="en-US" altLang="zh-CN" sz="2000" b="1">
                <a:solidFill>
                  <a:schemeClr val="bg1">
                    <a:lumMod val="75000"/>
                  </a:schemeClr>
                </a:solidFill>
              </a:rPr>
              <a:t>xiao</a:t>
            </a:r>
            <a:endParaRPr lang="zh-CN" altLang="en-US" sz="2000" b="1">
              <a:solidFill>
                <a:schemeClr val="bg1">
                  <a:lumMod val="75000"/>
                </a:schemeClr>
              </a:solidFill>
            </a:endParaRPr>
          </a:p>
        </p:txBody>
      </p:sp>
      <p:sp>
        <p:nvSpPr>
          <p:cNvPr id="6" name="文本框 5">
            <a:extLst>
              <a:ext uri="{FF2B5EF4-FFF2-40B4-BE49-F238E27FC236}">
                <a16:creationId xmlns:a16="http://schemas.microsoft.com/office/drawing/2014/main" xmlns="" id="{AA690406-6FE5-472D-83A9-FE9BC51556FB}"/>
              </a:ext>
            </a:extLst>
          </p:cNvPr>
          <p:cNvSpPr txBox="1"/>
          <p:nvPr/>
        </p:nvSpPr>
        <p:spPr>
          <a:xfrm>
            <a:off x="330617" y="5386910"/>
            <a:ext cx="3619083" cy="523220"/>
          </a:xfrm>
          <a:prstGeom prst="rect">
            <a:avLst/>
          </a:prstGeom>
          <a:noFill/>
        </p:spPr>
        <p:txBody>
          <a:bodyPr wrap="square" rtlCol="0">
            <a:spAutoFit/>
          </a:bodyPr>
          <a:lstStyle/>
          <a:p>
            <a:r>
              <a:rPr lang="en-US" altLang="zh-CN" sz="2800" b="1"/>
              <a:t>SUPPORTERS SAY</a:t>
            </a:r>
            <a:endParaRPr lang="zh-CN" altLang="en-US" sz="2800" b="1"/>
          </a:p>
        </p:txBody>
      </p:sp>
      <p:sp>
        <p:nvSpPr>
          <p:cNvPr id="7" name="矩形 6">
            <a:extLst>
              <a:ext uri="{FF2B5EF4-FFF2-40B4-BE49-F238E27FC236}">
                <a16:creationId xmlns:a16="http://schemas.microsoft.com/office/drawing/2014/main" xmlns="" id="{F20B1D32-0AA7-4BA8-9913-53B2CEADC183}"/>
              </a:ext>
            </a:extLst>
          </p:cNvPr>
          <p:cNvSpPr/>
          <p:nvPr/>
        </p:nvSpPr>
        <p:spPr>
          <a:xfrm>
            <a:off x="8090029" y="572588"/>
            <a:ext cx="2616200" cy="3275512"/>
          </a:xfrm>
          <a:prstGeom prst="rect">
            <a:avLst/>
          </a:prstGeom>
          <a:solidFill>
            <a:srgbClr val="4C5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B526AD60-1017-4DCC-AA7A-6D0C6E9EC866}"/>
              </a:ext>
            </a:extLst>
          </p:cNvPr>
          <p:cNvSpPr txBox="1"/>
          <p:nvPr/>
        </p:nvSpPr>
        <p:spPr>
          <a:xfrm>
            <a:off x="8118525" y="2716612"/>
            <a:ext cx="1533475" cy="400110"/>
          </a:xfrm>
          <a:prstGeom prst="rect">
            <a:avLst/>
          </a:prstGeom>
          <a:noFill/>
        </p:spPr>
        <p:txBody>
          <a:bodyPr wrap="square" rtlCol="0">
            <a:spAutoFit/>
          </a:bodyPr>
          <a:lstStyle/>
          <a:p>
            <a:r>
              <a:rPr lang="en-US" altLang="zh-CN" sz="2000" b="1">
                <a:solidFill>
                  <a:schemeClr val="bg1"/>
                </a:solidFill>
              </a:rPr>
              <a:t>PowerPoint. </a:t>
            </a:r>
            <a:endParaRPr lang="zh-CN" altLang="en-US" sz="2000" b="1">
              <a:solidFill>
                <a:schemeClr val="bg1"/>
              </a:solidFill>
            </a:endParaRPr>
          </a:p>
        </p:txBody>
      </p:sp>
      <p:sp>
        <p:nvSpPr>
          <p:cNvPr id="11" name="文本框 10">
            <a:extLst>
              <a:ext uri="{FF2B5EF4-FFF2-40B4-BE49-F238E27FC236}">
                <a16:creationId xmlns:a16="http://schemas.microsoft.com/office/drawing/2014/main" xmlns="" id="{7F63DB8F-019E-46A3-BF97-DBFF35DF4D8E}"/>
              </a:ext>
            </a:extLst>
          </p:cNvPr>
          <p:cNvSpPr txBox="1"/>
          <p:nvPr/>
        </p:nvSpPr>
        <p:spPr>
          <a:xfrm>
            <a:off x="9593888" y="2562723"/>
            <a:ext cx="539557" cy="307777"/>
          </a:xfrm>
          <a:prstGeom prst="rect">
            <a:avLst/>
          </a:prstGeom>
          <a:noFill/>
        </p:spPr>
        <p:txBody>
          <a:bodyPr wrap="square" rtlCol="0">
            <a:spAutoFit/>
          </a:bodyPr>
          <a:lstStyle/>
          <a:p>
            <a:r>
              <a:rPr lang="en-US" altLang="zh-CN" sz="1400" b="1">
                <a:solidFill>
                  <a:schemeClr val="bg1">
                    <a:lumMod val="75000"/>
                  </a:schemeClr>
                </a:solidFill>
              </a:rPr>
              <a:t>xiao</a:t>
            </a:r>
            <a:endParaRPr lang="zh-CN" altLang="en-US" sz="1400" b="1">
              <a:solidFill>
                <a:schemeClr val="bg1">
                  <a:lumMod val="75000"/>
                </a:schemeClr>
              </a:solidFill>
            </a:endParaRPr>
          </a:p>
        </p:txBody>
      </p:sp>
      <p:sp>
        <p:nvSpPr>
          <p:cNvPr id="13" name="文本框 12">
            <a:extLst>
              <a:ext uri="{FF2B5EF4-FFF2-40B4-BE49-F238E27FC236}">
                <a16:creationId xmlns:a16="http://schemas.microsoft.com/office/drawing/2014/main" xmlns="" id="{F387E42E-62C4-46B3-9631-C4C04A9ECBEB}"/>
              </a:ext>
            </a:extLst>
          </p:cNvPr>
          <p:cNvSpPr txBox="1"/>
          <p:nvPr/>
        </p:nvSpPr>
        <p:spPr>
          <a:xfrm>
            <a:off x="8118525" y="3116722"/>
            <a:ext cx="2587704" cy="553998"/>
          </a:xfrm>
          <a:prstGeom prst="rect">
            <a:avLst/>
          </a:prstGeom>
          <a:noFill/>
        </p:spPr>
        <p:txBody>
          <a:bodyPr wrap="square" rtlCol="0">
            <a:spAutoFit/>
          </a:bodyPr>
          <a:lstStyle/>
          <a:p>
            <a:r>
              <a:rPr lang="fr-FR" altLang="zh-CN" sz="1000">
                <a:solidFill>
                  <a:schemeClr val="bg1"/>
                </a:solidFill>
              </a:rPr>
              <a:t>pellentesque habitant morbi tristique senectus et netus et malesuada fames ac turpis egestas</a:t>
            </a:r>
            <a:endParaRPr lang="zh-CN" altLang="en-US" sz="1000">
              <a:solidFill>
                <a:schemeClr val="bg1"/>
              </a:solidFill>
            </a:endParaRPr>
          </a:p>
        </p:txBody>
      </p:sp>
      <p:sp>
        <p:nvSpPr>
          <p:cNvPr id="14" name="文本框 13">
            <a:extLst>
              <a:ext uri="{FF2B5EF4-FFF2-40B4-BE49-F238E27FC236}">
                <a16:creationId xmlns:a16="http://schemas.microsoft.com/office/drawing/2014/main" xmlns="" id="{12319E40-FC37-48D5-A00A-35BDD6570290}"/>
              </a:ext>
            </a:extLst>
          </p:cNvPr>
          <p:cNvSpPr txBox="1"/>
          <p:nvPr/>
        </p:nvSpPr>
        <p:spPr>
          <a:xfrm>
            <a:off x="10720060" y="4509747"/>
            <a:ext cx="1141452" cy="1754326"/>
          </a:xfrm>
          <a:prstGeom prst="rect">
            <a:avLst/>
          </a:prstGeom>
          <a:noFill/>
        </p:spPr>
        <p:txBody>
          <a:bodyPr wrap="square" rtlCol="0">
            <a:spAutoFit/>
          </a:bodyPr>
          <a:lstStyle/>
          <a:p>
            <a:pPr algn="r"/>
            <a:r>
              <a:rPr lang="fr-FR" altLang="zh-CN" sz="1200"/>
              <a:t>pellentesque habitant morbi tristique senectus et netus et malesuada fames ac turpis egestas</a:t>
            </a:r>
            <a:endParaRPr lang="zh-CN" altLang="en-US" sz="1200"/>
          </a:p>
        </p:txBody>
      </p:sp>
    </p:spTree>
    <p:extLst>
      <p:ext uri="{BB962C8B-B14F-4D97-AF65-F5344CB8AC3E}">
        <p14:creationId xmlns:p14="http://schemas.microsoft.com/office/powerpoint/2010/main" val="16917016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5848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95753" y="3244334"/>
            <a:ext cx="5160387" cy="1477328"/>
          </a:xfrm>
          <a:prstGeom prst="rect">
            <a:avLst/>
          </a:prstGeom>
        </p:spPr>
        <p:txBody>
          <a:bodyPr wrap="none">
            <a:spAutoFit/>
          </a:bodyPr>
          <a:lstStyle/>
          <a:p>
            <a:r>
              <a:rPr lang="zh-CN" altLang="en-US" dirty="0">
                <a:hlinkClick r:id="rId2"/>
              </a:rPr>
              <a:t>忘吃药的晓公</a:t>
            </a:r>
            <a:r>
              <a:rPr lang="zh-CN" altLang="en-US" dirty="0" smtClean="0">
                <a:hlinkClick r:id="rId2"/>
              </a:rPr>
              <a:t>子</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9336804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774A79D8-2A76-4A36-B45D-C99FE969DBCB}"/>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xmlns="" id="{963E97A1-0D11-45C7-8FF0-098089B2377E}"/>
              </a:ext>
            </a:extLst>
          </p:cNvPr>
          <p:cNvSpPr txBox="1"/>
          <p:nvPr/>
        </p:nvSpPr>
        <p:spPr>
          <a:xfrm>
            <a:off x="330617" y="947870"/>
            <a:ext cx="2336384" cy="1236044"/>
          </a:xfrm>
          <a:prstGeom prst="rect">
            <a:avLst/>
          </a:prstGeom>
          <a:noFill/>
        </p:spPr>
        <p:txBody>
          <a:bodyPr wrap="square" rtlCol="0">
            <a:spAutoFit/>
          </a:bodyPr>
          <a:lstStyle/>
          <a:p>
            <a:pPr>
              <a:lnSpc>
                <a:spcPct val="120000"/>
              </a:lnSpc>
            </a:pPr>
            <a:r>
              <a:rPr lang="en-US" altLang="zh-CN" sz="3200" b="1"/>
              <a:t>PowerPoint. Templet</a:t>
            </a:r>
            <a:endParaRPr lang="zh-CN" altLang="en-US" sz="3200" b="1"/>
          </a:p>
        </p:txBody>
      </p:sp>
      <p:sp>
        <p:nvSpPr>
          <p:cNvPr id="5" name="文本框 4">
            <a:extLst>
              <a:ext uri="{FF2B5EF4-FFF2-40B4-BE49-F238E27FC236}">
                <a16:creationId xmlns:a16="http://schemas.microsoft.com/office/drawing/2014/main" xmlns="" id="{9554BCE2-F67C-4D49-9074-76B43BD95D75}"/>
              </a:ext>
            </a:extLst>
          </p:cNvPr>
          <p:cNvSpPr txBox="1"/>
          <p:nvPr/>
        </p:nvSpPr>
        <p:spPr>
          <a:xfrm>
            <a:off x="2667001" y="747815"/>
            <a:ext cx="672971" cy="400110"/>
          </a:xfrm>
          <a:prstGeom prst="rect">
            <a:avLst/>
          </a:prstGeom>
          <a:noFill/>
        </p:spPr>
        <p:txBody>
          <a:bodyPr wrap="square" rtlCol="0">
            <a:spAutoFit/>
          </a:bodyPr>
          <a:lstStyle/>
          <a:p>
            <a:r>
              <a:rPr lang="en-US" altLang="zh-CN" sz="2000" b="1">
                <a:solidFill>
                  <a:schemeClr val="bg1">
                    <a:lumMod val="75000"/>
                  </a:schemeClr>
                </a:solidFill>
              </a:rPr>
              <a:t>xiao</a:t>
            </a:r>
            <a:endParaRPr lang="zh-CN" altLang="en-US" sz="2000" b="1">
              <a:solidFill>
                <a:schemeClr val="bg1">
                  <a:lumMod val="75000"/>
                </a:schemeClr>
              </a:solidFill>
            </a:endParaRPr>
          </a:p>
        </p:txBody>
      </p:sp>
      <p:sp>
        <p:nvSpPr>
          <p:cNvPr id="6" name="文本框 5">
            <a:extLst>
              <a:ext uri="{FF2B5EF4-FFF2-40B4-BE49-F238E27FC236}">
                <a16:creationId xmlns:a16="http://schemas.microsoft.com/office/drawing/2014/main" xmlns="" id="{AA690406-6FE5-472D-83A9-FE9BC51556FB}"/>
              </a:ext>
            </a:extLst>
          </p:cNvPr>
          <p:cNvSpPr txBox="1"/>
          <p:nvPr/>
        </p:nvSpPr>
        <p:spPr>
          <a:xfrm>
            <a:off x="330617" y="5386910"/>
            <a:ext cx="3619083" cy="523220"/>
          </a:xfrm>
          <a:prstGeom prst="rect">
            <a:avLst/>
          </a:prstGeom>
          <a:noFill/>
        </p:spPr>
        <p:txBody>
          <a:bodyPr wrap="square" rtlCol="0">
            <a:spAutoFit/>
          </a:bodyPr>
          <a:lstStyle/>
          <a:p>
            <a:r>
              <a:rPr lang="en-US" altLang="zh-CN" sz="2800" b="1"/>
              <a:t>SUPPORTERS SAY</a:t>
            </a:r>
            <a:endParaRPr lang="zh-CN" altLang="en-US" sz="2800" b="1"/>
          </a:p>
        </p:txBody>
      </p:sp>
      <p:sp>
        <p:nvSpPr>
          <p:cNvPr id="7" name="矩形 6">
            <a:extLst>
              <a:ext uri="{FF2B5EF4-FFF2-40B4-BE49-F238E27FC236}">
                <a16:creationId xmlns:a16="http://schemas.microsoft.com/office/drawing/2014/main" xmlns="" id="{F20B1D32-0AA7-4BA8-9913-53B2CEADC183}"/>
              </a:ext>
            </a:extLst>
          </p:cNvPr>
          <p:cNvSpPr/>
          <p:nvPr/>
        </p:nvSpPr>
        <p:spPr>
          <a:xfrm>
            <a:off x="8090029" y="572588"/>
            <a:ext cx="2616200" cy="3275512"/>
          </a:xfrm>
          <a:prstGeom prst="rect">
            <a:avLst/>
          </a:prstGeom>
          <a:solidFill>
            <a:srgbClr val="4C5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B526AD60-1017-4DCC-AA7A-6D0C6E9EC866}"/>
              </a:ext>
            </a:extLst>
          </p:cNvPr>
          <p:cNvSpPr txBox="1"/>
          <p:nvPr/>
        </p:nvSpPr>
        <p:spPr>
          <a:xfrm>
            <a:off x="8118525" y="2716612"/>
            <a:ext cx="1533475" cy="400110"/>
          </a:xfrm>
          <a:prstGeom prst="rect">
            <a:avLst/>
          </a:prstGeom>
          <a:noFill/>
        </p:spPr>
        <p:txBody>
          <a:bodyPr wrap="square" rtlCol="0">
            <a:spAutoFit/>
          </a:bodyPr>
          <a:lstStyle/>
          <a:p>
            <a:r>
              <a:rPr lang="en-US" altLang="zh-CN" sz="2000" b="1">
                <a:solidFill>
                  <a:schemeClr val="bg1"/>
                </a:solidFill>
              </a:rPr>
              <a:t>PowerPoint. </a:t>
            </a:r>
            <a:endParaRPr lang="zh-CN" altLang="en-US" sz="2000" b="1">
              <a:solidFill>
                <a:schemeClr val="bg1"/>
              </a:solidFill>
            </a:endParaRPr>
          </a:p>
        </p:txBody>
      </p:sp>
      <p:sp>
        <p:nvSpPr>
          <p:cNvPr id="11" name="文本框 10">
            <a:extLst>
              <a:ext uri="{FF2B5EF4-FFF2-40B4-BE49-F238E27FC236}">
                <a16:creationId xmlns:a16="http://schemas.microsoft.com/office/drawing/2014/main" xmlns="" id="{7F63DB8F-019E-46A3-BF97-DBFF35DF4D8E}"/>
              </a:ext>
            </a:extLst>
          </p:cNvPr>
          <p:cNvSpPr txBox="1"/>
          <p:nvPr/>
        </p:nvSpPr>
        <p:spPr>
          <a:xfrm>
            <a:off x="9593888" y="2562723"/>
            <a:ext cx="539557" cy="307777"/>
          </a:xfrm>
          <a:prstGeom prst="rect">
            <a:avLst/>
          </a:prstGeom>
          <a:noFill/>
        </p:spPr>
        <p:txBody>
          <a:bodyPr wrap="square" rtlCol="0">
            <a:spAutoFit/>
          </a:bodyPr>
          <a:lstStyle/>
          <a:p>
            <a:r>
              <a:rPr lang="en-US" altLang="zh-CN" sz="1400" b="1">
                <a:solidFill>
                  <a:schemeClr val="bg1">
                    <a:lumMod val="75000"/>
                  </a:schemeClr>
                </a:solidFill>
              </a:rPr>
              <a:t>xiao</a:t>
            </a:r>
            <a:endParaRPr lang="zh-CN" altLang="en-US" sz="1400" b="1">
              <a:solidFill>
                <a:schemeClr val="bg1">
                  <a:lumMod val="75000"/>
                </a:schemeClr>
              </a:solidFill>
            </a:endParaRPr>
          </a:p>
        </p:txBody>
      </p:sp>
      <p:sp>
        <p:nvSpPr>
          <p:cNvPr id="13" name="文本框 12">
            <a:extLst>
              <a:ext uri="{FF2B5EF4-FFF2-40B4-BE49-F238E27FC236}">
                <a16:creationId xmlns:a16="http://schemas.microsoft.com/office/drawing/2014/main" xmlns="" id="{F387E42E-62C4-46B3-9631-C4C04A9ECBEB}"/>
              </a:ext>
            </a:extLst>
          </p:cNvPr>
          <p:cNvSpPr txBox="1"/>
          <p:nvPr/>
        </p:nvSpPr>
        <p:spPr>
          <a:xfrm>
            <a:off x="8118525" y="3116722"/>
            <a:ext cx="2587704" cy="553998"/>
          </a:xfrm>
          <a:prstGeom prst="rect">
            <a:avLst/>
          </a:prstGeom>
          <a:noFill/>
        </p:spPr>
        <p:txBody>
          <a:bodyPr wrap="square" rtlCol="0">
            <a:spAutoFit/>
          </a:bodyPr>
          <a:lstStyle/>
          <a:p>
            <a:r>
              <a:rPr lang="fr-FR" altLang="zh-CN" sz="1000">
                <a:solidFill>
                  <a:schemeClr val="bg1"/>
                </a:solidFill>
              </a:rPr>
              <a:t>pellentesque habitant morbi tristique senectus et netus et malesuada fames ac turpis egestas</a:t>
            </a:r>
            <a:endParaRPr lang="zh-CN" altLang="en-US" sz="1000">
              <a:solidFill>
                <a:schemeClr val="bg1"/>
              </a:solidFill>
            </a:endParaRPr>
          </a:p>
        </p:txBody>
      </p:sp>
      <p:sp>
        <p:nvSpPr>
          <p:cNvPr id="14" name="文本框 13">
            <a:extLst>
              <a:ext uri="{FF2B5EF4-FFF2-40B4-BE49-F238E27FC236}">
                <a16:creationId xmlns:a16="http://schemas.microsoft.com/office/drawing/2014/main" xmlns="" id="{12319E40-FC37-48D5-A00A-35BDD6570290}"/>
              </a:ext>
            </a:extLst>
          </p:cNvPr>
          <p:cNvSpPr txBox="1"/>
          <p:nvPr/>
        </p:nvSpPr>
        <p:spPr>
          <a:xfrm>
            <a:off x="10720060" y="4509747"/>
            <a:ext cx="1141452" cy="1754326"/>
          </a:xfrm>
          <a:prstGeom prst="rect">
            <a:avLst/>
          </a:prstGeom>
          <a:noFill/>
        </p:spPr>
        <p:txBody>
          <a:bodyPr wrap="square" rtlCol="0">
            <a:spAutoFit/>
          </a:bodyPr>
          <a:lstStyle/>
          <a:p>
            <a:pPr algn="r"/>
            <a:r>
              <a:rPr lang="fr-FR" altLang="zh-CN" sz="1200"/>
              <a:t>pellentesque habitant morbi tristique senectus et netus et malesuada fames ac turpis egestas</a:t>
            </a:r>
            <a:endParaRPr lang="zh-CN" altLang="en-US" sz="1200"/>
          </a:p>
        </p:txBody>
      </p:sp>
    </p:spTree>
    <p:extLst>
      <p:ext uri="{BB962C8B-B14F-4D97-AF65-F5344CB8AC3E}">
        <p14:creationId xmlns:p14="http://schemas.microsoft.com/office/powerpoint/2010/main" val="1851805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067EECD0-8EFA-4DA6-A289-731959032510}"/>
              </a:ext>
            </a:extLst>
          </p:cNvPr>
          <p:cNvPicPr>
            <a:picLocks noChangeAspect="1"/>
          </p:cNvPicPr>
          <p:nvPr/>
        </p:nvPicPr>
        <p:blipFill>
          <a:blip r:embed="rId2"/>
          <a:stretch>
            <a:fillRect/>
          </a:stretch>
        </p:blipFill>
        <p:spPr>
          <a:xfrm>
            <a:off x="3047999" y="0"/>
            <a:ext cx="9144001" cy="6858000"/>
          </a:xfrm>
          <a:prstGeom prst="rect">
            <a:avLst/>
          </a:prstGeom>
        </p:spPr>
      </p:pic>
      <p:sp>
        <p:nvSpPr>
          <p:cNvPr id="4" name="矩形 3">
            <a:extLst>
              <a:ext uri="{FF2B5EF4-FFF2-40B4-BE49-F238E27FC236}">
                <a16:creationId xmlns:a16="http://schemas.microsoft.com/office/drawing/2014/main" xmlns="" id="{5722B9A4-3C76-497E-992E-989B79D8BBF0}"/>
              </a:ext>
            </a:extLst>
          </p:cNvPr>
          <p:cNvSpPr/>
          <p:nvPr/>
        </p:nvSpPr>
        <p:spPr>
          <a:xfrm>
            <a:off x="0" y="0"/>
            <a:ext cx="6096000" cy="5041900"/>
          </a:xfrm>
          <a:prstGeom prst="rect">
            <a:avLst/>
          </a:prstGeom>
          <a:solidFill>
            <a:srgbClr val="809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xmlns="" id="{DF07D9C9-E969-411D-B47F-C405DE1AB06D}"/>
              </a:ext>
            </a:extLst>
          </p:cNvPr>
          <p:cNvSpPr/>
          <p:nvPr/>
        </p:nvSpPr>
        <p:spPr>
          <a:xfrm>
            <a:off x="0" y="5041900"/>
            <a:ext cx="6096000" cy="1816100"/>
          </a:xfrm>
          <a:prstGeom prst="rect">
            <a:avLst/>
          </a:prstGeom>
          <a:solidFill>
            <a:srgbClr val="4C5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9D3F96A7-EAFB-44C7-9F87-F1DC0EFF8906}"/>
              </a:ext>
            </a:extLst>
          </p:cNvPr>
          <p:cNvSpPr txBox="1"/>
          <p:nvPr/>
        </p:nvSpPr>
        <p:spPr>
          <a:xfrm>
            <a:off x="250371" y="192643"/>
            <a:ext cx="1790096" cy="338554"/>
          </a:xfrm>
          <a:prstGeom prst="rect">
            <a:avLst/>
          </a:prstGeom>
          <a:noFill/>
        </p:spPr>
        <p:txBody>
          <a:bodyPr wrap="square" rtlCol="0">
            <a:spAutoFit/>
          </a:bodyPr>
          <a:lstStyle/>
          <a:p>
            <a:r>
              <a:rPr lang="en-US" altLang="zh-CN" sz="1600" b="1">
                <a:solidFill>
                  <a:schemeClr val="bg1">
                    <a:lumMod val="95000"/>
                  </a:schemeClr>
                </a:solidFill>
              </a:rPr>
              <a:t>Designed By Xiao</a:t>
            </a:r>
            <a:endParaRPr lang="zh-CN" altLang="en-US" sz="1600" b="1">
              <a:solidFill>
                <a:schemeClr val="bg1">
                  <a:lumMod val="95000"/>
                </a:schemeClr>
              </a:solidFill>
            </a:endParaRPr>
          </a:p>
        </p:txBody>
      </p:sp>
      <p:sp>
        <p:nvSpPr>
          <p:cNvPr id="12" name="文本框 11">
            <a:extLst>
              <a:ext uri="{FF2B5EF4-FFF2-40B4-BE49-F238E27FC236}">
                <a16:creationId xmlns:a16="http://schemas.microsoft.com/office/drawing/2014/main" xmlns="" id="{85CB330A-A275-4CEA-B134-2F527EF00166}"/>
              </a:ext>
            </a:extLst>
          </p:cNvPr>
          <p:cNvSpPr txBox="1"/>
          <p:nvPr/>
        </p:nvSpPr>
        <p:spPr>
          <a:xfrm>
            <a:off x="250371" y="947870"/>
            <a:ext cx="2336384" cy="1236044"/>
          </a:xfrm>
          <a:prstGeom prst="rect">
            <a:avLst/>
          </a:prstGeom>
          <a:noFill/>
        </p:spPr>
        <p:txBody>
          <a:bodyPr wrap="square" rtlCol="0">
            <a:spAutoFit/>
          </a:bodyPr>
          <a:lstStyle/>
          <a:p>
            <a:pPr>
              <a:lnSpc>
                <a:spcPct val="120000"/>
              </a:lnSpc>
            </a:pPr>
            <a:r>
              <a:rPr lang="en-US" altLang="zh-CN" sz="3200" b="1">
                <a:solidFill>
                  <a:schemeClr val="bg1"/>
                </a:solidFill>
              </a:rPr>
              <a:t>PowerPoint. Templet</a:t>
            </a:r>
            <a:endParaRPr lang="zh-CN" altLang="en-US" sz="3200" b="1">
              <a:solidFill>
                <a:schemeClr val="bg1"/>
              </a:solidFill>
            </a:endParaRPr>
          </a:p>
        </p:txBody>
      </p:sp>
      <p:sp>
        <p:nvSpPr>
          <p:cNvPr id="13" name="文本框 12">
            <a:extLst>
              <a:ext uri="{FF2B5EF4-FFF2-40B4-BE49-F238E27FC236}">
                <a16:creationId xmlns:a16="http://schemas.microsoft.com/office/drawing/2014/main" xmlns="" id="{E066EDFB-9354-4179-8299-61E7B8764A97}"/>
              </a:ext>
            </a:extLst>
          </p:cNvPr>
          <p:cNvSpPr txBox="1"/>
          <p:nvPr/>
        </p:nvSpPr>
        <p:spPr>
          <a:xfrm>
            <a:off x="2586755" y="747815"/>
            <a:ext cx="672971" cy="369332"/>
          </a:xfrm>
          <a:prstGeom prst="rect">
            <a:avLst/>
          </a:prstGeom>
          <a:noFill/>
        </p:spPr>
        <p:txBody>
          <a:bodyPr wrap="square" rtlCol="0">
            <a:spAutoFit/>
          </a:bodyPr>
          <a:lstStyle/>
          <a:p>
            <a:r>
              <a:rPr lang="en-US" altLang="zh-CN" b="1">
                <a:solidFill>
                  <a:schemeClr val="bg1">
                    <a:lumMod val="95000"/>
                  </a:schemeClr>
                </a:solidFill>
              </a:rPr>
              <a:t>xiao</a:t>
            </a:r>
            <a:endParaRPr lang="zh-CN" altLang="en-US" b="1">
              <a:solidFill>
                <a:schemeClr val="bg1">
                  <a:lumMod val="95000"/>
                </a:schemeClr>
              </a:solidFill>
            </a:endParaRPr>
          </a:p>
        </p:txBody>
      </p:sp>
      <p:sp>
        <p:nvSpPr>
          <p:cNvPr id="15" name="文本框 14">
            <a:extLst>
              <a:ext uri="{FF2B5EF4-FFF2-40B4-BE49-F238E27FC236}">
                <a16:creationId xmlns:a16="http://schemas.microsoft.com/office/drawing/2014/main" xmlns="" id="{E6486755-EA64-4F90-8680-1966CE50D8C6}"/>
              </a:ext>
            </a:extLst>
          </p:cNvPr>
          <p:cNvSpPr txBox="1"/>
          <p:nvPr/>
        </p:nvSpPr>
        <p:spPr>
          <a:xfrm>
            <a:off x="250371" y="2600587"/>
            <a:ext cx="1141452" cy="1754326"/>
          </a:xfrm>
          <a:prstGeom prst="rect">
            <a:avLst/>
          </a:prstGeom>
          <a:noFill/>
        </p:spPr>
        <p:txBody>
          <a:bodyPr wrap="square" rtlCol="0">
            <a:spAutoFit/>
          </a:bodyPr>
          <a:lstStyle/>
          <a:p>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
        <p:nvSpPr>
          <p:cNvPr id="16" name="文本框 15">
            <a:extLst>
              <a:ext uri="{FF2B5EF4-FFF2-40B4-BE49-F238E27FC236}">
                <a16:creationId xmlns:a16="http://schemas.microsoft.com/office/drawing/2014/main" xmlns="" id="{DA3C305F-BACE-47D4-9F7D-27D0AA5A55DD}"/>
              </a:ext>
            </a:extLst>
          </p:cNvPr>
          <p:cNvSpPr txBox="1"/>
          <p:nvPr/>
        </p:nvSpPr>
        <p:spPr>
          <a:xfrm>
            <a:off x="4703818" y="3847081"/>
            <a:ext cx="1141452" cy="1015663"/>
          </a:xfrm>
          <a:prstGeom prst="rect">
            <a:avLst/>
          </a:prstGeom>
          <a:noFill/>
        </p:spPr>
        <p:txBody>
          <a:bodyPr wrap="square" rtlCol="0">
            <a:spAutoFit/>
          </a:bodyPr>
          <a:lstStyle/>
          <a:p>
            <a:pPr algn="r"/>
            <a:r>
              <a:rPr lang="fr-FR" altLang="zh-CN" sz="1200">
                <a:solidFill>
                  <a:schemeClr val="bg1"/>
                </a:solidFill>
              </a:rPr>
              <a:t>pellentesque habitant morbi tristique senectus et</a:t>
            </a:r>
            <a:endParaRPr lang="zh-CN" altLang="en-US" sz="1200">
              <a:solidFill>
                <a:schemeClr val="bg1"/>
              </a:solidFill>
            </a:endParaRPr>
          </a:p>
        </p:txBody>
      </p:sp>
      <p:sp>
        <p:nvSpPr>
          <p:cNvPr id="17" name="文本框 16">
            <a:extLst>
              <a:ext uri="{FF2B5EF4-FFF2-40B4-BE49-F238E27FC236}">
                <a16:creationId xmlns:a16="http://schemas.microsoft.com/office/drawing/2014/main" xmlns="" id="{18CA9F36-BA43-4248-980A-B239933A4B43}"/>
              </a:ext>
            </a:extLst>
          </p:cNvPr>
          <p:cNvSpPr txBox="1"/>
          <p:nvPr/>
        </p:nvSpPr>
        <p:spPr>
          <a:xfrm>
            <a:off x="250371" y="5354773"/>
            <a:ext cx="1790096" cy="338554"/>
          </a:xfrm>
          <a:prstGeom prst="rect">
            <a:avLst/>
          </a:prstGeom>
          <a:noFill/>
        </p:spPr>
        <p:txBody>
          <a:bodyPr wrap="square" rtlCol="0">
            <a:spAutoFit/>
          </a:bodyPr>
          <a:lstStyle/>
          <a:p>
            <a:r>
              <a:rPr lang="en-US" altLang="zh-CN" sz="1600" b="1">
                <a:solidFill>
                  <a:schemeClr val="bg1">
                    <a:lumMod val="95000"/>
                  </a:schemeClr>
                </a:solidFill>
              </a:rPr>
              <a:t>Designed By Xiao</a:t>
            </a:r>
            <a:endParaRPr lang="zh-CN" altLang="en-US" sz="1600" b="1">
              <a:solidFill>
                <a:schemeClr val="bg1">
                  <a:lumMod val="95000"/>
                </a:schemeClr>
              </a:solidFill>
            </a:endParaRPr>
          </a:p>
        </p:txBody>
      </p:sp>
      <p:sp>
        <p:nvSpPr>
          <p:cNvPr id="18" name="文本框 17">
            <a:extLst>
              <a:ext uri="{FF2B5EF4-FFF2-40B4-BE49-F238E27FC236}">
                <a16:creationId xmlns:a16="http://schemas.microsoft.com/office/drawing/2014/main" xmlns="" id="{F211FDEE-20EA-4727-A659-EDE7D985A65E}"/>
              </a:ext>
            </a:extLst>
          </p:cNvPr>
          <p:cNvSpPr txBox="1"/>
          <p:nvPr/>
        </p:nvSpPr>
        <p:spPr>
          <a:xfrm>
            <a:off x="1077686" y="6108667"/>
            <a:ext cx="3940629" cy="461665"/>
          </a:xfrm>
          <a:prstGeom prst="rect">
            <a:avLst/>
          </a:prstGeom>
          <a:noFill/>
        </p:spPr>
        <p:txBody>
          <a:bodyPr wrap="square" rtlCol="0">
            <a:spAutoFit/>
          </a:bodyPr>
          <a:lstStyle/>
          <a:p>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
        <p:nvSpPr>
          <p:cNvPr id="19" name="文本框 18">
            <a:extLst>
              <a:ext uri="{FF2B5EF4-FFF2-40B4-BE49-F238E27FC236}">
                <a16:creationId xmlns:a16="http://schemas.microsoft.com/office/drawing/2014/main" xmlns="" id="{04D9EECF-14E2-4469-836B-60CB9336569C}"/>
              </a:ext>
            </a:extLst>
          </p:cNvPr>
          <p:cNvSpPr txBox="1"/>
          <p:nvPr/>
        </p:nvSpPr>
        <p:spPr>
          <a:xfrm>
            <a:off x="9483213" y="3628142"/>
            <a:ext cx="2458416" cy="437877"/>
          </a:xfrm>
          <a:prstGeom prst="rect">
            <a:avLst/>
          </a:prstGeom>
          <a:noFill/>
        </p:spPr>
        <p:txBody>
          <a:bodyPr wrap="square" rtlCol="0">
            <a:spAutoFit/>
          </a:bodyPr>
          <a:lstStyle/>
          <a:p>
            <a:pPr algn="r">
              <a:lnSpc>
                <a:spcPct val="120000"/>
              </a:lnSpc>
            </a:pPr>
            <a:r>
              <a:rPr lang="en-US" altLang="zh-CN" sz="2000" b="1">
                <a:solidFill>
                  <a:schemeClr val="bg1"/>
                </a:solidFill>
              </a:rPr>
              <a:t>01.  Text Here</a:t>
            </a:r>
            <a:endParaRPr lang="zh-CN" altLang="en-US" sz="2000" b="1">
              <a:solidFill>
                <a:schemeClr val="bg1"/>
              </a:solidFill>
            </a:endParaRPr>
          </a:p>
        </p:txBody>
      </p:sp>
      <p:sp>
        <p:nvSpPr>
          <p:cNvPr id="20" name="文本框 19">
            <a:extLst>
              <a:ext uri="{FF2B5EF4-FFF2-40B4-BE49-F238E27FC236}">
                <a16:creationId xmlns:a16="http://schemas.microsoft.com/office/drawing/2014/main" xmlns="" id="{E7EB362A-BAEB-4F39-8844-78BB66C89BD5}"/>
              </a:ext>
            </a:extLst>
          </p:cNvPr>
          <p:cNvSpPr txBox="1"/>
          <p:nvPr/>
        </p:nvSpPr>
        <p:spPr>
          <a:xfrm>
            <a:off x="9483213" y="4533787"/>
            <a:ext cx="2458416" cy="437877"/>
          </a:xfrm>
          <a:prstGeom prst="rect">
            <a:avLst/>
          </a:prstGeom>
          <a:noFill/>
        </p:spPr>
        <p:txBody>
          <a:bodyPr wrap="square" rtlCol="0">
            <a:spAutoFit/>
          </a:bodyPr>
          <a:lstStyle/>
          <a:p>
            <a:pPr algn="r">
              <a:lnSpc>
                <a:spcPct val="120000"/>
              </a:lnSpc>
            </a:pPr>
            <a:r>
              <a:rPr lang="en-US" altLang="zh-CN" sz="2000" b="1">
                <a:solidFill>
                  <a:schemeClr val="bg1"/>
                </a:solidFill>
              </a:rPr>
              <a:t>02.  Text Here</a:t>
            </a:r>
            <a:endParaRPr lang="zh-CN" altLang="en-US" sz="2000" b="1">
              <a:solidFill>
                <a:schemeClr val="bg1"/>
              </a:solidFill>
            </a:endParaRPr>
          </a:p>
        </p:txBody>
      </p:sp>
      <p:sp>
        <p:nvSpPr>
          <p:cNvPr id="21" name="文本框 20">
            <a:extLst>
              <a:ext uri="{FF2B5EF4-FFF2-40B4-BE49-F238E27FC236}">
                <a16:creationId xmlns:a16="http://schemas.microsoft.com/office/drawing/2014/main" xmlns="" id="{70BFC381-D934-4908-802A-CB710D7FE27B}"/>
              </a:ext>
            </a:extLst>
          </p:cNvPr>
          <p:cNvSpPr txBox="1"/>
          <p:nvPr/>
        </p:nvSpPr>
        <p:spPr>
          <a:xfrm>
            <a:off x="9483213" y="5439432"/>
            <a:ext cx="2458416" cy="437877"/>
          </a:xfrm>
          <a:prstGeom prst="rect">
            <a:avLst/>
          </a:prstGeom>
          <a:noFill/>
        </p:spPr>
        <p:txBody>
          <a:bodyPr wrap="square" rtlCol="0">
            <a:spAutoFit/>
          </a:bodyPr>
          <a:lstStyle/>
          <a:p>
            <a:pPr algn="r">
              <a:lnSpc>
                <a:spcPct val="120000"/>
              </a:lnSpc>
            </a:pPr>
            <a:r>
              <a:rPr lang="en-US" altLang="zh-CN" sz="2000" b="1">
                <a:solidFill>
                  <a:schemeClr val="bg1"/>
                </a:solidFill>
              </a:rPr>
              <a:t>03.  Text Here</a:t>
            </a:r>
            <a:endParaRPr lang="zh-CN" altLang="en-US" sz="2000" b="1">
              <a:solidFill>
                <a:schemeClr val="bg1"/>
              </a:solidFill>
            </a:endParaRPr>
          </a:p>
        </p:txBody>
      </p:sp>
    </p:spTree>
    <p:extLst>
      <p:ext uri="{BB962C8B-B14F-4D97-AF65-F5344CB8AC3E}">
        <p14:creationId xmlns:p14="http://schemas.microsoft.com/office/powerpoint/2010/main" val="2520110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809AA7"/>
        </a:solidFill>
        <a:effectLst/>
      </p:bgPr>
    </p:bg>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4831F63B-BEB7-44E9-BB69-75C4A77FFF28}"/>
              </a:ext>
            </a:extLst>
          </p:cNvPr>
          <p:cNvSpPr/>
          <p:nvPr/>
        </p:nvSpPr>
        <p:spPr>
          <a:xfrm>
            <a:off x="0" y="0"/>
            <a:ext cx="12192000" cy="6858000"/>
          </a:xfrm>
          <a:prstGeom prst="rect">
            <a:avLst/>
          </a:prstGeom>
          <a:solidFill>
            <a:srgbClr val="809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xmlns="" id="{DCB91066-8BC0-4CC5-8BD3-909F8D0F073A}"/>
              </a:ext>
            </a:extLst>
          </p:cNvPr>
          <p:cNvSpPr/>
          <p:nvPr/>
        </p:nvSpPr>
        <p:spPr>
          <a:xfrm>
            <a:off x="1003300" y="998421"/>
            <a:ext cx="11188700" cy="48611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8F43DC63-3FA9-4EEC-A472-FFA55425CFC0}"/>
              </a:ext>
            </a:extLst>
          </p:cNvPr>
          <p:cNvPicPr>
            <a:picLocks noChangeAspect="1"/>
          </p:cNvPicPr>
          <p:nvPr/>
        </p:nvPicPr>
        <p:blipFill>
          <a:blip r:embed="rId2"/>
          <a:stretch>
            <a:fillRect/>
          </a:stretch>
        </p:blipFill>
        <p:spPr>
          <a:xfrm>
            <a:off x="1550613" y="1554890"/>
            <a:ext cx="2255716" cy="2249619"/>
          </a:xfrm>
          <a:prstGeom prst="rect">
            <a:avLst/>
          </a:prstGeom>
        </p:spPr>
      </p:pic>
      <p:sp>
        <p:nvSpPr>
          <p:cNvPr id="8" name="文本框 7">
            <a:extLst>
              <a:ext uri="{FF2B5EF4-FFF2-40B4-BE49-F238E27FC236}">
                <a16:creationId xmlns:a16="http://schemas.microsoft.com/office/drawing/2014/main" xmlns="" id="{91E6F8D0-C2BD-4470-B88A-5B2E29EB53FD}"/>
              </a:ext>
            </a:extLst>
          </p:cNvPr>
          <p:cNvSpPr txBox="1"/>
          <p:nvPr/>
        </p:nvSpPr>
        <p:spPr>
          <a:xfrm>
            <a:off x="1432560" y="3899470"/>
            <a:ext cx="2373769" cy="276999"/>
          </a:xfrm>
          <a:prstGeom prst="rect">
            <a:avLst/>
          </a:prstGeom>
          <a:noFill/>
        </p:spPr>
        <p:txBody>
          <a:bodyPr wrap="square" rtlCol="0">
            <a:spAutoFit/>
          </a:bodyPr>
          <a:lstStyle/>
          <a:p>
            <a:r>
              <a:rPr lang="fr-FR" altLang="zh-CN" sz="1200"/>
              <a:t>pellentesque habitant morbi tristi</a:t>
            </a:r>
            <a:endParaRPr lang="zh-CN" altLang="en-US" sz="1200"/>
          </a:p>
        </p:txBody>
      </p:sp>
      <p:sp>
        <p:nvSpPr>
          <p:cNvPr id="9" name="文本框 8">
            <a:extLst>
              <a:ext uri="{FF2B5EF4-FFF2-40B4-BE49-F238E27FC236}">
                <a16:creationId xmlns:a16="http://schemas.microsoft.com/office/drawing/2014/main" xmlns="" id="{6DE7AF36-6F58-4DAD-A8A6-F39D5380EA45}"/>
              </a:ext>
            </a:extLst>
          </p:cNvPr>
          <p:cNvSpPr txBox="1"/>
          <p:nvPr/>
        </p:nvSpPr>
        <p:spPr>
          <a:xfrm>
            <a:off x="1432559" y="4126168"/>
            <a:ext cx="2373769" cy="276999"/>
          </a:xfrm>
          <a:prstGeom prst="rect">
            <a:avLst/>
          </a:prstGeom>
          <a:noFill/>
        </p:spPr>
        <p:txBody>
          <a:bodyPr wrap="square" rtlCol="0">
            <a:spAutoFit/>
          </a:bodyPr>
          <a:lstStyle/>
          <a:p>
            <a:r>
              <a:rPr lang="fr-FR" altLang="zh-CN" sz="1200">
                <a:solidFill>
                  <a:schemeClr val="bg1">
                    <a:lumMod val="75000"/>
                  </a:schemeClr>
                </a:solidFill>
              </a:rPr>
              <a:t>tristique senectus et netus</a:t>
            </a:r>
            <a:endParaRPr lang="zh-CN" altLang="en-US" sz="1200">
              <a:solidFill>
                <a:schemeClr val="bg1">
                  <a:lumMod val="75000"/>
                </a:schemeClr>
              </a:solidFill>
            </a:endParaRPr>
          </a:p>
        </p:txBody>
      </p:sp>
      <p:sp>
        <p:nvSpPr>
          <p:cNvPr id="10" name="文本框 9">
            <a:extLst>
              <a:ext uri="{FF2B5EF4-FFF2-40B4-BE49-F238E27FC236}">
                <a16:creationId xmlns:a16="http://schemas.microsoft.com/office/drawing/2014/main" xmlns="" id="{07CADB56-E029-42C4-B12D-C49CBFF5CC92}"/>
              </a:ext>
            </a:extLst>
          </p:cNvPr>
          <p:cNvSpPr txBox="1"/>
          <p:nvPr/>
        </p:nvSpPr>
        <p:spPr>
          <a:xfrm>
            <a:off x="1432559" y="4869763"/>
            <a:ext cx="3619083" cy="523220"/>
          </a:xfrm>
          <a:prstGeom prst="rect">
            <a:avLst/>
          </a:prstGeom>
          <a:noFill/>
        </p:spPr>
        <p:txBody>
          <a:bodyPr wrap="square" rtlCol="0">
            <a:spAutoFit/>
          </a:bodyPr>
          <a:lstStyle/>
          <a:p>
            <a:r>
              <a:rPr lang="en-US" altLang="zh-CN" sz="2800" b="1"/>
              <a:t>SUPPORTERS SAY</a:t>
            </a:r>
            <a:endParaRPr lang="zh-CN" altLang="en-US" sz="2800" b="1"/>
          </a:p>
        </p:txBody>
      </p:sp>
      <p:sp>
        <p:nvSpPr>
          <p:cNvPr id="11" name="文本框 10">
            <a:extLst>
              <a:ext uri="{FF2B5EF4-FFF2-40B4-BE49-F238E27FC236}">
                <a16:creationId xmlns:a16="http://schemas.microsoft.com/office/drawing/2014/main" xmlns="" id="{3F9A2EF7-6958-4981-BBE4-FB772B0C7D38}"/>
              </a:ext>
            </a:extLst>
          </p:cNvPr>
          <p:cNvSpPr txBox="1"/>
          <p:nvPr/>
        </p:nvSpPr>
        <p:spPr>
          <a:xfrm>
            <a:off x="5051642" y="1154780"/>
            <a:ext cx="2633672" cy="400110"/>
          </a:xfrm>
          <a:prstGeom prst="rect">
            <a:avLst/>
          </a:prstGeom>
          <a:noFill/>
        </p:spPr>
        <p:txBody>
          <a:bodyPr wrap="square" rtlCol="0">
            <a:spAutoFit/>
          </a:bodyPr>
          <a:lstStyle/>
          <a:p>
            <a:r>
              <a:rPr lang="en-US" altLang="zh-CN" sz="2000" b="1"/>
              <a:t>PowerPoint. Templet</a:t>
            </a:r>
            <a:endParaRPr lang="zh-CN" altLang="en-US" sz="2000" b="1"/>
          </a:p>
        </p:txBody>
      </p:sp>
      <p:sp>
        <p:nvSpPr>
          <p:cNvPr id="12" name="文本框 11">
            <a:extLst>
              <a:ext uri="{FF2B5EF4-FFF2-40B4-BE49-F238E27FC236}">
                <a16:creationId xmlns:a16="http://schemas.microsoft.com/office/drawing/2014/main" xmlns="" id="{F2C0C846-BB8B-4CFE-AAC9-C7540B290AB2}"/>
              </a:ext>
            </a:extLst>
          </p:cNvPr>
          <p:cNvSpPr txBox="1"/>
          <p:nvPr/>
        </p:nvSpPr>
        <p:spPr>
          <a:xfrm>
            <a:off x="5051642" y="1952908"/>
            <a:ext cx="1226458" cy="2515625"/>
          </a:xfrm>
          <a:prstGeom prst="rect">
            <a:avLst/>
          </a:prstGeom>
          <a:noFill/>
        </p:spPr>
        <p:txBody>
          <a:bodyPr wrap="square" rtlCol="0">
            <a:spAutoFit/>
          </a:bodyPr>
          <a:lstStyle/>
          <a:p>
            <a:pPr>
              <a:lnSpc>
                <a:spcPct val="120000"/>
              </a:lnSpc>
            </a:pPr>
            <a:r>
              <a:rPr lang="fr-FR" altLang="zh-CN" sz="1200"/>
              <a:t>pellentesque habitant morbi tristique senectus et netus et malesuada fames ac turpis egestas</a:t>
            </a:r>
          </a:p>
          <a:p>
            <a:pPr>
              <a:lnSpc>
                <a:spcPct val="120000"/>
              </a:lnSpc>
            </a:pPr>
            <a:r>
              <a:rPr lang="fr-FR" altLang="zh-CN" sz="1200"/>
              <a:t>pellentesque habitant morbi tristique</a:t>
            </a:r>
            <a:endParaRPr lang="zh-CN" altLang="en-US" sz="1200"/>
          </a:p>
        </p:txBody>
      </p:sp>
      <p:sp>
        <p:nvSpPr>
          <p:cNvPr id="13" name="文本框 12">
            <a:extLst>
              <a:ext uri="{FF2B5EF4-FFF2-40B4-BE49-F238E27FC236}">
                <a16:creationId xmlns:a16="http://schemas.microsoft.com/office/drawing/2014/main" xmlns="" id="{92D16F4B-57AF-45A4-91C9-5C1AC5AE2C26}"/>
              </a:ext>
            </a:extLst>
          </p:cNvPr>
          <p:cNvSpPr txBox="1"/>
          <p:nvPr/>
        </p:nvSpPr>
        <p:spPr>
          <a:xfrm>
            <a:off x="9009606" y="3228945"/>
            <a:ext cx="2633672" cy="400110"/>
          </a:xfrm>
          <a:prstGeom prst="rect">
            <a:avLst/>
          </a:prstGeom>
          <a:noFill/>
        </p:spPr>
        <p:txBody>
          <a:bodyPr wrap="square" rtlCol="0">
            <a:spAutoFit/>
          </a:bodyPr>
          <a:lstStyle/>
          <a:p>
            <a:r>
              <a:rPr lang="en-US" altLang="zh-CN" sz="2000" b="1"/>
              <a:t>PowerPoint. Templet</a:t>
            </a:r>
            <a:endParaRPr lang="zh-CN" altLang="en-US" sz="2000" b="1"/>
          </a:p>
        </p:txBody>
      </p:sp>
      <p:sp>
        <p:nvSpPr>
          <p:cNvPr id="14" name="文本框 13">
            <a:extLst>
              <a:ext uri="{FF2B5EF4-FFF2-40B4-BE49-F238E27FC236}">
                <a16:creationId xmlns:a16="http://schemas.microsoft.com/office/drawing/2014/main" xmlns="" id="{76EC313C-92F6-4E8F-940A-44FE274D51A6}"/>
              </a:ext>
            </a:extLst>
          </p:cNvPr>
          <p:cNvSpPr txBox="1"/>
          <p:nvPr/>
        </p:nvSpPr>
        <p:spPr>
          <a:xfrm>
            <a:off x="9009606" y="3804509"/>
            <a:ext cx="3182394" cy="964431"/>
          </a:xfrm>
          <a:prstGeom prst="rect">
            <a:avLst/>
          </a:prstGeom>
          <a:noFill/>
        </p:spPr>
        <p:txBody>
          <a:bodyPr wrap="square" rtlCol="0">
            <a:spAutoFit/>
          </a:bodyPr>
          <a:lstStyle/>
          <a:p>
            <a:pPr>
              <a:lnSpc>
                <a:spcPct val="120000"/>
              </a:lnSpc>
            </a:pPr>
            <a:r>
              <a:rPr lang="fr-FR" altLang="zh-CN" sz="1200"/>
              <a:t>pellentesque habitant morbi tristique senectus et netus et malesuada fames ac turpis egestas</a:t>
            </a:r>
          </a:p>
          <a:p>
            <a:pPr>
              <a:lnSpc>
                <a:spcPct val="120000"/>
              </a:lnSpc>
            </a:pPr>
            <a:r>
              <a:rPr lang="fr-FR" altLang="zh-CN" sz="1200"/>
              <a:t>pellentesque habitant morbi tristique</a:t>
            </a:r>
            <a:endParaRPr lang="zh-CN" altLang="en-US" sz="1200"/>
          </a:p>
        </p:txBody>
      </p:sp>
      <p:sp>
        <p:nvSpPr>
          <p:cNvPr id="15" name="文本框 14">
            <a:extLst>
              <a:ext uri="{FF2B5EF4-FFF2-40B4-BE49-F238E27FC236}">
                <a16:creationId xmlns:a16="http://schemas.microsoft.com/office/drawing/2014/main" xmlns="" id="{4767081A-7B4B-4C0D-8BDF-0F241788B6E0}"/>
              </a:ext>
            </a:extLst>
          </p:cNvPr>
          <p:cNvSpPr txBox="1"/>
          <p:nvPr/>
        </p:nvSpPr>
        <p:spPr>
          <a:xfrm>
            <a:off x="9009606" y="2933721"/>
            <a:ext cx="2373769" cy="276999"/>
          </a:xfrm>
          <a:prstGeom prst="rect">
            <a:avLst/>
          </a:prstGeom>
          <a:noFill/>
        </p:spPr>
        <p:txBody>
          <a:bodyPr wrap="square" rtlCol="0">
            <a:spAutoFit/>
          </a:bodyPr>
          <a:lstStyle/>
          <a:p>
            <a:r>
              <a:rPr lang="fr-FR" altLang="zh-CN" sz="1200">
                <a:solidFill>
                  <a:schemeClr val="bg1">
                    <a:lumMod val="75000"/>
                  </a:schemeClr>
                </a:solidFill>
              </a:rPr>
              <a:t>tristique senectus et netus</a:t>
            </a:r>
            <a:endParaRPr lang="zh-CN" altLang="en-US" sz="1200">
              <a:solidFill>
                <a:schemeClr val="bg1">
                  <a:lumMod val="75000"/>
                </a:schemeClr>
              </a:solidFill>
            </a:endParaRPr>
          </a:p>
        </p:txBody>
      </p:sp>
    </p:spTree>
    <p:extLst>
      <p:ext uri="{BB962C8B-B14F-4D97-AF65-F5344CB8AC3E}">
        <p14:creationId xmlns:p14="http://schemas.microsoft.com/office/powerpoint/2010/main" val="7469758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xmlns="" id="{230C0C6A-B821-4151-B353-645116100496}"/>
              </a:ext>
            </a:extLst>
          </p:cNvPr>
          <p:cNvSpPr/>
          <p:nvPr/>
        </p:nvSpPr>
        <p:spPr>
          <a:xfrm>
            <a:off x="396875" y="1117600"/>
            <a:ext cx="11398250" cy="5359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D0F906BA-E13A-4C9D-91C2-4FE0AB07CD6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5000"/>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5E4AB84A-7EB5-4565-8896-623A122544BC}"/>
              </a:ext>
            </a:extLst>
          </p:cNvPr>
          <p:cNvSpPr/>
          <p:nvPr/>
        </p:nvSpPr>
        <p:spPr>
          <a:xfrm>
            <a:off x="396875" y="3302255"/>
            <a:ext cx="11398250" cy="31747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D108A3A1-17F9-414D-970E-06CB3FCFA2DF}"/>
              </a:ext>
            </a:extLst>
          </p:cNvPr>
          <p:cNvSpPr txBox="1"/>
          <p:nvPr/>
        </p:nvSpPr>
        <p:spPr>
          <a:xfrm>
            <a:off x="250371" y="192643"/>
            <a:ext cx="1790096" cy="338554"/>
          </a:xfrm>
          <a:prstGeom prst="rect">
            <a:avLst/>
          </a:prstGeom>
          <a:noFill/>
        </p:spPr>
        <p:txBody>
          <a:bodyPr wrap="square" rtlCol="0">
            <a:spAutoFit/>
          </a:bodyPr>
          <a:lstStyle/>
          <a:p>
            <a:r>
              <a:rPr lang="en-US" altLang="zh-CN" sz="1600" b="1">
                <a:solidFill>
                  <a:schemeClr val="bg1">
                    <a:lumMod val="95000"/>
                  </a:schemeClr>
                </a:solidFill>
              </a:rPr>
              <a:t>Designed By Xiao</a:t>
            </a:r>
            <a:endParaRPr lang="zh-CN" altLang="en-US" sz="1600" b="1">
              <a:solidFill>
                <a:schemeClr val="bg1">
                  <a:lumMod val="95000"/>
                </a:schemeClr>
              </a:solidFill>
            </a:endParaRPr>
          </a:p>
        </p:txBody>
      </p:sp>
      <p:sp>
        <p:nvSpPr>
          <p:cNvPr id="17" name="文本框 16">
            <a:extLst>
              <a:ext uri="{FF2B5EF4-FFF2-40B4-BE49-F238E27FC236}">
                <a16:creationId xmlns:a16="http://schemas.microsoft.com/office/drawing/2014/main" xmlns="" id="{FE55942C-0946-4518-AEF1-007B90E8B9F3}"/>
              </a:ext>
            </a:extLst>
          </p:cNvPr>
          <p:cNvSpPr txBox="1"/>
          <p:nvPr/>
        </p:nvSpPr>
        <p:spPr>
          <a:xfrm>
            <a:off x="250371" y="947870"/>
            <a:ext cx="2336384" cy="1236044"/>
          </a:xfrm>
          <a:prstGeom prst="rect">
            <a:avLst/>
          </a:prstGeom>
          <a:noFill/>
        </p:spPr>
        <p:txBody>
          <a:bodyPr wrap="square" rtlCol="0">
            <a:spAutoFit/>
          </a:bodyPr>
          <a:lstStyle/>
          <a:p>
            <a:pPr>
              <a:lnSpc>
                <a:spcPct val="120000"/>
              </a:lnSpc>
            </a:pPr>
            <a:r>
              <a:rPr lang="en-US" altLang="zh-CN" sz="3200" b="1">
                <a:solidFill>
                  <a:schemeClr val="bg1"/>
                </a:solidFill>
              </a:rPr>
              <a:t>PowerPoint. Templet</a:t>
            </a:r>
            <a:endParaRPr lang="zh-CN" altLang="en-US" sz="3200" b="1">
              <a:solidFill>
                <a:schemeClr val="bg1"/>
              </a:solidFill>
            </a:endParaRPr>
          </a:p>
        </p:txBody>
      </p:sp>
      <p:sp>
        <p:nvSpPr>
          <p:cNvPr id="18" name="文本框 17">
            <a:extLst>
              <a:ext uri="{FF2B5EF4-FFF2-40B4-BE49-F238E27FC236}">
                <a16:creationId xmlns:a16="http://schemas.microsoft.com/office/drawing/2014/main" xmlns="" id="{719BF947-12CF-4C9D-99D1-72C71B5D179C}"/>
              </a:ext>
            </a:extLst>
          </p:cNvPr>
          <p:cNvSpPr txBox="1"/>
          <p:nvPr/>
        </p:nvSpPr>
        <p:spPr>
          <a:xfrm>
            <a:off x="2586755" y="747815"/>
            <a:ext cx="672971" cy="369332"/>
          </a:xfrm>
          <a:prstGeom prst="rect">
            <a:avLst/>
          </a:prstGeom>
          <a:noFill/>
        </p:spPr>
        <p:txBody>
          <a:bodyPr wrap="square" rtlCol="0">
            <a:spAutoFit/>
          </a:bodyPr>
          <a:lstStyle/>
          <a:p>
            <a:r>
              <a:rPr lang="en-US" altLang="zh-CN" b="1">
                <a:solidFill>
                  <a:schemeClr val="bg1">
                    <a:lumMod val="95000"/>
                  </a:schemeClr>
                </a:solidFill>
              </a:rPr>
              <a:t>xiao</a:t>
            </a:r>
            <a:endParaRPr lang="zh-CN" altLang="en-US" b="1">
              <a:solidFill>
                <a:schemeClr val="bg1">
                  <a:lumMod val="95000"/>
                </a:schemeClr>
              </a:solidFill>
            </a:endParaRPr>
          </a:p>
        </p:txBody>
      </p:sp>
      <p:sp>
        <p:nvSpPr>
          <p:cNvPr id="19" name="文本框 18">
            <a:extLst>
              <a:ext uri="{FF2B5EF4-FFF2-40B4-BE49-F238E27FC236}">
                <a16:creationId xmlns:a16="http://schemas.microsoft.com/office/drawing/2014/main" xmlns="" id="{28FFC6C8-CFF3-4F6B-B9E0-69AFBA91F6AC}"/>
              </a:ext>
            </a:extLst>
          </p:cNvPr>
          <p:cNvSpPr txBox="1"/>
          <p:nvPr/>
        </p:nvSpPr>
        <p:spPr>
          <a:xfrm>
            <a:off x="2586755" y="2474558"/>
            <a:ext cx="4690345" cy="742832"/>
          </a:xfrm>
          <a:prstGeom prst="rect">
            <a:avLst/>
          </a:prstGeom>
          <a:noFill/>
        </p:spPr>
        <p:txBody>
          <a:bodyPr wrap="square" rtlCol="0">
            <a:spAutoFit/>
          </a:bodyPr>
          <a:lstStyle/>
          <a:p>
            <a:pPr>
              <a:lnSpc>
                <a:spcPct val="120000"/>
              </a:lnSpc>
            </a:pPr>
            <a:r>
              <a:rPr lang="fr-FR" altLang="zh-CN" sz="1200">
                <a:solidFill>
                  <a:schemeClr val="bg1"/>
                </a:solidFill>
              </a:rPr>
              <a:t>pellentesque habitant morbi tristique senectus et netus et malesuada fames ac turpis egestas</a:t>
            </a:r>
          </a:p>
          <a:p>
            <a:pPr>
              <a:lnSpc>
                <a:spcPct val="120000"/>
              </a:lnSpc>
            </a:pPr>
            <a:r>
              <a:rPr lang="fr-FR" altLang="zh-CN" sz="1200">
                <a:solidFill>
                  <a:schemeClr val="bg1"/>
                </a:solidFill>
              </a:rPr>
              <a:t>pellentesque habitant morbi tristique</a:t>
            </a:r>
            <a:endParaRPr lang="zh-CN" altLang="en-US" sz="1200">
              <a:solidFill>
                <a:schemeClr val="bg1"/>
              </a:solidFill>
            </a:endParaRPr>
          </a:p>
        </p:txBody>
      </p:sp>
      <p:sp>
        <p:nvSpPr>
          <p:cNvPr id="21" name="文本框 20">
            <a:extLst>
              <a:ext uri="{FF2B5EF4-FFF2-40B4-BE49-F238E27FC236}">
                <a16:creationId xmlns:a16="http://schemas.microsoft.com/office/drawing/2014/main" xmlns="" id="{9836AEFA-F918-4571-8363-F0E0AE69352E}"/>
              </a:ext>
            </a:extLst>
          </p:cNvPr>
          <p:cNvSpPr txBox="1"/>
          <p:nvPr/>
        </p:nvSpPr>
        <p:spPr>
          <a:xfrm>
            <a:off x="1968529" y="3771900"/>
            <a:ext cx="1141452" cy="1384995"/>
          </a:xfrm>
          <a:prstGeom prst="rect">
            <a:avLst/>
          </a:prstGeom>
          <a:noFill/>
        </p:spPr>
        <p:txBody>
          <a:bodyPr wrap="square" rtlCol="0">
            <a:spAutoFit/>
          </a:bodyPr>
          <a:lstStyle/>
          <a:p>
            <a:r>
              <a:rPr lang="fr-FR" altLang="zh-CN" sz="1200"/>
              <a:t>pellentesque habitant morbi tristique senectus et fames ac turpis egestas</a:t>
            </a:r>
            <a:endParaRPr lang="zh-CN" altLang="en-US" sz="1200"/>
          </a:p>
        </p:txBody>
      </p:sp>
      <p:sp>
        <p:nvSpPr>
          <p:cNvPr id="22" name="文本框 21">
            <a:extLst>
              <a:ext uri="{FF2B5EF4-FFF2-40B4-BE49-F238E27FC236}">
                <a16:creationId xmlns:a16="http://schemas.microsoft.com/office/drawing/2014/main" xmlns="" id="{85917027-4242-4AF1-AF32-148B12DF54E3}"/>
              </a:ext>
            </a:extLst>
          </p:cNvPr>
          <p:cNvSpPr txBox="1"/>
          <p:nvPr/>
        </p:nvSpPr>
        <p:spPr>
          <a:xfrm>
            <a:off x="4339692" y="3771900"/>
            <a:ext cx="1141452" cy="1384995"/>
          </a:xfrm>
          <a:prstGeom prst="rect">
            <a:avLst/>
          </a:prstGeom>
          <a:noFill/>
        </p:spPr>
        <p:txBody>
          <a:bodyPr wrap="square" rtlCol="0">
            <a:spAutoFit/>
          </a:bodyPr>
          <a:lstStyle/>
          <a:p>
            <a:r>
              <a:rPr lang="fr-FR" altLang="zh-CN" sz="1200"/>
              <a:t>pellentesque habitant morbi tristique senectus et fames ac turpis egestas</a:t>
            </a:r>
            <a:endParaRPr lang="zh-CN" altLang="en-US" sz="1200"/>
          </a:p>
        </p:txBody>
      </p:sp>
      <p:sp>
        <p:nvSpPr>
          <p:cNvPr id="23" name="文本框 22">
            <a:extLst>
              <a:ext uri="{FF2B5EF4-FFF2-40B4-BE49-F238E27FC236}">
                <a16:creationId xmlns:a16="http://schemas.microsoft.com/office/drawing/2014/main" xmlns="" id="{39572ACE-FF23-48E8-8D69-9753FB652C57}"/>
              </a:ext>
            </a:extLst>
          </p:cNvPr>
          <p:cNvSpPr txBox="1"/>
          <p:nvPr/>
        </p:nvSpPr>
        <p:spPr>
          <a:xfrm>
            <a:off x="6710855" y="3771900"/>
            <a:ext cx="1141452" cy="1384995"/>
          </a:xfrm>
          <a:prstGeom prst="rect">
            <a:avLst/>
          </a:prstGeom>
          <a:noFill/>
        </p:spPr>
        <p:txBody>
          <a:bodyPr wrap="square" rtlCol="0">
            <a:spAutoFit/>
          </a:bodyPr>
          <a:lstStyle/>
          <a:p>
            <a:r>
              <a:rPr lang="fr-FR" altLang="zh-CN" sz="1200"/>
              <a:t>pellentesque habitant morbi tristique senectus et fames ac turpis egestas</a:t>
            </a:r>
            <a:endParaRPr lang="zh-CN" altLang="en-US" sz="1200"/>
          </a:p>
        </p:txBody>
      </p:sp>
      <p:sp>
        <p:nvSpPr>
          <p:cNvPr id="24" name="文本框 23">
            <a:extLst>
              <a:ext uri="{FF2B5EF4-FFF2-40B4-BE49-F238E27FC236}">
                <a16:creationId xmlns:a16="http://schemas.microsoft.com/office/drawing/2014/main" xmlns="" id="{8A731EA5-9DC1-4266-8E09-88DA60AC34ED}"/>
              </a:ext>
            </a:extLst>
          </p:cNvPr>
          <p:cNvSpPr txBox="1"/>
          <p:nvPr/>
        </p:nvSpPr>
        <p:spPr>
          <a:xfrm>
            <a:off x="9082019" y="3771900"/>
            <a:ext cx="1141452" cy="1384995"/>
          </a:xfrm>
          <a:prstGeom prst="rect">
            <a:avLst/>
          </a:prstGeom>
          <a:noFill/>
        </p:spPr>
        <p:txBody>
          <a:bodyPr wrap="square" rtlCol="0">
            <a:spAutoFit/>
          </a:bodyPr>
          <a:lstStyle/>
          <a:p>
            <a:r>
              <a:rPr lang="fr-FR" altLang="zh-CN" sz="1200"/>
              <a:t>pellentesque habitant morbi tristique senectus et fames ac turpis egestas</a:t>
            </a:r>
            <a:endParaRPr lang="zh-CN" altLang="en-US" sz="1200"/>
          </a:p>
        </p:txBody>
      </p:sp>
      <p:sp>
        <p:nvSpPr>
          <p:cNvPr id="26" name="文本框 25">
            <a:extLst>
              <a:ext uri="{FF2B5EF4-FFF2-40B4-BE49-F238E27FC236}">
                <a16:creationId xmlns:a16="http://schemas.microsoft.com/office/drawing/2014/main" xmlns="" id="{F206BB05-2D5A-4E5E-A163-7D0A804D9773}"/>
              </a:ext>
            </a:extLst>
          </p:cNvPr>
          <p:cNvSpPr txBox="1"/>
          <p:nvPr/>
        </p:nvSpPr>
        <p:spPr>
          <a:xfrm>
            <a:off x="8822116" y="5783264"/>
            <a:ext cx="2633672" cy="400110"/>
          </a:xfrm>
          <a:prstGeom prst="rect">
            <a:avLst/>
          </a:prstGeom>
          <a:noFill/>
        </p:spPr>
        <p:txBody>
          <a:bodyPr wrap="square" rtlCol="0">
            <a:spAutoFit/>
          </a:bodyPr>
          <a:lstStyle/>
          <a:p>
            <a:pPr algn="r"/>
            <a:r>
              <a:rPr lang="en-US" altLang="zh-CN" sz="2000" b="1"/>
              <a:t>PowerPoint. Templet</a:t>
            </a:r>
            <a:endParaRPr lang="zh-CN" altLang="en-US" sz="2000" b="1"/>
          </a:p>
        </p:txBody>
      </p:sp>
      <p:sp>
        <p:nvSpPr>
          <p:cNvPr id="27" name="文本框 26">
            <a:extLst>
              <a:ext uri="{FF2B5EF4-FFF2-40B4-BE49-F238E27FC236}">
                <a16:creationId xmlns:a16="http://schemas.microsoft.com/office/drawing/2014/main" xmlns="" id="{3A8C01EB-1C23-4D3D-8B9D-C733EE746651}"/>
              </a:ext>
            </a:extLst>
          </p:cNvPr>
          <p:cNvSpPr txBox="1"/>
          <p:nvPr/>
        </p:nvSpPr>
        <p:spPr>
          <a:xfrm>
            <a:off x="9082019" y="5488040"/>
            <a:ext cx="2373769" cy="276999"/>
          </a:xfrm>
          <a:prstGeom prst="rect">
            <a:avLst/>
          </a:prstGeom>
          <a:noFill/>
        </p:spPr>
        <p:txBody>
          <a:bodyPr wrap="square" rtlCol="0">
            <a:spAutoFit/>
          </a:bodyPr>
          <a:lstStyle/>
          <a:p>
            <a:pPr algn="r"/>
            <a:r>
              <a:rPr lang="fr-FR" altLang="zh-CN" sz="1200">
                <a:solidFill>
                  <a:schemeClr val="bg1">
                    <a:lumMod val="75000"/>
                  </a:schemeClr>
                </a:solidFill>
              </a:rPr>
              <a:t>tristique senectus et netus</a:t>
            </a:r>
            <a:endParaRPr lang="zh-CN" altLang="en-US" sz="1200">
              <a:solidFill>
                <a:schemeClr val="bg1">
                  <a:lumMod val="75000"/>
                </a:schemeClr>
              </a:solidFill>
            </a:endParaRPr>
          </a:p>
        </p:txBody>
      </p:sp>
    </p:spTree>
    <p:extLst>
      <p:ext uri="{BB962C8B-B14F-4D97-AF65-F5344CB8AC3E}">
        <p14:creationId xmlns:p14="http://schemas.microsoft.com/office/powerpoint/2010/main" val="32325164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BE0E3"/>
        </a:solidFill>
        <a:effectLst/>
      </p:bgPr>
    </p:bg>
    <p:spTree>
      <p:nvGrpSpPr>
        <p:cNvPr id="1" name=""/>
        <p:cNvGrpSpPr/>
        <p:nvPr/>
      </p:nvGrpSpPr>
      <p:grpSpPr>
        <a:xfrm>
          <a:off x="0" y="0"/>
          <a:ext cx="0" cy="0"/>
          <a:chOff x="0" y="0"/>
          <a:chExt cx="0" cy="0"/>
        </a:xfrm>
      </p:grpSpPr>
      <p:sp>
        <p:nvSpPr>
          <p:cNvPr id="18" name="矩形 17">
            <a:extLst>
              <a:ext uri="{FF2B5EF4-FFF2-40B4-BE49-F238E27FC236}">
                <a16:creationId xmlns:a16="http://schemas.microsoft.com/office/drawing/2014/main" xmlns="" id="{09B814B0-F87F-4F50-96D7-66B427CE21A7}"/>
              </a:ext>
            </a:extLst>
          </p:cNvPr>
          <p:cNvSpPr/>
          <p:nvPr/>
        </p:nvSpPr>
        <p:spPr>
          <a:xfrm>
            <a:off x="0" y="0"/>
            <a:ext cx="12192000" cy="6858000"/>
          </a:xfrm>
          <a:prstGeom prst="rect">
            <a:avLst/>
          </a:prstGeom>
          <a:solidFill>
            <a:srgbClr val="DBE0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2BE31907-6A88-4266-8CB4-066C9728A859}"/>
              </a:ext>
            </a:extLst>
          </p:cNvPr>
          <p:cNvSpPr/>
          <p:nvPr/>
        </p:nvSpPr>
        <p:spPr>
          <a:xfrm>
            <a:off x="1003300" y="867511"/>
            <a:ext cx="11188700" cy="5122979"/>
          </a:xfrm>
          <a:prstGeom prst="rect">
            <a:avLst/>
          </a:prstGeom>
          <a:solidFill>
            <a:srgbClr val="4C5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A099E0D2-81A2-4AF9-B1F8-CCCB3969240D}"/>
              </a:ext>
            </a:extLst>
          </p:cNvPr>
          <p:cNvSpPr txBox="1"/>
          <p:nvPr/>
        </p:nvSpPr>
        <p:spPr>
          <a:xfrm>
            <a:off x="250371" y="1125670"/>
            <a:ext cx="2336384" cy="1236044"/>
          </a:xfrm>
          <a:prstGeom prst="rect">
            <a:avLst/>
          </a:prstGeom>
          <a:noFill/>
        </p:spPr>
        <p:txBody>
          <a:bodyPr wrap="square" rtlCol="0">
            <a:spAutoFit/>
          </a:bodyPr>
          <a:lstStyle/>
          <a:p>
            <a:pPr>
              <a:lnSpc>
                <a:spcPct val="120000"/>
              </a:lnSpc>
            </a:pPr>
            <a:r>
              <a:rPr lang="en-US" altLang="zh-CN" sz="3200" b="1">
                <a:solidFill>
                  <a:schemeClr val="bg1"/>
                </a:solidFill>
              </a:rPr>
              <a:t>PowerPoint. Templet</a:t>
            </a:r>
            <a:endParaRPr lang="zh-CN" altLang="en-US" sz="3200" b="1">
              <a:solidFill>
                <a:schemeClr val="bg1"/>
              </a:solidFill>
            </a:endParaRPr>
          </a:p>
        </p:txBody>
      </p:sp>
      <p:sp>
        <p:nvSpPr>
          <p:cNvPr id="8" name="文本框 7">
            <a:extLst>
              <a:ext uri="{FF2B5EF4-FFF2-40B4-BE49-F238E27FC236}">
                <a16:creationId xmlns:a16="http://schemas.microsoft.com/office/drawing/2014/main" xmlns="" id="{85F804C9-78B5-40C3-9CAC-682187A8840F}"/>
              </a:ext>
            </a:extLst>
          </p:cNvPr>
          <p:cNvSpPr txBox="1"/>
          <p:nvPr/>
        </p:nvSpPr>
        <p:spPr>
          <a:xfrm>
            <a:off x="250371" y="192643"/>
            <a:ext cx="1790096" cy="338554"/>
          </a:xfrm>
          <a:prstGeom prst="rect">
            <a:avLst/>
          </a:prstGeom>
          <a:noFill/>
        </p:spPr>
        <p:txBody>
          <a:bodyPr wrap="square" rtlCol="0">
            <a:spAutoFit/>
          </a:bodyPr>
          <a:lstStyle/>
          <a:p>
            <a:r>
              <a:rPr lang="en-US" altLang="zh-CN" sz="1600" b="1">
                <a:solidFill>
                  <a:schemeClr val="bg1">
                    <a:lumMod val="95000"/>
                  </a:schemeClr>
                </a:solidFill>
              </a:rPr>
              <a:t>Designed By Xiao</a:t>
            </a:r>
            <a:endParaRPr lang="zh-CN" altLang="en-US" sz="1600" b="1">
              <a:solidFill>
                <a:schemeClr val="bg1">
                  <a:lumMod val="95000"/>
                </a:schemeClr>
              </a:solidFill>
            </a:endParaRPr>
          </a:p>
        </p:txBody>
      </p:sp>
      <p:sp>
        <p:nvSpPr>
          <p:cNvPr id="10" name="文本框 9">
            <a:extLst>
              <a:ext uri="{FF2B5EF4-FFF2-40B4-BE49-F238E27FC236}">
                <a16:creationId xmlns:a16="http://schemas.microsoft.com/office/drawing/2014/main" xmlns="" id="{D589DE5E-BD7E-4218-9D1C-29029EAF349D}"/>
              </a:ext>
            </a:extLst>
          </p:cNvPr>
          <p:cNvSpPr txBox="1"/>
          <p:nvPr/>
        </p:nvSpPr>
        <p:spPr>
          <a:xfrm>
            <a:off x="2586755" y="925615"/>
            <a:ext cx="672971" cy="369332"/>
          </a:xfrm>
          <a:prstGeom prst="rect">
            <a:avLst/>
          </a:prstGeom>
          <a:noFill/>
        </p:spPr>
        <p:txBody>
          <a:bodyPr wrap="square" rtlCol="0">
            <a:spAutoFit/>
          </a:bodyPr>
          <a:lstStyle/>
          <a:p>
            <a:r>
              <a:rPr lang="en-US" altLang="zh-CN" b="1">
                <a:solidFill>
                  <a:schemeClr val="bg1">
                    <a:lumMod val="95000"/>
                  </a:schemeClr>
                </a:solidFill>
              </a:rPr>
              <a:t>xiao</a:t>
            </a:r>
            <a:endParaRPr lang="zh-CN" altLang="en-US" b="1">
              <a:solidFill>
                <a:schemeClr val="bg1">
                  <a:lumMod val="95000"/>
                </a:schemeClr>
              </a:solidFill>
            </a:endParaRPr>
          </a:p>
        </p:txBody>
      </p:sp>
      <p:sp>
        <p:nvSpPr>
          <p:cNvPr id="11" name="文本框 10">
            <a:extLst>
              <a:ext uri="{FF2B5EF4-FFF2-40B4-BE49-F238E27FC236}">
                <a16:creationId xmlns:a16="http://schemas.microsoft.com/office/drawing/2014/main" xmlns="" id="{2D6064AD-CABA-4BBC-AF28-4C5B50EB945E}"/>
              </a:ext>
            </a:extLst>
          </p:cNvPr>
          <p:cNvSpPr txBox="1"/>
          <p:nvPr/>
        </p:nvSpPr>
        <p:spPr>
          <a:xfrm>
            <a:off x="3259726" y="2931433"/>
            <a:ext cx="2633672" cy="400110"/>
          </a:xfrm>
          <a:prstGeom prst="rect">
            <a:avLst/>
          </a:prstGeom>
          <a:noFill/>
        </p:spPr>
        <p:txBody>
          <a:bodyPr wrap="square" rtlCol="0">
            <a:spAutoFit/>
          </a:bodyPr>
          <a:lstStyle/>
          <a:p>
            <a:r>
              <a:rPr lang="en-US" altLang="zh-CN" sz="2000" b="1">
                <a:solidFill>
                  <a:schemeClr val="bg1"/>
                </a:solidFill>
              </a:rPr>
              <a:t>PowerPoint. Templet</a:t>
            </a:r>
            <a:endParaRPr lang="zh-CN" altLang="en-US" sz="2000" b="1">
              <a:solidFill>
                <a:schemeClr val="bg1"/>
              </a:solidFill>
            </a:endParaRPr>
          </a:p>
        </p:txBody>
      </p:sp>
      <p:sp>
        <p:nvSpPr>
          <p:cNvPr id="12" name="文本框 11">
            <a:extLst>
              <a:ext uri="{FF2B5EF4-FFF2-40B4-BE49-F238E27FC236}">
                <a16:creationId xmlns:a16="http://schemas.microsoft.com/office/drawing/2014/main" xmlns="" id="{E4BD03E4-51C7-4D21-841C-1A5DEB27523E}"/>
              </a:ext>
            </a:extLst>
          </p:cNvPr>
          <p:cNvSpPr txBox="1"/>
          <p:nvPr/>
        </p:nvSpPr>
        <p:spPr>
          <a:xfrm>
            <a:off x="3259726" y="3506997"/>
            <a:ext cx="3182394" cy="964431"/>
          </a:xfrm>
          <a:prstGeom prst="rect">
            <a:avLst/>
          </a:prstGeom>
          <a:noFill/>
        </p:spPr>
        <p:txBody>
          <a:bodyPr wrap="square" rtlCol="0">
            <a:spAutoFit/>
          </a:bodyPr>
          <a:lstStyle/>
          <a:p>
            <a:pPr>
              <a:lnSpc>
                <a:spcPct val="120000"/>
              </a:lnSpc>
            </a:pPr>
            <a:r>
              <a:rPr lang="fr-FR" altLang="zh-CN" sz="1200">
                <a:solidFill>
                  <a:schemeClr val="bg1"/>
                </a:solidFill>
              </a:rPr>
              <a:t>pellentesque habitant morbi tristique senectus et netus et malesuada fames ac turpis egestas</a:t>
            </a:r>
          </a:p>
          <a:p>
            <a:pPr>
              <a:lnSpc>
                <a:spcPct val="120000"/>
              </a:lnSpc>
            </a:pPr>
            <a:r>
              <a:rPr lang="fr-FR" altLang="zh-CN" sz="1200">
                <a:solidFill>
                  <a:schemeClr val="bg1"/>
                </a:solidFill>
              </a:rPr>
              <a:t>pellentesque habitant morbi tristique</a:t>
            </a:r>
            <a:endParaRPr lang="zh-CN" altLang="en-US" sz="1200">
              <a:solidFill>
                <a:schemeClr val="bg1"/>
              </a:solidFill>
            </a:endParaRPr>
          </a:p>
        </p:txBody>
      </p:sp>
      <p:sp>
        <p:nvSpPr>
          <p:cNvPr id="13" name="文本框 12">
            <a:extLst>
              <a:ext uri="{FF2B5EF4-FFF2-40B4-BE49-F238E27FC236}">
                <a16:creationId xmlns:a16="http://schemas.microsoft.com/office/drawing/2014/main" xmlns="" id="{94C759A0-FFFA-4A88-A9C6-E12B6BC8993F}"/>
              </a:ext>
            </a:extLst>
          </p:cNvPr>
          <p:cNvSpPr txBox="1"/>
          <p:nvPr/>
        </p:nvSpPr>
        <p:spPr>
          <a:xfrm>
            <a:off x="3259726" y="2636209"/>
            <a:ext cx="2373769" cy="276999"/>
          </a:xfrm>
          <a:prstGeom prst="rect">
            <a:avLst/>
          </a:prstGeom>
          <a:noFill/>
        </p:spPr>
        <p:txBody>
          <a:bodyPr wrap="square" rtlCol="0">
            <a:spAutoFit/>
          </a:bodyPr>
          <a:lstStyle/>
          <a:p>
            <a:r>
              <a:rPr lang="fr-FR" altLang="zh-CN" sz="1200">
                <a:solidFill>
                  <a:schemeClr val="bg1">
                    <a:lumMod val="95000"/>
                  </a:schemeClr>
                </a:solidFill>
              </a:rPr>
              <a:t>tristique senectus et netus</a:t>
            </a:r>
            <a:endParaRPr lang="zh-CN" altLang="en-US" sz="1200">
              <a:solidFill>
                <a:schemeClr val="bg1">
                  <a:lumMod val="95000"/>
                </a:schemeClr>
              </a:solidFill>
            </a:endParaRPr>
          </a:p>
        </p:txBody>
      </p:sp>
      <p:sp>
        <p:nvSpPr>
          <p:cNvPr id="14" name="文本框 13">
            <a:extLst>
              <a:ext uri="{FF2B5EF4-FFF2-40B4-BE49-F238E27FC236}">
                <a16:creationId xmlns:a16="http://schemas.microsoft.com/office/drawing/2014/main" xmlns="" id="{4A77FA73-5F8F-448F-828A-4D346AD1F2A3}"/>
              </a:ext>
            </a:extLst>
          </p:cNvPr>
          <p:cNvSpPr txBox="1"/>
          <p:nvPr/>
        </p:nvSpPr>
        <p:spPr>
          <a:xfrm>
            <a:off x="7451502" y="1590171"/>
            <a:ext cx="2633672" cy="400110"/>
          </a:xfrm>
          <a:prstGeom prst="rect">
            <a:avLst/>
          </a:prstGeom>
          <a:noFill/>
        </p:spPr>
        <p:txBody>
          <a:bodyPr wrap="square" rtlCol="0">
            <a:spAutoFit/>
          </a:bodyPr>
          <a:lstStyle/>
          <a:p>
            <a:r>
              <a:rPr lang="en-US" altLang="zh-CN" sz="2000" b="1">
                <a:solidFill>
                  <a:schemeClr val="bg1"/>
                </a:solidFill>
              </a:rPr>
              <a:t>PowerPoint. Templet</a:t>
            </a:r>
            <a:endParaRPr lang="zh-CN" altLang="en-US" sz="2000" b="1">
              <a:solidFill>
                <a:schemeClr val="bg1"/>
              </a:solidFill>
            </a:endParaRPr>
          </a:p>
        </p:txBody>
      </p:sp>
      <p:sp>
        <p:nvSpPr>
          <p:cNvPr id="15" name="文本框 14">
            <a:extLst>
              <a:ext uri="{FF2B5EF4-FFF2-40B4-BE49-F238E27FC236}">
                <a16:creationId xmlns:a16="http://schemas.microsoft.com/office/drawing/2014/main" xmlns="" id="{30618067-EC7D-4E0A-8117-9A7200B8A80C}"/>
              </a:ext>
            </a:extLst>
          </p:cNvPr>
          <p:cNvSpPr txBox="1"/>
          <p:nvPr/>
        </p:nvSpPr>
        <p:spPr>
          <a:xfrm>
            <a:off x="7451502" y="2165735"/>
            <a:ext cx="3182394" cy="964431"/>
          </a:xfrm>
          <a:prstGeom prst="rect">
            <a:avLst/>
          </a:prstGeom>
          <a:noFill/>
        </p:spPr>
        <p:txBody>
          <a:bodyPr wrap="square" rtlCol="0">
            <a:spAutoFit/>
          </a:bodyPr>
          <a:lstStyle/>
          <a:p>
            <a:pPr>
              <a:lnSpc>
                <a:spcPct val="120000"/>
              </a:lnSpc>
            </a:pPr>
            <a:r>
              <a:rPr lang="fr-FR" altLang="zh-CN" sz="1200">
                <a:solidFill>
                  <a:schemeClr val="bg1"/>
                </a:solidFill>
              </a:rPr>
              <a:t>pellentesque habitant morbi tristique senectus et netus et malesuada fames ac turpis egestas</a:t>
            </a:r>
          </a:p>
          <a:p>
            <a:pPr>
              <a:lnSpc>
                <a:spcPct val="120000"/>
              </a:lnSpc>
            </a:pPr>
            <a:r>
              <a:rPr lang="fr-FR" altLang="zh-CN" sz="1200">
                <a:solidFill>
                  <a:schemeClr val="bg1"/>
                </a:solidFill>
              </a:rPr>
              <a:t>pellentesque habitant morbi tristique</a:t>
            </a:r>
            <a:endParaRPr lang="zh-CN" altLang="en-US" sz="1200">
              <a:solidFill>
                <a:schemeClr val="bg1"/>
              </a:solidFill>
            </a:endParaRPr>
          </a:p>
        </p:txBody>
      </p:sp>
      <p:sp>
        <p:nvSpPr>
          <p:cNvPr id="16" name="文本框 15">
            <a:extLst>
              <a:ext uri="{FF2B5EF4-FFF2-40B4-BE49-F238E27FC236}">
                <a16:creationId xmlns:a16="http://schemas.microsoft.com/office/drawing/2014/main" xmlns="" id="{04324490-9F5D-4330-A368-5A89BA39E311}"/>
              </a:ext>
            </a:extLst>
          </p:cNvPr>
          <p:cNvSpPr txBox="1"/>
          <p:nvPr/>
        </p:nvSpPr>
        <p:spPr>
          <a:xfrm>
            <a:off x="7451502" y="1294947"/>
            <a:ext cx="2373769" cy="276999"/>
          </a:xfrm>
          <a:prstGeom prst="rect">
            <a:avLst/>
          </a:prstGeom>
          <a:noFill/>
        </p:spPr>
        <p:txBody>
          <a:bodyPr wrap="square" rtlCol="0">
            <a:spAutoFit/>
          </a:bodyPr>
          <a:lstStyle/>
          <a:p>
            <a:r>
              <a:rPr lang="fr-FR" altLang="zh-CN" sz="1200">
                <a:solidFill>
                  <a:schemeClr val="bg1">
                    <a:lumMod val="95000"/>
                  </a:schemeClr>
                </a:solidFill>
              </a:rPr>
              <a:t>tristique senectus et netus</a:t>
            </a:r>
            <a:endParaRPr lang="zh-CN" altLang="en-US" sz="1200">
              <a:solidFill>
                <a:schemeClr val="bg1">
                  <a:lumMod val="95000"/>
                </a:schemeClr>
              </a:solidFill>
            </a:endParaRPr>
          </a:p>
        </p:txBody>
      </p:sp>
      <p:sp>
        <p:nvSpPr>
          <p:cNvPr id="17" name="文本框 16">
            <a:extLst>
              <a:ext uri="{FF2B5EF4-FFF2-40B4-BE49-F238E27FC236}">
                <a16:creationId xmlns:a16="http://schemas.microsoft.com/office/drawing/2014/main" xmlns="" id="{47FF8C72-35AC-4079-B40E-90A03E07FD6D}"/>
              </a:ext>
            </a:extLst>
          </p:cNvPr>
          <p:cNvSpPr txBox="1"/>
          <p:nvPr/>
        </p:nvSpPr>
        <p:spPr>
          <a:xfrm>
            <a:off x="9825271" y="3808727"/>
            <a:ext cx="1141452" cy="1754326"/>
          </a:xfrm>
          <a:prstGeom prst="rect">
            <a:avLst/>
          </a:prstGeom>
          <a:noFill/>
        </p:spPr>
        <p:txBody>
          <a:bodyPr wrap="square" rtlCol="0">
            <a:spAutoFit/>
          </a:bodyPr>
          <a:lstStyle/>
          <a:p>
            <a:pPr algn="r"/>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cxnSp>
        <p:nvCxnSpPr>
          <p:cNvPr id="19" name="直接连接符 18">
            <a:extLst>
              <a:ext uri="{FF2B5EF4-FFF2-40B4-BE49-F238E27FC236}">
                <a16:creationId xmlns:a16="http://schemas.microsoft.com/office/drawing/2014/main" xmlns="" id="{4463CB83-D7F3-4839-8FA7-DC2958A28597}"/>
              </a:ext>
            </a:extLst>
          </p:cNvPr>
          <p:cNvCxnSpPr>
            <a:cxnSpLocks/>
          </p:cNvCxnSpPr>
          <p:nvPr/>
        </p:nvCxnSpPr>
        <p:spPr>
          <a:xfrm>
            <a:off x="3352800" y="5173240"/>
            <a:ext cx="42037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直角三角形 6">
            <a:extLst>
              <a:ext uri="{FF2B5EF4-FFF2-40B4-BE49-F238E27FC236}">
                <a16:creationId xmlns:a16="http://schemas.microsoft.com/office/drawing/2014/main" xmlns="" id="{82B0B53E-E820-4356-8BC0-8ABF029CCE03}"/>
              </a:ext>
            </a:extLst>
          </p:cNvPr>
          <p:cNvSpPr/>
          <p:nvPr/>
        </p:nvSpPr>
        <p:spPr>
          <a:xfrm flipH="1" flipV="1">
            <a:off x="-7708900" y="-1309373"/>
            <a:ext cx="22250400" cy="10236200"/>
          </a:xfrm>
          <a:prstGeom prst="rtTriangle">
            <a:avLst/>
          </a:prstGeom>
          <a:solidFill>
            <a:schemeClr val="tx1">
              <a:alpha val="34000"/>
            </a:schemeClr>
          </a:solidFill>
          <a:ln>
            <a:noFill/>
          </a:ln>
          <a:effectLst>
            <a:softEdge rad="1270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52258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6A1F15FA-0446-46BD-B4EB-93021135331B}"/>
              </a:ext>
            </a:extLst>
          </p:cNvPr>
          <p:cNvPicPr>
            <a:picLocks noChangeAspect="1"/>
          </p:cNvPicPr>
          <p:nvPr/>
        </p:nvPicPr>
        <p:blipFill rotWithShape="1">
          <a:blip r:embed="rId2"/>
          <a:srcRect t="16277"/>
          <a:stretch/>
        </p:blipFill>
        <p:spPr>
          <a:xfrm>
            <a:off x="0" y="0"/>
            <a:ext cx="12192000" cy="6858000"/>
          </a:xfrm>
          <a:prstGeom prst="rect">
            <a:avLst/>
          </a:prstGeom>
        </p:spPr>
      </p:pic>
      <p:sp>
        <p:nvSpPr>
          <p:cNvPr id="10" name="文本框 9">
            <a:extLst>
              <a:ext uri="{FF2B5EF4-FFF2-40B4-BE49-F238E27FC236}">
                <a16:creationId xmlns:a16="http://schemas.microsoft.com/office/drawing/2014/main" xmlns="" id="{EAE465BA-05C2-4292-A8DB-64C815D65CA8}"/>
              </a:ext>
            </a:extLst>
          </p:cNvPr>
          <p:cNvSpPr txBox="1"/>
          <p:nvPr/>
        </p:nvSpPr>
        <p:spPr>
          <a:xfrm>
            <a:off x="8932274" y="192643"/>
            <a:ext cx="1790096" cy="338554"/>
          </a:xfrm>
          <a:prstGeom prst="rect">
            <a:avLst/>
          </a:prstGeom>
          <a:noFill/>
        </p:spPr>
        <p:txBody>
          <a:bodyPr wrap="square" rtlCol="0">
            <a:spAutoFit/>
          </a:bodyPr>
          <a:lstStyle/>
          <a:p>
            <a:r>
              <a:rPr lang="en-US" altLang="zh-CN" sz="1600" b="1">
                <a:solidFill>
                  <a:schemeClr val="bg1">
                    <a:lumMod val="75000"/>
                  </a:schemeClr>
                </a:solidFill>
              </a:rPr>
              <a:t>Designed By Xiao</a:t>
            </a:r>
            <a:endParaRPr lang="zh-CN" altLang="en-US" sz="1600" b="1">
              <a:solidFill>
                <a:schemeClr val="bg1">
                  <a:lumMod val="75000"/>
                </a:schemeClr>
              </a:solidFill>
            </a:endParaRPr>
          </a:p>
        </p:txBody>
      </p:sp>
      <p:sp>
        <p:nvSpPr>
          <p:cNvPr id="11" name="文本框 10">
            <a:extLst>
              <a:ext uri="{FF2B5EF4-FFF2-40B4-BE49-F238E27FC236}">
                <a16:creationId xmlns:a16="http://schemas.microsoft.com/office/drawing/2014/main" xmlns="" id="{5DE9DCCB-0C58-4625-B375-70D17EF4B229}"/>
              </a:ext>
            </a:extLst>
          </p:cNvPr>
          <p:cNvSpPr txBox="1"/>
          <p:nvPr/>
        </p:nvSpPr>
        <p:spPr>
          <a:xfrm>
            <a:off x="8932274" y="947870"/>
            <a:ext cx="2336384" cy="1236044"/>
          </a:xfrm>
          <a:prstGeom prst="rect">
            <a:avLst/>
          </a:prstGeom>
          <a:noFill/>
        </p:spPr>
        <p:txBody>
          <a:bodyPr wrap="square" rtlCol="0">
            <a:spAutoFit/>
          </a:bodyPr>
          <a:lstStyle/>
          <a:p>
            <a:pPr>
              <a:lnSpc>
                <a:spcPct val="120000"/>
              </a:lnSpc>
            </a:pPr>
            <a:r>
              <a:rPr lang="en-US" altLang="zh-CN" sz="3200" b="1">
                <a:solidFill>
                  <a:schemeClr val="tx1">
                    <a:lumMod val="65000"/>
                    <a:lumOff val="35000"/>
                  </a:schemeClr>
                </a:solidFill>
              </a:rPr>
              <a:t>PowerPoint. Templet</a:t>
            </a:r>
            <a:endParaRPr lang="zh-CN" altLang="en-US" sz="3200" b="1">
              <a:solidFill>
                <a:schemeClr val="tx1">
                  <a:lumMod val="65000"/>
                  <a:lumOff val="35000"/>
                </a:schemeClr>
              </a:solidFill>
            </a:endParaRPr>
          </a:p>
        </p:txBody>
      </p:sp>
      <p:sp>
        <p:nvSpPr>
          <p:cNvPr id="12" name="文本框 11">
            <a:extLst>
              <a:ext uri="{FF2B5EF4-FFF2-40B4-BE49-F238E27FC236}">
                <a16:creationId xmlns:a16="http://schemas.microsoft.com/office/drawing/2014/main" xmlns="" id="{4CF2660B-6DDE-463B-B12E-9328CE47C7D1}"/>
              </a:ext>
            </a:extLst>
          </p:cNvPr>
          <p:cNvSpPr txBox="1"/>
          <p:nvPr/>
        </p:nvSpPr>
        <p:spPr>
          <a:xfrm>
            <a:off x="11268658" y="747815"/>
            <a:ext cx="672971" cy="369332"/>
          </a:xfrm>
          <a:prstGeom prst="rect">
            <a:avLst/>
          </a:prstGeom>
          <a:noFill/>
        </p:spPr>
        <p:txBody>
          <a:bodyPr wrap="square" rtlCol="0">
            <a:spAutoFit/>
          </a:bodyPr>
          <a:lstStyle/>
          <a:p>
            <a:r>
              <a:rPr lang="en-US" altLang="zh-CN" b="1">
                <a:solidFill>
                  <a:schemeClr val="bg1">
                    <a:lumMod val="75000"/>
                  </a:schemeClr>
                </a:solidFill>
              </a:rPr>
              <a:t>xiao</a:t>
            </a:r>
            <a:endParaRPr lang="zh-CN" altLang="en-US" b="1">
              <a:solidFill>
                <a:schemeClr val="bg1">
                  <a:lumMod val="75000"/>
                </a:schemeClr>
              </a:solidFill>
            </a:endParaRPr>
          </a:p>
        </p:txBody>
      </p:sp>
      <p:sp>
        <p:nvSpPr>
          <p:cNvPr id="13" name="矩形 12">
            <a:extLst>
              <a:ext uri="{FF2B5EF4-FFF2-40B4-BE49-F238E27FC236}">
                <a16:creationId xmlns:a16="http://schemas.microsoft.com/office/drawing/2014/main" xmlns="" id="{B3DFEF7F-B717-471C-866E-EDD27F5156CF}"/>
              </a:ext>
            </a:extLst>
          </p:cNvPr>
          <p:cNvSpPr/>
          <p:nvPr/>
        </p:nvSpPr>
        <p:spPr>
          <a:xfrm>
            <a:off x="0" y="3429000"/>
            <a:ext cx="12192000" cy="3429000"/>
          </a:xfrm>
          <a:prstGeom prst="rect">
            <a:avLst/>
          </a:prstGeom>
          <a:solidFill>
            <a:srgbClr val="809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xmlns="" id="{9C57E293-859D-48F3-8EC9-48A931F3D151}"/>
              </a:ext>
            </a:extLst>
          </p:cNvPr>
          <p:cNvSpPr txBox="1"/>
          <p:nvPr/>
        </p:nvSpPr>
        <p:spPr>
          <a:xfrm>
            <a:off x="530859" y="3950840"/>
            <a:ext cx="2373769" cy="276999"/>
          </a:xfrm>
          <a:prstGeom prst="rect">
            <a:avLst/>
          </a:prstGeom>
          <a:noFill/>
        </p:spPr>
        <p:txBody>
          <a:bodyPr wrap="square" rtlCol="0">
            <a:spAutoFit/>
          </a:bodyPr>
          <a:lstStyle/>
          <a:p>
            <a:r>
              <a:rPr lang="fr-FR" altLang="zh-CN" sz="1200">
                <a:solidFill>
                  <a:schemeClr val="bg1"/>
                </a:solidFill>
              </a:rPr>
              <a:t>pellentesque habitant morbi tristi</a:t>
            </a:r>
            <a:endParaRPr lang="zh-CN" altLang="en-US" sz="1200">
              <a:solidFill>
                <a:schemeClr val="bg1"/>
              </a:solidFill>
            </a:endParaRPr>
          </a:p>
        </p:txBody>
      </p:sp>
      <p:sp>
        <p:nvSpPr>
          <p:cNvPr id="16" name="文本框 15">
            <a:extLst>
              <a:ext uri="{FF2B5EF4-FFF2-40B4-BE49-F238E27FC236}">
                <a16:creationId xmlns:a16="http://schemas.microsoft.com/office/drawing/2014/main" xmlns="" id="{69118F9C-636E-44BF-B214-4BD2E0878EE2}"/>
              </a:ext>
            </a:extLst>
          </p:cNvPr>
          <p:cNvSpPr txBox="1"/>
          <p:nvPr/>
        </p:nvSpPr>
        <p:spPr>
          <a:xfrm>
            <a:off x="530859" y="4227839"/>
            <a:ext cx="3619083" cy="523220"/>
          </a:xfrm>
          <a:prstGeom prst="rect">
            <a:avLst/>
          </a:prstGeom>
          <a:noFill/>
        </p:spPr>
        <p:txBody>
          <a:bodyPr wrap="square" rtlCol="0">
            <a:spAutoFit/>
          </a:bodyPr>
          <a:lstStyle/>
          <a:p>
            <a:r>
              <a:rPr lang="en-US" altLang="zh-CN" sz="2800" b="1">
                <a:solidFill>
                  <a:schemeClr val="bg1"/>
                </a:solidFill>
              </a:rPr>
              <a:t>SUPPORTERS SAY</a:t>
            </a:r>
            <a:endParaRPr lang="zh-CN" altLang="en-US" sz="2800" b="1">
              <a:solidFill>
                <a:schemeClr val="bg1"/>
              </a:solidFill>
            </a:endParaRPr>
          </a:p>
        </p:txBody>
      </p:sp>
      <p:sp>
        <p:nvSpPr>
          <p:cNvPr id="17" name="文本框 16">
            <a:extLst>
              <a:ext uri="{FF2B5EF4-FFF2-40B4-BE49-F238E27FC236}">
                <a16:creationId xmlns:a16="http://schemas.microsoft.com/office/drawing/2014/main" xmlns="" id="{1AE1A5BD-9C03-4303-8842-233C9F91B4CE}"/>
              </a:ext>
            </a:extLst>
          </p:cNvPr>
          <p:cNvSpPr txBox="1"/>
          <p:nvPr/>
        </p:nvSpPr>
        <p:spPr>
          <a:xfrm>
            <a:off x="4149942" y="4523063"/>
            <a:ext cx="2633672" cy="400110"/>
          </a:xfrm>
          <a:prstGeom prst="rect">
            <a:avLst/>
          </a:prstGeom>
          <a:noFill/>
        </p:spPr>
        <p:txBody>
          <a:bodyPr wrap="square" rtlCol="0">
            <a:spAutoFit/>
          </a:bodyPr>
          <a:lstStyle/>
          <a:p>
            <a:r>
              <a:rPr lang="en-US" altLang="zh-CN" sz="2000" b="1">
                <a:solidFill>
                  <a:schemeClr val="bg1"/>
                </a:solidFill>
              </a:rPr>
              <a:t>PowerPoint. Templet</a:t>
            </a:r>
            <a:endParaRPr lang="zh-CN" altLang="en-US" sz="2000" b="1">
              <a:solidFill>
                <a:schemeClr val="bg1"/>
              </a:solidFill>
            </a:endParaRPr>
          </a:p>
        </p:txBody>
      </p:sp>
      <p:sp>
        <p:nvSpPr>
          <p:cNvPr id="18" name="文本框 17">
            <a:extLst>
              <a:ext uri="{FF2B5EF4-FFF2-40B4-BE49-F238E27FC236}">
                <a16:creationId xmlns:a16="http://schemas.microsoft.com/office/drawing/2014/main" xmlns="" id="{A5FC5666-15AB-4E40-BD32-A2AB62A987D4}"/>
              </a:ext>
            </a:extLst>
          </p:cNvPr>
          <p:cNvSpPr txBox="1"/>
          <p:nvPr/>
        </p:nvSpPr>
        <p:spPr>
          <a:xfrm>
            <a:off x="4149942" y="5098627"/>
            <a:ext cx="3182394" cy="964431"/>
          </a:xfrm>
          <a:prstGeom prst="rect">
            <a:avLst/>
          </a:prstGeom>
          <a:noFill/>
        </p:spPr>
        <p:txBody>
          <a:bodyPr wrap="square" rtlCol="0">
            <a:spAutoFit/>
          </a:bodyPr>
          <a:lstStyle/>
          <a:p>
            <a:pPr>
              <a:lnSpc>
                <a:spcPct val="120000"/>
              </a:lnSpc>
            </a:pPr>
            <a:r>
              <a:rPr lang="fr-FR" altLang="zh-CN" sz="1200">
                <a:solidFill>
                  <a:schemeClr val="bg1"/>
                </a:solidFill>
              </a:rPr>
              <a:t>pellentesque habitant morbi tristique senectus et netus et malesuada fames ac turpis egestas</a:t>
            </a:r>
          </a:p>
          <a:p>
            <a:pPr>
              <a:lnSpc>
                <a:spcPct val="120000"/>
              </a:lnSpc>
            </a:pPr>
            <a:r>
              <a:rPr lang="fr-FR" altLang="zh-CN" sz="1200">
                <a:solidFill>
                  <a:schemeClr val="bg1"/>
                </a:solidFill>
              </a:rPr>
              <a:t>pellentesque habitant morbi tristique</a:t>
            </a:r>
            <a:endParaRPr lang="zh-CN" altLang="en-US" sz="1200">
              <a:solidFill>
                <a:schemeClr val="bg1"/>
              </a:solidFill>
            </a:endParaRPr>
          </a:p>
        </p:txBody>
      </p:sp>
      <p:sp>
        <p:nvSpPr>
          <p:cNvPr id="19" name="文本框 18">
            <a:extLst>
              <a:ext uri="{FF2B5EF4-FFF2-40B4-BE49-F238E27FC236}">
                <a16:creationId xmlns:a16="http://schemas.microsoft.com/office/drawing/2014/main" xmlns="" id="{04C4A417-AAA0-429D-A88E-EFCB44B859D7}"/>
              </a:ext>
            </a:extLst>
          </p:cNvPr>
          <p:cNvSpPr txBox="1"/>
          <p:nvPr/>
        </p:nvSpPr>
        <p:spPr>
          <a:xfrm>
            <a:off x="4149942" y="4227839"/>
            <a:ext cx="2373769" cy="276999"/>
          </a:xfrm>
          <a:prstGeom prst="rect">
            <a:avLst/>
          </a:prstGeom>
          <a:noFill/>
        </p:spPr>
        <p:txBody>
          <a:bodyPr wrap="square" rtlCol="0">
            <a:spAutoFit/>
          </a:bodyPr>
          <a:lstStyle/>
          <a:p>
            <a:r>
              <a:rPr lang="fr-FR" altLang="zh-CN" sz="1200">
                <a:solidFill>
                  <a:schemeClr val="bg1">
                    <a:lumMod val="85000"/>
                  </a:schemeClr>
                </a:solidFill>
              </a:rPr>
              <a:t>tristique senectus et netus</a:t>
            </a:r>
            <a:endParaRPr lang="zh-CN" altLang="en-US" sz="1200">
              <a:solidFill>
                <a:schemeClr val="bg1">
                  <a:lumMod val="85000"/>
                </a:schemeClr>
              </a:solidFill>
            </a:endParaRPr>
          </a:p>
        </p:txBody>
      </p:sp>
      <p:sp>
        <p:nvSpPr>
          <p:cNvPr id="20" name="文本框 19">
            <a:extLst>
              <a:ext uri="{FF2B5EF4-FFF2-40B4-BE49-F238E27FC236}">
                <a16:creationId xmlns:a16="http://schemas.microsoft.com/office/drawing/2014/main" xmlns="" id="{796C59D8-BEE4-4857-A3DF-AE154D9AEA39}"/>
              </a:ext>
            </a:extLst>
          </p:cNvPr>
          <p:cNvSpPr txBox="1"/>
          <p:nvPr/>
        </p:nvSpPr>
        <p:spPr>
          <a:xfrm>
            <a:off x="8215421" y="4523063"/>
            <a:ext cx="2633672" cy="400110"/>
          </a:xfrm>
          <a:prstGeom prst="rect">
            <a:avLst/>
          </a:prstGeom>
          <a:noFill/>
        </p:spPr>
        <p:txBody>
          <a:bodyPr wrap="square" rtlCol="0">
            <a:spAutoFit/>
          </a:bodyPr>
          <a:lstStyle/>
          <a:p>
            <a:r>
              <a:rPr lang="en-US" altLang="zh-CN" sz="2000" b="1">
                <a:solidFill>
                  <a:schemeClr val="bg1"/>
                </a:solidFill>
              </a:rPr>
              <a:t>PowerPoint. Templet</a:t>
            </a:r>
            <a:endParaRPr lang="zh-CN" altLang="en-US" sz="2000" b="1">
              <a:solidFill>
                <a:schemeClr val="bg1"/>
              </a:solidFill>
            </a:endParaRPr>
          </a:p>
        </p:txBody>
      </p:sp>
      <p:sp>
        <p:nvSpPr>
          <p:cNvPr id="21" name="文本框 20">
            <a:extLst>
              <a:ext uri="{FF2B5EF4-FFF2-40B4-BE49-F238E27FC236}">
                <a16:creationId xmlns:a16="http://schemas.microsoft.com/office/drawing/2014/main" xmlns="" id="{25960F55-1872-4A8E-A707-98AED5555847}"/>
              </a:ext>
            </a:extLst>
          </p:cNvPr>
          <p:cNvSpPr txBox="1"/>
          <p:nvPr/>
        </p:nvSpPr>
        <p:spPr>
          <a:xfrm>
            <a:off x="8215421" y="5098627"/>
            <a:ext cx="3182394" cy="964431"/>
          </a:xfrm>
          <a:prstGeom prst="rect">
            <a:avLst/>
          </a:prstGeom>
          <a:noFill/>
        </p:spPr>
        <p:txBody>
          <a:bodyPr wrap="square" rtlCol="0">
            <a:spAutoFit/>
          </a:bodyPr>
          <a:lstStyle/>
          <a:p>
            <a:pPr>
              <a:lnSpc>
                <a:spcPct val="120000"/>
              </a:lnSpc>
            </a:pPr>
            <a:r>
              <a:rPr lang="fr-FR" altLang="zh-CN" sz="1200">
                <a:solidFill>
                  <a:schemeClr val="bg1"/>
                </a:solidFill>
              </a:rPr>
              <a:t>pellentesque habitant morbi tristique senectus et netus et malesuada fames ac turpis egestas</a:t>
            </a:r>
          </a:p>
          <a:p>
            <a:pPr>
              <a:lnSpc>
                <a:spcPct val="120000"/>
              </a:lnSpc>
            </a:pPr>
            <a:r>
              <a:rPr lang="fr-FR" altLang="zh-CN" sz="1200">
                <a:solidFill>
                  <a:schemeClr val="bg1"/>
                </a:solidFill>
              </a:rPr>
              <a:t>pellentesque habitant morbi tristique</a:t>
            </a:r>
            <a:endParaRPr lang="zh-CN" altLang="en-US" sz="1200">
              <a:solidFill>
                <a:schemeClr val="bg1"/>
              </a:solidFill>
            </a:endParaRPr>
          </a:p>
        </p:txBody>
      </p:sp>
      <p:sp>
        <p:nvSpPr>
          <p:cNvPr id="22" name="文本框 21">
            <a:extLst>
              <a:ext uri="{FF2B5EF4-FFF2-40B4-BE49-F238E27FC236}">
                <a16:creationId xmlns:a16="http://schemas.microsoft.com/office/drawing/2014/main" xmlns="" id="{65D1596F-F13E-4C83-B2D9-0642779E0AC9}"/>
              </a:ext>
            </a:extLst>
          </p:cNvPr>
          <p:cNvSpPr txBox="1"/>
          <p:nvPr/>
        </p:nvSpPr>
        <p:spPr>
          <a:xfrm>
            <a:off x="8215421" y="4227839"/>
            <a:ext cx="2373769" cy="276999"/>
          </a:xfrm>
          <a:prstGeom prst="rect">
            <a:avLst/>
          </a:prstGeom>
          <a:noFill/>
        </p:spPr>
        <p:txBody>
          <a:bodyPr wrap="square" rtlCol="0">
            <a:spAutoFit/>
          </a:bodyPr>
          <a:lstStyle/>
          <a:p>
            <a:r>
              <a:rPr lang="fr-FR" altLang="zh-CN" sz="1200">
                <a:solidFill>
                  <a:schemeClr val="bg1">
                    <a:lumMod val="85000"/>
                  </a:schemeClr>
                </a:solidFill>
              </a:rPr>
              <a:t>tristique senectus et netus</a:t>
            </a:r>
            <a:endParaRPr lang="zh-CN" altLang="en-US" sz="1200">
              <a:solidFill>
                <a:schemeClr val="bg1">
                  <a:lumMod val="85000"/>
                </a:schemeClr>
              </a:solidFill>
            </a:endParaRPr>
          </a:p>
        </p:txBody>
      </p:sp>
    </p:spTree>
    <p:extLst>
      <p:ext uri="{BB962C8B-B14F-4D97-AF65-F5344CB8AC3E}">
        <p14:creationId xmlns:p14="http://schemas.microsoft.com/office/powerpoint/2010/main" val="31820867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4C5B70"/>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4671AC9D-9E1F-4D03-B956-C8617B8EB917}"/>
              </a:ext>
            </a:extLst>
          </p:cNvPr>
          <p:cNvSpPr/>
          <p:nvPr/>
        </p:nvSpPr>
        <p:spPr>
          <a:xfrm>
            <a:off x="0" y="0"/>
            <a:ext cx="12192000" cy="6858000"/>
          </a:xfrm>
          <a:prstGeom prst="rect">
            <a:avLst/>
          </a:prstGeom>
          <a:solidFill>
            <a:srgbClr val="4C5B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51ACB84B-39BD-47D9-B98C-8C3705CAD292}"/>
              </a:ext>
            </a:extLst>
          </p:cNvPr>
          <p:cNvGrpSpPr/>
          <p:nvPr/>
        </p:nvGrpSpPr>
        <p:grpSpPr>
          <a:xfrm>
            <a:off x="330617" y="3974101"/>
            <a:ext cx="3009355" cy="1436099"/>
            <a:chOff x="330617" y="747815"/>
            <a:chExt cx="3009355" cy="1436099"/>
          </a:xfrm>
        </p:grpSpPr>
        <p:sp>
          <p:nvSpPr>
            <p:cNvPr id="4" name="文本框 3">
              <a:extLst>
                <a:ext uri="{FF2B5EF4-FFF2-40B4-BE49-F238E27FC236}">
                  <a16:creationId xmlns:a16="http://schemas.microsoft.com/office/drawing/2014/main" xmlns="" id="{E3CF63F0-AA59-432F-B23C-64E7A28014B0}"/>
                </a:ext>
              </a:extLst>
            </p:cNvPr>
            <p:cNvSpPr txBox="1"/>
            <p:nvPr/>
          </p:nvSpPr>
          <p:spPr>
            <a:xfrm>
              <a:off x="330617" y="947870"/>
              <a:ext cx="2336384" cy="1236044"/>
            </a:xfrm>
            <a:prstGeom prst="rect">
              <a:avLst/>
            </a:prstGeom>
            <a:noFill/>
          </p:spPr>
          <p:txBody>
            <a:bodyPr wrap="square" rtlCol="0">
              <a:spAutoFit/>
            </a:bodyPr>
            <a:lstStyle/>
            <a:p>
              <a:pPr>
                <a:lnSpc>
                  <a:spcPct val="120000"/>
                </a:lnSpc>
              </a:pPr>
              <a:r>
                <a:rPr lang="en-US" altLang="zh-CN" sz="3200" b="1">
                  <a:solidFill>
                    <a:schemeClr val="bg1"/>
                  </a:solidFill>
                </a:rPr>
                <a:t>PowerPoint. Templet</a:t>
              </a:r>
              <a:endParaRPr lang="zh-CN" altLang="en-US" sz="3200" b="1">
                <a:solidFill>
                  <a:schemeClr val="bg1"/>
                </a:solidFill>
              </a:endParaRPr>
            </a:p>
          </p:txBody>
        </p:sp>
        <p:sp>
          <p:nvSpPr>
            <p:cNvPr id="5" name="文本框 4">
              <a:extLst>
                <a:ext uri="{FF2B5EF4-FFF2-40B4-BE49-F238E27FC236}">
                  <a16:creationId xmlns:a16="http://schemas.microsoft.com/office/drawing/2014/main" xmlns="" id="{2A94064B-7566-4BD4-B5DB-955CC22E6502}"/>
                </a:ext>
              </a:extLst>
            </p:cNvPr>
            <p:cNvSpPr txBox="1"/>
            <p:nvPr/>
          </p:nvSpPr>
          <p:spPr>
            <a:xfrm>
              <a:off x="2667001" y="747815"/>
              <a:ext cx="672971" cy="400110"/>
            </a:xfrm>
            <a:prstGeom prst="rect">
              <a:avLst/>
            </a:prstGeom>
            <a:noFill/>
          </p:spPr>
          <p:txBody>
            <a:bodyPr wrap="square" rtlCol="0">
              <a:spAutoFit/>
            </a:bodyPr>
            <a:lstStyle/>
            <a:p>
              <a:r>
                <a:rPr lang="en-US" altLang="zh-CN" sz="2000" b="1">
                  <a:solidFill>
                    <a:schemeClr val="bg1">
                      <a:lumMod val="85000"/>
                    </a:schemeClr>
                  </a:solidFill>
                </a:rPr>
                <a:t>xiao</a:t>
              </a:r>
              <a:endParaRPr lang="zh-CN" altLang="en-US" sz="2000" b="1">
                <a:solidFill>
                  <a:schemeClr val="bg1">
                    <a:lumMod val="85000"/>
                  </a:schemeClr>
                </a:solidFill>
              </a:endParaRPr>
            </a:p>
          </p:txBody>
        </p:sp>
      </p:grpSp>
      <p:sp>
        <p:nvSpPr>
          <p:cNvPr id="7" name="文本框 6">
            <a:extLst>
              <a:ext uri="{FF2B5EF4-FFF2-40B4-BE49-F238E27FC236}">
                <a16:creationId xmlns:a16="http://schemas.microsoft.com/office/drawing/2014/main" xmlns="" id="{C46DF1C8-3D88-4B8C-B1BF-16118B60E59F}"/>
              </a:ext>
            </a:extLst>
          </p:cNvPr>
          <p:cNvSpPr txBox="1"/>
          <p:nvPr/>
        </p:nvSpPr>
        <p:spPr>
          <a:xfrm>
            <a:off x="330617" y="5803867"/>
            <a:ext cx="3940629" cy="461665"/>
          </a:xfrm>
          <a:prstGeom prst="rect">
            <a:avLst/>
          </a:prstGeom>
          <a:noFill/>
        </p:spPr>
        <p:txBody>
          <a:bodyPr wrap="square" rtlCol="0">
            <a:spAutoFit/>
          </a:bodyPr>
          <a:lstStyle/>
          <a:p>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
        <p:nvSpPr>
          <p:cNvPr id="8" name="文本框 7">
            <a:extLst>
              <a:ext uri="{FF2B5EF4-FFF2-40B4-BE49-F238E27FC236}">
                <a16:creationId xmlns:a16="http://schemas.microsoft.com/office/drawing/2014/main" xmlns="" id="{13069E5E-C106-4634-93B8-A5E30F78E4D0}"/>
              </a:ext>
            </a:extLst>
          </p:cNvPr>
          <p:cNvSpPr txBox="1"/>
          <p:nvPr/>
        </p:nvSpPr>
        <p:spPr>
          <a:xfrm>
            <a:off x="5246485" y="754365"/>
            <a:ext cx="2057830" cy="2462213"/>
          </a:xfrm>
          <a:prstGeom prst="rect">
            <a:avLst/>
          </a:prstGeom>
          <a:noFill/>
        </p:spPr>
        <p:txBody>
          <a:bodyPr wrap="square" rtlCol="0">
            <a:spAutoFit/>
          </a:bodyPr>
          <a:lstStyle/>
          <a:p>
            <a:r>
              <a:rPr lang="fr-FR" altLang="zh-CN" sz="1400" b="1">
                <a:solidFill>
                  <a:schemeClr val="bg1"/>
                </a:solidFill>
              </a:rPr>
              <a:t>pellentesque habitant morbi tristique senectus et netus et malesuada fames ac turpis egestas</a:t>
            </a:r>
          </a:p>
          <a:p>
            <a:endParaRPr lang="fr-FR" altLang="zh-CN" sz="1400" b="1">
              <a:solidFill>
                <a:schemeClr val="bg1"/>
              </a:solidFill>
            </a:endParaRPr>
          </a:p>
          <a:p>
            <a:r>
              <a:rPr lang="fr-FR" altLang="zh-CN" sz="1400" b="1">
                <a:solidFill>
                  <a:schemeClr val="bg1"/>
                </a:solidFill>
              </a:rPr>
              <a:t>pellentesque habitant morbi tristique senectus et netus et malesuada fames ac turpis egestas</a:t>
            </a:r>
            <a:endParaRPr lang="zh-CN" altLang="en-US" sz="1400" b="1">
              <a:solidFill>
                <a:schemeClr val="bg1"/>
              </a:solidFill>
            </a:endParaRPr>
          </a:p>
        </p:txBody>
      </p:sp>
      <p:sp>
        <p:nvSpPr>
          <p:cNvPr id="9" name="文本框 8">
            <a:extLst>
              <a:ext uri="{FF2B5EF4-FFF2-40B4-BE49-F238E27FC236}">
                <a16:creationId xmlns:a16="http://schemas.microsoft.com/office/drawing/2014/main" xmlns="" id="{E09D5DD2-F28E-4528-91B0-11D9E76CF548}"/>
              </a:ext>
            </a:extLst>
          </p:cNvPr>
          <p:cNvSpPr txBox="1"/>
          <p:nvPr/>
        </p:nvSpPr>
        <p:spPr>
          <a:xfrm>
            <a:off x="8852030" y="3429000"/>
            <a:ext cx="1141452" cy="1754326"/>
          </a:xfrm>
          <a:prstGeom prst="rect">
            <a:avLst/>
          </a:prstGeom>
          <a:noFill/>
        </p:spPr>
        <p:txBody>
          <a:bodyPr wrap="square" rtlCol="0">
            <a:spAutoFit/>
          </a:bodyPr>
          <a:lstStyle/>
          <a:p>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
        <p:nvSpPr>
          <p:cNvPr id="10" name="文本框 9">
            <a:extLst>
              <a:ext uri="{FF2B5EF4-FFF2-40B4-BE49-F238E27FC236}">
                <a16:creationId xmlns:a16="http://schemas.microsoft.com/office/drawing/2014/main" xmlns="" id="{FD1F7278-A631-4563-A23C-A6328DE42364}"/>
              </a:ext>
            </a:extLst>
          </p:cNvPr>
          <p:cNvSpPr txBox="1"/>
          <p:nvPr/>
        </p:nvSpPr>
        <p:spPr>
          <a:xfrm>
            <a:off x="8852030" y="1985471"/>
            <a:ext cx="3619083" cy="523220"/>
          </a:xfrm>
          <a:prstGeom prst="rect">
            <a:avLst/>
          </a:prstGeom>
          <a:noFill/>
        </p:spPr>
        <p:txBody>
          <a:bodyPr wrap="square" rtlCol="0">
            <a:spAutoFit/>
          </a:bodyPr>
          <a:lstStyle/>
          <a:p>
            <a:r>
              <a:rPr lang="en-US" altLang="zh-CN" sz="2800" b="1">
                <a:solidFill>
                  <a:schemeClr val="bg1"/>
                </a:solidFill>
              </a:rPr>
              <a:t>SUPPORTERS SAY</a:t>
            </a:r>
            <a:endParaRPr lang="zh-CN" altLang="en-US" sz="2800" b="1">
              <a:solidFill>
                <a:schemeClr val="bg1"/>
              </a:solidFill>
            </a:endParaRPr>
          </a:p>
        </p:txBody>
      </p:sp>
      <p:sp>
        <p:nvSpPr>
          <p:cNvPr id="11" name="文本框 10">
            <a:extLst>
              <a:ext uri="{FF2B5EF4-FFF2-40B4-BE49-F238E27FC236}">
                <a16:creationId xmlns:a16="http://schemas.microsoft.com/office/drawing/2014/main" xmlns="" id="{96C2C312-9382-40AC-A190-C6BBFEB62A7A}"/>
              </a:ext>
            </a:extLst>
          </p:cNvPr>
          <p:cNvSpPr txBox="1"/>
          <p:nvPr/>
        </p:nvSpPr>
        <p:spPr>
          <a:xfrm>
            <a:off x="9422756" y="5988533"/>
            <a:ext cx="2373769" cy="276999"/>
          </a:xfrm>
          <a:prstGeom prst="rect">
            <a:avLst/>
          </a:prstGeom>
          <a:noFill/>
        </p:spPr>
        <p:txBody>
          <a:bodyPr wrap="square" rtlCol="0">
            <a:spAutoFit/>
          </a:bodyPr>
          <a:lstStyle/>
          <a:p>
            <a:r>
              <a:rPr lang="fr-FR" altLang="zh-CN" sz="1200">
                <a:solidFill>
                  <a:schemeClr val="bg1">
                    <a:lumMod val="85000"/>
                  </a:schemeClr>
                </a:solidFill>
              </a:rPr>
              <a:t>tristique senectus et netus</a:t>
            </a:r>
            <a:endParaRPr lang="zh-CN" altLang="en-US" sz="1200">
              <a:solidFill>
                <a:schemeClr val="bg1">
                  <a:lumMod val="85000"/>
                </a:schemeClr>
              </a:solidFill>
            </a:endParaRPr>
          </a:p>
        </p:txBody>
      </p:sp>
    </p:spTree>
    <p:extLst>
      <p:ext uri="{BB962C8B-B14F-4D97-AF65-F5344CB8AC3E}">
        <p14:creationId xmlns:p14="http://schemas.microsoft.com/office/powerpoint/2010/main" val="2679269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0E8274F2-F511-4370-8EB1-293FF5C4F53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1D86AC85-145E-438E-B794-D05F1A0AAA58}"/>
              </a:ext>
            </a:extLst>
          </p:cNvPr>
          <p:cNvSpPr txBox="1"/>
          <p:nvPr/>
        </p:nvSpPr>
        <p:spPr>
          <a:xfrm>
            <a:off x="619760" y="495870"/>
            <a:ext cx="2373769" cy="276999"/>
          </a:xfrm>
          <a:prstGeom prst="rect">
            <a:avLst/>
          </a:prstGeom>
          <a:noFill/>
        </p:spPr>
        <p:txBody>
          <a:bodyPr wrap="square" rtlCol="0">
            <a:spAutoFit/>
          </a:bodyPr>
          <a:lstStyle/>
          <a:p>
            <a:r>
              <a:rPr lang="fr-FR" altLang="zh-CN" sz="1200"/>
              <a:t>pellentesque habitant morbi tristi</a:t>
            </a:r>
            <a:endParaRPr lang="zh-CN" altLang="en-US" sz="1200"/>
          </a:p>
        </p:txBody>
      </p:sp>
      <p:sp>
        <p:nvSpPr>
          <p:cNvPr id="3" name="文本框 2">
            <a:extLst>
              <a:ext uri="{FF2B5EF4-FFF2-40B4-BE49-F238E27FC236}">
                <a16:creationId xmlns:a16="http://schemas.microsoft.com/office/drawing/2014/main" xmlns="" id="{30E55E36-379F-423A-8CFE-85C0D78E1D48}"/>
              </a:ext>
            </a:extLst>
          </p:cNvPr>
          <p:cNvSpPr txBox="1"/>
          <p:nvPr/>
        </p:nvSpPr>
        <p:spPr>
          <a:xfrm>
            <a:off x="619759" y="722568"/>
            <a:ext cx="2373769" cy="276999"/>
          </a:xfrm>
          <a:prstGeom prst="rect">
            <a:avLst/>
          </a:prstGeom>
          <a:noFill/>
        </p:spPr>
        <p:txBody>
          <a:bodyPr wrap="square" rtlCol="0">
            <a:spAutoFit/>
          </a:bodyPr>
          <a:lstStyle/>
          <a:p>
            <a:r>
              <a:rPr lang="fr-FR" altLang="zh-CN" sz="1200">
                <a:solidFill>
                  <a:schemeClr val="bg1">
                    <a:lumMod val="75000"/>
                  </a:schemeClr>
                </a:solidFill>
              </a:rPr>
              <a:t>tristique senectus et netus</a:t>
            </a:r>
            <a:endParaRPr lang="zh-CN" altLang="en-US" sz="1200">
              <a:solidFill>
                <a:schemeClr val="bg1">
                  <a:lumMod val="75000"/>
                </a:schemeClr>
              </a:solidFill>
            </a:endParaRPr>
          </a:p>
        </p:txBody>
      </p:sp>
      <p:sp>
        <p:nvSpPr>
          <p:cNvPr id="4" name="文本框 3">
            <a:extLst>
              <a:ext uri="{FF2B5EF4-FFF2-40B4-BE49-F238E27FC236}">
                <a16:creationId xmlns:a16="http://schemas.microsoft.com/office/drawing/2014/main" xmlns="" id="{546DC899-DD21-4F7E-8B78-99CBDF77CF88}"/>
              </a:ext>
            </a:extLst>
          </p:cNvPr>
          <p:cNvSpPr txBox="1"/>
          <p:nvPr/>
        </p:nvSpPr>
        <p:spPr>
          <a:xfrm>
            <a:off x="619759" y="1466163"/>
            <a:ext cx="3619083" cy="523220"/>
          </a:xfrm>
          <a:prstGeom prst="rect">
            <a:avLst/>
          </a:prstGeom>
          <a:noFill/>
        </p:spPr>
        <p:txBody>
          <a:bodyPr wrap="square" rtlCol="0">
            <a:spAutoFit/>
          </a:bodyPr>
          <a:lstStyle/>
          <a:p>
            <a:r>
              <a:rPr lang="en-US" altLang="zh-CN" sz="2800" b="1"/>
              <a:t>SUPPORTERS SAY</a:t>
            </a:r>
            <a:endParaRPr lang="zh-CN" altLang="en-US" sz="2800" b="1"/>
          </a:p>
        </p:txBody>
      </p:sp>
      <p:sp>
        <p:nvSpPr>
          <p:cNvPr id="5" name="文本框 4">
            <a:extLst>
              <a:ext uri="{FF2B5EF4-FFF2-40B4-BE49-F238E27FC236}">
                <a16:creationId xmlns:a16="http://schemas.microsoft.com/office/drawing/2014/main" xmlns="" id="{42B8E88D-310B-4D0C-96AA-15D012F54F4B}"/>
              </a:ext>
            </a:extLst>
          </p:cNvPr>
          <p:cNvSpPr txBox="1"/>
          <p:nvPr/>
        </p:nvSpPr>
        <p:spPr>
          <a:xfrm>
            <a:off x="619758" y="2682677"/>
            <a:ext cx="5476241" cy="1850828"/>
          </a:xfrm>
          <a:prstGeom prst="rect">
            <a:avLst/>
          </a:prstGeom>
          <a:noFill/>
        </p:spPr>
        <p:txBody>
          <a:bodyPr wrap="square" rtlCol="0">
            <a:spAutoFit/>
          </a:bodyPr>
          <a:lstStyle/>
          <a:p>
            <a:pPr>
              <a:lnSpc>
                <a:spcPct val="120000"/>
              </a:lnSpc>
            </a:pPr>
            <a:r>
              <a:rPr lang="fr-FR" altLang="zh-CN" sz="1200"/>
              <a:t>Lorem ipsum dolor sit amet, consectetuer adipiscing elit. Maecenas porttitor congue massa. Fusce posuere, magna sed pulvinar ultricies, purus lectus malesuada libero, sit amet commodo magna eros quis urna. Nunc viverra imperdiet enim.</a:t>
            </a:r>
          </a:p>
          <a:p>
            <a:pPr>
              <a:lnSpc>
                <a:spcPct val="120000"/>
              </a:lnSpc>
            </a:pPr>
            <a:endParaRPr lang="fr-FR" altLang="zh-CN" sz="1200"/>
          </a:p>
          <a:p>
            <a:pPr>
              <a:lnSpc>
                <a:spcPct val="120000"/>
              </a:lnSpc>
            </a:pPr>
            <a:endParaRPr lang="fr-FR" altLang="zh-CN" sz="1200"/>
          </a:p>
          <a:p>
            <a:pPr>
              <a:lnSpc>
                <a:spcPct val="120000"/>
              </a:lnSpc>
            </a:pPr>
            <a:r>
              <a:rPr lang="fr-FR" altLang="zh-CN" sz="1200"/>
              <a:t>Fusce est. Vivamus a tellus. Pellentesque habitant morbi tristique senectus et netus et malesuada fames ac turpis egestas. Proin pharetra nonummy pede.</a:t>
            </a:r>
          </a:p>
        </p:txBody>
      </p:sp>
      <p:pic>
        <p:nvPicPr>
          <p:cNvPr id="8" name="图片 7">
            <a:extLst>
              <a:ext uri="{FF2B5EF4-FFF2-40B4-BE49-F238E27FC236}">
                <a16:creationId xmlns:a16="http://schemas.microsoft.com/office/drawing/2014/main" xmlns="" id="{9140177B-F770-42BC-B705-E9565E5FA950}"/>
              </a:ext>
            </a:extLst>
          </p:cNvPr>
          <p:cNvPicPr>
            <a:picLocks noChangeAspect="1"/>
          </p:cNvPicPr>
          <p:nvPr/>
        </p:nvPicPr>
        <p:blipFill>
          <a:blip r:embed="rId2"/>
          <a:stretch>
            <a:fillRect/>
          </a:stretch>
        </p:blipFill>
        <p:spPr>
          <a:xfrm>
            <a:off x="8171104" y="0"/>
            <a:ext cx="3401136" cy="4533505"/>
          </a:xfrm>
          <a:prstGeom prst="rect">
            <a:avLst/>
          </a:prstGeom>
        </p:spPr>
      </p:pic>
      <p:sp>
        <p:nvSpPr>
          <p:cNvPr id="9" name="矩形 8">
            <a:extLst>
              <a:ext uri="{FF2B5EF4-FFF2-40B4-BE49-F238E27FC236}">
                <a16:creationId xmlns:a16="http://schemas.microsoft.com/office/drawing/2014/main" xmlns="" id="{F8A31CD6-D842-48C8-B32A-002FB9EB6485}"/>
              </a:ext>
            </a:extLst>
          </p:cNvPr>
          <p:cNvSpPr/>
          <p:nvPr/>
        </p:nvSpPr>
        <p:spPr>
          <a:xfrm>
            <a:off x="0" y="6216615"/>
            <a:ext cx="12192000" cy="641385"/>
          </a:xfrm>
          <a:prstGeom prst="rect">
            <a:avLst/>
          </a:prstGeom>
          <a:solidFill>
            <a:srgbClr val="809AA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EE35EC39-4A43-492C-917B-BA8B7D1B62C3}"/>
              </a:ext>
            </a:extLst>
          </p:cNvPr>
          <p:cNvSpPr txBox="1"/>
          <p:nvPr/>
        </p:nvSpPr>
        <p:spPr>
          <a:xfrm>
            <a:off x="7631611" y="6306474"/>
            <a:ext cx="3940629" cy="461665"/>
          </a:xfrm>
          <a:prstGeom prst="rect">
            <a:avLst/>
          </a:prstGeom>
          <a:noFill/>
        </p:spPr>
        <p:txBody>
          <a:bodyPr wrap="square" rtlCol="0">
            <a:spAutoFit/>
          </a:bodyPr>
          <a:lstStyle/>
          <a:p>
            <a:pPr algn="r"/>
            <a:r>
              <a:rPr lang="fr-FR" altLang="zh-CN" sz="1200">
                <a:solidFill>
                  <a:schemeClr val="bg1"/>
                </a:solidFill>
              </a:rPr>
              <a:t>pellentesque habitant morbi tristique senectus et netus et malesuada fames ac turpis egestas</a:t>
            </a:r>
            <a:endParaRPr lang="zh-CN" altLang="en-US" sz="1200">
              <a:solidFill>
                <a:schemeClr val="bg1"/>
              </a:solidFill>
            </a:endParaRPr>
          </a:p>
        </p:txBody>
      </p:sp>
      <p:sp>
        <p:nvSpPr>
          <p:cNvPr id="12" name="文本框 11">
            <a:extLst>
              <a:ext uri="{FF2B5EF4-FFF2-40B4-BE49-F238E27FC236}">
                <a16:creationId xmlns:a16="http://schemas.microsoft.com/office/drawing/2014/main" xmlns="" id="{32A20D46-0A4D-4D5B-88A7-2ADB0289B041}"/>
              </a:ext>
            </a:extLst>
          </p:cNvPr>
          <p:cNvSpPr txBox="1"/>
          <p:nvPr/>
        </p:nvSpPr>
        <p:spPr>
          <a:xfrm>
            <a:off x="6381008" y="5205783"/>
            <a:ext cx="1790096" cy="338554"/>
          </a:xfrm>
          <a:prstGeom prst="rect">
            <a:avLst/>
          </a:prstGeom>
          <a:noFill/>
        </p:spPr>
        <p:txBody>
          <a:bodyPr wrap="square" rtlCol="0">
            <a:spAutoFit/>
          </a:bodyPr>
          <a:lstStyle/>
          <a:p>
            <a:r>
              <a:rPr lang="en-US" altLang="zh-CN" sz="1600" b="1"/>
              <a:t>Designed By Xiao</a:t>
            </a:r>
            <a:endParaRPr lang="zh-CN" altLang="en-US" sz="1600" b="1"/>
          </a:p>
        </p:txBody>
      </p:sp>
    </p:spTree>
    <p:extLst>
      <p:ext uri="{BB962C8B-B14F-4D97-AF65-F5344CB8AC3E}">
        <p14:creationId xmlns:p14="http://schemas.microsoft.com/office/powerpoint/2010/main" val="14919389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TotalTime>
  <Words>593</Words>
  <Application>Microsoft Office PowerPoint</Application>
  <PresentationFormat>宽屏</PresentationFormat>
  <Paragraphs>100</Paragraphs>
  <Slides>13</Slides>
  <Notes>0</Notes>
  <HiddenSlides>0</HiddenSlides>
  <MMClips>0</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13</vt:i4>
      </vt:variant>
    </vt:vector>
  </HeadingPairs>
  <TitlesOfParts>
    <vt:vector size="16" baseType="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yvonne 忘吃药的晓公子</dc:creator>
  <cp:keywords>51PPT模板网</cp:keywords>
  <dc:description>www.51pptmoban.com</dc:description>
  <cp:lastModifiedBy>YANGs</cp:lastModifiedBy>
  <cp:revision>23</cp:revision>
  <dcterms:created xsi:type="dcterms:W3CDTF">2020-12-09T13:28:51Z</dcterms:created>
  <dcterms:modified xsi:type="dcterms:W3CDTF">2020-12-13T12:25:00Z</dcterms:modified>
</cp:coreProperties>
</file>