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468" r:id="rId3"/>
    <p:sldId id="257" r:id="rId4"/>
    <p:sldId id="258" r:id="rId5"/>
    <p:sldId id="467" r:id="rId6"/>
    <p:sldId id="261" r:id="rId7"/>
    <p:sldId id="268" r:id="rId8"/>
    <p:sldId id="256" r:id="rId9"/>
    <p:sldId id="269" r:id="rId10"/>
    <p:sldId id="270" r:id="rId11"/>
    <p:sldId id="465" r:id="rId12"/>
    <p:sldId id="4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FDA1606-DA75-4E98-82DF-97CC5863FC7E}">
          <p14:sldIdLst>
            <p14:sldId id="468"/>
            <p14:sldId id="257"/>
            <p14:sldId id="258"/>
            <p14:sldId id="467"/>
            <p14:sldId id="261"/>
            <p14:sldId id="268"/>
          </p14:sldIdLst>
        </p14:section>
        <p14:section name="桔野" id="{A5691C2C-B4FB-4776-B7DB-D19D20C51C0F}">
          <p14:sldIdLst>
            <p14:sldId id="256"/>
            <p14:sldId id="269"/>
            <p14:sldId id="270"/>
            <p14:sldId id="46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ACFA"/>
    <a:srgbClr val="82CCFD"/>
    <a:srgbClr val="9DCCAF"/>
    <a:srgbClr val="23AD8C"/>
    <a:srgbClr val="FDC663"/>
    <a:srgbClr val="1F9C7D"/>
    <a:srgbClr val="0A8D68"/>
    <a:srgbClr val="FDAF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13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8B728F-E5DD-44E2-B1A9-DCE87752F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6E555B8-78E3-4107-9DA4-CB0F0A940B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7D24C-EF66-4441-BB9F-81A8F722F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AB7836-F0C6-498B-A754-C2A0E82AE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3B5DFD4-CD26-47D3-BBC3-16B726031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17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0A67CD-5E68-4310-BBB4-7BBA6A847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EC89F2-1F7E-4E0D-8718-14E1EF2B8D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89007D4-2ADB-47C8-80DB-E4A5F4050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C7B937D-455B-4C25-B6CC-34A518A5B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9197E3-E354-422A-BCF1-D14A2677D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839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B4C0900-F229-41E4-BE00-DBD39B448F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6F8A177-CD51-4D0A-9BC3-98B4A7567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294F48-76FB-4156-A459-DEF37864E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5FC819-7C6B-4CBD-99BF-D1818C864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8E6273-CB8E-4E19-B49F-B1E0CEB76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299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B27F63-0763-4955-AD8E-CCE13B6FEB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E70B6A7-6505-47B8-9C53-08EA9A475D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0403B28-F07C-42DE-8DA8-38EED3F02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E287D8-1F68-4498-A573-24737FC2F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6C34C2B-F454-4D5C-846C-2ECFA708E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976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66A7EE-4FD4-42C9-8532-DEC8EBEA6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05A148-E17D-4FA7-A8DD-4273E6F99B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A73AAEE-4988-4D40-AAA4-E171EEC51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9CAF06A-E8E2-48A6-8BC5-1182CF71A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5856CF-2754-4492-8C4D-9E5754454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193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6D0711-8436-405D-A025-319A3D0FA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DF5B8DA-E135-4767-BD85-0DA731771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43C705-A39F-4F37-9703-CB649FBFC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E972A8C-EF4B-4A35-8DEC-EFED946EA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C58578F-F348-48EA-8A48-97241F7E7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84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67DB64-BB31-4220-88B2-4C33F57FA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C296985-D1DB-48A2-8C8E-9C0588CB2E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FE679B-BE99-4CE6-BA2F-8A3BC9A966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4D041CE-88B2-4B2A-AD68-94ACD8410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EB0BD18-FBD2-4142-8710-96F45B752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4262333-C45E-4E06-A186-4A10F866D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392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C794A3-4B4B-4489-AD2F-A49402773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833FFB2-A64C-4010-A313-447142776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1BC983E-91A9-428B-8851-47509B6615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5B47ED0-36E2-4357-BB26-A1ED742A45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97B9B45-9D92-463D-B2E0-6700547137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B2100A2-EA5E-4D2F-9B64-A29090B443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ED79958-12B3-4D39-BB5B-D51416B51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AF7747B-4EF5-42A6-A7F1-4A08A0207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357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1EA156-7F40-4CFD-88A0-3F5EB5977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E2A2B34-B5C1-4CDC-B47C-9167208F8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4B8A3D4-B737-43AA-8B42-A64813EA7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54FACF5-31EE-44D5-858E-2BF7C30D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85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34387D6-CBEF-4B9F-9235-A94552AA3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91B813-B4B6-4EE4-A363-757496E4A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D88D93-48CE-48D8-AAFF-EA900F0D4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9851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F1CFCA-E481-45CE-9E04-FF526739C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E90FC66-1551-4378-8BF9-8B8C824E11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FEF7510-6AE0-4703-B287-E83ED50610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43657D1-66C1-4206-9675-FA8D8623F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B558888-F6AC-4C4E-A3EA-DFD53981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75FDEE0-7342-450D-85FA-028ECE19E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38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156B29-FE29-44EF-8E99-07F2D2D71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87F324F-B426-4D92-933A-B1683DD47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0E76AD4-D678-4D75-9F1A-57076A24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E061B1-0479-404F-BC7B-8C5BC35A0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A5EB67D-7259-4FC7-AEA2-4BF5F9DE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2154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2E28F0-D84F-4152-B046-5E486D099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348657D-D996-44B9-8719-0C73CFB546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EB5F4CD-A129-4552-A38A-C64AA3338F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20A5444-BA4B-4EE7-900A-37A6A46A0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AE248F5-7A37-4705-9F4B-99E7E9763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0BCCE56-8C44-41CB-8842-0DA264A0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0969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A9618B-6A34-4C9F-84B8-A383F6A3B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322A721-5C15-462C-8D59-8BEBCB0A9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4D839D2-559D-4141-B346-E44B1C88E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365F646-0AD0-4E0A-BE19-A8B5B56BD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96173BB-5845-4AF5-9963-5134488C6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247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5AD2C25-9CF0-4AC5-9DFC-8CADF0C42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D616CF1-B6F9-4C44-BD77-1A6190E49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D6B5AD-4EC0-4B66-A476-8F819A082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E54A80-16D3-4586-80CC-6EBCCDC47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0F202C3-FEA9-4466-8598-54810359D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050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EA9AA8-3564-4D54-BBF2-222FD19AC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35945B3-0CCF-46BF-B9CC-8473613E6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CE158C9-B612-4E98-8648-388C95F7F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52A8D5-DA3E-4A57-8AB8-5A461A2D5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52746E-B534-40EF-B279-32D8436DE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823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BE3A6B-B460-40E8-BD6E-6163E8BCA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F45DF94-727A-4EE9-B63C-4EC33AE846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5D32B46-CD19-4322-B1D3-7F0D13D28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24CE080-23AD-465A-9CBF-65021366A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380942D-7A13-49E0-A2FA-ED9F3C0C9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F0CFA1D-2C2E-4F90-9ED0-2978F9EE7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133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BD6CAB-0539-4A56-AF11-1FE745645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B8467F4-4A4B-4256-8A55-B5CD05B25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67ACF34-75E4-4CA2-BC1B-384B8BBF1A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F446F6C-219D-4701-A60D-D428C99105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D44CBF0-ECB7-432C-B7AF-DFAE1D27CA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4033D47-82F7-474D-82F4-390564BC0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4163F90-586E-4476-A6AF-106ABE8F4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041BF56-9C02-42AE-9B90-ABE028A09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08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40DD9E-4286-4AF2-A80F-FA80EAFC7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8B50FA8-005B-4066-B4F5-958B54FFE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3A13574-A54D-47E1-85D8-DACCB453F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291B7E5-0011-43BA-A630-52896B86E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5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B614E47-830C-4F57-A847-785F434C6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06E8B1E-4C25-4DFD-B738-FAE446DB5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69932F-932C-465B-9D91-67148A21C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616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E654C4B-0E06-4E9E-95ED-53E7D9183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8954E7D-3726-4FCE-9B7A-6B394DA9D6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3462009-88B3-434E-BD1B-9A4F5863ED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4BBF688-7C97-40AE-9420-B9E4DB114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BD0BD1B-174F-4E65-84A2-B25FE0735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6C1E7F5-E0FC-40FE-9D5B-3D533C5A9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613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BC1EAB-6629-487B-8B0D-238B6C5F9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DEDBA5E-4478-4C15-AFD7-FF2CCDDB0E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D514DEB-6D3D-4E72-A719-E7869022A1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06E14AF-92EB-4118-B762-E7720097A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820F79-176B-43E3-B3AE-8B4C38060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2B06F5-D7E3-4264-9302-3BCEF9A05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614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E09C7EF-C70C-43C5-A1EA-D4F96EBD9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553D85F-EEC9-47F8-819A-136D10EC4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1471A9F-8728-4796-B9F4-DB96653B2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7B9ED-A6DC-40D3-A726-AFABDC8C902B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06638BD-564A-4418-9198-D77539ECC5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CF508E2-C590-44EC-B3CB-7A6BD48EB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74FEA-1CAB-4B5D-BA85-4F145B83E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2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DEF2A7-CBFE-4087-8ABA-71B1F8B61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028854-E6DB-4958-92A7-32922532D0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DB421E-577C-4AC9-ACE6-A606DD6887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6A797-FEF8-4F36-8437-D9A16397DF7D}" type="datetimeFigureOut">
              <a:rPr lang="zh-CN" altLang="en-US" smtClean="0"/>
              <a:t>2020/12/14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117C8D-32D9-42DE-B5F6-4E57D8A735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CF1E8F7-6BB9-48BC-A2E3-5C363BC81C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5B7EE-6359-40A9-915B-943769D1D5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185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12" Type="http://schemas.openxmlformats.org/officeDocument/2006/relationships/image" Target="../media/image7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48B05C3-5601-42C5-92B8-0895375CB2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B8C8301-DA90-4BDC-96FE-3605636A0A1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15D00E9-35BE-4A39-BCE3-1E2D26EEF1F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6096000" cy="3429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7C46704-3006-4939-A6D1-44F71938B82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0942EFA-49D7-43E3-9C20-CEF26CC848D0}"/>
              </a:ext>
            </a:extLst>
          </p:cNvPr>
          <p:cNvSpPr/>
          <p:nvPr/>
        </p:nvSpPr>
        <p:spPr>
          <a:xfrm>
            <a:off x="-5097" y="0"/>
            <a:ext cx="12202195" cy="6858000"/>
          </a:xfrm>
          <a:prstGeom prst="rect">
            <a:avLst/>
          </a:prstGeom>
          <a:gradFill>
            <a:gsLst>
              <a:gs pos="0">
                <a:srgbClr val="82CCFD">
                  <a:alpha val="91000"/>
                </a:srgbClr>
              </a:gs>
              <a:gs pos="80000">
                <a:srgbClr val="3BACFA">
                  <a:alpha val="9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3E4D659-C115-44B7-976F-6F99BBAC9BED}"/>
              </a:ext>
            </a:extLst>
          </p:cNvPr>
          <p:cNvSpPr txBox="1"/>
          <p:nvPr/>
        </p:nvSpPr>
        <p:spPr>
          <a:xfrm>
            <a:off x="2586506" y="2649135"/>
            <a:ext cx="709200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8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张人物主题封面</a:t>
            </a:r>
            <a:endParaRPr lang="en-US" altLang="zh-CN" sz="7200" dirty="0"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 defTabSz="685800"/>
            <a:r>
              <a:rPr lang="en-US" altLang="zh-CN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60F5C55-62A2-438A-840E-82AFDB67A270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35" name="PA-文本框 38">
              <a:extLst>
                <a:ext uri="{FF2B5EF4-FFF2-40B4-BE49-F238E27FC236}">
                  <a16:creationId xmlns:a16="http://schemas.microsoft.com/office/drawing/2014/main" xmlns="" id="{B8FE4B51-0978-41B5-AEB4-1DC1B8A075A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6" name="等腰三角形 35">
              <a:extLst>
                <a:ext uri="{FF2B5EF4-FFF2-40B4-BE49-F238E27FC236}">
                  <a16:creationId xmlns:a16="http://schemas.microsoft.com/office/drawing/2014/main" xmlns="" id="{E268DF3F-296F-4A6B-8ED5-A0CE61776871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grpSp>
          <p:nvGrpSpPr>
            <p:cNvPr id="37" name="图形 99">
              <a:extLst>
                <a:ext uri="{FF2B5EF4-FFF2-40B4-BE49-F238E27FC236}">
                  <a16:creationId xmlns:a16="http://schemas.microsoft.com/office/drawing/2014/main" xmlns="" id="{0C844A07-9585-4378-BFE1-F419104F2B4F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47" name="图形 99">
                <a:extLst>
                  <a:ext uri="{FF2B5EF4-FFF2-40B4-BE49-F238E27FC236}">
                    <a16:creationId xmlns:a16="http://schemas.microsoft.com/office/drawing/2014/main" xmlns="" id="{4689D300-FB88-4756-945E-3F17FADAF03B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xmlns="" id="{2470910C-1C00-41BB-AD52-04E1B84048F6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xmlns="" id="{18E790F3-03CA-4DD2-BC5C-F4F3A192C98A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2A9D8049-4E03-435C-ACF1-1E6F2AAC80AC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15D8560E-733B-4CBD-880B-32134588DA33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C4CF4EF1-5B75-428C-A109-34268D5BAF3F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3436785D-63C7-4499-AEF6-8C53FA55B316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108269EE-6858-4F8D-9A8B-601AA1C259A1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7D7FFA07-0933-4DFA-8813-0EFF1EABDC11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ECA063F0-EEE2-436B-B54F-26A598ECA295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D17DE48F-BE74-435A-B674-965889C0BEAE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D0B76A96-9958-48F9-BD26-4048B0577453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7C1100AA-0A1B-443D-8277-26C263432D34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C509CF3A-FA6C-4A06-85C6-8811FEC9BA75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4816B743-DB7C-498E-BAE0-8EF8C2BF294B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xmlns="" id="{C90F45D7-EB33-438B-BEDE-ABA0143B87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xmlns="" id="{EC6F6D16-9CEF-49FA-B402-ECFB6D3A11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166ED205-C444-4A72-8281-137A48EDA64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BAA96D31-5078-43A2-B17D-D4A008C6111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32A5FC4E-F553-4AAB-8286-263117E8ADE3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FCA9EE2-C7ED-440A-B204-8C1AFA880A84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171ED297-1014-4276-9A7C-F44C75375119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BFECF759-B97F-4E74-A215-D3556FE836C2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61" name="Group 19">
            <a:extLst>
              <a:ext uri="{FF2B5EF4-FFF2-40B4-BE49-F238E27FC236}">
                <a16:creationId xmlns:a16="http://schemas.microsoft.com/office/drawing/2014/main" xmlns="" id="{14C26DB0-4B45-46F4-B314-912D428EA484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62" name="Rectangle 20">
              <a:extLst>
                <a:ext uri="{FF2B5EF4-FFF2-40B4-BE49-F238E27FC236}">
                  <a16:creationId xmlns:a16="http://schemas.microsoft.com/office/drawing/2014/main" xmlns="" id="{0E1F4BC2-15F9-4DA9-8FB6-B90B131DE579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21">
              <a:extLst>
                <a:ext uri="{FF2B5EF4-FFF2-40B4-BE49-F238E27FC236}">
                  <a16:creationId xmlns:a16="http://schemas.microsoft.com/office/drawing/2014/main" xmlns="" id="{7983CE0D-2A2D-43C6-BFCB-9D490F1EB2A9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22">
              <a:extLst>
                <a:ext uri="{FF2B5EF4-FFF2-40B4-BE49-F238E27FC236}">
                  <a16:creationId xmlns:a16="http://schemas.microsoft.com/office/drawing/2014/main" xmlns="" id="{B832F5C0-BDA2-4278-B8D3-9971DE49A3EE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23">
              <a:extLst>
                <a:ext uri="{FF2B5EF4-FFF2-40B4-BE49-F238E27FC236}">
                  <a16:creationId xmlns:a16="http://schemas.microsoft.com/office/drawing/2014/main" xmlns="" id="{8477DDB6-51A1-4AF4-9ADF-01BE78A0F66C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24">
              <a:extLst>
                <a:ext uri="{FF2B5EF4-FFF2-40B4-BE49-F238E27FC236}">
                  <a16:creationId xmlns:a16="http://schemas.microsoft.com/office/drawing/2014/main" xmlns="" id="{C79303AA-77F3-485A-BC26-C347C37553AD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25">
              <a:extLst>
                <a:ext uri="{FF2B5EF4-FFF2-40B4-BE49-F238E27FC236}">
                  <a16:creationId xmlns:a16="http://schemas.microsoft.com/office/drawing/2014/main" xmlns="" id="{954B873D-0070-491D-A91C-4A9C39058916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26">
              <a:extLst>
                <a:ext uri="{FF2B5EF4-FFF2-40B4-BE49-F238E27FC236}">
                  <a16:creationId xmlns:a16="http://schemas.microsoft.com/office/drawing/2014/main" xmlns="" id="{AA41105A-8FE5-424D-AB95-9A0DA7B7E812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AAF5C367-54E5-4850-84AB-7130691B62D4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70" name="图形 69">
              <a:extLst>
                <a:ext uri="{FF2B5EF4-FFF2-40B4-BE49-F238E27FC236}">
                  <a16:creationId xmlns:a16="http://schemas.microsoft.com/office/drawing/2014/main" xmlns="" id="{3466102B-5FE9-4309-9580-F2A39F2E9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71" name="圆: 空心 70">
              <a:extLst>
                <a:ext uri="{FF2B5EF4-FFF2-40B4-BE49-F238E27FC236}">
                  <a16:creationId xmlns:a16="http://schemas.microsoft.com/office/drawing/2014/main" xmlns="" id="{AF891B02-09A8-4A37-9797-045207C44154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78EA535F-FF6E-4F69-8D88-0E9DFFD8D0C5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4C3D4100-7C34-4553-A555-464CAD8B4851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29BF0638-1CAE-411C-8E8D-59AAAF5F2F12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prstClr val="white"/>
                  </a:solidFill>
                  <a:latin typeface="苹方 常规"/>
                  <a:ea typeface="苹方 常规"/>
                </a:rPr>
                <a:t>Vol.</a:t>
              </a:r>
              <a:endParaRPr lang="zh-CN" altLang="en-US" sz="10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4FF9957F-363F-4799-9C44-2C280DD80C86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prstClr val="white"/>
                  </a:solidFill>
                  <a:latin typeface="苹方 常规"/>
                  <a:ea typeface="苹方 常规"/>
                </a:rPr>
                <a:t>10</a:t>
              </a:r>
              <a:endParaRPr lang="zh-CN" altLang="en-US" sz="13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A40FB3FC-39CD-45AA-971E-E0818AF0EE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52674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74FC95-67AB-4B19-9150-2481B9E31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A5D4D58-357B-4B08-B200-E56998835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PA-任意多边形 2">
            <a:extLst>
              <a:ext uri="{FF2B5EF4-FFF2-40B4-BE49-F238E27FC236}">
                <a16:creationId xmlns:a16="http://schemas.microsoft.com/office/drawing/2014/main" xmlns="" id="{495C3613-F4F1-42B4-AE6E-C9A7701DCC8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7465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1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0">
            <a:extLst>
              <a:ext uri="{FF2B5EF4-FFF2-40B4-BE49-F238E27FC236}">
                <a16:creationId xmlns:a16="http://schemas.microsoft.com/office/drawing/2014/main" xmlns="" id="{6336B8BD-E8F5-4B01-9E0C-27AEB0D11A72}"/>
              </a:ext>
            </a:extLst>
          </p:cNvPr>
          <p:cNvSpPr txBox="1"/>
          <p:nvPr/>
        </p:nvSpPr>
        <p:spPr>
          <a:xfrm>
            <a:off x="1735475" y="1601951"/>
            <a:ext cx="4702032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字体" panose="02010600010101010101" pitchFamily="2" charset="-122"/>
                <a:ea typeface="腾讯字体" panose="02010600010101010101" pitchFamily="2" charset="-122"/>
                <a:cs typeface="+mn-cs"/>
                <a:sym typeface="+mn-ea"/>
              </a:rPr>
              <a:t>每日一</a:t>
            </a:r>
            <a:r>
              <a:rPr kumimoji="0" lang="en-US" altLang="zh-CN" sz="7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字体" panose="02010600010101010101" pitchFamily="2" charset="-122"/>
                <a:ea typeface="腾讯字体" panose="02010600010101010101" pitchFamily="2" charset="-122"/>
                <a:cs typeface="+mn-cs"/>
                <a:sym typeface="+mn-ea"/>
              </a:rPr>
              <a:t>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腾讯字体" panose="02010600010101010101" pitchFamily="2" charset="-122"/>
                <a:ea typeface="腾讯字体" panose="02010600010101010101" pitchFamily="2" charset="-122"/>
                <a:cs typeface="+mn-cs"/>
                <a:sym typeface="+mn-ea"/>
              </a:rPr>
              <a:t>打卡练习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C14F9BE-F351-49D7-ACCC-F5388A328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767" y="1726115"/>
            <a:ext cx="798393" cy="1024803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953AB9C4-E12C-4990-B2DE-F92EBA3508F9}"/>
              </a:ext>
            </a:extLst>
          </p:cNvPr>
          <p:cNvSpPr/>
          <p:nvPr/>
        </p:nvSpPr>
        <p:spPr>
          <a:xfrm rot="1900881">
            <a:off x="-1135626" y="-1926426"/>
            <a:ext cx="2271252" cy="4599960"/>
          </a:xfrm>
          <a:prstGeom prst="roundRect">
            <a:avLst/>
          </a:prstGeom>
          <a:solidFill>
            <a:srgbClr val="FF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5DD6869-A9D7-4E83-8EB8-5A39B66202E3}"/>
              </a:ext>
            </a:extLst>
          </p:cNvPr>
          <p:cNvSpPr/>
          <p:nvPr/>
        </p:nvSpPr>
        <p:spPr>
          <a:xfrm rot="1900881">
            <a:off x="4679862" y="-3305289"/>
            <a:ext cx="678992" cy="4599960"/>
          </a:xfrm>
          <a:prstGeom prst="roundRect">
            <a:avLst>
              <a:gd name="adj" fmla="val 50000"/>
            </a:avLst>
          </a:prstGeom>
          <a:solidFill>
            <a:srgbClr val="FFA327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4953ACE-B1F4-4A35-B62C-6FC2D9E205ED}"/>
              </a:ext>
            </a:extLst>
          </p:cNvPr>
          <p:cNvSpPr/>
          <p:nvPr/>
        </p:nvSpPr>
        <p:spPr>
          <a:xfrm rot="1900881">
            <a:off x="8176211" y="-1613662"/>
            <a:ext cx="985032" cy="4808928"/>
          </a:xfrm>
          <a:prstGeom prst="roundRect">
            <a:avLst>
              <a:gd name="adj" fmla="val 50000"/>
            </a:avLst>
          </a:prstGeom>
          <a:solidFill>
            <a:srgbClr val="FFA327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BAE5123B-5EE2-48FE-B9FF-3994A036C406}"/>
              </a:ext>
            </a:extLst>
          </p:cNvPr>
          <p:cNvSpPr/>
          <p:nvPr/>
        </p:nvSpPr>
        <p:spPr>
          <a:xfrm rot="1900881">
            <a:off x="-819819" y="3795896"/>
            <a:ext cx="850823" cy="4808928"/>
          </a:xfrm>
          <a:prstGeom prst="roundRect">
            <a:avLst>
              <a:gd name="adj" fmla="val 50000"/>
            </a:avLst>
          </a:prstGeom>
          <a:solidFill>
            <a:srgbClr val="FFA327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4B29C11D-8157-482D-90B0-2BB76A4D9D2C}"/>
              </a:ext>
            </a:extLst>
          </p:cNvPr>
          <p:cNvSpPr/>
          <p:nvPr/>
        </p:nvSpPr>
        <p:spPr>
          <a:xfrm rot="1900881">
            <a:off x="-601604" y="5413221"/>
            <a:ext cx="414393" cy="4808928"/>
          </a:xfrm>
          <a:prstGeom prst="roundRect">
            <a:avLst>
              <a:gd name="adj" fmla="val 50000"/>
            </a:avLst>
          </a:prstGeom>
          <a:solidFill>
            <a:srgbClr val="FF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C9F7A6DE-B853-4CB9-B3D8-B9572A85560C}"/>
              </a:ext>
            </a:extLst>
          </p:cNvPr>
          <p:cNvSpPr/>
          <p:nvPr/>
        </p:nvSpPr>
        <p:spPr>
          <a:xfrm rot="1900881">
            <a:off x="3667678" y="5592880"/>
            <a:ext cx="850823" cy="4808928"/>
          </a:xfrm>
          <a:prstGeom prst="roundRect">
            <a:avLst>
              <a:gd name="adj" fmla="val 50000"/>
            </a:avLst>
          </a:prstGeom>
          <a:solidFill>
            <a:srgbClr val="FFA327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096525F0-14BE-462B-B62A-E49B471431B2}"/>
              </a:ext>
            </a:extLst>
          </p:cNvPr>
          <p:cNvSpPr/>
          <p:nvPr/>
        </p:nvSpPr>
        <p:spPr>
          <a:xfrm rot="1900881">
            <a:off x="9476664" y="-1609980"/>
            <a:ext cx="2476817" cy="10028297"/>
          </a:xfrm>
          <a:prstGeom prst="roundRect">
            <a:avLst>
              <a:gd name="adj" fmla="val 50000"/>
            </a:avLst>
          </a:prstGeom>
          <a:solidFill>
            <a:srgbClr val="FF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7469444F-C9BF-406B-8D4B-9FF11FEA7DE7}"/>
              </a:ext>
            </a:extLst>
          </p:cNvPr>
          <p:cNvSpPr/>
          <p:nvPr/>
        </p:nvSpPr>
        <p:spPr>
          <a:xfrm rot="1900881">
            <a:off x="8218727" y="-3094885"/>
            <a:ext cx="414393" cy="4808928"/>
          </a:xfrm>
          <a:prstGeom prst="roundRect">
            <a:avLst>
              <a:gd name="adj" fmla="val 50000"/>
            </a:avLst>
          </a:prstGeom>
          <a:solidFill>
            <a:srgbClr val="FFA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CBD44A0-6792-4551-8AE5-EA1B7568B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34" y="5329335"/>
            <a:ext cx="657225" cy="6667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FB656EC-A80B-4F3A-BD38-561B2956C3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2060446"/>
            <a:ext cx="838200" cy="866775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BE35223-0961-4DB7-96D1-C17BC41DCC84}"/>
              </a:ext>
            </a:extLst>
          </p:cNvPr>
          <p:cNvSpPr/>
          <p:nvPr/>
        </p:nvSpPr>
        <p:spPr>
          <a:xfrm>
            <a:off x="1908190" y="4479799"/>
            <a:ext cx="3749660" cy="7095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xmlns="" id="{197781FD-614C-4D55-AA5B-A9F96D4C3345}"/>
              </a:ext>
            </a:extLst>
          </p:cNvPr>
          <p:cNvSpPr txBox="1"/>
          <p:nvPr/>
        </p:nvSpPr>
        <p:spPr>
          <a:xfrm>
            <a:off x="2015176" y="4575271"/>
            <a:ext cx="358623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微信订阅：大文懂个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527E96C-C503-4620-A90C-D6A54B6EA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608" y="829590"/>
            <a:ext cx="4250623" cy="6114931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9F8ADEDD-6505-4DFD-981A-F482D9776916}"/>
              </a:ext>
            </a:extLst>
          </p:cNvPr>
          <p:cNvGrpSpPr/>
          <p:nvPr/>
        </p:nvGrpSpPr>
        <p:grpSpPr>
          <a:xfrm>
            <a:off x="1223019" y="6577445"/>
            <a:ext cx="1167786" cy="461435"/>
            <a:chOff x="15338323" y="-1005309"/>
            <a:chExt cx="4590198" cy="1813756"/>
          </a:xfrm>
          <a:solidFill>
            <a:srgbClr val="FFA027"/>
          </a:solidFill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C47FB2BB-6F67-4055-8F17-C0F0FC6CC44C}"/>
                </a:ext>
              </a:extLst>
            </p:cNvPr>
            <p:cNvSpPr/>
            <p:nvPr/>
          </p:nvSpPr>
          <p:spPr>
            <a:xfrm>
              <a:off x="15338323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4686DC01-5FEB-4055-B8F6-925D4A347D59}"/>
                </a:ext>
              </a:extLst>
            </p:cNvPr>
            <p:cNvSpPr/>
            <p:nvPr/>
          </p:nvSpPr>
          <p:spPr>
            <a:xfrm>
              <a:off x="16161489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E99D172-B89B-4AFF-B35D-DD79B72E10FD}"/>
                </a:ext>
              </a:extLst>
            </p:cNvPr>
            <p:cNvSpPr/>
            <p:nvPr/>
          </p:nvSpPr>
          <p:spPr>
            <a:xfrm>
              <a:off x="16984655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D48470FB-DC69-4029-942E-603F568C873B}"/>
                </a:ext>
              </a:extLst>
            </p:cNvPr>
            <p:cNvSpPr/>
            <p:nvPr/>
          </p:nvSpPr>
          <p:spPr>
            <a:xfrm>
              <a:off x="17807822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4BEC3DFF-F527-41B5-ABDA-6238DC857ADB}"/>
                </a:ext>
              </a:extLst>
            </p:cNvPr>
            <p:cNvSpPr/>
            <p:nvPr/>
          </p:nvSpPr>
          <p:spPr>
            <a:xfrm>
              <a:off x="18630988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FD5E5B05-3956-476D-AA1B-279F984B856E}"/>
                </a:ext>
              </a:extLst>
            </p:cNvPr>
            <p:cNvSpPr/>
            <p:nvPr/>
          </p:nvSpPr>
          <p:spPr>
            <a:xfrm>
              <a:off x="19454154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EE4754CC-1101-48BE-BD70-5199B59A30A9}"/>
                </a:ext>
              </a:extLst>
            </p:cNvPr>
            <p:cNvSpPr/>
            <p:nvPr/>
          </p:nvSpPr>
          <p:spPr>
            <a:xfrm>
              <a:off x="15338323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035D6826-7147-40E5-A593-9D2C3A2DF64B}"/>
                </a:ext>
              </a:extLst>
            </p:cNvPr>
            <p:cNvSpPr/>
            <p:nvPr/>
          </p:nvSpPr>
          <p:spPr>
            <a:xfrm>
              <a:off x="16161489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E8C3DDB4-5C50-45D9-A633-2F9B6B53BC4C}"/>
                </a:ext>
              </a:extLst>
            </p:cNvPr>
            <p:cNvSpPr/>
            <p:nvPr/>
          </p:nvSpPr>
          <p:spPr>
            <a:xfrm>
              <a:off x="16984655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B7E8898-A79C-4108-A170-7F56D0A4CE1D}"/>
                </a:ext>
              </a:extLst>
            </p:cNvPr>
            <p:cNvSpPr/>
            <p:nvPr/>
          </p:nvSpPr>
          <p:spPr>
            <a:xfrm>
              <a:off x="17807822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F29F048-59E1-482C-8E0E-024A256EAEA0}"/>
                </a:ext>
              </a:extLst>
            </p:cNvPr>
            <p:cNvSpPr/>
            <p:nvPr/>
          </p:nvSpPr>
          <p:spPr>
            <a:xfrm>
              <a:off x="18630988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0FD9CB6F-DD15-481D-B798-DF496E5E7209}"/>
                </a:ext>
              </a:extLst>
            </p:cNvPr>
            <p:cNvSpPr/>
            <p:nvPr/>
          </p:nvSpPr>
          <p:spPr>
            <a:xfrm>
              <a:off x="19454154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B36F9991-D5F3-4B6A-ADF6-39CEF8A2AEF8}"/>
                </a:ext>
              </a:extLst>
            </p:cNvPr>
            <p:cNvSpPr/>
            <p:nvPr/>
          </p:nvSpPr>
          <p:spPr>
            <a:xfrm>
              <a:off x="15338323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E03A24FA-7C06-4CCC-8AE6-AF0D3161A527}"/>
                </a:ext>
              </a:extLst>
            </p:cNvPr>
            <p:cNvSpPr/>
            <p:nvPr/>
          </p:nvSpPr>
          <p:spPr>
            <a:xfrm>
              <a:off x="16161489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F7FC04C7-9700-41E1-89D4-F9F69FB22166}"/>
                </a:ext>
              </a:extLst>
            </p:cNvPr>
            <p:cNvSpPr/>
            <p:nvPr/>
          </p:nvSpPr>
          <p:spPr>
            <a:xfrm>
              <a:off x="16984655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5DDCD655-E67C-4A23-AFE5-C6F57C812C42}"/>
                </a:ext>
              </a:extLst>
            </p:cNvPr>
            <p:cNvSpPr/>
            <p:nvPr/>
          </p:nvSpPr>
          <p:spPr>
            <a:xfrm>
              <a:off x="17807822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10432B5B-5780-49A9-97CC-FDCEB58E88AE}"/>
                </a:ext>
              </a:extLst>
            </p:cNvPr>
            <p:cNvSpPr/>
            <p:nvPr/>
          </p:nvSpPr>
          <p:spPr>
            <a:xfrm>
              <a:off x="18630988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782E8FF5-8357-422B-9934-A0286145672E}"/>
                </a:ext>
              </a:extLst>
            </p:cNvPr>
            <p:cNvSpPr/>
            <p:nvPr/>
          </p:nvSpPr>
          <p:spPr>
            <a:xfrm>
              <a:off x="19454154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C7E2E245-EAC8-407B-B994-2E99173C597F}"/>
              </a:ext>
            </a:extLst>
          </p:cNvPr>
          <p:cNvGrpSpPr/>
          <p:nvPr/>
        </p:nvGrpSpPr>
        <p:grpSpPr>
          <a:xfrm>
            <a:off x="5917292" y="-194254"/>
            <a:ext cx="1167786" cy="461435"/>
            <a:chOff x="15338323" y="-1005309"/>
            <a:chExt cx="4590198" cy="1813756"/>
          </a:xfrm>
          <a:solidFill>
            <a:srgbClr val="FFA027"/>
          </a:solidFill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382B1288-C008-4950-AF4F-5E490D413FDF}"/>
                </a:ext>
              </a:extLst>
            </p:cNvPr>
            <p:cNvSpPr/>
            <p:nvPr/>
          </p:nvSpPr>
          <p:spPr>
            <a:xfrm>
              <a:off x="15338323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0DB4B1DD-5895-4017-9A49-21A31C27BEE0}"/>
                </a:ext>
              </a:extLst>
            </p:cNvPr>
            <p:cNvSpPr/>
            <p:nvPr/>
          </p:nvSpPr>
          <p:spPr>
            <a:xfrm>
              <a:off x="16161489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FA086BA8-0AE9-4092-80A5-E8AB8EC665E6}"/>
                </a:ext>
              </a:extLst>
            </p:cNvPr>
            <p:cNvSpPr/>
            <p:nvPr/>
          </p:nvSpPr>
          <p:spPr>
            <a:xfrm>
              <a:off x="16984655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8B5CE207-26C4-443A-ADB7-D4267E7E7E83}"/>
                </a:ext>
              </a:extLst>
            </p:cNvPr>
            <p:cNvSpPr/>
            <p:nvPr/>
          </p:nvSpPr>
          <p:spPr>
            <a:xfrm>
              <a:off x="17807822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C9D1D107-F358-47C9-BF86-D66E78F3CFCB}"/>
                </a:ext>
              </a:extLst>
            </p:cNvPr>
            <p:cNvSpPr/>
            <p:nvPr/>
          </p:nvSpPr>
          <p:spPr>
            <a:xfrm>
              <a:off x="18630988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003857A8-3C3D-4DE6-982E-3E893EB9050B}"/>
                </a:ext>
              </a:extLst>
            </p:cNvPr>
            <p:cNvSpPr/>
            <p:nvPr/>
          </p:nvSpPr>
          <p:spPr>
            <a:xfrm>
              <a:off x="19454154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E6E18CF7-AE2A-4402-94BC-19D264445CDF}"/>
                </a:ext>
              </a:extLst>
            </p:cNvPr>
            <p:cNvSpPr/>
            <p:nvPr/>
          </p:nvSpPr>
          <p:spPr>
            <a:xfrm>
              <a:off x="15338323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AD2BEA73-6083-4510-9ACB-1B68965335D4}"/>
                </a:ext>
              </a:extLst>
            </p:cNvPr>
            <p:cNvSpPr/>
            <p:nvPr/>
          </p:nvSpPr>
          <p:spPr>
            <a:xfrm>
              <a:off x="16161489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092C06F8-EB19-4015-9EEA-F63A07A1CDA9}"/>
                </a:ext>
              </a:extLst>
            </p:cNvPr>
            <p:cNvSpPr/>
            <p:nvPr/>
          </p:nvSpPr>
          <p:spPr>
            <a:xfrm>
              <a:off x="16984655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3211D1D4-4164-496F-B874-17D4A0D1DCE7}"/>
                </a:ext>
              </a:extLst>
            </p:cNvPr>
            <p:cNvSpPr/>
            <p:nvPr/>
          </p:nvSpPr>
          <p:spPr>
            <a:xfrm>
              <a:off x="17807822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368AD320-7EA1-4ED2-BE72-4ADC8A0F2C4D}"/>
                </a:ext>
              </a:extLst>
            </p:cNvPr>
            <p:cNvSpPr/>
            <p:nvPr/>
          </p:nvSpPr>
          <p:spPr>
            <a:xfrm>
              <a:off x="18630988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8A540276-E921-49EE-88CD-5DE7D3B2B9BD}"/>
                </a:ext>
              </a:extLst>
            </p:cNvPr>
            <p:cNvSpPr/>
            <p:nvPr/>
          </p:nvSpPr>
          <p:spPr>
            <a:xfrm>
              <a:off x="19454154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35C8703F-9302-4245-84F4-7C5DBA78CF6F}"/>
                </a:ext>
              </a:extLst>
            </p:cNvPr>
            <p:cNvSpPr/>
            <p:nvPr/>
          </p:nvSpPr>
          <p:spPr>
            <a:xfrm>
              <a:off x="15338323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F0122320-F92B-4A15-85EC-5ED64646A565}"/>
                </a:ext>
              </a:extLst>
            </p:cNvPr>
            <p:cNvSpPr/>
            <p:nvPr/>
          </p:nvSpPr>
          <p:spPr>
            <a:xfrm>
              <a:off x="16161489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4BE211E5-42F0-48CF-A52E-C93E32A804C5}"/>
                </a:ext>
              </a:extLst>
            </p:cNvPr>
            <p:cNvSpPr/>
            <p:nvPr/>
          </p:nvSpPr>
          <p:spPr>
            <a:xfrm>
              <a:off x="16984655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91293CEA-0A16-4F70-AACD-CF79B2E20EF5}"/>
                </a:ext>
              </a:extLst>
            </p:cNvPr>
            <p:cNvSpPr/>
            <p:nvPr/>
          </p:nvSpPr>
          <p:spPr>
            <a:xfrm>
              <a:off x="17807822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1F4BF478-0EF7-4DD1-8E34-391377C59C2E}"/>
                </a:ext>
              </a:extLst>
            </p:cNvPr>
            <p:cNvSpPr/>
            <p:nvPr/>
          </p:nvSpPr>
          <p:spPr>
            <a:xfrm>
              <a:off x="18630988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6626724E-89BD-407C-87FA-082DE8912381}"/>
                </a:ext>
              </a:extLst>
            </p:cNvPr>
            <p:cNvSpPr/>
            <p:nvPr/>
          </p:nvSpPr>
          <p:spPr>
            <a:xfrm>
              <a:off x="19454154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6846FC47-2615-414E-8341-84F0C3327D88}"/>
              </a:ext>
            </a:extLst>
          </p:cNvPr>
          <p:cNvGrpSpPr/>
          <p:nvPr/>
        </p:nvGrpSpPr>
        <p:grpSpPr>
          <a:xfrm>
            <a:off x="10735846" y="1298852"/>
            <a:ext cx="1167786" cy="461435"/>
            <a:chOff x="15338323" y="-1005309"/>
            <a:chExt cx="4590198" cy="1813756"/>
          </a:xfrm>
          <a:solidFill>
            <a:srgbClr val="FED12F"/>
          </a:solidFill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08ADF55D-78F8-4097-BC40-5A18A07AA1B8}"/>
                </a:ext>
              </a:extLst>
            </p:cNvPr>
            <p:cNvSpPr/>
            <p:nvPr/>
          </p:nvSpPr>
          <p:spPr>
            <a:xfrm>
              <a:off x="15338323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841EB819-8780-4ABB-939E-427A5397A685}"/>
                </a:ext>
              </a:extLst>
            </p:cNvPr>
            <p:cNvSpPr/>
            <p:nvPr/>
          </p:nvSpPr>
          <p:spPr>
            <a:xfrm>
              <a:off x="16161489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D5CF08DE-8991-45C4-AB83-8EB55D9A8D07}"/>
                </a:ext>
              </a:extLst>
            </p:cNvPr>
            <p:cNvSpPr/>
            <p:nvPr/>
          </p:nvSpPr>
          <p:spPr>
            <a:xfrm>
              <a:off x="16984655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14D8560F-6619-4B92-827C-CC2CB5CD25F0}"/>
                </a:ext>
              </a:extLst>
            </p:cNvPr>
            <p:cNvSpPr/>
            <p:nvPr/>
          </p:nvSpPr>
          <p:spPr>
            <a:xfrm>
              <a:off x="17807822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AF316696-35BA-4B00-9315-8C3EE6B23C4C}"/>
                </a:ext>
              </a:extLst>
            </p:cNvPr>
            <p:cNvSpPr/>
            <p:nvPr/>
          </p:nvSpPr>
          <p:spPr>
            <a:xfrm>
              <a:off x="18630988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BD006712-F2EF-4D1A-8C37-26D4709748DE}"/>
                </a:ext>
              </a:extLst>
            </p:cNvPr>
            <p:cNvSpPr/>
            <p:nvPr/>
          </p:nvSpPr>
          <p:spPr>
            <a:xfrm>
              <a:off x="19454154" y="-1005309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6967B34C-A86F-4FBE-ABEC-2B6139A3C664}"/>
                </a:ext>
              </a:extLst>
            </p:cNvPr>
            <p:cNvSpPr/>
            <p:nvPr/>
          </p:nvSpPr>
          <p:spPr>
            <a:xfrm>
              <a:off x="15338323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ED485EEE-8C29-481F-ADC3-F4E7507F3445}"/>
                </a:ext>
              </a:extLst>
            </p:cNvPr>
            <p:cNvSpPr/>
            <p:nvPr/>
          </p:nvSpPr>
          <p:spPr>
            <a:xfrm>
              <a:off x="16161489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E99ED8EB-F55E-4922-877F-84F7B53E6E63}"/>
                </a:ext>
              </a:extLst>
            </p:cNvPr>
            <p:cNvSpPr/>
            <p:nvPr/>
          </p:nvSpPr>
          <p:spPr>
            <a:xfrm>
              <a:off x="16984655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81AE2B00-CDFE-49F0-9269-71E69D195988}"/>
                </a:ext>
              </a:extLst>
            </p:cNvPr>
            <p:cNvSpPr/>
            <p:nvPr/>
          </p:nvSpPr>
          <p:spPr>
            <a:xfrm>
              <a:off x="17807822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5254DE8D-0B6C-45AF-BAD3-A2764D149B24}"/>
                </a:ext>
              </a:extLst>
            </p:cNvPr>
            <p:cNvSpPr/>
            <p:nvPr/>
          </p:nvSpPr>
          <p:spPr>
            <a:xfrm>
              <a:off x="18630988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CF32E5CA-DD3E-47CF-A84C-2350C7FC5458}"/>
                </a:ext>
              </a:extLst>
            </p:cNvPr>
            <p:cNvSpPr/>
            <p:nvPr/>
          </p:nvSpPr>
          <p:spPr>
            <a:xfrm>
              <a:off x="19454154" y="-335614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949484BD-0B12-4268-88E1-6C982933044A}"/>
                </a:ext>
              </a:extLst>
            </p:cNvPr>
            <p:cNvSpPr/>
            <p:nvPr/>
          </p:nvSpPr>
          <p:spPr>
            <a:xfrm>
              <a:off x="15338323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D9C5DE88-E125-4608-ACBA-F7F851EB666A}"/>
                </a:ext>
              </a:extLst>
            </p:cNvPr>
            <p:cNvSpPr/>
            <p:nvPr/>
          </p:nvSpPr>
          <p:spPr>
            <a:xfrm>
              <a:off x="16161489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172D6FDA-EEA3-4728-83BA-DB788EDF6DA8}"/>
                </a:ext>
              </a:extLst>
            </p:cNvPr>
            <p:cNvSpPr/>
            <p:nvPr/>
          </p:nvSpPr>
          <p:spPr>
            <a:xfrm>
              <a:off x="16984655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CA8820EB-9263-4953-9F3B-5CD024138ADC}"/>
                </a:ext>
              </a:extLst>
            </p:cNvPr>
            <p:cNvSpPr/>
            <p:nvPr/>
          </p:nvSpPr>
          <p:spPr>
            <a:xfrm>
              <a:off x="17807822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828487C7-AAE8-4B50-A26D-2C062FC6C2CC}"/>
                </a:ext>
              </a:extLst>
            </p:cNvPr>
            <p:cNvSpPr/>
            <p:nvPr/>
          </p:nvSpPr>
          <p:spPr>
            <a:xfrm>
              <a:off x="18630988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57428714-DA23-414B-8260-9C0D576FEE40}"/>
                </a:ext>
              </a:extLst>
            </p:cNvPr>
            <p:cNvSpPr/>
            <p:nvPr/>
          </p:nvSpPr>
          <p:spPr>
            <a:xfrm>
              <a:off x="19454154" y="334080"/>
              <a:ext cx="474367" cy="47436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675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F9C7D"/>
            </a:gs>
            <a:gs pos="78000">
              <a:srgbClr val="0A8D6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: 空心 11">
            <a:extLst>
              <a:ext uri="{FF2B5EF4-FFF2-40B4-BE49-F238E27FC236}">
                <a16:creationId xmlns:a16="http://schemas.microsoft.com/office/drawing/2014/main" xmlns="" id="{FB75BAA9-5B55-4A73-AC0A-F173E04C36B8}"/>
              </a:ext>
            </a:extLst>
          </p:cNvPr>
          <p:cNvSpPr/>
          <p:nvPr/>
        </p:nvSpPr>
        <p:spPr>
          <a:xfrm>
            <a:off x="8403980" y="1535682"/>
            <a:ext cx="4038600" cy="4038600"/>
          </a:xfrm>
          <a:prstGeom prst="donut">
            <a:avLst>
              <a:gd name="adj" fmla="val 15563"/>
            </a:avLst>
          </a:prstGeom>
          <a:gradFill>
            <a:gsLst>
              <a:gs pos="0">
                <a:srgbClr val="FDC663"/>
              </a:gs>
              <a:gs pos="24000">
                <a:srgbClr val="FDAF2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7192D7E4-041F-413C-97D9-3129F5867077}"/>
              </a:ext>
            </a:extLst>
          </p:cNvPr>
          <p:cNvSpPr/>
          <p:nvPr/>
        </p:nvSpPr>
        <p:spPr>
          <a:xfrm>
            <a:off x="4940897" y="3781919"/>
            <a:ext cx="7791450" cy="7791450"/>
          </a:xfrm>
          <a:prstGeom prst="ellipse">
            <a:avLst/>
          </a:prstGeom>
          <a:solidFill>
            <a:srgbClr val="1F9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367B8C5-D93A-4F1A-800D-C8A758D8F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670" y="1156727"/>
            <a:ext cx="4002806" cy="5758423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xmlns="" id="{328D29C4-214A-4E0F-8404-EC08DDFF5A7D}"/>
              </a:ext>
            </a:extLst>
          </p:cNvPr>
          <p:cNvSpPr/>
          <p:nvPr/>
        </p:nvSpPr>
        <p:spPr>
          <a:xfrm>
            <a:off x="4428837" y="4133873"/>
            <a:ext cx="1013008" cy="1013008"/>
          </a:xfrm>
          <a:prstGeom prst="ellipse">
            <a:avLst/>
          </a:prstGeom>
          <a:solidFill>
            <a:srgbClr val="1F9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4A67F69-37D8-42A1-8183-E135B7512794}"/>
              </a:ext>
            </a:extLst>
          </p:cNvPr>
          <p:cNvSpPr/>
          <p:nvPr/>
        </p:nvSpPr>
        <p:spPr>
          <a:xfrm>
            <a:off x="6009383" y="923246"/>
            <a:ext cx="650442" cy="650440"/>
          </a:xfrm>
          <a:prstGeom prst="ellipse">
            <a:avLst/>
          </a:prstGeom>
          <a:solidFill>
            <a:srgbClr val="1F9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F892E55-155B-4129-B3ED-D8963F015C48}"/>
              </a:ext>
            </a:extLst>
          </p:cNvPr>
          <p:cNvSpPr/>
          <p:nvPr/>
        </p:nvSpPr>
        <p:spPr>
          <a:xfrm>
            <a:off x="7028538" y="515537"/>
            <a:ext cx="451595" cy="451594"/>
          </a:xfrm>
          <a:prstGeom prst="ellipse">
            <a:avLst/>
          </a:prstGeom>
          <a:solidFill>
            <a:srgbClr val="1F9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4917958-EAF2-4CA7-B342-CAF43D814BB1}"/>
              </a:ext>
            </a:extLst>
          </p:cNvPr>
          <p:cNvSpPr/>
          <p:nvPr/>
        </p:nvSpPr>
        <p:spPr>
          <a:xfrm>
            <a:off x="7090392" y="1354802"/>
            <a:ext cx="232579" cy="232578"/>
          </a:xfrm>
          <a:prstGeom prst="ellipse">
            <a:avLst/>
          </a:prstGeom>
          <a:solidFill>
            <a:srgbClr val="1F9C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xmlns="" id="{C9E8CD87-D8E4-4278-8112-87754A9B5C2D}"/>
              </a:ext>
            </a:extLst>
          </p:cNvPr>
          <p:cNvSpPr/>
          <p:nvPr/>
        </p:nvSpPr>
        <p:spPr>
          <a:xfrm>
            <a:off x="-1771650" y="-1826306"/>
            <a:ext cx="4038600" cy="4038600"/>
          </a:xfrm>
          <a:prstGeom prst="donut">
            <a:avLst>
              <a:gd name="adj" fmla="val 15563"/>
            </a:avLst>
          </a:prstGeom>
          <a:solidFill>
            <a:srgbClr val="23AD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xmlns="" id="{C5E639C4-27E3-47EA-85D7-9A97453DDD8A}"/>
              </a:ext>
            </a:extLst>
          </p:cNvPr>
          <p:cNvSpPr txBox="1"/>
          <p:nvPr/>
        </p:nvSpPr>
        <p:spPr>
          <a:xfrm>
            <a:off x="2860247" y="5724421"/>
            <a:ext cx="1540806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关注公众号免费参与</a:t>
            </a:r>
          </a:p>
        </p:txBody>
      </p:sp>
      <p:grpSp>
        <p:nvGrpSpPr>
          <p:cNvPr id="16" name="组合 15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>
            <a:extLst>
              <a:ext uri="{FF2B5EF4-FFF2-40B4-BE49-F238E27FC236}">
                <a16:creationId xmlns:a16="http://schemas.microsoft.com/office/drawing/2014/main" xmlns="" id="{4042B1E9-963E-4DB1-9E56-4BB8DB1F313C}"/>
              </a:ext>
            </a:extLst>
          </p:cNvPr>
          <p:cNvGrpSpPr/>
          <p:nvPr/>
        </p:nvGrpSpPr>
        <p:grpSpPr>
          <a:xfrm>
            <a:off x="675680" y="700567"/>
            <a:ext cx="292456" cy="307682"/>
            <a:chOff x="684225" y="709112"/>
            <a:chExt cx="551643" cy="580363"/>
          </a:xfrm>
          <a:solidFill>
            <a:srgbClr val="FDAF28"/>
          </a:solidFill>
          <a:effectLst>
            <a:outerShdw blurRad="127000" dist="38100" dir="5400000" algn="t" rotWithShape="0">
              <a:srgbClr val="38316B">
                <a:alpha val="40000"/>
              </a:srgbClr>
            </a:outerShdw>
          </a:effectLst>
        </p:grpSpPr>
        <p:sp>
          <p:nvSpPr>
            <p:cNvPr id="17" name="圆角矩形 15">
              <a:extLst>
                <a:ext uri="{FF2B5EF4-FFF2-40B4-BE49-F238E27FC236}">
                  <a16:creationId xmlns:a16="http://schemas.microsoft.com/office/drawing/2014/main" xmlns="" id="{7AD11D3C-DBD3-4107-BB08-08DA5550E05D}"/>
                </a:ext>
              </a:extLst>
            </p:cNvPr>
            <p:cNvSpPr/>
            <p:nvPr/>
          </p:nvSpPr>
          <p:spPr>
            <a:xfrm rot="900000">
              <a:off x="684225" y="854412"/>
              <a:ext cx="86573" cy="2716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6">
              <a:extLst>
                <a:ext uri="{FF2B5EF4-FFF2-40B4-BE49-F238E27FC236}">
                  <a16:creationId xmlns:a16="http://schemas.microsoft.com/office/drawing/2014/main" xmlns="" id="{D781A55E-657B-46AF-8A79-775AF833B887}"/>
                </a:ext>
              </a:extLst>
            </p:cNvPr>
            <p:cNvSpPr/>
            <p:nvPr/>
          </p:nvSpPr>
          <p:spPr>
            <a:xfrm rot="900000">
              <a:off x="857090" y="709112"/>
              <a:ext cx="86863" cy="44238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7">
              <a:extLst>
                <a:ext uri="{FF2B5EF4-FFF2-40B4-BE49-F238E27FC236}">
                  <a16:creationId xmlns:a16="http://schemas.microsoft.com/office/drawing/2014/main" xmlns="" id="{A8BC701C-E22C-4D8C-B46C-99E3B1F8BBBB}"/>
                </a:ext>
              </a:extLst>
            </p:cNvPr>
            <p:cNvSpPr/>
            <p:nvPr/>
          </p:nvSpPr>
          <p:spPr>
            <a:xfrm rot="900000">
              <a:off x="976140" y="847089"/>
              <a:ext cx="86863" cy="44238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8">
              <a:extLst>
                <a:ext uri="{FF2B5EF4-FFF2-40B4-BE49-F238E27FC236}">
                  <a16:creationId xmlns:a16="http://schemas.microsoft.com/office/drawing/2014/main" xmlns="" id="{6D3EBBA3-E75B-40F0-8CF3-1657C5C776EC}"/>
                </a:ext>
              </a:extLst>
            </p:cNvPr>
            <p:cNvSpPr/>
            <p:nvPr/>
          </p:nvSpPr>
          <p:spPr>
            <a:xfrm rot="900000">
              <a:off x="1149295" y="854412"/>
              <a:ext cx="86573" cy="27167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>
            <a:extLst>
              <a:ext uri="{FF2B5EF4-FFF2-40B4-BE49-F238E27FC236}">
                <a16:creationId xmlns:a16="http://schemas.microsoft.com/office/drawing/2014/main" xmlns="" id="{AB352109-C3B8-45A4-8B41-D7FC57860F0A}"/>
              </a:ext>
            </a:extLst>
          </p:cNvPr>
          <p:cNvSpPr txBox="1"/>
          <p:nvPr/>
        </p:nvSpPr>
        <p:spPr>
          <a:xfrm>
            <a:off x="560471" y="1211008"/>
            <a:ext cx="12859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每日一</a:t>
            </a:r>
            <a:r>
              <a:rPr lang="en-US" altLang="zh-CN" sz="10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P</a:t>
            </a:r>
            <a:endParaRPr lang="zh-CN" altLang="en-US" sz="10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22" name="文本框 21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>
            <a:extLst>
              <a:ext uri="{FF2B5EF4-FFF2-40B4-BE49-F238E27FC236}">
                <a16:creationId xmlns:a16="http://schemas.microsoft.com/office/drawing/2014/main" xmlns="" id="{CFA5E231-A54E-4634-9CEB-524EEA17E5BE}"/>
              </a:ext>
            </a:extLst>
          </p:cNvPr>
          <p:cNvSpPr txBox="1"/>
          <p:nvPr/>
        </p:nvSpPr>
        <p:spPr>
          <a:xfrm>
            <a:off x="560471" y="1471091"/>
            <a:ext cx="128597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打卡练习</a:t>
            </a:r>
          </a:p>
        </p:txBody>
      </p:sp>
      <p:sp>
        <p:nvSpPr>
          <p:cNvPr id="24" name="TextBox 4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>
            <a:extLst>
              <a:ext uri="{FF2B5EF4-FFF2-40B4-BE49-F238E27FC236}">
                <a16:creationId xmlns:a16="http://schemas.microsoft.com/office/drawing/2014/main" xmlns="" id="{5D11E1A2-BF7A-4F5F-9D47-EBCEF1026932}"/>
              </a:ext>
            </a:extLst>
          </p:cNvPr>
          <p:cNvSpPr txBox="1"/>
          <p:nvPr/>
        </p:nvSpPr>
        <p:spPr>
          <a:xfrm>
            <a:off x="1362783" y="5684369"/>
            <a:ext cx="1470017" cy="31754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81000" dist="63500" dir="5400000" algn="t" rotWithShape="0">
              <a:srgbClr val="1F9C7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1400" dirty="0">
                <a:solidFill>
                  <a:srgbClr val="0A8D6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讲师：大文</a:t>
            </a:r>
            <a:endParaRPr lang="en-US" sz="1400" dirty="0">
              <a:solidFill>
                <a:srgbClr val="0A8D68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xmlns="" id="{4C013870-979F-44B6-99E1-C4EE14F12D49}"/>
              </a:ext>
            </a:extLst>
          </p:cNvPr>
          <p:cNvSpPr txBox="1"/>
          <p:nvPr/>
        </p:nvSpPr>
        <p:spPr>
          <a:xfrm>
            <a:off x="1187050" y="1626102"/>
            <a:ext cx="4504759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lvl="0">
              <a:defRPr/>
            </a:pPr>
            <a:r>
              <a:rPr lang="zh-CN" altLang="en-US" sz="9600" dirty="0">
                <a:gradFill>
                  <a:gsLst>
                    <a:gs pos="0">
                      <a:srgbClr val="FDC663"/>
                    </a:gs>
                    <a:gs pos="98000">
                      <a:srgbClr val="FDAF28"/>
                    </a:gs>
                  </a:gsLst>
                  <a:lin ang="5400000" scaled="1"/>
                </a:gradFill>
                <a:effectLst>
                  <a:outerShdw blurRad="127000" dist="38100" dir="5400000" algn="t" rotWithShape="0">
                    <a:srgbClr val="FDC663">
                      <a:alpha val="8000"/>
                    </a:srgb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  <a:sym typeface="+mn-ea"/>
              </a:rPr>
              <a:t>每日</a:t>
            </a:r>
            <a:r>
              <a:rPr lang="zh-CN" altLang="en-US" sz="9600" dirty="0">
                <a:solidFill>
                  <a:prstClr val="white"/>
                </a:solidFill>
                <a:effectLst>
                  <a:outerShdw blurRad="127000" dist="38100" dir="5400000" algn="t" rotWithShape="0">
                    <a:prstClr val="black">
                      <a:alpha val="8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  <a:sym typeface="+mn-ea"/>
              </a:rPr>
              <a:t>一</a:t>
            </a: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0" dist="38100" dir="5400000" algn="t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  <a:sym typeface="+mn-ea"/>
              </a:rPr>
              <a:t>P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5400000" algn="t" rotWithShape="0">
                  <a:prstClr val="black">
                    <a:alpha val="8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阿里巴巴普惠体 B" panose="00020600040101010101" pitchFamily="18" charset="-122"/>
              <a:sym typeface="+mn-ea"/>
            </a:endParaRPr>
          </a:p>
        </p:txBody>
      </p:sp>
      <p:sp>
        <p:nvSpPr>
          <p:cNvPr id="26" name="TextBox 10">
            <a:extLst>
              <a:ext uri="{FF2B5EF4-FFF2-40B4-BE49-F238E27FC236}">
                <a16:creationId xmlns:a16="http://schemas.microsoft.com/office/drawing/2014/main" xmlns="" id="{5507F9C9-909D-48CF-8DDF-2C7BCEF646C7}"/>
              </a:ext>
            </a:extLst>
          </p:cNvPr>
          <p:cNvSpPr txBox="1"/>
          <p:nvPr/>
        </p:nvSpPr>
        <p:spPr>
          <a:xfrm>
            <a:off x="1203459" y="2669483"/>
            <a:ext cx="5378395" cy="178510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lvl="0">
              <a:defRPr/>
            </a:pPr>
            <a:r>
              <a:rPr lang="zh-CN" altLang="en-US" sz="11000" dirty="0">
                <a:solidFill>
                  <a:prstClr val="white"/>
                </a:solidFill>
                <a:effectLst>
                  <a:outerShdw blurRad="127000" dist="38100" dir="5400000" algn="t" rotWithShape="0">
                    <a:prstClr val="black">
                      <a:alpha val="8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B" panose="00020600040101010101" pitchFamily="18" charset="-122"/>
                <a:sym typeface="+mn-ea"/>
              </a:rPr>
              <a:t>打卡练习</a:t>
            </a:r>
            <a:endParaRPr kumimoji="0" lang="zh-CN" altLang="en-US" sz="1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0" dist="38100" dir="5400000" algn="t" rotWithShape="0">
                  <a:prstClr val="black">
                    <a:alpha val="8000"/>
                  </a:prst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阿里巴巴普惠体 B" panose="00020600040101010101" pitchFamily="18" charset="-122"/>
              <a:sym typeface="+mn-ea"/>
            </a:endParaRPr>
          </a:p>
        </p:txBody>
      </p:sp>
      <p:grpSp>
        <p:nvGrpSpPr>
          <p:cNvPr id="28" name="组合 27" descr="e7d195523061f1c0f0ec610a92cff745ee13794c7b8d98f8E73673273C9E8BE17CC3D63B9B1D6426C348A354AD505654C28F453CD7C8F90EADD06C08281DAED7140E5AAAED5880ECE414DFB6A93B82BE32C47613C4125C9D7B8455167ACCF4946C22E5E6A892E24D50744C92BD1983B372E1CEB64A102E7B3958358F3E37CC6C869AF69BB2A12923">
            <a:extLst>
              <a:ext uri="{FF2B5EF4-FFF2-40B4-BE49-F238E27FC236}">
                <a16:creationId xmlns:a16="http://schemas.microsoft.com/office/drawing/2014/main" xmlns="" id="{5A7BDF4A-52BA-4956-9D5A-03B87E55A8D3}"/>
              </a:ext>
            </a:extLst>
          </p:cNvPr>
          <p:cNvGrpSpPr/>
          <p:nvPr/>
        </p:nvGrpSpPr>
        <p:grpSpPr>
          <a:xfrm>
            <a:off x="2486292" y="5737752"/>
            <a:ext cx="210776" cy="210776"/>
            <a:chOff x="11201721" y="5833444"/>
            <a:chExt cx="335902" cy="335902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6DB68CB-7429-4854-96F5-92FA94F6A18B}"/>
                </a:ext>
              </a:extLst>
            </p:cNvPr>
            <p:cNvSpPr/>
            <p:nvPr/>
          </p:nvSpPr>
          <p:spPr>
            <a:xfrm>
              <a:off x="11201721" y="5833444"/>
              <a:ext cx="335902" cy="335902"/>
            </a:xfrm>
            <a:prstGeom prst="ellipse">
              <a:avLst/>
            </a:prstGeom>
            <a:gradFill>
              <a:gsLst>
                <a:gs pos="0">
                  <a:srgbClr val="FFCF4A"/>
                </a:gs>
                <a:gs pos="100000">
                  <a:srgbClr val="F7C22D"/>
                </a:gs>
              </a:gsLst>
              <a:lin ang="5400000" scaled="1"/>
            </a:gradFill>
            <a:ln>
              <a:noFill/>
            </a:ln>
            <a:effectLst>
              <a:outerShdw blurRad="127000" dist="38100" dir="5400000" algn="t" rotWithShape="0">
                <a:srgbClr val="F7C22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5">
              <a:extLst>
                <a:ext uri="{FF2B5EF4-FFF2-40B4-BE49-F238E27FC236}">
                  <a16:creationId xmlns:a16="http://schemas.microsoft.com/office/drawing/2014/main" xmlns="" id="{DC0E99D7-5303-46A8-9715-59D7574F24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92678" y="5942658"/>
              <a:ext cx="153988" cy="117475"/>
            </a:xfrm>
            <a:custGeom>
              <a:avLst/>
              <a:gdLst>
                <a:gd name="T0" fmla="*/ 299 w 306"/>
                <a:gd name="T1" fmla="*/ 129 h 234"/>
                <a:gd name="T2" fmla="*/ 200 w 306"/>
                <a:gd name="T3" fmla="*/ 229 h 234"/>
                <a:gd name="T4" fmla="*/ 188 w 306"/>
                <a:gd name="T5" fmla="*/ 234 h 234"/>
                <a:gd name="T6" fmla="*/ 177 w 306"/>
                <a:gd name="T7" fmla="*/ 229 h 234"/>
                <a:gd name="T8" fmla="*/ 177 w 306"/>
                <a:gd name="T9" fmla="*/ 207 h 234"/>
                <a:gd name="T10" fmla="*/ 249 w 306"/>
                <a:gd name="T11" fmla="*/ 134 h 234"/>
                <a:gd name="T12" fmla="*/ 16 w 306"/>
                <a:gd name="T13" fmla="*/ 134 h 234"/>
                <a:gd name="T14" fmla="*/ 0 w 306"/>
                <a:gd name="T15" fmla="*/ 118 h 234"/>
                <a:gd name="T16" fmla="*/ 16 w 306"/>
                <a:gd name="T17" fmla="*/ 102 h 234"/>
                <a:gd name="T18" fmla="*/ 249 w 306"/>
                <a:gd name="T19" fmla="*/ 102 h 234"/>
                <a:gd name="T20" fmla="*/ 177 w 306"/>
                <a:gd name="T21" fmla="*/ 29 h 234"/>
                <a:gd name="T22" fmla="*/ 177 w 306"/>
                <a:gd name="T23" fmla="*/ 7 h 234"/>
                <a:gd name="T24" fmla="*/ 200 w 306"/>
                <a:gd name="T25" fmla="*/ 7 h 234"/>
                <a:gd name="T26" fmla="*/ 299 w 306"/>
                <a:gd name="T27" fmla="*/ 107 h 234"/>
                <a:gd name="T28" fmla="*/ 299 w 306"/>
                <a:gd name="T29" fmla="*/ 1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6" h="234">
                  <a:moveTo>
                    <a:pt x="299" y="129"/>
                  </a:moveTo>
                  <a:cubicBezTo>
                    <a:pt x="200" y="229"/>
                    <a:pt x="200" y="229"/>
                    <a:pt x="200" y="229"/>
                  </a:cubicBezTo>
                  <a:cubicBezTo>
                    <a:pt x="196" y="232"/>
                    <a:pt x="192" y="234"/>
                    <a:pt x="188" y="234"/>
                  </a:cubicBezTo>
                  <a:cubicBezTo>
                    <a:pt x="184" y="234"/>
                    <a:pt x="180" y="232"/>
                    <a:pt x="177" y="229"/>
                  </a:cubicBezTo>
                  <a:cubicBezTo>
                    <a:pt x="171" y="223"/>
                    <a:pt x="171" y="213"/>
                    <a:pt x="177" y="207"/>
                  </a:cubicBezTo>
                  <a:cubicBezTo>
                    <a:pt x="249" y="134"/>
                    <a:pt x="249" y="134"/>
                    <a:pt x="249" y="134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7" y="134"/>
                    <a:pt x="0" y="127"/>
                    <a:pt x="0" y="118"/>
                  </a:cubicBezTo>
                  <a:cubicBezTo>
                    <a:pt x="0" y="109"/>
                    <a:pt x="7" y="102"/>
                    <a:pt x="16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177" y="29"/>
                    <a:pt x="177" y="29"/>
                    <a:pt x="177" y="29"/>
                  </a:cubicBezTo>
                  <a:cubicBezTo>
                    <a:pt x="171" y="23"/>
                    <a:pt x="171" y="13"/>
                    <a:pt x="177" y="7"/>
                  </a:cubicBezTo>
                  <a:cubicBezTo>
                    <a:pt x="183" y="0"/>
                    <a:pt x="193" y="0"/>
                    <a:pt x="200" y="7"/>
                  </a:cubicBezTo>
                  <a:cubicBezTo>
                    <a:pt x="299" y="107"/>
                    <a:pt x="299" y="107"/>
                    <a:pt x="299" y="107"/>
                  </a:cubicBezTo>
                  <a:cubicBezTo>
                    <a:pt x="306" y="113"/>
                    <a:pt x="306" y="123"/>
                    <a:pt x="29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圆: 空心 30">
            <a:extLst>
              <a:ext uri="{FF2B5EF4-FFF2-40B4-BE49-F238E27FC236}">
                <a16:creationId xmlns:a16="http://schemas.microsoft.com/office/drawing/2014/main" xmlns="" id="{E04F0405-AAE2-49FB-9E6B-82197C463CB3}"/>
              </a:ext>
            </a:extLst>
          </p:cNvPr>
          <p:cNvSpPr/>
          <p:nvPr/>
        </p:nvSpPr>
        <p:spPr>
          <a:xfrm>
            <a:off x="279747" y="4661852"/>
            <a:ext cx="717215" cy="717215"/>
          </a:xfrm>
          <a:prstGeom prst="donut">
            <a:avLst>
              <a:gd name="adj" fmla="val 15563"/>
            </a:avLst>
          </a:prstGeom>
          <a:gradFill>
            <a:gsLst>
              <a:gs pos="0">
                <a:srgbClr val="FDC663"/>
              </a:gs>
              <a:gs pos="24000">
                <a:srgbClr val="FDAF2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xmlns="" id="{522FD03C-F0F5-4D85-9AB2-B9A8C358AF4D}"/>
              </a:ext>
            </a:extLst>
          </p:cNvPr>
          <p:cNvSpPr txBox="1"/>
          <p:nvPr/>
        </p:nvSpPr>
        <p:spPr>
          <a:xfrm>
            <a:off x="1288740" y="4459447"/>
            <a:ext cx="362471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碎片时间提升计划</a:t>
            </a:r>
          </a:p>
        </p:txBody>
      </p:sp>
    </p:spTree>
    <p:extLst>
      <p:ext uri="{BB962C8B-B14F-4D97-AF65-F5344CB8AC3E}">
        <p14:creationId xmlns:p14="http://schemas.microsoft.com/office/powerpoint/2010/main" val="24742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FCC93"/>
            </a:gs>
            <a:gs pos="100000">
              <a:srgbClr val="9ACCB3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15BBC133-FA92-47E7-A9BF-FF2B3D31BC7F}"/>
              </a:ext>
            </a:extLst>
          </p:cNvPr>
          <p:cNvSpPr/>
          <p:nvPr/>
        </p:nvSpPr>
        <p:spPr>
          <a:xfrm flipH="1">
            <a:off x="832595" y="30219"/>
            <a:ext cx="9509298" cy="6858000"/>
          </a:xfrm>
          <a:prstGeom prst="parallelogram">
            <a:avLst>
              <a:gd name="adj" fmla="val 59141"/>
            </a:avLst>
          </a:prstGeom>
          <a:gradFill flip="none" rotWithShape="1">
            <a:gsLst>
              <a:gs pos="0">
                <a:srgbClr val="ADD49D"/>
              </a:gs>
              <a:gs pos="100000">
                <a:srgbClr val="B9DAC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BE3C1ED1-442B-4672-98AF-A9AF34B4C7AD}"/>
              </a:ext>
            </a:extLst>
          </p:cNvPr>
          <p:cNvSpPr/>
          <p:nvPr/>
        </p:nvSpPr>
        <p:spPr>
          <a:xfrm>
            <a:off x="88542" y="3398780"/>
            <a:ext cx="4012695" cy="3459220"/>
          </a:xfrm>
          <a:prstGeom prst="triangle">
            <a:avLst/>
          </a:prstGeom>
          <a:gradFill flip="none" rotWithShape="1">
            <a:gsLst>
              <a:gs pos="69000">
                <a:srgbClr val="ADD49D">
                  <a:alpha val="39000"/>
                </a:srgbClr>
              </a:gs>
              <a:gs pos="100000">
                <a:srgbClr val="B9DAC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D565CA56-52FE-4597-AFF8-5553BA1EA505}"/>
              </a:ext>
            </a:extLst>
          </p:cNvPr>
          <p:cNvSpPr/>
          <p:nvPr/>
        </p:nvSpPr>
        <p:spPr>
          <a:xfrm>
            <a:off x="0" y="5052060"/>
            <a:ext cx="2094890" cy="1805940"/>
          </a:xfrm>
          <a:prstGeom prst="triangle">
            <a:avLst/>
          </a:prstGeom>
          <a:gradFill flip="none" rotWithShape="1">
            <a:gsLst>
              <a:gs pos="0">
                <a:srgbClr val="ADD49D"/>
              </a:gs>
              <a:gs pos="100000">
                <a:srgbClr val="B9DAC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805EBCD0-8E57-4F7E-AD93-212015D63FE7}"/>
              </a:ext>
            </a:extLst>
          </p:cNvPr>
          <p:cNvSpPr/>
          <p:nvPr/>
        </p:nvSpPr>
        <p:spPr>
          <a:xfrm flipV="1">
            <a:off x="8112631" y="0"/>
            <a:ext cx="4012695" cy="3459220"/>
          </a:xfrm>
          <a:prstGeom prst="triangle">
            <a:avLst/>
          </a:prstGeom>
          <a:gradFill flip="none" rotWithShape="1">
            <a:gsLst>
              <a:gs pos="0">
                <a:srgbClr val="ADD49D">
                  <a:alpha val="39000"/>
                </a:srgbClr>
              </a:gs>
              <a:gs pos="100000">
                <a:srgbClr val="94D3C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77D073F5-8A8A-4254-AECC-1BA652CE3EE0}"/>
              </a:ext>
            </a:extLst>
          </p:cNvPr>
          <p:cNvSpPr/>
          <p:nvPr/>
        </p:nvSpPr>
        <p:spPr>
          <a:xfrm flipV="1">
            <a:off x="8112631" y="0"/>
            <a:ext cx="2094890" cy="1805940"/>
          </a:xfrm>
          <a:prstGeom prst="triangle">
            <a:avLst/>
          </a:prstGeom>
          <a:gradFill flip="none" rotWithShape="1">
            <a:gsLst>
              <a:gs pos="0">
                <a:srgbClr val="ADD49D"/>
              </a:gs>
              <a:gs pos="100000">
                <a:srgbClr val="B9DAC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4684154-65AE-45EC-B73C-3190EB29F84A}"/>
              </a:ext>
            </a:extLst>
          </p:cNvPr>
          <p:cNvGrpSpPr/>
          <p:nvPr/>
        </p:nvGrpSpPr>
        <p:grpSpPr>
          <a:xfrm>
            <a:off x="635348" y="5955030"/>
            <a:ext cx="2132560" cy="658886"/>
            <a:chOff x="7800712" y="5855120"/>
            <a:chExt cx="2132560" cy="65888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D37166EB-5018-4281-B602-BD8B341BF585}"/>
                </a:ext>
              </a:extLst>
            </p:cNvPr>
            <p:cNvSpPr txBox="1"/>
            <p:nvPr/>
          </p:nvSpPr>
          <p:spPr>
            <a:xfrm>
              <a:off x="7800713" y="5855120"/>
              <a:ext cx="1637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8AB097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DAWEN PPT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AB09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3B98A85F-32AA-4E74-87E2-626A6EB66940}"/>
                </a:ext>
              </a:extLst>
            </p:cNvPr>
            <p:cNvSpPr txBox="1"/>
            <p:nvPr/>
          </p:nvSpPr>
          <p:spPr>
            <a:xfrm>
              <a:off x="7800712" y="6175452"/>
              <a:ext cx="2132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8AB097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FREE TEMPLETE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8AB09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5EE27E1-951B-4EDD-8059-98CB8BDCADB9}"/>
              </a:ext>
            </a:extLst>
          </p:cNvPr>
          <p:cNvSpPr/>
          <p:nvPr/>
        </p:nvSpPr>
        <p:spPr>
          <a:xfrm>
            <a:off x="9478135" y="423646"/>
            <a:ext cx="2645890" cy="261610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7C64CF51-2DA1-470D-A546-FC393DCCDA9A}"/>
              </a:ext>
            </a:extLst>
          </p:cNvPr>
          <p:cNvGrpSpPr/>
          <p:nvPr/>
        </p:nvGrpSpPr>
        <p:grpSpPr>
          <a:xfrm>
            <a:off x="2094890" y="1608381"/>
            <a:ext cx="4545701" cy="2336632"/>
            <a:chOff x="5883560" y="2395811"/>
            <a:chExt cx="4545701" cy="2336632"/>
          </a:xfrm>
        </p:grpSpPr>
        <p:sp>
          <p:nvSpPr>
            <p:cNvPr id="23" name="TextBox 10">
              <a:extLst>
                <a:ext uri="{FF2B5EF4-FFF2-40B4-BE49-F238E27FC236}">
                  <a16:creationId xmlns:a16="http://schemas.microsoft.com/office/drawing/2014/main" xmlns="" id="{31110990-E733-42E3-8B22-DDEA58EEEC66}"/>
                </a:ext>
              </a:extLst>
            </p:cNvPr>
            <p:cNvSpPr txBox="1"/>
            <p:nvPr/>
          </p:nvSpPr>
          <p:spPr>
            <a:xfrm>
              <a:off x="6243619" y="2395811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冬</a:t>
              </a:r>
            </a:p>
          </p:txBody>
        </p:sp>
        <p:sp>
          <p:nvSpPr>
            <p:cNvPr id="26" name="TextBox 10">
              <a:extLst>
                <a:ext uri="{FF2B5EF4-FFF2-40B4-BE49-F238E27FC236}">
                  <a16:creationId xmlns:a16="http://schemas.microsoft.com/office/drawing/2014/main" xmlns="" id="{D5325C11-BEE5-4F5B-B758-5C4A5AEEB63F}"/>
                </a:ext>
              </a:extLst>
            </p:cNvPr>
            <p:cNvSpPr txBox="1"/>
            <p:nvPr/>
          </p:nvSpPr>
          <p:spPr>
            <a:xfrm>
              <a:off x="7259619" y="2701117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日</a:t>
              </a:r>
            </a:p>
          </p:txBody>
        </p:sp>
        <p:sp>
          <p:nvSpPr>
            <p:cNvPr id="27" name="TextBox 10">
              <a:extLst>
                <a:ext uri="{FF2B5EF4-FFF2-40B4-BE49-F238E27FC236}">
                  <a16:creationId xmlns:a16="http://schemas.microsoft.com/office/drawing/2014/main" xmlns="" id="{AA6BA2DC-39AA-49CC-BBC2-FE92F517F001}"/>
                </a:ext>
              </a:extLst>
            </p:cNvPr>
            <p:cNvSpPr txBox="1"/>
            <p:nvPr/>
          </p:nvSpPr>
          <p:spPr>
            <a:xfrm>
              <a:off x="7958950" y="2395811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阳</a:t>
              </a:r>
            </a:p>
          </p:txBody>
        </p:sp>
        <p:sp>
          <p:nvSpPr>
            <p:cNvPr id="28" name="TextBox 10">
              <a:extLst>
                <a:ext uri="{FF2B5EF4-FFF2-40B4-BE49-F238E27FC236}">
                  <a16:creationId xmlns:a16="http://schemas.microsoft.com/office/drawing/2014/main" xmlns="" id="{8127220B-A422-4085-A7BA-01B0ED6197A3}"/>
                </a:ext>
              </a:extLst>
            </p:cNvPr>
            <p:cNvSpPr txBox="1"/>
            <p:nvPr/>
          </p:nvSpPr>
          <p:spPr>
            <a:xfrm>
              <a:off x="9034867" y="2836600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光</a:t>
              </a:r>
            </a:p>
          </p:txBody>
        </p:sp>
        <p:sp>
          <p:nvSpPr>
            <p:cNvPr id="29" name="TextBox 10">
              <a:extLst>
                <a:ext uri="{FF2B5EF4-FFF2-40B4-BE49-F238E27FC236}">
                  <a16:creationId xmlns:a16="http://schemas.microsoft.com/office/drawing/2014/main" xmlns="" id="{D0173257-8672-41C1-9145-ED93434C08FD}"/>
                </a:ext>
              </a:extLst>
            </p:cNvPr>
            <p:cNvSpPr txBox="1"/>
            <p:nvPr/>
          </p:nvSpPr>
          <p:spPr>
            <a:xfrm>
              <a:off x="5883560" y="365709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里</a:t>
              </a:r>
            </a:p>
          </p:txBody>
        </p:sp>
        <p:sp>
          <p:nvSpPr>
            <p:cNvPr id="30" name="TextBox 10">
              <a:extLst>
                <a:ext uri="{FF2B5EF4-FFF2-40B4-BE49-F238E27FC236}">
                  <a16:creationId xmlns:a16="http://schemas.microsoft.com/office/drawing/2014/main" xmlns="" id="{48B5B669-CA09-4569-92FD-EF6C193991CC}"/>
                </a:ext>
              </a:extLst>
            </p:cNvPr>
            <p:cNvSpPr txBox="1"/>
            <p:nvPr/>
          </p:nvSpPr>
          <p:spPr>
            <a:xfrm>
              <a:off x="6518156" y="3459220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的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endParaRPr>
            </a:p>
          </p:txBody>
        </p:sp>
        <p:sp>
          <p:nvSpPr>
            <p:cNvPr id="31" name="TextBox 10">
              <a:extLst>
                <a:ext uri="{FF2B5EF4-FFF2-40B4-BE49-F238E27FC236}">
                  <a16:creationId xmlns:a16="http://schemas.microsoft.com/office/drawing/2014/main" xmlns="" id="{24BDB84A-3816-4184-AB2B-BED33AE1620D}"/>
                </a:ext>
              </a:extLst>
            </p:cNvPr>
            <p:cNvSpPr txBox="1"/>
            <p:nvPr/>
          </p:nvSpPr>
          <p:spPr>
            <a:xfrm>
              <a:off x="7229525" y="3588000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浪</a:t>
              </a:r>
            </a:p>
          </p:txBody>
        </p:sp>
        <p:sp>
          <p:nvSpPr>
            <p:cNvPr id="32" name="TextBox 10">
              <a:extLst>
                <a:ext uri="{FF2B5EF4-FFF2-40B4-BE49-F238E27FC236}">
                  <a16:creationId xmlns:a16="http://schemas.microsoft.com/office/drawing/2014/main" xmlns="" id="{06EFEF64-E831-4968-A133-E0963D14CA00}"/>
                </a:ext>
              </a:extLst>
            </p:cNvPr>
            <p:cNvSpPr txBox="1"/>
            <p:nvPr/>
          </p:nvSpPr>
          <p:spPr>
            <a:xfrm>
              <a:off x="7970988" y="36322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漫</a:t>
              </a:r>
            </a:p>
          </p:txBody>
        </p:sp>
        <p:sp>
          <p:nvSpPr>
            <p:cNvPr id="33" name="TextBox 10">
              <a:extLst>
                <a:ext uri="{FF2B5EF4-FFF2-40B4-BE49-F238E27FC236}">
                  <a16:creationId xmlns:a16="http://schemas.microsoft.com/office/drawing/2014/main" xmlns="" id="{A70FC805-3BD8-43BC-B615-F38FC3D70699}"/>
                </a:ext>
              </a:extLst>
            </p:cNvPr>
            <p:cNvSpPr txBox="1"/>
            <p:nvPr/>
          </p:nvSpPr>
          <p:spPr>
            <a:xfrm>
              <a:off x="8608295" y="354125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主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endParaRPr>
            </a:p>
          </p:txBody>
        </p:sp>
        <p:sp>
          <p:nvSpPr>
            <p:cNvPr id="34" name="TextBox 10">
              <a:extLst>
                <a:ext uri="{FF2B5EF4-FFF2-40B4-BE49-F238E27FC236}">
                  <a16:creationId xmlns:a16="http://schemas.microsoft.com/office/drawing/2014/main" xmlns="" id="{3578510D-EB5F-4950-A954-C71A6BE8866B}"/>
                </a:ext>
              </a:extLst>
            </p:cNvPr>
            <p:cNvSpPr txBox="1"/>
            <p:nvPr/>
          </p:nvSpPr>
          <p:spPr>
            <a:xfrm>
              <a:off x="9277988" y="3716780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  <a:sym typeface="+mn-ea"/>
                </a:rPr>
                <a:t>义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5E73BDB-C523-42A9-8174-FB28338EF6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23181" y="2438872"/>
              <a:ext cx="157719" cy="3570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8BAC2C3F-CB86-42E3-AE5A-A571C1C8802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40753" y="2438872"/>
              <a:ext cx="157719" cy="3570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0EC50FBB-637D-4279-AFF0-4892277429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58325" y="2438872"/>
              <a:ext cx="157719" cy="3570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xmlns="" id="{3C5E2501-EC4F-4E06-BA7F-7C5C4A633A5C}"/>
                </a:ext>
              </a:extLst>
            </p:cNvPr>
            <p:cNvSpPr/>
            <p:nvPr/>
          </p:nvSpPr>
          <p:spPr>
            <a:xfrm rot="16200000">
              <a:off x="9004080" y="2613251"/>
              <a:ext cx="154583" cy="13326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CC26FA6E-E136-43E1-A4D2-B5363F1943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54102" y="4243590"/>
              <a:ext cx="363091" cy="2840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FC7D1BC-CC66-4400-8588-DB9B79B059A7}"/>
                </a:ext>
              </a:extLst>
            </p:cNvPr>
            <p:cNvSpPr/>
            <p:nvPr/>
          </p:nvSpPr>
          <p:spPr>
            <a:xfrm>
              <a:off x="6544330" y="4473509"/>
              <a:ext cx="133295" cy="1332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99009FAC-DAAF-445B-9160-F9C00AEDE0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66170" y="4189448"/>
              <a:ext cx="363091" cy="28406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F1596C4E-8800-4B97-9217-D17B106F2006}"/>
                </a:ext>
              </a:extLst>
            </p:cNvPr>
            <p:cNvSpPr/>
            <p:nvPr/>
          </p:nvSpPr>
          <p:spPr>
            <a:xfrm>
              <a:off x="9871662" y="4365088"/>
              <a:ext cx="282844" cy="28284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4359BA5A-BC99-4A3E-B335-CFBA2A39B5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532" y="30219"/>
            <a:ext cx="2686198" cy="6858000"/>
          </a:xfrm>
          <a:prstGeom prst="rect">
            <a:avLst/>
          </a:prstGeom>
        </p:spPr>
      </p:pic>
      <p:sp>
        <p:nvSpPr>
          <p:cNvPr id="9" name="平行四边形 8">
            <a:extLst>
              <a:ext uri="{FF2B5EF4-FFF2-40B4-BE49-F238E27FC236}">
                <a16:creationId xmlns:a16="http://schemas.microsoft.com/office/drawing/2014/main" xmlns="" id="{0F2D902A-5F7F-4B8D-82A4-A592AA35A9FF}"/>
              </a:ext>
            </a:extLst>
          </p:cNvPr>
          <p:cNvSpPr/>
          <p:nvPr/>
        </p:nvSpPr>
        <p:spPr>
          <a:xfrm>
            <a:off x="2313370" y="4136235"/>
            <a:ext cx="3884931" cy="589211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TextBox 9">
            <a:extLst>
              <a:ext uri="{FF2B5EF4-FFF2-40B4-BE49-F238E27FC236}">
                <a16:creationId xmlns:a16="http://schemas.microsoft.com/office/drawing/2014/main" xmlns="" id="{B8681D3D-B2B1-4D6F-8286-0E8220B95DEC}"/>
              </a:ext>
            </a:extLst>
          </p:cNvPr>
          <p:cNvSpPr txBox="1"/>
          <p:nvPr/>
        </p:nvSpPr>
        <p:spPr>
          <a:xfrm>
            <a:off x="2876489" y="4197113"/>
            <a:ext cx="260039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8AB09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文友圈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AB09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8AB097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学苑</a:t>
            </a:r>
          </a:p>
        </p:txBody>
      </p:sp>
      <p:sp>
        <p:nvSpPr>
          <p:cNvPr id="35" name="snowflake_120218">
            <a:extLst>
              <a:ext uri="{FF2B5EF4-FFF2-40B4-BE49-F238E27FC236}">
                <a16:creationId xmlns:a16="http://schemas.microsoft.com/office/drawing/2014/main" xmlns="" id="{1B028B31-691F-435A-B3C0-46DE3B05D802}"/>
              </a:ext>
            </a:extLst>
          </p:cNvPr>
          <p:cNvSpPr>
            <a:spLocks noChangeAspect="1"/>
          </p:cNvSpPr>
          <p:nvPr/>
        </p:nvSpPr>
        <p:spPr bwMode="auto">
          <a:xfrm>
            <a:off x="9811067" y="3249723"/>
            <a:ext cx="765227" cy="6818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960" h="5319">
                <a:moveTo>
                  <a:pt x="5853" y="2556"/>
                </a:moveTo>
                <a:lnTo>
                  <a:pt x="4830" y="2556"/>
                </a:lnTo>
                <a:lnTo>
                  <a:pt x="5502" y="1884"/>
                </a:lnTo>
                <a:cubicBezTo>
                  <a:pt x="5544" y="1842"/>
                  <a:pt x="5544" y="1775"/>
                  <a:pt x="5502" y="1733"/>
                </a:cubicBezTo>
                <a:cubicBezTo>
                  <a:pt x="5460" y="1692"/>
                  <a:pt x="5393" y="1692"/>
                  <a:pt x="5351" y="1733"/>
                </a:cubicBezTo>
                <a:lnTo>
                  <a:pt x="4528" y="2556"/>
                </a:lnTo>
                <a:lnTo>
                  <a:pt x="3662" y="2556"/>
                </a:lnTo>
                <a:lnTo>
                  <a:pt x="3413" y="2125"/>
                </a:lnTo>
                <a:lnTo>
                  <a:pt x="3843" y="1380"/>
                </a:lnTo>
                <a:lnTo>
                  <a:pt x="4973" y="1077"/>
                </a:lnTo>
                <a:cubicBezTo>
                  <a:pt x="5029" y="1062"/>
                  <a:pt x="5063" y="1004"/>
                  <a:pt x="5048" y="947"/>
                </a:cubicBezTo>
                <a:cubicBezTo>
                  <a:pt x="5033" y="890"/>
                  <a:pt x="4974" y="856"/>
                  <a:pt x="4917" y="871"/>
                </a:cubicBezTo>
                <a:lnTo>
                  <a:pt x="3994" y="1119"/>
                </a:lnTo>
                <a:lnTo>
                  <a:pt x="4507" y="229"/>
                </a:lnTo>
                <a:cubicBezTo>
                  <a:pt x="4537" y="178"/>
                  <a:pt x="4519" y="113"/>
                  <a:pt x="4468" y="83"/>
                </a:cubicBezTo>
                <a:cubicBezTo>
                  <a:pt x="4417" y="54"/>
                  <a:pt x="4352" y="71"/>
                  <a:pt x="4323" y="122"/>
                </a:cubicBezTo>
                <a:lnTo>
                  <a:pt x="3811" y="1009"/>
                </a:lnTo>
                <a:lnTo>
                  <a:pt x="3565" y="90"/>
                </a:lnTo>
                <a:cubicBezTo>
                  <a:pt x="3550" y="33"/>
                  <a:pt x="3491" y="0"/>
                  <a:pt x="3434" y="15"/>
                </a:cubicBezTo>
                <a:cubicBezTo>
                  <a:pt x="3377" y="30"/>
                  <a:pt x="3343" y="89"/>
                  <a:pt x="3359" y="146"/>
                </a:cubicBezTo>
                <a:lnTo>
                  <a:pt x="3660" y="1270"/>
                </a:lnTo>
                <a:lnTo>
                  <a:pt x="3224" y="2025"/>
                </a:lnTo>
                <a:lnTo>
                  <a:pt x="2731" y="2025"/>
                </a:lnTo>
                <a:lnTo>
                  <a:pt x="2299" y="1275"/>
                </a:lnTo>
                <a:lnTo>
                  <a:pt x="2601" y="146"/>
                </a:lnTo>
                <a:cubicBezTo>
                  <a:pt x="2617" y="89"/>
                  <a:pt x="2583" y="30"/>
                  <a:pt x="2526" y="15"/>
                </a:cubicBezTo>
                <a:cubicBezTo>
                  <a:pt x="2469" y="0"/>
                  <a:pt x="2410" y="33"/>
                  <a:pt x="2395" y="90"/>
                </a:cubicBezTo>
                <a:lnTo>
                  <a:pt x="2148" y="1014"/>
                </a:lnTo>
                <a:lnTo>
                  <a:pt x="1634" y="124"/>
                </a:lnTo>
                <a:cubicBezTo>
                  <a:pt x="1605" y="73"/>
                  <a:pt x="1539" y="56"/>
                  <a:pt x="1488" y="85"/>
                </a:cubicBezTo>
                <a:cubicBezTo>
                  <a:pt x="1437" y="115"/>
                  <a:pt x="1420" y="180"/>
                  <a:pt x="1449" y="231"/>
                </a:cubicBezTo>
                <a:lnTo>
                  <a:pt x="1961" y="1117"/>
                </a:lnTo>
                <a:lnTo>
                  <a:pt x="1043" y="871"/>
                </a:lnTo>
                <a:cubicBezTo>
                  <a:pt x="986" y="856"/>
                  <a:pt x="927" y="890"/>
                  <a:pt x="912" y="947"/>
                </a:cubicBezTo>
                <a:cubicBezTo>
                  <a:pt x="897" y="1004"/>
                  <a:pt x="931" y="1062"/>
                  <a:pt x="987" y="1077"/>
                </a:cubicBezTo>
                <a:lnTo>
                  <a:pt x="2112" y="1379"/>
                </a:lnTo>
                <a:lnTo>
                  <a:pt x="2552" y="2140"/>
                </a:lnTo>
                <a:lnTo>
                  <a:pt x="2311" y="2556"/>
                </a:lnTo>
                <a:lnTo>
                  <a:pt x="1432" y="2556"/>
                </a:lnTo>
                <a:lnTo>
                  <a:pt x="609" y="1733"/>
                </a:lnTo>
                <a:cubicBezTo>
                  <a:pt x="567" y="1692"/>
                  <a:pt x="500" y="1692"/>
                  <a:pt x="458" y="1733"/>
                </a:cubicBezTo>
                <a:cubicBezTo>
                  <a:pt x="416" y="1775"/>
                  <a:pt x="416" y="1842"/>
                  <a:pt x="458" y="1884"/>
                </a:cubicBezTo>
                <a:lnTo>
                  <a:pt x="1130" y="2556"/>
                </a:lnTo>
                <a:lnTo>
                  <a:pt x="107" y="2556"/>
                </a:lnTo>
                <a:cubicBezTo>
                  <a:pt x="48" y="2556"/>
                  <a:pt x="0" y="2604"/>
                  <a:pt x="0" y="2663"/>
                </a:cubicBezTo>
                <a:cubicBezTo>
                  <a:pt x="0" y="2722"/>
                  <a:pt x="48" y="2770"/>
                  <a:pt x="107" y="2770"/>
                </a:cubicBezTo>
                <a:lnTo>
                  <a:pt x="1134" y="2770"/>
                </a:lnTo>
                <a:lnTo>
                  <a:pt x="458" y="3446"/>
                </a:lnTo>
                <a:cubicBezTo>
                  <a:pt x="416" y="3488"/>
                  <a:pt x="416" y="3555"/>
                  <a:pt x="458" y="3597"/>
                </a:cubicBezTo>
                <a:cubicBezTo>
                  <a:pt x="479" y="3618"/>
                  <a:pt x="506" y="3628"/>
                  <a:pt x="533" y="3628"/>
                </a:cubicBezTo>
                <a:cubicBezTo>
                  <a:pt x="561" y="3628"/>
                  <a:pt x="588" y="3618"/>
                  <a:pt x="609" y="3597"/>
                </a:cubicBezTo>
                <a:lnTo>
                  <a:pt x="1436" y="2770"/>
                </a:lnTo>
                <a:lnTo>
                  <a:pt x="2311" y="2770"/>
                </a:lnTo>
                <a:lnTo>
                  <a:pt x="2553" y="3188"/>
                </a:lnTo>
                <a:lnTo>
                  <a:pt x="2112" y="3951"/>
                </a:lnTo>
                <a:lnTo>
                  <a:pt x="987" y="4253"/>
                </a:lnTo>
                <a:cubicBezTo>
                  <a:pt x="931" y="4268"/>
                  <a:pt x="897" y="4326"/>
                  <a:pt x="912" y="4383"/>
                </a:cubicBezTo>
                <a:cubicBezTo>
                  <a:pt x="925" y="4431"/>
                  <a:pt x="968" y="4462"/>
                  <a:pt x="1015" y="4462"/>
                </a:cubicBezTo>
                <a:cubicBezTo>
                  <a:pt x="1024" y="4462"/>
                  <a:pt x="1033" y="4461"/>
                  <a:pt x="1043" y="4459"/>
                </a:cubicBezTo>
                <a:lnTo>
                  <a:pt x="1961" y="4213"/>
                </a:lnTo>
                <a:lnTo>
                  <a:pt x="1449" y="5099"/>
                </a:lnTo>
                <a:cubicBezTo>
                  <a:pt x="1420" y="5150"/>
                  <a:pt x="1437" y="5215"/>
                  <a:pt x="1488" y="5245"/>
                </a:cubicBezTo>
                <a:cubicBezTo>
                  <a:pt x="1505" y="5255"/>
                  <a:pt x="1524" y="5259"/>
                  <a:pt x="1542" y="5259"/>
                </a:cubicBezTo>
                <a:cubicBezTo>
                  <a:pt x="1579" y="5259"/>
                  <a:pt x="1614" y="5240"/>
                  <a:pt x="1634" y="5206"/>
                </a:cubicBezTo>
                <a:lnTo>
                  <a:pt x="2148" y="4316"/>
                </a:lnTo>
                <a:lnTo>
                  <a:pt x="2395" y="5240"/>
                </a:lnTo>
                <a:cubicBezTo>
                  <a:pt x="2408" y="5287"/>
                  <a:pt x="2451" y="5319"/>
                  <a:pt x="2498" y="5319"/>
                </a:cubicBezTo>
                <a:cubicBezTo>
                  <a:pt x="2507" y="5319"/>
                  <a:pt x="2517" y="5318"/>
                  <a:pt x="2526" y="5315"/>
                </a:cubicBezTo>
                <a:cubicBezTo>
                  <a:pt x="2583" y="5300"/>
                  <a:pt x="2617" y="5241"/>
                  <a:pt x="2601" y="5184"/>
                </a:cubicBezTo>
                <a:lnTo>
                  <a:pt x="2299" y="4055"/>
                </a:lnTo>
                <a:lnTo>
                  <a:pt x="2734" y="3302"/>
                </a:lnTo>
                <a:lnTo>
                  <a:pt x="3222" y="3302"/>
                </a:lnTo>
                <a:lnTo>
                  <a:pt x="3660" y="4060"/>
                </a:lnTo>
                <a:lnTo>
                  <a:pt x="3359" y="5184"/>
                </a:lnTo>
                <a:cubicBezTo>
                  <a:pt x="3343" y="5241"/>
                  <a:pt x="3377" y="5300"/>
                  <a:pt x="3434" y="5315"/>
                </a:cubicBezTo>
                <a:cubicBezTo>
                  <a:pt x="3443" y="5318"/>
                  <a:pt x="3453" y="5319"/>
                  <a:pt x="3462" y="5319"/>
                </a:cubicBezTo>
                <a:cubicBezTo>
                  <a:pt x="3509" y="5319"/>
                  <a:pt x="3552" y="5287"/>
                  <a:pt x="3565" y="5240"/>
                </a:cubicBezTo>
                <a:lnTo>
                  <a:pt x="3811" y="4321"/>
                </a:lnTo>
                <a:lnTo>
                  <a:pt x="4323" y="5208"/>
                </a:lnTo>
                <a:cubicBezTo>
                  <a:pt x="4342" y="5242"/>
                  <a:pt x="4378" y="5261"/>
                  <a:pt x="4415" y="5261"/>
                </a:cubicBezTo>
                <a:cubicBezTo>
                  <a:pt x="4433" y="5261"/>
                  <a:pt x="4452" y="5256"/>
                  <a:pt x="4468" y="5247"/>
                </a:cubicBezTo>
                <a:cubicBezTo>
                  <a:pt x="4519" y="5217"/>
                  <a:pt x="4537" y="5152"/>
                  <a:pt x="4507" y="5101"/>
                </a:cubicBezTo>
                <a:lnTo>
                  <a:pt x="3994" y="4211"/>
                </a:lnTo>
                <a:lnTo>
                  <a:pt x="4917" y="4459"/>
                </a:lnTo>
                <a:cubicBezTo>
                  <a:pt x="4927" y="4461"/>
                  <a:pt x="4936" y="4462"/>
                  <a:pt x="4945" y="4462"/>
                </a:cubicBezTo>
                <a:cubicBezTo>
                  <a:pt x="4992" y="4462"/>
                  <a:pt x="5035" y="4431"/>
                  <a:pt x="5048" y="4383"/>
                </a:cubicBezTo>
                <a:cubicBezTo>
                  <a:pt x="5063" y="4326"/>
                  <a:pt x="5029" y="4268"/>
                  <a:pt x="4973" y="4253"/>
                </a:cubicBezTo>
                <a:lnTo>
                  <a:pt x="3843" y="3950"/>
                </a:lnTo>
                <a:lnTo>
                  <a:pt x="3412" y="3203"/>
                </a:lnTo>
                <a:lnTo>
                  <a:pt x="3662" y="2770"/>
                </a:lnTo>
                <a:lnTo>
                  <a:pt x="4524" y="2770"/>
                </a:lnTo>
                <a:lnTo>
                  <a:pt x="5351" y="3597"/>
                </a:lnTo>
                <a:cubicBezTo>
                  <a:pt x="5372" y="3618"/>
                  <a:pt x="5399" y="3628"/>
                  <a:pt x="5427" y="3628"/>
                </a:cubicBezTo>
                <a:cubicBezTo>
                  <a:pt x="5454" y="3628"/>
                  <a:pt x="5481" y="3618"/>
                  <a:pt x="5502" y="3597"/>
                </a:cubicBezTo>
                <a:cubicBezTo>
                  <a:pt x="5544" y="3555"/>
                  <a:pt x="5544" y="3488"/>
                  <a:pt x="5502" y="3446"/>
                </a:cubicBezTo>
                <a:lnTo>
                  <a:pt x="4826" y="2770"/>
                </a:lnTo>
                <a:lnTo>
                  <a:pt x="5853" y="2770"/>
                </a:lnTo>
                <a:cubicBezTo>
                  <a:pt x="5912" y="2770"/>
                  <a:pt x="5960" y="2722"/>
                  <a:pt x="5960" y="2663"/>
                </a:cubicBezTo>
                <a:cubicBezTo>
                  <a:pt x="5960" y="2604"/>
                  <a:pt x="5912" y="2556"/>
                  <a:pt x="5853" y="2556"/>
                </a:cubicBezTo>
                <a:close/>
                <a:moveTo>
                  <a:pt x="3232" y="3088"/>
                </a:moveTo>
                <a:lnTo>
                  <a:pt x="2741" y="3088"/>
                </a:lnTo>
                <a:lnTo>
                  <a:pt x="2496" y="2663"/>
                </a:lnTo>
                <a:lnTo>
                  <a:pt x="2741" y="2238"/>
                </a:lnTo>
                <a:lnTo>
                  <a:pt x="3232" y="2238"/>
                </a:lnTo>
                <a:lnTo>
                  <a:pt x="3477" y="2663"/>
                </a:lnTo>
                <a:lnTo>
                  <a:pt x="3232" y="3088"/>
                </a:lnTo>
                <a:close/>
              </a:path>
            </a:pathLst>
          </a:custGeom>
          <a:solidFill>
            <a:schemeClr val="bg1">
              <a:alpha val="52000"/>
            </a:schemeClr>
          </a:solidFill>
          <a:ln>
            <a:noFill/>
          </a:ln>
        </p:spPr>
      </p:sp>
      <p:sp>
        <p:nvSpPr>
          <p:cNvPr id="45" name="snowflake_120218">
            <a:extLst>
              <a:ext uri="{FF2B5EF4-FFF2-40B4-BE49-F238E27FC236}">
                <a16:creationId xmlns:a16="http://schemas.microsoft.com/office/drawing/2014/main" xmlns="" id="{9B958518-AFF3-48A4-81F6-BDF07CBEE9CD}"/>
              </a:ext>
            </a:extLst>
          </p:cNvPr>
          <p:cNvSpPr>
            <a:spLocks noChangeAspect="1"/>
          </p:cNvSpPr>
          <p:nvPr/>
        </p:nvSpPr>
        <p:spPr bwMode="auto">
          <a:xfrm>
            <a:off x="438435" y="3740221"/>
            <a:ext cx="572269" cy="50992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960" h="5319">
                <a:moveTo>
                  <a:pt x="5853" y="2556"/>
                </a:moveTo>
                <a:lnTo>
                  <a:pt x="4830" y="2556"/>
                </a:lnTo>
                <a:lnTo>
                  <a:pt x="5502" y="1884"/>
                </a:lnTo>
                <a:cubicBezTo>
                  <a:pt x="5544" y="1842"/>
                  <a:pt x="5544" y="1775"/>
                  <a:pt x="5502" y="1733"/>
                </a:cubicBezTo>
                <a:cubicBezTo>
                  <a:pt x="5460" y="1692"/>
                  <a:pt x="5393" y="1692"/>
                  <a:pt x="5351" y="1733"/>
                </a:cubicBezTo>
                <a:lnTo>
                  <a:pt x="4528" y="2556"/>
                </a:lnTo>
                <a:lnTo>
                  <a:pt x="3662" y="2556"/>
                </a:lnTo>
                <a:lnTo>
                  <a:pt x="3413" y="2125"/>
                </a:lnTo>
                <a:lnTo>
                  <a:pt x="3843" y="1380"/>
                </a:lnTo>
                <a:lnTo>
                  <a:pt x="4973" y="1077"/>
                </a:lnTo>
                <a:cubicBezTo>
                  <a:pt x="5029" y="1062"/>
                  <a:pt x="5063" y="1004"/>
                  <a:pt x="5048" y="947"/>
                </a:cubicBezTo>
                <a:cubicBezTo>
                  <a:pt x="5033" y="890"/>
                  <a:pt x="4974" y="856"/>
                  <a:pt x="4917" y="871"/>
                </a:cubicBezTo>
                <a:lnTo>
                  <a:pt x="3994" y="1119"/>
                </a:lnTo>
                <a:lnTo>
                  <a:pt x="4507" y="229"/>
                </a:lnTo>
                <a:cubicBezTo>
                  <a:pt x="4537" y="178"/>
                  <a:pt x="4519" y="113"/>
                  <a:pt x="4468" y="83"/>
                </a:cubicBezTo>
                <a:cubicBezTo>
                  <a:pt x="4417" y="54"/>
                  <a:pt x="4352" y="71"/>
                  <a:pt x="4323" y="122"/>
                </a:cubicBezTo>
                <a:lnTo>
                  <a:pt x="3811" y="1009"/>
                </a:lnTo>
                <a:lnTo>
                  <a:pt x="3565" y="90"/>
                </a:lnTo>
                <a:cubicBezTo>
                  <a:pt x="3550" y="33"/>
                  <a:pt x="3491" y="0"/>
                  <a:pt x="3434" y="15"/>
                </a:cubicBezTo>
                <a:cubicBezTo>
                  <a:pt x="3377" y="30"/>
                  <a:pt x="3343" y="89"/>
                  <a:pt x="3359" y="146"/>
                </a:cubicBezTo>
                <a:lnTo>
                  <a:pt x="3660" y="1270"/>
                </a:lnTo>
                <a:lnTo>
                  <a:pt x="3224" y="2025"/>
                </a:lnTo>
                <a:lnTo>
                  <a:pt x="2731" y="2025"/>
                </a:lnTo>
                <a:lnTo>
                  <a:pt x="2299" y="1275"/>
                </a:lnTo>
                <a:lnTo>
                  <a:pt x="2601" y="146"/>
                </a:lnTo>
                <a:cubicBezTo>
                  <a:pt x="2617" y="89"/>
                  <a:pt x="2583" y="30"/>
                  <a:pt x="2526" y="15"/>
                </a:cubicBezTo>
                <a:cubicBezTo>
                  <a:pt x="2469" y="0"/>
                  <a:pt x="2410" y="33"/>
                  <a:pt x="2395" y="90"/>
                </a:cubicBezTo>
                <a:lnTo>
                  <a:pt x="2148" y="1014"/>
                </a:lnTo>
                <a:lnTo>
                  <a:pt x="1634" y="124"/>
                </a:lnTo>
                <a:cubicBezTo>
                  <a:pt x="1605" y="73"/>
                  <a:pt x="1539" y="56"/>
                  <a:pt x="1488" y="85"/>
                </a:cubicBezTo>
                <a:cubicBezTo>
                  <a:pt x="1437" y="115"/>
                  <a:pt x="1420" y="180"/>
                  <a:pt x="1449" y="231"/>
                </a:cubicBezTo>
                <a:lnTo>
                  <a:pt x="1961" y="1117"/>
                </a:lnTo>
                <a:lnTo>
                  <a:pt x="1043" y="871"/>
                </a:lnTo>
                <a:cubicBezTo>
                  <a:pt x="986" y="856"/>
                  <a:pt x="927" y="890"/>
                  <a:pt x="912" y="947"/>
                </a:cubicBezTo>
                <a:cubicBezTo>
                  <a:pt x="897" y="1004"/>
                  <a:pt x="931" y="1062"/>
                  <a:pt x="987" y="1077"/>
                </a:cubicBezTo>
                <a:lnTo>
                  <a:pt x="2112" y="1379"/>
                </a:lnTo>
                <a:lnTo>
                  <a:pt x="2552" y="2140"/>
                </a:lnTo>
                <a:lnTo>
                  <a:pt x="2311" y="2556"/>
                </a:lnTo>
                <a:lnTo>
                  <a:pt x="1432" y="2556"/>
                </a:lnTo>
                <a:lnTo>
                  <a:pt x="609" y="1733"/>
                </a:lnTo>
                <a:cubicBezTo>
                  <a:pt x="567" y="1692"/>
                  <a:pt x="500" y="1692"/>
                  <a:pt x="458" y="1733"/>
                </a:cubicBezTo>
                <a:cubicBezTo>
                  <a:pt x="416" y="1775"/>
                  <a:pt x="416" y="1842"/>
                  <a:pt x="458" y="1884"/>
                </a:cubicBezTo>
                <a:lnTo>
                  <a:pt x="1130" y="2556"/>
                </a:lnTo>
                <a:lnTo>
                  <a:pt x="107" y="2556"/>
                </a:lnTo>
                <a:cubicBezTo>
                  <a:pt x="48" y="2556"/>
                  <a:pt x="0" y="2604"/>
                  <a:pt x="0" y="2663"/>
                </a:cubicBezTo>
                <a:cubicBezTo>
                  <a:pt x="0" y="2722"/>
                  <a:pt x="48" y="2770"/>
                  <a:pt x="107" y="2770"/>
                </a:cubicBezTo>
                <a:lnTo>
                  <a:pt x="1134" y="2770"/>
                </a:lnTo>
                <a:lnTo>
                  <a:pt x="458" y="3446"/>
                </a:lnTo>
                <a:cubicBezTo>
                  <a:pt x="416" y="3488"/>
                  <a:pt x="416" y="3555"/>
                  <a:pt x="458" y="3597"/>
                </a:cubicBezTo>
                <a:cubicBezTo>
                  <a:pt x="479" y="3618"/>
                  <a:pt x="506" y="3628"/>
                  <a:pt x="533" y="3628"/>
                </a:cubicBezTo>
                <a:cubicBezTo>
                  <a:pt x="561" y="3628"/>
                  <a:pt x="588" y="3618"/>
                  <a:pt x="609" y="3597"/>
                </a:cubicBezTo>
                <a:lnTo>
                  <a:pt x="1436" y="2770"/>
                </a:lnTo>
                <a:lnTo>
                  <a:pt x="2311" y="2770"/>
                </a:lnTo>
                <a:lnTo>
                  <a:pt x="2553" y="3188"/>
                </a:lnTo>
                <a:lnTo>
                  <a:pt x="2112" y="3951"/>
                </a:lnTo>
                <a:lnTo>
                  <a:pt x="987" y="4253"/>
                </a:lnTo>
                <a:cubicBezTo>
                  <a:pt x="931" y="4268"/>
                  <a:pt x="897" y="4326"/>
                  <a:pt x="912" y="4383"/>
                </a:cubicBezTo>
                <a:cubicBezTo>
                  <a:pt x="925" y="4431"/>
                  <a:pt x="968" y="4462"/>
                  <a:pt x="1015" y="4462"/>
                </a:cubicBezTo>
                <a:cubicBezTo>
                  <a:pt x="1024" y="4462"/>
                  <a:pt x="1033" y="4461"/>
                  <a:pt x="1043" y="4459"/>
                </a:cubicBezTo>
                <a:lnTo>
                  <a:pt x="1961" y="4213"/>
                </a:lnTo>
                <a:lnTo>
                  <a:pt x="1449" y="5099"/>
                </a:lnTo>
                <a:cubicBezTo>
                  <a:pt x="1420" y="5150"/>
                  <a:pt x="1437" y="5215"/>
                  <a:pt x="1488" y="5245"/>
                </a:cubicBezTo>
                <a:cubicBezTo>
                  <a:pt x="1505" y="5255"/>
                  <a:pt x="1524" y="5259"/>
                  <a:pt x="1542" y="5259"/>
                </a:cubicBezTo>
                <a:cubicBezTo>
                  <a:pt x="1579" y="5259"/>
                  <a:pt x="1614" y="5240"/>
                  <a:pt x="1634" y="5206"/>
                </a:cubicBezTo>
                <a:lnTo>
                  <a:pt x="2148" y="4316"/>
                </a:lnTo>
                <a:lnTo>
                  <a:pt x="2395" y="5240"/>
                </a:lnTo>
                <a:cubicBezTo>
                  <a:pt x="2408" y="5287"/>
                  <a:pt x="2451" y="5319"/>
                  <a:pt x="2498" y="5319"/>
                </a:cubicBezTo>
                <a:cubicBezTo>
                  <a:pt x="2507" y="5319"/>
                  <a:pt x="2517" y="5318"/>
                  <a:pt x="2526" y="5315"/>
                </a:cubicBezTo>
                <a:cubicBezTo>
                  <a:pt x="2583" y="5300"/>
                  <a:pt x="2617" y="5241"/>
                  <a:pt x="2601" y="5184"/>
                </a:cubicBezTo>
                <a:lnTo>
                  <a:pt x="2299" y="4055"/>
                </a:lnTo>
                <a:lnTo>
                  <a:pt x="2734" y="3302"/>
                </a:lnTo>
                <a:lnTo>
                  <a:pt x="3222" y="3302"/>
                </a:lnTo>
                <a:lnTo>
                  <a:pt x="3660" y="4060"/>
                </a:lnTo>
                <a:lnTo>
                  <a:pt x="3359" y="5184"/>
                </a:lnTo>
                <a:cubicBezTo>
                  <a:pt x="3343" y="5241"/>
                  <a:pt x="3377" y="5300"/>
                  <a:pt x="3434" y="5315"/>
                </a:cubicBezTo>
                <a:cubicBezTo>
                  <a:pt x="3443" y="5318"/>
                  <a:pt x="3453" y="5319"/>
                  <a:pt x="3462" y="5319"/>
                </a:cubicBezTo>
                <a:cubicBezTo>
                  <a:pt x="3509" y="5319"/>
                  <a:pt x="3552" y="5287"/>
                  <a:pt x="3565" y="5240"/>
                </a:cubicBezTo>
                <a:lnTo>
                  <a:pt x="3811" y="4321"/>
                </a:lnTo>
                <a:lnTo>
                  <a:pt x="4323" y="5208"/>
                </a:lnTo>
                <a:cubicBezTo>
                  <a:pt x="4342" y="5242"/>
                  <a:pt x="4378" y="5261"/>
                  <a:pt x="4415" y="5261"/>
                </a:cubicBezTo>
                <a:cubicBezTo>
                  <a:pt x="4433" y="5261"/>
                  <a:pt x="4452" y="5256"/>
                  <a:pt x="4468" y="5247"/>
                </a:cubicBezTo>
                <a:cubicBezTo>
                  <a:pt x="4519" y="5217"/>
                  <a:pt x="4537" y="5152"/>
                  <a:pt x="4507" y="5101"/>
                </a:cubicBezTo>
                <a:lnTo>
                  <a:pt x="3994" y="4211"/>
                </a:lnTo>
                <a:lnTo>
                  <a:pt x="4917" y="4459"/>
                </a:lnTo>
                <a:cubicBezTo>
                  <a:pt x="4927" y="4461"/>
                  <a:pt x="4936" y="4462"/>
                  <a:pt x="4945" y="4462"/>
                </a:cubicBezTo>
                <a:cubicBezTo>
                  <a:pt x="4992" y="4462"/>
                  <a:pt x="5035" y="4431"/>
                  <a:pt x="5048" y="4383"/>
                </a:cubicBezTo>
                <a:cubicBezTo>
                  <a:pt x="5063" y="4326"/>
                  <a:pt x="5029" y="4268"/>
                  <a:pt x="4973" y="4253"/>
                </a:cubicBezTo>
                <a:lnTo>
                  <a:pt x="3843" y="3950"/>
                </a:lnTo>
                <a:lnTo>
                  <a:pt x="3412" y="3203"/>
                </a:lnTo>
                <a:lnTo>
                  <a:pt x="3662" y="2770"/>
                </a:lnTo>
                <a:lnTo>
                  <a:pt x="4524" y="2770"/>
                </a:lnTo>
                <a:lnTo>
                  <a:pt x="5351" y="3597"/>
                </a:lnTo>
                <a:cubicBezTo>
                  <a:pt x="5372" y="3618"/>
                  <a:pt x="5399" y="3628"/>
                  <a:pt x="5427" y="3628"/>
                </a:cubicBezTo>
                <a:cubicBezTo>
                  <a:pt x="5454" y="3628"/>
                  <a:pt x="5481" y="3618"/>
                  <a:pt x="5502" y="3597"/>
                </a:cubicBezTo>
                <a:cubicBezTo>
                  <a:pt x="5544" y="3555"/>
                  <a:pt x="5544" y="3488"/>
                  <a:pt x="5502" y="3446"/>
                </a:cubicBezTo>
                <a:lnTo>
                  <a:pt x="4826" y="2770"/>
                </a:lnTo>
                <a:lnTo>
                  <a:pt x="5853" y="2770"/>
                </a:lnTo>
                <a:cubicBezTo>
                  <a:pt x="5912" y="2770"/>
                  <a:pt x="5960" y="2722"/>
                  <a:pt x="5960" y="2663"/>
                </a:cubicBezTo>
                <a:cubicBezTo>
                  <a:pt x="5960" y="2604"/>
                  <a:pt x="5912" y="2556"/>
                  <a:pt x="5853" y="2556"/>
                </a:cubicBezTo>
                <a:close/>
                <a:moveTo>
                  <a:pt x="3232" y="3088"/>
                </a:moveTo>
                <a:lnTo>
                  <a:pt x="2741" y="3088"/>
                </a:lnTo>
                <a:lnTo>
                  <a:pt x="2496" y="2663"/>
                </a:lnTo>
                <a:lnTo>
                  <a:pt x="2741" y="2238"/>
                </a:lnTo>
                <a:lnTo>
                  <a:pt x="3232" y="2238"/>
                </a:lnTo>
                <a:lnTo>
                  <a:pt x="3477" y="2663"/>
                </a:lnTo>
                <a:lnTo>
                  <a:pt x="3232" y="3088"/>
                </a:lnTo>
                <a:close/>
              </a:path>
            </a:pathLst>
          </a:custGeom>
          <a:solidFill>
            <a:schemeClr val="bg1">
              <a:alpha val="52000"/>
            </a:schemeClr>
          </a:solidFill>
          <a:ln>
            <a:noFill/>
          </a:ln>
        </p:spPr>
      </p:sp>
      <p:sp>
        <p:nvSpPr>
          <p:cNvPr id="47" name="snowflake_120218">
            <a:extLst>
              <a:ext uri="{FF2B5EF4-FFF2-40B4-BE49-F238E27FC236}">
                <a16:creationId xmlns:a16="http://schemas.microsoft.com/office/drawing/2014/main" xmlns="" id="{2D8B5640-DDC4-4D73-8DBE-8B7A06818C00}"/>
              </a:ext>
            </a:extLst>
          </p:cNvPr>
          <p:cNvSpPr>
            <a:spLocks noChangeAspect="1"/>
          </p:cNvSpPr>
          <p:nvPr/>
        </p:nvSpPr>
        <p:spPr bwMode="auto">
          <a:xfrm>
            <a:off x="6082155" y="327260"/>
            <a:ext cx="803524" cy="71599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960" h="5319">
                <a:moveTo>
                  <a:pt x="5853" y="2556"/>
                </a:moveTo>
                <a:lnTo>
                  <a:pt x="4830" y="2556"/>
                </a:lnTo>
                <a:lnTo>
                  <a:pt x="5502" y="1884"/>
                </a:lnTo>
                <a:cubicBezTo>
                  <a:pt x="5544" y="1842"/>
                  <a:pt x="5544" y="1775"/>
                  <a:pt x="5502" y="1733"/>
                </a:cubicBezTo>
                <a:cubicBezTo>
                  <a:pt x="5460" y="1692"/>
                  <a:pt x="5393" y="1692"/>
                  <a:pt x="5351" y="1733"/>
                </a:cubicBezTo>
                <a:lnTo>
                  <a:pt x="4528" y="2556"/>
                </a:lnTo>
                <a:lnTo>
                  <a:pt x="3662" y="2556"/>
                </a:lnTo>
                <a:lnTo>
                  <a:pt x="3413" y="2125"/>
                </a:lnTo>
                <a:lnTo>
                  <a:pt x="3843" y="1380"/>
                </a:lnTo>
                <a:lnTo>
                  <a:pt x="4973" y="1077"/>
                </a:lnTo>
                <a:cubicBezTo>
                  <a:pt x="5029" y="1062"/>
                  <a:pt x="5063" y="1004"/>
                  <a:pt x="5048" y="947"/>
                </a:cubicBezTo>
                <a:cubicBezTo>
                  <a:pt x="5033" y="890"/>
                  <a:pt x="4974" y="856"/>
                  <a:pt x="4917" y="871"/>
                </a:cubicBezTo>
                <a:lnTo>
                  <a:pt x="3994" y="1119"/>
                </a:lnTo>
                <a:lnTo>
                  <a:pt x="4507" y="229"/>
                </a:lnTo>
                <a:cubicBezTo>
                  <a:pt x="4537" y="178"/>
                  <a:pt x="4519" y="113"/>
                  <a:pt x="4468" y="83"/>
                </a:cubicBezTo>
                <a:cubicBezTo>
                  <a:pt x="4417" y="54"/>
                  <a:pt x="4352" y="71"/>
                  <a:pt x="4323" y="122"/>
                </a:cubicBezTo>
                <a:lnTo>
                  <a:pt x="3811" y="1009"/>
                </a:lnTo>
                <a:lnTo>
                  <a:pt x="3565" y="90"/>
                </a:lnTo>
                <a:cubicBezTo>
                  <a:pt x="3550" y="33"/>
                  <a:pt x="3491" y="0"/>
                  <a:pt x="3434" y="15"/>
                </a:cubicBezTo>
                <a:cubicBezTo>
                  <a:pt x="3377" y="30"/>
                  <a:pt x="3343" y="89"/>
                  <a:pt x="3359" y="146"/>
                </a:cubicBezTo>
                <a:lnTo>
                  <a:pt x="3660" y="1270"/>
                </a:lnTo>
                <a:lnTo>
                  <a:pt x="3224" y="2025"/>
                </a:lnTo>
                <a:lnTo>
                  <a:pt x="2731" y="2025"/>
                </a:lnTo>
                <a:lnTo>
                  <a:pt x="2299" y="1275"/>
                </a:lnTo>
                <a:lnTo>
                  <a:pt x="2601" y="146"/>
                </a:lnTo>
                <a:cubicBezTo>
                  <a:pt x="2617" y="89"/>
                  <a:pt x="2583" y="30"/>
                  <a:pt x="2526" y="15"/>
                </a:cubicBezTo>
                <a:cubicBezTo>
                  <a:pt x="2469" y="0"/>
                  <a:pt x="2410" y="33"/>
                  <a:pt x="2395" y="90"/>
                </a:cubicBezTo>
                <a:lnTo>
                  <a:pt x="2148" y="1014"/>
                </a:lnTo>
                <a:lnTo>
                  <a:pt x="1634" y="124"/>
                </a:lnTo>
                <a:cubicBezTo>
                  <a:pt x="1605" y="73"/>
                  <a:pt x="1539" y="56"/>
                  <a:pt x="1488" y="85"/>
                </a:cubicBezTo>
                <a:cubicBezTo>
                  <a:pt x="1437" y="115"/>
                  <a:pt x="1420" y="180"/>
                  <a:pt x="1449" y="231"/>
                </a:cubicBezTo>
                <a:lnTo>
                  <a:pt x="1961" y="1117"/>
                </a:lnTo>
                <a:lnTo>
                  <a:pt x="1043" y="871"/>
                </a:lnTo>
                <a:cubicBezTo>
                  <a:pt x="986" y="856"/>
                  <a:pt x="927" y="890"/>
                  <a:pt x="912" y="947"/>
                </a:cubicBezTo>
                <a:cubicBezTo>
                  <a:pt x="897" y="1004"/>
                  <a:pt x="931" y="1062"/>
                  <a:pt x="987" y="1077"/>
                </a:cubicBezTo>
                <a:lnTo>
                  <a:pt x="2112" y="1379"/>
                </a:lnTo>
                <a:lnTo>
                  <a:pt x="2552" y="2140"/>
                </a:lnTo>
                <a:lnTo>
                  <a:pt x="2311" y="2556"/>
                </a:lnTo>
                <a:lnTo>
                  <a:pt x="1432" y="2556"/>
                </a:lnTo>
                <a:lnTo>
                  <a:pt x="609" y="1733"/>
                </a:lnTo>
                <a:cubicBezTo>
                  <a:pt x="567" y="1692"/>
                  <a:pt x="500" y="1692"/>
                  <a:pt x="458" y="1733"/>
                </a:cubicBezTo>
                <a:cubicBezTo>
                  <a:pt x="416" y="1775"/>
                  <a:pt x="416" y="1842"/>
                  <a:pt x="458" y="1884"/>
                </a:cubicBezTo>
                <a:lnTo>
                  <a:pt x="1130" y="2556"/>
                </a:lnTo>
                <a:lnTo>
                  <a:pt x="107" y="2556"/>
                </a:lnTo>
                <a:cubicBezTo>
                  <a:pt x="48" y="2556"/>
                  <a:pt x="0" y="2604"/>
                  <a:pt x="0" y="2663"/>
                </a:cubicBezTo>
                <a:cubicBezTo>
                  <a:pt x="0" y="2722"/>
                  <a:pt x="48" y="2770"/>
                  <a:pt x="107" y="2770"/>
                </a:cubicBezTo>
                <a:lnTo>
                  <a:pt x="1134" y="2770"/>
                </a:lnTo>
                <a:lnTo>
                  <a:pt x="458" y="3446"/>
                </a:lnTo>
                <a:cubicBezTo>
                  <a:pt x="416" y="3488"/>
                  <a:pt x="416" y="3555"/>
                  <a:pt x="458" y="3597"/>
                </a:cubicBezTo>
                <a:cubicBezTo>
                  <a:pt x="479" y="3618"/>
                  <a:pt x="506" y="3628"/>
                  <a:pt x="533" y="3628"/>
                </a:cubicBezTo>
                <a:cubicBezTo>
                  <a:pt x="561" y="3628"/>
                  <a:pt x="588" y="3618"/>
                  <a:pt x="609" y="3597"/>
                </a:cubicBezTo>
                <a:lnTo>
                  <a:pt x="1436" y="2770"/>
                </a:lnTo>
                <a:lnTo>
                  <a:pt x="2311" y="2770"/>
                </a:lnTo>
                <a:lnTo>
                  <a:pt x="2553" y="3188"/>
                </a:lnTo>
                <a:lnTo>
                  <a:pt x="2112" y="3951"/>
                </a:lnTo>
                <a:lnTo>
                  <a:pt x="987" y="4253"/>
                </a:lnTo>
                <a:cubicBezTo>
                  <a:pt x="931" y="4268"/>
                  <a:pt x="897" y="4326"/>
                  <a:pt x="912" y="4383"/>
                </a:cubicBezTo>
                <a:cubicBezTo>
                  <a:pt x="925" y="4431"/>
                  <a:pt x="968" y="4462"/>
                  <a:pt x="1015" y="4462"/>
                </a:cubicBezTo>
                <a:cubicBezTo>
                  <a:pt x="1024" y="4462"/>
                  <a:pt x="1033" y="4461"/>
                  <a:pt x="1043" y="4459"/>
                </a:cubicBezTo>
                <a:lnTo>
                  <a:pt x="1961" y="4213"/>
                </a:lnTo>
                <a:lnTo>
                  <a:pt x="1449" y="5099"/>
                </a:lnTo>
                <a:cubicBezTo>
                  <a:pt x="1420" y="5150"/>
                  <a:pt x="1437" y="5215"/>
                  <a:pt x="1488" y="5245"/>
                </a:cubicBezTo>
                <a:cubicBezTo>
                  <a:pt x="1505" y="5255"/>
                  <a:pt x="1524" y="5259"/>
                  <a:pt x="1542" y="5259"/>
                </a:cubicBezTo>
                <a:cubicBezTo>
                  <a:pt x="1579" y="5259"/>
                  <a:pt x="1614" y="5240"/>
                  <a:pt x="1634" y="5206"/>
                </a:cubicBezTo>
                <a:lnTo>
                  <a:pt x="2148" y="4316"/>
                </a:lnTo>
                <a:lnTo>
                  <a:pt x="2395" y="5240"/>
                </a:lnTo>
                <a:cubicBezTo>
                  <a:pt x="2408" y="5287"/>
                  <a:pt x="2451" y="5319"/>
                  <a:pt x="2498" y="5319"/>
                </a:cubicBezTo>
                <a:cubicBezTo>
                  <a:pt x="2507" y="5319"/>
                  <a:pt x="2517" y="5318"/>
                  <a:pt x="2526" y="5315"/>
                </a:cubicBezTo>
                <a:cubicBezTo>
                  <a:pt x="2583" y="5300"/>
                  <a:pt x="2617" y="5241"/>
                  <a:pt x="2601" y="5184"/>
                </a:cubicBezTo>
                <a:lnTo>
                  <a:pt x="2299" y="4055"/>
                </a:lnTo>
                <a:lnTo>
                  <a:pt x="2734" y="3302"/>
                </a:lnTo>
                <a:lnTo>
                  <a:pt x="3222" y="3302"/>
                </a:lnTo>
                <a:lnTo>
                  <a:pt x="3660" y="4060"/>
                </a:lnTo>
                <a:lnTo>
                  <a:pt x="3359" y="5184"/>
                </a:lnTo>
                <a:cubicBezTo>
                  <a:pt x="3343" y="5241"/>
                  <a:pt x="3377" y="5300"/>
                  <a:pt x="3434" y="5315"/>
                </a:cubicBezTo>
                <a:cubicBezTo>
                  <a:pt x="3443" y="5318"/>
                  <a:pt x="3453" y="5319"/>
                  <a:pt x="3462" y="5319"/>
                </a:cubicBezTo>
                <a:cubicBezTo>
                  <a:pt x="3509" y="5319"/>
                  <a:pt x="3552" y="5287"/>
                  <a:pt x="3565" y="5240"/>
                </a:cubicBezTo>
                <a:lnTo>
                  <a:pt x="3811" y="4321"/>
                </a:lnTo>
                <a:lnTo>
                  <a:pt x="4323" y="5208"/>
                </a:lnTo>
                <a:cubicBezTo>
                  <a:pt x="4342" y="5242"/>
                  <a:pt x="4378" y="5261"/>
                  <a:pt x="4415" y="5261"/>
                </a:cubicBezTo>
                <a:cubicBezTo>
                  <a:pt x="4433" y="5261"/>
                  <a:pt x="4452" y="5256"/>
                  <a:pt x="4468" y="5247"/>
                </a:cubicBezTo>
                <a:cubicBezTo>
                  <a:pt x="4519" y="5217"/>
                  <a:pt x="4537" y="5152"/>
                  <a:pt x="4507" y="5101"/>
                </a:cubicBezTo>
                <a:lnTo>
                  <a:pt x="3994" y="4211"/>
                </a:lnTo>
                <a:lnTo>
                  <a:pt x="4917" y="4459"/>
                </a:lnTo>
                <a:cubicBezTo>
                  <a:pt x="4927" y="4461"/>
                  <a:pt x="4936" y="4462"/>
                  <a:pt x="4945" y="4462"/>
                </a:cubicBezTo>
                <a:cubicBezTo>
                  <a:pt x="4992" y="4462"/>
                  <a:pt x="5035" y="4431"/>
                  <a:pt x="5048" y="4383"/>
                </a:cubicBezTo>
                <a:cubicBezTo>
                  <a:pt x="5063" y="4326"/>
                  <a:pt x="5029" y="4268"/>
                  <a:pt x="4973" y="4253"/>
                </a:cubicBezTo>
                <a:lnTo>
                  <a:pt x="3843" y="3950"/>
                </a:lnTo>
                <a:lnTo>
                  <a:pt x="3412" y="3203"/>
                </a:lnTo>
                <a:lnTo>
                  <a:pt x="3662" y="2770"/>
                </a:lnTo>
                <a:lnTo>
                  <a:pt x="4524" y="2770"/>
                </a:lnTo>
                <a:lnTo>
                  <a:pt x="5351" y="3597"/>
                </a:lnTo>
                <a:cubicBezTo>
                  <a:pt x="5372" y="3618"/>
                  <a:pt x="5399" y="3628"/>
                  <a:pt x="5427" y="3628"/>
                </a:cubicBezTo>
                <a:cubicBezTo>
                  <a:pt x="5454" y="3628"/>
                  <a:pt x="5481" y="3618"/>
                  <a:pt x="5502" y="3597"/>
                </a:cubicBezTo>
                <a:cubicBezTo>
                  <a:pt x="5544" y="3555"/>
                  <a:pt x="5544" y="3488"/>
                  <a:pt x="5502" y="3446"/>
                </a:cubicBezTo>
                <a:lnTo>
                  <a:pt x="4826" y="2770"/>
                </a:lnTo>
                <a:lnTo>
                  <a:pt x="5853" y="2770"/>
                </a:lnTo>
                <a:cubicBezTo>
                  <a:pt x="5912" y="2770"/>
                  <a:pt x="5960" y="2722"/>
                  <a:pt x="5960" y="2663"/>
                </a:cubicBezTo>
                <a:cubicBezTo>
                  <a:pt x="5960" y="2604"/>
                  <a:pt x="5912" y="2556"/>
                  <a:pt x="5853" y="2556"/>
                </a:cubicBezTo>
                <a:close/>
                <a:moveTo>
                  <a:pt x="3232" y="3088"/>
                </a:moveTo>
                <a:lnTo>
                  <a:pt x="2741" y="3088"/>
                </a:lnTo>
                <a:lnTo>
                  <a:pt x="2496" y="2663"/>
                </a:lnTo>
                <a:lnTo>
                  <a:pt x="2741" y="2238"/>
                </a:lnTo>
                <a:lnTo>
                  <a:pt x="3232" y="2238"/>
                </a:lnTo>
                <a:lnTo>
                  <a:pt x="3477" y="2663"/>
                </a:lnTo>
                <a:lnTo>
                  <a:pt x="3232" y="3088"/>
                </a:lnTo>
                <a:close/>
              </a:path>
            </a:pathLst>
          </a:custGeom>
          <a:solidFill>
            <a:schemeClr val="bg1">
              <a:alpha val="52000"/>
            </a:schemeClr>
          </a:solidFill>
          <a:ln>
            <a:noFill/>
          </a:ln>
        </p:spPr>
      </p:sp>
      <p:sp>
        <p:nvSpPr>
          <p:cNvPr id="48" name="snowflake_120218">
            <a:extLst>
              <a:ext uri="{FF2B5EF4-FFF2-40B4-BE49-F238E27FC236}">
                <a16:creationId xmlns:a16="http://schemas.microsoft.com/office/drawing/2014/main" xmlns="" id="{F47B2617-835C-485A-B9D1-D92EE5AACB48}"/>
              </a:ext>
            </a:extLst>
          </p:cNvPr>
          <p:cNvSpPr>
            <a:spLocks noChangeAspect="1"/>
          </p:cNvSpPr>
          <p:nvPr/>
        </p:nvSpPr>
        <p:spPr bwMode="auto">
          <a:xfrm>
            <a:off x="5443398" y="5706189"/>
            <a:ext cx="638757" cy="5691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960" h="5319">
                <a:moveTo>
                  <a:pt x="5853" y="2556"/>
                </a:moveTo>
                <a:lnTo>
                  <a:pt x="4830" y="2556"/>
                </a:lnTo>
                <a:lnTo>
                  <a:pt x="5502" y="1884"/>
                </a:lnTo>
                <a:cubicBezTo>
                  <a:pt x="5544" y="1842"/>
                  <a:pt x="5544" y="1775"/>
                  <a:pt x="5502" y="1733"/>
                </a:cubicBezTo>
                <a:cubicBezTo>
                  <a:pt x="5460" y="1692"/>
                  <a:pt x="5393" y="1692"/>
                  <a:pt x="5351" y="1733"/>
                </a:cubicBezTo>
                <a:lnTo>
                  <a:pt x="4528" y="2556"/>
                </a:lnTo>
                <a:lnTo>
                  <a:pt x="3662" y="2556"/>
                </a:lnTo>
                <a:lnTo>
                  <a:pt x="3413" y="2125"/>
                </a:lnTo>
                <a:lnTo>
                  <a:pt x="3843" y="1380"/>
                </a:lnTo>
                <a:lnTo>
                  <a:pt x="4973" y="1077"/>
                </a:lnTo>
                <a:cubicBezTo>
                  <a:pt x="5029" y="1062"/>
                  <a:pt x="5063" y="1004"/>
                  <a:pt x="5048" y="947"/>
                </a:cubicBezTo>
                <a:cubicBezTo>
                  <a:pt x="5033" y="890"/>
                  <a:pt x="4974" y="856"/>
                  <a:pt x="4917" y="871"/>
                </a:cubicBezTo>
                <a:lnTo>
                  <a:pt x="3994" y="1119"/>
                </a:lnTo>
                <a:lnTo>
                  <a:pt x="4507" y="229"/>
                </a:lnTo>
                <a:cubicBezTo>
                  <a:pt x="4537" y="178"/>
                  <a:pt x="4519" y="113"/>
                  <a:pt x="4468" y="83"/>
                </a:cubicBezTo>
                <a:cubicBezTo>
                  <a:pt x="4417" y="54"/>
                  <a:pt x="4352" y="71"/>
                  <a:pt x="4323" y="122"/>
                </a:cubicBezTo>
                <a:lnTo>
                  <a:pt x="3811" y="1009"/>
                </a:lnTo>
                <a:lnTo>
                  <a:pt x="3565" y="90"/>
                </a:lnTo>
                <a:cubicBezTo>
                  <a:pt x="3550" y="33"/>
                  <a:pt x="3491" y="0"/>
                  <a:pt x="3434" y="15"/>
                </a:cubicBezTo>
                <a:cubicBezTo>
                  <a:pt x="3377" y="30"/>
                  <a:pt x="3343" y="89"/>
                  <a:pt x="3359" y="146"/>
                </a:cubicBezTo>
                <a:lnTo>
                  <a:pt x="3660" y="1270"/>
                </a:lnTo>
                <a:lnTo>
                  <a:pt x="3224" y="2025"/>
                </a:lnTo>
                <a:lnTo>
                  <a:pt x="2731" y="2025"/>
                </a:lnTo>
                <a:lnTo>
                  <a:pt x="2299" y="1275"/>
                </a:lnTo>
                <a:lnTo>
                  <a:pt x="2601" y="146"/>
                </a:lnTo>
                <a:cubicBezTo>
                  <a:pt x="2617" y="89"/>
                  <a:pt x="2583" y="30"/>
                  <a:pt x="2526" y="15"/>
                </a:cubicBezTo>
                <a:cubicBezTo>
                  <a:pt x="2469" y="0"/>
                  <a:pt x="2410" y="33"/>
                  <a:pt x="2395" y="90"/>
                </a:cubicBezTo>
                <a:lnTo>
                  <a:pt x="2148" y="1014"/>
                </a:lnTo>
                <a:lnTo>
                  <a:pt x="1634" y="124"/>
                </a:lnTo>
                <a:cubicBezTo>
                  <a:pt x="1605" y="73"/>
                  <a:pt x="1539" y="56"/>
                  <a:pt x="1488" y="85"/>
                </a:cubicBezTo>
                <a:cubicBezTo>
                  <a:pt x="1437" y="115"/>
                  <a:pt x="1420" y="180"/>
                  <a:pt x="1449" y="231"/>
                </a:cubicBezTo>
                <a:lnTo>
                  <a:pt x="1961" y="1117"/>
                </a:lnTo>
                <a:lnTo>
                  <a:pt x="1043" y="871"/>
                </a:lnTo>
                <a:cubicBezTo>
                  <a:pt x="986" y="856"/>
                  <a:pt x="927" y="890"/>
                  <a:pt x="912" y="947"/>
                </a:cubicBezTo>
                <a:cubicBezTo>
                  <a:pt x="897" y="1004"/>
                  <a:pt x="931" y="1062"/>
                  <a:pt x="987" y="1077"/>
                </a:cubicBezTo>
                <a:lnTo>
                  <a:pt x="2112" y="1379"/>
                </a:lnTo>
                <a:lnTo>
                  <a:pt x="2552" y="2140"/>
                </a:lnTo>
                <a:lnTo>
                  <a:pt x="2311" y="2556"/>
                </a:lnTo>
                <a:lnTo>
                  <a:pt x="1432" y="2556"/>
                </a:lnTo>
                <a:lnTo>
                  <a:pt x="609" y="1733"/>
                </a:lnTo>
                <a:cubicBezTo>
                  <a:pt x="567" y="1692"/>
                  <a:pt x="500" y="1692"/>
                  <a:pt x="458" y="1733"/>
                </a:cubicBezTo>
                <a:cubicBezTo>
                  <a:pt x="416" y="1775"/>
                  <a:pt x="416" y="1842"/>
                  <a:pt x="458" y="1884"/>
                </a:cubicBezTo>
                <a:lnTo>
                  <a:pt x="1130" y="2556"/>
                </a:lnTo>
                <a:lnTo>
                  <a:pt x="107" y="2556"/>
                </a:lnTo>
                <a:cubicBezTo>
                  <a:pt x="48" y="2556"/>
                  <a:pt x="0" y="2604"/>
                  <a:pt x="0" y="2663"/>
                </a:cubicBezTo>
                <a:cubicBezTo>
                  <a:pt x="0" y="2722"/>
                  <a:pt x="48" y="2770"/>
                  <a:pt x="107" y="2770"/>
                </a:cubicBezTo>
                <a:lnTo>
                  <a:pt x="1134" y="2770"/>
                </a:lnTo>
                <a:lnTo>
                  <a:pt x="458" y="3446"/>
                </a:lnTo>
                <a:cubicBezTo>
                  <a:pt x="416" y="3488"/>
                  <a:pt x="416" y="3555"/>
                  <a:pt x="458" y="3597"/>
                </a:cubicBezTo>
                <a:cubicBezTo>
                  <a:pt x="479" y="3618"/>
                  <a:pt x="506" y="3628"/>
                  <a:pt x="533" y="3628"/>
                </a:cubicBezTo>
                <a:cubicBezTo>
                  <a:pt x="561" y="3628"/>
                  <a:pt x="588" y="3618"/>
                  <a:pt x="609" y="3597"/>
                </a:cubicBezTo>
                <a:lnTo>
                  <a:pt x="1436" y="2770"/>
                </a:lnTo>
                <a:lnTo>
                  <a:pt x="2311" y="2770"/>
                </a:lnTo>
                <a:lnTo>
                  <a:pt x="2553" y="3188"/>
                </a:lnTo>
                <a:lnTo>
                  <a:pt x="2112" y="3951"/>
                </a:lnTo>
                <a:lnTo>
                  <a:pt x="987" y="4253"/>
                </a:lnTo>
                <a:cubicBezTo>
                  <a:pt x="931" y="4268"/>
                  <a:pt x="897" y="4326"/>
                  <a:pt x="912" y="4383"/>
                </a:cubicBezTo>
                <a:cubicBezTo>
                  <a:pt x="925" y="4431"/>
                  <a:pt x="968" y="4462"/>
                  <a:pt x="1015" y="4462"/>
                </a:cubicBezTo>
                <a:cubicBezTo>
                  <a:pt x="1024" y="4462"/>
                  <a:pt x="1033" y="4461"/>
                  <a:pt x="1043" y="4459"/>
                </a:cubicBezTo>
                <a:lnTo>
                  <a:pt x="1961" y="4213"/>
                </a:lnTo>
                <a:lnTo>
                  <a:pt x="1449" y="5099"/>
                </a:lnTo>
                <a:cubicBezTo>
                  <a:pt x="1420" y="5150"/>
                  <a:pt x="1437" y="5215"/>
                  <a:pt x="1488" y="5245"/>
                </a:cubicBezTo>
                <a:cubicBezTo>
                  <a:pt x="1505" y="5255"/>
                  <a:pt x="1524" y="5259"/>
                  <a:pt x="1542" y="5259"/>
                </a:cubicBezTo>
                <a:cubicBezTo>
                  <a:pt x="1579" y="5259"/>
                  <a:pt x="1614" y="5240"/>
                  <a:pt x="1634" y="5206"/>
                </a:cubicBezTo>
                <a:lnTo>
                  <a:pt x="2148" y="4316"/>
                </a:lnTo>
                <a:lnTo>
                  <a:pt x="2395" y="5240"/>
                </a:lnTo>
                <a:cubicBezTo>
                  <a:pt x="2408" y="5287"/>
                  <a:pt x="2451" y="5319"/>
                  <a:pt x="2498" y="5319"/>
                </a:cubicBezTo>
                <a:cubicBezTo>
                  <a:pt x="2507" y="5319"/>
                  <a:pt x="2517" y="5318"/>
                  <a:pt x="2526" y="5315"/>
                </a:cubicBezTo>
                <a:cubicBezTo>
                  <a:pt x="2583" y="5300"/>
                  <a:pt x="2617" y="5241"/>
                  <a:pt x="2601" y="5184"/>
                </a:cubicBezTo>
                <a:lnTo>
                  <a:pt x="2299" y="4055"/>
                </a:lnTo>
                <a:lnTo>
                  <a:pt x="2734" y="3302"/>
                </a:lnTo>
                <a:lnTo>
                  <a:pt x="3222" y="3302"/>
                </a:lnTo>
                <a:lnTo>
                  <a:pt x="3660" y="4060"/>
                </a:lnTo>
                <a:lnTo>
                  <a:pt x="3359" y="5184"/>
                </a:lnTo>
                <a:cubicBezTo>
                  <a:pt x="3343" y="5241"/>
                  <a:pt x="3377" y="5300"/>
                  <a:pt x="3434" y="5315"/>
                </a:cubicBezTo>
                <a:cubicBezTo>
                  <a:pt x="3443" y="5318"/>
                  <a:pt x="3453" y="5319"/>
                  <a:pt x="3462" y="5319"/>
                </a:cubicBezTo>
                <a:cubicBezTo>
                  <a:pt x="3509" y="5319"/>
                  <a:pt x="3552" y="5287"/>
                  <a:pt x="3565" y="5240"/>
                </a:cubicBezTo>
                <a:lnTo>
                  <a:pt x="3811" y="4321"/>
                </a:lnTo>
                <a:lnTo>
                  <a:pt x="4323" y="5208"/>
                </a:lnTo>
                <a:cubicBezTo>
                  <a:pt x="4342" y="5242"/>
                  <a:pt x="4378" y="5261"/>
                  <a:pt x="4415" y="5261"/>
                </a:cubicBezTo>
                <a:cubicBezTo>
                  <a:pt x="4433" y="5261"/>
                  <a:pt x="4452" y="5256"/>
                  <a:pt x="4468" y="5247"/>
                </a:cubicBezTo>
                <a:cubicBezTo>
                  <a:pt x="4519" y="5217"/>
                  <a:pt x="4537" y="5152"/>
                  <a:pt x="4507" y="5101"/>
                </a:cubicBezTo>
                <a:lnTo>
                  <a:pt x="3994" y="4211"/>
                </a:lnTo>
                <a:lnTo>
                  <a:pt x="4917" y="4459"/>
                </a:lnTo>
                <a:cubicBezTo>
                  <a:pt x="4927" y="4461"/>
                  <a:pt x="4936" y="4462"/>
                  <a:pt x="4945" y="4462"/>
                </a:cubicBezTo>
                <a:cubicBezTo>
                  <a:pt x="4992" y="4462"/>
                  <a:pt x="5035" y="4431"/>
                  <a:pt x="5048" y="4383"/>
                </a:cubicBezTo>
                <a:cubicBezTo>
                  <a:pt x="5063" y="4326"/>
                  <a:pt x="5029" y="4268"/>
                  <a:pt x="4973" y="4253"/>
                </a:cubicBezTo>
                <a:lnTo>
                  <a:pt x="3843" y="3950"/>
                </a:lnTo>
                <a:lnTo>
                  <a:pt x="3412" y="3203"/>
                </a:lnTo>
                <a:lnTo>
                  <a:pt x="3662" y="2770"/>
                </a:lnTo>
                <a:lnTo>
                  <a:pt x="4524" y="2770"/>
                </a:lnTo>
                <a:lnTo>
                  <a:pt x="5351" y="3597"/>
                </a:lnTo>
                <a:cubicBezTo>
                  <a:pt x="5372" y="3618"/>
                  <a:pt x="5399" y="3628"/>
                  <a:pt x="5427" y="3628"/>
                </a:cubicBezTo>
                <a:cubicBezTo>
                  <a:pt x="5454" y="3628"/>
                  <a:pt x="5481" y="3618"/>
                  <a:pt x="5502" y="3597"/>
                </a:cubicBezTo>
                <a:cubicBezTo>
                  <a:pt x="5544" y="3555"/>
                  <a:pt x="5544" y="3488"/>
                  <a:pt x="5502" y="3446"/>
                </a:cubicBezTo>
                <a:lnTo>
                  <a:pt x="4826" y="2770"/>
                </a:lnTo>
                <a:lnTo>
                  <a:pt x="5853" y="2770"/>
                </a:lnTo>
                <a:cubicBezTo>
                  <a:pt x="5912" y="2770"/>
                  <a:pt x="5960" y="2722"/>
                  <a:pt x="5960" y="2663"/>
                </a:cubicBezTo>
                <a:cubicBezTo>
                  <a:pt x="5960" y="2604"/>
                  <a:pt x="5912" y="2556"/>
                  <a:pt x="5853" y="2556"/>
                </a:cubicBezTo>
                <a:close/>
                <a:moveTo>
                  <a:pt x="3232" y="3088"/>
                </a:moveTo>
                <a:lnTo>
                  <a:pt x="2741" y="3088"/>
                </a:lnTo>
                <a:lnTo>
                  <a:pt x="2496" y="2663"/>
                </a:lnTo>
                <a:lnTo>
                  <a:pt x="2741" y="2238"/>
                </a:lnTo>
                <a:lnTo>
                  <a:pt x="3232" y="2238"/>
                </a:lnTo>
                <a:lnTo>
                  <a:pt x="3477" y="2663"/>
                </a:lnTo>
                <a:lnTo>
                  <a:pt x="3232" y="3088"/>
                </a:lnTo>
                <a:close/>
              </a:path>
            </a:pathLst>
          </a:custGeom>
          <a:solidFill>
            <a:schemeClr val="bg1">
              <a:alpha val="52000"/>
            </a:schemeClr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152539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9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12820A30-9E17-496A-A73B-236C6811C292}"/>
              </a:ext>
            </a:extLst>
          </p:cNvPr>
          <p:cNvSpPr/>
          <p:nvPr/>
        </p:nvSpPr>
        <p:spPr>
          <a:xfrm rot="463345">
            <a:off x="-3246212" y="-2349495"/>
            <a:ext cx="14114341" cy="9829955"/>
          </a:xfrm>
          <a:prstGeom prst="roundRect">
            <a:avLst>
              <a:gd name="adj" fmla="val 50000"/>
            </a:avLst>
          </a:prstGeom>
          <a:solidFill>
            <a:srgbClr val="125A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18A164FB-7201-4151-9768-12ED8C86A03C}"/>
              </a:ext>
            </a:extLst>
          </p:cNvPr>
          <p:cNvGrpSpPr/>
          <p:nvPr/>
        </p:nvGrpSpPr>
        <p:grpSpPr>
          <a:xfrm>
            <a:off x="8045541" y="5346932"/>
            <a:ext cx="3762460" cy="3480190"/>
            <a:chOff x="-1059692" y="1326075"/>
            <a:chExt cx="8003664" cy="7403208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35C2B2A6-0C33-4E39-8651-49A6D390D6F0}"/>
                </a:ext>
              </a:extLst>
            </p:cNvPr>
            <p:cNvSpPr/>
            <p:nvPr/>
          </p:nvSpPr>
          <p:spPr>
            <a:xfrm>
              <a:off x="-1059692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AD4224E9-A223-4EA1-AE3A-A8E3270AC48E}"/>
                </a:ext>
              </a:extLst>
            </p:cNvPr>
            <p:cNvSpPr/>
            <p:nvPr/>
          </p:nvSpPr>
          <p:spPr>
            <a:xfrm>
              <a:off x="-267212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59507966-BF71-410C-A457-BF8D986B0C76}"/>
                </a:ext>
              </a:extLst>
            </p:cNvPr>
            <p:cNvSpPr/>
            <p:nvPr/>
          </p:nvSpPr>
          <p:spPr>
            <a:xfrm>
              <a:off x="52526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2036DC9B-F82B-4D74-8B88-4EEA417CB3DE}"/>
                </a:ext>
              </a:extLst>
            </p:cNvPr>
            <p:cNvSpPr/>
            <p:nvPr/>
          </p:nvSpPr>
          <p:spPr>
            <a:xfrm>
              <a:off x="131774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E262901E-A662-4FDC-9704-C7F5A0C4DFD1}"/>
                </a:ext>
              </a:extLst>
            </p:cNvPr>
            <p:cNvSpPr/>
            <p:nvPr/>
          </p:nvSpPr>
          <p:spPr>
            <a:xfrm>
              <a:off x="211022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87A68440-6211-4D15-8E07-DF0C8D1F6BCB}"/>
                </a:ext>
              </a:extLst>
            </p:cNvPr>
            <p:cNvSpPr/>
            <p:nvPr/>
          </p:nvSpPr>
          <p:spPr>
            <a:xfrm>
              <a:off x="290270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5CA91007-8C19-4D7E-92F0-2855B7799CDB}"/>
                </a:ext>
              </a:extLst>
            </p:cNvPr>
            <p:cNvSpPr/>
            <p:nvPr/>
          </p:nvSpPr>
          <p:spPr>
            <a:xfrm>
              <a:off x="369518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1C388409-7D34-4F9E-8D81-9FE257C41C62}"/>
                </a:ext>
              </a:extLst>
            </p:cNvPr>
            <p:cNvSpPr/>
            <p:nvPr/>
          </p:nvSpPr>
          <p:spPr>
            <a:xfrm>
              <a:off x="448766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5AD4FFD6-B8EC-46C9-9853-198EF4D632C6}"/>
                </a:ext>
              </a:extLst>
            </p:cNvPr>
            <p:cNvSpPr/>
            <p:nvPr/>
          </p:nvSpPr>
          <p:spPr>
            <a:xfrm>
              <a:off x="528014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4C1E2C10-2539-4C7C-B460-C5058DE587FA}"/>
                </a:ext>
              </a:extLst>
            </p:cNvPr>
            <p:cNvSpPr/>
            <p:nvPr/>
          </p:nvSpPr>
          <p:spPr>
            <a:xfrm>
              <a:off x="607262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90F4B1AF-05FB-4735-89E8-2EC7DCB41CEC}"/>
                </a:ext>
              </a:extLst>
            </p:cNvPr>
            <p:cNvSpPr/>
            <p:nvPr/>
          </p:nvSpPr>
          <p:spPr>
            <a:xfrm>
              <a:off x="686510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6B00CE38-46F4-40A1-A0F8-17C5DC92FD81}"/>
                </a:ext>
              </a:extLst>
            </p:cNvPr>
            <p:cNvSpPr/>
            <p:nvPr/>
          </p:nvSpPr>
          <p:spPr>
            <a:xfrm>
              <a:off x="-1059692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A2F45ADC-D61D-4CBC-9AE0-6DD0FB776C6E}"/>
                </a:ext>
              </a:extLst>
            </p:cNvPr>
            <p:cNvSpPr/>
            <p:nvPr/>
          </p:nvSpPr>
          <p:spPr>
            <a:xfrm>
              <a:off x="-267212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A1C34927-12C9-4E42-AC66-ED7851CBBC07}"/>
                </a:ext>
              </a:extLst>
            </p:cNvPr>
            <p:cNvSpPr/>
            <p:nvPr/>
          </p:nvSpPr>
          <p:spPr>
            <a:xfrm>
              <a:off x="52526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5C7FC73D-F1AC-4C6B-B51A-D6F408FA7190}"/>
                </a:ext>
              </a:extLst>
            </p:cNvPr>
            <p:cNvSpPr/>
            <p:nvPr/>
          </p:nvSpPr>
          <p:spPr>
            <a:xfrm>
              <a:off x="131774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0BFFF867-9B99-4133-85A9-286450D4668C}"/>
                </a:ext>
              </a:extLst>
            </p:cNvPr>
            <p:cNvSpPr/>
            <p:nvPr/>
          </p:nvSpPr>
          <p:spPr>
            <a:xfrm>
              <a:off x="211022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196B1F4C-1865-46AA-B8FD-187E0384829B}"/>
                </a:ext>
              </a:extLst>
            </p:cNvPr>
            <p:cNvSpPr/>
            <p:nvPr/>
          </p:nvSpPr>
          <p:spPr>
            <a:xfrm>
              <a:off x="290270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D64BCFF-04E3-4517-91C0-2D97BE1398EC}"/>
                </a:ext>
              </a:extLst>
            </p:cNvPr>
            <p:cNvSpPr/>
            <p:nvPr/>
          </p:nvSpPr>
          <p:spPr>
            <a:xfrm>
              <a:off x="369518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xmlns="" id="{0442360E-DED0-422C-B8A7-6FF97D015F34}"/>
                </a:ext>
              </a:extLst>
            </p:cNvPr>
            <p:cNvSpPr/>
            <p:nvPr/>
          </p:nvSpPr>
          <p:spPr>
            <a:xfrm>
              <a:off x="448766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75CF96A9-B8B3-488C-A239-08AFE3A5D120}"/>
                </a:ext>
              </a:extLst>
            </p:cNvPr>
            <p:cNvSpPr/>
            <p:nvPr/>
          </p:nvSpPr>
          <p:spPr>
            <a:xfrm>
              <a:off x="528014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D9B59A82-99B3-4A0B-A810-4D1676D16442}"/>
                </a:ext>
              </a:extLst>
            </p:cNvPr>
            <p:cNvSpPr/>
            <p:nvPr/>
          </p:nvSpPr>
          <p:spPr>
            <a:xfrm>
              <a:off x="607262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78D6C617-5FBB-4404-9C93-920E7757F9D9}"/>
                </a:ext>
              </a:extLst>
            </p:cNvPr>
            <p:cNvSpPr/>
            <p:nvPr/>
          </p:nvSpPr>
          <p:spPr>
            <a:xfrm>
              <a:off x="686510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5E1FFC53-DC0A-4307-96F2-87DB496C2BC2}"/>
                </a:ext>
              </a:extLst>
            </p:cNvPr>
            <p:cNvSpPr/>
            <p:nvPr/>
          </p:nvSpPr>
          <p:spPr>
            <a:xfrm>
              <a:off x="-1059692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xmlns="" id="{402BE445-9E22-4A40-A1A4-8BBF6F2AF0DC}"/>
                </a:ext>
              </a:extLst>
            </p:cNvPr>
            <p:cNvSpPr/>
            <p:nvPr/>
          </p:nvSpPr>
          <p:spPr>
            <a:xfrm>
              <a:off x="-267212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91129F49-9B57-4D36-89C0-15B2BBECEFEB}"/>
                </a:ext>
              </a:extLst>
            </p:cNvPr>
            <p:cNvSpPr/>
            <p:nvPr/>
          </p:nvSpPr>
          <p:spPr>
            <a:xfrm>
              <a:off x="52526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xmlns="" id="{A12929F8-9286-4544-BA76-BD2F94AA988D}"/>
                </a:ext>
              </a:extLst>
            </p:cNvPr>
            <p:cNvSpPr/>
            <p:nvPr/>
          </p:nvSpPr>
          <p:spPr>
            <a:xfrm>
              <a:off x="131774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xmlns="" id="{2F6E418B-59F7-46EC-94E3-E8C1B38FA726}"/>
                </a:ext>
              </a:extLst>
            </p:cNvPr>
            <p:cNvSpPr/>
            <p:nvPr/>
          </p:nvSpPr>
          <p:spPr>
            <a:xfrm>
              <a:off x="211022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7FEADA7E-001C-4130-AD1D-5C90C306A25D}"/>
                </a:ext>
              </a:extLst>
            </p:cNvPr>
            <p:cNvSpPr/>
            <p:nvPr/>
          </p:nvSpPr>
          <p:spPr>
            <a:xfrm>
              <a:off x="290270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37EB538D-D1EE-4A7A-A115-4B2B9EB61DB3}"/>
                </a:ext>
              </a:extLst>
            </p:cNvPr>
            <p:cNvSpPr/>
            <p:nvPr/>
          </p:nvSpPr>
          <p:spPr>
            <a:xfrm>
              <a:off x="369518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FE2D6943-91A2-49D7-8F8F-C2D994169E47}"/>
                </a:ext>
              </a:extLst>
            </p:cNvPr>
            <p:cNvSpPr/>
            <p:nvPr/>
          </p:nvSpPr>
          <p:spPr>
            <a:xfrm>
              <a:off x="448766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20F24E5D-DA78-4E96-B275-AFD95BA4DE77}"/>
                </a:ext>
              </a:extLst>
            </p:cNvPr>
            <p:cNvSpPr/>
            <p:nvPr/>
          </p:nvSpPr>
          <p:spPr>
            <a:xfrm>
              <a:off x="528014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xmlns="" id="{FD0C2C2D-536F-4725-954A-37DC3605BA5D}"/>
                </a:ext>
              </a:extLst>
            </p:cNvPr>
            <p:cNvSpPr/>
            <p:nvPr/>
          </p:nvSpPr>
          <p:spPr>
            <a:xfrm>
              <a:off x="607262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xmlns="" id="{6BA21EE9-F4C2-4C77-90F0-DCB0D4ADFEE5}"/>
                </a:ext>
              </a:extLst>
            </p:cNvPr>
            <p:cNvSpPr/>
            <p:nvPr/>
          </p:nvSpPr>
          <p:spPr>
            <a:xfrm>
              <a:off x="686510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75F50992-2617-4BE3-BFED-D6F930F89196}"/>
                </a:ext>
              </a:extLst>
            </p:cNvPr>
            <p:cNvSpPr/>
            <p:nvPr/>
          </p:nvSpPr>
          <p:spPr>
            <a:xfrm>
              <a:off x="-1059692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94D37766-AB8D-4A3E-9E83-30727E8FDFC5}"/>
                </a:ext>
              </a:extLst>
            </p:cNvPr>
            <p:cNvSpPr/>
            <p:nvPr/>
          </p:nvSpPr>
          <p:spPr>
            <a:xfrm>
              <a:off x="-267212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6BEC115F-1111-4EF2-856A-538B5A7EF01D}"/>
                </a:ext>
              </a:extLst>
            </p:cNvPr>
            <p:cNvSpPr/>
            <p:nvPr/>
          </p:nvSpPr>
          <p:spPr>
            <a:xfrm>
              <a:off x="52526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DF870AFA-1FCB-420F-922E-1B37158FBE36}"/>
                </a:ext>
              </a:extLst>
            </p:cNvPr>
            <p:cNvSpPr/>
            <p:nvPr/>
          </p:nvSpPr>
          <p:spPr>
            <a:xfrm>
              <a:off x="131774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BA56E5D0-3F26-462C-97D2-34F7EE4BF400}"/>
                </a:ext>
              </a:extLst>
            </p:cNvPr>
            <p:cNvSpPr/>
            <p:nvPr/>
          </p:nvSpPr>
          <p:spPr>
            <a:xfrm>
              <a:off x="211022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013B9CAC-C877-45D8-80EC-2C9BEFFBCC87}"/>
                </a:ext>
              </a:extLst>
            </p:cNvPr>
            <p:cNvSpPr/>
            <p:nvPr/>
          </p:nvSpPr>
          <p:spPr>
            <a:xfrm>
              <a:off x="290270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ED88B32F-CF5C-4F31-A73A-CBC6DE0E811F}"/>
                </a:ext>
              </a:extLst>
            </p:cNvPr>
            <p:cNvSpPr/>
            <p:nvPr/>
          </p:nvSpPr>
          <p:spPr>
            <a:xfrm>
              <a:off x="369518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0DCC4304-7067-40EE-9F64-408C5E00254B}"/>
                </a:ext>
              </a:extLst>
            </p:cNvPr>
            <p:cNvSpPr/>
            <p:nvPr/>
          </p:nvSpPr>
          <p:spPr>
            <a:xfrm>
              <a:off x="448766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C9CFEB0F-71DF-417D-9795-0AD76F09AA45}"/>
                </a:ext>
              </a:extLst>
            </p:cNvPr>
            <p:cNvSpPr/>
            <p:nvPr/>
          </p:nvSpPr>
          <p:spPr>
            <a:xfrm>
              <a:off x="528014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8FEE5A41-17D9-4663-B1D8-D0512BEDB374}"/>
                </a:ext>
              </a:extLst>
            </p:cNvPr>
            <p:cNvSpPr/>
            <p:nvPr/>
          </p:nvSpPr>
          <p:spPr>
            <a:xfrm>
              <a:off x="607262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6DB0C2D6-B445-4383-B477-DDCEB0585042}"/>
                </a:ext>
              </a:extLst>
            </p:cNvPr>
            <p:cNvSpPr/>
            <p:nvPr/>
          </p:nvSpPr>
          <p:spPr>
            <a:xfrm>
              <a:off x="686510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8805F6CB-2649-4938-9E69-096F6BA0FD63}"/>
                </a:ext>
              </a:extLst>
            </p:cNvPr>
            <p:cNvSpPr/>
            <p:nvPr/>
          </p:nvSpPr>
          <p:spPr>
            <a:xfrm>
              <a:off x="-1059692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xmlns="" id="{61933B6F-08E8-4B43-BB42-09ED5E0286A8}"/>
                </a:ext>
              </a:extLst>
            </p:cNvPr>
            <p:cNvSpPr/>
            <p:nvPr/>
          </p:nvSpPr>
          <p:spPr>
            <a:xfrm>
              <a:off x="-267212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30C61DE2-9A74-42DC-B175-F731C203148C}"/>
                </a:ext>
              </a:extLst>
            </p:cNvPr>
            <p:cNvSpPr/>
            <p:nvPr/>
          </p:nvSpPr>
          <p:spPr>
            <a:xfrm>
              <a:off x="52526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F6DAF188-7AAE-4AFC-A820-6BEACAF0789B}"/>
                </a:ext>
              </a:extLst>
            </p:cNvPr>
            <p:cNvSpPr/>
            <p:nvPr/>
          </p:nvSpPr>
          <p:spPr>
            <a:xfrm>
              <a:off x="131774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xmlns="" id="{E179E685-0E19-4BEF-9113-205BE9E8C2FB}"/>
                </a:ext>
              </a:extLst>
            </p:cNvPr>
            <p:cNvSpPr/>
            <p:nvPr/>
          </p:nvSpPr>
          <p:spPr>
            <a:xfrm>
              <a:off x="211022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xmlns="" id="{7E2F6B4D-3DEF-48F4-ADC8-45E6D5291FE7}"/>
                </a:ext>
              </a:extLst>
            </p:cNvPr>
            <p:cNvSpPr/>
            <p:nvPr/>
          </p:nvSpPr>
          <p:spPr>
            <a:xfrm>
              <a:off x="290270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170C3F11-04C1-4482-897F-F5C31E29E73D}"/>
                </a:ext>
              </a:extLst>
            </p:cNvPr>
            <p:cNvSpPr/>
            <p:nvPr/>
          </p:nvSpPr>
          <p:spPr>
            <a:xfrm>
              <a:off x="369518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xmlns="" id="{6BD3EBC4-5EB8-4F7C-A3EA-398960B8D882}"/>
                </a:ext>
              </a:extLst>
            </p:cNvPr>
            <p:cNvSpPr/>
            <p:nvPr/>
          </p:nvSpPr>
          <p:spPr>
            <a:xfrm>
              <a:off x="448766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714B3686-192D-41E2-A774-3792D3D8C32C}"/>
                </a:ext>
              </a:extLst>
            </p:cNvPr>
            <p:cNvSpPr/>
            <p:nvPr/>
          </p:nvSpPr>
          <p:spPr>
            <a:xfrm>
              <a:off x="528014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xmlns="" id="{5A55EDA4-FD1F-4663-8D24-7EB3C9BD2771}"/>
                </a:ext>
              </a:extLst>
            </p:cNvPr>
            <p:cNvSpPr/>
            <p:nvPr/>
          </p:nvSpPr>
          <p:spPr>
            <a:xfrm>
              <a:off x="607262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24DA2036-5EA7-4A88-95D2-0FA53F23B55B}"/>
                </a:ext>
              </a:extLst>
            </p:cNvPr>
            <p:cNvSpPr/>
            <p:nvPr/>
          </p:nvSpPr>
          <p:spPr>
            <a:xfrm>
              <a:off x="686510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xmlns="" id="{CA43ABD9-2551-464F-910F-0781B1D8284F}"/>
                </a:ext>
              </a:extLst>
            </p:cNvPr>
            <p:cNvSpPr/>
            <p:nvPr/>
          </p:nvSpPr>
          <p:spPr>
            <a:xfrm>
              <a:off x="-1059692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xmlns="" id="{38A9F544-DBEB-4496-8759-80F6F6EB07F3}"/>
                </a:ext>
              </a:extLst>
            </p:cNvPr>
            <p:cNvSpPr/>
            <p:nvPr/>
          </p:nvSpPr>
          <p:spPr>
            <a:xfrm>
              <a:off x="-267212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xmlns="" id="{FCEBF73A-4F18-46B5-86BC-0BD3208716E9}"/>
                </a:ext>
              </a:extLst>
            </p:cNvPr>
            <p:cNvSpPr/>
            <p:nvPr/>
          </p:nvSpPr>
          <p:spPr>
            <a:xfrm>
              <a:off x="52526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624072A8-BA7C-433D-B2C4-B3F775610D7C}"/>
                </a:ext>
              </a:extLst>
            </p:cNvPr>
            <p:cNvSpPr/>
            <p:nvPr/>
          </p:nvSpPr>
          <p:spPr>
            <a:xfrm>
              <a:off x="131774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8001D658-9F46-43A5-8AFD-B282F48F8989}"/>
                </a:ext>
              </a:extLst>
            </p:cNvPr>
            <p:cNvSpPr/>
            <p:nvPr/>
          </p:nvSpPr>
          <p:spPr>
            <a:xfrm>
              <a:off x="211022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1B47C2B3-27C7-4484-9E64-14EE1506E276}"/>
                </a:ext>
              </a:extLst>
            </p:cNvPr>
            <p:cNvSpPr/>
            <p:nvPr/>
          </p:nvSpPr>
          <p:spPr>
            <a:xfrm>
              <a:off x="290270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BD75D79B-8FFD-4933-A5A7-12F89BA3F0A4}"/>
                </a:ext>
              </a:extLst>
            </p:cNvPr>
            <p:cNvSpPr/>
            <p:nvPr/>
          </p:nvSpPr>
          <p:spPr>
            <a:xfrm>
              <a:off x="369518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8D531527-8EFC-4BE8-BB68-B6DA4448FF62}"/>
                </a:ext>
              </a:extLst>
            </p:cNvPr>
            <p:cNvSpPr/>
            <p:nvPr/>
          </p:nvSpPr>
          <p:spPr>
            <a:xfrm>
              <a:off x="448766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7BE994A9-E263-4ABE-8E9E-18C2D9561A85}"/>
                </a:ext>
              </a:extLst>
            </p:cNvPr>
            <p:cNvSpPr/>
            <p:nvPr/>
          </p:nvSpPr>
          <p:spPr>
            <a:xfrm>
              <a:off x="528014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606190D1-55D9-444E-B7AF-44AA72AB5E11}"/>
                </a:ext>
              </a:extLst>
            </p:cNvPr>
            <p:cNvSpPr/>
            <p:nvPr/>
          </p:nvSpPr>
          <p:spPr>
            <a:xfrm>
              <a:off x="607262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74C01772-3D80-4044-A039-083D376D6FE3}"/>
                </a:ext>
              </a:extLst>
            </p:cNvPr>
            <p:cNvSpPr/>
            <p:nvPr/>
          </p:nvSpPr>
          <p:spPr>
            <a:xfrm>
              <a:off x="686510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FA902268-3722-43AA-B8C6-1434FFCF305F}"/>
                </a:ext>
              </a:extLst>
            </p:cNvPr>
            <p:cNvSpPr/>
            <p:nvPr/>
          </p:nvSpPr>
          <p:spPr>
            <a:xfrm>
              <a:off x="-1059692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xmlns="" id="{9E4A5623-F43F-4C87-B966-30037911846E}"/>
                </a:ext>
              </a:extLst>
            </p:cNvPr>
            <p:cNvSpPr/>
            <p:nvPr/>
          </p:nvSpPr>
          <p:spPr>
            <a:xfrm>
              <a:off x="-267212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3928C8BB-7C04-45FA-B189-03D9B9488D03}"/>
                </a:ext>
              </a:extLst>
            </p:cNvPr>
            <p:cNvSpPr/>
            <p:nvPr/>
          </p:nvSpPr>
          <p:spPr>
            <a:xfrm>
              <a:off x="52526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D6B434B9-C8EA-499B-A9E5-BF9E0A8853BC}"/>
                </a:ext>
              </a:extLst>
            </p:cNvPr>
            <p:cNvSpPr/>
            <p:nvPr/>
          </p:nvSpPr>
          <p:spPr>
            <a:xfrm>
              <a:off x="131774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4FA9CBFD-4039-4540-AD72-02EF4DE59CA2}"/>
                </a:ext>
              </a:extLst>
            </p:cNvPr>
            <p:cNvSpPr/>
            <p:nvPr/>
          </p:nvSpPr>
          <p:spPr>
            <a:xfrm>
              <a:off x="211022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B4FD2565-A8D6-4F84-B7A8-312E9189A5C2}"/>
                </a:ext>
              </a:extLst>
            </p:cNvPr>
            <p:cNvSpPr/>
            <p:nvPr/>
          </p:nvSpPr>
          <p:spPr>
            <a:xfrm>
              <a:off x="290270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2A5A8C66-88D4-4898-AB3A-F6DCF55B1787}"/>
                </a:ext>
              </a:extLst>
            </p:cNvPr>
            <p:cNvSpPr/>
            <p:nvPr/>
          </p:nvSpPr>
          <p:spPr>
            <a:xfrm>
              <a:off x="369518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42A57FE9-EF55-475B-8002-438E2870C827}"/>
                </a:ext>
              </a:extLst>
            </p:cNvPr>
            <p:cNvSpPr/>
            <p:nvPr/>
          </p:nvSpPr>
          <p:spPr>
            <a:xfrm>
              <a:off x="448766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501D3DDF-33C7-4B29-A6DD-A20801B9E3E9}"/>
                </a:ext>
              </a:extLst>
            </p:cNvPr>
            <p:cNvSpPr/>
            <p:nvPr/>
          </p:nvSpPr>
          <p:spPr>
            <a:xfrm>
              <a:off x="528014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88D4F2A3-278F-42BD-A8AE-B62006113A07}"/>
                </a:ext>
              </a:extLst>
            </p:cNvPr>
            <p:cNvSpPr/>
            <p:nvPr/>
          </p:nvSpPr>
          <p:spPr>
            <a:xfrm>
              <a:off x="607262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xmlns="" id="{E718BD95-B65B-457B-A945-0FE9908BCF9D}"/>
                </a:ext>
              </a:extLst>
            </p:cNvPr>
            <p:cNvSpPr/>
            <p:nvPr/>
          </p:nvSpPr>
          <p:spPr>
            <a:xfrm>
              <a:off x="686510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7BDAFC0D-9193-4845-8D45-9834FFD3CCC9}"/>
              </a:ext>
            </a:extLst>
          </p:cNvPr>
          <p:cNvGrpSpPr/>
          <p:nvPr/>
        </p:nvGrpSpPr>
        <p:grpSpPr>
          <a:xfrm>
            <a:off x="15945" y="-1398886"/>
            <a:ext cx="3762460" cy="3480190"/>
            <a:chOff x="-1059692" y="1326075"/>
            <a:chExt cx="8003664" cy="7403208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2B63D1B-C09B-4317-A847-1881483F02D6}"/>
                </a:ext>
              </a:extLst>
            </p:cNvPr>
            <p:cNvSpPr/>
            <p:nvPr/>
          </p:nvSpPr>
          <p:spPr>
            <a:xfrm>
              <a:off x="-1059692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C69C3313-747B-4BC6-8A67-629444F1025C}"/>
                </a:ext>
              </a:extLst>
            </p:cNvPr>
            <p:cNvSpPr/>
            <p:nvPr/>
          </p:nvSpPr>
          <p:spPr>
            <a:xfrm>
              <a:off x="-267212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DDA8E77C-6581-4B67-B0DF-EF5A29EA8141}"/>
                </a:ext>
              </a:extLst>
            </p:cNvPr>
            <p:cNvSpPr/>
            <p:nvPr/>
          </p:nvSpPr>
          <p:spPr>
            <a:xfrm>
              <a:off x="52526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C9B77111-3D87-414C-9A9C-791EA78A78D1}"/>
                </a:ext>
              </a:extLst>
            </p:cNvPr>
            <p:cNvSpPr/>
            <p:nvPr/>
          </p:nvSpPr>
          <p:spPr>
            <a:xfrm>
              <a:off x="131774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63B10478-2D63-427F-B6E7-9811A032DC25}"/>
                </a:ext>
              </a:extLst>
            </p:cNvPr>
            <p:cNvSpPr/>
            <p:nvPr/>
          </p:nvSpPr>
          <p:spPr>
            <a:xfrm>
              <a:off x="211022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4336A26E-1238-4065-A271-20A572EDF705}"/>
                </a:ext>
              </a:extLst>
            </p:cNvPr>
            <p:cNvSpPr/>
            <p:nvPr/>
          </p:nvSpPr>
          <p:spPr>
            <a:xfrm>
              <a:off x="290270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8997A722-B754-4C0B-970E-F785ACC1260B}"/>
                </a:ext>
              </a:extLst>
            </p:cNvPr>
            <p:cNvSpPr/>
            <p:nvPr/>
          </p:nvSpPr>
          <p:spPr>
            <a:xfrm>
              <a:off x="369518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0071DE4E-8963-4974-AF04-A816A286C563}"/>
                </a:ext>
              </a:extLst>
            </p:cNvPr>
            <p:cNvSpPr/>
            <p:nvPr/>
          </p:nvSpPr>
          <p:spPr>
            <a:xfrm>
              <a:off x="448766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D0C6471-3F95-42C1-AC47-AC4881FC679F}"/>
                </a:ext>
              </a:extLst>
            </p:cNvPr>
            <p:cNvSpPr/>
            <p:nvPr/>
          </p:nvSpPr>
          <p:spPr>
            <a:xfrm>
              <a:off x="528014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5FFBC416-ED28-4F18-9EBF-84C07E58D9F0}"/>
                </a:ext>
              </a:extLst>
            </p:cNvPr>
            <p:cNvSpPr/>
            <p:nvPr/>
          </p:nvSpPr>
          <p:spPr>
            <a:xfrm>
              <a:off x="607262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5A67A397-2A48-417E-84ED-CFEFD483C62E}"/>
                </a:ext>
              </a:extLst>
            </p:cNvPr>
            <p:cNvSpPr/>
            <p:nvPr/>
          </p:nvSpPr>
          <p:spPr>
            <a:xfrm>
              <a:off x="6865108" y="132607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2C718850-BF3A-4AF7-AC9E-2AACD1B2856F}"/>
                </a:ext>
              </a:extLst>
            </p:cNvPr>
            <p:cNvSpPr/>
            <p:nvPr/>
          </p:nvSpPr>
          <p:spPr>
            <a:xfrm>
              <a:off x="-1059692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A3F5FD13-EC8A-43FD-A500-76D474DF14B7}"/>
                </a:ext>
              </a:extLst>
            </p:cNvPr>
            <p:cNvSpPr/>
            <p:nvPr/>
          </p:nvSpPr>
          <p:spPr>
            <a:xfrm>
              <a:off x="-267212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B81FEDD4-BB79-4CBC-806E-AAE8EF3F9572}"/>
                </a:ext>
              </a:extLst>
            </p:cNvPr>
            <p:cNvSpPr/>
            <p:nvPr/>
          </p:nvSpPr>
          <p:spPr>
            <a:xfrm>
              <a:off x="52526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0D10193F-22DD-402D-9F4A-5935BB63DC95}"/>
                </a:ext>
              </a:extLst>
            </p:cNvPr>
            <p:cNvSpPr/>
            <p:nvPr/>
          </p:nvSpPr>
          <p:spPr>
            <a:xfrm>
              <a:off x="131774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A3EA8852-E11A-4D45-BF17-434974978554}"/>
                </a:ext>
              </a:extLst>
            </p:cNvPr>
            <p:cNvSpPr/>
            <p:nvPr/>
          </p:nvSpPr>
          <p:spPr>
            <a:xfrm>
              <a:off x="211022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A4705EF7-D02A-4C9F-BFE1-2CBC0BCF2ED8}"/>
                </a:ext>
              </a:extLst>
            </p:cNvPr>
            <p:cNvSpPr/>
            <p:nvPr/>
          </p:nvSpPr>
          <p:spPr>
            <a:xfrm>
              <a:off x="290270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5A1A3920-C2D1-43CA-A01E-8531D7D28FFE}"/>
                </a:ext>
              </a:extLst>
            </p:cNvPr>
            <p:cNvSpPr/>
            <p:nvPr/>
          </p:nvSpPr>
          <p:spPr>
            <a:xfrm>
              <a:off x="369518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6F776A6F-CC5B-4FD0-BB6C-56546CBCA661}"/>
                </a:ext>
              </a:extLst>
            </p:cNvPr>
            <p:cNvSpPr/>
            <p:nvPr/>
          </p:nvSpPr>
          <p:spPr>
            <a:xfrm>
              <a:off x="448766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DF00F082-C651-4107-B922-71EF4C19894E}"/>
                </a:ext>
              </a:extLst>
            </p:cNvPr>
            <p:cNvSpPr/>
            <p:nvPr/>
          </p:nvSpPr>
          <p:spPr>
            <a:xfrm>
              <a:off x="528014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F1380C8D-976A-45D5-B466-084F050A8D44}"/>
                </a:ext>
              </a:extLst>
            </p:cNvPr>
            <p:cNvSpPr/>
            <p:nvPr/>
          </p:nvSpPr>
          <p:spPr>
            <a:xfrm>
              <a:off x="607262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2646393D-E79F-43F4-94F8-1F54D4C443F0}"/>
                </a:ext>
              </a:extLst>
            </p:cNvPr>
            <p:cNvSpPr/>
            <p:nvPr/>
          </p:nvSpPr>
          <p:spPr>
            <a:xfrm>
              <a:off x="6865108" y="254679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615F081B-3D2D-467F-B2A9-08D0E5A8222A}"/>
                </a:ext>
              </a:extLst>
            </p:cNvPr>
            <p:cNvSpPr/>
            <p:nvPr/>
          </p:nvSpPr>
          <p:spPr>
            <a:xfrm>
              <a:off x="-1059692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B67ACE4-6F56-4748-A9C5-BC079559D70D}"/>
                </a:ext>
              </a:extLst>
            </p:cNvPr>
            <p:cNvSpPr/>
            <p:nvPr/>
          </p:nvSpPr>
          <p:spPr>
            <a:xfrm>
              <a:off x="-267212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5ABA1D61-0844-4BF1-BC3E-BE0DBFDD7497}"/>
                </a:ext>
              </a:extLst>
            </p:cNvPr>
            <p:cNvSpPr/>
            <p:nvPr/>
          </p:nvSpPr>
          <p:spPr>
            <a:xfrm>
              <a:off x="52526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AE69B307-1983-4048-A94A-7BDB9EDA70A2}"/>
                </a:ext>
              </a:extLst>
            </p:cNvPr>
            <p:cNvSpPr/>
            <p:nvPr/>
          </p:nvSpPr>
          <p:spPr>
            <a:xfrm>
              <a:off x="131774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AE819267-64A6-4311-8406-8C9A5CE4B482}"/>
                </a:ext>
              </a:extLst>
            </p:cNvPr>
            <p:cNvSpPr/>
            <p:nvPr/>
          </p:nvSpPr>
          <p:spPr>
            <a:xfrm>
              <a:off x="211022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9ABABB0C-D10B-45EB-A58F-7042271579F8}"/>
                </a:ext>
              </a:extLst>
            </p:cNvPr>
            <p:cNvSpPr/>
            <p:nvPr/>
          </p:nvSpPr>
          <p:spPr>
            <a:xfrm>
              <a:off x="290270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BAC00BF3-FE0F-4BEC-8144-EB619A2712AA}"/>
                </a:ext>
              </a:extLst>
            </p:cNvPr>
            <p:cNvSpPr/>
            <p:nvPr/>
          </p:nvSpPr>
          <p:spPr>
            <a:xfrm>
              <a:off x="369518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F0A0E89-B618-44F4-B535-6CF21B15431D}"/>
                </a:ext>
              </a:extLst>
            </p:cNvPr>
            <p:cNvSpPr/>
            <p:nvPr/>
          </p:nvSpPr>
          <p:spPr>
            <a:xfrm>
              <a:off x="448766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1C6EF2A1-9AA6-41F2-B132-848FBE83B502}"/>
                </a:ext>
              </a:extLst>
            </p:cNvPr>
            <p:cNvSpPr/>
            <p:nvPr/>
          </p:nvSpPr>
          <p:spPr>
            <a:xfrm>
              <a:off x="528014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F5A1BA44-6433-4553-9170-F63130A26DAE}"/>
                </a:ext>
              </a:extLst>
            </p:cNvPr>
            <p:cNvSpPr/>
            <p:nvPr/>
          </p:nvSpPr>
          <p:spPr>
            <a:xfrm>
              <a:off x="607262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2E0F0260-A240-4BED-AF00-B6D76A72F647}"/>
                </a:ext>
              </a:extLst>
            </p:cNvPr>
            <p:cNvSpPr/>
            <p:nvPr/>
          </p:nvSpPr>
          <p:spPr>
            <a:xfrm>
              <a:off x="6865108" y="3767523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A5FDCC83-BE01-431D-BD00-A0BBD0485655}"/>
                </a:ext>
              </a:extLst>
            </p:cNvPr>
            <p:cNvSpPr/>
            <p:nvPr/>
          </p:nvSpPr>
          <p:spPr>
            <a:xfrm>
              <a:off x="-1059692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59F1AEFE-7570-4207-A01D-24012618207E}"/>
                </a:ext>
              </a:extLst>
            </p:cNvPr>
            <p:cNvSpPr/>
            <p:nvPr/>
          </p:nvSpPr>
          <p:spPr>
            <a:xfrm>
              <a:off x="-267212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F9D45AC1-0357-40EF-83D4-703E29933953}"/>
                </a:ext>
              </a:extLst>
            </p:cNvPr>
            <p:cNvSpPr/>
            <p:nvPr/>
          </p:nvSpPr>
          <p:spPr>
            <a:xfrm>
              <a:off x="52526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4665604F-9CFA-48D3-A00B-08E6B130E6E1}"/>
                </a:ext>
              </a:extLst>
            </p:cNvPr>
            <p:cNvSpPr/>
            <p:nvPr/>
          </p:nvSpPr>
          <p:spPr>
            <a:xfrm>
              <a:off x="131774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BEE1DA9E-406F-4FD9-B82B-986769780ED1}"/>
                </a:ext>
              </a:extLst>
            </p:cNvPr>
            <p:cNvSpPr/>
            <p:nvPr/>
          </p:nvSpPr>
          <p:spPr>
            <a:xfrm>
              <a:off x="211022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30AF2834-D3C6-4E94-AFC1-BC5E701365C2}"/>
                </a:ext>
              </a:extLst>
            </p:cNvPr>
            <p:cNvSpPr/>
            <p:nvPr/>
          </p:nvSpPr>
          <p:spPr>
            <a:xfrm>
              <a:off x="290270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4339F4D3-669B-49EF-B455-064534D96170}"/>
                </a:ext>
              </a:extLst>
            </p:cNvPr>
            <p:cNvSpPr/>
            <p:nvPr/>
          </p:nvSpPr>
          <p:spPr>
            <a:xfrm>
              <a:off x="369518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C0AC7583-16A2-4AFC-9A08-4CFB061D040B}"/>
                </a:ext>
              </a:extLst>
            </p:cNvPr>
            <p:cNvSpPr/>
            <p:nvPr/>
          </p:nvSpPr>
          <p:spPr>
            <a:xfrm>
              <a:off x="448766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D3DA35B4-41BC-4DBF-96AD-61CC8344B0F0}"/>
                </a:ext>
              </a:extLst>
            </p:cNvPr>
            <p:cNvSpPr/>
            <p:nvPr/>
          </p:nvSpPr>
          <p:spPr>
            <a:xfrm>
              <a:off x="528014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581F20E4-A158-48CC-8601-CDE958871174}"/>
                </a:ext>
              </a:extLst>
            </p:cNvPr>
            <p:cNvSpPr/>
            <p:nvPr/>
          </p:nvSpPr>
          <p:spPr>
            <a:xfrm>
              <a:off x="607262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39387A44-5319-4B7F-A75C-E79A49F4FA52}"/>
                </a:ext>
              </a:extLst>
            </p:cNvPr>
            <p:cNvSpPr/>
            <p:nvPr/>
          </p:nvSpPr>
          <p:spPr>
            <a:xfrm>
              <a:off x="6865108" y="4988247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64E74154-4464-4357-94E9-270BFB198303}"/>
                </a:ext>
              </a:extLst>
            </p:cNvPr>
            <p:cNvSpPr/>
            <p:nvPr/>
          </p:nvSpPr>
          <p:spPr>
            <a:xfrm>
              <a:off x="-1059692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F498DD8A-AC59-43A2-8A76-067D4BE77AAF}"/>
                </a:ext>
              </a:extLst>
            </p:cNvPr>
            <p:cNvSpPr/>
            <p:nvPr/>
          </p:nvSpPr>
          <p:spPr>
            <a:xfrm>
              <a:off x="-267212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D49993E2-8B19-4AD3-B454-029CF8AA8AD6}"/>
                </a:ext>
              </a:extLst>
            </p:cNvPr>
            <p:cNvSpPr/>
            <p:nvPr/>
          </p:nvSpPr>
          <p:spPr>
            <a:xfrm>
              <a:off x="52526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EA68FBCC-EEF5-4C81-9DDE-3D7771652B9E}"/>
                </a:ext>
              </a:extLst>
            </p:cNvPr>
            <p:cNvSpPr/>
            <p:nvPr/>
          </p:nvSpPr>
          <p:spPr>
            <a:xfrm>
              <a:off x="131774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EAF3D8B8-37F1-448B-98C0-F4AFB38E844C}"/>
                </a:ext>
              </a:extLst>
            </p:cNvPr>
            <p:cNvSpPr/>
            <p:nvPr/>
          </p:nvSpPr>
          <p:spPr>
            <a:xfrm>
              <a:off x="211022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55B84220-8783-42CB-A30D-8F06994F22E4}"/>
                </a:ext>
              </a:extLst>
            </p:cNvPr>
            <p:cNvSpPr/>
            <p:nvPr/>
          </p:nvSpPr>
          <p:spPr>
            <a:xfrm>
              <a:off x="290270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AF8146D4-13B8-43C1-B565-F4978D518686}"/>
                </a:ext>
              </a:extLst>
            </p:cNvPr>
            <p:cNvSpPr/>
            <p:nvPr/>
          </p:nvSpPr>
          <p:spPr>
            <a:xfrm>
              <a:off x="369518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DD1B1332-40B1-4970-9E1C-4430F304A91D}"/>
                </a:ext>
              </a:extLst>
            </p:cNvPr>
            <p:cNvSpPr/>
            <p:nvPr/>
          </p:nvSpPr>
          <p:spPr>
            <a:xfrm>
              <a:off x="448766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0E3E2896-3387-4C0C-BC48-1A62EB23D1C2}"/>
                </a:ext>
              </a:extLst>
            </p:cNvPr>
            <p:cNvSpPr/>
            <p:nvPr/>
          </p:nvSpPr>
          <p:spPr>
            <a:xfrm>
              <a:off x="528014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A1A70B7C-09F2-490C-AE2B-E2CAAEDBC1D9}"/>
                </a:ext>
              </a:extLst>
            </p:cNvPr>
            <p:cNvSpPr/>
            <p:nvPr/>
          </p:nvSpPr>
          <p:spPr>
            <a:xfrm>
              <a:off x="607262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20F89EC8-057E-4920-BDDD-8234D0ECCC07}"/>
                </a:ext>
              </a:extLst>
            </p:cNvPr>
            <p:cNvSpPr/>
            <p:nvPr/>
          </p:nvSpPr>
          <p:spPr>
            <a:xfrm>
              <a:off x="6865108" y="6208971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77951D7C-9DB2-43F8-86E3-EC2F3EF9F9F0}"/>
                </a:ext>
              </a:extLst>
            </p:cNvPr>
            <p:cNvSpPr/>
            <p:nvPr/>
          </p:nvSpPr>
          <p:spPr>
            <a:xfrm>
              <a:off x="-1059692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B3F7B934-708F-4AAC-843D-71DD99355C9A}"/>
                </a:ext>
              </a:extLst>
            </p:cNvPr>
            <p:cNvSpPr/>
            <p:nvPr/>
          </p:nvSpPr>
          <p:spPr>
            <a:xfrm>
              <a:off x="-267212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861FAB39-BCFB-4816-BBA5-CA363B0A140C}"/>
                </a:ext>
              </a:extLst>
            </p:cNvPr>
            <p:cNvSpPr/>
            <p:nvPr/>
          </p:nvSpPr>
          <p:spPr>
            <a:xfrm>
              <a:off x="52526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33CEA264-BBFB-4E17-BA44-2759EF97477C}"/>
                </a:ext>
              </a:extLst>
            </p:cNvPr>
            <p:cNvSpPr/>
            <p:nvPr/>
          </p:nvSpPr>
          <p:spPr>
            <a:xfrm>
              <a:off x="131774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16739595-B640-4F73-AA7B-447CDE18E59B}"/>
                </a:ext>
              </a:extLst>
            </p:cNvPr>
            <p:cNvSpPr/>
            <p:nvPr/>
          </p:nvSpPr>
          <p:spPr>
            <a:xfrm>
              <a:off x="211022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8DC75459-A7D9-421D-A7BA-88A8A3050643}"/>
                </a:ext>
              </a:extLst>
            </p:cNvPr>
            <p:cNvSpPr/>
            <p:nvPr/>
          </p:nvSpPr>
          <p:spPr>
            <a:xfrm>
              <a:off x="290270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F751B4F0-A07C-44C8-A386-DCDF4C43C49C}"/>
                </a:ext>
              </a:extLst>
            </p:cNvPr>
            <p:cNvSpPr/>
            <p:nvPr/>
          </p:nvSpPr>
          <p:spPr>
            <a:xfrm>
              <a:off x="369518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520551C1-FE9D-49D9-B3BD-3D1D0B1477B8}"/>
                </a:ext>
              </a:extLst>
            </p:cNvPr>
            <p:cNvSpPr/>
            <p:nvPr/>
          </p:nvSpPr>
          <p:spPr>
            <a:xfrm>
              <a:off x="448766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8709575D-F68C-449A-BC36-D276B0D0D0ED}"/>
                </a:ext>
              </a:extLst>
            </p:cNvPr>
            <p:cNvSpPr/>
            <p:nvPr/>
          </p:nvSpPr>
          <p:spPr>
            <a:xfrm>
              <a:off x="528014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85FA0569-03DD-40D2-A37F-0F80D4DBFAD4}"/>
                </a:ext>
              </a:extLst>
            </p:cNvPr>
            <p:cNvSpPr/>
            <p:nvPr/>
          </p:nvSpPr>
          <p:spPr>
            <a:xfrm>
              <a:off x="607262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11940DFC-2B47-4A92-93CA-DF2C907F8F94}"/>
                </a:ext>
              </a:extLst>
            </p:cNvPr>
            <p:cNvSpPr/>
            <p:nvPr/>
          </p:nvSpPr>
          <p:spPr>
            <a:xfrm>
              <a:off x="6865108" y="7429695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246891E4-C6E5-4FD8-AA7C-C2B33CA09741}"/>
                </a:ext>
              </a:extLst>
            </p:cNvPr>
            <p:cNvSpPr/>
            <p:nvPr/>
          </p:nvSpPr>
          <p:spPr>
            <a:xfrm>
              <a:off x="-1059692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7F526557-48B8-451A-9B10-A845263A7926}"/>
                </a:ext>
              </a:extLst>
            </p:cNvPr>
            <p:cNvSpPr/>
            <p:nvPr/>
          </p:nvSpPr>
          <p:spPr>
            <a:xfrm>
              <a:off x="-267212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6F2D56D7-6009-4E22-A0E1-E4E7ADA5AA62}"/>
                </a:ext>
              </a:extLst>
            </p:cNvPr>
            <p:cNvSpPr/>
            <p:nvPr/>
          </p:nvSpPr>
          <p:spPr>
            <a:xfrm>
              <a:off x="52526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DD15C799-B9B0-45ED-BC66-743910DAC73D}"/>
                </a:ext>
              </a:extLst>
            </p:cNvPr>
            <p:cNvSpPr/>
            <p:nvPr/>
          </p:nvSpPr>
          <p:spPr>
            <a:xfrm>
              <a:off x="131774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xmlns="" id="{1CCCC32A-4916-4793-BB61-E66818C90EF5}"/>
                </a:ext>
              </a:extLst>
            </p:cNvPr>
            <p:cNvSpPr/>
            <p:nvPr/>
          </p:nvSpPr>
          <p:spPr>
            <a:xfrm>
              <a:off x="211022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D9623FE4-E539-4115-B174-06A80D90D72F}"/>
                </a:ext>
              </a:extLst>
            </p:cNvPr>
            <p:cNvSpPr/>
            <p:nvPr/>
          </p:nvSpPr>
          <p:spPr>
            <a:xfrm>
              <a:off x="290270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2046A611-B0E9-4923-B94A-B85A606B67D4}"/>
                </a:ext>
              </a:extLst>
            </p:cNvPr>
            <p:cNvSpPr/>
            <p:nvPr/>
          </p:nvSpPr>
          <p:spPr>
            <a:xfrm>
              <a:off x="369518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F0814781-510C-441E-A3C3-C9688B842F6D}"/>
                </a:ext>
              </a:extLst>
            </p:cNvPr>
            <p:cNvSpPr/>
            <p:nvPr/>
          </p:nvSpPr>
          <p:spPr>
            <a:xfrm>
              <a:off x="448766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887BFF61-FF1A-4ADE-914C-8895999C7AEA}"/>
                </a:ext>
              </a:extLst>
            </p:cNvPr>
            <p:cNvSpPr/>
            <p:nvPr/>
          </p:nvSpPr>
          <p:spPr>
            <a:xfrm>
              <a:off x="528014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F36302E1-20A9-4200-8630-6802A5B5E353}"/>
                </a:ext>
              </a:extLst>
            </p:cNvPr>
            <p:cNvSpPr/>
            <p:nvPr/>
          </p:nvSpPr>
          <p:spPr>
            <a:xfrm>
              <a:off x="607262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1B9071D9-F3B3-4CDE-81A7-006D4CE1755E}"/>
                </a:ext>
              </a:extLst>
            </p:cNvPr>
            <p:cNvSpPr/>
            <p:nvPr/>
          </p:nvSpPr>
          <p:spPr>
            <a:xfrm>
              <a:off x="6865108" y="8650419"/>
              <a:ext cx="78864" cy="78864"/>
            </a:xfrm>
            <a:prstGeom prst="ellipse">
              <a:avLst/>
            </a:prstGeom>
            <a:solidFill>
              <a:srgbClr val="022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AFAA6DB1-B842-4C63-83DC-DBD7F79B6C24}"/>
              </a:ext>
            </a:extLst>
          </p:cNvPr>
          <p:cNvSpPr/>
          <p:nvPr/>
        </p:nvSpPr>
        <p:spPr>
          <a:xfrm>
            <a:off x="-2724150" y="0"/>
            <a:ext cx="8248650" cy="7524750"/>
          </a:xfrm>
          <a:prstGeom prst="triangle">
            <a:avLst/>
          </a:prstGeom>
          <a:noFill/>
          <a:ln w="69850">
            <a:solidFill>
              <a:srgbClr val="E29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FF577871-5515-409C-8BEE-84899AD26DB4}"/>
              </a:ext>
            </a:extLst>
          </p:cNvPr>
          <p:cNvSpPr/>
          <p:nvPr/>
        </p:nvSpPr>
        <p:spPr>
          <a:xfrm>
            <a:off x="-2724150" y="1638300"/>
            <a:ext cx="8248650" cy="7524750"/>
          </a:xfrm>
          <a:prstGeom prst="triangle">
            <a:avLst/>
          </a:prstGeom>
          <a:noFill/>
          <a:ln w="69850">
            <a:solidFill>
              <a:srgbClr val="E29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6AAEEA1B-7F2A-4456-BAB2-EF6E34BA64E8}"/>
              </a:ext>
            </a:extLst>
          </p:cNvPr>
          <p:cNvSpPr/>
          <p:nvPr/>
        </p:nvSpPr>
        <p:spPr>
          <a:xfrm>
            <a:off x="-2724150" y="3276600"/>
            <a:ext cx="8248650" cy="7524750"/>
          </a:xfrm>
          <a:prstGeom prst="triangle">
            <a:avLst/>
          </a:prstGeom>
          <a:noFill/>
          <a:ln w="69850">
            <a:solidFill>
              <a:srgbClr val="E29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xmlns="" id="{D4771966-3FAC-43C0-9FE1-B708EE8D01B5}"/>
              </a:ext>
            </a:extLst>
          </p:cNvPr>
          <p:cNvSpPr/>
          <p:nvPr/>
        </p:nvSpPr>
        <p:spPr>
          <a:xfrm rot="18131922">
            <a:off x="-1143000" y="6472708"/>
            <a:ext cx="3352800" cy="590550"/>
          </a:xfrm>
          <a:prstGeom prst="parallelogram">
            <a:avLst>
              <a:gd name="adj" fmla="val 53205"/>
            </a:avLst>
          </a:prstGeom>
          <a:solidFill>
            <a:srgbClr val="E29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3075ADAC-3F58-4E32-9ADB-B48FB012164B}"/>
              </a:ext>
            </a:extLst>
          </p:cNvPr>
          <p:cNvSpPr/>
          <p:nvPr/>
        </p:nvSpPr>
        <p:spPr>
          <a:xfrm rot="18131922">
            <a:off x="-533255" y="7569022"/>
            <a:ext cx="3352800" cy="590550"/>
          </a:xfrm>
          <a:prstGeom prst="parallelogram">
            <a:avLst>
              <a:gd name="adj" fmla="val 53205"/>
            </a:avLst>
          </a:prstGeom>
          <a:solidFill>
            <a:srgbClr val="E29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C22DDA8-4154-44F4-A13E-992B349B5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90880" y="0"/>
            <a:ext cx="3725740" cy="6858000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954D87E-2BAE-457A-8E1F-770CBE5AE3FE}"/>
              </a:ext>
            </a:extLst>
          </p:cNvPr>
          <p:cNvGrpSpPr/>
          <p:nvPr/>
        </p:nvGrpSpPr>
        <p:grpSpPr>
          <a:xfrm>
            <a:off x="2996725" y="1900519"/>
            <a:ext cx="7035205" cy="3770263"/>
            <a:chOff x="2901977" y="1140824"/>
            <a:chExt cx="7035205" cy="3770263"/>
          </a:xfrm>
        </p:grpSpPr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xmlns="" id="{5D507010-975B-44C0-96F4-D955A8854069}"/>
                </a:ext>
              </a:extLst>
            </p:cNvPr>
            <p:cNvSpPr txBox="1"/>
            <p:nvPr/>
          </p:nvSpPr>
          <p:spPr>
            <a:xfrm>
              <a:off x="2901977" y="2094933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cs"/>
                  <a:sym typeface="+mn-ea"/>
                </a:rPr>
                <a:t>一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xmlns="" id="{52162F5F-7045-445E-BB6F-B3F8D8B8C031}"/>
                </a:ext>
              </a:extLst>
            </p:cNvPr>
            <p:cNvSpPr txBox="1"/>
            <p:nvPr/>
          </p:nvSpPr>
          <p:spPr>
            <a:xfrm>
              <a:off x="4307292" y="2400166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cs"/>
                  <a:sym typeface="+mn-ea"/>
                </a:rPr>
                <a:t>起</a:t>
              </a:r>
            </a:p>
          </p:txBody>
        </p: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xmlns="" id="{B38A13B3-1AE6-4CE8-8E31-F2EB99488382}"/>
                </a:ext>
              </a:extLst>
            </p:cNvPr>
            <p:cNvSpPr txBox="1"/>
            <p:nvPr/>
          </p:nvSpPr>
          <p:spPr>
            <a:xfrm>
              <a:off x="6687574" y="1140824"/>
              <a:ext cx="3249608" cy="37702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prstMaterial="softEdge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3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+mn-cs"/>
                  <a:sym typeface="+mn-ea"/>
                </a:rPr>
                <a:t>强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FEE5363-9E67-4D4E-B0F5-78ED4BDA33C5}"/>
                </a:ext>
              </a:extLst>
            </p:cNvPr>
            <p:cNvGrpSpPr/>
            <p:nvPr/>
          </p:nvGrpSpPr>
          <p:grpSpPr>
            <a:xfrm>
              <a:off x="5862718" y="2487152"/>
              <a:ext cx="1447766" cy="1447766"/>
              <a:chOff x="8263048" y="2615968"/>
              <a:chExt cx="1447766" cy="1447766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6EB3638D-285F-4A92-91B4-CCD978FA8F71}"/>
                  </a:ext>
                </a:extLst>
              </p:cNvPr>
              <p:cNvSpPr/>
              <p:nvPr/>
            </p:nvSpPr>
            <p:spPr>
              <a:xfrm>
                <a:off x="8263048" y="2615968"/>
                <a:ext cx="1447766" cy="1447766"/>
              </a:xfrm>
              <a:prstGeom prst="ellipse">
                <a:avLst/>
              </a:prstGeom>
              <a:solidFill>
                <a:srgbClr val="E29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TextBox 10">
                <a:extLst>
                  <a:ext uri="{FF2B5EF4-FFF2-40B4-BE49-F238E27FC236}">
                    <a16:creationId xmlns:a16="http://schemas.microsoft.com/office/drawing/2014/main" xmlns="" id="{73653BBB-A496-4E60-9C24-8B026DE591C2}"/>
                  </a:ext>
                </a:extLst>
              </p:cNvPr>
              <p:cNvSpPr txBox="1"/>
              <p:nvPr/>
            </p:nvSpPr>
            <p:spPr>
              <a:xfrm>
                <a:off x="8436726" y="2615968"/>
                <a:ext cx="12105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prstMaterial="softEdge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禹卫书法行书简体&#10;" panose="02000603000000000000" pitchFamily="2" charset="-122"/>
                    <a:ea typeface="禹卫书法行书简体&#10;" panose="02000603000000000000" pitchFamily="2" charset="-122"/>
                    <a:cs typeface="+mn-cs"/>
                    <a:sym typeface="+mn-ea"/>
                  </a:rPr>
                  <a:t>变</a:t>
                </a:r>
              </a:p>
            </p:txBody>
          </p:sp>
        </p:grp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C8B077E1-8BCD-424A-A006-94EAC25F43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7170" y="1786558"/>
            <a:ext cx="2686198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3569AFB9-7748-42E6-B60C-F2548EE54A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17" y="804417"/>
            <a:ext cx="3292942" cy="6858000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36E571A-F700-4E63-BBB6-7B7A8BD93284}"/>
              </a:ext>
            </a:extLst>
          </p:cNvPr>
          <p:cNvGrpSpPr/>
          <p:nvPr/>
        </p:nvGrpSpPr>
        <p:grpSpPr>
          <a:xfrm>
            <a:off x="3597602" y="2398500"/>
            <a:ext cx="3174114" cy="377852"/>
            <a:chOff x="4127396" y="4048746"/>
            <a:chExt cx="3174114" cy="37785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DE1C5C04-F9D8-4B94-8F49-F9639982B308}"/>
                </a:ext>
              </a:extLst>
            </p:cNvPr>
            <p:cNvGrpSpPr/>
            <p:nvPr/>
          </p:nvGrpSpPr>
          <p:grpSpPr>
            <a:xfrm rot="5400000">
              <a:off x="5529782" y="2646360"/>
              <a:ext cx="369342" cy="3174114"/>
              <a:chOff x="7187952" y="2074620"/>
              <a:chExt cx="725045" cy="3174114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037EAF93-8FA7-486D-8502-E2076D19282E}"/>
                  </a:ext>
                </a:extLst>
              </p:cNvPr>
              <p:cNvGrpSpPr/>
              <p:nvPr/>
            </p:nvGrpSpPr>
            <p:grpSpPr>
              <a:xfrm>
                <a:off x="7187952" y="2074620"/>
                <a:ext cx="319174" cy="3174114"/>
                <a:chOff x="7470458" y="1093086"/>
                <a:chExt cx="319174" cy="1820227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xmlns="" id="{35E0C5AB-8D47-4158-BBED-2DC66B321AB2}"/>
                    </a:ext>
                  </a:extLst>
                </p:cNvPr>
                <p:cNvCxnSpPr/>
                <p:nvPr/>
              </p:nvCxnSpPr>
              <p:spPr>
                <a:xfrm>
                  <a:off x="7475220" y="1093086"/>
                  <a:ext cx="0" cy="1820227"/>
                </a:xfrm>
                <a:prstGeom prst="line">
                  <a:avLst/>
                </a:prstGeom>
                <a:ln w="317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64CB59E6-1B7F-478E-A1B3-B078C4D91A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475220" y="2905071"/>
                  <a:ext cx="314412" cy="0"/>
                </a:xfrm>
                <a:prstGeom prst="line">
                  <a:avLst/>
                </a:prstGeom>
                <a:ln w="317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65818BED-4474-47B2-B0BA-A457A8D7CE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470458" y="1101280"/>
                  <a:ext cx="314412" cy="0"/>
                </a:xfrm>
                <a:prstGeom prst="line">
                  <a:avLst/>
                </a:prstGeom>
                <a:ln w="317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C9CA476C-2A88-4899-83BF-236F6219E882}"/>
                  </a:ext>
                </a:extLst>
              </p:cNvPr>
              <p:cNvGrpSpPr/>
              <p:nvPr/>
            </p:nvGrpSpPr>
            <p:grpSpPr>
              <a:xfrm flipH="1">
                <a:off x="7667358" y="2074620"/>
                <a:ext cx="245639" cy="3174114"/>
                <a:chOff x="7470458" y="1093086"/>
                <a:chExt cx="319171" cy="1820227"/>
              </a:xfrm>
            </p:grpSpPr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227A0F34-35BB-40D0-BC78-CC865476A08A}"/>
                    </a:ext>
                  </a:extLst>
                </p:cNvPr>
                <p:cNvCxnSpPr/>
                <p:nvPr/>
              </p:nvCxnSpPr>
              <p:spPr>
                <a:xfrm>
                  <a:off x="7475220" y="1093086"/>
                  <a:ext cx="0" cy="1820227"/>
                </a:xfrm>
                <a:prstGeom prst="line">
                  <a:avLst/>
                </a:prstGeom>
                <a:ln w="317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060124E2-A307-4564-93CA-23D7F2F0C5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475219" y="2905070"/>
                  <a:ext cx="314410" cy="0"/>
                </a:xfrm>
                <a:prstGeom prst="line">
                  <a:avLst/>
                </a:prstGeom>
                <a:ln w="317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4EDA09FA-4BC8-41BA-AED1-DA74AE6329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7470458" y="1101280"/>
                  <a:ext cx="314412" cy="0"/>
                </a:xfrm>
                <a:prstGeom prst="line">
                  <a:avLst/>
                </a:prstGeom>
                <a:ln w="317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5BD9EF87-843D-45C6-A1C3-8756AF2474EB}"/>
                </a:ext>
              </a:extLst>
            </p:cNvPr>
            <p:cNvSpPr txBox="1"/>
            <p:nvPr/>
          </p:nvSpPr>
          <p:spPr>
            <a:xfrm>
              <a:off x="4193438" y="4057266"/>
              <a:ext cx="29571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每日一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P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免费训练营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959DB9B-FA97-4F8C-9265-598B5053ED0A}"/>
              </a:ext>
            </a:extLst>
          </p:cNvPr>
          <p:cNvGrpSpPr/>
          <p:nvPr/>
        </p:nvGrpSpPr>
        <p:grpSpPr>
          <a:xfrm>
            <a:off x="3525943" y="1305360"/>
            <a:ext cx="2062990" cy="867784"/>
            <a:chOff x="2408189" y="3998666"/>
            <a:chExt cx="2062990" cy="86778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EFF63287-1187-40D0-BCBE-C778948DBE92}"/>
                </a:ext>
              </a:extLst>
            </p:cNvPr>
            <p:cNvSpPr txBox="1"/>
            <p:nvPr/>
          </p:nvSpPr>
          <p:spPr>
            <a:xfrm>
              <a:off x="2408189" y="3998666"/>
              <a:ext cx="12843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DATE        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2464E02D-D664-46A0-8130-7B81CDFD1AA1}"/>
                </a:ext>
              </a:extLst>
            </p:cNvPr>
            <p:cNvSpPr txBox="1"/>
            <p:nvPr/>
          </p:nvSpPr>
          <p:spPr>
            <a:xfrm>
              <a:off x="3259410" y="3998666"/>
              <a:ext cx="689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TIME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4A960ADD-882E-40CE-A073-10C12EC4A88F}"/>
                </a:ext>
              </a:extLst>
            </p:cNvPr>
            <p:cNvGrpSpPr/>
            <p:nvPr/>
          </p:nvGrpSpPr>
          <p:grpSpPr>
            <a:xfrm>
              <a:off x="2416396" y="4343230"/>
              <a:ext cx="2054783" cy="523220"/>
              <a:chOff x="2416396" y="4343230"/>
              <a:chExt cx="2054783" cy="523220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6839F06F-52C9-4324-AC2C-BD0211B53DC9}"/>
                  </a:ext>
                </a:extLst>
              </p:cNvPr>
              <p:cNvSpPr/>
              <p:nvPr/>
            </p:nvSpPr>
            <p:spPr>
              <a:xfrm>
                <a:off x="3372754" y="4401974"/>
                <a:ext cx="441615" cy="441615"/>
              </a:xfrm>
              <a:prstGeom prst="ellipse">
                <a:avLst/>
              </a:prstGeom>
              <a:solidFill>
                <a:srgbClr val="E295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73A750CC-8F40-47F8-9E78-4231A919743B}"/>
                  </a:ext>
                </a:extLst>
              </p:cNvPr>
              <p:cNvSpPr txBox="1"/>
              <p:nvPr/>
            </p:nvSpPr>
            <p:spPr>
              <a:xfrm>
                <a:off x="2416396" y="4343230"/>
                <a:ext cx="205478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29529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1/23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5C89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19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29529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rPr>
                  <a:t>:00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E29529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xmlns="" id="{EC437B23-36F0-49A3-AE42-AFA2C6FDDBDB}"/>
              </a:ext>
            </a:extLst>
          </p:cNvPr>
          <p:cNvGrpSpPr/>
          <p:nvPr/>
        </p:nvGrpSpPr>
        <p:grpSpPr>
          <a:xfrm>
            <a:off x="9746802" y="533088"/>
            <a:ext cx="2132560" cy="633088"/>
            <a:chOff x="7338960" y="5855120"/>
            <a:chExt cx="2132560" cy="633088"/>
          </a:xfrm>
        </p:grpSpPr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xmlns="" id="{6147DAF3-3AFC-493B-988B-61A53EA7ED2F}"/>
                </a:ext>
              </a:extLst>
            </p:cNvPr>
            <p:cNvSpPr txBox="1"/>
            <p:nvPr/>
          </p:nvSpPr>
          <p:spPr>
            <a:xfrm>
              <a:off x="7800713" y="5855120"/>
              <a:ext cx="1637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DAWEN PPT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xmlns="" id="{AA02EC1C-3ACE-4E0E-A31B-AA015AF75F01}"/>
                </a:ext>
              </a:extLst>
            </p:cNvPr>
            <p:cNvSpPr txBox="1"/>
            <p:nvPr/>
          </p:nvSpPr>
          <p:spPr>
            <a:xfrm>
              <a:off x="7338960" y="6149654"/>
              <a:ext cx="21325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FREE TEMPLETE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5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4D8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EDCA364-96B7-49B8-A78A-AF414019AF1D}"/>
              </a:ext>
            </a:extLst>
          </p:cNvPr>
          <p:cNvGrpSpPr/>
          <p:nvPr/>
        </p:nvGrpSpPr>
        <p:grpSpPr>
          <a:xfrm>
            <a:off x="463708" y="623988"/>
            <a:ext cx="4813142" cy="7910412"/>
            <a:chOff x="1282858" y="1352550"/>
            <a:chExt cx="3349827" cy="550545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6C733DCD-17AD-4325-B222-1A6DC877CC5C}"/>
                </a:ext>
              </a:extLst>
            </p:cNvPr>
            <p:cNvSpPr/>
            <p:nvPr/>
          </p:nvSpPr>
          <p:spPr>
            <a:xfrm>
              <a:off x="2196267" y="1352550"/>
              <a:ext cx="2436418" cy="5505450"/>
            </a:xfrm>
            <a:prstGeom prst="rect">
              <a:avLst/>
            </a:prstGeom>
            <a:blipFill dpi="0" rotWithShape="1">
              <a:blip r:embed="rId2">
                <a:alphaModFix amt="41000"/>
              </a:blip>
              <a:srcRect/>
              <a:stretch>
                <a:fillRect/>
              </a:stretch>
            </a:blip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A546220-C669-40CF-A195-38DBA8CE0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2858" y="1352550"/>
              <a:ext cx="2436418" cy="5505450"/>
            </a:xfrm>
            <a:prstGeom prst="rect">
              <a:avLst/>
            </a:prstGeom>
          </p:spPr>
        </p:pic>
      </p:grpSp>
      <p:sp>
        <p:nvSpPr>
          <p:cNvPr id="12" name="TextBox 10">
            <a:extLst>
              <a:ext uri="{FF2B5EF4-FFF2-40B4-BE49-F238E27FC236}">
                <a16:creationId xmlns:a16="http://schemas.microsoft.com/office/drawing/2014/main" xmlns="" id="{32F6B0FE-CA3F-4D0B-A91F-828A0F086F93}"/>
              </a:ext>
            </a:extLst>
          </p:cNvPr>
          <p:cNvSpPr txBox="1"/>
          <p:nvPr/>
        </p:nvSpPr>
        <p:spPr>
          <a:xfrm>
            <a:off x="5803285" y="3111897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演示悠然小楷" panose="00000500000000000000" pitchFamily="2" charset="-122"/>
                <a:ea typeface="文鼎中行书繁" panose="02010609010101010101" pitchFamily="49" charset="-122"/>
                <a:cs typeface="+mn-cs"/>
                <a:sym typeface="+mn-ea"/>
              </a:rPr>
              <a:t>最美的</a:t>
            </a: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xmlns="" id="{9CD50B2B-D335-4B95-979E-F6AFEBD3D88D}"/>
              </a:ext>
            </a:extLst>
          </p:cNvPr>
          <p:cNvSpPr txBox="1"/>
          <p:nvPr/>
        </p:nvSpPr>
        <p:spPr>
          <a:xfrm>
            <a:off x="8413750" y="1788457"/>
            <a:ext cx="2315057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1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演示悠然小楷" panose="00000500000000000000" pitchFamily="2" charset="-122"/>
                <a:ea typeface="文鼎中行书繁" panose="02010609010101010101" pitchFamily="49" charset="-122"/>
                <a:cs typeface="+mn-cs"/>
                <a:sym typeface="+mn-ea"/>
              </a:rPr>
              <a:t>遇</a:t>
            </a: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xmlns="" id="{61B872CE-0228-4903-B314-956F585A924A}"/>
              </a:ext>
            </a:extLst>
          </p:cNvPr>
          <p:cNvSpPr txBox="1"/>
          <p:nvPr/>
        </p:nvSpPr>
        <p:spPr>
          <a:xfrm>
            <a:off x="9847664" y="2840038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演示悠然小楷" panose="00000500000000000000" pitchFamily="2" charset="-122"/>
                <a:ea typeface="文鼎中行书繁" panose="02010609010101010101" pitchFamily="49" charset="-122"/>
                <a:cs typeface="+mn-cs"/>
                <a:sym typeface="+mn-ea"/>
              </a:rPr>
              <a:t>见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7E2FD7D9-978E-4874-95BC-F0DA07DC5E81}"/>
              </a:ext>
            </a:extLst>
          </p:cNvPr>
          <p:cNvCxnSpPr>
            <a:cxnSpLocks/>
          </p:cNvCxnSpPr>
          <p:nvPr/>
        </p:nvCxnSpPr>
        <p:spPr>
          <a:xfrm>
            <a:off x="3217921" y="3234785"/>
            <a:ext cx="5041900" cy="0"/>
          </a:xfrm>
          <a:prstGeom prst="line">
            <a:avLst/>
          </a:prstGeom>
          <a:ln>
            <a:solidFill>
              <a:srgbClr val="3E4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33A7B39-B910-44F4-B6FD-CE35C4424FD1}"/>
              </a:ext>
            </a:extLst>
          </p:cNvPr>
          <p:cNvCxnSpPr>
            <a:cxnSpLocks/>
          </p:cNvCxnSpPr>
          <p:nvPr/>
        </p:nvCxnSpPr>
        <p:spPr>
          <a:xfrm>
            <a:off x="6058510" y="4435336"/>
            <a:ext cx="4538662" cy="0"/>
          </a:xfrm>
          <a:prstGeom prst="line">
            <a:avLst/>
          </a:prstGeom>
          <a:ln>
            <a:solidFill>
              <a:srgbClr val="3E49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2D730908-9B43-4AA3-9E80-A3A081E3490B}"/>
              </a:ext>
            </a:extLst>
          </p:cNvPr>
          <p:cNvSpPr/>
          <p:nvPr/>
        </p:nvSpPr>
        <p:spPr>
          <a:xfrm>
            <a:off x="6786845" y="2468338"/>
            <a:ext cx="743400" cy="743400"/>
          </a:xfrm>
          <a:prstGeom prst="ellipse">
            <a:avLst/>
          </a:prstGeom>
          <a:solidFill>
            <a:srgbClr val="3E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263EE48-F5D1-4099-ADB8-43865E2237B1}"/>
              </a:ext>
            </a:extLst>
          </p:cNvPr>
          <p:cNvSpPr/>
          <p:nvPr/>
        </p:nvSpPr>
        <p:spPr>
          <a:xfrm>
            <a:off x="7599659" y="2468338"/>
            <a:ext cx="743400" cy="743400"/>
          </a:xfrm>
          <a:prstGeom prst="ellipse">
            <a:avLst/>
          </a:prstGeom>
          <a:solidFill>
            <a:srgbClr val="3E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TextBox 10">
            <a:extLst>
              <a:ext uri="{FF2B5EF4-FFF2-40B4-BE49-F238E27FC236}">
                <a16:creationId xmlns:a16="http://schemas.microsoft.com/office/drawing/2014/main" xmlns="" id="{ADA08274-4E32-4173-8555-84962C76DE9F}"/>
              </a:ext>
            </a:extLst>
          </p:cNvPr>
          <p:cNvSpPr txBox="1"/>
          <p:nvPr/>
        </p:nvSpPr>
        <p:spPr>
          <a:xfrm>
            <a:off x="6720127" y="232724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C4D8D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冬</a:t>
            </a:r>
          </a:p>
        </p:txBody>
      </p:sp>
      <p:sp>
        <p:nvSpPr>
          <p:cNvPr id="23" name="TextBox 10">
            <a:extLst>
              <a:ext uri="{FF2B5EF4-FFF2-40B4-BE49-F238E27FC236}">
                <a16:creationId xmlns:a16="http://schemas.microsoft.com/office/drawing/2014/main" xmlns="" id="{F504B9EC-81F9-463B-BF14-01D1E2FEE7CB}"/>
              </a:ext>
            </a:extLst>
          </p:cNvPr>
          <p:cNvSpPr txBox="1"/>
          <p:nvPr/>
        </p:nvSpPr>
        <p:spPr>
          <a:xfrm>
            <a:off x="7518214" y="234303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C4D8D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天</a:t>
            </a: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xmlns="" id="{65505791-197A-4CD7-9B82-8C0A4C904BBA}"/>
              </a:ext>
            </a:extLst>
          </p:cNvPr>
          <p:cNvSpPr txBox="1"/>
          <p:nvPr/>
        </p:nvSpPr>
        <p:spPr>
          <a:xfrm>
            <a:off x="5158979" y="231145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这</a:t>
            </a:r>
          </a:p>
        </p:txBody>
      </p:sp>
      <p:sp>
        <p:nvSpPr>
          <p:cNvPr id="25" name="TextBox 10">
            <a:extLst>
              <a:ext uri="{FF2B5EF4-FFF2-40B4-BE49-F238E27FC236}">
                <a16:creationId xmlns:a16="http://schemas.microsoft.com/office/drawing/2014/main" xmlns="" id="{CC3CDE69-7E6A-46BB-882D-DC98117AB172}"/>
              </a:ext>
            </a:extLst>
          </p:cNvPr>
          <p:cNvSpPr txBox="1"/>
          <p:nvPr/>
        </p:nvSpPr>
        <p:spPr>
          <a:xfrm>
            <a:off x="5951958" y="231145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个</a:t>
            </a: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69963747-F509-407A-81AE-7A23C675289E}"/>
              </a:ext>
            </a:extLst>
          </p:cNvPr>
          <p:cNvSpPr txBox="1"/>
          <p:nvPr/>
        </p:nvSpPr>
        <p:spPr>
          <a:xfrm>
            <a:off x="6058510" y="4491706"/>
            <a:ext cx="4196740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阿里巴巴普惠体 R" panose="00020600040101010101" pitchFamily="18" charset="-122"/>
              </a:rPr>
              <a:t>我在文友圈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阿里巴巴普惠体 R" panose="00020600040101010101" pitchFamily="18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阿里巴巴普惠体 R" panose="00020600040101010101" pitchFamily="18" charset="-122"/>
              </a:rPr>
              <a:t>学苑等你倾听我与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阿里巴巴普惠体 R" panose="00020600040101010101" pitchFamily="18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E494B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阿里巴巴普惠体 R" panose="00020600040101010101" pitchFamily="18" charset="-122"/>
              </a:rPr>
              <a:t>的故事</a:t>
            </a:r>
          </a:p>
        </p:txBody>
      </p:sp>
    </p:spTree>
    <p:extLst>
      <p:ext uri="{BB962C8B-B14F-4D97-AF65-F5344CB8AC3E}">
        <p14:creationId xmlns:p14="http://schemas.microsoft.com/office/powerpoint/2010/main" val="405298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4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514AA80E-E227-4F97-9CEA-C494714CB4A1}"/>
              </a:ext>
            </a:extLst>
          </p:cNvPr>
          <p:cNvSpPr/>
          <p:nvPr/>
        </p:nvSpPr>
        <p:spPr>
          <a:xfrm>
            <a:off x="93747" y="-473605"/>
            <a:ext cx="1898933" cy="1908827"/>
          </a:xfrm>
          <a:custGeom>
            <a:avLst/>
            <a:gdLst>
              <a:gd name="connsiteX0" fmla="*/ 1261235 w 2141940"/>
              <a:gd name="connsiteY0" fmla="*/ 1116992 h 2153100"/>
              <a:gd name="connsiteX1" fmla="*/ 1265485 w 2141940"/>
              <a:gd name="connsiteY1" fmla="*/ 1076548 h 2153100"/>
              <a:gd name="connsiteX2" fmla="*/ 1261235 w 2141940"/>
              <a:gd name="connsiteY2" fmla="*/ 1036109 h 2153100"/>
              <a:gd name="connsiteX3" fmla="*/ 1248668 w 2141940"/>
              <a:gd name="connsiteY3" fmla="*/ 997432 h 2153100"/>
              <a:gd name="connsiteX4" fmla="*/ 1228336 w 2141940"/>
              <a:gd name="connsiteY4" fmla="*/ 962215 h 2153100"/>
              <a:gd name="connsiteX5" fmla="*/ 1201129 w 2141940"/>
              <a:gd name="connsiteY5" fmla="*/ 931999 h 2153100"/>
              <a:gd name="connsiteX6" fmla="*/ 1168225 w 2141940"/>
              <a:gd name="connsiteY6" fmla="*/ 908093 h 2153100"/>
              <a:gd name="connsiteX7" fmla="*/ 1131080 w 2141940"/>
              <a:gd name="connsiteY7" fmla="*/ 891555 h 2153100"/>
              <a:gd name="connsiteX8" fmla="*/ 1091301 w 2141940"/>
              <a:gd name="connsiteY8" fmla="*/ 883100 h 2153100"/>
              <a:gd name="connsiteX9" fmla="*/ 1050641 w 2141940"/>
              <a:gd name="connsiteY9" fmla="*/ 883100 h 2153100"/>
              <a:gd name="connsiteX10" fmla="*/ 1010858 w 2141940"/>
              <a:gd name="connsiteY10" fmla="*/ 891556 h 2153100"/>
              <a:gd name="connsiteX11" fmla="*/ 973713 w 2141940"/>
              <a:gd name="connsiteY11" fmla="*/ 908094 h 2153100"/>
              <a:gd name="connsiteX12" fmla="*/ 940814 w 2141940"/>
              <a:gd name="connsiteY12" fmla="*/ 931997 h 2153100"/>
              <a:gd name="connsiteX13" fmla="*/ 913603 w 2141940"/>
              <a:gd name="connsiteY13" fmla="*/ 962218 h 2153100"/>
              <a:gd name="connsiteX14" fmla="*/ 893272 w 2141940"/>
              <a:gd name="connsiteY14" fmla="*/ 997431 h 2153100"/>
              <a:gd name="connsiteX15" fmla="*/ 880706 w 2141940"/>
              <a:gd name="connsiteY15" fmla="*/ 1036108 h 2153100"/>
              <a:gd name="connsiteX16" fmla="*/ 876455 w 2141940"/>
              <a:gd name="connsiteY16" fmla="*/ 1076553 h 2153100"/>
              <a:gd name="connsiteX17" fmla="*/ 880705 w 2141940"/>
              <a:gd name="connsiteY17" fmla="*/ 1116991 h 2153100"/>
              <a:gd name="connsiteX18" fmla="*/ 893272 w 2141940"/>
              <a:gd name="connsiteY18" fmla="*/ 1155668 h 2153100"/>
              <a:gd name="connsiteX19" fmla="*/ 913604 w 2141940"/>
              <a:gd name="connsiteY19" fmla="*/ 1190885 h 2153100"/>
              <a:gd name="connsiteX20" fmla="*/ 940811 w 2141940"/>
              <a:gd name="connsiteY20" fmla="*/ 1221101 h 2153100"/>
              <a:gd name="connsiteX21" fmla="*/ 973715 w 2141940"/>
              <a:gd name="connsiteY21" fmla="*/ 1245007 h 2153100"/>
              <a:gd name="connsiteX22" fmla="*/ 1010859 w 2141940"/>
              <a:gd name="connsiteY22" fmla="*/ 1261545 h 2153100"/>
              <a:gd name="connsiteX23" fmla="*/ 1050639 w 2141940"/>
              <a:gd name="connsiteY23" fmla="*/ 1270001 h 2153100"/>
              <a:gd name="connsiteX24" fmla="*/ 1091299 w 2141940"/>
              <a:gd name="connsiteY24" fmla="*/ 1270000 h 2153100"/>
              <a:gd name="connsiteX25" fmla="*/ 1131082 w 2141940"/>
              <a:gd name="connsiteY25" fmla="*/ 1261545 h 2153100"/>
              <a:gd name="connsiteX26" fmla="*/ 1168227 w 2141940"/>
              <a:gd name="connsiteY26" fmla="*/ 1245007 h 2153100"/>
              <a:gd name="connsiteX27" fmla="*/ 1201125 w 2141940"/>
              <a:gd name="connsiteY27" fmla="*/ 1221104 h 2153100"/>
              <a:gd name="connsiteX28" fmla="*/ 1228337 w 2141940"/>
              <a:gd name="connsiteY28" fmla="*/ 1190883 h 2153100"/>
              <a:gd name="connsiteX29" fmla="*/ 1248668 w 2141940"/>
              <a:gd name="connsiteY29" fmla="*/ 1155669 h 2153100"/>
              <a:gd name="connsiteX30" fmla="*/ 2141622 w 2141940"/>
              <a:gd name="connsiteY30" fmla="*/ 1189081 h 2153100"/>
              <a:gd name="connsiteX31" fmla="*/ 2078811 w 2141940"/>
              <a:gd name="connsiteY31" fmla="*/ 1239944 h 2153100"/>
              <a:gd name="connsiteX32" fmla="*/ 2040371 w 2141940"/>
              <a:gd name="connsiteY32" fmla="*/ 1219073 h 2153100"/>
              <a:gd name="connsiteX33" fmla="*/ 2035757 w 2141940"/>
              <a:gd name="connsiteY33" fmla="*/ 1203494 h 2153100"/>
              <a:gd name="connsiteX34" fmla="*/ 1308662 w 2141940"/>
              <a:gd name="connsiteY34" fmla="*/ 1127073 h 2153100"/>
              <a:gd name="connsiteX35" fmla="*/ 2003979 w 2141940"/>
              <a:gd name="connsiteY35" fmla="*/ 1352996 h 2153100"/>
              <a:gd name="connsiteX36" fmla="*/ 2014531 w 2141940"/>
              <a:gd name="connsiteY36" fmla="*/ 1340641 h 2153100"/>
              <a:gd name="connsiteX37" fmla="*/ 2058137 w 2141940"/>
              <a:gd name="connsiteY37" fmla="*/ 1337209 h 2153100"/>
              <a:gd name="connsiteX38" fmla="*/ 2094830 w 2141940"/>
              <a:gd name="connsiteY38" fmla="*/ 1409222 h 2153100"/>
              <a:gd name="connsiteX39" fmla="*/ 2022816 w 2141940"/>
              <a:gd name="connsiteY39" fmla="*/ 1445914 h 2153100"/>
              <a:gd name="connsiteX40" fmla="*/ 1989556 w 2141940"/>
              <a:gd name="connsiteY40" fmla="*/ 1417507 h 2153100"/>
              <a:gd name="connsiteX41" fmla="*/ 1988281 w 2141940"/>
              <a:gd name="connsiteY41" fmla="*/ 1401309 h 2153100"/>
              <a:gd name="connsiteX42" fmla="*/ 1292957 w 2141940"/>
              <a:gd name="connsiteY42" fmla="*/ 1175385 h 2153100"/>
              <a:gd name="connsiteX43" fmla="*/ 1926115 w 2141940"/>
              <a:gd name="connsiteY43" fmla="*/ 1540939 h 2153100"/>
              <a:gd name="connsiteX44" fmla="*/ 1939005 w 2141940"/>
              <a:gd name="connsiteY44" fmla="*/ 1531048 h 2153100"/>
              <a:gd name="connsiteX45" fmla="*/ 1982371 w 2141940"/>
              <a:gd name="connsiteY45" fmla="*/ 1536757 h 2153100"/>
              <a:gd name="connsiteX46" fmla="*/ 2003290 w 2141940"/>
              <a:gd name="connsiteY46" fmla="*/ 1614826 h 2153100"/>
              <a:gd name="connsiteX47" fmla="*/ 1925221 w 2141940"/>
              <a:gd name="connsiteY47" fmla="*/ 1635744 h 2153100"/>
              <a:gd name="connsiteX48" fmla="*/ 1898594 w 2141940"/>
              <a:gd name="connsiteY48" fmla="*/ 1601042 h 2153100"/>
              <a:gd name="connsiteX49" fmla="*/ 1900714 w 2141940"/>
              <a:gd name="connsiteY49" fmla="*/ 1584933 h 2153100"/>
              <a:gd name="connsiteX50" fmla="*/ 1267558 w 2141940"/>
              <a:gd name="connsiteY50" fmla="*/ 1219380 h 2153100"/>
              <a:gd name="connsiteX51" fmla="*/ 1810876 w 2141940"/>
              <a:gd name="connsiteY51" fmla="*/ 1708585 h 2153100"/>
              <a:gd name="connsiteX52" fmla="*/ 1825541 w 2141940"/>
              <a:gd name="connsiteY52" fmla="*/ 1701590 h 2153100"/>
              <a:gd name="connsiteX53" fmla="*/ 1866773 w 2141940"/>
              <a:gd name="connsiteY53" fmla="*/ 1716191 h 2153100"/>
              <a:gd name="connsiteX54" fmla="*/ 1871002 w 2141940"/>
              <a:gd name="connsiteY54" fmla="*/ 1796903 h 2153100"/>
              <a:gd name="connsiteX55" fmla="*/ 1790291 w 2141940"/>
              <a:gd name="connsiteY55" fmla="*/ 1801133 h 2153100"/>
              <a:gd name="connsiteX56" fmla="*/ 1771460 w 2141940"/>
              <a:gd name="connsiteY56" fmla="*/ 1761653 h 2153100"/>
              <a:gd name="connsiteX57" fmla="*/ 1776884 w 2141940"/>
              <a:gd name="connsiteY57" fmla="*/ 1746337 h 2153100"/>
              <a:gd name="connsiteX58" fmla="*/ 1233566 w 2141940"/>
              <a:gd name="connsiteY58" fmla="*/ 1257132 h 2153100"/>
              <a:gd name="connsiteX59" fmla="*/ 1663300 w 2141940"/>
              <a:gd name="connsiteY59" fmla="*/ 1848609 h 2153100"/>
              <a:gd name="connsiteX60" fmla="*/ 1679098 w 2141940"/>
              <a:gd name="connsiteY60" fmla="*/ 1844816 h 2153100"/>
              <a:gd name="connsiteX61" fmla="*/ 1716394 w 2141940"/>
              <a:gd name="connsiteY61" fmla="*/ 1867670 h 2153100"/>
              <a:gd name="connsiteX62" fmla="*/ 1703750 w 2141940"/>
              <a:gd name="connsiteY62" fmla="*/ 1947497 h 2153100"/>
              <a:gd name="connsiteX63" fmla="*/ 1623923 w 2141940"/>
              <a:gd name="connsiteY63" fmla="*/ 1934854 h 2153100"/>
              <a:gd name="connsiteX64" fmla="*/ 1613712 w 2141940"/>
              <a:gd name="connsiteY64" fmla="*/ 1892322 h 2153100"/>
              <a:gd name="connsiteX65" fmla="*/ 1622201 w 2141940"/>
              <a:gd name="connsiteY65" fmla="*/ 1878469 h 2153100"/>
              <a:gd name="connsiteX66" fmla="*/ 1192469 w 2141940"/>
              <a:gd name="connsiteY66" fmla="*/ 1286992 h 2153100"/>
              <a:gd name="connsiteX67" fmla="*/ 1489836 w 2141940"/>
              <a:gd name="connsiteY67" fmla="*/ 1954890 h 2153100"/>
              <a:gd name="connsiteX68" fmla="*/ 1506078 w 2141940"/>
              <a:gd name="connsiteY68" fmla="*/ 1954465 h 2153100"/>
              <a:gd name="connsiteX69" fmla="*/ 1537807 w 2141940"/>
              <a:gd name="connsiteY69" fmla="*/ 1984574 h 2153100"/>
              <a:gd name="connsiteX70" fmla="*/ 1508843 w 2141940"/>
              <a:gd name="connsiteY70" fmla="*/ 2060028 h 2153100"/>
              <a:gd name="connsiteX71" fmla="*/ 1433389 w 2141940"/>
              <a:gd name="connsiteY71" fmla="*/ 2031064 h 2153100"/>
              <a:gd name="connsiteX72" fmla="*/ 1432244 w 2141940"/>
              <a:gd name="connsiteY72" fmla="*/ 1987338 h 2153100"/>
              <a:gd name="connsiteX73" fmla="*/ 1443428 w 2141940"/>
              <a:gd name="connsiteY73" fmla="*/ 1975552 h 2153100"/>
              <a:gd name="connsiteX74" fmla="*/ 1146060 w 2141940"/>
              <a:gd name="connsiteY74" fmla="*/ 1307655 h 2153100"/>
              <a:gd name="connsiteX75" fmla="*/ 1298066 w 2141940"/>
              <a:gd name="connsiteY75" fmla="*/ 2022783 h 2153100"/>
              <a:gd name="connsiteX76" fmla="*/ 1314042 w 2141940"/>
              <a:gd name="connsiteY76" fmla="*/ 2025744 h 2153100"/>
              <a:gd name="connsiteX77" fmla="*/ 1338817 w 2141940"/>
              <a:gd name="connsiteY77" fmla="*/ 2061792 h 2153100"/>
              <a:gd name="connsiteX78" fmla="*/ 1294798 w 2141940"/>
              <a:gd name="connsiteY78" fmla="*/ 2129575 h 2153100"/>
              <a:gd name="connsiteX79" fmla="*/ 1227014 w 2141940"/>
              <a:gd name="connsiteY79" fmla="*/ 2085556 h 2153100"/>
              <a:gd name="connsiteX80" fmla="*/ 1234986 w 2141940"/>
              <a:gd name="connsiteY80" fmla="*/ 2042547 h 2153100"/>
              <a:gd name="connsiteX81" fmla="*/ 1248376 w 2141940"/>
              <a:gd name="connsiteY81" fmla="*/ 2033345 h 2153100"/>
              <a:gd name="connsiteX82" fmla="*/ 1096370 w 2141940"/>
              <a:gd name="connsiteY82" fmla="*/ 1318213 h 2153100"/>
              <a:gd name="connsiteX83" fmla="*/ 1096370 w 2141940"/>
              <a:gd name="connsiteY83" fmla="*/ 2049322 h 2153100"/>
              <a:gd name="connsiteX84" fmla="*/ 1111381 w 2141940"/>
              <a:gd name="connsiteY84" fmla="*/ 2055539 h 2153100"/>
              <a:gd name="connsiteX85" fmla="*/ 1128120 w 2141940"/>
              <a:gd name="connsiteY85" fmla="*/ 2095951 h 2153100"/>
              <a:gd name="connsiteX86" fmla="*/ 1070970 w 2141940"/>
              <a:gd name="connsiteY86" fmla="*/ 2153100 h 2153100"/>
              <a:gd name="connsiteX87" fmla="*/ 1013820 w 2141940"/>
              <a:gd name="connsiteY87" fmla="*/ 2095950 h 2153100"/>
              <a:gd name="connsiteX88" fmla="*/ 1030559 w 2141940"/>
              <a:gd name="connsiteY88" fmla="*/ 2055540 h 2153100"/>
              <a:gd name="connsiteX89" fmla="*/ 1045570 w 2141940"/>
              <a:gd name="connsiteY89" fmla="*/ 2049322 h 2153100"/>
              <a:gd name="connsiteX90" fmla="*/ 1045570 w 2141940"/>
              <a:gd name="connsiteY90" fmla="*/ 1318215 h 2153100"/>
              <a:gd name="connsiteX91" fmla="*/ 893565 w 2141940"/>
              <a:gd name="connsiteY91" fmla="*/ 2033345 h 2153100"/>
              <a:gd name="connsiteX92" fmla="*/ 906955 w 2141940"/>
              <a:gd name="connsiteY92" fmla="*/ 2042548 h 2153100"/>
              <a:gd name="connsiteX93" fmla="*/ 914926 w 2141940"/>
              <a:gd name="connsiteY93" fmla="*/ 2085556 h 2153100"/>
              <a:gd name="connsiteX94" fmla="*/ 847143 w 2141940"/>
              <a:gd name="connsiteY94" fmla="*/ 2129575 h 2153100"/>
              <a:gd name="connsiteX95" fmla="*/ 803124 w 2141940"/>
              <a:gd name="connsiteY95" fmla="*/ 2061792 h 2153100"/>
              <a:gd name="connsiteX96" fmla="*/ 827899 w 2141940"/>
              <a:gd name="connsiteY96" fmla="*/ 2025744 h 2153100"/>
              <a:gd name="connsiteX97" fmla="*/ 843875 w 2141940"/>
              <a:gd name="connsiteY97" fmla="*/ 2022783 h 2153100"/>
              <a:gd name="connsiteX98" fmla="*/ 995880 w 2141940"/>
              <a:gd name="connsiteY98" fmla="*/ 1307653 h 2153100"/>
              <a:gd name="connsiteX99" fmla="*/ 698512 w 2141940"/>
              <a:gd name="connsiteY99" fmla="*/ 1975552 h 2153100"/>
              <a:gd name="connsiteX100" fmla="*/ 709696 w 2141940"/>
              <a:gd name="connsiteY100" fmla="*/ 1987338 h 2153100"/>
              <a:gd name="connsiteX101" fmla="*/ 708552 w 2141940"/>
              <a:gd name="connsiteY101" fmla="*/ 2031064 h 2153100"/>
              <a:gd name="connsiteX102" fmla="*/ 633098 w 2141940"/>
              <a:gd name="connsiteY102" fmla="*/ 2060028 h 2153100"/>
              <a:gd name="connsiteX103" fmla="*/ 604133 w 2141940"/>
              <a:gd name="connsiteY103" fmla="*/ 1984574 h 2153100"/>
              <a:gd name="connsiteX104" fmla="*/ 635862 w 2141940"/>
              <a:gd name="connsiteY104" fmla="*/ 1954465 h 2153100"/>
              <a:gd name="connsiteX105" fmla="*/ 652104 w 2141940"/>
              <a:gd name="connsiteY105" fmla="*/ 1954890 h 2153100"/>
              <a:gd name="connsiteX106" fmla="*/ 949473 w 2141940"/>
              <a:gd name="connsiteY106" fmla="*/ 1286989 h 2153100"/>
              <a:gd name="connsiteX107" fmla="*/ 519738 w 2141940"/>
              <a:gd name="connsiteY107" fmla="*/ 1878468 h 2153100"/>
              <a:gd name="connsiteX108" fmla="*/ 528228 w 2141940"/>
              <a:gd name="connsiteY108" fmla="*/ 1892321 h 2153100"/>
              <a:gd name="connsiteX109" fmla="*/ 518017 w 2141940"/>
              <a:gd name="connsiteY109" fmla="*/ 1934854 h 2153100"/>
              <a:gd name="connsiteX110" fmla="*/ 438190 w 2141940"/>
              <a:gd name="connsiteY110" fmla="*/ 1947497 h 2153100"/>
              <a:gd name="connsiteX111" fmla="*/ 425546 w 2141940"/>
              <a:gd name="connsiteY111" fmla="*/ 1867670 h 2153100"/>
              <a:gd name="connsiteX112" fmla="*/ 462841 w 2141940"/>
              <a:gd name="connsiteY112" fmla="*/ 1844816 h 2153100"/>
              <a:gd name="connsiteX113" fmla="*/ 478640 w 2141940"/>
              <a:gd name="connsiteY113" fmla="*/ 1848608 h 2153100"/>
              <a:gd name="connsiteX114" fmla="*/ 908373 w 2141940"/>
              <a:gd name="connsiteY114" fmla="*/ 1257133 h 2153100"/>
              <a:gd name="connsiteX115" fmla="*/ 365056 w 2141940"/>
              <a:gd name="connsiteY115" fmla="*/ 1746337 h 2153100"/>
              <a:gd name="connsiteX116" fmla="*/ 370479 w 2141940"/>
              <a:gd name="connsiteY116" fmla="*/ 1761653 h 2153100"/>
              <a:gd name="connsiteX117" fmla="*/ 351649 w 2141940"/>
              <a:gd name="connsiteY117" fmla="*/ 1801133 h 2153100"/>
              <a:gd name="connsiteX118" fmla="*/ 270937 w 2141940"/>
              <a:gd name="connsiteY118" fmla="*/ 1796903 h 2153100"/>
              <a:gd name="connsiteX119" fmla="*/ 275167 w 2141940"/>
              <a:gd name="connsiteY119" fmla="*/ 1716191 h 2153100"/>
              <a:gd name="connsiteX120" fmla="*/ 316399 w 2141940"/>
              <a:gd name="connsiteY120" fmla="*/ 1701591 h 2153100"/>
              <a:gd name="connsiteX121" fmla="*/ 331064 w 2141940"/>
              <a:gd name="connsiteY121" fmla="*/ 1708585 h 2153100"/>
              <a:gd name="connsiteX122" fmla="*/ 874381 w 2141940"/>
              <a:gd name="connsiteY122" fmla="*/ 1219380 h 2153100"/>
              <a:gd name="connsiteX123" fmla="*/ 241226 w 2141940"/>
              <a:gd name="connsiteY123" fmla="*/ 1584933 h 2153100"/>
              <a:gd name="connsiteX124" fmla="*/ 243346 w 2141940"/>
              <a:gd name="connsiteY124" fmla="*/ 1601042 h 2153100"/>
              <a:gd name="connsiteX125" fmla="*/ 216719 w 2141940"/>
              <a:gd name="connsiteY125" fmla="*/ 1635744 h 2153100"/>
              <a:gd name="connsiteX126" fmla="*/ 138650 w 2141940"/>
              <a:gd name="connsiteY126" fmla="*/ 1614825 h 2153100"/>
              <a:gd name="connsiteX127" fmla="*/ 159569 w 2141940"/>
              <a:gd name="connsiteY127" fmla="*/ 1536757 h 2153100"/>
              <a:gd name="connsiteX128" fmla="*/ 202935 w 2141940"/>
              <a:gd name="connsiteY128" fmla="*/ 1531048 h 2153100"/>
              <a:gd name="connsiteX129" fmla="*/ 215826 w 2141940"/>
              <a:gd name="connsiteY129" fmla="*/ 1540939 h 2153100"/>
              <a:gd name="connsiteX130" fmla="*/ 848982 w 2141940"/>
              <a:gd name="connsiteY130" fmla="*/ 1175386 h 2153100"/>
              <a:gd name="connsiteX131" fmla="*/ 153659 w 2141940"/>
              <a:gd name="connsiteY131" fmla="*/ 1401310 h 2153100"/>
              <a:gd name="connsiteX132" fmla="*/ 152384 w 2141940"/>
              <a:gd name="connsiteY132" fmla="*/ 1417508 h 2153100"/>
              <a:gd name="connsiteX133" fmla="*/ 119123 w 2141940"/>
              <a:gd name="connsiteY133" fmla="*/ 1445915 h 2153100"/>
              <a:gd name="connsiteX134" fmla="*/ 47110 w 2141940"/>
              <a:gd name="connsiteY134" fmla="*/ 1409223 h 2153100"/>
              <a:gd name="connsiteX135" fmla="*/ 83803 w 2141940"/>
              <a:gd name="connsiteY135" fmla="*/ 1337209 h 2153100"/>
              <a:gd name="connsiteX136" fmla="*/ 127409 w 2141940"/>
              <a:gd name="connsiteY136" fmla="*/ 1340641 h 2153100"/>
              <a:gd name="connsiteX137" fmla="*/ 137961 w 2141940"/>
              <a:gd name="connsiteY137" fmla="*/ 1352996 h 2153100"/>
              <a:gd name="connsiteX138" fmla="*/ 833283 w 2141940"/>
              <a:gd name="connsiteY138" fmla="*/ 1127072 h 2153100"/>
              <a:gd name="connsiteX139" fmla="*/ 106183 w 2141940"/>
              <a:gd name="connsiteY139" fmla="*/ 1203494 h 2153100"/>
              <a:gd name="connsiteX140" fmla="*/ 101568 w 2141940"/>
              <a:gd name="connsiteY140" fmla="*/ 1219072 h 2153100"/>
              <a:gd name="connsiteX141" fmla="*/ 63128 w 2141940"/>
              <a:gd name="connsiteY141" fmla="*/ 1239944 h 2153100"/>
              <a:gd name="connsiteX142" fmla="*/ 317 w 2141940"/>
              <a:gd name="connsiteY142" fmla="*/ 1189081 h 2153100"/>
              <a:gd name="connsiteX143" fmla="*/ 51180 w 2141940"/>
              <a:gd name="connsiteY143" fmla="*/ 1126270 h 2153100"/>
              <a:gd name="connsiteX144" fmla="*/ 93120 w 2141940"/>
              <a:gd name="connsiteY144" fmla="*/ 1138693 h 2153100"/>
              <a:gd name="connsiteX145" fmla="*/ 100873 w 2141940"/>
              <a:gd name="connsiteY145" fmla="*/ 1152972 h 2153100"/>
              <a:gd name="connsiteX146" fmla="*/ 827976 w 2141940"/>
              <a:gd name="connsiteY146" fmla="*/ 1076550 h 2153100"/>
              <a:gd name="connsiteX147" fmla="*/ 100873 w 2141940"/>
              <a:gd name="connsiteY147" fmla="*/ 1000128 h 2153100"/>
              <a:gd name="connsiteX148" fmla="*/ 93120 w 2141940"/>
              <a:gd name="connsiteY148" fmla="*/ 1014407 h 2153100"/>
              <a:gd name="connsiteX149" fmla="*/ 51181 w 2141940"/>
              <a:gd name="connsiteY149" fmla="*/ 1026830 h 2153100"/>
              <a:gd name="connsiteX150" fmla="*/ 318 w 2141940"/>
              <a:gd name="connsiteY150" fmla="*/ 964020 h 2153100"/>
              <a:gd name="connsiteX151" fmla="*/ 63129 w 2141940"/>
              <a:gd name="connsiteY151" fmla="*/ 913157 h 2153100"/>
              <a:gd name="connsiteX152" fmla="*/ 101569 w 2141940"/>
              <a:gd name="connsiteY152" fmla="*/ 934028 h 2153100"/>
              <a:gd name="connsiteX153" fmla="*/ 106183 w 2141940"/>
              <a:gd name="connsiteY153" fmla="*/ 949607 h 2153100"/>
              <a:gd name="connsiteX154" fmla="*/ 833278 w 2141940"/>
              <a:gd name="connsiteY154" fmla="*/ 1026027 h 2153100"/>
              <a:gd name="connsiteX155" fmla="*/ 137961 w 2141940"/>
              <a:gd name="connsiteY155" fmla="*/ 800105 h 2153100"/>
              <a:gd name="connsiteX156" fmla="*/ 127409 w 2141940"/>
              <a:gd name="connsiteY156" fmla="*/ 812460 h 2153100"/>
              <a:gd name="connsiteX157" fmla="*/ 83803 w 2141940"/>
              <a:gd name="connsiteY157" fmla="*/ 815892 h 2153100"/>
              <a:gd name="connsiteX158" fmla="*/ 47110 w 2141940"/>
              <a:gd name="connsiteY158" fmla="*/ 743879 h 2153100"/>
              <a:gd name="connsiteX159" fmla="*/ 119124 w 2141940"/>
              <a:gd name="connsiteY159" fmla="*/ 707186 h 2153100"/>
              <a:gd name="connsiteX160" fmla="*/ 152384 w 2141940"/>
              <a:gd name="connsiteY160" fmla="*/ 735593 h 2153100"/>
              <a:gd name="connsiteX161" fmla="*/ 153659 w 2141940"/>
              <a:gd name="connsiteY161" fmla="*/ 751791 h 2153100"/>
              <a:gd name="connsiteX162" fmla="*/ 848983 w 2141940"/>
              <a:gd name="connsiteY162" fmla="*/ 977716 h 2153100"/>
              <a:gd name="connsiteX163" fmla="*/ 215826 w 2141940"/>
              <a:gd name="connsiteY163" fmla="*/ 612162 h 2153100"/>
              <a:gd name="connsiteX164" fmla="*/ 202935 w 2141940"/>
              <a:gd name="connsiteY164" fmla="*/ 622052 h 2153100"/>
              <a:gd name="connsiteX165" fmla="*/ 159569 w 2141940"/>
              <a:gd name="connsiteY165" fmla="*/ 616343 h 2153100"/>
              <a:gd name="connsiteX166" fmla="*/ 138650 w 2141940"/>
              <a:gd name="connsiteY166" fmla="*/ 538275 h 2153100"/>
              <a:gd name="connsiteX167" fmla="*/ 216719 w 2141940"/>
              <a:gd name="connsiteY167" fmla="*/ 517357 h 2153100"/>
              <a:gd name="connsiteX168" fmla="*/ 243346 w 2141940"/>
              <a:gd name="connsiteY168" fmla="*/ 552059 h 2153100"/>
              <a:gd name="connsiteX169" fmla="*/ 241226 w 2141940"/>
              <a:gd name="connsiteY169" fmla="*/ 568167 h 2153100"/>
              <a:gd name="connsiteX170" fmla="*/ 874381 w 2141940"/>
              <a:gd name="connsiteY170" fmla="*/ 933720 h 2153100"/>
              <a:gd name="connsiteX171" fmla="*/ 331064 w 2141940"/>
              <a:gd name="connsiteY171" fmla="*/ 444515 h 2153100"/>
              <a:gd name="connsiteX172" fmla="*/ 316399 w 2141940"/>
              <a:gd name="connsiteY172" fmla="*/ 451510 h 2153100"/>
              <a:gd name="connsiteX173" fmla="*/ 275167 w 2141940"/>
              <a:gd name="connsiteY173" fmla="*/ 436909 h 2153100"/>
              <a:gd name="connsiteX174" fmla="*/ 270938 w 2141940"/>
              <a:gd name="connsiteY174" fmla="*/ 356198 h 2153100"/>
              <a:gd name="connsiteX175" fmla="*/ 351649 w 2141940"/>
              <a:gd name="connsiteY175" fmla="*/ 351968 h 2153100"/>
              <a:gd name="connsiteX176" fmla="*/ 370480 w 2141940"/>
              <a:gd name="connsiteY176" fmla="*/ 391448 h 2153100"/>
              <a:gd name="connsiteX177" fmla="*/ 365056 w 2141940"/>
              <a:gd name="connsiteY177" fmla="*/ 406764 h 2153100"/>
              <a:gd name="connsiteX178" fmla="*/ 908374 w 2141940"/>
              <a:gd name="connsiteY178" fmla="*/ 895969 h 2153100"/>
              <a:gd name="connsiteX179" fmla="*/ 478641 w 2141940"/>
              <a:gd name="connsiteY179" fmla="*/ 304492 h 2153100"/>
              <a:gd name="connsiteX180" fmla="*/ 462842 w 2141940"/>
              <a:gd name="connsiteY180" fmla="*/ 308284 h 2153100"/>
              <a:gd name="connsiteX181" fmla="*/ 425546 w 2141940"/>
              <a:gd name="connsiteY181" fmla="*/ 285430 h 2153100"/>
              <a:gd name="connsiteX182" fmla="*/ 438190 w 2141940"/>
              <a:gd name="connsiteY182" fmla="*/ 205603 h 2153100"/>
              <a:gd name="connsiteX183" fmla="*/ 518017 w 2141940"/>
              <a:gd name="connsiteY183" fmla="*/ 218246 h 2153100"/>
              <a:gd name="connsiteX184" fmla="*/ 528228 w 2141940"/>
              <a:gd name="connsiteY184" fmla="*/ 260778 h 2153100"/>
              <a:gd name="connsiteX185" fmla="*/ 519739 w 2141940"/>
              <a:gd name="connsiteY185" fmla="*/ 274632 h 2153100"/>
              <a:gd name="connsiteX186" fmla="*/ 949471 w 2141940"/>
              <a:gd name="connsiteY186" fmla="*/ 866109 h 2153100"/>
              <a:gd name="connsiteX187" fmla="*/ 652104 w 2141940"/>
              <a:gd name="connsiteY187" fmla="*/ 198211 h 2153100"/>
              <a:gd name="connsiteX188" fmla="*/ 635862 w 2141940"/>
              <a:gd name="connsiteY188" fmla="*/ 198636 h 2153100"/>
              <a:gd name="connsiteX189" fmla="*/ 604133 w 2141940"/>
              <a:gd name="connsiteY189" fmla="*/ 168527 h 2153100"/>
              <a:gd name="connsiteX190" fmla="*/ 633097 w 2141940"/>
              <a:gd name="connsiteY190" fmla="*/ 93073 h 2153100"/>
              <a:gd name="connsiteX191" fmla="*/ 708551 w 2141940"/>
              <a:gd name="connsiteY191" fmla="*/ 122037 h 2153100"/>
              <a:gd name="connsiteX192" fmla="*/ 709696 w 2141940"/>
              <a:gd name="connsiteY192" fmla="*/ 165762 h 2153100"/>
              <a:gd name="connsiteX193" fmla="*/ 698512 w 2141940"/>
              <a:gd name="connsiteY193" fmla="*/ 177549 h 2153100"/>
              <a:gd name="connsiteX194" fmla="*/ 995879 w 2141940"/>
              <a:gd name="connsiteY194" fmla="*/ 845446 h 2153100"/>
              <a:gd name="connsiteX195" fmla="*/ 843874 w 2141940"/>
              <a:gd name="connsiteY195" fmla="*/ 130318 h 2153100"/>
              <a:gd name="connsiteX196" fmla="*/ 827899 w 2141940"/>
              <a:gd name="connsiteY196" fmla="*/ 127357 h 2153100"/>
              <a:gd name="connsiteX197" fmla="*/ 803123 w 2141940"/>
              <a:gd name="connsiteY197" fmla="*/ 91309 h 2153100"/>
              <a:gd name="connsiteX198" fmla="*/ 847142 w 2141940"/>
              <a:gd name="connsiteY198" fmla="*/ 23526 h 2153100"/>
              <a:gd name="connsiteX199" fmla="*/ 914926 w 2141940"/>
              <a:gd name="connsiteY199" fmla="*/ 67545 h 2153100"/>
              <a:gd name="connsiteX200" fmla="*/ 906954 w 2141940"/>
              <a:gd name="connsiteY200" fmla="*/ 110553 h 2153100"/>
              <a:gd name="connsiteX201" fmla="*/ 893564 w 2141940"/>
              <a:gd name="connsiteY201" fmla="*/ 119756 h 2153100"/>
              <a:gd name="connsiteX202" fmla="*/ 1045570 w 2141940"/>
              <a:gd name="connsiteY202" fmla="*/ 834887 h 2153100"/>
              <a:gd name="connsiteX203" fmla="*/ 1045570 w 2141940"/>
              <a:gd name="connsiteY203" fmla="*/ 103779 h 2153100"/>
              <a:gd name="connsiteX204" fmla="*/ 1030559 w 2141940"/>
              <a:gd name="connsiteY204" fmla="*/ 97561 h 2153100"/>
              <a:gd name="connsiteX205" fmla="*/ 1013820 w 2141940"/>
              <a:gd name="connsiteY205" fmla="*/ 57150 h 2153100"/>
              <a:gd name="connsiteX206" fmla="*/ 1070970 w 2141940"/>
              <a:gd name="connsiteY206" fmla="*/ 0 h 2153100"/>
              <a:gd name="connsiteX207" fmla="*/ 1128120 w 2141940"/>
              <a:gd name="connsiteY207" fmla="*/ 57150 h 2153100"/>
              <a:gd name="connsiteX208" fmla="*/ 1111381 w 2141940"/>
              <a:gd name="connsiteY208" fmla="*/ 97561 h 2153100"/>
              <a:gd name="connsiteX209" fmla="*/ 1096370 w 2141940"/>
              <a:gd name="connsiteY209" fmla="*/ 103779 h 2153100"/>
              <a:gd name="connsiteX210" fmla="*/ 1096370 w 2141940"/>
              <a:gd name="connsiteY210" fmla="*/ 834885 h 2153100"/>
              <a:gd name="connsiteX211" fmla="*/ 1248376 w 2141940"/>
              <a:gd name="connsiteY211" fmla="*/ 119756 h 2153100"/>
              <a:gd name="connsiteX212" fmla="*/ 1234985 w 2141940"/>
              <a:gd name="connsiteY212" fmla="*/ 110553 h 2153100"/>
              <a:gd name="connsiteX213" fmla="*/ 1227014 w 2141940"/>
              <a:gd name="connsiteY213" fmla="*/ 67544 h 2153100"/>
              <a:gd name="connsiteX214" fmla="*/ 1294797 w 2141940"/>
              <a:gd name="connsiteY214" fmla="*/ 23525 h 2153100"/>
              <a:gd name="connsiteX215" fmla="*/ 1338816 w 2141940"/>
              <a:gd name="connsiteY215" fmla="*/ 91309 h 2153100"/>
              <a:gd name="connsiteX216" fmla="*/ 1314041 w 2141940"/>
              <a:gd name="connsiteY216" fmla="*/ 127356 h 2153100"/>
              <a:gd name="connsiteX217" fmla="*/ 1298065 w 2141940"/>
              <a:gd name="connsiteY217" fmla="*/ 130318 h 2153100"/>
              <a:gd name="connsiteX218" fmla="*/ 1146060 w 2141940"/>
              <a:gd name="connsiteY218" fmla="*/ 845447 h 2153100"/>
              <a:gd name="connsiteX219" fmla="*/ 1443428 w 2141940"/>
              <a:gd name="connsiteY219" fmla="*/ 177548 h 2153100"/>
              <a:gd name="connsiteX220" fmla="*/ 1432244 w 2141940"/>
              <a:gd name="connsiteY220" fmla="*/ 165762 h 2153100"/>
              <a:gd name="connsiteX221" fmla="*/ 1433388 w 2141940"/>
              <a:gd name="connsiteY221" fmla="*/ 122037 h 2153100"/>
              <a:gd name="connsiteX222" fmla="*/ 1508842 w 2141940"/>
              <a:gd name="connsiteY222" fmla="*/ 93073 h 2153100"/>
              <a:gd name="connsiteX223" fmla="*/ 1542752 w 2141940"/>
              <a:gd name="connsiteY223" fmla="*/ 146378 h 2153100"/>
              <a:gd name="connsiteX224" fmla="*/ 1537807 w 2141940"/>
              <a:gd name="connsiteY224" fmla="*/ 168527 h 2153100"/>
              <a:gd name="connsiteX225" fmla="*/ 1506078 w 2141940"/>
              <a:gd name="connsiteY225" fmla="*/ 198636 h 2153100"/>
              <a:gd name="connsiteX226" fmla="*/ 1489836 w 2141940"/>
              <a:gd name="connsiteY226" fmla="*/ 198211 h 2153100"/>
              <a:gd name="connsiteX227" fmla="*/ 1192467 w 2141940"/>
              <a:gd name="connsiteY227" fmla="*/ 866111 h 2153100"/>
              <a:gd name="connsiteX228" fmla="*/ 1622202 w 2141940"/>
              <a:gd name="connsiteY228" fmla="*/ 274632 h 2153100"/>
              <a:gd name="connsiteX229" fmla="*/ 1613712 w 2141940"/>
              <a:gd name="connsiteY229" fmla="*/ 260779 h 2153100"/>
              <a:gd name="connsiteX230" fmla="*/ 1623923 w 2141940"/>
              <a:gd name="connsiteY230" fmla="*/ 218247 h 2153100"/>
              <a:gd name="connsiteX231" fmla="*/ 1703750 w 2141940"/>
              <a:gd name="connsiteY231" fmla="*/ 205603 h 2153100"/>
              <a:gd name="connsiteX232" fmla="*/ 1725836 w 2141940"/>
              <a:gd name="connsiteY232" fmla="*/ 264794 h 2153100"/>
              <a:gd name="connsiteX233" fmla="*/ 1716394 w 2141940"/>
              <a:gd name="connsiteY233" fmla="*/ 285431 h 2153100"/>
              <a:gd name="connsiteX234" fmla="*/ 1679099 w 2141940"/>
              <a:gd name="connsiteY234" fmla="*/ 308285 h 2153100"/>
              <a:gd name="connsiteX235" fmla="*/ 1663300 w 2141940"/>
              <a:gd name="connsiteY235" fmla="*/ 304492 h 2153100"/>
              <a:gd name="connsiteX236" fmla="*/ 1233567 w 2141940"/>
              <a:gd name="connsiteY236" fmla="*/ 895968 h 2153100"/>
              <a:gd name="connsiteX237" fmla="*/ 1776884 w 2141940"/>
              <a:gd name="connsiteY237" fmla="*/ 406764 h 2153100"/>
              <a:gd name="connsiteX238" fmla="*/ 1771461 w 2141940"/>
              <a:gd name="connsiteY238" fmla="*/ 391447 h 2153100"/>
              <a:gd name="connsiteX239" fmla="*/ 1790291 w 2141940"/>
              <a:gd name="connsiteY239" fmla="*/ 351968 h 2153100"/>
              <a:gd name="connsiteX240" fmla="*/ 1871003 w 2141940"/>
              <a:gd name="connsiteY240" fmla="*/ 356198 h 2153100"/>
              <a:gd name="connsiteX241" fmla="*/ 1885604 w 2141940"/>
              <a:gd name="connsiteY241" fmla="*/ 397430 h 2153100"/>
              <a:gd name="connsiteX242" fmla="*/ 1866773 w 2141940"/>
              <a:gd name="connsiteY242" fmla="*/ 436909 h 2153100"/>
              <a:gd name="connsiteX243" fmla="*/ 1825541 w 2141940"/>
              <a:gd name="connsiteY243" fmla="*/ 451510 h 2153100"/>
              <a:gd name="connsiteX244" fmla="*/ 1810876 w 2141940"/>
              <a:gd name="connsiteY244" fmla="*/ 444515 h 2153100"/>
              <a:gd name="connsiteX245" fmla="*/ 1267559 w 2141940"/>
              <a:gd name="connsiteY245" fmla="*/ 933720 h 2153100"/>
              <a:gd name="connsiteX246" fmla="*/ 1900715 w 2141940"/>
              <a:gd name="connsiteY246" fmla="*/ 568167 h 2153100"/>
              <a:gd name="connsiteX247" fmla="*/ 1898594 w 2141940"/>
              <a:gd name="connsiteY247" fmla="*/ 552059 h 2153100"/>
              <a:gd name="connsiteX248" fmla="*/ 1925221 w 2141940"/>
              <a:gd name="connsiteY248" fmla="*/ 517357 h 2153100"/>
              <a:gd name="connsiteX249" fmla="*/ 2003290 w 2141940"/>
              <a:gd name="connsiteY249" fmla="*/ 538275 h 2153100"/>
              <a:gd name="connsiteX250" fmla="*/ 2008999 w 2141940"/>
              <a:gd name="connsiteY250" fmla="*/ 581642 h 2153100"/>
              <a:gd name="connsiteX251" fmla="*/ 1982371 w 2141940"/>
              <a:gd name="connsiteY251" fmla="*/ 616344 h 2153100"/>
              <a:gd name="connsiteX252" fmla="*/ 1939005 w 2141940"/>
              <a:gd name="connsiteY252" fmla="*/ 622053 h 2153100"/>
              <a:gd name="connsiteX253" fmla="*/ 1926115 w 2141940"/>
              <a:gd name="connsiteY253" fmla="*/ 612162 h 2153100"/>
              <a:gd name="connsiteX254" fmla="*/ 1292958 w 2141940"/>
              <a:gd name="connsiteY254" fmla="*/ 977715 h 2153100"/>
              <a:gd name="connsiteX255" fmla="*/ 1988281 w 2141940"/>
              <a:gd name="connsiteY255" fmla="*/ 751791 h 2153100"/>
              <a:gd name="connsiteX256" fmla="*/ 1989556 w 2141940"/>
              <a:gd name="connsiteY256" fmla="*/ 735593 h 2153100"/>
              <a:gd name="connsiteX257" fmla="*/ 2022817 w 2141940"/>
              <a:gd name="connsiteY257" fmla="*/ 707185 h 2153100"/>
              <a:gd name="connsiteX258" fmla="*/ 2094830 w 2141940"/>
              <a:gd name="connsiteY258" fmla="*/ 743878 h 2153100"/>
              <a:gd name="connsiteX259" fmla="*/ 2097433 w 2141940"/>
              <a:gd name="connsiteY259" fmla="*/ 766422 h 2153100"/>
              <a:gd name="connsiteX260" fmla="*/ 2058137 w 2141940"/>
              <a:gd name="connsiteY260" fmla="*/ 815891 h 2153100"/>
              <a:gd name="connsiteX261" fmla="*/ 2014531 w 2141940"/>
              <a:gd name="connsiteY261" fmla="*/ 812459 h 2153100"/>
              <a:gd name="connsiteX262" fmla="*/ 2003979 w 2141940"/>
              <a:gd name="connsiteY262" fmla="*/ 800104 h 2153100"/>
              <a:gd name="connsiteX263" fmla="*/ 1308657 w 2141940"/>
              <a:gd name="connsiteY263" fmla="*/ 1026028 h 2153100"/>
              <a:gd name="connsiteX264" fmla="*/ 2035757 w 2141940"/>
              <a:gd name="connsiteY264" fmla="*/ 949607 h 2153100"/>
              <a:gd name="connsiteX265" fmla="*/ 2040372 w 2141940"/>
              <a:gd name="connsiteY265" fmla="*/ 934028 h 2153100"/>
              <a:gd name="connsiteX266" fmla="*/ 2078812 w 2141940"/>
              <a:gd name="connsiteY266" fmla="*/ 913157 h 2153100"/>
              <a:gd name="connsiteX267" fmla="*/ 2141623 w 2141940"/>
              <a:gd name="connsiteY267" fmla="*/ 964020 h 2153100"/>
              <a:gd name="connsiteX268" fmla="*/ 2139481 w 2141940"/>
              <a:gd name="connsiteY268" fmla="*/ 986613 h 2153100"/>
              <a:gd name="connsiteX269" fmla="*/ 2090760 w 2141940"/>
              <a:gd name="connsiteY269" fmla="*/ 1026830 h 2153100"/>
              <a:gd name="connsiteX270" fmla="*/ 2048820 w 2141940"/>
              <a:gd name="connsiteY270" fmla="*/ 1014407 h 2153100"/>
              <a:gd name="connsiteX271" fmla="*/ 2041067 w 2141940"/>
              <a:gd name="connsiteY271" fmla="*/ 1000129 h 2153100"/>
              <a:gd name="connsiteX272" fmla="*/ 1313964 w 2141940"/>
              <a:gd name="connsiteY272" fmla="*/ 1076551 h 2153100"/>
              <a:gd name="connsiteX273" fmla="*/ 2041067 w 2141940"/>
              <a:gd name="connsiteY273" fmla="*/ 1152972 h 2153100"/>
              <a:gd name="connsiteX274" fmla="*/ 2048820 w 2141940"/>
              <a:gd name="connsiteY274" fmla="*/ 1138693 h 2153100"/>
              <a:gd name="connsiteX275" fmla="*/ 2090759 w 2141940"/>
              <a:gd name="connsiteY275" fmla="*/ 1126270 h 2153100"/>
              <a:gd name="connsiteX276" fmla="*/ 2141622 w 2141940"/>
              <a:gd name="connsiteY276" fmla="*/ 1189081 h 21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2141940" h="2153100">
                <a:moveTo>
                  <a:pt x="1261235" y="1116992"/>
                </a:moveTo>
                <a:lnTo>
                  <a:pt x="1265485" y="1076548"/>
                </a:lnTo>
                <a:lnTo>
                  <a:pt x="1261235" y="1036109"/>
                </a:lnTo>
                <a:lnTo>
                  <a:pt x="1248668" y="997432"/>
                </a:lnTo>
                <a:lnTo>
                  <a:pt x="1228336" y="962215"/>
                </a:lnTo>
                <a:lnTo>
                  <a:pt x="1201129" y="931999"/>
                </a:lnTo>
                <a:lnTo>
                  <a:pt x="1168225" y="908093"/>
                </a:lnTo>
                <a:lnTo>
                  <a:pt x="1131080" y="891555"/>
                </a:lnTo>
                <a:lnTo>
                  <a:pt x="1091301" y="883100"/>
                </a:lnTo>
                <a:lnTo>
                  <a:pt x="1050641" y="883100"/>
                </a:lnTo>
                <a:lnTo>
                  <a:pt x="1010858" y="891556"/>
                </a:lnTo>
                <a:lnTo>
                  <a:pt x="973713" y="908094"/>
                </a:lnTo>
                <a:lnTo>
                  <a:pt x="940814" y="931997"/>
                </a:lnTo>
                <a:lnTo>
                  <a:pt x="913603" y="962218"/>
                </a:lnTo>
                <a:lnTo>
                  <a:pt x="893272" y="997431"/>
                </a:lnTo>
                <a:lnTo>
                  <a:pt x="880706" y="1036108"/>
                </a:lnTo>
                <a:lnTo>
                  <a:pt x="876455" y="1076553"/>
                </a:lnTo>
                <a:lnTo>
                  <a:pt x="880705" y="1116991"/>
                </a:lnTo>
                <a:lnTo>
                  <a:pt x="893272" y="1155668"/>
                </a:lnTo>
                <a:lnTo>
                  <a:pt x="913604" y="1190885"/>
                </a:lnTo>
                <a:lnTo>
                  <a:pt x="940811" y="1221101"/>
                </a:lnTo>
                <a:lnTo>
                  <a:pt x="973715" y="1245007"/>
                </a:lnTo>
                <a:lnTo>
                  <a:pt x="1010859" y="1261545"/>
                </a:lnTo>
                <a:lnTo>
                  <a:pt x="1050639" y="1270001"/>
                </a:lnTo>
                <a:lnTo>
                  <a:pt x="1091299" y="1270000"/>
                </a:lnTo>
                <a:lnTo>
                  <a:pt x="1131082" y="1261545"/>
                </a:lnTo>
                <a:lnTo>
                  <a:pt x="1168227" y="1245007"/>
                </a:lnTo>
                <a:lnTo>
                  <a:pt x="1201125" y="1221104"/>
                </a:lnTo>
                <a:lnTo>
                  <a:pt x="1228337" y="1190883"/>
                </a:lnTo>
                <a:lnTo>
                  <a:pt x="1248668" y="1155669"/>
                </a:lnTo>
                <a:close/>
                <a:moveTo>
                  <a:pt x="2141622" y="1189081"/>
                </a:moveTo>
                <a:cubicBezTo>
                  <a:pt x="2138323" y="1220471"/>
                  <a:pt x="2110201" y="1243243"/>
                  <a:pt x="2078811" y="1239944"/>
                </a:cubicBezTo>
                <a:cubicBezTo>
                  <a:pt x="2063116" y="1238294"/>
                  <a:pt x="2049576" y="1230440"/>
                  <a:pt x="2040371" y="1219073"/>
                </a:cubicBezTo>
                <a:lnTo>
                  <a:pt x="2035757" y="1203494"/>
                </a:lnTo>
                <a:lnTo>
                  <a:pt x="1308662" y="1127073"/>
                </a:lnTo>
                <a:lnTo>
                  <a:pt x="2003979" y="1352996"/>
                </a:lnTo>
                <a:lnTo>
                  <a:pt x="2014531" y="1340641"/>
                </a:lnTo>
                <a:cubicBezTo>
                  <a:pt x="2027563" y="1334001"/>
                  <a:pt x="2043128" y="1332332"/>
                  <a:pt x="2058137" y="1337209"/>
                </a:cubicBezTo>
                <a:cubicBezTo>
                  <a:pt x="2088155" y="1346962"/>
                  <a:pt x="2104583" y="1379204"/>
                  <a:pt x="2094830" y="1409222"/>
                </a:cubicBezTo>
                <a:cubicBezTo>
                  <a:pt x="2085076" y="1439240"/>
                  <a:pt x="2052835" y="1455668"/>
                  <a:pt x="2022816" y="1445914"/>
                </a:cubicBezTo>
                <a:cubicBezTo>
                  <a:pt x="2007807" y="1441038"/>
                  <a:pt x="1996196" y="1430540"/>
                  <a:pt x="1989556" y="1417507"/>
                </a:cubicBezTo>
                <a:lnTo>
                  <a:pt x="1988281" y="1401309"/>
                </a:lnTo>
                <a:lnTo>
                  <a:pt x="1292957" y="1175385"/>
                </a:lnTo>
                <a:lnTo>
                  <a:pt x="1926115" y="1540939"/>
                </a:lnTo>
                <a:lnTo>
                  <a:pt x="1939005" y="1531048"/>
                </a:lnTo>
                <a:cubicBezTo>
                  <a:pt x="1953132" y="1527263"/>
                  <a:pt x="1968704" y="1528866"/>
                  <a:pt x="1982371" y="1536757"/>
                </a:cubicBezTo>
                <a:cubicBezTo>
                  <a:pt x="2009706" y="1552539"/>
                  <a:pt x="2019071" y="1587491"/>
                  <a:pt x="2003290" y="1614826"/>
                </a:cubicBezTo>
                <a:cubicBezTo>
                  <a:pt x="1987508" y="1642160"/>
                  <a:pt x="1952556" y="1651525"/>
                  <a:pt x="1925221" y="1635744"/>
                </a:cubicBezTo>
                <a:cubicBezTo>
                  <a:pt x="1911554" y="1627853"/>
                  <a:pt x="1902379" y="1615170"/>
                  <a:pt x="1898594" y="1601042"/>
                </a:cubicBezTo>
                <a:lnTo>
                  <a:pt x="1900714" y="1584933"/>
                </a:lnTo>
                <a:lnTo>
                  <a:pt x="1267558" y="1219380"/>
                </a:lnTo>
                <a:lnTo>
                  <a:pt x="1810876" y="1708585"/>
                </a:lnTo>
                <a:lnTo>
                  <a:pt x="1825541" y="1701590"/>
                </a:lnTo>
                <a:cubicBezTo>
                  <a:pt x="1840146" y="1700825"/>
                  <a:pt x="1855044" y="1705631"/>
                  <a:pt x="1866773" y="1716191"/>
                </a:cubicBezTo>
                <a:cubicBezTo>
                  <a:pt x="1890228" y="1737311"/>
                  <a:pt x="1892122" y="1773447"/>
                  <a:pt x="1871002" y="1796903"/>
                </a:cubicBezTo>
                <a:cubicBezTo>
                  <a:pt x="1849883" y="1820359"/>
                  <a:pt x="1813747" y="1822253"/>
                  <a:pt x="1790291" y="1801133"/>
                </a:cubicBezTo>
                <a:cubicBezTo>
                  <a:pt x="1778563" y="1790573"/>
                  <a:pt x="1772225" y="1776260"/>
                  <a:pt x="1771460" y="1761653"/>
                </a:cubicBezTo>
                <a:lnTo>
                  <a:pt x="1776884" y="1746337"/>
                </a:lnTo>
                <a:lnTo>
                  <a:pt x="1233566" y="1257132"/>
                </a:lnTo>
                <a:lnTo>
                  <a:pt x="1663300" y="1848609"/>
                </a:lnTo>
                <a:lnTo>
                  <a:pt x="1679098" y="1844816"/>
                </a:lnTo>
                <a:cubicBezTo>
                  <a:pt x="1693544" y="1847104"/>
                  <a:pt x="1707117" y="1854903"/>
                  <a:pt x="1716394" y="1867670"/>
                </a:cubicBezTo>
                <a:cubicBezTo>
                  <a:pt x="1734946" y="1893206"/>
                  <a:pt x="1729285" y="1928945"/>
                  <a:pt x="1703750" y="1947497"/>
                </a:cubicBezTo>
                <a:cubicBezTo>
                  <a:pt x="1678215" y="1966050"/>
                  <a:pt x="1642475" y="1960389"/>
                  <a:pt x="1623923" y="1934854"/>
                </a:cubicBezTo>
                <a:cubicBezTo>
                  <a:pt x="1614647" y="1922086"/>
                  <a:pt x="1611423" y="1906769"/>
                  <a:pt x="1613712" y="1892322"/>
                </a:cubicBezTo>
                <a:lnTo>
                  <a:pt x="1622201" y="1878469"/>
                </a:lnTo>
                <a:lnTo>
                  <a:pt x="1192469" y="1286992"/>
                </a:lnTo>
                <a:lnTo>
                  <a:pt x="1489836" y="1954890"/>
                </a:lnTo>
                <a:lnTo>
                  <a:pt x="1506078" y="1954465"/>
                </a:lnTo>
                <a:cubicBezTo>
                  <a:pt x="1519733" y="1959706"/>
                  <a:pt x="1531388" y="1970156"/>
                  <a:pt x="1537807" y="1984574"/>
                </a:cubicBezTo>
                <a:cubicBezTo>
                  <a:pt x="1550645" y="2013408"/>
                  <a:pt x="1537677" y="2047190"/>
                  <a:pt x="1508843" y="2060028"/>
                </a:cubicBezTo>
                <a:cubicBezTo>
                  <a:pt x="1480009" y="2072866"/>
                  <a:pt x="1446226" y="2059898"/>
                  <a:pt x="1433389" y="2031064"/>
                </a:cubicBezTo>
                <a:cubicBezTo>
                  <a:pt x="1426969" y="2016646"/>
                  <a:pt x="1427001" y="2000993"/>
                  <a:pt x="1432244" y="1987338"/>
                </a:cubicBezTo>
                <a:lnTo>
                  <a:pt x="1443428" y="1975552"/>
                </a:lnTo>
                <a:lnTo>
                  <a:pt x="1146060" y="1307655"/>
                </a:lnTo>
                <a:lnTo>
                  <a:pt x="1298066" y="2022783"/>
                </a:lnTo>
                <a:lnTo>
                  <a:pt x="1314042" y="2025744"/>
                </a:lnTo>
                <a:cubicBezTo>
                  <a:pt x="1326308" y="2033710"/>
                  <a:pt x="1335535" y="2046355"/>
                  <a:pt x="1338817" y="2061792"/>
                </a:cubicBezTo>
                <a:cubicBezTo>
                  <a:pt x="1345379" y="2092665"/>
                  <a:pt x="1325671" y="2123012"/>
                  <a:pt x="1294798" y="2129575"/>
                </a:cubicBezTo>
                <a:cubicBezTo>
                  <a:pt x="1263924" y="2136137"/>
                  <a:pt x="1233577" y="2116429"/>
                  <a:pt x="1227014" y="2085556"/>
                </a:cubicBezTo>
                <a:cubicBezTo>
                  <a:pt x="1223733" y="2070119"/>
                  <a:pt x="1227019" y="2054814"/>
                  <a:pt x="1234986" y="2042547"/>
                </a:cubicBezTo>
                <a:lnTo>
                  <a:pt x="1248376" y="2033345"/>
                </a:lnTo>
                <a:lnTo>
                  <a:pt x="1096370" y="1318213"/>
                </a:lnTo>
                <a:lnTo>
                  <a:pt x="1096370" y="2049322"/>
                </a:lnTo>
                <a:lnTo>
                  <a:pt x="1111381" y="2055539"/>
                </a:lnTo>
                <a:cubicBezTo>
                  <a:pt x="1121723" y="2065882"/>
                  <a:pt x="1128120" y="2080168"/>
                  <a:pt x="1128120" y="2095951"/>
                </a:cubicBezTo>
                <a:cubicBezTo>
                  <a:pt x="1128120" y="2127514"/>
                  <a:pt x="1102533" y="2153101"/>
                  <a:pt x="1070970" y="2153100"/>
                </a:cubicBezTo>
                <a:cubicBezTo>
                  <a:pt x="1039407" y="2153101"/>
                  <a:pt x="1013820" y="2127514"/>
                  <a:pt x="1013820" y="2095950"/>
                </a:cubicBezTo>
                <a:cubicBezTo>
                  <a:pt x="1013820" y="2080169"/>
                  <a:pt x="1020216" y="2065882"/>
                  <a:pt x="1030559" y="2055540"/>
                </a:cubicBezTo>
                <a:lnTo>
                  <a:pt x="1045570" y="2049322"/>
                </a:lnTo>
                <a:lnTo>
                  <a:pt x="1045570" y="1318215"/>
                </a:lnTo>
                <a:lnTo>
                  <a:pt x="893565" y="2033345"/>
                </a:lnTo>
                <a:lnTo>
                  <a:pt x="906955" y="2042548"/>
                </a:lnTo>
                <a:cubicBezTo>
                  <a:pt x="914920" y="2054814"/>
                  <a:pt x="918207" y="2070119"/>
                  <a:pt x="914926" y="2085556"/>
                </a:cubicBezTo>
                <a:cubicBezTo>
                  <a:pt x="908364" y="2116429"/>
                  <a:pt x="878016" y="2136137"/>
                  <a:pt x="847143" y="2129575"/>
                </a:cubicBezTo>
                <a:cubicBezTo>
                  <a:pt x="816269" y="2123013"/>
                  <a:pt x="796561" y="2092665"/>
                  <a:pt x="803124" y="2061792"/>
                </a:cubicBezTo>
                <a:cubicBezTo>
                  <a:pt x="806405" y="2046355"/>
                  <a:pt x="815632" y="2033710"/>
                  <a:pt x="827899" y="2025744"/>
                </a:cubicBezTo>
                <a:lnTo>
                  <a:pt x="843875" y="2022783"/>
                </a:lnTo>
                <a:lnTo>
                  <a:pt x="995880" y="1307653"/>
                </a:lnTo>
                <a:lnTo>
                  <a:pt x="698512" y="1975552"/>
                </a:lnTo>
                <a:lnTo>
                  <a:pt x="709696" y="1987338"/>
                </a:lnTo>
                <a:cubicBezTo>
                  <a:pt x="714938" y="2000992"/>
                  <a:pt x="714971" y="2016646"/>
                  <a:pt x="708552" y="2031064"/>
                </a:cubicBezTo>
                <a:cubicBezTo>
                  <a:pt x="695714" y="2059898"/>
                  <a:pt x="661932" y="2072866"/>
                  <a:pt x="633098" y="2060028"/>
                </a:cubicBezTo>
                <a:cubicBezTo>
                  <a:pt x="604263" y="2047190"/>
                  <a:pt x="591296" y="2013408"/>
                  <a:pt x="604133" y="1984574"/>
                </a:cubicBezTo>
                <a:cubicBezTo>
                  <a:pt x="610553" y="1970156"/>
                  <a:pt x="622207" y="1959706"/>
                  <a:pt x="635862" y="1954465"/>
                </a:cubicBezTo>
                <a:lnTo>
                  <a:pt x="652104" y="1954890"/>
                </a:lnTo>
                <a:lnTo>
                  <a:pt x="949473" y="1286989"/>
                </a:lnTo>
                <a:lnTo>
                  <a:pt x="519738" y="1878468"/>
                </a:lnTo>
                <a:lnTo>
                  <a:pt x="528228" y="1892321"/>
                </a:lnTo>
                <a:cubicBezTo>
                  <a:pt x="530516" y="1906767"/>
                  <a:pt x="527293" y="1922086"/>
                  <a:pt x="518017" y="1934854"/>
                </a:cubicBezTo>
                <a:cubicBezTo>
                  <a:pt x="499465" y="1960389"/>
                  <a:pt x="463725" y="1966050"/>
                  <a:pt x="438190" y="1947497"/>
                </a:cubicBezTo>
                <a:cubicBezTo>
                  <a:pt x="412655" y="1928945"/>
                  <a:pt x="406994" y="1893205"/>
                  <a:pt x="425546" y="1867670"/>
                </a:cubicBezTo>
                <a:cubicBezTo>
                  <a:pt x="434823" y="1854902"/>
                  <a:pt x="448395" y="1847103"/>
                  <a:pt x="462841" y="1844816"/>
                </a:cubicBezTo>
                <a:lnTo>
                  <a:pt x="478640" y="1848608"/>
                </a:lnTo>
                <a:lnTo>
                  <a:pt x="908373" y="1257133"/>
                </a:lnTo>
                <a:lnTo>
                  <a:pt x="365056" y="1746337"/>
                </a:lnTo>
                <a:lnTo>
                  <a:pt x="370479" y="1761653"/>
                </a:lnTo>
                <a:cubicBezTo>
                  <a:pt x="369714" y="1776259"/>
                  <a:pt x="363377" y="1790573"/>
                  <a:pt x="351649" y="1801133"/>
                </a:cubicBezTo>
                <a:cubicBezTo>
                  <a:pt x="328193" y="1822253"/>
                  <a:pt x="292057" y="1820359"/>
                  <a:pt x="270937" y="1796903"/>
                </a:cubicBezTo>
                <a:cubicBezTo>
                  <a:pt x="249817" y="1773447"/>
                  <a:pt x="251711" y="1737311"/>
                  <a:pt x="275167" y="1716191"/>
                </a:cubicBezTo>
                <a:cubicBezTo>
                  <a:pt x="286895" y="1705631"/>
                  <a:pt x="301792" y="1700825"/>
                  <a:pt x="316399" y="1701591"/>
                </a:cubicBezTo>
                <a:lnTo>
                  <a:pt x="331064" y="1708585"/>
                </a:lnTo>
                <a:lnTo>
                  <a:pt x="874381" y="1219380"/>
                </a:lnTo>
                <a:lnTo>
                  <a:pt x="241226" y="1584933"/>
                </a:lnTo>
                <a:lnTo>
                  <a:pt x="243346" y="1601042"/>
                </a:lnTo>
                <a:cubicBezTo>
                  <a:pt x="239561" y="1615169"/>
                  <a:pt x="230386" y="1627853"/>
                  <a:pt x="216719" y="1635744"/>
                </a:cubicBezTo>
                <a:cubicBezTo>
                  <a:pt x="189384" y="1651525"/>
                  <a:pt x="154432" y="1642160"/>
                  <a:pt x="138650" y="1614825"/>
                </a:cubicBezTo>
                <a:cubicBezTo>
                  <a:pt x="122869" y="1587491"/>
                  <a:pt x="132234" y="1552539"/>
                  <a:pt x="159569" y="1536757"/>
                </a:cubicBezTo>
                <a:cubicBezTo>
                  <a:pt x="173236" y="1528866"/>
                  <a:pt x="188807" y="1527261"/>
                  <a:pt x="202935" y="1531048"/>
                </a:cubicBezTo>
                <a:lnTo>
                  <a:pt x="215826" y="1540939"/>
                </a:lnTo>
                <a:lnTo>
                  <a:pt x="848982" y="1175386"/>
                </a:lnTo>
                <a:lnTo>
                  <a:pt x="153659" y="1401310"/>
                </a:lnTo>
                <a:lnTo>
                  <a:pt x="152384" y="1417508"/>
                </a:lnTo>
                <a:cubicBezTo>
                  <a:pt x="145744" y="1430539"/>
                  <a:pt x="134133" y="1441038"/>
                  <a:pt x="119123" y="1445915"/>
                </a:cubicBezTo>
                <a:cubicBezTo>
                  <a:pt x="89105" y="1455669"/>
                  <a:pt x="56864" y="1439241"/>
                  <a:pt x="47110" y="1409223"/>
                </a:cubicBezTo>
                <a:cubicBezTo>
                  <a:pt x="37357" y="1379204"/>
                  <a:pt x="53785" y="1346963"/>
                  <a:pt x="83803" y="1337209"/>
                </a:cubicBezTo>
                <a:cubicBezTo>
                  <a:pt x="98812" y="1332332"/>
                  <a:pt x="114377" y="1334000"/>
                  <a:pt x="127409" y="1340641"/>
                </a:cubicBezTo>
                <a:lnTo>
                  <a:pt x="137961" y="1352996"/>
                </a:lnTo>
                <a:lnTo>
                  <a:pt x="833283" y="1127072"/>
                </a:lnTo>
                <a:lnTo>
                  <a:pt x="106183" y="1203494"/>
                </a:lnTo>
                <a:lnTo>
                  <a:pt x="101568" y="1219072"/>
                </a:lnTo>
                <a:cubicBezTo>
                  <a:pt x="92364" y="1230439"/>
                  <a:pt x="78824" y="1238294"/>
                  <a:pt x="63128" y="1239944"/>
                </a:cubicBezTo>
                <a:cubicBezTo>
                  <a:pt x="31738" y="1243243"/>
                  <a:pt x="3617" y="1220471"/>
                  <a:pt x="317" y="1189081"/>
                </a:cubicBezTo>
                <a:cubicBezTo>
                  <a:pt x="-2982" y="1157691"/>
                  <a:pt x="19790" y="1129569"/>
                  <a:pt x="51180" y="1126270"/>
                </a:cubicBezTo>
                <a:cubicBezTo>
                  <a:pt x="66876" y="1124620"/>
                  <a:pt x="81753" y="1129488"/>
                  <a:pt x="93120" y="1138693"/>
                </a:cubicBezTo>
                <a:lnTo>
                  <a:pt x="100873" y="1152972"/>
                </a:lnTo>
                <a:lnTo>
                  <a:pt x="827976" y="1076550"/>
                </a:lnTo>
                <a:lnTo>
                  <a:pt x="100873" y="1000128"/>
                </a:lnTo>
                <a:lnTo>
                  <a:pt x="93120" y="1014407"/>
                </a:lnTo>
                <a:cubicBezTo>
                  <a:pt x="81754" y="1023611"/>
                  <a:pt x="66877" y="1028480"/>
                  <a:pt x="51181" y="1026830"/>
                </a:cubicBezTo>
                <a:cubicBezTo>
                  <a:pt x="19791" y="1023531"/>
                  <a:pt x="-2981" y="995410"/>
                  <a:pt x="318" y="964020"/>
                </a:cubicBezTo>
                <a:cubicBezTo>
                  <a:pt x="3617" y="932630"/>
                  <a:pt x="31739" y="909857"/>
                  <a:pt x="63129" y="913157"/>
                </a:cubicBezTo>
                <a:cubicBezTo>
                  <a:pt x="78824" y="914806"/>
                  <a:pt x="92364" y="922660"/>
                  <a:pt x="101569" y="934028"/>
                </a:cubicBezTo>
                <a:lnTo>
                  <a:pt x="106183" y="949607"/>
                </a:lnTo>
                <a:lnTo>
                  <a:pt x="833278" y="1026027"/>
                </a:lnTo>
                <a:lnTo>
                  <a:pt x="137961" y="800105"/>
                </a:lnTo>
                <a:lnTo>
                  <a:pt x="127409" y="812460"/>
                </a:lnTo>
                <a:cubicBezTo>
                  <a:pt x="114377" y="819100"/>
                  <a:pt x="98812" y="820769"/>
                  <a:pt x="83803" y="815892"/>
                </a:cubicBezTo>
                <a:cubicBezTo>
                  <a:pt x="53785" y="806138"/>
                  <a:pt x="37357" y="773897"/>
                  <a:pt x="47110" y="743879"/>
                </a:cubicBezTo>
                <a:cubicBezTo>
                  <a:pt x="56864" y="713861"/>
                  <a:pt x="89105" y="697433"/>
                  <a:pt x="119124" y="707186"/>
                </a:cubicBezTo>
                <a:cubicBezTo>
                  <a:pt x="134133" y="712063"/>
                  <a:pt x="145744" y="722561"/>
                  <a:pt x="152384" y="735593"/>
                </a:cubicBezTo>
                <a:lnTo>
                  <a:pt x="153659" y="751791"/>
                </a:lnTo>
                <a:lnTo>
                  <a:pt x="848983" y="977716"/>
                </a:lnTo>
                <a:lnTo>
                  <a:pt x="215826" y="612162"/>
                </a:lnTo>
                <a:lnTo>
                  <a:pt x="202935" y="622052"/>
                </a:lnTo>
                <a:cubicBezTo>
                  <a:pt x="188808" y="625838"/>
                  <a:pt x="173236" y="624234"/>
                  <a:pt x="159569" y="616343"/>
                </a:cubicBezTo>
                <a:cubicBezTo>
                  <a:pt x="132234" y="600562"/>
                  <a:pt x="122869" y="565609"/>
                  <a:pt x="138650" y="538275"/>
                </a:cubicBezTo>
                <a:cubicBezTo>
                  <a:pt x="154432" y="510941"/>
                  <a:pt x="189384" y="501575"/>
                  <a:pt x="216719" y="517357"/>
                </a:cubicBezTo>
                <a:cubicBezTo>
                  <a:pt x="230386" y="525248"/>
                  <a:pt x="239561" y="537931"/>
                  <a:pt x="243346" y="552059"/>
                </a:cubicBezTo>
                <a:lnTo>
                  <a:pt x="241226" y="568167"/>
                </a:lnTo>
                <a:lnTo>
                  <a:pt x="874381" y="933720"/>
                </a:lnTo>
                <a:lnTo>
                  <a:pt x="331064" y="444515"/>
                </a:lnTo>
                <a:lnTo>
                  <a:pt x="316399" y="451510"/>
                </a:lnTo>
                <a:cubicBezTo>
                  <a:pt x="301794" y="452276"/>
                  <a:pt x="286896" y="447470"/>
                  <a:pt x="275167" y="436909"/>
                </a:cubicBezTo>
                <a:cubicBezTo>
                  <a:pt x="251712" y="415790"/>
                  <a:pt x="249818" y="379654"/>
                  <a:pt x="270938" y="356198"/>
                </a:cubicBezTo>
                <a:cubicBezTo>
                  <a:pt x="292057" y="332742"/>
                  <a:pt x="328193" y="330848"/>
                  <a:pt x="351649" y="351968"/>
                </a:cubicBezTo>
                <a:cubicBezTo>
                  <a:pt x="363377" y="362528"/>
                  <a:pt x="369715" y="376841"/>
                  <a:pt x="370480" y="391448"/>
                </a:cubicBezTo>
                <a:lnTo>
                  <a:pt x="365056" y="406764"/>
                </a:lnTo>
                <a:lnTo>
                  <a:pt x="908374" y="895969"/>
                </a:lnTo>
                <a:lnTo>
                  <a:pt x="478641" y="304492"/>
                </a:lnTo>
                <a:lnTo>
                  <a:pt x="462842" y="308284"/>
                </a:lnTo>
                <a:cubicBezTo>
                  <a:pt x="448396" y="305996"/>
                  <a:pt x="434823" y="298198"/>
                  <a:pt x="425546" y="285430"/>
                </a:cubicBezTo>
                <a:cubicBezTo>
                  <a:pt x="406994" y="259895"/>
                  <a:pt x="412655" y="224155"/>
                  <a:pt x="438190" y="205603"/>
                </a:cubicBezTo>
                <a:cubicBezTo>
                  <a:pt x="463725" y="187051"/>
                  <a:pt x="499465" y="192711"/>
                  <a:pt x="518017" y="218246"/>
                </a:cubicBezTo>
                <a:cubicBezTo>
                  <a:pt x="527293" y="231014"/>
                  <a:pt x="530517" y="246332"/>
                  <a:pt x="528228" y="260778"/>
                </a:cubicBezTo>
                <a:lnTo>
                  <a:pt x="519739" y="274632"/>
                </a:lnTo>
                <a:lnTo>
                  <a:pt x="949471" y="866109"/>
                </a:lnTo>
                <a:lnTo>
                  <a:pt x="652104" y="198211"/>
                </a:lnTo>
                <a:lnTo>
                  <a:pt x="635862" y="198636"/>
                </a:lnTo>
                <a:cubicBezTo>
                  <a:pt x="622207" y="193394"/>
                  <a:pt x="610552" y="182944"/>
                  <a:pt x="604133" y="168527"/>
                </a:cubicBezTo>
                <a:cubicBezTo>
                  <a:pt x="591295" y="139693"/>
                  <a:pt x="604263" y="105911"/>
                  <a:pt x="633097" y="93073"/>
                </a:cubicBezTo>
                <a:cubicBezTo>
                  <a:pt x="661932" y="80235"/>
                  <a:pt x="695714" y="93203"/>
                  <a:pt x="708551" y="122037"/>
                </a:cubicBezTo>
                <a:cubicBezTo>
                  <a:pt x="714971" y="136454"/>
                  <a:pt x="714939" y="152107"/>
                  <a:pt x="709696" y="165762"/>
                </a:cubicBezTo>
                <a:lnTo>
                  <a:pt x="698512" y="177549"/>
                </a:lnTo>
                <a:lnTo>
                  <a:pt x="995879" y="845446"/>
                </a:lnTo>
                <a:lnTo>
                  <a:pt x="843874" y="130318"/>
                </a:lnTo>
                <a:lnTo>
                  <a:pt x="827899" y="127357"/>
                </a:lnTo>
                <a:cubicBezTo>
                  <a:pt x="815632" y="119391"/>
                  <a:pt x="806405" y="106746"/>
                  <a:pt x="803123" y="91309"/>
                </a:cubicBezTo>
                <a:cubicBezTo>
                  <a:pt x="796561" y="60436"/>
                  <a:pt x="816269" y="30088"/>
                  <a:pt x="847142" y="23526"/>
                </a:cubicBezTo>
                <a:cubicBezTo>
                  <a:pt x="878016" y="16963"/>
                  <a:pt x="908363" y="36672"/>
                  <a:pt x="914926" y="67545"/>
                </a:cubicBezTo>
                <a:cubicBezTo>
                  <a:pt x="918207" y="82982"/>
                  <a:pt x="914921" y="98286"/>
                  <a:pt x="906954" y="110553"/>
                </a:cubicBezTo>
                <a:lnTo>
                  <a:pt x="893564" y="119756"/>
                </a:lnTo>
                <a:lnTo>
                  <a:pt x="1045570" y="834887"/>
                </a:lnTo>
                <a:lnTo>
                  <a:pt x="1045570" y="103779"/>
                </a:lnTo>
                <a:lnTo>
                  <a:pt x="1030559" y="97561"/>
                </a:lnTo>
                <a:cubicBezTo>
                  <a:pt x="1020217" y="87219"/>
                  <a:pt x="1013820" y="72932"/>
                  <a:pt x="1013820" y="57150"/>
                </a:cubicBezTo>
                <a:cubicBezTo>
                  <a:pt x="1013820" y="25587"/>
                  <a:pt x="1039407" y="0"/>
                  <a:pt x="1070970" y="0"/>
                </a:cubicBezTo>
                <a:cubicBezTo>
                  <a:pt x="1102533" y="0"/>
                  <a:pt x="1128120" y="25587"/>
                  <a:pt x="1128120" y="57150"/>
                </a:cubicBezTo>
                <a:cubicBezTo>
                  <a:pt x="1128120" y="72932"/>
                  <a:pt x="1121724" y="87219"/>
                  <a:pt x="1111381" y="97561"/>
                </a:cubicBezTo>
                <a:lnTo>
                  <a:pt x="1096370" y="103779"/>
                </a:lnTo>
                <a:lnTo>
                  <a:pt x="1096370" y="834885"/>
                </a:lnTo>
                <a:lnTo>
                  <a:pt x="1248376" y="119756"/>
                </a:lnTo>
                <a:lnTo>
                  <a:pt x="1234985" y="110553"/>
                </a:lnTo>
                <a:cubicBezTo>
                  <a:pt x="1227020" y="98286"/>
                  <a:pt x="1223733" y="82982"/>
                  <a:pt x="1227014" y="67544"/>
                </a:cubicBezTo>
                <a:cubicBezTo>
                  <a:pt x="1233576" y="36671"/>
                  <a:pt x="1263924" y="16963"/>
                  <a:pt x="1294797" y="23525"/>
                </a:cubicBezTo>
                <a:cubicBezTo>
                  <a:pt x="1325671" y="30088"/>
                  <a:pt x="1345379" y="60435"/>
                  <a:pt x="1338816" y="91309"/>
                </a:cubicBezTo>
                <a:cubicBezTo>
                  <a:pt x="1335535" y="106746"/>
                  <a:pt x="1326308" y="119391"/>
                  <a:pt x="1314041" y="127356"/>
                </a:cubicBezTo>
                <a:lnTo>
                  <a:pt x="1298065" y="130318"/>
                </a:lnTo>
                <a:lnTo>
                  <a:pt x="1146060" y="845447"/>
                </a:lnTo>
                <a:lnTo>
                  <a:pt x="1443428" y="177548"/>
                </a:lnTo>
                <a:lnTo>
                  <a:pt x="1432244" y="165762"/>
                </a:lnTo>
                <a:cubicBezTo>
                  <a:pt x="1427002" y="152108"/>
                  <a:pt x="1426969" y="136454"/>
                  <a:pt x="1433388" y="122037"/>
                </a:cubicBezTo>
                <a:cubicBezTo>
                  <a:pt x="1446226" y="93202"/>
                  <a:pt x="1480008" y="80235"/>
                  <a:pt x="1508842" y="93073"/>
                </a:cubicBezTo>
                <a:cubicBezTo>
                  <a:pt x="1530468" y="102701"/>
                  <a:pt x="1543169" y="124110"/>
                  <a:pt x="1542752" y="146378"/>
                </a:cubicBezTo>
                <a:cubicBezTo>
                  <a:pt x="1542613" y="153801"/>
                  <a:pt x="1541016" y="161318"/>
                  <a:pt x="1537807" y="168527"/>
                </a:cubicBezTo>
                <a:cubicBezTo>
                  <a:pt x="1531387" y="182945"/>
                  <a:pt x="1519733" y="193395"/>
                  <a:pt x="1506078" y="198636"/>
                </a:cubicBezTo>
                <a:lnTo>
                  <a:pt x="1489836" y="198211"/>
                </a:lnTo>
                <a:lnTo>
                  <a:pt x="1192467" y="866111"/>
                </a:lnTo>
                <a:lnTo>
                  <a:pt x="1622202" y="274632"/>
                </a:lnTo>
                <a:lnTo>
                  <a:pt x="1613712" y="260779"/>
                </a:lnTo>
                <a:cubicBezTo>
                  <a:pt x="1611424" y="246333"/>
                  <a:pt x="1614647" y="231015"/>
                  <a:pt x="1623923" y="218247"/>
                </a:cubicBezTo>
                <a:cubicBezTo>
                  <a:pt x="1642475" y="192712"/>
                  <a:pt x="1678215" y="187051"/>
                  <a:pt x="1703750" y="205603"/>
                </a:cubicBezTo>
                <a:cubicBezTo>
                  <a:pt x="1722902" y="219518"/>
                  <a:pt x="1730874" y="243100"/>
                  <a:pt x="1725836" y="264794"/>
                </a:cubicBezTo>
                <a:cubicBezTo>
                  <a:pt x="1724157" y="272026"/>
                  <a:pt x="1721032" y="279047"/>
                  <a:pt x="1716394" y="285431"/>
                </a:cubicBezTo>
                <a:cubicBezTo>
                  <a:pt x="1707117" y="298198"/>
                  <a:pt x="1693545" y="305998"/>
                  <a:pt x="1679099" y="308285"/>
                </a:cubicBezTo>
                <a:lnTo>
                  <a:pt x="1663300" y="304492"/>
                </a:lnTo>
                <a:lnTo>
                  <a:pt x="1233567" y="895968"/>
                </a:lnTo>
                <a:lnTo>
                  <a:pt x="1776884" y="406764"/>
                </a:lnTo>
                <a:lnTo>
                  <a:pt x="1771461" y="391447"/>
                </a:lnTo>
                <a:cubicBezTo>
                  <a:pt x="1772226" y="376842"/>
                  <a:pt x="1778563" y="362528"/>
                  <a:pt x="1790291" y="351968"/>
                </a:cubicBezTo>
                <a:cubicBezTo>
                  <a:pt x="1813747" y="330848"/>
                  <a:pt x="1849883" y="332742"/>
                  <a:pt x="1871003" y="356198"/>
                </a:cubicBezTo>
                <a:cubicBezTo>
                  <a:pt x="1881563" y="367926"/>
                  <a:pt x="1886369" y="382824"/>
                  <a:pt x="1885604" y="397430"/>
                </a:cubicBezTo>
                <a:cubicBezTo>
                  <a:pt x="1884838" y="412036"/>
                  <a:pt x="1878501" y="426349"/>
                  <a:pt x="1866773" y="436909"/>
                </a:cubicBezTo>
                <a:cubicBezTo>
                  <a:pt x="1855045" y="447469"/>
                  <a:pt x="1840148" y="452276"/>
                  <a:pt x="1825541" y="451510"/>
                </a:cubicBezTo>
                <a:lnTo>
                  <a:pt x="1810876" y="444515"/>
                </a:lnTo>
                <a:lnTo>
                  <a:pt x="1267559" y="933720"/>
                </a:lnTo>
                <a:lnTo>
                  <a:pt x="1900715" y="568167"/>
                </a:lnTo>
                <a:lnTo>
                  <a:pt x="1898594" y="552059"/>
                </a:lnTo>
                <a:cubicBezTo>
                  <a:pt x="1902379" y="537931"/>
                  <a:pt x="1911554" y="525248"/>
                  <a:pt x="1925221" y="517357"/>
                </a:cubicBezTo>
                <a:cubicBezTo>
                  <a:pt x="1952556" y="501575"/>
                  <a:pt x="1987508" y="510941"/>
                  <a:pt x="2003290" y="538275"/>
                </a:cubicBezTo>
                <a:cubicBezTo>
                  <a:pt x="2011180" y="551943"/>
                  <a:pt x="2012784" y="567514"/>
                  <a:pt x="2008999" y="581642"/>
                </a:cubicBezTo>
                <a:cubicBezTo>
                  <a:pt x="2005213" y="595769"/>
                  <a:pt x="1996039" y="608453"/>
                  <a:pt x="1982371" y="616344"/>
                </a:cubicBezTo>
                <a:cubicBezTo>
                  <a:pt x="1968704" y="624234"/>
                  <a:pt x="1953133" y="625839"/>
                  <a:pt x="1939005" y="622053"/>
                </a:cubicBezTo>
                <a:lnTo>
                  <a:pt x="1926115" y="612162"/>
                </a:lnTo>
                <a:lnTo>
                  <a:pt x="1292958" y="977715"/>
                </a:lnTo>
                <a:lnTo>
                  <a:pt x="1988281" y="751791"/>
                </a:lnTo>
                <a:lnTo>
                  <a:pt x="1989556" y="735593"/>
                </a:lnTo>
                <a:cubicBezTo>
                  <a:pt x="1996196" y="722561"/>
                  <a:pt x="2007807" y="712062"/>
                  <a:pt x="2022817" y="707185"/>
                </a:cubicBezTo>
                <a:cubicBezTo>
                  <a:pt x="2052835" y="697432"/>
                  <a:pt x="2085076" y="713860"/>
                  <a:pt x="2094830" y="743878"/>
                </a:cubicBezTo>
                <a:cubicBezTo>
                  <a:pt x="2097268" y="751382"/>
                  <a:pt x="2098070" y="759026"/>
                  <a:pt x="2097433" y="766422"/>
                </a:cubicBezTo>
                <a:cubicBezTo>
                  <a:pt x="2095520" y="788612"/>
                  <a:pt x="2080651" y="808576"/>
                  <a:pt x="2058137" y="815891"/>
                </a:cubicBezTo>
                <a:cubicBezTo>
                  <a:pt x="2043128" y="820768"/>
                  <a:pt x="2027563" y="819100"/>
                  <a:pt x="2014531" y="812459"/>
                </a:cubicBezTo>
                <a:lnTo>
                  <a:pt x="2003979" y="800104"/>
                </a:lnTo>
                <a:lnTo>
                  <a:pt x="1308657" y="1026028"/>
                </a:lnTo>
                <a:lnTo>
                  <a:pt x="2035757" y="949607"/>
                </a:lnTo>
                <a:lnTo>
                  <a:pt x="2040372" y="934028"/>
                </a:lnTo>
                <a:cubicBezTo>
                  <a:pt x="2049576" y="922662"/>
                  <a:pt x="2063116" y="914807"/>
                  <a:pt x="2078812" y="913157"/>
                </a:cubicBezTo>
                <a:cubicBezTo>
                  <a:pt x="2110202" y="909858"/>
                  <a:pt x="2138323" y="932630"/>
                  <a:pt x="2141623" y="964020"/>
                </a:cubicBezTo>
                <a:cubicBezTo>
                  <a:pt x="2142447" y="971867"/>
                  <a:pt x="2141643" y="979511"/>
                  <a:pt x="2139481" y="986613"/>
                </a:cubicBezTo>
                <a:cubicBezTo>
                  <a:pt x="2132997" y="1007919"/>
                  <a:pt x="2114302" y="1024356"/>
                  <a:pt x="2090760" y="1026830"/>
                </a:cubicBezTo>
                <a:cubicBezTo>
                  <a:pt x="2075064" y="1028480"/>
                  <a:pt x="2060187" y="1023613"/>
                  <a:pt x="2048820" y="1014407"/>
                </a:cubicBezTo>
                <a:lnTo>
                  <a:pt x="2041067" y="1000129"/>
                </a:lnTo>
                <a:lnTo>
                  <a:pt x="1313964" y="1076551"/>
                </a:lnTo>
                <a:lnTo>
                  <a:pt x="2041067" y="1152972"/>
                </a:lnTo>
                <a:lnTo>
                  <a:pt x="2048820" y="1138693"/>
                </a:lnTo>
                <a:cubicBezTo>
                  <a:pt x="2060186" y="1129489"/>
                  <a:pt x="2075063" y="1124620"/>
                  <a:pt x="2090759" y="1126270"/>
                </a:cubicBezTo>
                <a:cubicBezTo>
                  <a:pt x="2122149" y="1129569"/>
                  <a:pt x="2144921" y="1157691"/>
                  <a:pt x="2141622" y="1189081"/>
                </a:cubicBezTo>
                <a:close/>
              </a:path>
            </a:pathLst>
          </a:custGeom>
          <a:gradFill flip="none" rotWithShape="1">
            <a:gsLst>
              <a:gs pos="23000">
                <a:schemeClr val="bg1">
                  <a:alpha val="0"/>
                </a:schemeClr>
              </a:gs>
              <a:gs pos="100000">
                <a:schemeClr val="bg1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048060ED-2713-4057-90D7-43F06AFE5FEB}"/>
              </a:ext>
            </a:extLst>
          </p:cNvPr>
          <p:cNvSpPr/>
          <p:nvPr/>
        </p:nvSpPr>
        <p:spPr>
          <a:xfrm>
            <a:off x="2227347" y="2212445"/>
            <a:ext cx="1898933" cy="1908827"/>
          </a:xfrm>
          <a:custGeom>
            <a:avLst/>
            <a:gdLst>
              <a:gd name="connsiteX0" fmla="*/ 1261235 w 2141940"/>
              <a:gd name="connsiteY0" fmla="*/ 1116992 h 2153100"/>
              <a:gd name="connsiteX1" fmla="*/ 1265485 w 2141940"/>
              <a:gd name="connsiteY1" fmla="*/ 1076548 h 2153100"/>
              <a:gd name="connsiteX2" fmla="*/ 1261235 w 2141940"/>
              <a:gd name="connsiteY2" fmla="*/ 1036109 h 2153100"/>
              <a:gd name="connsiteX3" fmla="*/ 1248668 w 2141940"/>
              <a:gd name="connsiteY3" fmla="*/ 997432 h 2153100"/>
              <a:gd name="connsiteX4" fmla="*/ 1228336 w 2141940"/>
              <a:gd name="connsiteY4" fmla="*/ 962215 h 2153100"/>
              <a:gd name="connsiteX5" fmla="*/ 1201129 w 2141940"/>
              <a:gd name="connsiteY5" fmla="*/ 931999 h 2153100"/>
              <a:gd name="connsiteX6" fmla="*/ 1168225 w 2141940"/>
              <a:gd name="connsiteY6" fmla="*/ 908093 h 2153100"/>
              <a:gd name="connsiteX7" fmla="*/ 1131080 w 2141940"/>
              <a:gd name="connsiteY7" fmla="*/ 891555 h 2153100"/>
              <a:gd name="connsiteX8" fmla="*/ 1091301 w 2141940"/>
              <a:gd name="connsiteY8" fmla="*/ 883100 h 2153100"/>
              <a:gd name="connsiteX9" fmla="*/ 1050641 w 2141940"/>
              <a:gd name="connsiteY9" fmla="*/ 883100 h 2153100"/>
              <a:gd name="connsiteX10" fmla="*/ 1010858 w 2141940"/>
              <a:gd name="connsiteY10" fmla="*/ 891556 h 2153100"/>
              <a:gd name="connsiteX11" fmla="*/ 973713 w 2141940"/>
              <a:gd name="connsiteY11" fmla="*/ 908094 h 2153100"/>
              <a:gd name="connsiteX12" fmla="*/ 940814 w 2141940"/>
              <a:gd name="connsiteY12" fmla="*/ 931997 h 2153100"/>
              <a:gd name="connsiteX13" fmla="*/ 913603 w 2141940"/>
              <a:gd name="connsiteY13" fmla="*/ 962218 h 2153100"/>
              <a:gd name="connsiteX14" fmla="*/ 893272 w 2141940"/>
              <a:gd name="connsiteY14" fmla="*/ 997431 h 2153100"/>
              <a:gd name="connsiteX15" fmla="*/ 880706 w 2141940"/>
              <a:gd name="connsiteY15" fmla="*/ 1036108 h 2153100"/>
              <a:gd name="connsiteX16" fmla="*/ 876455 w 2141940"/>
              <a:gd name="connsiteY16" fmla="*/ 1076553 h 2153100"/>
              <a:gd name="connsiteX17" fmla="*/ 880705 w 2141940"/>
              <a:gd name="connsiteY17" fmla="*/ 1116991 h 2153100"/>
              <a:gd name="connsiteX18" fmla="*/ 893272 w 2141940"/>
              <a:gd name="connsiteY18" fmla="*/ 1155668 h 2153100"/>
              <a:gd name="connsiteX19" fmla="*/ 913604 w 2141940"/>
              <a:gd name="connsiteY19" fmla="*/ 1190885 h 2153100"/>
              <a:gd name="connsiteX20" fmla="*/ 940811 w 2141940"/>
              <a:gd name="connsiteY20" fmla="*/ 1221101 h 2153100"/>
              <a:gd name="connsiteX21" fmla="*/ 973715 w 2141940"/>
              <a:gd name="connsiteY21" fmla="*/ 1245007 h 2153100"/>
              <a:gd name="connsiteX22" fmla="*/ 1010859 w 2141940"/>
              <a:gd name="connsiteY22" fmla="*/ 1261545 h 2153100"/>
              <a:gd name="connsiteX23" fmla="*/ 1050639 w 2141940"/>
              <a:gd name="connsiteY23" fmla="*/ 1270001 h 2153100"/>
              <a:gd name="connsiteX24" fmla="*/ 1091299 w 2141940"/>
              <a:gd name="connsiteY24" fmla="*/ 1270000 h 2153100"/>
              <a:gd name="connsiteX25" fmla="*/ 1131082 w 2141940"/>
              <a:gd name="connsiteY25" fmla="*/ 1261545 h 2153100"/>
              <a:gd name="connsiteX26" fmla="*/ 1168227 w 2141940"/>
              <a:gd name="connsiteY26" fmla="*/ 1245007 h 2153100"/>
              <a:gd name="connsiteX27" fmla="*/ 1201125 w 2141940"/>
              <a:gd name="connsiteY27" fmla="*/ 1221104 h 2153100"/>
              <a:gd name="connsiteX28" fmla="*/ 1228337 w 2141940"/>
              <a:gd name="connsiteY28" fmla="*/ 1190883 h 2153100"/>
              <a:gd name="connsiteX29" fmla="*/ 1248668 w 2141940"/>
              <a:gd name="connsiteY29" fmla="*/ 1155669 h 2153100"/>
              <a:gd name="connsiteX30" fmla="*/ 2141622 w 2141940"/>
              <a:gd name="connsiteY30" fmla="*/ 1189081 h 2153100"/>
              <a:gd name="connsiteX31" fmla="*/ 2078811 w 2141940"/>
              <a:gd name="connsiteY31" fmla="*/ 1239944 h 2153100"/>
              <a:gd name="connsiteX32" fmla="*/ 2040371 w 2141940"/>
              <a:gd name="connsiteY32" fmla="*/ 1219073 h 2153100"/>
              <a:gd name="connsiteX33" fmla="*/ 2035757 w 2141940"/>
              <a:gd name="connsiteY33" fmla="*/ 1203494 h 2153100"/>
              <a:gd name="connsiteX34" fmla="*/ 1308662 w 2141940"/>
              <a:gd name="connsiteY34" fmla="*/ 1127073 h 2153100"/>
              <a:gd name="connsiteX35" fmla="*/ 2003979 w 2141940"/>
              <a:gd name="connsiteY35" fmla="*/ 1352996 h 2153100"/>
              <a:gd name="connsiteX36" fmla="*/ 2014531 w 2141940"/>
              <a:gd name="connsiteY36" fmla="*/ 1340641 h 2153100"/>
              <a:gd name="connsiteX37" fmla="*/ 2058137 w 2141940"/>
              <a:gd name="connsiteY37" fmla="*/ 1337209 h 2153100"/>
              <a:gd name="connsiteX38" fmla="*/ 2094830 w 2141940"/>
              <a:gd name="connsiteY38" fmla="*/ 1409222 h 2153100"/>
              <a:gd name="connsiteX39" fmla="*/ 2022816 w 2141940"/>
              <a:gd name="connsiteY39" fmla="*/ 1445914 h 2153100"/>
              <a:gd name="connsiteX40" fmla="*/ 1989556 w 2141940"/>
              <a:gd name="connsiteY40" fmla="*/ 1417507 h 2153100"/>
              <a:gd name="connsiteX41" fmla="*/ 1988281 w 2141940"/>
              <a:gd name="connsiteY41" fmla="*/ 1401309 h 2153100"/>
              <a:gd name="connsiteX42" fmla="*/ 1292957 w 2141940"/>
              <a:gd name="connsiteY42" fmla="*/ 1175385 h 2153100"/>
              <a:gd name="connsiteX43" fmla="*/ 1926115 w 2141940"/>
              <a:gd name="connsiteY43" fmla="*/ 1540939 h 2153100"/>
              <a:gd name="connsiteX44" fmla="*/ 1939005 w 2141940"/>
              <a:gd name="connsiteY44" fmla="*/ 1531048 h 2153100"/>
              <a:gd name="connsiteX45" fmla="*/ 1982371 w 2141940"/>
              <a:gd name="connsiteY45" fmla="*/ 1536757 h 2153100"/>
              <a:gd name="connsiteX46" fmla="*/ 2003290 w 2141940"/>
              <a:gd name="connsiteY46" fmla="*/ 1614826 h 2153100"/>
              <a:gd name="connsiteX47" fmla="*/ 1925221 w 2141940"/>
              <a:gd name="connsiteY47" fmla="*/ 1635744 h 2153100"/>
              <a:gd name="connsiteX48" fmla="*/ 1898594 w 2141940"/>
              <a:gd name="connsiteY48" fmla="*/ 1601042 h 2153100"/>
              <a:gd name="connsiteX49" fmla="*/ 1900714 w 2141940"/>
              <a:gd name="connsiteY49" fmla="*/ 1584933 h 2153100"/>
              <a:gd name="connsiteX50" fmla="*/ 1267558 w 2141940"/>
              <a:gd name="connsiteY50" fmla="*/ 1219380 h 2153100"/>
              <a:gd name="connsiteX51" fmla="*/ 1810876 w 2141940"/>
              <a:gd name="connsiteY51" fmla="*/ 1708585 h 2153100"/>
              <a:gd name="connsiteX52" fmla="*/ 1825541 w 2141940"/>
              <a:gd name="connsiteY52" fmla="*/ 1701590 h 2153100"/>
              <a:gd name="connsiteX53" fmla="*/ 1866773 w 2141940"/>
              <a:gd name="connsiteY53" fmla="*/ 1716191 h 2153100"/>
              <a:gd name="connsiteX54" fmla="*/ 1871002 w 2141940"/>
              <a:gd name="connsiteY54" fmla="*/ 1796903 h 2153100"/>
              <a:gd name="connsiteX55" fmla="*/ 1790291 w 2141940"/>
              <a:gd name="connsiteY55" fmla="*/ 1801133 h 2153100"/>
              <a:gd name="connsiteX56" fmla="*/ 1771460 w 2141940"/>
              <a:gd name="connsiteY56" fmla="*/ 1761653 h 2153100"/>
              <a:gd name="connsiteX57" fmla="*/ 1776884 w 2141940"/>
              <a:gd name="connsiteY57" fmla="*/ 1746337 h 2153100"/>
              <a:gd name="connsiteX58" fmla="*/ 1233566 w 2141940"/>
              <a:gd name="connsiteY58" fmla="*/ 1257132 h 2153100"/>
              <a:gd name="connsiteX59" fmla="*/ 1663300 w 2141940"/>
              <a:gd name="connsiteY59" fmla="*/ 1848609 h 2153100"/>
              <a:gd name="connsiteX60" fmla="*/ 1679098 w 2141940"/>
              <a:gd name="connsiteY60" fmla="*/ 1844816 h 2153100"/>
              <a:gd name="connsiteX61" fmla="*/ 1716394 w 2141940"/>
              <a:gd name="connsiteY61" fmla="*/ 1867670 h 2153100"/>
              <a:gd name="connsiteX62" fmla="*/ 1703750 w 2141940"/>
              <a:gd name="connsiteY62" fmla="*/ 1947497 h 2153100"/>
              <a:gd name="connsiteX63" fmla="*/ 1623923 w 2141940"/>
              <a:gd name="connsiteY63" fmla="*/ 1934854 h 2153100"/>
              <a:gd name="connsiteX64" fmla="*/ 1613712 w 2141940"/>
              <a:gd name="connsiteY64" fmla="*/ 1892322 h 2153100"/>
              <a:gd name="connsiteX65" fmla="*/ 1622201 w 2141940"/>
              <a:gd name="connsiteY65" fmla="*/ 1878469 h 2153100"/>
              <a:gd name="connsiteX66" fmla="*/ 1192469 w 2141940"/>
              <a:gd name="connsiteY66" fmla="*/ 1286992 h 2153100"/>
              <a:gd name="connsiteX67" fmla="*/ 1489836 w 2141940"/>
              <a:gd name="connsiteY67" fmla="*/ 1954890 h 2153100"/>
              <a:gd name="connsiteX68" fmla="*/ 1506078 w 2141940"/>
              <a:gd name="connsiteY68" fmla="*/ 1954465 h 2153100"/>
              <a:gd name="connsiteX69" fmla="*/ 1537807 w 2141940"/>
              <a:gd name="connsiteY69" fmla="*/ 1984574 h 2153100"/>
              <a:gd name="connsiteX70" fmla="*/ 1508843 w 2141940"/>
              <a:gd name="connsiteY70" fmla="*/ 2060028 h 2153100"/>
              <a:gd name="connsiteX71" fmla="*/ 1433389 w 2141940"/>
              <a:gd name="connsiteY71" fmla="*/ 2031064 h 2153100"/>
              <a:gd name="connsiteX72" fmla="*/ 1432244 w 2141940"/>
              <a:gd name="connsiteY72" fmla="*/ 1987338 h 2153100"/>
              <a:gd name="connsiteX73" fmla="*/ 1443428 w 2141940"/>
              <a:gd name="connsiteY73" fmla="*/ 1975552 h 2153100"/>
              <a:gd name="connsiteX74" fmla="*/ 1146060 w 2141940"/>
              <a:gd name="connsiteY74" fmla="*/ 1307655 h 2153100"/>
              <a:gd name="connsiteX75" fmla="*/ 1298066 w 2141940"/>
              <a:gd name="connsiteY75" fmla="*/ 2022783 h 2153100"/>
              <a:gd name="connsiteX76" fmla="*/ 1314042 w 2141940"/>
              <a:gd name="connsiteY76" fmla="*/ 2025744 h 2153100"/>
              <a:gd name="connsiteX77" fmla="*/ 1338817 w 2141940"/>
              <a:gd name="connsiteY77" fmla="*/ 2061792 h 2153100"/>
              <a:gd name="connsiteX78" fmla="*/ 1294798 w 2141940"/>
              <a:gd name="connsiteY78" fmla="*/ 2129575 h 2153100"/>
              <a:gd name="connsiteX79" fmla="*/ 1227014 w 2141940"/>
              <a:gd name="connsiteY79" fmla="*/ 2085556 h 2153100"/>
              <a:gd name="connsiteX80" fmla="*/ 1234986 w 2141940"/>
              <a:gd name="connsiteY80" fmla="*/ 2042547 h 2153100"/>
              <a:gd name="connsiteX81" fmla="*/ 1248376 w 2141940"/>
              <a:gd name="connsiteY81" fmla="*/ 2033345 h 2153100"/>
              <a:gd name="connsiteX82" fmla="*/ 1096370 w 2141940"/>
              <a:gd name="connsiteY82" fmla="*/ 1318213 h 2153100"/>
              <a:gd name="connsiteX83" fmla="*/ 1096370 w 2141940"/>
              <a:gd name="connsiteY83" fmla="*/ 2049322 h 2153100"/>
              <a:gd name="connsiteX84" fmla="*/ 1111381 w 2141940"/>
              <a:gd name="connsiteY84" fmla="*/ 2055539 h 2153100"/>
              <a:gd name="connsiteX85" fmla="*/ 1128120 w 2141940"/>
              <a:gd name="connsiteY85" fmla="*/ 2095951 h 2153100"/>
              <a:gd name="connsiteX86" fmla="*/ 1070970 w 2141940"/>
              <a:gd name="connsiteY86" fmla="*/ 2153100 h 2153100"/>
              <a:gd name="connsiteX87" fmla="*/ 1013820 w 2141940"/>
              <a:gd name="connsiteY87" fmla="*/ 2095950 h 2153100"/>
              <a:gd name="connsiteX88" fmla="*/ 1030559 w 2141940"/>
              <a:gd name="connsiteY88" fmla="*/ 2055540 h 2153100"/>
              <a:gd name="connsiteX89" fmla="*/ 1045570 w 2141940"/>
              <a:gd name="connsiteY89" fmla="*/ 2049322 h 2153100"/>
              <a:gd name="connsiteX90" fmla="*/ 1045570 w 2141940"/>
              <a:gd name="connsiteY90" fmla="*/ 1318215 h 2153100"/>
              <a:gd name="connsiteX91" fmla="*/ 893565 w 2141940"/>
              <a:gd name="connsiteY91" fmla="*/ 2033345 h 2153100"/>
              <a:gd name="connsiteX92" fmla="*/ 906955 w 2141940"/>
              <a:gd name="connsiteY92" fmla="*/ 2042548 h 2153100"/>
              <a:gd name="connsiteX93" fmla="*/ 914926 w 2141940"/>
              <a:gd name="connsiteY93" fmla="*/ 2085556 h 2153100"/>
              <a:gd name="connsiteX94" fmla="*/ 847143 w 2141940"/>
              <a:gd name="connsiteY94" fmla="*/ 2129575 h 2153100"/>
              <a:gd name="connsiteX95" fmla="*/ 803124 w 2141940"/>
              <a:gd name="connsiteY95" fmla="*/ 2061792 h 2153100"/>
              <a:gd name="connsiteX96" fmla="*/ 827899 w 2141940"/>
              <a:gd name="connsiteY96" fmla="*/ 2025744 h 2153100"/>
              <a:gd name="connsiteX97" fmla="*/ 843875 w 2141940"/>
              <a:gd name="connsiteY97" fmla="*/ 2022783 h 2153100"/>
              <a:gd name="connsiteX98" fmla="*/ 995880 w 2141940"/>
              <a:gd name="connsiteY98" fmla="*/ 1307653 h 2153100"/>
              <a:gd name="connsiteX99" fmla="*/ 698512 w 2141940"/>
              <a:gd name="connsiteY99" fmla="*/ 1975552 h 2153100"/>
              <a:gd name="connsiteX100" fmla="*/ 709696 w 2141940"/>
              <a:gd name="connsiteY100" fmla="*/ 1987338 h 2153100"/>
              <a:gd name="connsiteX101" fmla="*/ 708552 w 2141940"/>
              <a:gd name="connsiteY101" fmla="*/ 2031064 h 2153100"/>
              <a:gd name="connsiteX102" fmla="*/ 633098 w 2141940"/>
              <a:gd name="connsiteY102" fmla="*/ 2060028 h 2153100"/>
              <a:gd name="connsiteX103" fmla="*/ 604133 w 2141940"/>
              <a:gd name="connsiteY103" fmla="*/ 1984574 h 2153100"/>
              <a:gd name="connsiteX104" fmla="*/ 635862 w 2141940"/>
              <a:gd name="connsiteY104" fmla="*/ 1954465 h 2153100"/>
              <a:gd name="connsiteX105" fmla="*/ 652104 w 2141940"/>
              <a:gd name="connsiteY105" fmla="*/ 1954890 h 2153100"/>
              <a:gd name="connsiteX106" fmla="*/ 949473 w 2141940"/>
              <a:gd name="connsiteY106" fmla="*/ 1286989 h 2153100"/>
              <a:gd name="connsiteX107" fmla="*/ 519738 w 2141940"/>
              <a:gd name="connsiteY107" fmla="*/ 1878468 h 2153100"/>
              <a:gd name="connsiteX108" fmla="*/ 528228 w 2141940"/>
              <a:gd name="connsiteY108" fmla="*/ 1892321 h 2153100"/>
              <a:gd name="connsiteX109" fmla="*/ 518017 w 2141940"/>
              <a:gd name="connsiteY109" fmla="*/ 1934854 h 2153100"/>
              <a:gd name="connsiteX110" fmla="*/ 438190 w 2141940"/>
              <a:gd name="connsiteY110" fmla="*/ 1947497 h 2153100"/>
              <a:gd name="connsiteX111" fmla="*/ 425546 w 2141940"/>
              <a:gd name="connsiteY111" fmla="*/ 1867670 h 2153100"/>
              <a:gd name="connsiteX112" fmla="*/ 462841 w 2141940"/>
              <a:gd name="connsiteY112" fmla="*/ 1844816 h 2153100"/>
              <a:gd name="connsiteX113" fmla="*/ 478640 w 2141940"/>
              <a:gd name="connsiteY113" fmla="*/ 1848608 h 2153100"/>
              <a:gd name="connsiteX114" fmla="*/ 908373 w 2141940"/>
              <a:gd name="connsiteY114" fmla="*/ 1257133 h 2153100"/>
              <a:gd name="connsiteX115" fmla="*/ 365056 w 2141940"/>
              <a:gd name="connsiteY115" fmla="*/ 1746337 h 2153100"/>
              <a:gd name="connsiteX116" fmla="*/ 370479 w 2141940"/>
              <a:gd name="connsiteY116" fmla="*/ 1761653 h 2153100"/>
              <a:gd name="connsiteX117" fmla="*/ 351649 w 2141940"/>
              <a:gd name="connsiteY117" fmla="*/ 1801133 h 2153100"/>
              <a:gd name="connsiteX118" fmla="*/ 270937 w 2141940"/>
              <a:gd name="connsiteY118" fmla="*/ 1796903 h 2153100"/>
              <a:gd name="connsiteX119" fmla="*/ 275167 w 2141940"/>
              <a:gd name="connsiteY119" fmla="*/ 1716191 h 2153100"/>
              <a:gd name="connsiteX120" fmla="*/ 316399 w 2141940"/>
              <a:gd name="connsiteY120" fmla="*/ 1701591 h 2153100"/>
              <a:gd name="connsiteX121" fmla="*/ 331064 w 2141940"/>
              <a:gd name="connsiteY121" fmla="*/ 1708585 h 2153100"/>
              <a:gd name="connsiteX122" fmla="*/ 874381 w 2141940"/>
              <a:gd name="connsiteY122" fmla="*/ 1219380 h 2153100"/>
              <a:gd name="connsiteX123" fmla="*/ 241226 w 2141940"/>
              <a:gd name="connsiteY123" fmla="*/ 1584933 h 2153100"/>
              <a:gd name="connsiteX124" fmla="*/ 243346 w 2141940"/>
              <a:gd name="connsiteY124" fmla="*/ 1601042 h 2153100"/>
              <a:gd name="connsiteX125" fmla="*/ 216719 w 2141940"/>
              <a:gd name="connsiteY125" fmla="*/ 1635744 h 2153100"/>
              <a:gd name="connsiteX126" fmla="*/ 138650 w 2141940"/>
              <a:gd name="connsiteY126" fmla="*/ 1614825 h 2153100"/>
              <a:gd name="connsiteX127" fmla="*/ 159569 w 2141940"/>
              <a:gd name="connsiteY127" fmla="*/ 1536757 h 2153100"/>
              <a:gd name="connsiteX128" fmla="*/ 202935 w 2141940"/>
              <a:gd name="connsiteY128" fmla="*/ 1531048 h 2153100"/>
              <a:gd name="connsiteX129" fmla="*/ 215826 w 2141940"/>
              <a:gd name="connsiteY129" fmla="*/ 1540939 h 2153100"/>
              <a:gd name="connsiteX130" fmla="*/ 848982 w 2141940"/>
              <a:gd name="connsiteY130" fmla="*/ 1175386 h 2153100"/>
              <a:gd name="connsiteX131" fmla="*/ 153659 w 2141940"/>
              <a:gd name="connsiteY131" fmla="*/ 1401310 h 2153100"/>
              <a:gd name="connsiteX132" fmla="*/ 152384 w 2141940"/>
              <a:gd name="connsiteY132" fmla="*/ 1417508 h 2153100"/>
              <a:gd name="connsiteX133" fmla="*/ 119123 w 2141940"/>
              <a:gd name="connsiteY133" fmla="*/ 1445915 h 2153100"/>
              <a:gd name="connsiteX134" fmla="*/ 47110 w 2141940"/>
              <a:gd name="connsiteY134" fmla="*/ 1409223 h 2153100"/>
              <a:gd name="connsiteX135" fmla="*/ 83803 w 2141940"/>
              <a:gd name="connsiteY135" fmla="*/ 1337209 h 2153100"/>
              <a:gd name="connsiteX136" fmla="*/ 127409 w 2141940"/>
              <a:gd name="connsiteY136" fmla="*/ 1340641 h 2153100"/>
              <a:gd name="connsiteX137" fmla="*/ 137961 w 2141940"/>
              <a:gd name="connsiteY137" fmla="*/ 1352996 h 2153100"/>
              <a:gd name="connsiteX138" fmla="*/ 833283 w 2141940"/>
              <a:gd name="connsiteY138" fmla="*/ 1127072 h 2153100"/>
              <a:gd name="connsiteX139" fmla="*/ 106183 w 2141940"/>
              <a:gd name="connsiteY139" fmla="*/ 1203494 h 2153100"/>
              <a:gd name="connsiteX140" fmla="*/ 101568 w 2141940"/>
              <a:gd name="connsiteY140" fmla="*/ 1219072 h 2153100"/>
              <a:gd name="connsiteX141" fmla="*/ 63128 w 2141940"/>
              <a:gd name="connsiteY141" fmla="*/ 1239944 h 2153100"/>
              <a:gd name="connsiteX142" fmla="*/ 317 w 2141940"/>
              <a:gd name="connsiteY142" fmla="*/ 1189081 h 2153100"/>
              <a:gd name="connsiteX143" fmla="*/ 51180 w 2141940"/>
              <a:gd name="connsiteY143" fmla="*/ 1126270 h 2153100"/>
              <a:gd name="connsiteX144" fmla="*/ 93120 w 2141940"/>
              <a:gd name="connsiteY144" fmla="*/ 1138693 h 2153100"/>
              <a:gd name="connsiteX145" fmla="*/ 100873 w 2141940"/>
              <a:gd name="connsiteY145" fmla="*/ 1152972 h 2153100"/>
              <a:gd name="connsiteX146" fmla="*/ 827976 w 2141940"/>
              <a:gd name="connsiteY146" fmla="*/ 1076550 h 2153100"/>
              <a:gd name="connsiteX147" fmla="*/ 100873 w 2141940"/>
              <a:gd name="connsiteY147" fmla="*/ 1000128 h 2153100"/>
              <a:gd name="connsiteX148" fmla="*/ 93120 w 2141940"/>
              <a:gd name="connsiteY148" fmla="*/ 1014407 h 2153100"/>
              <a:gd name="connsiteX149" fmla="*/ 51181 w 2141940"/>
              <a:gd name="connsiteY149" fmla="*/ 1026830 h 2153100"/>
              <a:gd name="connsiteX150" fmla="*/ 318 w 2141940"/>
              <a:gd name="connsiteY150" fmla="*/ 964020 h 2153100"/>
              <a:gd name="connsiteX151" fmla="*/ 63129 w 2141940"/>
              <a:gd name="connsiteY151" fmla="*/ 913157 h 2153100"/>
              <a:gd name="connsiteX152" fmla="*/ 101569 w 2141940"/>
              <a:gd name="connsiteY152" fmla="*/ 934028 h 2153100"/>
              <a:gd name="connsiteX153" fmla="*/ 106183 w 2141940"/>
              <a:gd name="connsiteY153" fmla="*/ 949607 h 2153100"/>
              <a:gd name="connsiteX154" fmla="*/ 833278 w 2141940"/>
              <a:gd name="connsiteY154" fmla="*/ 1026027 h 2153100"/>
              <a:gd name="connsiteX155" fmla="*/ 137961 w 2141940"/>
              <a:gd name="connsiteY155" fmla="*/ 800105 h 2153100"/>
              <a:gd name="connsiteX156" fmla="*/ 127409 w 2141940"/>
              <a:gd name="connsiteY156" fmla="*/ 812460 h 2153100"/>
              <a:gd name="connsiteX157" fmla="*/ 83803 w 2141940"/>
              <a:gd name="connsiteY157" fmla="*/ 815892 h 2153100"/>
              <a:gd name="connsiteX158" fmla="*/ 47110 w 2141940"/>
              <a:gd name="connsiteY158" fmla="*/ 743879 h 2153100"/>
              <a:gd name="connsiteX159" fmla="*/ 119124 w 2141940"/>
              <a:gd name="connsiteY159" fmla="*/ 707186 h 2153100"/>
              <a:gd name="connsiteX160" fmla="*/ 152384 w 2141940"/>
              <a:gd name="connsiteY160" fmla="*/ 735593 h 2153100"/>
              <a:gd name="connsiteX161" fmla="*/ 153659 w 2141940"/>
              <a:gd name="connsiteY161" fmla="*/ 751791 h 2153100"/>
              <a:gd name="connsiteX162" fmla="*/ 848983 w 2141940"/>
              <a:gd name="connsiteY162" fmla="*/ 977716 h 2153100"/>
              <a:gd name="connsiteX163" fmla="*/ 215826 w 2141940"/>
              <a:gd name="connsiteY163" fmla="*/ 612162 h 2153100"/>
              <a:gd name="connsiteX164" fmla="*/ 202935 w 2141940"/>
              <a:gd name="connsiteY164" fmla="*/ 622052 h 2153100"/>
              <a:gd name="connsiteX165" fmla="*/ 159569 w 2141940"/>
              <a:gd name="connsiteY165" fmla="*/ 616343 h 2153100"/>
              <a:gd name="connsiteX166" fmla="*/ 138650 w 2141940"/>
              <a:gd name="connsiteY166" fmla="*/ 538275 h 2153100"/>
              <a:gd name="connsiteX167" fmla="*/ 216719 w 2141940"/>
              <a:gd name="connsiteY167" fmla="*/ 517357 h 2153100"/>
              <a:gd name="connsiteX168" fmla="*/ 243346 w 2141940"/>
              <a:gd name="connsiteY168" fmla="*/ 552059 h 2153100"/>
              <a:gd name="connsiteX169" fmla="*/ 241226 w 2141940"/>
              <a:gd name="connsiteY169" fmla="*/ 568167 h 2153100"/>
              <a:gd name="connsiteX170" fmla="*/ 874381 w 2141940"/>
              <a:gd name="connsiteY170" fmla="*/ 933720 h 2153100"/>
              <a:gd name="connsiteX171" fmla="*/ 331064 w 2141940"/>
              <a:gd name="connsiteY171" fmla="*/ 444515 h 2153100"/>
              <a:gd name="connsiteX172" fmla="*/ 316399 w 2141940"/>
              <a:gd name="connsiteY172" fmla="*/ 451510 h 2153100"/>
              <a:gd name="connsiteX173" fmla="*/ 275167 w 2141940"/>
              <a:gd name="connsiteY173" fmla="*/ 436909 h 2153100"/>
              <a:gd name="connsiteX174" fmla="*/ 270938 w 2141940"/>
              <a:gd name="connsiteY174" fmla="*/ 356198 h 2153100"/>
              <a:gd name="connsiteX175" fmla="*/ 351649 w 2141940"/>
              <a:gd name="connsiteY175" fmla="*/ 351968 h 2153100"/>
              <a:gd name="connsiteX176" fmla="*/ 370480 w 2141940"/>
              <a:gd name="connsiteY176" fmla="*/ 391448 h 2153100"/>
              <a:gd name="connsiteX177" fmla="*/ 365056 w 2141940"/>
              <a:gd name="connsiteY177" fmla="*/ 406764 h 2153100"/>
              <a:gd name="connsiteX178" fmla="*/ 908374 w 2141940"/>
              <a:gd name="connsiteY178" fmla="*/ 895969 h 2153100"/>
              <a:gd name="connsiteX179" fmla="*/ 478641 w 2141940"/>
              <a:gd name="connsiteY179" fmla="*/ 304492 h 2153100"/>
              <a:gd name="connsiteX180" fmla="*/ 462842 w 2141940"/>
              <a:gd name="connsiteY180" fmla="*/ 308284 h 2153100"/>
              <a:gd name="connsiteX181" fmla="*/ 425546 w 2141940"/>
              <a:gd name="connsiteY181" fmla="*/ 285430 h 2153100"/>
              <a:gd name="connsiteX182" fmla="*/ 438190 w 2141940"/>
              <a:gd name="connsiteY182" fmla="*/ 205603 h 2153100"/>
              <a:gd name="connsiteX183" fmla="*/ 518017 w 2141940"/>
              <a:gd name="connsiteY183" fmla="*/ 218246 h 2153100"/>
              <a:gd name="connsiteX184" fmla="*/ 528228 w 2141940"/>
              <a:gd name="connsiteY184" fmla="*/ 260778 h 2153100"/>
              <a:gd name="connsiteX185" fmla="*/ 519739 w 2141940"/>
              <a:gd name="connsiteY185" fmla="*/ 274632 h 2153100"/>
              <a:gd name="connsiteX186" fmla="*/ 949471 w 2141940"/>
              <a:gd name="connsiteY186" fmla="*/ 866109 h 2153100"/>
              <a:gd name="connsiteX187" fmla="*/ 652104 w 2141940"/>
              <a:gd name="connsiteY187" fmla="*/ 198211 h 2153100"/>
              <a:gd name="connsiteX188" fmla="*/ 635862 w 2141940"/>
              <a:gd name="connsiteY188" fmla="*/ 198636 h 2153100"/>
              <a:gd name="connsiteX189" fmla="*/ 604133 w 2141940"/>
              <a:gd name="connsiteY189" fmla="*/ 168527 h 2153100"/>
              <a:gd name="connsiteX190" fmla="*/ 633097 w 2141940"/>
              <a:gd name="connsiteY190" fmla="*/ 93073 h 2153100"/>
              <a:gd name="connsiteX191" fmla="*/ 708551 w 2141940"/>
              <a:gd name="connsiteY191" fmla="*/ 122037 h 2153100"/>
              <a:gd name="connsiteX192" fmla="*/ 709696 w 2141940"/>
              <a:gd name="connsiteY192" fmla="*/ 165762 h 2153100"/>
              <a:gd name="connsiteX193" fmla="*/ 698512 w 2141940"/>
              <a:gd name="connsiteY193" fmla="*/ 177549 h 2153100"/>
              <a:gd name="connsiteX194" fmla="*/ 995879 w 2141940"/>
              <a:gd name="connsiteY194" fmla="*/ 845446 h 2153100"/>
              <a:gd name="connsiteX195" fmla="*/ 843874 w 2141940"/>
              <a:gd name="connsiteY195" fmla="*/ 130318 h 2153100"/>
              <a:gd name="connsiteX196" fmla="*/ 827899 w 2141940"/>
              <a:gd name="connsiteY196" fmla="*/ 127357 h 2153100"/>
              <a:gd name="connsiteX197" fmla="*/ 803123 w 2141940"/>
              <a:gd name="connsiteY197" fmla="*/ 91309 h 2153100"/>
              <a:gd name="connsiteX198" fmla="*/ 847142 w 2141940"/>
              <a:gd name="connsiteY198" fmla="*/ 23526 h 2153100"/>
              <a:gd name="connsiteX199" fmla="*/ 914926 w 2141940"/>
              <a:gd name="connsiteY199" fmla="*/ 67545 h 2153100"/>
              <a:gd name="connsiteX200" fmla="*/ 906954 w 2141940"/>
              <a:gd name="connsiteY200" fmla="*/ 110553 h 2153100"/>
              <a:gd name="connsiteX201" fmla="*/ 893564 w 2141940"/>
              <a:gd name="connsiteY201" fmla="*/ 119756 h 2153100"/>
              <a:gd name="connsiteX202" fmla="*/ 1045570 w 2141940"/>
              <a:gd name="connsiteY202" fmla="*/ 834887 h 2153100"/>
              <a:gd name="connsiteX203" fmla="*/ 1045570 w 2141940"/>
              <a:gd name="connsiteY203" fmla="*/ 103779 h 2153100"/>
              <a:gd name="connsiteX204" fmla="*/ 1030559 w 2141940"/>
              <a:gd name="connsiteY204" fmla="*/ 97561 h 2153100"/>
              <a:gd name="connsiteX205" fmla="*/ 1013820 w 2141940"/>
              <a:gd name="connsiteY205" fmla="*/ 57150 h 2153100"/>
              <a:gd name="connsiteX206" fmla="*/ 1070970 w 2141940"/>
              <a:gd name="connsiteY206" fmla="*/ 0 h 2153100"/>
              <a:gd name="connsiteX207" fmla="*/ 1128120 w 2141940"/>
              <a:gd name="connsiteY207" fmla="*/ 57150 h 2153100"/>
              <a:gd name="connsiteX208" fmla="*/ 1111381 w 2141940"/>
              <a:gd name="connsiteY208" fmla="*/ 97561 h 2153100"/>
              <a:gd name="connsiteX209" fmla="*/ 1096370 w 2141940"/>
              <a:gd name="connsiteY209" fmla="*/ 103779 h 2153100"/>
              <a:gd name="connsiteX210" fmla="*/ 1096370 w 2141940"/>
              <a:gd name="connsiteY210" fmla="*/ 834885 h 2153100"/>
              <a:gd name="connsiteX211" fmla="*/ 1248376 w 2141940"/>
              <a:gd name="connsiteY211" fmla="*/ 119756 h 2153100"/>
              <a:gd name="connsiteX212" fmla="*/ 1234985 w 2141940"/>
              <a:gd name="connsiteY212" fmla="*/ 110553 h 2153100"/>
              <a:gd name="connsiteX213" fmla="*/ 1227014 w 2141940"/>
              <a:gd name="connsiteY213" fmla="*/ 67544 h 2153100"/>
              <a:gd name="connsiteX214" fmla="*/ 1294797 w 2141940"/>
              <a:gd name="connsiteY214" fmla="*/ 23525 h 2153100"/>
              <a:gd name="connsiteX215" fmla="*/ 1338816 w 2141940"/>
              <a:gd name="connsiteY215" fmla="*/ 91309 h 2153100"/>
              <a:gd name="connsiteX216" fmla="*/ 1314041 w 2141940"/>
              <a:gd name="connsiteY216" fmla="*/ 127356 h 2153100"/>
              <a:gd name="connsiteX217" fmla="*/ 1298065 w 2141940"/>
              <a:gd name="connsiteY217" fmla="*/ 130318 h 2153100"/>
              <a:gd name="connsiteX218" fmla="*/ 1146060 w 2141940"/>
              <a:gd name="connsiteY218" fmla="*/ 845447 h 2153100"/>
              <a:gd name="connsiteX219" fmla="*/ 1443428 w 2141940"/>
              <a:gd name="connsiteY219" fmla="*/ 177548 h 2153100"/>
              <a:gd name="connsiteX220" fmla="*/ 1432244 w 2141940"/>
              <a:gd name="connsiteY220" fmla="*/ 165762 h 2153100"/>
              <a:gd name="connsiteX221" fmla="*/ 1433388 w 2141940"/>
              <a:gd name="connsiteY221" fmla="*/ 122037 h 2153100"/>
              <a:gd name="connsiteX222" fmla="*/ 1508842 w 2141940"/>
              <a:gd name="connsiteY222" fmla="*/ 93073 h 2153100"/>
              <a:gd name="connsiteX223" fmla="*/ 1542752 w 2141940"/>
              <a:gd name="connsiteY223" fmla="*/ 146378 h 2153100"/>
              <a:gd name="connsiteX224" fmla="*/ 1537807 w 2141940"/>
              <a:gd name="connsiteY224" fmla="*/ 168527 h 2153100"/>
              <a:gd name="connsiteX225" fmla="*/ 1506078 w 2141940"/>
              <a:gd name="connsiteY225" fmla="*/ 198636 h 2153100"/>
              <a:gd name="connsiteX226" fmla="*/ 1489836 w 2141940"/>
              <a:gd name="connsiteY226" fmla="*/ 198211 h 2153100"/>
              <a:gd name="connsiteX227" fmla="*/ 1192467 w 2141940"/>
              <a:gd name="connsiteY227" fmla="*/ 866111 h 2153100"/>
              <a:gd name="connsiteX228" fmla="*/ 1622202 w 2141940"/>
              <a:gd name="connsiteY228" fmla="*/ 274632 h 2153100"/>
              <a:gd name="connsiteX229" fmla="*/ 1613712 w 2141940"/>
              <a:gd name="connsiteY229" fmla="*/ 260779 h 2153100"/>
              <a:gd name="connsiteX230" fmla="*/ 1623923 w 2141940"/>
              <a:gd name="connsiteY230" fmla="*/ 218247 h 2153100"/>
              <a:gd name="connsiteX231" fmla="*/ 1703750 w 2141940"/>
              <a:gd name="connsiteY231" fmla="*/ 205603 h 2153100"/>
              <a:gd name="connsiteX232" fmla="*/ 1725836 w 2141940"/>
              <a:gd name="connsiteY232" fmla="*/ 264794 h 2153100"/>
              <a:gd name="connsiteX233" fmla="*/ 1716394 w 2141940"/>
              <a:gd name="connsiteY233" fmla="*/ 285431 h 2153100"/>
              <a:gd name="connsiteX234" fmla="*/ 1679099 w 2141940"/>
              <a:gd name="connsiteY234" fmla="*/ 308285 h 2153100"/>
              <a:gd name="connsiteX235" fmla="*/ 1663300 w 2141940"/>
              <a:gd name="connsiteY235" fmla="*/ 304492 h 2153100"/>
              <a:gd name="connsiteX236" fmla="*/ 1233567 w 2141940"/>
              <a:gd name="connsiteY236" fmla="*/ 895968 h 2153100"/>
              <a:gd name="connsiteX237" fmla="*/ 1776884 w 2141940"/>
              <a:gd name="connsiteY237" fmla="*/ 406764 h 2153100"/>
              <a:gd name="connsiteX238" fmla="*/ 1771461 w 2141940"/>
              <a:gd name="connsiteY238" fmla="*/ 391447 h 2153100"/>
              <a:gd name="connsiteX239" fmla="*/ 1790291 w 2141940"/>
              <a:gd name="connsiteY239" fmla="*/ 351968 h 2153100"/>
              <a:gd name="connsiteX240" fmla="*/ 1871003 w 2141940"/>
              <a:gd name="connsiteY240" fmla="*/ 356198 h 2153100"/>
              <a:gd name="connsiteX241" fmla="*/ 1885604 w 2141940"/>
              <a:gd name="connsiteY241" fmla="*/ 397430 h 2153100"/>
              <a:gd name="connsiteX242" fmla="*/ 1866773 w 2141940"/>
              <a:gd name="connsiteY242" fmla="*/ 436909 h 2153100"/>
              <a:gd name="connsiteX243" fmla="*/ 1825541 w 2141940"/>
              <a:gd name="connsiteY243" fmla="*/ 451510 h 2153100"/>
              <a:gd name="connsiteX244" fmla="*/ 1810876 w 2141940"/>
              <a:gd name="connsiteY244" fmla="*/ 444515 h 2153100"/>
              <a:gd name="connsiteX245" fmla="*/ 1267559 w 2141940"/>
              <a:gd name="connsiteY245" fmla="*/ 933720 h 2153100"/>
              <a:gd name="connsiteX246" fmla="*/ 1900715 w 2141940"/>
              <a:gd name="connsiteY246" fmla="*/ 568167 h 2153100"/>
              <a:gd name="connsiteX247" fmla="*/ 1898594 w 2141940"/>
              <a:gd name="connsiteY247" fmla="*/ 552059 h 2153100"/>
              <a:gd name="connsiteX248" fmla="*/ 1925221 w 2141940"/>
              <a:gd name="connsiteY248" fmla="*/ 517357 h 2153100"/>
              <a:gd name="connsiteX249" fmla="*/ 2003290 w 2141940"/>
              <a:gd name="connsiteY249" fmla="*/ 538275 h 2153100"/>
              <a:gd name="connsiteX250" fmla="*/ 2008999 w 2141940"/>
              <a:gd name="connsiteY250" fmla="*/ 581642 h 2153100"/>
              <a:gd name="connsiteX251" fmla="*/ 1982371 w 2141940"/>
              <a:gd name="connsiteY251" fmla="*/ 616344 h 2153100"/>
              <a:gd name="connsiteX252" fmla="*/ 1939005 w 2141940"/>
              <a:gd name="connsiteY252" fmla="*/ 622053 h 2153100"/>
              <a:gd name="connsiteX253" fmla="*/ 1926115 w 2141940"/>
              <a:gd name="connsiteY253" fmla="*/ 612162 h 2153100"/>
              <a:gd name="connsiteX254" fmla="*/ 1292958 w 2141940"/>
              <a:gd name="connsiteY254" fmla="*/ 977715 h 2153100"/>
              <a:gd name="connsiteX255" fmla="*/ 1988281 w 2141940"/>
              <a:gd name="connsiteY255" fmla="*/ 751791 h 2153100"/>
              <a:gd name="connsiteX256" fmla="*/ 1989556 w 2141940"/>
              <a:gd name="connsiteY256" fmla="*/ 735593 h 2153100"/>
              <a:gd name="connsiteX257" fmla="*/ 2022817 w 2141940"/>
              <a:gd name="connsiteY257" fmla="*/ 707185 h 2153100"/>
              <a:gd name="connsiteX258" fmla="*/ 2094830 w 2141940"/>
              <a:gd name="connsiteY258" fmla="*/ 743878 h 2153100"/>
              <a:gd name="connsiteX259" fmla="*/ 2097433 w 2141940"/>
              <a:gd name="connsiteY259" fmla="*/ 766422 h 2153100"/>
              <a:gd name="connsiteX260" fmla="*/ 2058137 w 2141940"/>
              <a:gd name="connsiteY260" fmla="*/ 815891 h 2153100"/>
              <a:gd name="connsiteX261" fmla="*/ 2014531 w 2141940"/>
              <a:gd name="connsiteY261" fmla="*/ 812459 h 2153100"/>
              <a:gd name="connsiteX262" fmla="*/ 2003979 w 2141940"/>
              <a:gd name="connsiteY262" fmla="*/ 800104 h 2153100"/>
              <a:gd name="connsiteX263" fmla="*/ 1308657 w 2141940"/>
              <a:gd name="connsiteY263" fmla="*/ 1026028 h 2153100"/>
              <a:gd name="connsiteX264" fmla="*/ 2035757 w 2141940"/>
              <a:gd name="connsiteY264" fmla="*/ 949607 h 2153100"/>
              <a:gd name="connsiteX265" fmla="*/ 2040372 w 2141940"/>
              <a:gd name="connsiteY265" fmla="*/ 934028 h 2153100"/>
              <a:gd name="connsiteX266" fmla="*/ 2078812 w 2141940"/>
              <a:gd name="connsiteY266" fmla="*/ 913157 h 2153100"/>
              <a:gd name="connsiteX267" fmla="*/ 2141623 w 2141940"/>
              <a:gd name="connsiteY267" fmla="*/ 964020 h 2153100"/>
              <a:gd name="connsiteX268" fmla="*/ 2139481 w 2141940"/>
              <a:gd name="connsiteY268" fmla="*/ 986613 h 2153100"/>
              <a:gd name="connsiteX269" fmla="*/ 2090760 w 2141940"/>
              <a:gd name="connsiteY269" fmla="*/ 1026830 h 2153100"/>
              <a:gd name="connsiteX270" fmla="*/ 2048820 w 2141940"/>
              <a:gd name="connsiteY270" fmla="*/ 1014407 h 2153100"/>
              <a:gd name="connsiteX271" fmla="*/ 2041067 w 2141940"/>
              <a:gd name="connsiteY271" fmla="*/ 1000129 h 2153100"/>
              <a:gd name="connsiteX272" fmla="*/ 1313964 w 2141940"/>
              <a:gd name="connsiteY272" fmla="*/ 1076551 h 2153100"/>
              <a:gd name="connsiteX273" fmla="*/ 2041067 w 2141940"/>
              <a:gd name="connsiteY273" fmla="*/ 1152972 h 2153100"/>
              <a:gd name="connsiteX274" fmla="*/ 2048820 w 2141940"/>
              <a:gd name="connsiteY274" fmla="*/ 1138693 h 2153100"/>
              <a:gd name="connsiteX275" fmla="*/ 2090759 w 2141940"/>
              <a:gd name="connsiteY275" fmla="*/ 1126270 h 2153100"/>
              <a:gd name="connsiteX276" fmla="*/ 2141622 w 2141940"/>
              <a:gd name="connsiteY276" fmla="*/ 1189081 h 21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2141940" h="2153100">
                <a:moveTo>
                  <a:pt x="1261235" y="1116992"/>
                </a:moveTo>
                <a:lnTo>
                  <a:pt x="1265485" y="1076548"/>
                </a:lnTo>
                <a:lnTo>
                  <a:pt x="1261235" y="1036109"/>
                </a:lnTo>
                <a:lnTo>
                  <a:pt x="1248668" y="997432"/>
                </a:lnTo>
                <a:lnTo>
                  <a:pt x="1228336" y="962215"/>
                </a:lnTo>
                <a:lnTo>
                  <a:pt x="1201129" y="931999"/>
                </a:lnTo>
                <a:lnTo>
                  <a:pt x="1168225" y="908093"/>
                </a:lnTo>
                <a:lnTo>
                  <a:pt x="1131080" y="891555"/>
                </a:lnTo>
                <a:lnTo>
                  <a:pt x="1091301" y="883100"/>
                </a:lnTo>
                <a:lnTo>
                  <a:pt x="1050641" y="883100"/>
                </a:lnTo>
                <a:lnTo>
                  <a:pt x="1010858" y="891556"/>
                </a:lnTo>
                <a:lnTo>
                  <a:pt x="973713" y="908094"/>
                </a:lnTo>
                <a:lnTo>
                  <a:pt x="940814" y="931997"/>
                </a:lnTo>
                <a:lnTo>
                  <a:pt x="913603" y="962218"/>
                </a:lnTo>
                <a:lnTo>
                  <a:pt x="893272" y="997431"/>
                </a:lnTo>
                <a:lnTo>
                  <a:pt x="880706" y="1036108"/>
                </a:lnTo>
                <a:lnTo>
                  <a:pt x="876455" y="1076553"/>
                </a:lnTo>
                <a:lnTo>
                  <a:pt x="880705" y="1116991"/>
                </a:lnTo>
                <a:lnTo>
                  <a:pt x="893272" y="1155668"/>
                </a:lnTo>
                <a:lnTo>
                  <a:pt x="913604" y="1190885"/>
                </a:lnTo>
                <a:lnTo>
                  <a:pt x="940811" y="1221101"/>
                </a:lnTo>
                <a:lnTo>
                  <a:pt x="973715" y="1245007"/>
                </a:lnTo>
                <a:lnTo>
                  <a:pt x="1010859" y="1261545"/>
                </a:lnTo>
                <a:lnTo>
                  <a:pt x="1050639" y="1270001"/>
                </a:lnTo>
                <a:lnTo>
                  <a:pt x="1091299" y="1270000"/>
                </a:lnTo>
                <a:lnTo>
                  <a:pt x="1131082" y="1261545"/>
                </a:lnTo>
                <a:lnTo>
                  <a:pt x="1168227" y="1245007"/>
                </a:lnTo>
                <a:lnTo>
                  <a:pt x="1201125" y="1221104"/>
                </a:lnTo>
                <a:lnTo>
                  <a:pt x="1228337" y="1190883"/>
                </a:lnTo>
                <a:lnTo>
                  <a:pt x="1248668" y="1155669"/>
                </a:lnTo>
                <a:close/>
                <a:moveTo>
                  <a:pt x="2141622" y="1189081"/>
                </a:moveTo>
                <a:cubicBezTo>
                  <a:pt x="2138323" y="1220471"/>
                  <a:pt x="2110201" y="1243243"/>
                  <a:pt x="2078811" y="1239944"/>
                </a:cubicBezTo>
                <a:cubicBezTo>
                  <a:pt x="2063116" y="1238294"/>
                  <a:pt x="2049576" y="1230440"/>
                  <a:pt x="2040371" y="1219073"/>
                </a:cubicBezTo>
                <a:lnTo>
                  <a:pt x="2035757" y="1203494"/>
                </a:lnTo>
                <a:lnTo>
                  <a:pt x="1308662" y="1127073"/>
                </a:lnTo>
                <a:lnTo>
                  <a:pt x="2003979" y="1352996"/>
                </a:lnTo>
                <a:lnTo>
                  <a:pt x="2014531" y="1340641"/>
                </a:lnTo>
                <a:cubicBezTo>
                  <a:pt x="2027563" y="1334001"/>
                  <a:pt x="2043128" y="1332332"/>
                  <a:pt x="2058137" y="1337209"/>
                </a:cubicBezTo>
                <a:cubicBezTo>
                  <a:pt x="2088155" y="1346962"/>
                  <a:pt x="2104583" y="1379204"/>
                  <a:pt x="2094830" y="1409222"/>
                </a:cubicBezTo>
                <a:cubicBezTo>
                  <a:pt x="2085076" y="1439240"/>
                  <a:pt x="2052835" y="1455668"/>
                  <a:pt x="2022816" y="1445914"/>
                </a:cubicBezTo>
                <a:cubicBezTo>
                  <a:pt x="2007807" y="1441038"/>
                  <a:pt x="1996196" y="1430540"/>
                  <a:pt x="1989556" y="1417507"/>
                </a:cubicBezTo>
                <a:lnTo>
                  <a:pt x="1988281" y="1401309"/>
                </a:lnTo>
                <a:lnTo>
                  <a:pt x="1292957" y="1175385"/>
                </a:lnTo>
                <a:lnTo>
                  <a:pt x="1926115" y="1540939"/>
                </a:lnTo>
                <a:lnTo>
                  <a:pt x="1939005" y="1531048"/>
                </a:lnTo>
                <a:cubicBezTo>
                  <a:pt x="1953132" y="1527263"/>
                  <a:pt x="1968704" y="1528866"/>
                  <a:pt x="1982371" y="1536757"/>
                </a:cubicBezTo>
                <a:cubicBezTo>
                  <a:pt x="2009706" y="1552539"/>
                  <a:pt x="2019071" y="1587491"/>
                  <a:pt x="2003290" y="1614826"/>
                </a:cubicBezTo>
                <a:cubicBezTo>
                  <a:pt x="1987508" y="1642160"/>
                  <a:pt x="1952556" y="1651525"/>
                  <a:pt x="1925221" y="1635744"/>
                </a:cubicBezTo>
                <a:cubicBezTo>
                  <a:pt x="1911554" y="1627853"/>
                  <a:pt x="1902379" y="1615170"/>
                  <a:pt x="1898594" y="1601042"/>
                </a:cubicBezTo>
                <a:lnTo>
                  <a:pt x="1900714" y="1584933"/>
                </a:lnTo>
                <a:lnTo>
                  <a:pt x="1267558" y="1219380"/>
                </a:lnTo>
                <a:lnTo>
                  <a:pt x="1810876" y="1708585"/>
                </a:lnTo>
                <a:lnTo>
                  <a:pt x="1825541" y="1701590"/>
                </a:lnTo>
                <a:cubicBezTo>
                  <a:pt x="1840146" y="1700825"/>
                  <a:pt x="1855044" y="1705631"/>
                  <a:pt x="1866773" y="1716191"/>
                </a:cubicBezTo>
                <a:cubicBezTo>
                  <a:pt x="1890228" y="1737311"/>
                  <a:pt x="1892122" y="1773447"/>
                  <a:pt x="1871002" y="1796903"/>
                </a:cubicBezTo>
                <a:cubicBezTo>
                  <a:pt x="1849883" y="1820359"/>
                  <a:pt x="1813747" y="1822253"/>
                  <a:pt x="1790291" y="1801133"/>
                </a:cubicBezTo>
                <a:cubicBezTo>
                  <a:pt x="1778563" y="1790573"/>
                  <a:pt x="1772225" y="1776260"/>
                  <a:pt x="1771460" y="1761653"/>
                </a:cubicBezTo>
                <a:lnTo>
                  <a:pt x="1776884" y="1746337"/>
                </a:lnTo>
                <a:lnTo>
                  <a:pt x="1233566" y="1257132"/>
                </a:lnTo>
                <a:lnTo>
                  <a:pt x="1663300" y="1848609"/>
                </a:lnTo>
                <a:lnTo>
                  <a:pt x="1679098" y="1844816"/>
                </a:lnTo>
                <a:cubicBezTo>
                  <a:pt x="1693544" y="1847104"/>
                  <a:pt x="1707117" y="1854903"/>
                  <a:pt x="1716394" y="1867670"/>
                </a:cubicBezTo>
                <a:cubicBezTo>
                  <a:pt x="1734946" y="1893206"/>
                  <a:pt x="1729285" y="1928945"/>
                  <a:pt x="1703750" y="1947497"/>
                </a:cubicBezTo>
                <a:cubicBezTo>
                  <a:pt x="1678215" y="1966050"/>
                  <a:pt x="1642475" y="1960389"/>
                  <a:pt x="1623923" y="1934854"/>
                </a:cubicBezTo>
                <a:cubicBezTo>
                  <a:pt x="1614647" y="1922086"/>
                  <a:pt x="1611423" y="1906769"/>
                  <a:pt x="1613712" y="1892322"/>
                </a:cubicBezTo>
                <a:lnTo>
                  <a:pt x="1622201" y="1878469"/>
                </a:lnTo>
                <a:lnTo>
                  <a:pt x="1192469" y="1286992"/>
                </a:lnTo>
                <a:lnTo>
                  <a:pt x="1489836" y="1954890"/>
                </a:lnTo>
                <a:lnTo>
                  <a:pt x="1506078" y="1954465"/>
                </a:lnTo>
                <a:cubicBezTo>
                  <a:pt x="1519733" y="1959706"/>
                  <a:pt x="1531388" y="1970156"/>
                  <a:pt x="1537807" y="1984574"/>
                </a:cubicBezTo>
                <a:cubicBezTo>
                  <a:pt x="1550645" y="2013408"/>
                  <a:pt x="1537677" y="2047190"/>
                  <a:pt x="1508843" y="2060028"/>
                </a:cubicBezTo>
                <a:cubicBezTo>
                  <a:pt x="1480009" y="2072866"/>
                  <a:pt x="1446226" y="2059898"/>
                  <a:pt x="1433389" y="2031064"/>
                </a:cubicBezTo>
                <a:cubicBezTo>
                  <a:pt x="1426969" y="2016646"/>
                  <a:pt x="1427001" y="2000993"/>
                  <a:pt x="1432244" y="1987338"/>
                </a:cubicBezTo>
                <a:lnTo>
                  <a:pt x="1443428" y="1975552"/>
                </a:lnTo>
                <a:lnTo>
                  <a:pt x="1146060" y="1307655"/>
                </a:lnTo>
                <a:lnTo>
                  <a:pt x="1298066" y="2022783"/>
                </a:lnTo>
                <a:lnTo>
                  <a:pt x="1314042" y="2025744"/>
                </a:lnTo>
                <a:cubicBezTo>
                  <a:pt x="1326308" y="2033710"/>
                  <a:pt x="1335535" y="2046355"/>
                  <a:pt x="1338817" y="2061792"/>
                </a:cubicBezTo>
                <a:cubicBezTo>
                  <a:pt x="1345379" y="2092665"/>
                  <a:pt x="1325671" y="2123012"/>
                  <a:pt x="1294798" y="2129575"/>
                </a:cubicBezTo>
                <a:cubicBezTo>
                  <a:pt x="1263924" y="2136137"/>
                  <a:pt x="1233577" y="2116429"/>
                  <a:pt x="1227014" y="2085556"/>
                </a:cubicBezTo>
                <a:cubicBezTo>
                  <a:pt x="1223733" y="2070119"/>
                  <a:pt x="1227019" y="2054814"/>
                  <a:pt x="1234986" y="2042547"/>
                </a:cubicBezTo>
                <a:lnTo>
                  <a:pt x="1248376" y="2033345"/>
                </a:lnTo>
                <a:lnTo>
                  <a:pt x="1096370" y="1318213"/>
                </a:lnTo>
                <a:lnTo>
                  <a:pt x="1096370" y="2049322"/>
                </a:lnTo>
                <a:lnTo>
                  <a:pt x="1111381" y="2055539"/>
                </a:lnTo>
                <a:cubicBezTo>
                  <a:pt x="1121723" y="2065882"/>
                  <a:pt x="1128120" y="2080168"/>
                  <a:pt x="1128120" y="2095951"/>
                </a:cubicBezTo>
                <a:cubicBezTo>
                  <a:pt x="1128120" y="2127514"/>
                  <a:pt x="1102533" y="2153101"/>
                  <a:pt x="1070970" y="2153100"/>
                </a:cubicBezTo>
                <a:cubicBezTo>
                  <a:pt x="1039407" y="2153101"/>
                  <a:pt x="1013820" y="2127514"/>
                  <a:pt x="1013820" y="2095950"/>
                </a:cubicBezTo>
                <a:cubicBezTo>
                  <a:pt x="1013820" y="2080169"/>
                  <a:pt x="1020216" y="2065882"/>
                  <a:pt x="1030559" y="2055540"/>
                </a:cubicBezTo>
                <a:lnTo>
                  <a:pt x="1045570" y="2049322"/>
                </a:lnTo>
                <a:lnTo>
                  <a:pt x="1045570" y="1318215"/>
                </a:lnTo>
                <a:lnTo>
                  <a:pt x="893565" y="2033345"/>
                </a:lnTo>
                <a:lnTo>
                  <a:pt x="906955" y="2042548"/>
                </a:lnTo>
                <a:cubicBezTo>
                  <a:pt x="914920" y="2054814"/>
                  <a:pt x="918207" y="2070119"/>
                  <a:pt x="914926" y="2085556"/>
                </a:cubicBezTo>
                <a:cubicBezTo>
                  <a:pt x="908364" y="2116429"/>
                  <a:pt x="878016" y="2136137"/>
                  <a:pt x="847143" y="2129575"/>
                </a:cubicBezTo>
                <a:cubicBezTo>
                  <a:pt x="816269" y="2123013"/>
                  <a:pt x="796561" y="2092665"/>
                  <a:pt x="803124" y="2061792"/>
                </a:cubicBezTo>
                <a:cubicBezTo>
                  <a:pt x="806405" y="2046355"/>
                  <a:pt x="815632" y="2033710"/>
                  <a:pt x="827899" y="2025744"/>
                </a:cubicBezTo>
                <a:lnTo>
                  <a:pt x="843875" y="2022783"/>
                </a:lnTo>
                <a:lnTo>
                  <a:pt x="995880" y="1307653"/>
                </a:lnTo>
                <a:lnTo>
                  <a:pt x="698512" y="1975552"/>
                </a:lnTo>
                <a:lnTo>
                  <a:pt x="709696" y="1987338"/>
                </a:lnTo>
                <a:cubicBezTo>
                  <a:pt x="714938" y="2000992"/>
                  <a:pt x="714971" y="2016646"/>
                  <a:pt x="708552" y="2031064"/>
                </a:cubicBezTo>
                <a:cubicBezTo>
                  <a:pt x="695714" y="2059898"/>
                  <a:pt x="661932" y="2072866"/>
                  <a:pt x="633098" y="2060028"/>
                </a:cubicBezTo>
                <a:cubicBezTo>
                  <a:pt x="604263" y="2047190"/>
                  <a:pt x="591296" y="2013408"/>
                  <a:pt x="604133" y="1984574"/>
                </a:cubicBezTo>
                <a:cubicBezTo>
                  <a:pt x="610553" y="1970156"/>
                  <a:pt x="622207" y="1959706"/>
                  <a:pt x="635862" y="1954465"/>
                </a:cubicBezTo>
                <a:lnTo>
                  <a:pt x="652104" y="1954890"/>
                </a:lnTo>
                <a:lnTo>
                  <a:pt x="949473" y="1286989"/>
                </a:lnTo>
                <a:lnTo>
                  <a:pt x="519738" y="1878468"/>
                </a:lnTo>
                <a:lnTo>
                  <a:pt x="528228" y="1892321"/>
                </a:lnTo>
                <a:cubicBezTo>
                  <a:pt x="530516" y="1906767"/>
                  <a:pt x="527293" y="1922086"/>
                  <a:pt x="518017" y="1934854"/>
                </a:cubicBezTo>
                <a:cubicBezTo>
                  <a:pt x="499465" y="1960389"/>
                  <a:pt x="463725" y="1966050"/>
                  <a:pt x="438190" y="1947497"/>
                </a:cubicBezTo>
                <a:cubicBezTo>
                  <a:pt x="412655" y="1928945"/>
                  <a:pt x="406994" y="1893205"/>
                  <a:pt x="425546" y="1867670"/>
                </a:cubicBezTo>
                <a:cubicBezTo>
                  <a:pt x="434823" y="1854902"/>
                  <a:pt x="448395" y="1847103"/>
                  <a:pt x="462841" y="1844816"/>
                </a:cubicBezTo>
                <a:lnTo>
                  <a:pt x="478640" y="1848608"/>
                </a:lnTo>
                <a:lnTo>
                  <a:pt x="908373" y="1257133"/>
                </a:lnTo>
                <a:lnTo>
                  <a:pt x="365056" y="1746337"/>
                </a:lnTo>
                <a:lnTo>
                  <a:pt x="370479" y="1761653"/>
                </a:lnTo>
                <a:cubicBezTo>
                  <a:pt x="369714" y="1776259"/>
                  <a:pt x="363377" y="1790573"/>
                  <a:pt x="351649" y="1801133"/>
                </a:cubicBezTo>
                <a:cubicBezTo>
                  <a:pt x="328193" y="1822253"/>
                  <a:pt x="292057" y="1820359"/>
                  <a:pt x="270937" y="1796903"/>
                </a:cubicBezTo>
                <a:cubicBezTo>
                  <a:pt x="249817" y="1773447"/>
                  <a:pt x="251711" y="1737311"/>
                  <a:pt x="275167" y="1716191"/>
                </a:cubicBezTo>
                <a:cubicBezTo>
                  <a:pt x="286895" y="1705631"/>
                  <a:pt x="301792" y="1700825"/>
                  <a:pt x="316399" y="1701591"/>
                </a:cubicBezTo>
                <a:lnTo>
                  <a:pt x="331064" y="1708585"/>
                </a:lnTo>
                <a:lnTo>
                  <a:pt x="874381" y="1219380"/>
                </a:lnTo>
                <a:lnTo>
                  <a:pt x="241226" y="1584933"/>
                </a:lnTo>
                <a:lnTo>
                  <a:pt x="243346" y="1601042"/>
                </a:lnTo>
                <a:cubicBezTo>
                  <a:pt x="239561" y="1615169"/>
                  <a:pt x="230386" y="1627853"/>
                  <a:pt x="216719" y="1635744"/>
                </a:cubicBezTo>
                <a:cubicBezTo>
                  <a:pt x="189384" y="1651525"/>
                  <a:pt x="154432" y="1642160"/>
                  <a:pt x="138650" y="1614825"/>
                </a:cubicBezTo>
                <a:cubicBezTo>
                  <a:pt x="122869" y="1587491"/>
                  <a:pt x="132234" y="1552539"/>
                  <a:pt x="159569" y="1536757"/>
                </a:cubicBezTo>
                <a:cubicBezTo>
                  <a:pt x="173236" y="1528866"/>
                  <a:pt x="188807" y="1527261"/>
                  <a:pt x="202935" y="1531048"/>
                </a:cubicBezTo>
                <a:lnTo>
                  <a:pt x="215826" y="1540939"/>
                </a:lnTo>
                <a:lnTo>
                  <a:pt x="848982" y="1175386"/>
                </a:lnTo>
                <a:lnTo>
                  <a:pt x="153659" y="1401310"/>
                </a:lnTo>
                <a:lnTo>
                  <a:pt x="152384" y="1417508"/>
                </a:lnTo>
                <a:cubicBezTo>
                  <a:pt x="145744" y="1430539"/>
                  <a:pt x="134133" y="1441038"/>
                  <a:pt x="119123" y="1445915"/>
                </a:cubicBezTo>
                <a:cubicBezTo>
                  <a:pt x="89105" y="1455669"/>
                  <a:pt x="56864" y="1439241"/>
                  <a:pt x="47110" y="1409223"/>
                </a:cubicBezTo>
                <a:cubicBezTo>
                  <a:pt x="37357" y="1379204"/>
                  <a:pt x="53785" y="1346963"/>
                  <a:pt x="83803" y="1337209"/>
                </a:cubicBezTo>
                <a:cubicBezTo>
                  <a:pt x="98812" y="1332332"/>
                  <a:pt x="114377" y="1334000"/>
                  <a:pt x="127409" y="1340641"/>
                </a:cubicBezTo>
                <a:lnTo>
                  <a:pt x="137961" y="1352996"/>
                </a:lnTo>
                <a:lnTo>
                  <a:pt x="833283" y="1127072"/>
                </a:lnTo>
                <a:lnTo>
                  <a:pt x="106183" y="1203494"/>
                </a:lnTo>
                <a:lnTo>
                  <a:pt x="101568" y="1219072"/>
                </a:lnTo>
                <a:cubicBezTo>
                  <a:pt x="92364" y="1230439"/>
                  <a:pt x="78824" y="1238294"/>
                  <a:pt x="63128" y="1239944"/>
                </a:cubicBezTo>
                <a:cubicBezTo>
                  <a:pt x="31738" y="1243243"/>
                  <a:pt x="3617" y="1220471"/>
                  <a:pt x="317" y="1189081"/>
                </a:cubicBezTo>
                <a:cubicBezTo>
                  <a:pt x="-2982" y="1157691"/>
                  <a:pt x="19790" y="1129569"/>
                  <a:pt x="51180" y="1126270"/>
                </a:cubicBezTo>
                <a:cubicBezTo>
                  <a:pt x="66876" y="1124620"/>
                  <a:pt x="81753" y="1129488"/>
                  <a:pt x="93120" y="1138693"/>
                </a:cubicBezTo>
                <a:lnTo>
                  <a:pt x="100873" y="1152972"/>
                </a:lnTo>
                <a:lnTo>
                  <a:pt x="827976" y="1076550"/>
                </a:lnTo>
                <a:lnTo>
                  <a:pt x="100873" y="1000128"/>
                </a:lnTo>
                <a:lnTo>
                  <a:pt x="93120" y="1014407"/>
                </a:lnTo>
                <a:cubicBezTo>
                  <a:pt x="81754" y="1023611"/>
                  <a:pt x="66877" y="1028480"/>
                  <a:pt x="51181" y="1026830"/>
                </a:cubicBezTo>
                <a:cubicBezTo>
                  <a:pt x="19791" y="1023531"/>
                  <a:pt x="-2981" y="995410"/>
                  <a:pt x="318" y="964020"/>
                </a:cubicBezTo>
                <a:cubicBezTo>
                  <a:pt x="3617" y="932630"/>
                  <a:pt x="31739" y="909857"/>
                  <a:pt x="63129" y="913157"/>
                </a:cubicBezTo>
                <a:cubicBezTo>
                  <a:pt x="78824" y="914806"/>
                  <a:pt x="92364" y="922660"/>
                  <a:pt x="101569" y="934028"/>
                </a:cubicBezTo>
                <a:lnTo>
                  <a:pt x="106183" y="949607"/>
                </a:lnTo>
                <a:lnTo>
                  <a:pt x="833278" y="1026027"/>
                </a:lnTo>
                <a:lnTo>
                  <a:pt x="137961" y="800105"/>
                </a:lnTo>
                <a:lnTo>
                  <a:pt x="127409" y="812460"/>
                </a:lnTo>
                <a:cubicBezTo>
                  <a:pt x="114377" y="819100"/>
                  <a:pt x="98812" y="820769"/>
                  <a:pt x="83803" y="815892"/>
                </a:cubicBezTo>
                <a:cubicBezTo>
                  <a:pt x="53785" y="806138"/>
                  <a:pt x="37357" y="773897"/>
                  <a:pt x="47110" y="743879"/>
                </a:cubicBezTo>
                <a:cubicBezTo>
                  <a:pt x="56864" y="713861"/>
                  <a:pt x="89105" y="697433"/>
                  <a:pt x="119124" y="707186"/>
                </a:cubicBezTo>
                <a:cubicBezTo>
                  <a:pt x="134133" y="712063"/>
                  <a:pt x="145744" y="722561"/>
                  <a:pt x="152384" y="735593"/>
                </a:cubicBezTo>
                <a:lnTo>
                  <a:pt x="153659" y="751791"/>
                </a:lnTo>
                <a:lnTo>
                  <a:pt x="848983" y="977716"/>
                </a:lnTo>
                <a:lnTo>
                  <a:pt x="215826" y="612162"/>
                </a:lnTo>
                <a:lnTo>
                  <a:pt x="202935" y="622052"/>
                </a:lnTo>
                <a:cubicBezTo>
                  <a:pt x="188808" y="625838"/>
                  <a:pt x="173236" y="624234"/>
                  <a:pt x="159569" y="616343"/>
                </a:cubicBezTo>
                <a:cubicBezTo>
                  <a:pt x="132234" y="600562"/>
                  <a:pt x="122869" y="565609"/>
                  <a:pt x="138650" y="538275"/>
                </a:cubicBezTo>
                <a:cubicBezTo>
                  <a:pt x="154432" y="510941"/>
                  <a:pt x="189384" y="501575"/>
                  <a:pt x="216719" y="517357"/>
                </a:cubicBezTo>
                <a:cubicBezTo>
                  <a:pt x="230386" y="525248"/>
                  <a:pt x="239561" y="537931"/>
                  <a:pt x="243346" y="552059"/>
                </a:cubicBezTo>
                <a:lnTo>
                  <a:pt x="241226" y="568167"/>
                </a:lnTo>
                <a:lnTo>
                  <a:pt x="874381" y="933720"/>
                </a:lnTo>
                <a:lnTo>
                  <a:pt x="331064" y="444515"/>
                </a:lnTo>
                <a:lnTo>
                  <a:pt x="316399" y="451510"/>
                </a:lnTo>
                <a:cubicBezTo>
                  <a:pt x="301794" y="452276"/>
                  <a:pt x="286896" y="447470"/>
                  <a:pt x="275167" y="436909"/>
                </a:cubicBezTo>
                <a:cubicBezTo>
                  <a:pt x="251712" y="415790"/>
                  <a:pt x="249818" y="379654"/>
                  <a:pt x="270938" y="356198"/>
                </a:cubicBezTo>
                <a:cubicBezTo>
                  <a:pt x="292057" y="332742"/>
                  <a:pt x="328193" y="330848"/>
                  <a:pt x="351649" y="351968"/>
                </a:cubicBezTo>
                <a:cubicBezTo>
                  <a:pt x="363377" y="362528"/>
                  <a:pt x="369715" y="376841"/>
                  <a:pt x="370480" y="391448"/>
                </a:cubicBezTo>
                <a:lnTo>
                  <a:pt x="365056" y="406764"/>
                </a:lnTo>
                <a:lnTo>
                  <a:pt x="908374" y="895969"/>
                </a:lnTo>
                <a:lnTo>
                  <a:pt x="478641" y="304492"/>
                </a:lnTo>
                <a:lnTo>
                  <a:pt x="462842" y="308284"/>
                </a:lnTo>
                <a:cubicBezTo>
                  <a:pt x="448396" y="305996"/>
                  <a:pt x="434823" y="298198"/>
                  <a:pt x="425546" y="285430"/>
                </a:cubicBezTo>
                <a:cubicBezTo>
                  <a:pt x="406994" y="259895"/>
                  <a:pt x="412655" y="224155"/>
                  <a:pt x="438190" y="205603"/>
                </a:cubicBezTo>
                <a:cubicBezTo>
                  <a:pt x="463725" y="187051"/>
                  <a:pt x="499465" y="192711"/>
                  <a:pt x="518017" y="218246"/>
                </a:cubicBezTo>
                <a:cubicBezTo>
                  <a:pt x="527293" y="231014"/>
                  <a:pt x="530517" y="246332"/>
                  <a:pt x="528228" y="260778"/>
                </a:cubicBezTo>
                <a:lnTo>
                  <a:pt x="519739" y="274632"/>
                </a:lnTo>
                <a:lnTo>
                  <a:pt x="949471" y="866109"/>
                </a:lnTo>
                <a:lnTo>
                  <a:pt x="652104" y="198211"/>
                </a:lnTo>
                <a:lnTo>
                  <a:pt x="635862" y="198636"/>
                </a:lnTo>
                <a:cubicBezTo>
                  <a:pt x="622207" y="193394"/>
                  <a:pt x="610552" y="182944"/>
                  <a:pt x="604133" y="168527"/>
                </a:cubicBezTo>
                <a:cubicBezTo>
                  <a:pt x="591295" y="139693"/>
                  <a:pt x="604263" y="105911"/>
                  <a:pt x="633097" y="93073"/>
                </a:cubicBezTo>
                <a:cubicBezTo>
                  <a:pt x="661932" y="80235"/>
                  <a:pt x="695714" y="93203"/>
                  <a:pt x="708551" y="122037"/>
                </a:cubicBezTo>
                <a:cubicBezTo>
                  <a:pt x="714971" y="136454"/>
                  <a:pt x="714939" y="152107"/>
                  <a:pt x="709696" y="165762"/>
                </a:cubicBezTo>
                <a:lnTo>
                  <a:pt x="698512" y="177549"/>
                </a:lnTo>
                <a:lnTo>
                  <a:pt x="995879" y="845446"/>
                </a:lnTo>
                <a:lnTo>
                  <a:pt x="843874" y="130318"/>
                </a:lnTo>
                <a:lnTo>
                  <a:pt x="827899" y="127357"/>
                </a:lnTo>
                <a:cubicBezTo>
                  <a:pt x="815632" y="119391"/>
                  <a:pt x="806405" y="106746"/>
                  <a:pt x="803123" y="91309"/>
                </a:cubicBezTo>
                <a:cubicBezTo>
                  <a:pt x="796561" y="60436"/>
                  <a:pt x="816269" y="30088"/>
                  <a:pt x="847142" y="23526"/>
                </a:cubicBezTo>
                <a:cubicBezTo>
                  <a:pt x="878016" y="16963"/>
                  <a:pt x="908363" y="36672"/>
                  <a:pt x="914926" y="67545"/>
                </a:cubicBezTo>
                <a:cubicBezTo>
                  <a:pt x="918207" y="82982"/>
                  <a:pt x="914921" y="98286"/>
                  <a:pt x="906954" y="110553"/>
                </a:cubicBezTo>
                <a:lnTo>
                  <a:pt x="893564" y="119756"/>
                </a:lnTo>
                <a:lnTo>
                  <a:pt x="1045570" y="834887"/>
                </a:lnTo>
                <a:lnTo>
                  <a:pt x="1045570" y="103779"/>
                </a:lnTo>
                <a:lnTo>
                  <a:pt x="1030559" y="97561"/>
                </a:lnTo>
                <a:cubicBezTo>
                  <a:pt x="1020217" y="87219"/>
                  <a:pt x="1013820" y="72932"/>
                  <a:pt x="1013820" y="57150"/>
                </a:cubicBezTo>
                <a:cubicBezTo>
                  <a:pt x="1013820" y="25587"/>
                  <a:pt x="1039407" y="0"/>
                  <a:pt x="1070970" y="0"/>
                </a:cubicBezTo>
                <a:cubicBezTo>
                  <a:pt x="1102533" y="0"/>
                  <a:pt x="1128120" y="25587"/>
                  <a:pt x="1128120" y="57150"/>
                </a:cubicBezTo>
                <a:cubicBezTo>
                  <a:pt x="1128120" y="72932"/>
                  <a:pt x="1121724" y="87219"/>
                  <a:pt x="1111381" y="97561"/>
                </a:cubicBezTo>
                <a:lnTo>
                  <a:pt x="1096370" y="103779"/>
                </a:lnTo>
                <a:lnTo>
                  <a:pt x="1096370" y="834885"/>
                </a:lnTo>
                <a:lnTo>
                  <a:pt x="1248376" y="119756"/>
                </a:lnTo>
                <a:lnTo>
                  <a:pt x="1234985" y="110553"/>
                </a:lnTo>
                <a:cubicBezTo>
                  <a:pt x="1227020" y="98286"/>
                  <a:pt x="1223733" y="82982"/>
                  <a:pt x="1227014" y="67544"/>
                </a:cubicBezTo>
                <a:cubicBezTo>
                  <a:pt x="1233576" y="36671"/>
                  <a:pt x="1263924" y="16963"/>
                  <a:pt x="1294797" y="23525"/>
                </a:cubicBezTo>
                <a:cubicBezTo>
                  <a:pt x="1325671" y="30088"/>
                  <a:pt x="1345379" y="60435"/>
                  <a:pt x="1338816" y="91309"/>
                </a:cubicBezTo>
                <a:cubicBezTo>
                  <a:pt x="1335535" y="106746"/>
                  <a:pt x="1326308" y="119391"/>
                  <a:pt x="1314041" y="127356"/>
                </a:cubicBezTo>
                <a:lnTo>
                  <a:pt x="1298065" y="130318"/>
                </a:lnTo>
                <a:lnTo>
                  <a:pt x="1146060" y="845447"/>
                </a:lnTo>
                <a:lnTo>
                  <a:pt x="1443428" y="177548"/>
                </a:lnTo>
                <a:lnTo>
                  <a:pt x="1432244" y="165762"/>
                </a:lnTo>
                <a:cubicBezTo>
                  <a:pt x="1427002" y="152108"/>
                  <a:pt x="1426969" y="136454"/>
                  <a:pt x="1433388" y="122037"/>
                </a:cubicBezTo>
                <a:cubicBezTo>
                  <a:pt x="1446226" y="93202"/>
                  <a:pt x="1480008" y="80235"/>
                  <a:pt x="1508842" y="93073"/>
                </a:cubicBezTo>
                <a:cubicBezTo>
                  <a:pt x="1530468" y="102701"/>
                  <a:pt x="1543169" y="124110"/>
                  <a:pt x="1542752" y="146378"/>
                </a:cubicBezTo>
                <a:cubicBezTo>
                  <a:pt x="1542613" y="153801"/>
                  <a:pt x="1541016" y="161318"/>
                  <a:pt x="1537807" y="168527"/>
                </a:cubicBezTo>
                <a:cubicBezTo>
                  <a:pt x="1531387" y="182945"/>
                  <a:pt x="1519733" y="193395"/>
                  <a:pt x="1506078" y="198636"/>
                </a:cubicBezTo>
                <a:lnTo>
                  <a:pt x="1489836" y="198211"/>
                </a:lnTo>
                <a:lnTo>
                  <a:pt x="1192467" y="866111"/>
                </a:lnTo>
                <a:lnTo>
                  <a:pt x="1622202" y="274632"/>
                </a:lnTo>
                <a:lnTo>
                  <a:pt x="1613712" y="260779"/>
                </a:lnTo>
                <a:cubicBezTo>
                  <a:pt x="1611424" y="246333"/>
                  <a:pt x="1614647" y="231015"/>
                  <a:pt x="1623923" y="218247"/>
                </a:cubicBezTo>
                <a:cubicBezTo>
                  <a:pt x="1642475" y="192712"/>
                  <a:pt x="1678215" y="187051"/>
                  <a:pt x="1703750" y="205603"/>
                </a:cubicBezTo>
                <a:cubicBezTo>
                  <a:pt x="1722902" y="219518"/>
                  <a:pt x="1730874" y="243100"/>
                  <a:pt x="1725836" y="264794"/>
                </a:cubicBezTo>
                <a:cubicBezTo>
                  <a:pt x="1724157" y="272026"/>
                  <a:pt x="1721032" y="279047"/>
                  <a:pt x="1716394" y="285431"/>
                </a:cubicBezTo>
                <a:cubicBezTo>
                  <a:pt x="1707117" y="298198"/>
                  <a:pt x="1693545" y="305998"/>
                  <a:pt x="1679099" y="308285"/>
                </a:cubicBezTo>
                <a:lnTo>
                  <a:pt x="1663300" y="304492"/>
                </a:lnTo>
                <a:lnTo>
                  <a:pt x="1233567" y="895968"/>
                </a:lnTo>
                <a:lnTo>
                  <a:pt x="1776884" y="406764"/>
                </a:lnTo>
                <a:lnTo>
                  <a:pt x="1771461" y="391447"/>
                </a:lnTo>
                <a:cubicBezTo>
                  <a:pt x="1772226" y="376842"/>
                  <a:pt x="1778563" y="362528"/>
                  <a:pt x="1790291" y="351968"/>
                </a:cubicBezTo>
                <a:cubicBezTo>
                  <a:pt x="1813747" y="330848"/>
                  <a:pt x="1849883" y="332742"/>
                  <a:pt x="1871003" y="356198"/>
                </a:cubicBezTo>
                <a:cubicBezTo>
                  <a:pt x="1881563" y="367926"/>
                  <a:pt x="1886369" y="382824"/>
                  <a:pt x="1885604" y="397430"/>
                </a:cubicBezTo>
                <a:cubicBezTo>
                  <a:pt x="1884838" y="412036"/>
                  <a:pt x="1878501" y="426349"/>
                  <a:pt x="1866773" y="436909"/>
                </a:cubicBezTo>
                <a:cubicBezTo>
                  <a:pt x="1855045" y="447469"/>
                  <a:pt x="1840148" y="452276"/>
                  <a:pt x="1825541" y="451510"/>
                </a:cubicBezTo>
                <a:lnTo>
                  <a:pt x="1810876" y="444515"/>
                </a:lnTo>
                <a:lnTo>
                  <a:pt x="1267559" y="933720"/>
                </a:lnTo>
                <a:lnTo>
                  <a:pt x="1900715" y="568167"/>
                </a:lnTo>
                <a:lnTo>
                  <a:pt x="1898594" y="552059"/>
                </a:lnTo>
                <a:cubicBezTo>
                  <a:pt x="1902379" y="537931"/>
                  <a:pt x="1911554" y="525248"/>
                  <a:pt x="1925221" y="517357"/>
                </a:cubicBezTo>
                <a:cubicBezTo>
                  <a:pt x="1952556" y="501575"/>
                  <a:pt x="1987508" y="510941"/>
                  <a:pt x="2003290" y="538275"/>
                </a:cubicBezTo>
                <a:cubicBezTo>
                  <a:pt x="2011180" y="551943"/>
                  <a:pt x="2012784" y="567514"/>
                  <a:pt x="2008999" y="581642"/>
                </a:cubicBezTo>
                <a:cubicBezTo>
                  <a:pt x="2005213" y="595769"/>
                  <a:pt x="1996039" y="608453"/>
                  <a:pt x="1982371" y="616344"/>
                </a:cubicBezTo>
                <a:cubicBezTo>
                  <a:pt x="1968704" y="624234"/>
                  <a:pt x="1953133" y="625839"/>
                  <a:pt x="1939005" y="622053"/>
                </a:cubicBezTo>
                <a:lnTo>
                  <a:pt x="1926115" y="612162"/>
                </a:lnTo>
                <a:lnTo>
                  <a:pt x="1292958" y="977715"/>
                </a:lnTo>
                <a:lnTo>
                  <a:pt x="1988281" y="751791"/>
                </a:lnTo>
                <a:lnTo>
                  <a:pt x="1989556" y="735593"/>
                </a:lnTo>
                <a:cubicBezTo>
                  <a:pt x="1996196" y="722561"/>
                  <a:pt x="2007807" y="712062"/>
                  <a:pt x="2022817" y="707185"/>
                </a:cubicBezTo>
                <a:cubicBezTo>
                  <a:pt x="2052835" y="697432"/>
                  <a:pt x="2085076" y="713860"/>
                  <a:pt x="2094830" y="743878"/>
                </a:cubicBezTo>
                <a:cubicBezTo>
                  <a:pt x="2097268" y="751382"/>
                  <a:pt x="2098070" y="759026"/>
                  <a:pt x="2097433" y="766422"/>
                </a:cubicBezTo>
                <a:cubicBezTo>
                  <a:pt x="2095520" y="788612"/>
                  <a:pt x="2080651" y="808576"/>
                  <a:pt x="2058137" y="815891"/>
                </a:cubicBezTo>
                <a:cubicBezTo>
                  <a:pt x="2043128" y="820768"/>
                  <a:pt x="2027563" y="819100"/>
                  <a:pt x="2014531" y="812459"/>
                </a:cubicBezTo>
                <a:lnTo>
                  <a:pt x="2003979" y="800104"/>
                </a:lnTo>
                <a:lnTo>
                  <a:pt x="1308657" y="1026028"/>
                </a:lnTo>
                <a:lnTo>
                  <a:pt x="2035757" y="949607"/>
                </a:lnTo>
                <a:lnTo>
                  <a:pt x="2040372" y="934028"/>
                </a:lnTo>
                <a:cubicBezTo>
                  <a:pt x="2049576" y="922662"/>
                  <a:pt x="2063116" y="914807"/>
                  <a:pt x="2078812" y="913157"/>
                </a:cubicBezTo>
                <a:cubicBezTo>
                  <a:pt x="2110202" y="909858"/>
                  <a:pt x="2138323" y="932630"/>
                  <a:pt x="2141623" y="964020"/>
                </a:cubicBezTo>
                <a:cubicBezTo>
                  <a:pt x="2142447" y="971867"/>
                  <a:pt x="2141643" y="979511"/>
                  <a:pt x="2139481" y="986613"/>
                </a:cubicBezTo>
                <a:cubicBezTo>
                  <a:pt x="2132997" y="1007919"/>
                  <a:pt x="2114302" y="1024356"/>
                  <a:pt x="2090760" y="1026830"/>
                </a:cubicBezTo>
                <a:cubicBezTo>
                  <a:pt x="2075064" y="1028480"/>
                  <a:pt x="2060187" y="1023613"/>
                  <a:pt x="2048820" y="1014407"/>
                </a:cubicBezTo>
                <a:lnTo>
                  <a:pt x="2041067" y="1000129"/>
                </a:lnTo>
                <a:lnTo>
                  <a:pt x="1313964" y="1076551"/>
                </a:lnTo>
                <a:lnTo>
                  <a:pt x="2041067" y="1152972"/>
                </a:lnTo>
                <a:lnTo>
                  <a:pt x="2048820" y="1138693"/>
                </a:lnTo>
                <a:cubicBezTo>
                  <a:pt x="2060186" y="1129489"/>
                  <a:pt x="2075063" y="1124620"/>
                  <a:pt x="2090759" y="1126270"/>
                </a:cubicBezTo>
                <a:cubicBezTo>
                  <a:pt x="2122149" y="1129569"/>
                  <a:pt x="2144921" y="1157691"/>
                  <a:pt x="2141622" y="1189081"/>
                </a:cubicBezTo>
                <a:close/>
              </a:path>
            </a:pathLst>
          </a:custGeom>
          <a:gradFill flip="none" rotWithShape="1">
            <a:gsLst>
              <a:gs pos="23000">
                <a:schemeClr val="bg1">
                  <a:alpha val="0"/>
                </a:schemeClr>
              </a:gs>
              <a:gs pos="100000">
                <a:schemeClr val="bg1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C8638F6D-01D7-44D7-82A0-13055BA9545B}"/>
              </a:ext>
            </a:extLst>
          </p:cNvPr>
          <p:cNvSpPr/>
          <p:nvPr/>
        </p:nvSpPr>
        <p:spPr>
          <a:xfrm>
            <a:off x="-2250999" y="2384963"/>
            <a:ext cx="3216668" cy="3233428"/>
          </a:xfrm>
          <a:custGeom>
            <a:avLst/>
            <a:gdLst>
              <a:gd name="connsiteX0" fmla="*/ 1261235 w 2141940"/>
              <a:gd name="connsiteY0" fmla="*/ 1116992 h 2153100"/>
              <a:gd name="connsiteX1" fmla="*/ 1265485 w 2141940"/>
              <a:gd name="connsiteY1" fmla="*/ 1076548 h 2153100"/>
              <a:gd name="connsiteX2" fmla="*/ 1261235 w 2141940"/>
              <a:gd name="connsiteY2" fmla="*/ 1036109 h 2153100"/>
              <a:gd name="connsiteX3" fmla="*/ 1248668 w 2141940"/>
              <a:gd name="connsiteY3" fmla="*/ 997432 h 2153100"/>
              <a:gd name="connsiteX4" fmla="*/ 1228336 w 2141940"/>
              <a:gd name="connsiteY4" fmla="*/ 962215 h 2153100"/>
              <a:gd name="connsiteX5" fmla="*/ 1201129 w 2141940"/>
              <a:gd name="connsiteY5" fmla="*/ 931999 h 2153100"/>
              <a:gd name="connsiteX6" fmla="*/ 1168225 w 2141940"/>
              <a:gd name="connsiteY6" fmla="*/ 908093 h 2153100"/>
              <a:gd name="connsiteX7" fmla="*/ 1131080 w 2141940"/>
              <a:gd name="connsiteY7" fmla="*/ 891555 h 2153100"/>
              <a:gd name="connsiteX8" fmla="*/ 1091301 w 2141940"/>
              <a:gd name="connsiteY8" fmla="*/ 883100 h 2153100"/>
              <a:gd name="connsiteX9" fmla="*/ 1050641 w 2141940"/>
              <a:gd name="connsiteY9" fmla="*/ 883100 h 2153100"/>
              <a:gd name="connsiteX10" fmla="*/ 1010858 w 2141940"/>
              <a:gd name="connsiteY10" fmla="*/ 891556 h 2153100"/>
              <a:gd name="connsiteX11" fmla="*/ 973713 w 2141940"/>
              <a:gd name="connsiteY11" fmla="*/ 908094 h 2153100"/>
              <a:gd name="connsiteX12" fmla="*/ 940814 w 2141940"/>
              <a:gd name="connsiteY12" fmla="*/ 931997 h 2153100"/>
              <a:gd name="connsiteX13" fmla="*/ 913603 w 2141940"/>
              <a:gd name="connsiteY13" fmla="*/ 962218 h 2153100"/>
              <a:gd name="connsiteX14" fmla="*/ 893272 w 2141940"/>
              <a:gd name="connsiteY14" fmla="*/ 997431 h 2153100"/>
              <a:gd name="connsiteX15" fmla="*/ 880706 w 2141940"/>
              <a:gd name="connsiteY15" fmla="*/ 1036108 h 2153100"/>
              <a:gd name="connsiteX16" fmla="*/ 876455 w 2141940"/>
              <a:gd name="connsiteY16" fmla="*/ 1076553 h 2153100"/>
              <a:gd name="connsiteX17" fmla="*/ 880705 w 2141940"/>
              <a:gd name="connsiteY17" fmla="*/ 1116991 h 2153100"/>
              <a:gd name="connsiteX18" fmla="*/ 893272 w 2141940"/>
              <a:gd name="connsiteY18" fmla="*/ 1155668 h 2153100"/>
              <a:gd name="connsiteX19" fmla="*/ 913604 w 2141940"/>
              <a:gd name="connsiteY19" fmla="*/ 1190885 h 2153100"/>
              <a:gd name="connsiteX20" fmla="*/ 940811 w 2141940"/>
              <a:gd name="connsiteY20" fmla="*/ 1221101 h 2153100"/>
              <a:gd name="connsiteX21" fmla="*/ 973715 w 2141940"/>
              <a:gd name="connsiteY21" fmla="*/ 1245007 h 2153100"/>
              <a:gd name="connsiteX22" fmla="*/ 1010859 w 2141940"/>
              <a:gd name="connsiteY22" fmla="*/ 1261545 h 2153100"/>
              <a:gd name="connsiteX23" fmla="*/ 1050639 w 2141940"/>
              <a:gd name="connsiteY23" fmla="*/ 1270001 h 2153100"/>
              <a:gd name="connsiteX24" fmla="*/ 1091299 w 2141940"/>
              <a:gd name="connsiteY24" fmla="*/ 1270000 h 2153100"/>
              <a:gd name="connsiteX25" fmla="*/ 1131082 w 2141940"/>
              <a:gd name="connsiteY25" fmla="*/ 1261545 h 2153100"/>
              <a:gd name="connsiteX26" fmla="*/ 1168227 w 2141940"/>
              <a:gd name="connsiteY26" fmla="*/ 1245007 h 2153100"/>
              <a:gd name="connsiteX27" fmla="*/ 1201125 w 2141940"/>
              <a:gd name="connsiteY27" fmla="*/ 1221104 h 2153100"/>
              <a:gd name="connsiteX28" fmla="*/ 1228337 w 2141940"/>
              <a:gd name="connsiteY28" fmla="*/ 1190883 h 2153100"/>
              <a:gd name="connsiteX29" fmla="*/ 1248668 w 2141940"/>
              <a:gd name="connsiteY29" fmla="*/ 1155669 h 2153100"/>
              <a:gd name="connsiteX30" fmla="*/ 2141622 w 2141940"/>
              <a:gd name="connsiteY30" fmla="*/ 1189081 h 2153100"/>
              <a:gd name="connsiteX31" fmla="*/ 2078811 w 2141940"/>
              <a:gd name="connsiteY31" fmla="*/ 1239944 h 2153100"/>
              <a:gd name="connsiteX32" fmla="*/ 2040371 w 2141940"/>
              <a:gd name="connsiteY32" fmla="*/ 1219073 h 2153100"/>
              <a:gd name="connsiteX33" fmla="*/ 2035757 w 2141940"/>
              <a:gd name="connsiteY33" fmla="*/ 1203494 h 2153100"/>
              <a:gd name="connsiteX34" fmla="*/ 1308662 w 2141940"/>
              <a:gd name="connsiteY34" fmla="*/ 1127073 h 2153100"/>
              <a:gd name="connsiteX35" fmla="*/ 2003979 w 2141940"/>
              <a:gd name="connsiteY35" fmla="*/ 1352996 h 2153100"/>
              <a:gd name="connsiteX36" fmla="*/ 2014531 w 2141940"/>
              <a:gd name="connsiteY36" fmla="*/ 1340641 h 2153100"/>
              <a:gd name="connsiteX37" fmla="*/ 2058137 w 2141940"/>
              <a:gd name="connsiteY37" fmla="*/ 1337209 h 2153100"/>
              <a:gd name="connsiteX38" fmla="*/ 2094830 w 2141940"/>
              <a:gd name="connsiteY38" fmla="*/ 1409222 h 2153100"/>
              <a:gd name="connsiteX39" fmla="*/ 2022816 w 2141940"/>
              <a:gd name="connsiteY39" fmla="*/ 1445914 h 2153100"/>
              <a:gd name="connsiteX40" fmla="*/ 1989556 w 2141940"/>
              <a:gd name="connsiteY40" fmla="*/ 1417507 h 2153100"/>
              <a:gd name="connsiteX41" fmla="*/ 1988281 w 2141940"/>
              <a:gd name="connsiteY41" fmla="*/ 1401309 h 2153100"/>
              <a:gd name="connsiteX42" fmla="*/ 1292957 w 2141940"/>
              <a:gd name="connsiteY42" fmla="*/ 1175385 h 2153100"/>
              <a:gd name="connsiteX43" fmla="*/ 1926115 w 2141940"/>
              <a:gd name="connsiteY43" fmla="*/ 1540939 h 2153100"/>
              <a:gd name="connsiteX44" fmla="*/ 1939005 w 2141940"/>
              <a:gd name="connsiteY44" fmla="*/ 1531048 h 2153100"/>
              <a:gd name="connsiteX45" fmla="*/ 1982371 w 2141940"/>
              <a:gd name="connsiteY45" fmla="*/ 1536757 h 2153100"/>
              <a:gd name="connsiteX46" fmla="*/ 2003290 w 2141940"/>
              <a:gd name="connsiteY46" fmla="*/ 1614826 h 2153100"/>
              <a:gd name="connsiteX47" fmla="*/ 1925221 w 2141940"/>
              <a:gd name="connsiteY47" fmla="*/ 1635744 h 2153100"/>
              <a:gd name="connsiteX48" fmla="*/ 1898594 w 2141940"/>
              <a:gd name="connsiteY48" fmla="*/ 1601042 h 2153100"/>
              <a:gd name="connsiteX49" fmla="*/ 1900714 w 2141940"/>
              <a:gd name="connsiteY49" fmla="*/ 1584933 h 2153100"/>
              <a:gd name="connsiteX50" fmla="*/ 1267558 w 2141940"/>
              <a:gd name="connsiteY50" fmla="*/ 1219380 h 2153100"/>
              <a:gd name="connsiteX51" fmla="*/ 1810876 w 2141940"/>
              <a:gd name="connsiteY51" fmla="*/ 1708585 h 2153100"/>
              <a:gd name="connsiteX52" fmla="*/ 1825541 w 2141940"/>
              <a:gd name="connsiteY52" fmla="*/ 1701590 h 2153100"/>
              <a:gd name="connsiteX53" fmla="*/ 1866773 w 2141940"/>
              <a:gd name="connsiteY53" fmla="*/ 1716191 h 2153100"/>
              <a:gd name="connsiteX54" fmla="*/ 1871002 w 2141940"/>
              <a:gd name="connsiteY54" fmla="*/ 1796903 h 2153100"/>
              <a:gd name="connsiteX55" fmla="*/ 1790291 w 2141940"/>
              <a:gd name="connsiteY55" fmla="*/ 1801133 h 2153100"/>
              <a:gd name="connsiteX56" fmla="*/ 1771460 w 2141940"/>
              <a:gd name="connsiteY56" fmla="*/ 1761653 h 2153100"/>
              <a:gd name="connsiteX57" fmla="*/ 1776884 w 2141940"/>
              <a:gd name="connsiteY57" fmla="*/ 1746337 h 2153100"/>
              <a:gd name="connsiteX58" fmla="*/ 1233566 w 2141940"/>
              <a:gd name="connsiteY58" fmla="*/ 1257132 h 2153100"/>
              <a:gd name="connsiteX59" fmla="*/ 1663300 w 2141940"/>
              <a:gd name="connsiteY59" fmla="*/ 1848609 h 2153100"/>
              <a:gd name="connsiteX60" fmla="*/ 1679098 w 2141940"/>
              <a:gd name="connsiteY60" fmla="*/ 1844816 h 2153100"/>
              <a:gd name="connsiteX61" fmla="*/ 1716394 w 2141940"/>
              <a:gd name="connsiteY61" fmla="*/ 1867670 h 2153100"/>
              <a:gd name="connsiteX62" fmla="*/ 1703750 w 2141940"/>
              <a:gd name="connsiteY62" fmla="*/ 1947497 h 2153100"/>
              <a:gd name="connsiteX63" fmla="*/ 1623923 w 2141940"/>
              <a:gd name="connsiteY63" fmla="*/ 1934854 h 2153100"/>
              <a:gd name="connsiteX64" fmla="*/ 1613712 w 2141940"/>
              <a:gd name="connsiteY64" fmla="*/ 1892322 h 2153100"/>
              <a:gd name="connsiteX65" fmla="*/ 1622201 w 2141940"/>
              <a:gd name="connsiteY65" fmla="*/ 1878469 h 2153100"/>
              <a:gd name="connsiteX66" fmla="*/ 1192469 w 2141940"/>
              <a:gd name="connsiteY66" fmla="*/ 1286992 h 2153100"/>
              <a:gd name="connsiteX67" fmla="*/ 1489836 w 2141940"/>
              <a:gd name="connsiteY67" fmla="*/ 1954890 h 2153100"/>
              <a:gd name="connsiteX68" fmla="*/ 1506078 w 2141940"/>
              <a:gd name="connsiteY68" fmla="*/ 1954465 h 2153100"/>
              <a:gd name="connsiteX69" fmla="*/ 1537807 w 2141940"/>
              <a:gd name="connsiteY69" fmla="*/ 1984574 h 2153100"/>
              <a:gd name="connsiteX70" fmla="*/ 1508843 w 2141940"/>
              <a:gd name="connsiteY70" fmla="*/ 2060028 h 2153100"/>
              <a:gd name="connsiteX71" fmla="*/ 1433389 w 2141940"/>
              <a:gd name="connsiteY71" fmla="*/ 2031064 h 2153100"/>
              <a:gd name="connsiteX72" fmla="*/ 1432244 w 2141940"/>
              <a:gd name="connsiteY72" fmla="*/ 1987338 h 2153100"/>
              <a:gd name="connsiteX73" fmla="*/ 1443428 w 2141940"/>
              <a:gd name="connsiteY73" fmla="*/ 1975552 h 2153100"/>
              <a:gd name="connsiteX74" fmla="*/ 1146060 w 2141940"/>
              <a:gd name="connsiteY74" fmla="*/ 1307655 h 2153100"/>
              <a:gd name="connsiteX75" fmla="*/ 1298066 w 2141940"/>
              <a:gd name="connsiteY75" fmla="*/ 2022783 h 2153100"/>
              <a:gd name="connsiteX76" fmla="*/ 1314042 w 2141940"/>
              <a:gd name="connsiteY76" fmla="*/ 2025744 h 2153100"/>
              <a:gd name="connsiteX77" fmla="*/ 1338817 w 2141940"/>
              <a:gd name="connsiteY77" fmla="*/ 2061792 h 2153100"/>
              <a:gd name="connsiteX78" fmla="*/ 1294798 w 2141940"/>
              <a:gd name="connsiteY78" fmla="*/ 2129575 h 2153100"/>
              <a:gd name="connsiteX79" fmla="*/ 1227014 w 2141940"/>
              <a:gd name="connsiteY79" fmla="*/ 2085556 h 2153100"/>
              <a:gd name="connsiteX80" fmla="*/ 1234986 w 2141940"/>
              <a:gd name="connsiteY80" fmla="*/ 2042547 h 2153100"/>
              <a:gd name="connsiteX81" fmla="*/ 1248376 w 2141940"/>
              <a:gd name="connsiteY81" fmla="*/ 2033345 h 2153100"/>
              <a:gd name="connsiteX82" fmla="*/ 1096370 w 2141940"/>
              <a:gd name="connsiteY82" fmla="*/ 1318213 h 2153100"/>
              <a:gd name="connsiteX83" fmla="*/ 1096370 w 2141940"/>
              <a:gd name="connsiteY83" fmla="*/ 2049322 h 2153100"/>
              <a:gd name="connsiteX84" fmla="*/ 1111381 w 2141940"/>
              <a:gd name="connsiteY84" fmla="*/ 2055539 h 2153100"/>
              <a:gd name="connsiteX85" fmla="*/ 1128120 w 2141940"/>
              <a:gd name="connsiteY85" fmla="*/ 2095951 h 2153100"/>
              <a:gd name="connsiteX86" fmla="*/ 1070970 w 2141940"/>
              <a:gd name="connsiteY86" fmla="*/ 2153100 h 2153100"/>
              <a:gd name="connsiteX87" fmla="*/ 1013820 w 2141940"/>
              <a:gd name="connsiteY87" fmla="*/ 2095950 h 2153100"/>
              <a:gd name="connsiteX88" fmla="*/ 1030559 w 2141940"/>
              <a:gd name="connsiteY88" fmla="*/ 2055540 h 2153100"/>
              <a:gd name="connsiteX89" fmla="*/ 1045570 w 2141940"/>
              <a:gd name="connsiteY89" fmla="*/ 2049322 h 2153100"/>
              <a:gd name="connsiteX90" fmla="*/ 1045570 w 2141940"/>
              <a:gd name="connsiteY90" fmla="*/ 1318215 h 2153100"/>
              <a:gd name="connsiteX91" fmla="*/ 893565 w 2141940"/>
              <a:gd name="connsiteY91" fmla="*/ 2033345 h 2153100"/>
              <a:gd name="connsiteX92" fmla="*/ 906955 w 2141940"/>
              <a:gd name="connsiteY92" fmla="*/ 2042548 h 2153100"/>
              <a:gd name="connsiteX93" fmla="*/ 914926 w 2141940"/>
              <a:gd name="connsiteY93" fmla="*/ 2085556 h 2153100"/>
              <a:gd name="connsiteX94" fmla="*/ 847143 w 2141940"/>
              <a:gd name="connsiteY94" fmla="*/ 2129575 h 2153100"/>
              <a:gd name="connsiteX95" fmla="*/ 803124 w 2141940"/>
              <a:gd name="connsiteY95" fmla="*/ 2061792 h 2153100"/>
              <a:gd name="connsiteX96" fmla="*/ 827899 w 2141940"/>
              <a:gd name="connsiteY96" fmla="*/ 2025744 h 2153100"/>
              <a:gd name="connsiteX97" fmla="*/ 843875 w 2141940"/>
              <a:gd name="connsiteY97" fmla="*/ 2022783 h 2153100"/>
              <a:gd name="connsiteX98" fmla="*/ 995880 w 2141940"/>
              <a:gd name="connsiteY98" fmla="*/ 1307653 h 2153100"/>
              <a:gd name="connsiteX99" fmla="*/ 698512 w 2141940"/>
              <a:gd name="connsiteY99" fmla="*/ 1975552 h 2153100"/>
              <a:gd name="connsiteX100" fmla="*/ 709696 w 2141940"/>
              <a:gd name="connsiteY100" fmla="*/ 1987338 h 2153100"/>
              <a:gd name="connsiteX101" fmla="*/ 708552 w 2141940"/>
              <a:gd name="connsiteY101" fmla="*/ 2031064 h 2153100"/>
              <a:gd name="connsiteX102" fmla="*/ 633098 w 2141940"/>
              <a:gd name="connsiteY102" fmla="*/ 2060028 h 2153100"/>
              <a:gd name="connsiteX103" fmla="*/ 604133 w 2141940"/>
              <a:gd name="connsiteY103" fmla="*/ 1984574 h 2153100"/>
              <a:gd name="connsiteX104" fmla="*/ 635862 w 2141940"/>
              <a:gd name="connsiteY104" fmla="*/ 1954465 h 2153100"/>
              <a:gd name="connsiteX105" fmla="*/ 652104 w 2141940"/>
              <a:gd name="connsiteY105" fmla="*/ 1954890 h 2153100"/>
              <a:gd name="connsiteX106" fmla="*/ 949473 w 2141940"/>
              <a:gd name="connsiteY106" fmla="*/ 1286989 h 2153100"/>
              <a:gd name="connsiteX107" fmla="*/ 519738 w 2141940"/>
              <a:gd name="connsiteY107" fmla="*/ 1878468 h 2153100"/>
              <a:gd name="connsiteX108" fmla="*/ 528228 w 2141940"/>
              <a:gd name="connsiteY108" fmla="*/ 1892321 h 2153100"/>
              <a:gd name="connsiteX109" fmla="*/ 518017 w 2141940"/>
              <a:gd name="connsiteY109" fmla="*/ 1934854 h 2153100"/>
              <a:gd name="connsiteX110" fmla="*/ 438190 w 2141940"/>
              <a:gd name="connsiteY110" fmla="*/ 1947497 h 2153100"/>
              <a:gd name="connsiteX111" fmla="*/ 425546 w 2141940"/>
              <a:gd name="connsiteY111" fmla="*/ 1867670 h 2153100"/>
              <a:gd name="connsiteX112" fmla="*/ 462841 w 2141940"/>
              <a:gd name="connsiteY112" fmla="*/ 1844816 h 2153100"/>
              <a:gd name="connsiteX113" fmla="*/ 478640 w 2141940"/>
              <a:gd name="connsiteY113" fmla="*/ 1848608 h 2153100"/>
              <a:gd name="connsiteX114" fmla="*/ 908373 w 2141940"/>
              <a:gd name="connsiteY114" fmla="*/ 1257133 h 2153100"/>
              <a:gd name="connsiteX115" fmla="*/ 365056 w 2141940"/>
              <a:gd name="connsiteY115" fmla="*/ 1746337 h 2153100"/>
              <a:gd name="connsiteX116" fmla="*/ 370479 w 2141940"/>
              <a:gd name="connsiteY116" fmla="*/ 1761653 h 2153100"/>
              <a:gd name="connsiteX117" fmla="*/ 351649 w 2141940"/>
              <a:gd name="connsiteY117" fmla="*/ 1801133 h 2153100"/>
              <a:gd name="connsiteX118" fmla="*/ 270937 w 2141940"/>
              <a:gd name="connsiteY118" fmla="*/ 1796903 h 2153100"/>
              <a:gd name="connsiteX119" fmla="*/ 275167 w 2141940"/>
              <a:gd name="connsiteY119" fmla="*/ 1716191 h 2153100"/>
              <a:gd name="connsiteX120" fmla="*/ 316399 w 2141940"/>
              <a:gd name="connsiteY120" fmla="*/ 1701591 h 2153100"/>
              <a:gd name="connsiteX121" fmla="*/ 331064 w 2141940"/>
              <a:gd name="connsiteY121" fmla="*/ 1708585 h 2153100"/>
              <a:gd name="connsiteX122" fmla="*/ 874381 w 2141940"/>
              <a:gd name="connsiteY122" fmla="*/ 1219380 h 2153100"/>
              <a:gd name="connsiteX123" fmla="*/ 241226 w 2141940"/>
              <a:gd name="connsiteY123" fmla="*/ 1584933 h 2153100"/>
              <a:gd name="connsiteX124" fmla="*/ 243346 w 2141940"/>
              <a:gd name="connsiteY124" fmla="*/ 1601042 h 2153100"/>
              <a:gd name="connsiteX125" fmla="*/ 216719 w 2141940"/>
              <a:gd name="connsiteY125" fmla="*/ 1635744 h 2153100"/>
              <a:gd name="connsiteX126" fmla="*/ 138650 w 2141940"/>
              <a:gd name="connsiteY126" fmla="*/ 1614825 h 2153100"/>
              <a:gd name="connsiteX127" fmla="*/ 159569 w 2141940"/>
              <a:gd name="connsiteY127" fmla="*/ 1536757 h 2153100"/>
              <a:gd name="connsiteX128" fmla="*/ 202935 w 2141940"/>
              <a:gd name="connsiteY128" fmla="*/ 1531048 h 2153100"/>
              <a:gd name="connsiteX129" fmla="*/ 215826 w 2141940"/>
              <a:gd name="connsiteY129" fmla="*/ 1540939 h 2153100"/>
              <a:gd name="connsiteX130" fmla="*/ 848982 w 2141940"/>
              <a:gd name="connsiteY130" fmla="*/ 1175386 h 2153100"/>
              <a:gd name="connsiteX131" fmla="*/ 153659 w 2141940"/>
              <a:gd name="connsiteY131" fmla="*/ 1401310 h 2153100"/>
              <a:gd name="connsiteX132" fmla="*/ 152384 w 2141940"/>
              <a:gd name="connsiteY132" fmla="*/ 1417508 h 2153100"/>
              <a:gd name="connsiteX133" fmla="*/ 119123 w 2141940"/>
              <a:gd name="connsiteY133" fmla="*/ 1445915 h 2153100"/>
              <a:gd name="connsiteX134" fmla="*/ 47110 w 2141940"/>
              <a:gd name="connsiteY134" fmla="*/ 1409223 h 2153100"/>
              <a:gd name="connsiteX135" fmla="*/ 83803 w 2141940"/>
              <a:gd name="connsiteY135" fmla="*/ 1337209 h 2153100"/>
              <a:gd name="connsiteX136" fmla="*/ 127409 w 2141940"/>
              <a:gd name="connsiteY136" fmla="*/ 1340641 h 2153100"/>
              <a:gd name="connsiteX137" fmla="*/ 137961 w 2141940"/>
              <a:gd name="connsiteY137" fmla="*/ 1352996 h 2153100"/>
              <a:gd name="connsiteX138" fmla="*/ 833283 w 2141940"/>
              <a:gd name="connsiteY138" fmla="*/ 1127072 h 2153100"/>
              <a:gd name="connsiteX139" fmla="*/ 106183 w 2141940"/>
              <a:gd name="connsiteY139" fmla="*/ 1203494 h 2153100"/>
              <a:gd name="connsiteX140" fmla="*/ 101568 w 2141940"/>
              <a:gd name="connsiteY140" fmla="*/ 1219072 h 2153100"/>
              <a:gd name="connsiteX141" fmla="*/ 63128 w 2141940"/>
              <a:gd name="connsiteY141" fmla="*/ 1239944 h 2153100"/>
              <a:gd name="connsiteX142" fmla="*/ 317 w 2141940"/>
              <a:gd name="connsiteY142" fmla="*/ 1189081 h 2153100"/>
              <a:gd name="connsiteX143" fmla="*/ 51180 w 2141940"/>
              <a:gd name="connsiteY143" fmla="*/ 1126270 h 2153100"/>
              <a:gd name="connsiteX144" fmla="*/ 93120 w 2141940"/>
              <a:gd name="connsiteY144" fmla="*/ 1138693 h 2153100"/>
              <a:gd name="connsiteX145" fmla="*/ 100873 w 2141940"/>
              <a:gd name="connsiteY145" fmla="*/ 1152972 h 2153100"/>
              <a:gd name="connsiteX146" fmla="*/ 827976 w 2141940"/>
              <a:gd name="connsiteY146" fmla="*/ 1076550 h 2153100"/>
              <a:gd name="connsiteX147" fmla="*/ 100873 w 2141940"/>
              <a:gd name="connsiteY147" fmla="*/ 1000128 h 2153100"/>
              <a:gd name="connsiteX148" fmla="*/ 93120 w 2141940"/>
              <a:gd name="connsiteY148" fmla="*/ 1014407 h 2153100"/>
              <a:gd name="connsiteX149" fmla="*/ 51181 w 2141940"/>
              <a:gd name="connsiteY149" fmla="*/ 1026830 h 2153100"/>
              <a:gd name="connsiteX150" fmla="*/ 318 w 2141940"/>
              <a:gd name="connsiteY150" fmla="*/ 964020 h 2153100"/>
              <a:gd name="connsiteX151" fmla="*/ 63129 w 2141940"/>
              <a:gd name="connsiteY151" fmla="*/ 913157 h 2153100"/>
              <a:gd name="connsiteX152" fmla="*/ 101569 w 2141940"/>
              <a:gd name="connsiteY152" fmla="*/ 934028 h 2153100"/>
              <a:gd name="connsiteX153" fmla="*/ 106183 w 2141940"/>
              <a:gd name="connsiteY153" fmla="*/ 949607 h 2153100"/>
              <a:gd name="connsiteX154" fmla="*/ 833278 w 2141940"/>
              <a:gd name="connsiteY154" fmla="*/ 1026027 h 2153100"/>
              <a:gd name="connsiteX155" fmla="*/ 137961 w 2141940"/>
              <a:gd name="connsiteY155" fmla="*/ 800105 h 2153100"/>
              <a:gd name="connsiteX156" fmla="*/ 127409 w 2141940"/>
              <a:gd name="connsiteY156" fmla="*/ 812460 h 2153100"/>
              <a:gd name="connsiteX157" fmla="*/ 83803 w 2141940"/>
              <a:gd name="connsiteY157" fmla="*/ 815892 h 2153100"/>
              <a:gd name="connsiteX158" fmla="*/ 47110 w 2141940"/>
              <a:gd name="connsiteY158" fmla="*/ 743879 h 2153100"/>
              <a:gd name="connsiteX159" fmla="*/ 119124 w 2141940"/>
              <a:gd name="connsiteY159" fmla="*/ 707186 h 2153100"/>
              <a:gd name="connsiteX160" fmla="*/ 152384 w 2141940"/>
              <a:gd name="connsiteY160" fmla="*/ 735593 h 2153100"/>
              <a:gd name="connsiteX161" fmla="*/ 153659 w 2141940"/>
              <a:gd name="connsiteY161" fmla="*/ 751791 h 2153100"/>
              <a:gd name="connsiteX162" fmla="*/ 848983 w 2141940"/>
              <a:gd name="connsiteY162" fmla="*/ 977716 h 2153100"/>
              <a:gd name="connsiteX163" fmla="*/ 215826 w 2141940"/>
              <a:gd name="connsiteY163" fmla="*/ 612162 h 2153100"/>
              <a:gd name="connsiteX164" fmla="*/ 202935 w 2141940"/>
              <a:gd name="connsiteY164" fmla="*/ 622052 h 2153100"/>
              <a:gd name="connsiteX165" fmla="*/ 159569 w 2141940"/>
              <a:gd name="connsiteY165" fmla="*/ 616343 h 2153100"/>
              <a:gd name="connsiteX166" fmla="*/ 138650 w 2141940"/>
              <a:gd name="connsiteY166" fmla="*/ 538275 h 2153100"/>
              <a:gd name="connsiteX167" fmla="*/ 216719 w 2141940"/>
              <a:gd name="connsiteY167" fmla="*/ 517357 h 2153100"/>
              <a:gd name="connsiteX168" fmla="*/ 243346 w 2141940"/>
              <a:gd name="connsiteY168" fmla="*/ 552059 h 2153100"/>
              <a:gd name="connsiteX169" fmla="*/ 241226 w 2141940"/>
              <a:gd name="connsiteY169" fmla="*/ 568167 h 2153100"/>
              <a:gd name="connsiteX170" fmla="*/ 874381 w 2141940"/>
              <a:gd name="connsiteY170" fmla="*/ 933720 h 2153100"/>
              <a:gd name="connsiteX171" fmla="*/ 331064 w 2141940"/>
              <a:gd name="connsiteY171" fmla="*/ 444515 h 2153100"/>
              <a:gd name="connsiteX172" fmla="*/ 316399 w 2141940"/>
              <a:gd name="connsiteY172" fmla="*/ 451510 h 2153100"/>
              <a:gd name="connsiteX173" fmla="*/ 275167 w 2141940"/>
              <a:gd name="connsiteY173" fmla="*/ 436909 h 2153100"/>
              <a:gd name="connsiteX174" fmla="*/ 270938 w 2141940"/>
              <a:gd name="connsiteY174" fmla="*/ 356198 h 2153100"/>
              <a:gd name="connsiteX175" fmla="*/ 351649 w 2141940"/>
              <a:gd name="connsiteY175" fmla="*/ 351968 h 2153100"/>
              <a:gd name="connsiteX176" fmla="*/ 370480 w 2141940"/>
              <a:gd name="connsiteY176" fmla="*/ 391448 h 2153100"/>
              <a:gd name="connsiteX177" fmla="*/ 365056 w 2141940"/>
              <a:gd name="connsiteY177" fmla="*/ 406764 h 2153100"/>
              <a:gd name="connsiteX178" fmla="*/ 908374 w 2141940"/>
              <a:gd name="connsiteY178" fmla="*/ 895969 h 2153100"/>
              <a:gd name="connsiteX179" fmla="*/ 478641 w 2141940"/>
              <a:gd name="connsiteY179" fmla="*/ 304492 h 2153100"/>
              <a:gd name="connsiteX180" fmla="*/ 462842 w 2141940"/>
              <a:gd name="connsiteY180" fmla="*/ 308284 h 2153100"/>
              <a:gd name="connsiteX181" fmla="*/ 425546 w 2141940"/>
              <a:gd name="connsiteY181" fmla="*/ 285430 h 2153100"/>
              <a:gd name="connsiteX182" fmla="*/ 438190 w 2141940"/>
              <a:gd name="connsiteY182" fmla="*/ 205603 h 2153100"/>
              <a:gd name="connsiteX183" fmla="*/ 518017 w 2141940"/>
              <a:gd name="connsiteY183" fmla="*/ 218246 h 2153100"/>
              <a:gd name="connsiteX184" fmla="*/ 528228 w 2141940"/>
              <a:gd name="connsiteY184" fmla="*/ 260778 h 2153100"/>
              <a:gd name="connsiteX185" fmla="*/ 519739 w 2141940"/>
              <a:gd name="connsiteY185" fmla="*/ 274632 h 2153100"/>
              <a:gd name="connsiteX186" fmla="*/ 949471 w 2141940"/>
              <a:gd name="connsiteY186" fmla="*/ 866109 h 2153100"/>
              <a:gd name="connsiteX187" fmla="*/ 652104 w 2141940"/>
              <a:gd name="connsiteY187" fmla="*/ 198211 h 2153100"/>
              <a:gd name="connsiteX188" fmla="*/ 635862 w 2141940"/>
              <a:gd name="connsiteY188" fmla="*/ 198636 h 2153100"/>
              <a:gd name="connsiteX189" fmla="*/ 604133 w 2141940"/>
              <a:gd name="connsiteY189" fmla="*/ 168527 h 2153100"/>
              <a:gd name="connsiteX190" fmla="*/ 633097 w 2141940"/>
              <a:gd name="connsiteY190" fmla="*/ 93073 h 2153100"/>
              <a:gd name="connsiteX191" fmla="*/ 708551 w 2141940"/>
              <a:gd name="connsiteY191" fmla="*/ 122037 h 2153100"/>
              <a:gd name="connsiteX192" fmla="*/ 709696 w 2141940"/>
              <a:gd name="connsiteY192" fmla="*/ 165762 h 2153100"/>
              <a:gd name="connsiteX193" fmla="*/ 698512 w 2141940"/>
              <a:gd name="connsiteY193" fmla="*/ 177549 h 2153100"/>
              <a:gd name="connsiteX194" fmla="*/ 995879 w 2141940"/>
              <a:gd name="connsiteY194" fmla="*/ 845446 h 2153100"/>
              <a:gd name="connsiteX195" fmla="*/ 843874 w 2141940"/>
              <a:gd name="connsiteY195" fmla="*/ 130318 h 2153100"/>
              <a:gd name="connsiteX196" fmla="*/ 827899 w 2141940"/>
              <a:gd name="connsiteY196" fmla="*/ 127357 h 2153100"/>
              <a:gd name="connsiteX197" fmla="*/ 803123 w 2141940"/>
              <a:gd name="connsiteY197" fmla="*/ 91309 h 2153100"/>
              <a:gd name="connsiteX198" fmla="*/ 847142 w 2141940"/>
              <a:gd name="connsiteY198" fmla="*/ 23526 h 2153100"/>
              <a:gd name="connsiteX199" fmla="*/ 914926 w 2141940"/>
              <a:gd name="connsiteY199" fmla="*/ 67545 h 2153100"/>
              <a:gd name="connsiteX200" fmla="*/ 906954 w 2141940"/>
              <a:gd name="connsiteY200" fmla="*/ 110553 h 2153100"/>
              <a:gd name="connsiteX201" fmla="*/ 893564 w 2141940"/>
              <a:gd name="connsiteY201" fmla="*/ 119756 h 2153100"/>
              <a:gd name="connsiteX202" fmla="*/ 1045570 w 2141940"/>
              <a:gd name="connsiteY202" fmla="*/ 834887 h 2153100"/>
              <a:gd name="connsiteX203" fmla="*/ 1045570 w 2141940"/>
              <a:gd name="connsiteY203" fmla="*/ 103779 h 2153100"/>
              <a:gd name="connsiteX204" fmla="*/ 1030559 w 2141940"/>
              <a:gd name="connsiteY204" fmla="*/ 97561 h 2153100"/>
              <a:gd name="connsiteX205" fmla="*/ 1013820 w 2141940"/>
              <a:gd name="connsiteY205" fmla="*/ 57150 h 2153100"/>
              <a:gd name="connsiteX206" fmla="*/ 1070970 w 2141940"/>
              <a:gd name="connsiteY206" fmla="*/ 0 h 2153100"/>
              <a:gd name="connsiteX207" fmla="*/ 1128120 w 2141940"/>
              <a:gd name="connsiteY207" fmla="*/ 57150 h 2153100"/>
              <a:gd name="connsiteX208" fmla="*/ 1111381 w 2141940"/>
              <a:gd name="connsiteY208" fmla="*/ 97561 h 2153100"/>
              <a:gd name="connsiteX209" fmla="*/ 1096370 w 2141940"/>
              <a:gd name="connsiteY209" fmla="*/ 103779 h 2153100"/>
              <a:gd name="connsiteX210" fmla="*/ 1096370 w 2141940"/>
              <a:gd name="connsiteY210" fmla="*/ 834885 h 2153100"/>
              <a:gd name="connsiteX211" fmla="*/ 1248376 w 2141940"/>
              <a:gd name="connsiteY211" fmla="*/ 119756 h 2153100"/>
              <a:gd name="connsiteX212" fmla="*/ 1234985 w 2141940"/>
              <a:gd name="connsiteY212" fmla="*/ 110553 h 2153100"/>
              <a:gd name="connsiteX213" fmla="*/ 1227014 w 2141940"/>
              <a:gd name="connsiteY213" fmla="*/ 67544 h 2153100"/>
              <a:gd name="connsiteX214" fmla="*/ 1294797 w 2141940"/>
              <a:gd name="connsiteY214" fmla="*/ 23525 h 2153100"/>
              <a:gd name="connsiteX215" fmla="*/ 1338816 w 2141940"/>
              <a:gd name="connsiteY215" fmla="*/ 91309 h 2153100"/>
              <a:gd name="connsiteX216" fmla="*/ 1314041 w 2141940"/>
              <a:gd name="connsiteY216" fmla="*/ 127356 h 2153100"/>
              <a:gd name="connsiteX217" fmla="*/ 1298065 w 2141940"/>
              <a:gd name="connsiteY217" fmla="*/ 130318 h 2153100"/>
              <a:gd name="connsiteX218" fmla="*/ 1146060 w 2141940"/>
              <a:gd name="connsiteY218" fmla="*/ 845447 h 2153100"/>
              <a:gd name="connsiteX219" fmla="*/ 1443428 w 2141940"/>
              <a:gd name="connsiteY219" fmla="*/ 177548 h 2153100"/>
              <a:gd name="connsiteX220" fmla="*/ 1432244 w 2141940"/>
              <a:gd name="connsiteY220" fmla="*/ 165762 h 2153100"/>
              <a:gd name="connsiteX221" fmla="*/ 1433388 w 2141940"/>
              <a:gd name="connsiteY221" fmla="*/ 122037 h 2153100"/>
              <a:gd name="connsiteX222" fmla="*/ 1508842 w 2141940"/>
              <a:gd name="connsiteY222" fmla="*/ 93073 h 2153100"/>
              <a:gd name="connsiteX223" fmla="*/ 1542752 w 2141940"/>
              <a:gd name="connsiteY223" fmla="*/ 146378 h 2153100"/>
              <a:gd name="connsiteX224" fmla="*/ 1537807 w 2141940"/>
              <a:gd name="connsiteY224" fmla="*/ 168527 h 2153100"/>
              <a:gd name="connsiteX225" fmla="*/ 1506078 w 2141940"/>
              <a:gd name="connsiteY225" fmla="*/ 198636 h 2153100"/>
              <a:gd name="connsiteX226" fmla="*/ 1489836 w 2141940"/>
              <a:gd name="connsiteY226" fmla="*/ 198211 h 2153100"/>
              <a:gd name="connsiteX227" fmla="*/ 1192467 w 2141940"/>
              <a:gd name="connsiteY227" fmla="*/ 866111 h 2153100"/>
              <a:gd name="connsiteX228" fmla="*/ 1622202 w 2141940"/>
              <a:gd name="connsiteY228" fmla="*/ 274632 h 2153100"/>
              <a:gd name="connsiteX229" fmla="*/ 1613712 w 2141940"/>
              <a:gd name="connsiteY229" fmla="*/ 260779 h 2153100"/>
              <a:gd name="connsiteX230" fmla="*/ 1623923 w 2141940"/>
              <a:gd name="connsiteY230" fmla="*/ 218247 h 2153100"/>
              <a:gd name="connsiteX231" fmla="*/ 1703750 w 2141940"/>
              <a:gd name="connsiteY231" fmla="*/ 205603 h 2153100"/>
              <a:gd name="connsiteX232" fmla="*/ 1725836 w 2141940"/>
              <a:gd name="connsiteY232" fmla="*/ 264794 h 2153100"/>
              <a:gd name="connsiteX233" fmla="*/ 1716394 w 2141940"/>
              <a:gd name="connsiteY233" fmla="*/ 285431 h 2153100"/>
              <a:gd name="connsiteX234" fmla="*/ 1679099 w 2141940"/>
              <a:gd name="connsiteY234" fmla="*/ 308285 h 2153100"/>
              <a:gd name="connsiteX235" fmla="*/ 1663300 w 2141940"/>
              <a:gd name="connsiteY235" fmla="*/ 304492 h 2153100"/>
              <a:gd name="connsiteX236" fmla="*/ 1233567 w 2141940"/>
              <a:gd name="connsiteY236" fmla="*/ 895968 h 2153100"/>
              <a:gd name="connsiteX237" fmla="*/ 1776884 w 2141940"/>
              <a:gd name="connsiteY237" fmla="*/ 406764 h 2153100"/>
              <a:gd name="connsiteX238" fmla="*/ 1771461 w 2141940"/>
              <a:gd name="connsiteY238" fmla="*/ 391447 h 2153100"/>
              <a:gd name="connsiteX239" fmla="*/ 1790291 w 2141940"/>
              <a:gd name="connsiteY239" fmla="*/ 351968 h 2153100"/>
              <a:gd name="connsiteX240" fmla="*/ 1871003 w 2141940"/>
              <a:gd name="connsiteY240" fmla="*/ 356198 h 2153100"/>
              <a:gd name="connsiteX241" fmla="*/ 1885604 w 2141940"/>
              <a:gd name="connsiteY241" fmla="*/ 397430 h 2153100"/>
              <a:gd name="connsiteX242" fmla="*/ 1866773 w 2141940"/>
              <a:gd name="connsiteY242" fmla="*/ 436909 h 2153100"/>
              <a:gd name="connsiteX243" fmla="*/ 1825541 w 2141940"/>
              <a:gd name="connsiteY243" fmla="*/ 451510 h 2153100"/>
              <a:gd name="connsiteX244" fmla="*/ 1810876 w 2141940"/>
              <a:gd name="connsiteY244" fmla="*/ 444515 h 2153100"/>
              <a:gd name="connsiteX245" fmla="*/ 1267559 w 2141940"/>
              <a:gd name="connsiteY245" fmla="*/ 933720 h 2153100"/>
              <a:gd name="connsiteX246" fmla="*/ 1900715 w 2141940"/>
              <a:gd name="connsiteY246" fmla="*/ 568167 h 2153100"/>
              <a:gd name="connsiteX247" fmla="*/ 1898594 w 2141940"/>
              <a:gd name="connsiteY247" fmla="*/ 552059 h 2153100"/>
              <a:gd name="connsiteX248" fmla="*/ 1925221 w 2141940"/>
              <a:gd name="connsiteY248" fmla="*/ 517357 h 2153100"/>
              <a:gd name="connsiteX249" fmla="*/ 2003290 w 2141940"/>
              <a:gd name="connsiteY249" fmla="*/ 538275 h 2153100"/>
              <a:gd name="connsiteX250" fmla="*/ 2008999 w 2141940"/>
              <a:gd name="connsiteY250" fmla="*/ 581642 h 2153100"/>
              <a:gd name="connsiteX251" fmla="*/ 1982371 w 2141940"/>
              <a:gd name="connsiteY251" fmla="*/ 616344 h 2153100"/>
              <a:gd name="connsiteX252" fmla="*/ 1939005 w 2141940"/>
              <a:gd name="connsiteY252" fmla="*/ 622053 h 2153100"/>
              <a:gd name="connsiteX253" fmla="*/ 1926115 w 2141940"/>
              <a:gd name="connsiteY253" fmla="*/ 612162 h 2153100"/>
              <a:gd name="connsiteX254" fmla="*/ 1292958 w 2141940"/>
              <a:gd name="connsiteY254" fmla="*/ 977715 h 2153100"/>
              <a:gd name="connsiteX255" fmla="*/ 1988281 w 2141940"/>
              <a:gd name="connsiteY255" fmla="*/ 751791 h 2153100"/>
              <a:gd name="connsiteX256" fmla="*/ 1989556 w 2141940"/>
              <a:gd name="connsiteY256" fmla="*/ 735593 h 2153100"/>
              <a:gd name="connsiteX257" fmla="*/ 2022817 w 2141940"/>
              <a:gd name="connsiteY257" fmla="*/ 707185 h 2153100"/>
              <a:gd name="connsiteX258" fmla="*/ 2094830 w 2141940"/>
              <a:gd name="connsiteY258" fmla="*/ 743878 h 2153100"/>
              <a:gd name="connsiteX259" fmla="*/ 2097433 w 2141940"/>
              <a:gd name="connsiteY259" fmla="*/ 766422 h 2153100"/>
              <a:gd name="connsiteX260" fmla="*/ 2058137 w 2141940"/>
              <a:gd name="connsiteY260" fmla="*/ 815891 h 2153100"/>
              <a:gd name="connsiteX261" fmla="*/ 2014531 w 2141940"/>
              <a:gd name="connsiteY261" fmla="*/ 812459 h 2153100"/>
              <a:gd name="connsiteX262" fmla="*/ 2003979 w 2141940"/>
              <a:gd name="connsiteY262" fmla="*/ 800104 h 2153100"/>
              <a:gd name="connsiteX263" fmla="*/ 1308657 w 2141940"/>
              <a:gd name="connsiteY263" fmla="*/ 1026028 h 2153100"/>
              <a:gd name="connsiteX264" fmla="*/ 2035757 w 2141940"/>
              <a:gd name="connsiteY264" fmla="*/ 949607 h 2153100"/>
              <a:gd name="connsiteX265" fmla="*/ 2040372 w 2141940"/>
              <a:gd name="connsiteY265" fmla="*/ 934028 h 2153100"/>
              <a:gd name="connsiteX266" fmla="*/ 2078812 w 2141940"/>
              <a:gd name="connsiteY266" fmla="*/ 913157 h 2153100"/>
              <a:gd name="connsiteX267" fmla="*/ 2141623 w 2141940"/>
              <a:gd name="connsiteY267" fmla="*/ 964020 h 2153100"/>
              <a:gd name="connsiteX268" fmla="*/ 2139481 w 2141940"/>
              <a:gd name="connsiteY268" fmla="*/ 986613 h 2153100"/>
              <a:gd name="connsiteX269" fmla="*/ 2090760 w 2141940"/>
              <a:gd name="connsiteY269" fmla="*/ 1026830 h 2153100"/>
              <a:gd name="connsiteX270" fmla="*/ 2048820 w 2141940"/>
              <a:gd name="connsiteY270" fmla="*/ 1014407 h 2153100"/>
              <a:gd name="connsiteX271" fmla="*/ 2041067 w 2141940"/>
              <a:gd name="connsiteY271" fmla="*/ 1000129 h 2153100"/>
              <a:gd name="connsiteX272" fmla="*/ 1313964 w 2141940"/>
              <a:gd name="connsiteY272" fmla="*/ 1076551 h 2153100"/>
              <a:gd name="connsiteX273" fmla="*/ 2041067 w 2141940"/>
              <a:gd name="connsiteY273" fmla="*/ 1152972 h 2153100"/>
              <a:gd name="connsiteX274" fmla="*/ 2048820 w 2141940"/>
              <a:gd name="connsiteY274" fmla="*/ 1138693 h 2153100"/>
              <a:gd name="connsiteX275" fmla="*/ 2090759 w 2141940"/>
              <a:gd name="connsiteY275" fmla="*/ 1126270 h 2153100"/>
              <a:gd name="connsiteX276" fmla="*/ 2141622 w 2141940"/>
              <a:gd name="connsiteY276" fmla="*/ 1189081 h 215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2141940" h="2153100">
                <a:moveTo>
                  <a:pt x="1261235" y="1116992"/>
                </a:moveTo>
                <a:lnTo>
                  <a:pt x="1265485" y="1076548"/>
                </a:lnTo>
                <a:lnTo>
                  <a:pt x="1261235" y="1036109"/>
                </a:lnTo>
                <a:lnTo>
                  <a:pt x="1248668" y="997432"/>
                </a:lnTo>
                <a:lnTo>
                  <a:pt x="1228336" y="962215"/>
                </a:lnTo>
                <a:lnTo>
                  <a:pt x="1201129" y="931999"/>
                </a:lnTo>
                <a:lnTo>
                  <a:pt x="1168225" y="908093"/>
                </a:lnTo>
                <a:lnTo>
                  <a:pt x="1131080" y="891555"/>
                </a:lnTo>
                <a:lnTo>
                  <a:pt x="1091301" y="883100"/>
                </a:lnTo>
                <a:lnTo>
                  <a:pt x="1050641" y="883100"/>
                </a:lnTo>
                <a:lnTo>
                  <a:pt x="1010858" y="891556"/>
                </a:lnTo>
                <a:lnTo>
                  <a:pt x="973713" y="908094"/>
                </a:lnTo>
                <a:lnTo>
                  <a:pt x="940814" y="931997"/>
                </a:lnTo>
                <a:lnTo>
                  <a:pt x="913603" y="962218"/>
                </a:lnTo>
                <a:lnTo>
                  <a:pt x="893272" y="997431"/>
                </a:lnTo>
                <a:lnTo>
                  <a:pt x="880706" y="1036108"/>
                </a:lnTo>
                <a:lnTo>
                  <a:pt x="876455" y="1076553"/>
                </a:lnTo>
                <a:lnTo>
                  <a:pt x="880705" y="1116991"/>
                </a:lnTo>
                <a:lnTo>
                  <a:pt x="893272" y="1155668"/>
                </a:lnTo>
                <a:lnTo>
                  <a:pt x="913604" y="1190885"/>
                </a:lnTo>
                <a:lnTo>
                  <a:pt x="940811" y="1221101"/>
                </a:lnTo>
                <a:lnTo>
                  <a:pt x="973715" y="1245007"/>
                </a:lnTo>
                <a:lnTo>
                  <a:pt x="1010859" y="1261545"/>
                </a:lnTo>
                <a:lnTo>
                  <a:pt x="1050639" y="1270001"/>
                </a:lnTo>
                <a:lnTo>
                  <a:pt x="1091299" y="1270000"/>
                </a:lnTo>
                <a:lnTo>
                  <a:pt x="1131082" y="1261545"/>
                </a:lnTo>
                <a:lnTo>
                  <a:pt x="1168227" y="1245007"/>
                </a:lnTo>
                <a:lnTo>
                  <a:pt x="1201125" y="1221104"/>
                </a:lnTo>
                <a:lnTo>
                  <a:pt x="1228337" y="1190883"/>
                </a:lnTo>
                <a:lnTo>
                  <a:pt x="1248668" y="1155669"/>
                </a:lnTo>
                <a:close/>
                <a:moveTo>
                  <a:pt x="2141622" y="1189081"/>
                </a:moveTo>
                <a:cubicBezTo>
                  <a:pt x="2138323" y="1220471"/>
                  <a:pt x="2110201" y="1243243"/>
                  <a:pt x="2078811" y="1239944"/>
                </a:cubicBezTo>
                <a:cubicBezTo>
                  <a:pt x="2063116" y="1238294"/>
                  <a:pt x="2049576" y="1230440"/>
                  <a:pt x="2040371" y="1219073"/>
                </a:cubicBezTo>
                <a:lnTo>
                  <a:pt x="2035757" y="1203494"/>
                </a:lnTo>
                <a:lnTo>
                  <a:pt x="1308662" y="1127073"/>
                </a:lnTo>
                <a:lnTo>
                  <a:pt x="2003979" y="1352996"/>
                </a:lnTo>
                <a:lnTo>
                  <a:pt x="2014531" y="1340641"/>
                </a:lnTo>
                <a:cubicBezTo>
                  <a:pt x="2027563" y="1334001"/>
                  <a:pt x="2043128" y="1332332"/>
                  <a:pt x="2058137" y="1337209"/>
                </a:cubicBezTo>
                <a:cubicBezTo>
                  <a:pt x="2088155" y="1346962"/>
                  <a:pt x="2104583" y="1379204"/>
                  <a:pt x="2094830" y="1409222"/>
                </a:cubicBezTo>
                <a:cubicBezTo>
                  <a:pt x="2085076" y="1439240"/>
                  <a:pt x="2052835" y="1455668"/>
                  <a:pt x="2022816" y="1445914"/>
                </a:cubicBezTo>
                <a:cubicBezTo>
                  <a:pt x="2007807" y="1441038"/>
                  <a:pt x="1996196" y="1430540"/>
                  <a:pt x="1989556" y="1417507"/>
                </a:cubicBezTo>
                <a:lnTo>
                  <a:pt x="1988281" y="1401309"/>
                </a:lnTo>
                <a:lnTo>
                  <a:pt x="1292957" y="1175385"/>
                </a:lnTo>
                <a:lnTo>
                  <a:pt x="1926115" y="1540939"/>
                </a:lnTo>
                <a:lnTo>
                  <a:pt x="1939005" y="1531048"/>
                </a:lnTo>
                <a:cubicBezTo>
                  <a:pt x="1953132" y="1527263"/>
                  <a:pt x="1968704" y="1528866"/>
                  <a:pt x="1982371" y="1536757"/>
                </a:cubicBezTo>
                <a:cubicBezTo>
                  <a:pt x="2009706" y="1552539"/>
                  <a:pt x="2019071" y="1587491"/>
                  <a:pt x="2003290" y="1614826"/>
                </a:cubicBezTo>
                <a:cubicBezTo>
                  <a:pt x="1987508" y="1642160"/>
                  <a:pt x="1952556" y="1651525"/>
                  <a:pt x="1925221" y="1635744"/>
                </a:cubicBezTo>
                <a:cubicBezTo>
                  <a:pt x="1911554" y="1627853"/>
                  <a:pt x="1902379" y="1615170"/>
                  <a:pt x="1898594" y="1601042"/>
                </a:cubicBezTo>
                <a:lnTo>
                  <a:pt x="1900714" y="1584933"/>
                </a:lnTo>
                <a:lnTo>
                  <a:pt x="1267558" y="1219380"/>
                </a:lnTo>
                <a:lnTo>
                  <a:pt x="1810876" y="1708585"/>
                </a:lnTo>
                <a:lnTo>
                  <a:pt x="1825541" y="1701590"/>
                </a:lnTo>
                <a:cubicBezTo>
                  <a:pt x="1840146" y="1700825"/>
                  <a:pt x="1855044" y="1705631"/>
                  <a:pt x="1866773" y="1716191"/>
                </a:cubicBezTo>
                <a:cubicBezTo>
                  <a:pt x="1890228" y="1737311"/>
                  <a:pt x="1892122" y="1773447"/>
                  <a:pt x="1871002" y="1796903"/>
                </a:cubicBezTo>
                <a:cubicBezTo>
                  <a:pt x="1849883" y="1820359"/>
                  <a:pt x="1813747" y="1822253"/>
                  <a:pt x="1790291" y="1801133"/>
                </a:cubicBezTo>
                <a:cubicBezTo>
                  <a:pt x="1778563" y="1790573"/>
                  <a:pt x="1772225" y="1776260"/>
                  <a:pt x="1771460" y="1761653"/>
                </a:cubicBezTo>
                <a:lnTo>
                  <a:pt x="1776884" y="1746337"/>
                </a:lnTo>
                <a:lnTo>
                  <a:pt x="1233566" y="1257132"/>
                </a:lnTo>
                <a:lnTo>
                  <a:pt x="1663300" y="1848609"/>
                </a:lnTo>
                <a:lnTo>
                  <a:pt x="1679098" y="1844816"/>
                </a:lnTo>
                <a:cubicBezTo>
                  <a:pt x="1693544" y="1847104"/>
                  <a:pt x="1707117" y="1854903"/>
                  <a:pt x="1716394" y="1867670"/>
                </a:cubicBezTo>
                <a:cubicBezTo>
                  <a:pt x="1734946" y="1893206"/>
                  <a:pt x="1729285" y="1928945"/>
                  <a:pt x="1703750" y="1947497"/>
                </a:cubicBezTo>
                <a:cubicBezTo>
                  <a:pt x="1678215" y="1966050"/>
                  <a:pt x="1642475" y="1960389"/>
                  <a:pt x="1623923" y="1934854"/>
                </a:cubicBezTo>
                <a:cubicBezTo>
                  <a:pt x="1614647" y="1922086"/>
                  <a:pt x="1611423" y="1906769"/>
                  <a:pt x="1613712" y="1892322"/>
                </a:cubicBezTo>
                <a:lnTo>
                  <a:pt x="1622201" y="1878469"/>
                </a:lnTo>
                <a:lnTo>
                  <a:pt x="1192469" y="1286992"/>
                </a:lnTo>
                <a:lnTo>
                  <a:pt x="1489836" y="1954890"/>
                </a:lnTo>
                <a:lnTo>
                  <a:pt x="1506078" y="1954465"/>
                </a:lnTo>
                <a:cubicBezTo>
                  <a:pt x="1519733" y="1959706"/>
                  <a:pt x="1531388" y="1970156"/>
                  <a:pt x="1537807" y="1984574"/>
                </a:cubicBezTo>
                <a:cubicBezTo>
                  <a:pt x="1550645" y="2013408"/>
                  <a:pt x="1537677" y="2047190"/>
                  <a:pt x="1508843" y="2060028"/>
                </a:cubicBezTo>
                <a:cubicBezTo>
                  <a:pt x="1480009" y="2072866"/>
                  <a:pt x="1446226" y="2059898"/>
                  <a:pt x="1433389" y="2031064"/>
                </a:cubicBezTo>
                <a:cubicBezTo>
                  <a:pt x="1426969" y="2016646"/>
                  <a:pt x="1427001" y="2000993"/>
                  <a:pt x="1432244" y="1987338"/>
                </a:cubicBezTo>
                <a:lnTo>
                  <a:pt x="1443428" y="1975552"/>
                </a:lnTo>
                <a:lnTo>
                  <a:pt x="1146060" y="1307655"/>
                </a:lnTo>
                <a:lnTo>
                  <a:pt x="1298066" y="2022783"/>
                </a:lnTo>
                <a:lnTo>
                  <a:pt x="1314042" y="2025744"/>
                </a:lnTo>
                <a:cubicBezTo>
                  <a:pt x="1326308" y="2033710"/>
                  <a:pt x="1335535" y="2046355"/>
                  <a:pt x="1338817" y="2061792"/>
                </a:cubicBezTo>
                <a:cubicBezTo>
                  <a:pt x="1345379" y="2092665"/>
                  <a:pt x="1325671" y="2123012"/>
                  <a:pt x="1294798" y="2129575"/>
                </a:cubicBezTo>
                <a:cubicBezTo>
                  <a:pt x="1263924" y="2136137"/>
                  <a:pt x="1233577" y="2116429"/>
                  <a:pt x="1227014" y="2085556"/>
                </a:cubicBezTo>
                <a:cubicBezTo>
                  <a:pt x="1223733" y="2070119"/>
                  <a:pt x="1227019" y="2054814"/>
                  <a:pt x="1234986" y="2042547"/>
                </a:cubicBezTo>
                <a:lnTo>
                  <a:pt x="1248376" y="2033345"/>
                </a:lnTo>
                <a:lnTo>
                  <a:pt x="1096370" y="1318213"/>
                </a:lnTo>
                <a:lnTo>
                  <a:pt x="1096370" y="2049322"/>
                </a:lnTo>
                <a:lnTo>
                  <a:pt x="1111381" y="2055539"/>
                </a:lnTo>
                <a:cubicBezTo>
                  <a:pt x="1121723" y="2065882"/>
                  <a:pt x="1128120" y="2080168"/>
                  <a:pt x="1128120" y="2095951"/>
                </a:cubicBezTo>
                <a:cubicBezTo>
                  <a:pt x="1128120" y="2127514"/>
                  <a:pt x="1102533" y="2153101"/>
                  <a:pt x="1070970" y="2153100"/>
                </a:cubicBezTo>
                <a:cubicBezTo>
                  <a:pt x="1039407" y="2153101"/>
                  <a:pt x="1013820" y="2127514"/>
                  <a:pt x="1013820" y="2095950"/>
                </a:cubicBezTo>
                <a:cubicBezTo>
                  <a:pt x="1013820" y="2080169"/>
                  <a:pt x="1020216" y="2065882"/>
                  <a:pt x="1030559" y="2055540"/>
                </a:cubicBezTo>
                <a:lnTo>
                  <a:pt x="1045570" y="2049322"/>
                </a:lnTo>
                <a:lnTo>
                  <a:pt x="1045570" y="1318215"/>
                </a:lnTo>
                <a:lnTo>
                  <a:pt x="893565" y="2033345"/>
                </a:lnTo>
                <a:lnTo>
                  <a:pt x="906955" y="2042548"/>
                </a:lnTo>
                <a:cubicBezTo>
                  <a:pt x="914920" y="2054814"/>
                  <a:pt x="918207" y="2070119"/>
                  <a:pt x="914926" y="2085556"/>
                </a:cubicBezTo>
                <a:cubicBezTo>
                  <a:pt x="908364" y="2116429"/>
                  <a:pt x="878016" y="2136137"/>
                  <a:pt x="847143" y="2129575"/>
                </a:cubicBezTo>
                <a:cubicBezTo>
                  <a:pt x="816269" y="2123013"/>
                  <a:pt x="796561" y="2092665"/>
                  <a:pt x="803124" y="2061792"/>
                </a:cubicBezTo>
                <a:cubicBezTo>
                  <a:pt x="806405" y="2046355"/>
                  <a:pt x="815632" y="2033710"/>
                  <a:pt x="827899" y="2025744"/>
                </a:cubicBezTo>
                <a:lnTo>
                  <a:pt x="843875" y="2022783"/>
                </a:lnTo>
                <a:lnTo>
                  <a:pt x="995880" y="1307653"/>
                </a:lnTo>
                <a:lnTo>
                  <a:pt x="698512" y="1975552"/>
                </a:lnTo>
                <a:lnTo>
                  <a:pt x="709696" y="1987338"/>
                </a:lnTo>
                <a:cubicBezTo>
                  <a:pt x="714938" y="2000992"/>
                  <a:pt x="714971" y="2016646"/>
                  <a:pt x="708552" y="2031064"/>
                </a:cubicBezTo>
                <a:cubicBezTo>
                  <a:pt x="695714" y="2059898"/>
                  <a:pt x="661932" y="2072866"/>
                  <a:pt x="633098" y="2060028"/>
                </a:cubicBezTo>
                <a:cubicBezTo>
                  <a:pt x="604263" y="2047190"/>
                  <a:pt x="591296" y="2013408"/>
                  <a:pt x="604133" y="1984574"/>
                </a:cubicBezTo>
                <a:cubicBezTo>
                  <a:pt x="610553" y="1970156"/>
                  <a:pt x="622207" y="1959706"/>
                  <a:pt x="635862" y="1954465"/>
                </a:cubicBezTo>
                <a:lnTo>
                  <a:pt x="652104" y="1954890"/>
                </a:lnTo>
                <a:lnTo>
                  <a:pt x="949473" y="1286989"/>
                </a:lnTo>
                <a:lnTo>
                  <a:pt x="519738" y="1878468"/>
                </a:lnTo>
                <a:lnTo>
                  <a:pt x="528228" y="1892321"/>
                </a:lnTo>
                <a:cubicBezTo>
                  <a:pt x="530516" y="1906767"/>
                  <a:pt x="527293" y="1922086"/>
                  <a:pt x="518017" y="1934854"/>
                </a:cubicBezTo>
                <a:cubicBezTo>
                  <a:pt x="499465" y="1960389"/>
                  <a:pt x="463725" y="1966050"/>
                  <a:pt x="438190" y="1947497"/>
                </a:cubicBezTo>
                <a:cubicBezTo>
                  <a:pt x="412655" y="1928945"/>
                  <a:pt x="406994" y="1893205"/>
                  <a:pt x="425546" y="1867670"/>
                </a:cubicBezTo>
                <a:cubicBezTo>
                  <a:pt x="434823" y="1854902"/>
                  <a:pt x="448395" y="1847103"/>
                  <a:pt x="462841" y="1844816"/>
                </a:cubicBezTo>
                <a:lnTo>
                  <a:pt x="478640" y="1848608"/>
                </a:lnTo>
                <a:lnTo>
                  <a:pt x="908373" y="1257133"/>
                </a:lnTo>
                <a:lnTo>
                  <a:pt x="365056" y="1746337"/>
                </a:lnTo>
                <a:lnTo>
                  <a:pt x="370479" y="1761653"/>
                </a:lnTo>
                <a:cubicBezTo>
                  <a:pt x="369714" y="1776259"/>
                  <a:pt x="363377" y="1790573"/>
                  <a:pt x="351649" y="1801133"/>
                </a:cubicBezTo>
                <a:cubicBezTo>
                  <a:pt x="328193" y="1822253"/>
                  <a:pt x="292057" y="1820359"/>
                  <a:pt x="270937" y="1796903"/>
                </a:cubicBezTo>
                <a:cubicBezTo>
                  <a:pt x="249817" y="1773447"/>
                  <a:pt x="251711" y="1737311"/>
                  <a:pt x="275167" y="1716191"/>
                </a:cubicBezTo>
                <a:cubicBezTo>
                  <a:pt x="286895" y="1705631"/>
                  <a:pt x="301792" y="1700825"/>
                  <a:pt x="316399" y="1701591"/>
                </a:cubicBezTo>
                <a:lnTo>
                  <a:pt x="331064" y="1708585"/>
                </a:lnTo>
                <a:lnTo>
                  <a:pt x="874381" y="1219380"/>
                </a:lnTo>
                <a:lnTo>
                  <a:pt x="241226" y="1584933"/>
                </a:lnTo>
                <a:lnTo>
                  <a:pt x="243346" y="1601042"/>
                </a:lnTo>
                <a:cubicBezTo>
                  <a:pt x="239561" y="1615169"/>
                  <a:pt x="230386" y="1627853"/>
                  <a:pt x="216719" y="1635744"/>
                </a:cubicBezTo>
                <a:cubicBezTo>
                  <a:pt x="189384" y="1651525"/>
                  <a:pt x="154432" y="1642160"/>
                  <a:pt x="138650" y="1614825"/>
                </a:cubicBezTo>
                <a:cubicBezTo>
                  <a:pt x="122869" y="1587491"/>
                  <a:pt x="132234" y="1552539"/>
                  <a:pt x="159569" y="1536757"/>
                </a:cubicBezTo>
                <a:cubicBezTo>
                  <a:pt x="173236" y="1528866"/>
                  <a:pt x="188807" y="1527261"/>
                  <a:pt x="202935" y="1531048"/>
                </a:cubicBezTo>
                <a:lnTo>
                  <a:pt x="215826" y="1540939"/>
                </a:lnTo>
                <a:lnTo>
                  <a:pt x="848982" y="1175386"/>
                </a:lnTo>
                <a:lnTo>
                  <a:pt x="153659" y="1401310"/>
                </a:lnTo>
                <a:lnTo>
                  <a:pt x="152384" y="1417508"/>
                </a:lnTo>
                <a:cubicBezTo>
                  <a:pt x="145744" y="1430539"/>
                  <a:pt x="134133" y="1441038"/>
                  <a:pt x="119123" y="1445915"/>
                </a:cubicBezTo>
                <a:cubicBezTo>
                  <a:pt x="89105" y="1455669"/>
                  <a:pt x="56864" y="1439241"/>
                  <a:pt x="47110" y="1409223"/>
                </a:cubicBezTo>
                <a:cubicBezTo>
                  <a:pt x="37357" y="1379204"/>
                  <a:pt x="53785" y="1346963"/>
                  <a:pt x="83803" y="1337209"/>
                </a:cubicBezTo>
                <a:cubicBezTo>
                  <a:pt x="98812" y="1332332"/>
                  <a:pt x="114377" y="1334000"/>
                  <a:pt x="127409" y="1340641"/>
                </a:cubicBezTo>
                <a:lnTo>
                  <a:pt x="137961" y="1352996"/>
                </a:lnTo>
                <a:lnTo>
                  <a:pt x="833283" y="1127072"/>
                </a:lnTo>
                <a:lnTo>
                  <a:pt x="106183" y="1203494"/>
                </a:lnTo>
                <a:lnTo>
                  <a:pt x="101568" y="1219072"/>
                </a:lnTo>
                <a:cubicBezTo>
                  <a:pt x="92364" y="1230439"/>
                  <a:pt x="78824" y="1238294"/>
                  <a:pt x="63128" y="1239944"/>
                </a:cubicBezTo>
                <a:cubicBezTo>
                  <a:pt x="31738" y="1243243"/>
                  <a:pt x="3617" y="1220471"/>
                  <a:pt x="317" y="1189081"/>
                </a:cubicBezTo>
                <a:cubicBezTo>
                  <a:pt x="-2982" y="1157691"/>
                  <a:pt x="19790" y="1129569"/>
                  <a:pt x="51180" y="1126270"/>
                </a:cubicBezTo>
                <a:cubicBezTo>
                  <a:pt x="66876" y="1124620"/>
                  <a:pt x="81753" y="1129488"/>
                  <a:pt x="93120" y="1138693"/>
                </a:cubicBezTo>
                <a:lnTo>
                  <a:pt x="100873" y="1152972"/>
                </a:lnTo>
                <a:lnTo>
                  <a:pt x="827976" y="1076550"/>
                </a:lnTo>
                <a:lnTo>
                  <a:pt x="100873" y="1000128"/>
                </a:lnTo>
                <a:lnTo>
                  <a:pt x="93120" y="1014407"/>
                </a:lnTo>
                <a:cubicBezTo>
                  <a:pt x="81754" y="1023611"/>
                  <a:pt x="66877" y="1028480"/>
                  <a:pt x="51181" y="1026830"/>
                </a:cubicBezTo>
                <a:cubicBezTo>
                  <a:pt x="19791" y="1023531"/>
                  <a:pt x="-2981" y="995410"/>
                  <a:pt x="318" y="964020"/>
                </a:cubicBezTo>
                <a:cubicBezTo>
                  <a:pt x="3617" y="932630"/>
                  <a:pt x="31739" y="909857"/>
                  <a:pt x="63129" y="913157"/>
                </a:cubicBezTo>
                <a:cubicBezTo>
                  <a:pt x="78824" y="914806"/>
                  <a:pt x="92364" y="922660"/>
                  <a:pt x="101569" y="934028"/>
                </a:cubicBezTo>
                <a:lnTo>
                  <a:pt x="106183" y="949607"/>
                </a:lnTo>
                <a:lnTo>
                  <a:pt x="833278" y="1026027"/>
                </a:lnTo>
                <a:lnTo>
                  <a:pt x="137961" y="800105"/>
                </a:lnTo>
                <a:lnTo>
                  <a:pt x="127409" y="812460"/>
                </a:lnTo>
                <a:cubicBezTo>
                  <a:pt x="114377" y="819100"/>
                  <a:pt x="98812" y="820769"/>
                  <a:pt x="83803" y="815892"/>
                </a:cubicBezTo>
                <a:cubicBezTo>
                  <a:pt x="53785" y="806138"/>
                  <a:pt x="37357" y="773897"/>
                  <a:pt x="47110" y="743879"/>
                </a:cubicBezTo>
                <a:cubicBezTo>
                  <a:pt x="56864" y="713861"/>
                  <a:pt x="89105" y="697433"/>
                  <a:pt x="119124" y="707186"/>
                </a:cubicBezTo>
                <a:cubicBezTo>
                  <a:pt x="134133" y="712063"/>
                  <a:pt x="145744" y="722561"/>
                  <a:pt x="152384" y="735593"/>
                </a:cubicBezTo>
                <a:lnTo>
                  <a:pt x="153659" y="751791"/>
                </a:lnTo>
                <a:lnTo>
                  <a:pt x="848983" y="977716"/>
                </a:lnTo>
                <a:lnTo>
                  <a:pt x="215826" y="612162"/>
                </a:lnTo>
                <a:lnTo>
                  <a:pt x="202935" y="622052"/>
                </a:lnTo>
                <a:cubicBezTo>
                  <a:pt x="188808" y="625838"/>
                  <a:pt x="173236" y="624234"/>
                  <a:pt x="159569" y="616343"/>
                </a:cubicBezTo>
                <a:cubicBezTo>
                  <a:pt x="132234" y="600562"/>
                  <a:pt x="122869" y="565609"/>
                  <a:pt x="138650" y="538275"/>
                </a:cubicBezTo>
                <a:cubicBezTo>
                  <a:pt x="154432" y="510941"/>
                  <a:pt x="189384" y="501575"/>
                  <a:pt x="216719" y="517357"/>
                </a:cubicBezTo>
                <a:cubicBezTo>
                  <a:pt x="230386" y="525248"/>
                  <a:pt x="239561" y="537931"/>
                  <a:pt x="243346" y="552059"/>
                </a:cubicBezTo>
                <a:lnTo>
                  <a:pt x="241226" y="568167"/>
                </a:lnTo>
                <a:lnTo>
                  <a:pt x="874381" y="933720"/>
                </a:lnTo>
                <a:lnTo>
                  <a:pt x="331064" y="444515"/>
                </a:lnTo>
                <a:lnTo>
                  <a:pt x="316399" y="451510"/>
                </a:lnTo>
                <a:cubicBezTo>
                  <a:pt x="301794" y="452276"/>
                  <a:pt x="286896" y="447470"/>
                  <a:pt x="275167" y="436909"/>
                </a:cubicBezTo>
                <a:cubicBezTo>
                  <a:pt x="251712" y="415790"/>
                  <a:pt x="249818" y="379654"/>
                  <a:pt x="270938" y="356198"/>
                </a:cubicBezTo>
                <a:cubicBezTo>
                  <a:pt x="292057" y="332742"/>
                  <a:pt x="328193" y="330848"/>
                  <a:pt x="351649" y="351968"/>
                </a:cubicBezTo>
                <a:cubicBezTo>
                  <a:pt x="363377" y="362528"/>
                  <a:pt x="369715" y="376841"/>
                  <a:pt x="370480" y="391448"/>
                </a:cubicBezTo>
                <a:lnTo>
                  <a:pt x="365056" y="406764"/>
                </a:lnTo>
                <a:lnTo>
                  <a:pt x="908374" y="895969"/>
                </a:lnTo>
                <a:lnTo>
                  <a:pt x="478641" y="304492"/>
                </a:lnTo>
                <a:lnTo>
                  <a:pt x="462842" y="308284"/>
                </a:lnTo>
                <a:cubicBezTo>
                  <a:pt x="448396" y="305996"/>
                  <a:pt x="434823" y="298198"/>
                  <a:pt x="425546" y="285430"/>
                </a:cubicBezTo>
                <a:cubicBezTo>
                  <a:pt x="406994" y="259895"/>
                  <a:pt x="412655" y="224155"/>
                  <a:pt x="438190" y="205603"/>
                </a:cubicBezTo>
                <a:cubicBezTo>
                  <a:pt x="463725" y="187051"/>
                  <a:pt x="499465" y="192711"/>
                  <a:pt x="518017" y="218246"/>
                </a:cubicBezTo>
                <a:cubicBezTo>
                  <a:pt x="527293" y="231014"/>
                  <a:pt x="530517" y="246332"/>
                  <a:pt x="528228" y="260778"/>
                </a:cubicBezTo>
                <a:lnTo>
                  <a:pt x="519739" y="274632"/>
                </a:lnTo>
                <a:lnTo>
                  <a:pt x="949471" y="866109"/>
                </a:lnTo>
                <a:lnTo>
                  <a:pt x="652104" y="198211"/>
                </a:lnTo>
                <a:lnTo>
                  <a:pt x="635862" y="198636"/>
                </a:lnTo>
                <a:cubicBezTo>
                  <a:pt x="622207" y="193394"/>
                  <a:pt x="610552" y="182944"/>
                  <a:pt x="604133" y="168527"/>
                </a:cubicBezTo>
                <a:cubicBezTo>
                  <a:pt x="591295" y="139693"/>
                  <a:pt x="604263" y="105911"/>
                  <a:pt x="633097" y="93073"/>
                </a:cubicBezTo>
                <a:cubicBezTo>
                  <a:pt x="661932" y="80235"/>
                  <a:pt x="695714" y="93203"/>
                  <a:pt x="708551" y="122037"/>
                </a:cubicBezTo>
                <a:cubicBezTo>
                  <a:pt x="714971" y="136454"/>
                  <a:pt x="714939" y="152107"/>
                  <a:pt x="709696" y="165762"/>
                </a:cubicBezTo>
                <a:lnTo>
                  <a:pt x="698512" y="177549"/>
                </a:lnTo>
                <a:lnTo>
                  <a:pt x="995879" y="845446"/>
                </a:lnTo>
                <a:lnTo>
                  <a:pt x="843874" y="130318"/>
                </a:lnTo>
                <a:lnTo>
                  <a:pt x="827899" y="127357"/>
                </a:lnTo>
                <a:cubicBezTo>
                  <a:pt x="815632" y="119391"/>
                  <a:pt x="806405" y="106746"/>
                  <a:pt x="803123" y="91309"/>
                </a:cubicBezTo>
                <a:cubicBezTo>
                  <a:pt x="796561" y="60436"/>
                  <a:pt x="816269" y="30088"/>
                  <a:pt x="847142" y="23526"/>
                </a:cubicBezTo>
                <a:cubicBezTo>
                  <a:pt x="878016" y="16963"/>
                  <a:pt x="908363" y="36672"/>
                  <a:pt x="914926" y="67545"/>
                </a:cubicBezTo>
                <a:cubicBezTo>
                  <a:pt x="918207" y="82982"/>
                  <a:pt x="914921" y="98286"/>
                  <a:pt x="906954" y="110553"/>
                </a:cubicBezTo>
                <a:lnTo>
                  <a:pt x="893564" y="119756"/>
                </a:lnTo>
                <a:lnTo>
                  <a:pt x="1045570" y="834887"/>
                </a:lnTo>
                <a:lnTo>
                  <a:pt x="1045570" y="103779"/>
                </a:lnTo>
                <a:lnTo>
                  <a:pt x="1030559" y="97561"/>
                </a:lnTo>
                <a:cubicBezTo>
                  <a:pt x="1020217" y="87219"/>
                  <a:pt x="1013820" y="72932"/>
                  <a:pt x="1013820" y="57150"/>
                </a:cubicBezTo>
                <a:cubicBezTo>
                  <a:pt x="1013820" y="25587"/>
                  <a:pt x="1039407" y="0"/>
                  <a:pt x="1070970" y="0"/>
                </a:cubicBezTo>
                <a:cubicBezTo>
                  <a:pt x="1102533" y="0"/>
                  <a:pt x="1128120" y="25587"/>
                  <a:pt x="1128120" y="57150"/>
                </a:cubicBezTo>
                <a:cubicBezTo>
                  <a:pt x="1128120" y="72932"/>
                  <a:pt x="1121724" y="87219"/>
                  <a:pt x="1111381" y="97561"/>
                </a:cubicBezTo>
                <a:lnTo>
                  <a:pt x="1096370" y="103779"/>
                </a:lnTo>
                <a:lnTo>
                  <a:pt x="1096370" y="834885"/>
                </a:lnTo>
                <a:lnTo>
                  <a:pt x="1248376" y="119756"/>
                </a:lnTo>
                <a:lnTo>
                  <a:pt x="1234985" y="110553"/>
                </a:lnTo>
                <a:cubicBezTo>
                  <a:pt x="1227020" y="98286"/>
                  <a:pt x="1223733" y="82982"/>
                  <a:pt x="1227014" y="67544"/>
                </a:cubicBezTo>
                <a:cubicBezTo>
                  <a:pt x="1233576" y="36671"/>
                  <a:pt x="1263924" y="16963"/>
                  <a:pt x="1294797" y="23525"/>
                </a:cubicBezTo>
                <a:cubicBezTo>
                  <a:pt x="1325671" y="30088"/>
                  <a:pt x="1345379" y="60435"/>
                  <a:pt x="1338816" y="91309"/>
                </a:cubicBezTo>
                <a:cubicBezTo>
                  <a:pt x="1335535" y="106746"/>
                  <a:pt x="1326308" y="119391"/>
                  <a:pt x="1314041" y="127356"/>
                </a:cubicBezTo>
                <a:lnTo>
                  <a:pt x="1298065" y="130318"/>
                </a:lnTo>
                <a:lnTo>
                  <a:pt x="1146060" y="845447"/>
                </a:lnTo>
                <a:lnTo>
                  <a:pt x="1443428" y="177548"/>
                </a:lnTo>
                <a:lnTo>
                  <a:pt x="1432244" y="165762"/>
                </a:lnTo>
                <a:cubicBezTo>
                  <a:pt x="1427002" y="152108"/>
                  <a:pt x="1426969" y="136454"/>
                  <a:pt x="1433388" y="122037"/>
                </a:cubicBezTo>
                <a:cubicBezTo>
                  <a:pt x="1446226" y="93202"/>
                  <a:pt x="1480008" y="80235"/>
                  <a:pt x="1508842" y="93073"/>
                </a:cubicBezTo>
                <a:cubicBezTo>
                  <a:pt x="1530468" y="102701"/>
                  <a:pt x="1543169" y="124110"/>
                  <a:pt x="1542752" y="146378"/>
                </a:cubicBezTo>
                <a:cubicBezTo>
                  <a:pt x="1542613" y="153801"/>
                  <a:pt x="1541016" y="161318"/>
                  <a:pt x="1537807" y="168527"/>
                </a:cubicBezTo>
                <a:cubicBezTo>
                  <a:pt x="1531387" y="182945"/>
                  <a:pt x="1519733" y="193395"/>
                  <a:pt x="1506078" y="198636"/>
                </a:cubicBezTo>
                <a:lnTo>
                  <a:pt x="1489836" y="198211"/>
                </a:lnTo>
                <a:lnTo>
                  <a:pt x="1192467" y="866111"/>
                </a:lnTo>
                <a:lnTo>
                  <a:pt x="1622202" y="274632"/>
                </a:lnTo>
                <a:lnTo>
                  <a:pt x="1613712" y="260779"/>
                </a:lnTo>
                <a:cubicBezTo>
                  <a:pt x="1611424" y="246333"/>
                  <a:pt x="1614647" y="231015"/>
                  <a:pt x="1623923" y="218247"/>
                </a:cubicBezTo>
                <a:cubicBezTo>
                  <a:pt x="1642475" y="192712"/>
                  <a:pt x="1678215" y="187051"/>
                  <a:pt x="1703750" y="205603"/>
                </a:cubicBezTo>
                <a:cubicBezTo>
                  <a:pt x="1722902" y="219518"/>
                  <a:pt x="1730874" y="243100"/>
                  <a:pt x="1725836" y="264794"/>
                </a:cubicBezTo>
                <a:cubicBezTo>
                  <a:pt x="1724157" y="272026"/>
                  <a:pt x="1721032" y="279047"/>
                  <a:pt x="1716394" y="285431"/>
                </a:cubicBezTo>
                <a:cubicBezTo>
                  <a:pt x="1707117" y="298198"/>
                  <a:pt x="1693545" y="305998"/>
                  <a:pt x="1679099" y="308285"/>
                </a:cubicBezTo>
                <a:lnTo>
                  <a:pt x="1663300" y="304492"/>
                </a:lnTo>
                <a:lnTo>
                  <a:pt x="1233567" y="895968"/>
                </a:lnTo>
                <a:lnTo>
                  <a:pt x="1776884" y="406764"/>
                </a:lnTo>
                <a:lnTo>
                  <a:pt x="1771461" y="391447"/>
                </a:lnTo>
                <a:cubicBezTo>
                  <a:pt x="1772226" y="376842"/>
                  <a:pt x="1778563" y="362528"/>
                  <a:pt x="1790291" y="351968"/>
                </a:cubicBezTo>
                <a:cubicBezTo>
                  <a:pt x="1813747" y="330848"/>
                  <a:pt x="1849883" y="332742"/>
                  <a:pt x="1871003" y="356198"/>
                </a:cubicBezTo>
                <a:cubicBezTo>
                  <a:pt x="1881563" y="367926"/>
                  <a:pt x="1886369" y="382824"/>
                  <a:pt x="1885604" y="397430"/>
                </a:cubicBezTo>
                <a:cubicBezTo>
                  <a:pt x="1884838" y="412036"/>
                  <a:pt x="1878501" y="426349"/>
                  <a:pt x="1866773" y="436909"/>
                </a:cubicBezTo>
                <a:cubicBezTo>
                  <a:pt x="1855045" y="447469"/>
                  <a:pt x="1840148" y="452276"/>
                  <a:pt x="1825541" y="451510"/>
                </a:cubicBezTo>
                <a:lnTo>
                  <a:pt x="1810876" y="444515"/>
                </a:lnTo>
                <a:lnTo>
                  <a:pt x="1267559" y="933720"/>
                </a:lnTo>
                <a:lnTo>
                  <a:pt x="1900715" y="568167"/>
                </a:lnTo>
                <a:lnTo>
                  <a:pt x="1898594" y="552059"/>
                </a:lnTo>
                <a:cubicBezTo>
                  <a:pt x="1902379" y="537931"/>
                  <a:pt x="1911554" y="525248"/>
                  <a:pt x="1925221" y="517357"/>
                </a:cubicBezTo>
                <a:cubicBezTo>
                  <a:pt x="1952556" y="501575"/>
                  <a:pt x="1987508" y="510941"/>
                  <a:pt x="2003290" y="538275"/>
                </a:cubicBezTo>
                <a:cubicBezTo>
                  <a:pt x="2011180" y="551943"/>
                  <a:pt x="2012784" y="567514"/>
                  <a:pt x="2008999" y="581642"/>
                </a:cubicBezTo>
                <a:cubicBezTo>
                  <a:pt x="2005213" y="595769"/>
                  <a:pt x="1996039" y="608453"/>
                  <a:pt x="1982371" y="616344"/>
                </a:cubicBezTo>
                <a:cubicBezTo>
                  <a:pt x="1968704" y="624234"/>
                  <a:pt x="1953133" y="625839"/>
                  <a:pt x="1939005" y="622053"/>
                </a:cubicBezTo>
                <a:lnTo>
                  <a:pt x="1926115" y="612162"/>
                </a:lnTo>
                <a:lnTo>
                  <a:pt x="1292958" y="977715"/>
                </a:lnTo>
                <a:lnTo>
                  <a:pt x="1988281" y="751791"/>
                </a:lnTo>
                <a:lnTo>
                  <a:pt x="1989556" y="735593"/>
                </a:lnTo>
                <a:cubicBezTo>
                  <a:pt x="1996196" y="722561"/>
                  <a:pt x="2007807" y="712062"/>
                  <a:pt x="2022817" y="707185"/>
                </a:cubicBezTo>
                <a:cubicBezTo>
                  <a:pt x="2052835" y="697432"/>
                  <a:pt x="2085076" y="713860"/>
                  <a:pt x="2094830" y="743878"/>
                </a:cubicBezTo>
                <a:cubicBezTo>
                  <a:pt x="2097268" y="751382"/>
                  <a:pt x="2098070" y="759026"/>
                  <a:pt x="2097433" y="766422"/>
                </a:cubicBezTo>
                <a:cubicBezTo>
                  <a:pt x="2095520" y="788612"/>
                  <a:pt x="2080651" y="808576"/>
                  <a:pt x="2058137" y="815891"/>
                </a:cubicBezTo>
                <a:cubicBezTo>
                  <a:pt x="2043128" y="820768"/>
                  <a:pt x="2027563" y="819100"/>
                  <a:pt x="2014531" y="812459"/>
                </a:cubicBezTo>
                <a:lnTo>
                  <a:pt x="2003979" y="800104"/>
                </a:lnTo>
                <a:lnTo>
                  <a:pt x="1308657" y="1026028"/>
                </a:lnTo>
                <a:lnTo>
                  <a:pt x="2035757" y="949607"/>
                </a:lnTo>
                <a:lnTo>
                  <a:pt x="2040372" y="934028"/>
                </a:lnTo>
                <a:cubicBezTo>
                  <a:pt x="2049576" y="922662"/>
                  <a:pt x="2063116" y="914807"/>
                  <a:pt x="2078812" y="913157"/>
                </a:cubicBezTo>
                <a:cubicBezTo>
                  <a:pt x="2110202" y="909858"/>
                  <a:pt x="2138323" y="932630"/>
                  <a:pt x="2141623" y="964020"/>
                </a:cubicBezTo>
                <a:cubicBezTo>
                  <a:pt x="2142447" y="971867"/>
                  <a:pt x="2141643" y="979511"/>
                  <a:pt x="2139481" y="986613"/>
                </a:cubicBezTo>
                <a:cubicBezTo>
                  <a:pt x="2132997" y="1007919"/>
                  <a:pt x="2114302" y="1024356"/>
                  <a:pt x="2090760" y="1026830"/>
                </a:cubicBezTo>
                <a:cubicBezTo>
                  <a:pt x="2075064" y="1028480"/>
                  <a:pt x="2060187" y="1023613"/>
                  <a:pt x="2048820" y="1014407"/>
                </a:cubicBezTo>
                <a:lnTo>
                  <a:pt x="2041067" y="1000129"/>
                </a:lnTo>
                <a:lnTo>
                  <a:pt x="1313964" y="1076551"/>
                </a:lnTo>
                <a:lnTo>
                  <a:pt x="2041067" y="1152972"/>
                </a:lnTo>
                <a:lnTo>
                  <a:pt x="2048820" y="1138693"/>
                </a:lnTo>
                <a:cubicBezTo>
                  <a:pt x="2060186" y="1129489"/>
                  <a:pt x="2075063" y="1124620"/>
                  <a:pt x="2090759" y="1126270"/>
                </a:cubicBezTo>
                <a:cubicBezTo>
                  <a:pt x="2122149" y="1129569"/>
                  <a:pt x="2144921" y="1157691"/>
                  <a:pt x="2141622" y="1189081"/>
                </a:cubicBezTo>
                <a:close/>
              </a:path>
            </a:pathLst>
          </a:custGeom>
          <a:gradFill flip="none" rotWithShape="1">
            <a:gsLst>
              <a:gs pos="23000">
                <a:schemeClr val="bg1">
                  <a:alpha val="0"/>
                </a:schemeClr>
              </a:gs>
              <a:gs pos="100000">
                <a:schemeClr val="bg1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E9AB76A-6A24-4019-892B-019A6BE52523}"/>
              </a:ext>
            </a:extLst>
          </p:cNvPr>
          <p:cNvGrpSpPr/>
          <p:nvPr/>
        </p:nvGrpSpPr>
        <p:grpSpPr>
          <a:xfrm>
            <a:off x="20914" y="2470285"/>
            <a:ext cx="9652051" cy="4387715"/>
            <a:chOff x="20914" y="2470285"/>
            <a:chExt cx="9652051" cy="4387715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5100123D-45BB-4332-A746-AD706E1544A6}"/>
                </a:ext>
              </a:extLst>
            </p:cNvPr>
            <p:cNvSpPr/>
            <p:nvPr/>
          </p:nvSpPr>
          <p:spPr>
            <a:xfrm>
              <a:off x="2851727" y="3030856"/>
              <a:ext cx="5739689" cy="3827144"/>
            </a:xfrm>
            <a:custGeom>
              <a:avLst/>
              <a:gdLst>
                <a:gd name="connsiteX0" fmla="*/ 1579519 w 5739689"/>
                <a:gd name="connsiteY0" fmla="*/ 1577 h 3827144"/>
                <a:gd name="connsiteX1" fmla="*/ 2767213 w 5739689"/>
                <a:gd name="connsiteY1" fmla="*/ 433955 h 3827144"/>
                <a:gd name="connsiteX2" fmla="*/ 5205599 w 5739689"/>
                <a:gd name="connsiteY2" fmla="*/ 2668629 h 3827144"/>
                <a:gd name="connsiteX3" fmla="*/ 5739689 w 5739689"/>
                <a:gd name="connsiteY3" fmla="*/ 3814194 h 3827144"/>
                <a:gd name="connsiteX4" fmla="*/ 5739635 w 5739689"/>
                <a:gd name="connsiteY4" fmla="*/ 3827144 h 3827144"/>
                <a:gd name="connsiteX5" fmla="*/ 1581235 w 5739689"/>
                <a:gd name="connsiteY5" fmla="*/ 3827144 h 3827144"/>
                <a:gd name="connsiteX6" fmla="*/ 535667 w 5739689"/>
                <a:gd name="connsiteY6" fmla="*/ 2868926 h 3827144"/>
                <a:gd name="connsiteX7" fmla="*/ 433955 w 5739689"/>
                <a:gd name="connsiteY7" fmla="*/ 535667 h 3827144"/>
                <a:gd name="connsiteX8" fmla="*/ 1579519 w 5739689"/>
                <a:gd name="connsiteY8" fmla="*/ 1577 h 3827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39689" h="3827144">
                  <a:moveTo>
                    <a:pt x="1579519" y="1577"/>
                  </a:moveTo>
                  <a:cubicBezTo>
                    <a:pt x="2001757" y="-16829"/>
                    <a:pt x="2431015" y="125843"/>
                    <a:pt x="2767213" y="433955"/>
                  </a:cubicBezTo>
                  <a:lnTo>
                    <a:pt x="5205599" y="2668629"/>
                  </a:lnTo>
                  <a:cubicBezTo>
                    <a:pt x="5541797" y="2976742"/>
                    <a:pt x="5721283" y="3391956"/>
                    <a:pt x="5739689" y="3814194"/>
                  </a:cubicBezTo>
                  <a:lnTo>
                    <a:pt x="5739635" y="3827144"/>
                  </a:lnTo>
                  <a:lnTo>
                    <a:pt x="1581235" y="3827144"/>
                  </a:lnTo>
                  <a:lnTo>
                    <a:pt x="535667" y="2868926"/>
                  </a:lnTo>
                  <a:cubicBezTo>
                    <a:pt x="-136732" y="2252701"/>
                    <a:pt x="-182270" y="1208066"/>
                    <a:pt x="433955" y="535667"/>
                  </a:cubicBezTo>
                  <a:cubicBezTo>
                    <a:pt x="742067" y="199468"/>
                    <a:pt x="1157283" y="19984"/>
                    <a:pt x="1579519" y="1577"/>
                  </a:cubicBezTo>
                  <a:close/>
                </a:path>
              </a:pathLst>
            </a:custGeom>
            <a:solidFill>
              <a:srgbClr val="242C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DB76F6C-BBFD-408A-989D-03829B5C313B}"/>
                </a:ext>
              </a:extLst>
            </p:cNvPr>
            <p:cNvSpPr/>
            <p:nvPr/>
          </p:nvSpPr>
          <p:spPr>
            <a:xfrm>
              <a:off x="93747" y="2470285"/>
              <a:ext cx="8637502" cy="4387715"/>
            </a:xfrm>
            <a:custGeom>
              <a:avLst/>
              <a:gdLst>
                <a:gd name="connsiteX0" fmla="*/ 3005053 w 8637502"/>
                <a:gd name="connsiteY0" fmla="*/ 0 h 4387715"/>
                <a:gd name="connsiteX1" fmla="*/ 5129947 w 8637502"/>
                <a:gd name="connsiteY1" fmla="*/ 880160 h 4387715"/>
                <a:gd name="connsiteX2" fmla="*/ 8637502 w 8637502"/>
                <a:gd name="connsiteY2" fmla="*/ 4387715 h 4387715"/>
                <a:gd name="connsiteX3" fmla="*/ 336933 w 8637502"/>
                <a:gd name="connsiteY3" fmla="*/ 4387715 h 4387715"/>
                <a:gd name="connsiteX4" fmla="*/ 220040 w 8637502"/>
                <a:gd name="connsiteY4" fmla="*/ 4135858 h 4387715"/>
                <a:gd name="connsiteX5" fmla="*/ 880160 w 8637502"/>
                <a:gd name="connsiteY5" fmla="*/ 880159 h 4387715"/>
                <a:gd name="connsiteX6" fmla="*/ 880159 w 8637502"/>
                <a:gd name="connsiteY6" fmla="*/ 880160 h 4387715"/>
                <a:gd name="connsiteX7" fmla="*/ 3005053 w 8637502"/>
                <a:gd name="connsiteY7" fmla="*/ 0 h 438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7502" h="4387715">
                  <a:moveTo>
                    <a:pt x="3005053" y="0"/>
                  </a:moveTo>
                  <a:cubicBezTo>
                    <a:pt x="3774114" y="0"/>
                    <a:pt x="4543174" y="293387"/>
                    <a:pt x="5129947" y="880160"/>
                  </a:cubicBezTo>
                  <a:lnTo>
                    <a:pt x="8637502" y="4387715"/>
                  </a:lnTo>
                  <a:lnTo>
                    <a:pt x="336933" y="4387715"/>
                  </a:lnTo>
                  <a:lnTo>
                    <a:pt x="220040" y="4135858"/>
                  </a:lnTo>
                  <a:cubicBezTo>
                    <a:pt x="-220040" y="3050625"/>
                    <a:pt x="0" y="1760319"/>
                    <a:pt x="880160" y="880159"/>
                  </a:cubicBezTo>
                  <a:lnTo>
                    <a:pt x="880159" y="880160"/>
                  </a:lnTo>
                  <a:cubicBezTo>
                    <a:pt x="1466933" y="293386"/>
                    <a:pt x="2235993" y="0"/>
                    <a:pt x="3005053" y="0"/>
                  </a:cubicBezTo>
                  <a:close/>
                </a:path>
              </a:pathLst>
            </a:custGeom>
            <a:solidFill>
              <a:srgbClr val="E83B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32683E4-DB90-403B-8696-47C4B51F73A5}"/>
                </a:ext>
              </a:extLst>
            </p:cNvPr>
            <p:cNvSpPr/>
            <p:nvPr/>
          </p:nvSpPr>
          <p:spPr>
            <a:xfrm>
              <a:off x="20914" y="6300035"/>
              <a:ext cx="1093298" cy="557965"/>
            </a:xfrm>
            <a:custGeom>
              <a:avLst/>
              <a:gdLst>
                <a:gd name="connsiteX0" fmla="*/ 378539 w 1093298"/>
                <a:gd name="connsiteY0" fmla="*/ 1 h 557965"/>
                <a:gd name="connsiteX1" fmla="*/ 646205 w 1093298"/>
                <a:gd name="connsiteY1" fmla="*/ 110872 h 557965"/>
                <a:gd name="connsiteX2" fmla="*/ 1093298 w 1093298"/>
                <a:gd name="connsiteY2" fmla="*/ 557965 h 557965"/>
                <a:gd name="connsiteX3" fmla="*/ 47179 w 1093298"/>
                <a:gd name="connsiteY3" fmla="*/ 557964 h 557965"/>
                <a:gd name="connsiteX4" fmla="*/ 27718 w 1093298"/>
                <a:gd name="connsiteY4" fmla="*/ 520983 h 557965"/>
                <a:gd name="connsiteX5" fmla="*/ 110871 w 1093298"/>
                <a:gd name="connsiteY5" fmla="*/ 110872 h 557965"/>
                <a:gd name="connsiteX6" fmla="*/ 378539 w 1093298"/>
                <a:gd name="connsiteY6" fmla="*/ 1 h 557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3298" h="557965">
                  <a:moveTo>
                    <a:pt x="378539" y="1"/>
                  </a:moveTo>
                  <a:cubicBezTo>
                    <a:pt x="475415" y="0"/>
                    <a:pt x="572291" y="36958"/>
                    <a:pt x="646205" y="110872"/>
                  </a:cubicBezTo>
                  <a:lnTo>
                    <a:pt x="1093298" y="557965"/>
                  </a:lnTo>
                  <a:lnTo>
                    <a:pt x="47179" y="557964"/>
                  </a:lnTo>
                  <a:lnTo>
                    <a:pt x="27718" y="520983"/>
                  </a:lnTo>
                  <a:cubicBezTo>
                    <a:pt x="-27717" y="384279"/>
                    <a:pt x="0" y="221744"/>
                    <a:pt x="110871" y="110872"/>
                  </a:cubicBezTo>
                  <a:cubicBezTo>
                    <a:pt x="184787" y="36958"/>
                    <a:pt x="281662" y="1"/>
                    <a:pt x="378539" y="1"/>
                  </a:cubicBezTo>
                  <a:close/>
                </a:path>
              </a:pathLst>
            </a:custGeom>
            <a:solidFill>
              <a:srgbClr val="53AA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24856A1-FC71-4212-A59C-D98CAF787ECC}"/>
                </a:ext>
              </a:extLst>
            </p:cNvPr>
            <p:cNvSpPr/>
            <p:nvPr/>
          </p:nvSpPr>
          <p:spPr>
            <a:xfrm>
              <a:off x="5305320" y="3841818"/>
              <a:ext cx="4367645" cy="3016182"/>
            </a:xfrm>
            <a:custGeom>
              <a:avLst/>
              <a:gdLst>
                <a:gd name="connsiteX0" fmla="*/ 868679 w 4367645"/>
                <a:gd name="connsiteY0" fmla="*/ 143 h 3016182"/>
                <a:gd name="connsiteX1" fmla="*/ 1498640 w 4367645"/>
                <a:gd name="connsiteY1" fmla="*/ 247980 h 3016182"/>
                <a:gd name="connsiteX2" fmla="*/ 4367645 w 4367645"/>
                <a:gd name="connsiteY2" fmla="*/ 3016182 h 3016182"/>
                <a:gd name="connsiteX3" fmla="*/ 1819970 w 4367645"/>
                <a:gd name="connsiteY3" fmla="*/ 3016182 h 3016182"/>
                <a:gd name="connsiteX4" fmla="*/ 270345 w 4367645"/>
                <a:gd name="connsiteY4" fmla="*/ 1521004 h 3016182"/>
                <a:gd name="connsiteX5" fmla="*/ 247981 w 4367645"/>
                <a:gd name="connsiteY5" fmla="*/ 270345 h 3016182"/>
                <a:gd name="connsiteX6" fmla="*/ 868679 w 4367645"/>
                <a:gd name="connsiteY6" fmla="*/ 143 h 3016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67645" h="3016182">
                  <a:moveTo>
                    <a:pt x="868679" y="143"/>
                  </a:moveTo>
                  <a:cubicBezTo>
                    <a:pt x="1095003" y="-3904"/>
                    <a:pt x="1322872" y="78389"/>
                    <a:pt x="1498640" y="247980"/>
                  </a:cubicBezTo>
                  <a:lnTo>
                    <a:pt x="4367645" y="3016182"/>
                  </a:lnTo>
                  <a:lnTo>
                    <a:pt x="1819970" y="3016182"/>
                  </a:lnTo>
                  <a:lnTo>
                    <a:pt x="270345" y="1521004"/>
                  </a:lnTo>
                  <a:cubicBezTo>
                    <a:pt x="-81190" y="1181820"/>
                    <a:pt x="-91204" y="621880"/>
                    <a:pt x="247981" y="270345"/>
                  </a:cubicBezTo>
                  <a:cubicBezTo>
                    <a:pt x="417573" y="94576"/>
                    <a:pt x="642354" y="4190"/>
                    <a:pt x="868679" y="143"/>
                  </a:cubicBezTo>
                  <a:close/>
                </a:path>
              </a:pathLst>
            </a:custGeom>
            <a:solidFill>
              <a:srgbClr val="141D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EB72D30-F13F-4F51-A24C-17E808FA1405}"/>
              </a:ext>
            </a:extLst>
          </p:cNvPr>
          <p:cNvSpPr txBox="1"/>
          <p:nvPr/>
        </p:nvSpPr>
        <p:spPr>
          <a:xfrm>
            <a:off x="1438084" y="3606946"/>
            <a:ext cx="3282950" cy="22159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n-cs"/>
              </a:rPr>
              <a:t>电商行业</a:t>
            </a:r>
            <a:endParaRPr kumimoji="0" lang="en-US" altLang="zh-CN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体圈欣意冠黑体2.0" panose="00000500000000000000" pitchFamily="2" charset="-122"/>
              <a:ea typeface="字体圈欣意冠黑体2.0" panose="000005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n-cs"/>
              </a:rPr>
              <a:t>研究报告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92AFDF7E-296E-4113-B728-314651EE3881}"/>
              </a:ext>
            </a:extLst>
          </p:cNvPr>
          <p:cNvSpPr txBox="1"/>
          <p:nvPr/>
        </p:nvSpPr>
        <p:spPr>
          <a:xfrm>
            <a:off x="1848453" y="2743121"/>
            <a:ext cx="2462213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2E4088"/>
                </a:solidFill>
                <a:effectLst/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+mn-cs"/>
              </a:rPr>
              <a:t>直播带货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440C9877-453D-41CC-9698-68D12CBEB455}"/>
              </a:ext>
            </a:extLst>
          </p:cNvPr>
          <p:cNvSpPr/>
          <p:nvPr/>
        </p:nvSpPr>
        <p:spPr>
          <a:xfrm>
            <a:off x="1507934" y="5822937"/>
            <a:ext cx="31432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rPr>
              <a:t>淘宝直播市场研究中心出品</a:t>
            </a:r>
          </a:p>
        </p:txBody>
      </p:sp>
      <p:pic>
        <p:nvPicPr>
          <p:cNvPr id="62" name="图片 61" descr="图片包含 文本&#10;&#10;描述已自动生成">
            <a:extLst>
              <a:ext uri="{FF2B5EF4-FFF2-40B4-BE49-F238E27FC236}">
                <a16:creationId xmlns:a16="http://schemas.microsoft.com/office/drawing/2014/main" xmlns="" id="{59FDF8AC-E826-4941-AD8C-2F9951EAA9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4" y="872925"/>
            <a:ext cx="4228571" cy="647619"/>
          </a:xfrm>
          <a:prstGeom prst="rect">
            <a:avLst/>
          </a:prstGeom>
        </p:spPr>
      </p:pic>
      <p:pic>
        <p:nvPicPr>
          <p:cNvPr id="27" name="图片 26" descr="图片包含 人, 播放器, 站, 男人&#10;&#10;描述已自动生成">
            <a:extLst>
              <a:ext uri="{FF2B5EF4-FFF2-40B4-BE49-F238E27FC236}">
                <a16:creationId xmlns:a16="http://schemas.microsoft.com/office/drawing/2014/main" xmlns="" id="{DFDA44FD-FFD6-4538-88E2-08E36A61A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2" b="42729"/>
          <a:stretch>
            <a:fillRect/>
          </a:stretch>
        </p:blipFill>
        <p:spPr>
          <a:xfrm>
            <a:off x="7042835" y="570804"/>
            <a:ext cx="5149165" cy="6287196"/>
          </a:xfrm>
          <a:custGeom>
            <a:avLst/>
            <a:gdLst>
              <a:gd name="connsiteX0" fmla="*/ 0 w 5149165"/>
              <a:gd name="connsiteY0" fmla="*/ 0 h 6287196"/>
              <a:gd name="connsiteX1" fmla="*/ 5149165 w 5149165"/>
              <a:gd name="connsiteY1" fmla="*/ 0 h 6287196"/>
              <a:gd name="connsiteX2" fmla="*/ 5149165 w 5149165"/>
              <a:gd name="connsiteY2" fmla="*/ 6287196 h 6287196"/>
              <a:gd name="connsiteX3" fmla="*/ 0 w 5149165"/>
              <a:gd name="connsiteY3" fmla="*/ 6287196 h 628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9165" h="6287196">
                <a:moveTo>
                  <a:pt x="0" y="0"/>
                </a:moveTo>
                <a:lnTo>
                  <a:pt x="5149165" y="0"/>
                </a:lnTo>
                <a:lnTo>
                  <a:pt x="5149165" y="6287196"/>
                </a:lnTo>
                <a:lnTo>
                  <a:pt x="0" y="6287196"/>
                </a:lnTo>
                <a:close/>
              </a:path>
            </a:pathLst>
          </a:custGeom>
          <a:effectLst>
            <a:outerShdw blurRad="1270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56B367C-6159-4599-A41F-C2F60FC08B80}"/>
              </a:ext>
            </a:extLst>
          </p:cNvPr>
          <p:cNvSpPr/>
          <p:nvPr/>
        </p:nvSpPr>
        <p:spPr>
          <a:xfrm>
            <a:off x="6348079" y="387109"/>
            <a:ext cx="45719" cy="1619250"/>
          </a:xfrm>
          <a:prstGeom prst="rect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media-player-interface-symbol_40140">
            <a:extLst>
              <a:ext uri="{FF2B5EF4-FFF2-40B4-BE49-F238E27FC236}">
                <a16:creationId xmlns:a16="http://schemas.microsoft.com/office/drawing/2014/main" xmlns="" id="{AA415F04-59A6-4A47-89E6-6B085B5B5D17}"/>
              </a:ext>
            </a:extLst>
          </p:cNvPr>
          <p:cNvSpPr/>
          <p:nvPr/>
        </p:nvSpPr>
        <p:spPr>
          <a:xfrm>
            <a:off x="5791157" y="4435802"/>
            <a:ext cx="973102" cy="785011"/>
          </a:xfrm>
          <a:custGeom>
            <a:avLst/>
            <a:gdLst>
              <a:gd name="connsiteX0" fmla="*/ 215413 w 568534"/>
              <a:gd name="connsiteY0" fmla="*/ 366914 h 458643"/>
              <a:gd name="connsiteX1" fmla="*/ 475196 w 568534"/>
              <a:gd name="connsiteY1" fmla="*/ 366914 h 458643"/>
              <a:gd name="connsiteX2" fmla="*/ 475196 w 568534"/>
              <a:gd name="connsiteY2" fmla="*/ 385536 h 458643"/>
              <a:gd name="connsiteX3" fmla="*/ 215413 w 568534"/>
              <a:gd name="connsiteY3" fmla="*/ 385536 h 458643"/>
              <a:gd name="connsiteX4" fmla="*/ 215413 w 568534"/>
              <a:gd name="connsiteY4" fmla="*/ 382671 h 458643"/>
              <a:gd name="connsiteX5" fmla="*/ 472325 w 568534"/>
              <a:gd name="connsiteY5" fmla="*/ 382671 h 458643"/>
              <a:gd name="connsiteX6" fmla="*/ 472325 w 568534"/>
              <a:gd name="connsiteY6" fmla="*/ 369779 h 458643"/>
              <a:gd name="connsiteX7" fmla="*/ 215413 w 568534"/>
              <a:gd name="connsiteY7" fmla="*/ 369779 h 458643"/>
              <a:gd name="connsiteX8" fmla="*/ 182379 w 568534"/>
              <a:gd name="connsiteY8" fmla="*/ 362546 h 458643"/>
              <a:gd name="connsiteX9" fmla="*/ 209666 w 568534"/>
              <a:gd name="connsiteY9" fmla="*/ 362546 h 458643"/>
              <a:gd name="connsiteX10" fmla="*/ 209666 w 568534"/>
              <a:gd name="connsiteY10" fmla="*/ 389904 h 458643"/>
              <a:gd name="connsiteX11" fmla="*/ 182379 w 568534"/>
              <a:gd name="connsiteY11" fmla="*/ 389904 h 458643"/>
              <a:gd name="connsiteX12" fmla="*/ 182379 w 568534"/>
              <a:gd name="connsiteY12" fmla="*/ 385584 h 458643"/>
              <a:gd name="connsiteX13" fmla="*/ 93338 w 568534"/>
              <a:gd name="connsiteY13" fmla="*/ 385584 h 458643"/>
              <a:gd name="connsiteX14" fmla="*/ 93338 w 568534"/>
              <a:gd name="connsiteY14" fmla="*/ 366866 h 458643"/>
              <a:gd name="connsiteX15" fmla="*/ 182379 w 568534"/>
              <a:gd name="connsiteY15" fmla="*/ 366866 h 458643"/>
              <a:gd name="connsiteX16" fmla="*/ 221160 w 568534"/>
              <a:gd name="connsiteY16" fmla="*/ 153341 h 458643"/>
              <a:gd name="connsiteX17" fmla="*/ 348753 w 568534"/>
              <a:gd name="connsiteY17" fmla="*/ 229321 h 458643"/>
              <a:gd name="connsiteX18" fmla="*/ 221160 w 568534"/>
              <a:gd name="connsiteY18" fmla="*/ 305302 h 458643"/>
              <a:gd name="connsiteX19" fmla="*/ 78963 w 568534"/>
              <a:gd name="connsiteY19" fmla="*/ 50164 h 458643"/>
              <a:gd name="connsiteX20" fmla="*/ 50249 w 568534"/>
              <a:gd name="connsiteY20" fmla="*/ 78829 h 458643"/>
              <a:gd name="connsiteX21" fmla="*/ 50249 w 568534"/>
              <a:gd name="connsiteY21" fmla="*/ 379814 h 458643"/>
              <a:gd name="connsiteX22" fmla="*/ 78963 w 568534"/>
              <a:gd name="connsiteY22" fmla="*/ 408479 h 458643"/>
              <a:gd name="connsiteX23" fmla="*/ 489571 w 568534"/>
              <a:gd name="connsiteY23" fmla="*/ 408479 h 458643"/>
              <a:gd name="connsiteX24" fmla="*/ 518285 w 568534"/>
              <a:gd name="connsiteY24" fmla="*/ 379814 h 458643"/>
              <a:gd name="connsiteX25" fmla="*/ 518285 w 568534"/>
              <a:gd name="connsiteY25" fmla="*/ 121827 h 458643"/>
              <a:gd name="connsiteX26" fmla="*/ 489571 w 568534"/>
              <a:gd name="connsiteY26" fmla="*/ 93162 h 458643"/>
              <a:gd name="connsiteX27" fmla="*/ 367537 w 568534"/>
              <a:gd name="connsiteY27" fmla="*/ 93162 h 458643"/>
              <a:gd name="connsiteX28" fmla="*/ 338823 w 568534"/>
              <a:gd name="connsiteY28" fmla="*/ 71663 h 458643"/>
              <a:gd name="connsiteX29" fmla="*/ 310109 w 568534"/>
              <a:gd name="connsiteY29" fmla="*/ 50164 h 458643"/>
              <a:gd name="connsiteX30" fmla="*/ 503928 w 568534"/>
              <a:gd name="connsiteY30" fmla="*/ 30098 h 458643"/>
              <a:gd name="connsiteX31" fmla="*/ 488135 w 568534"/>
              <a:gd name="connsiteY31" fmla="*/ 47298 h 458643"/>
              <a:gd name="connsiteX32" fmla="*/ 503928 w 568534"/>
              <a:gd name="connsiteY32" fmla="*/ 64497 h 458643"/>
              <a:gd name="connsiteX33" fmla="*/ 521156 w 568534"/>
              <a:gd name="connsiteY33" fmla="*/ 47298 h 458643"/>
              <a:gd name="connsiteX34" fmla="*/ 503928 w 568534"/>
              <a:gd name="connsiteY34" fmla="*/ 30098 h 458643"/>
              <a:gd name="connsiteX35" fmla="*/ 456550 w 568534"/>
              <a:gd name="connsiteY35" fmla="*/ 30098 h 458643"/>
              <a:gd name="connsiteX36" fmla="*/ 439322 w 568534"/>
              <a:gd name="connsiteY36" fmla="*/ 47298 h 458643"/>
              <a:gd name="connsiteX37" fmla="*/ 456550 w 568534"/>
              <a:gd name="connsiteY37" fmla="*/ 64497 h 458643"/>
              <a:gd name="connsiteX38" fmla="*/ 473778 w 568534"/>
              <a:gd name="connsiteY38" fmla="*/ 47298 h 458643"/>
              <a:gd name="connsiteX39" fmla="*/ 456550 w 568534"/>
              <a:gd name="connsiteY39" fmla="*/ 30098 h 458643"/>
              <a:gd name="connsiteX40" fmla="*/ 407736 w 568534"/>
              <a:gd name="connsiteY40" fmla="*/ 30098 h 458643"/>
              <a:gd name="connsiteX41" fmla="*/ 391944 w 568534"/>
              <a:gd name="connsiteY41" fmla="*/ 47298 h 458643"/>
              <a:gd name="connsiteX42" fmla="*/ 407736 w 568534"/>
              <a:gd name="connsiteY42" fmla="*/ 64497 h 458643"/>
              <a:gd name="connsiteX43" fmla="*/ 424965 w 568534"/>
              <a:gd name="connsiteY43" fmla="*/ 47298 h 458643"/>
              <a:gd name="connsiteX44" fmla="*/ 407736 w 568534"/>
              <a:gd name="connsiteY44" fmla="*/ 30098 h 458643"/>
              <a:gd name="connsiteX45" fmla="*/ 43071 w 568534"/>
              <a:gd name="connsiteY45" fmla="*/ 0 h 458643"/>
              <a:gd name="connsiteX46" fmla="*/ 525463 w 568534"/>
              <a:gd name="connsiteY46" fmla="*/ 0 h 458643"/>
              <a:gd name="connsiteX47" fmla="*/ 568534 w 568534"/>
              <a:gd name="connsiteY47" fmla="*/ 42998 h 458643"/>
              <a:gd name="connsiteX48" fmla="*/ 568534 w 568534"/>
              <a:gd name="connsiteY48" fmla="*/ 415645 h 458643"/>
              <a:gd name="connsiteX49" fmla="*/ 525463 w 568534"/>
              <a:gd name="connsiteY49" fmla="*/ 458643 h 458643"/>
              <a:gd name="connsiteX50" fmla="*/ 43071 w 568534"/>
              <a:gd name="connsiteY50" fmla="*/ 458643 h 458643"/>
              <a:gd name="connsiteX51" fmla="*/ 0 w 568534"/>
              <a:gd name="connsiteY51" fmla="*/ 415645 h 458643"/>
              <a:gd name="connsiteX52" fmla="*/ 0 w 568534"/>
              <a:gd name="connsiteY52" fmla="*/ 42998 h 458643"/>
              <a:gd name="connsiteX53" fmla="*/ 43071 w 568534"/>
              <a:gd name="connsiteY53" fmla="*/ 0 h 458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68534" h="458643">
                <a:moveTo>
                  <a:pt x="215413" y="366914"/>
                </a:moveTo>
                <a:lnTo>
                  <a:pt x="475196" y="366914"/>
                </a:lnTo>
                <a:lnTo>
                  <a:pt x="475196" y="385536"/>
                </a:lnTo>
                <a:lnTo>
                  <a:pt x="215413" y="385536"/>
                </a:lnTo>
                <a:lnTo>
                  <a:pt x="215413" y="382671"/>
                </a:lnTo>
                <a:lnTo>
                  <a:pt x="472325" y="382671"/>
                </a:lnTo>
                <a:lnTo>
                  <a:pt x="472325" y="369779"/>
                </a:lnTo>
                <a:lnTo>
                  <a:pt x="215413" y="369779"/>
                </a:lnTo>
                <a:close/>
                <a:moveTo>
                  <a:pt x="182379" y="362546"/>
                </a:moveTo>
                <a:lnTo>
                  <a:pt x="209666" y="362546"/>
                </a:lnTo>
                <a:lnTo>
                  <a:pt x="209666" y="389904"/>
                </a:lnTo>
                <a:lnTo>
                  <a:pt x="182379" y="389904"/>
                </a:lnTo>
                <a:lnTo>
                  <a:pt x="182379" y="385584"/>
                </a:lnTo>
                <a:lnTo>
                  <a:pt x="93338" y="385584"/>
                </a:lnTo>
                <a:lnTo>
                  <a:pt x="93338" y="366866"/>
                </a:lnTo>
                <a:lnTo>
                  <a:pt x="182379" y="366866"/>
                </a:lnTo>
                <a:close/>
                <a:moveTo>
                  <a:pt x="221160" y="153341"/>
                </a:moveTo>
                <a:lnTo>
                  <a:pt x="348753" y="229321"/>
                </a:lnTo>
                <a:lnTo>
                  <a:pt x="221160" y="305302"/>
                </a:lnTo>
                <a:close/>
                <a:moveTo>
                  <a:pt x="78963" y="50164"/>
                </a:moveTo>
                <a:cubicBezTo>
                  <a:pt x="63170" y="50164"/>
                  <a:pt x="50249" y="63063"/>
                  <a:pt x="50249" y="78829"/>
                </a:cubicBezTo>
                <a:lnTo>
                  <a:pt x="50249" y="379814"/>
                </a:lnTo>
                <a:cubicBezTo>
                  <a:pt x="50249" y="395580"/>
                  <a:pt x="63170" y="408479"/>
                  <a:pt x="78963" y="408479"/>
                </a:cubicBezTo>
                <a:lnTo>
                  <a:pt x="489571" y="408479"/>
                </a:lnTo>
                <a:cubicBezTo>
                  <a:pt x="505364" y="408479"/>
                  <a:pt x="518285" y="395580"/>
                  <a:pt x="518285" y="379814"/>
                </a:cubicBezTo>
                <a:lnTo>
                  <a:pt x="518285" y="121827"/>
                </a:lnTo>
                <a:cubicBezTo>
                  <a:pt x="518285" y="106061"/>
                  <a:pt x="505364" y="93162"/>
                  <a:pt x="489571" y="93162"/>
                </a:cubicBezTo>
                <a:lnTo>
                  <a:pt x="367537" y="93162"/>
                </a:lnTo>
                <a:cubicBezTo>
                  <a:pt x="351745" y="93162"/>
                  <a:pt x="338823" y="83129"/>
                  <a:pt x="338823" y="71663"/>
                </a:cubicBezTo>
                <a:cubicBezTo>
                  <a:pt x="338823" y="60197"/>
                  <a:pt x="325902" y="50164"/>
                  <a:pt x="310109" y="50164"/>
                </a:cubicBezTo>
                <a:close/>
                <a:moveTo>
                  <a:pt x="503928" y="30098"/>
                </a:moveTo>
                <a:cubicBezTo>
                  <a:pt x="495314" y="30098"/>
                  <a:pt x="488135" y="38698"/>
                  <a:pt x="488135" y="47298"/>
                </a:cubicBezTo>
                <a:cubicBezTo>
                  <a:pt x="488135" y="55897"/>
                  <a:pt x="495314" y="64497"/>
                  <a:pt x="503928" y="64497"/>
                </a:cubicBezTo>
                <a:cubicBezTo>
                  <a:pt x="513978" y="64497"/>
                  <a:pt x="521156" y="55897"/>
                  <a:pt x="521156" y="47298"/>
                </a:cubicBezTo>
                <a:cubicBezTo>
                  <a:pt x="521156" y="38698"/>
                  <a:pt x="513978" y="30098"/>
                  <a:pt x="503928" y="30098"/>
                </a:cubicBezTo>
                <a:close/>
                <a:moveTo>
                  <a:pt x="456550" y="30098"/>
                </a:moveTo>
                <a:cubicBezTo>
                  <a:pt x="446500" y="30098"/>
                  <a:pt x="439322" y="38698"/>
                  <a:pt x="439322" y="47298"/>
                </a:cubicBezTo>
                <a:cubicBezTo>
                  <a:pt x="439322" y="55897"/>
                  <a:pt x="446500" y="64497"/>
                  <a:pt x="456550" y="64497"/>
                </a:cubicBezTo>
                <a:cubicBezTo>
                  <a:pt x="465164" y="64497"/>
                  <a:pt x="473778" y="55897"/>
                  <a:pt x="473778" y="47298"/>
                </a:cubicBezTo>
                <a:cubicBezTo>
                  <a:pt x="473778" y="38698"/>
                  <a:pt x="465164" y="30098"/>
                  <a:pt x="456550" y="30098"/>
                </a:cubicBezTo>
                <a:close/>
                <a:moveTo>
                  <a:pt x="407736" y="30098"/>
                </a:moveTo>
                <a:cubicBezTo>
                  <a:pt x="399122" y="30098"/>
                  <a:pt x="391944" y="38698"/>
                  <a:pt x="391944" y="47298"/>
                </a:cubicBezTo>
                <a:cubicBezTo>
                  <a:pt x="391944" y="55897"/>
                  <a:pt x="399122" y="64497"/>
                  <a:pt x="407736" y="64497"/>
                </a:cubicBezTo>
                <a:cubicBezTo>
                  <a:pt x="417786" y="64497"/>
                  <a:pt x="424965" y="55897"/>
                  <a:pt x="424965" y="47298"/>
                </a:cubicBezTo>
                <a:cubicBezTo>
                  <a:pt x="424965" y="38698"/>
                  <a:pt x="417786" y="30098"/>
                  <a:pt x="407736" y="30098"/>
                </a:cubicBezTo>
                <a:close/>
                <a:moveTo>
                  <a:pt x="43071" y="0"/>
                </a:moveTo>
                <a:lnTo>
                  <a:pt x="525463" y="0"/>
                </a:lnTo>
                <a:cubicBezTo>
                  <a:pt x="549870" y="0"/>
                  <a:pt x="568534" y="18632"/>
                  <a:pt x="568534" y="42998"/>
                </a:cubicBezTo>
                <a:lnTo>
                  <a:pt x="568534" y="415645"/>
                </a:lnTo>
                <a:cubicBezTo>
                  <a:pt x="568534" y="440011"/>
                  <a:pt x="549870" y="458643"/>
                  <a:pt x="525463" y="458643"/>
                </a:cubicBezTo>
                <a:lnTo>
                  <a:pt x="43071" y="458643"/>
                </a:lnTo>
                <a:cubicBezTo>
                  <a:pt x="18664" y="458643"/>
                  <a:pt x="0" y="440011"/>
                  <a:pt x="0" y="415645"/>
                </a:cubicBezTo>
                <a:lnTo>
                  <a:pt x="0" y="42998"/>
                </a:lnTo>
                <a:cubicBezTo>
                  <a:pt x="0" y="18632"/>
                  <a:pt x="18664" y="0"/>
                  <a:pt x="43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923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04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6E513C5B-F6D4-452B-9524-8B1FE9076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5800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ED88BAA-437C-4628-8D4D-DBDB78D0352D}"/>
              </a:ext>
            </a:extLst>
          </p:cNvPr>
          <p:cNvSpPr txBox="1"/>
          <p:nvPr/>
        </p:nvSpPr>
        <p:spPr>
          <a:xfrm>
            <a:off x="384582" y="201722"/>
            <a:ext cx="1965282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7200">
                <a:gradFill>
                  <a:gsLst>
                    <a:gs pos="100000">
                      <a:srgbClr val="E1B885"/>
                    </a:gs>
                    <a:gs pos="0">
                      <a:srgbClr val="FFFBF3"/>
                    </a:gs>
                  </a:gsLst>
                  <a:lin ang="5400000" scaled="0"/>
                </a:gradFill>
                <a:effectLst>
                  <a:outerShdw blurRad="63500" dist="63500" dir="2700000" algn="tl">
                    <a:srgbClr val="000000"/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1B885"/>
                    </a:gs>
                    <a:gs pos="0">
                      <a:srgbClr val="FFFBF3"/>
                    </a:gs>
                  </a:gsLst>
                  <a:lin ang="5400000" scaled="0"/>
                </a:gradFill>
                <a:effectLst>
                  <a:outerShdw blurRad="63500" dist="63500" dir="2700000" algn="tl">
                    <a:srgbClr val="00000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T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1B885"/>
                    </a:gs>
                    <a:gs pos="0">
                      <a:srgbClr val="FFFBF3"/>
                    </a:gs>
                  </a:gsLst>
                  <a:lin ang="5400000" scaled="0"/>
                </a:gradFill>
                <a:effectLst>
                  <a:outerShdw blurRad="63500" dist="63500" dir="2700000" algn="tl">
                    <a:srgbClr val="00000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he Logo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1B885"/>
                  </a:gs>
                  <a:gs pos="0">
                    <a:srgbClr val="FFFBF3"/>
                  </a:gs>
                </a:gsLst>
                <a:lin ang="5400000" scaled="0"/>
              </a:gradFill>
              <a:effectLst>
                <a:outerShdw blurRad="63500" dist="63500" dir="2700000" algn="tl">
                  <a:srgbClr val="00000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73CCA5C-479C-4B2C-A646-56F903EB9417}"/>
              </a:ext>
            </a:extLst>
          </p:cNvPr>
          <p:cNvGrpSpPr/>
          <p:nvPr/>
        </p:nvGrpSpPr>
        <p:grpSpPr>
          <a:xfrm>
            <a:off x="1134864" y="0"/>
            <a:ext cx="6858000" cy="6858000"/>
            <a:chOff x="11029142" y="0"/>
            <a:chExt cx="6858000" cy="68580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A21638E9-2979-4000-AA4E-C6CCFBCD96A5}"/>
                </a:ext>
              </a:extLst>
            </p:cNvPr>
            <p:cNvSpPr/>
            <p:nvPr/>
          </p:nvSpPr>
          <p:spPr>
            <a:xfrm>
              <a:off x="11029142" y="0"/>
              <a:ext cx="6858000" cy="6858000"/>
            </a:xfrm>
            <a:prstGeom prst="ellipse">
              <a:avLst/>
            </a:prstGeom>
            <a:solidFill>
              <a:srgbClr val="56041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B5A7E38-0369-476F-BC2E-A6DA5B7EE243}"/>
                </a:ext>
              </a:extLst>
            </p:cNvPr>
            <p:cNvSpPr/>
            <p:nvPr/>
          </p:nvSpPr>
          <p:spPr>
            <a:xfrm>
              <a:off x="11410142" y="381000"/>
              <a:ext cx="6096000" cy="6096000"/>
            </a:xfrm>
            <a:prstGeom prst="ellipse">
              <a:avLst/>
            </a:prstGeom>
            <a:solidFill>
              <a:srgbClr val="1A020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DB1066D-D146-4625-9CF1-51DD0109AA5A}"/>
                </a:ext>
              </a:extLst>
            </p:cNvPr>
            <p:cNvSpPr txBox="1"/>
            <p:nvPr/>
          </p:nvSpPr>
          <p:spPr>
            <a:xfrm>
              <a:off x="11365950" y="2774975"/>
              <a:ext cx="6184385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E1B885"/>
                      </a:gs>
                      <a:gs pos="0">
                        <a:srgbClr val="FFFBF3"/>
                      </a:gs>
                    </a:gsLst>
                    <a:lin ang="5400000" scaled="0"/>
                  </a:gradFill>
                  <a:effectLst>
                    <a:outerShdw blurRad="63500" dist="63500" dir="2700000" algn="tl">
                      <a:srgbClr val="000000"/>
                    </a:outerShdw>
                  </a:effectLst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行业研究报告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32E8DAA-463B-4A3A-9A24-6939A4BE69BC}"/>
                </a:ext>
              </a:extLst>
            </p:cNvPr>
            <p:cNvSpPr txBox="1"/>
            <p:nvPr/>
          </p:nvSpPr>
          <p:spPr>
            <a:xfrm>
              <a:off x="13073148" y="1845335"/>
              <a:ext cx="276998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>
                    <a:outerShdw blurRad="63500" dist="63500" dir="2700000" algn="tl">
                      <a:srgbClr val="000000"/>
                    </a:outerShdw>
                  </a:effectLst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直播电商</a:t>
              </a: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993658C-01E4-42CB-B463-4D19025C8A61}"/>
                </a:ext>
              </a:extLst>
            </p:cNvPr>
            <p:cNvSpPr/>
            <p:nvPr/>
          </p:nvSpPr>
          <p:spPr>
            <a:xfrm>
              <a:off x="11882582" y="853440"/>
              <a:ext cx="5151120" cy="5151120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rgbClr val="F9F6CC">
                      <a:alpha val="0"/>
                    </a:srgbClr>
                  </a:gs>
                  <a:gs pos="0">
                    <a:srgbClr val="F9F6CC"/>
                  </a:gs>
                  <a:gs pos="52000">
                    <a:srgbClr val="F9F6CC">
                      <a:alpha val="0"/>
                    </a:srgbClr>
                  </a:gs>
                  <a:gs pos="35000">
                    <a:srgbClr val="F9F6CC">
                      <a:alpha val="0"/>
                    </a:srgbClr>
                  </a:gs>
                  <a:gs pos="74200">
                    <a:srgbClr val="F9F6CC"/>
                  </a:gs>
                  <a:gs pos="86000">
                    <a:srgbClr val="F9F6C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87A99F9-3DA0-4320-B8A8-0B73C2D1C195}"/>
                </a:ext>
              </a:extLst>
            </p:cNvPr>
            <p:cNvSpPr txBox="1"/>
            <p:nvPr/>
          </p:nvSpPr>
          <p:spPr>
            <a:xfrm>
              <a:off x="12611483" y="4263971"/>
              <a:ext cx="3693319" cy="14773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spc="600">
                  <a:gradFill>
                    <a:gsLst>
                      <a:gs pos="46000">
                        <a:srgbClr val="F9F6CC"/>
                      </a:gs>
                      <a:gs pos="0">
                        <a:srgbClr val="FFFBF3"/>
                      </a:gs>
                      <a:gs pos="100000">
                        <a:srgbClr val="FFFBF3"/>
                      </a:gs>
                    </a:gsLst>
                    <a:lin ang="5400000" scaled="0"/>
                  </a:gradFill>
                  <a:effectLst>
                    <a:outerShdw blurRad="63500" dist="63500" dir="2700000" algn="tl">
                      <a:srgbClr val="000000"/>
                    </a:outerShdw>
                  </a:effectLst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>
                    <a:outerShdw blurRad="63500" dist="63500" dir="2700000" algn="tl">
                      <a:srgbClr val="000000"/>
                    </a:outerShdw>
                  </a:effectLst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淘宝直播</a:t>
              </a:r>
              <a:endPara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>
                  <a:outerShdw blurRad="63500" dist="63500" dir="2700000" algn="tl">
                    <a:srgbClr val="000000"/>
                  </a:outerShdw>
                </a:effectLst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90000"/>
                    </a:prstClr>
                  </a:solidFill>
                  <a:effectLst>
                    <a:outerShdw blurRad="63500" dist="63500" dir="2700000" algn="tl">
                      <a:srgbClr val="000000"/>
                    </a:outerShdw>
                  </a:effectLst>
                  <a:uLnTx/>
                  <a:uFillTx/>
                  <a:latin typeface="方正姚体" panose="02010601030101010101" pitchFamily="2" charset="-122"/>
                  <a:ea typeface="方正姚体" panose="02010601030101010101" pitchFamily="2" charset="-122"/>
                  <a:cs typeface="+mn-cs"/>
                </a:rPr>
                <a:t>市场研究中心</a:t>
              </a:r>
            </a:p>
          </p:txBody>
        </p:sp>
      </p:grpSp>
      <p:pic>
        <p:nvPicPr>
          <p:cNvPr id="35" name="图片 34" descr="黑暗中的灯光&#10;&#10;描述已自动生成">
            <a:extLst>
              <a:ext uri="{FF2B5EF4-FFF2-40B4-BE49-F238E27FC236}">
                <a16:creationId xmlns:a16="http://schemas.microsoft.com/office/drawing/2014/main" xmlns="" id="{FC9AC1A8-BC13-4EAF-ABE5-3BA28329B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32" y="1393064"/>
            <a:ext cx="9521418" cy="5289676"/>
          </a:xfrm>
          <a:prstGeom prst="rect">
            <a:avLst/>
          </a:prstGeom>
        </p:spPr>
      </p:pic>
      <p:pic>
        <p:nvPicPr>
          <p:cNvPr id="9" name="图片 8" descr="穿白色衣服的人&#10;&#10;描述已自动生成">
            <a:extLst>
              <a:ext uri="{FF2B5EF4-FFF2-40B4-BE49-F238E27FC236}">
                <a16:creationId xmlns:a16="http://schemas.microsoft.com/office/drawing/2014/main" xmlns="" id="{7E762E1D-F9EB-46DD-8150-28E53CF9BF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9"/>
          <a:stretch/>
        </p:blipFill>
        <p:spPr>
          <a:xfrm>
            <a:off x="7139424" y="337079"/>
            <a:ext cx="5052576" cy="652092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2346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2127">
              <a:srgbClr val="210688"/>
            </a:gs>
            <a:gs pos="43000">
              <a:srgbClr val="210688"/>
            </a:gs>
            <a:gs pos="100000">
              <a:srgbClr val="6915AF"/>
            </a:gs>
            <a:gs pos="0">
              <a:srgbClr val="6915A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>
            <a:extLst>
              <a:ext uri="{FF2B5EF4-FFF2-40B4-BE49-F238E27FC236}">
                <a16:creationId xmlns:a16="http://schemas.microsoft.com/office/drawing/2014/main" xmlns="" id="{2E0AC29F-74B8-4E34-AD4A-3467DD26315A}"/>
              </a:ext>
            </a:extLst>
          </p:cNvPr>
          <p:cNvGrpSpPr/>
          <p:nvPr/>
        </p:nvGrpSpPr>
        <p:grpSpPr>
          <a:xfrm>
            <a:off x="8074101" y="-1041017"/>
            <a:ext cx="6313898" cy="2625353"/>
            <a:chOff x="6558264" y="-8522753"/>
            <a:chExt cx="6313898" cy="2625353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3E6A3B97-E734-4907-8DE6-023CBFCBA753}"/>
                </a:ext>
              </a:extLst>
            </p:cNvPr>
            <p:cNvSpPr/>
            <p:nvPr/>
          </p:nvSpPr>
          <p:spPr>
            <a:xfrm>
              <a:off x="6558264" y="-7954800"/>
              <a:ext cx="4093314" cy="2057400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B6462D7C-DA6B-4670-B8C8-7007EDE4A9F3}"/>
                </a:ext>
              </a:extLst>
            </p:cNvPr>
            <p:cNvSpPr/>
            <p:nvPr/>
          </p:nvSpPr>
          <p:spPr>
            <a:xfrm>
              <a:off x="6640078" y="-7984692"/>
              <a:ext cx="4128372" cy="2075021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B516F51D-3B34-4574-B2E8-F7065F09B284}"/>
                </a:ext>
              </a:extLst>
            </p:cNvPr>
            <p:cNvSpPr/>
            <p:nvPr/>
          </p:nvSpPr>
          <p:spPr>
            <a:xfrm>
              <a:off x="6721894" y="-8014584"/>
              <a:ext cx="4163430" cy="2092642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6D45E5D6-3D3B-41CA-8FF3-E12225975173}"/>
                </a:ext>
              </a:extLst>
            </p:cNvPr>
            <p:cNvSpPr/>
            <p:nvPr/>
          </p:nvSpPr>
          <p:spPr>
            <a:xfrm>
              <a:off x="6803708" y="-8044476"/>
              <a:ext cx="4198488" cy="2110263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387BC654-134B-4C39-B0EC-50FDA1BF8965}"/>
                </a:ext>
              </a:extLst>
            </p:cNvPr>
            <p:cNvSpPr/>
            <p:nvPr/>
          </p:nvSpPr>
          <p:spPr>
            <a:xfrm>
              <a:off x="6885523" y="-8074368"/>
              <a:ext cx="4233547" cy="2127884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7A2FBE80-E3D7-48F1-8202-8E93980354D7}"/>
                </a:ext>
              </a:extLst>
            </p:cNvPr>
            <p:cNvSpPr/>
            <p:nvPr/>
          </p:nvSpPr>
          <p:spPr>
            <a:xfrm>
              <a:off x="6967338" y="-8104261"/>
              <a:ext cx="4268605" cy="2145505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2605FFA0-5C9F-4FBE-935E-37C703ED8F45}"/>
                </a:ext>
              </a:extLst>
            </p:cNvPr>
            <p:cNvSpPr/>
            <p:nvPr/>
          </p:nvSpPr>
          <p:spPr>
            <a:xfrm>
              <a:off x="7049153" y="-8134153"/>
              <a:ext cx="4303663" cy="2163126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A4BD40F1-5D34-4902-B3C5-34EDDC8D79A0}"/>
                </a:ext>
              </a:extLst>
            </p:cNvPr>
            <p:cNvSpPr/>
            <p:nvPr/>
          </p:nvSpPr>
          <p:spPr>
            <a:xfrm>
              <a:off x="7130967" y="-8164046"/>
              <a:ext cx="4338721" cy="2180747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6B6A7EFD-0A18-47F5-B898-50CDFA44E233}"/>
                </a:ext>
              </a:extLst>
            </p:cNvPr>
            <p:cNvSpPr/>
            <p:nvPr/>
          </p:nvSpPr>
          <p:spPr>
            <a:xfrm>
              <a:off x="7212782" y="-8193938"/>
              <a:ext cx="4373779" cy="2198368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371C87B8-6593-4B03-9A29-B1FA8FD765A5}"/>
                </a:ext>
              </a:extLst>
            </p:cNvPr>
            <p:cNvSpPr/>
            <p:nvPr/>
          </p:nvSpPr>
          <p:spPr>
            <a:xfrm>
              <a:off x="7294597" y="-8223830"/>
              <a:ext cx="4408837" cy="2215989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E3326A54-190D-4683-A019-2F51259F3CC8}"/>
                </a:ext>
              </a:extLst>
            </p:cNvPr>
            <p:cNvSpPr/>
            <p:nvPr/>
          </p:nvSpPr>
          <p:spPr>
            <a:xfrm>
              <a:off x="7376412" y="-8253723"/>
              <a:ext cx="4443895" cy="2233611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2F4A83D3-F086-45DD-B7B1-CC78B20B5651}"/>
                </a:ext>
              </a:extLst>
            </p:cNvPr>
            <p:cNvSpPr/>
            <p:nvPr/>
          </p:nvSpPr>
          <p:spPr>
            <a:xfrm>
              <a:off x="7458226" y="-8283615"/>
              <a:ext cx="4478953" cy="2251232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FA8BAC6D-E8EA-47AB-84FF-D882C7CA0435}"/>
                </a:ext>
              </a:extLst>
            </p:cNvPr>
            <p:cNvSpPr/>
            <p:nvPr/>
          </p:nvSpPr>
          <p:spPr>
            <a:xfrm>
              <a:off x="7540041" y="-8313507"/>
              <a:ext cx="4514011" cy="2268853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104BBF27-A9A7-4D17-AADD-53F6F843D6FD}"/>
                </a:ext>
              </a:extLst>
            </p:cNvPr>
            <p:cNvSpPr/>
            <p:nvPr/>
          </p:nvSpPr>
          <p:spPr>
            <a:xfrm>
              <a:off x="7621856" y="-8343399"/>
              <a:ext cx="4549069" cy="2286474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114A7277-EE7F-473B-AEA2-E8C249CD7B15}"/>
                </a:ext>
              </a:extLst>
            </p:cNvPr>
            <p:cNvSpPr/>
            <p:nvPr/>
          </p:nvSpPr>
          <p:spPr>
            <a:xfrm>
              <a:off x="7703671" y="-8373291"/>
              <a:ext cx="4584128" cy="2304095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0B9D0CE4-F619-420C-8E29-E65D09D1DE32}"/>
                </a:ext>
              </a:extLst>
            </p:cNvPr>
            <p:cNvSpPr/>
            <p:nvPr/>
          </p:nvSpPr>
          <p:spPr>
            <a:xfrm>
              <a:off x="7785485" y="-8403184"/>
              <a:ext cx="4619185" cy="2321716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92F26AF4-3C87-48EC-BF47-4EC6B85CB3D1}"/>
                </a:ext>
              </a:extLst>
            </p:cNvPr>
            <p:cNvSpPr/>
            <p:nvPr/>
          </p:nvSpPr>
          <p:spPr>
            <a:xfrm>
              <a:off x="7867300" y="-8433076"/>
              <a:ext cx="4654244" cy="2339337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E32B2ED3-D280-4CA3-A95D-468486DAC16C}"/>
                </a:ext>
              </a:extLst>
            </p:cNvPr>
            <p:cNvSpPr/>
            <p:nvPr/>
          </p:nvSpPr>
          <p:spPr>
            <a:xfrm>
              <a:off x="7949115" y="-8462968"/>
              <a:ext cx="4689302" cy="2356958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15CE6863-E275-4D5F-BA17-93A78B5E8015}"/>
                </a:ext>
              </a:extLst>
            </p:cNvPr>
            <p:cNvSpPr/>
            <p:nvPr/>
          </p:nvSpPr>
          <p:spPr>
            <a:xfrm>
              <a:off x="8030930" y="-8492861"/>
              <a:ext cx="4724360" cy="2374579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lumMod val="100000"/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45A077F1-D964-486D-95CD-F6CE1CD837B5}"/>
                </a:ext>
              </a:extLst>
            </p:cNvPr>
            <p:cNvSpPr/>
            <p:nvPr/>
          </p:nvSpPr>
          <p:spPr>
            <a:xfrm>
              <a:off x="8112744" y="-8522753"/>
              <a:ext cx="4759418" cy="2392200"/>
            </a:xfrm>
            <a:custGeom>
              <a:avLst/>
              <a:gdLst>
                <a:gd name="connsiteX0" fmla="*/ 85194 w 4093314"/>
                <a:gd name="connsiteY0" fmla="*/ 0 h 2057400"/>
                <a:gd name="connsiteX1" fmla="*/ 100434 w 4093314"/>
                <a:gd name="connsiteY1" fmla="*/ 320040 h 2057400"/>
                <a:gd name="connsiteX2" fmla="*/ 1091034 w 4093314"/>
                <a:gd name="connsiteY2" fmla="*/ 899160 h 2057400"/>
                <a:gd name="connsiteX3" fmla="*/ 2203554 w 4093314"/>
                <a:gd name="connsiteY3" fmla="*/ 1036320 h 2057400"/>
                <a:gd name="connsiteX4" fmla="*/ 3178914 w 4093314"/>
                <a:gd name="connsiteY4" fmla="*/ 1463040 h 2057400"/>
                <a:gd name="connsiteX5" fmla="*/ 4093314 w 4093314"/>
                <a:gd name="connsiteY5" fmla="*/ 2057400 h 205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3314" h="2057400">
                  <a:moveTo>
                    <a:pt x="85194" y="0"/>
                  </a:moveTo>
                  <a:cubicBezTo>
                    <a:pt x="8994" y="85090"/>
                    <a:pt x="-67206" y="170180"/>
                    <a:pt x="100434" y="320040"/>
                  </a:cubicBezTo>
                  <a:cubicBezTo>
                    <a:pt x="268074" y="469900"/>
                    <a:pt x="740514" y="779780"/>
                    <a:pt x="1091034" y="899160"/>
                  </a:cubicBezTo>
                  <a:cubicBezTo>
                    <a:pt x="1441554" y="1018540"/>
                    <a:pt x="1855574" y="942340"/>
                    <a:pt x="2203554" y="1036320"/>
                  </a:cubicBezTo>
                  <a:cubicBezTo>
                    <a:pt x="2551534" y="1130300"/>
                    <a:pt x="2863954" y="1292860"/>
                    <a:pt x="3178914" y="1463040"/>
                  </a:cubicBezTo>
                  <a:cubicBezTo>
                    <a:pt x="3493874" y="1633220"/>
                    <a:pt x="3940914" y="1983740"/>
                    <a:pt x="4093314" y="2057400"/>
                  </a:cubicBezTo>
                </a:path>
              </a:pathLst>
            </a:custGeom>
            <a:noFill/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F889A437-6782-4897-9CF3-0D1F313C8D94}"/>
              </a:ext>
            </a:extLst>
          </p:cNvPr>
          <p:cNvGrpSpPr/>
          <p:nvPr/>
        </p:nvGrpSpPr>
        <p:grpSpPr>
          <a:xfrm>
            <a:off x="-33437" y="2209801"/>
            <a:ext cx="2080301" cy="6507431"/>
            <a:chOff x="-172601" y="2499885"/>
            <a:chExt cx="2080301" cy="6507431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8843FECA-495A-45DA-B66C-A77959A667A5}"/>
                </a:ext>
              </a:extLst>
            </p:cNvPr>
            <p:cNvSpPr/>
            <p:nvPr/>
          </p:nvSpPr>
          <p:spPr>
            <a:xfrm rot="20859910">
              <a:off x="-172601" y="5818443"/>
              <a:ext cx="1059484" cy="3188873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6D3733E5-654C-4274-AE36-4C952075A3D2}"/>
                </a:ext>
              </a:extLst>
            </p:cNvPr>
            <p:cNvSpPr/>
            <p:nvPr/>
          </p:nvSpPr>
          <p:spPr>
            <a:xfrm rot="20859910">
              <a:off x="-149478" y="5643782"/>
              <a:ext cx="1090088" cy="3280986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A89899B-5C47-464C-AA95-BF0BFD7D74EB}"/>
                </a:ext>
              </a:extLst>
            </p:cNvPr>
            <p:cNvSpPr/>
            <p:nvPr/>
          </p:nvSpPr>
          <p:spPr>
            <a:xfrm rot="20859910">
              <a:off x="-126355" y="5469121"/>
              <a:ext cx="1120692" cy="3373100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527A1F0-0B50-4CC6-B663-5633195E99C3}"/>
                </a:ext>
              </a:extLst>
            </p:cNvPr>
            <p:cNvSpPr/>
            <p:nvPr/>
          </p:nvSpPr>
          <p:spPr>
            <a:xfrm rot="20859910">
              <a:off x="-103232" y="5294460"/>
              <a:ext cx="1151296" cy="3465213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B8A5BA4D-B520-4A45-982E-923087CF24D9}"/>
                </a:ext>
              </a:extLst>
            </p:cNvPr>
            <p:cNvSpPr/>
            <p:nvPr/>
          </p:nvSpPr>
          <p:spPr>
            <a:xfrm rot="20859910">
              <a:off x="-80108" y="5119799"/>
              <a:ext cx="1181900" cy="3557326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DBB88151-75A3-48AD-887C-C4ADA6B48C59}"/>
                </a:ext>
              </a:extLst>
            </p:cNvPr>
            <p:cNvSpPr/>
            <p:nvPr/>
          </p:nvSpPr>
          <p:spPr>
            <a:xfrm rot="20859910">
              <a:off x="-56985" y="4945138"/>
              <a:ext cx="1212504" cy="3649439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18D6F014-A6E2-4C8F-A6D5-FDBA1D10955E}"/>
                </a:ext>
              </a:extLst>
            </p:cNvPr>
            <p:cNvSpPr/>
            <p:nvPr/>
          </p:nvSpPr>
          <p:spPr>
            <a:xfrm rot="20859910">
              <a:off x="-33862" y="4770477"/>
              <a:ext cx="1243108" cy="3741552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3000AAA-ACF5-43CF-BC17-8824E23B8C8F}"/>
                </a:ext>
              </a:extLst>
            </p:cNvPr>
            <p:cNvSpPr/>
            <p:nvPr/>
          </p:nvSpPr>
          <p:spPr>
            <a:xfrm rot="20859910">
              <a:off x="-10739" y="4595816"/>
              <a:ext cx="1273712" cy="3833666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81735DF4-9BB2-466D-AF76-C896E629BD7C}"/>
                </a:ext>
              </a:extLst>
            </p:cNvPr>
            <p:cNvSpPr/>
            <p:nvPr/>
          </p:nvSpPr>
          <p:spPr>
            <a:xfrm rot="20859910">
              <a:off x="12384" y="4421155"/>
              <a:ext cx="1304316" cy="3925779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44CEA3AD-F3FD-4F81-AF97-A23A676A8399}"/>
                </a:ext>
              </a:extLst>
            </p:cNvPr>
            <p:cNvSpPr/>
            <p:nvPr/>
          </p:nvSpPr>
          <p:spPr>
            <a:xfrm rot="20859910">
              <a:off x="35507" y="4246494"/>
              <a:ext cx="1334920" cy="4017892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95259811-62E3-4F43-9A60-688A9527B42E}"/>
                </a:ext>
              </a:extLst>
            </p:cNvPr>
            <p:cNvSpPr/>
            <p:nvPr/>
          </p:nvSpPr>
          <p:spPr>
            <a:xfrm rot="20859910">
              <a:off x="58631" y="4071834"/>
              <a:ext cx="1365525" cy="4110005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2A2267C8-8C9F-4F25-94B9-EF95F7F48462}"/>
                </a:ext>
              </a:extLst>
            </p:cNvPr>
            <p:cNvSpPr/>
            <p:nvPr/>
          </p:nvSpPr>
          <p:spPr>
            <a:xfrm rot="20859910">
              <a:off x="81754" y="3897173"/>
              <a:ext cx="1396129" cy="4202118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02C4E7A0-5258-4EE4-B68C-5BBCA9831270}"/>
                </a:ext>
              </a:extLst>
            </p:cNvPr>
            <p:cNvSpPr/>
            <p:nvPr/>
          </p:nvSpPr>
          <p:spPr>
            <a:xfrm rot="20859910">
              <a:off x="104877" y="3722512"/>
              <a:ext cx="1426733" cy="4294232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7A2A172F-9FDC-471F-811E-D85364F0490E}"/>
                </a:ext>
              </a:extLst>
            </p:cNvPr>
            <p:cNvSpPr/>
            <p:nvPr/>
          </p:nvSpPr>
          <p:spPr>
            <a:xfrm rot="20859910">
              <a:off x="128000" y="3547850"/>
              <a:ext cx="1457337" cy="4386345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D0E887DD-ED4A-461A-A0DB-C543F0CD78D5}"/>
                </a:ext>
              </a:extLst>
            </p:cNvPr>
            <p:cNvSpPr/>
            <p:nvPr/>
          </p:nvSpPr>
          <p:spPr>
            <a:xfrm rot="20859910">
              <a:off x="151123" y="3373190"/>
              <a:ext cx="1487941" cy="4478458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AC4676DB-BDE3-4213-B4FF-3D0473A9186B}"/>
                </a:ext>
              </a:extLst>
            </p:cNvPr>
            <p:cNvSpPr/>
            <p:nvPr/>
          </p:nvSpPr>
          <p:spPr>
            <a:xfrm rot="20859910">
              <a:off x="174246" y="3198529"/>
              <a:ext cx="1518545" cy="4570571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5DF5E12A-78C2-4310-B321-E4F66C54F41D}"/>
                </a:ext>
              </a:extLst>
            </p:cNvPr>
            <p:cNvSpPr/>
            <p:nvPr/>
          </p:nvSpPr>
          <p:spPr>
            <a:xfrm rot="20859910">
              <a:off x="197370" y="3023868"/>
              <a:ext cx="1549149" cy="4662684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5E5AF4C1-23AF-473F-A7FE-94E59F0DC9D6}"/>
                </a:ext>
              </a:extLst>
            </p:cNvPr>
            <p:cNvSpPr/>
            <p:nvPr/>
          </p:nvSpPr>
          <p:spPr>
            <a:xfrm rot="20859910">
              <a:off x="220493" y="2849207"/>
              <a:ext cx="1579753" cy="4754798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514173D4-B83F-4861-9FFD-FC387E554523}"/>
                </a:ext>
              </a:extLst>
            </p:cNvPr>
            <p:cNvSpPr/>
            <p:nvPr/>
          </p:nvSpPr>
          <p:spPr>
            <a:xfrm rot="20859910">
              <a:off x="243616" y="2674546"/>
              <a:ext cx="1610357" cy="4846911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 cap="flat" cmpd="sng" algn="ctr">
              <a:solidFill>
                <a:schemeClr val="bg1">
                  <a:alpha val="12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8A84B0A7-4601-447A-A53E-189115358B0F}"/>
                </a:ext>
              </a:extLst>
            </p:cNvPr>
            <p:cNvSpPr/>
            <p:nvPr/>
          </p:nvSpPr>
          <p:spPr>
            <a:xfrm rot="20859910">
              <a:off x="266739" y="2499885"/>
              <a:ext cx="1640961" cy="4939024"/>
            </a:xfrm>
            <a:custGeom>
              <a:avLst/>
              <a:gdLst>
                <a:gd name="connsiteX0" fmla="*/ 235173 w 1741809"/>
                <a:gd name="connsiteY0" fmla="*/ 0 h 5242560"/>
                <a:gd name="connsiteX1" fmla="*/ 113253 w 1741809"/>
                <a:gd name="connsiteY1" fmla="*/ 853440 h 5242560"/>
                <a:gd name="connsiteX2" fmla="*/ 1652493 w 1741809"/>
                <a:gd name="connsiteY2" fmla="*/ 2651760 h 5242560"/>
                <a:gd name="connsiteX3" fmla="*/ 1423893 w 1741809"/>
                <a:gd name="connsiteY3" fmla="*/ 5242560 h 524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1809" h="5242560">
                  <a:moveTo>
                    <a:pt x="235173" y="0"/>
                  </a:moveTo>
                  <a:cubicBezTo>
                    <a:pt x="56103" y="205740"/>
                    <a:pt x="-122967" y="411480"/>
                    <a:pt x="113253" y="853440"/>
                  </a:cubicBezTo>
                  <a:cubicBezTo>
                    <a:pt x="349473" y="1295400"/>
                    <a:pt x="1434053" y="1920240"/>
                    <a:pt x="1652493" y="2651760"/>
                  </a:cubicBezTo>
                  <a:cubicBezTo>
                    <a:pt x="1870933" y="3383280"/>
                    <a:pt x="1647413" y="4312920"/>
                    <a:pt x="1423893" y="5242560"/>
                  </a:cubicBezTo>
                </a:path>
              </a:pathLst>
            </a:custGeom>
            <a:noFill/>
            <a:ln w="635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0" name="等腰三角形 9">
            <a:extLst>
              <a:ext uri="{FF2B5EF4-FFF2-40B4-BE49-F238E27FC236}">
                <a16:creationId xmlns:a16="http://schemas.microsoft.com/office/drawing/2014/main" xmlns="" id="{4DBFBF67-CD27-482A-8D49-DC996B7DD635}"/>
              </a:ext>
            </a:extLst>
          </p:cNvPr>
          <p:cNvSpPr/>
          <p:nvPr/>
        </p:nvSpPr>
        <p:spPr>
          <a:xfrm rot="5400000" flipH="1">
            <a:off x="958846" y="899567"/>
            <a:ext cx="3122927" cy="2964100"/>
          </a:xfrm>
          <a:custGeom>
            <a:avLst/>
            <a:gdLst>
              <a:gd name="connsiteX0" fmla="*/ 0 w 2926080"/>
              <a:gd name="connsiteY0" fmla="*/ 2522483 h 2522483"/>
              <a:gd name="connsiteX1" fmla="*/ 1463040 w 2926080"/>
              <a:gd name="connsiteY1" fmla="*/ 0 h 2522483"/>
              <a:gd name="connsiteX2" fmla="*/ 2926080 w 2926080"/>
              <a:gd name="connsiteY2" fmla="*/ 2522483 h 2522483"/>
              <a:gd name="connsiteX3" fmla="*/ 0 w 2926080"/>
              <a:gd name="connsiteY3" fmla="*/ 2522483 h 2522483"/>
              <a:gd name="connsiteX0" fmla="*/ 0 w 2957966"/>
              <a:gd name="connsiteY0" fmla="*/ 2522483 h 2522483"/>
              <a:gd name="connsiteX1" fmla="*/ 1463040 w 2957966"/>
              <a:gd name="connsiteY1" fmla="*/ 0 h 2522483"/>
              <a:gd name="connsiteX2" fmla="*/ 2926080 w 2957966"/>
              <a:gd name="connsiteY2" fmla="*/ 2522483 h 2522483"/>
              <a:gd name="connsiteX3" fmla="*/ 0 w 2957966"/>
              <a:gd name="connsiteY3" fmla="*/ 2522483 h 2522483"/>
              <a:gd name="connsiteX0" fmla="*/ 31886 w 2989852"/>
              <a:gd name="connsiteY0" fmla="*/ 2522483 h 2522483"/>
              <a:gd name="connsiteX1" fmla="*/ 1494926 w 2989852"/>
              <a:gd name="connsiteY1" fmla="*/ 0 h 2522483"/>
              <a:gd name="connsiteX2" fmla="*/ 2957966 w 2989852"/>
              <a:gd name="connsiteY2" fmla="*/ 2522483 h 2522483"/>
              <a:gd name="connsiteX3" fmla="*/ 31886 w 2989852"/>
              <a:gd name="connsiteY3" fmla="*/ 2522483 h 2522483"/>
              <a:gd name="connsiteX0" fmla="*/ 31886 w 2989852"/>
              <a:gd name="connsiteY0" fmla="*/ 2522483 h 2837793"/>
              <a:gd name="connsiteX1" fmla="*/ 1494926 w 2989852"/>
              <a:gd name="connsiteY1" fmla="*/ 0 h 2837793"/>
              <a:gd name="connsiteX2" fmla="*/ 2957966 w 2989852"/>
              <a:gd name="connsiteY2" fmla="*/ 2522483 h 2837793"/>
              <a:gd name="connsiteX3" fmla="*/ 31886 w 2989852"/>
              <a:gd name="connsiteY3" fmla="*/ 2522483 h 283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9852" h="2837793">
                <a:moveTo>
                  <a:pt x="31886" y="2522483"/>
                </a:moveTo>
                <a:cubicBezTo>
                  <a:pt x="-211954" y="2102069"/>
                  <a:pt x="1007246" y="0"/>
                  <a:pt x="1494926" y="0"/>
                </a:cubicBezTo>
                <a:cubicBezTo>
                  <a:pt x="1982606" y="0"/>
                  <a:pt x="3201806" y="2102069"/>
                  <a:pt x="2957966" y="2522483"/>
                </a:cubicBezTo>
                <a:cubicBezTo>
                  <a:pt x="2714126" y="2942897"/>
                  <a:pt x="275726" y="2942897"/>
                  <a:pt x="31886" y="2522483"/>
                </a:cubicBezTo>
                <a:close/>
              </a:path>
            </a:pathLst>
          </a:custGeom>
          <a:gradFill flip="none" rotWithShape="1">
            <a:gsLst>
              <a:gs pos="100000">
                <a:srgbClr val="3D46FF">
                  <a:alpha val="0"/>
                </a:srgbClr>
              </a:gs>
              <a:gs pos="76000">
                <a:srgbClr val="3D46FF">
                  <a:alpha val="28000"/>
                </a:srgbClr>
              </a:gs>
              <a:gs pos="34000">
                <a:srgbClr val="D52BEA">
                  <a:alpha val="4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5F701872-F5FD-4F19-BC58-A3E41547058A}"/>
              </a:ext>
            </a:extLst>
          </p:cNvPr>
          <p:cNvSpPr/>
          <p:nvPr/>
        </p:nvSpPr>
        <p:spPr>
          <a:xfrm>
            <a:off x="1408068" y="4648199"/>
            <a:ext cx="3858413" cy="490959"/>
          </a:xfrm>
          <a:prstGeom prst="parallelogram">
            <a:avLst/>
          </a:prstGeom>
          <a:gradFill>
            <a:gsLst>
              <a:gs pos="8000">
                <a:srgbClr val="3D46FF"/>
              </a:gs>
              <a:gs pos="100000">
                <a:srgbClr val="D52BEA"/>
              </a:gs>
            </a:gsLst>
            <a:lin ang="0" scaled="0"/>
          </a:gradFill>
          <a:ln w="63500" cap="rnd">
            <a:gradFill>
              <a:gsLst>
                <a:gs pos="8000">
                  <a:srgbClr val="3D46FF"/>
                </a:gs>
                <a:gs pos="100000">
                  <a:srgbClr val="D52BEA"/>
                </a:gs>
              </a:gsLst>
              <a:lin ang="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雅酷黑 55W" panose="020B0504020202020204" pitchFamily="34" charset="-122"/>
                <a:ea typeface="汉仪雅酷黑 55W" panose="020B0504020202020204" pitchFamily="34" charset="-122"/>
                <a:cs typeface="+mn-cs"/>
              </a:rPr>
              <a:t>淘宝直播市场研究中心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A3998788-A6B0-404E-BBFE-EC2608D2BC05}"/>
              </a:ext>
            </a:extLst>
          </p:cNvPr>
          <p:cNvGrpSpPr/>
          <p:nvPr/>
        </p:nvGrpSpPr>
        <p:grpSpPr>
          <a:xfrm>
            <a:off x="6196024" y="282763"/>
            <a:ext cx="6239816" cy="7163748"/>
            <a:chOff x="5245197" y="-1022736"/>
            <a:chExt cx="7133102" cy="818930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5C074CEF-269B-4E2D-9C9E-603C46A090E1}"/>
                </a:ext>
              </a:extLst>
            </p:cNvPr>
            <p:cNvGrpSpPr/>
            <p:nvPr/>
          </p:nvGrpSpPr>
          <p:grpSpPr>
            <a:xfrm>
              <a:off x="5245197" y="396240"/>
              <a:ext cx="7133102" cy="6770326"/>
              <a:chOff x="5245197" y="396240"/>
              <a:chExt cx="7133102" cy="6770326"/>
            </a:xfrm>
          </p:grpSpPr>
          <p:sp>
            <p:nvSpPr>
              <p:cNvPr id="12" name="等腰三角形 9">
                <a:extLst>
                  <a:ext uri="{FF2B5EF4-FFF2-40B4-BE49-F238E27FC236}">
                    <a16:creationId xmlns:a16="http://schemas.microsoft.com/office/drawing/2014/main" xmlns="" id="{D1CC7DDB-172C-4BE1-BAD1-F07C60ED8EF1}"/>
                  </a:ext>
                </a:extLst>
              </p:cNvPr>
              <p:cNvSpPr/>
              <p:nvPr/>
            </p:nvSpPr>
            <p:spPr>
              <a:xfrm rot="21144603">
                <a:off x="6067573" y="1176792"/>
                <a:ext cx="5488350" cy="5209222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rgbClr val="3D46FF">
                        <a:alpha val="50000"/>
                      </a:srgbClr>
                    </a:gs>
                    <a:gs pos="100000">
                      <a:srgbClr val="D52BEA">
                        <a:alpha val="50000"/>
                      </a:srgb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等腰三角形 9">
                <a:extLst>
                  <a:ext uri="{FF2B5EF4-FFF2-40B4-BE49-F238E27FC236}">
                    <a16:creationId xmlns:a16="http://schemas.microsoft.com/office/drawing/2014/main" xmlns="" id="{32B1329A-DA0F-42AC-91C0-96EA38928EF1}"/>
                  </a:ext>
                </a:extLst>
              </p:cNvPr>
              <p:cNvSpPr/>
              <p:nvPr/>
            </p:nvSpPr>
            <p:spPr>
              <a:xfrm rot="21144604">
                <a:off x="5950091" y="1065285"/>
                <a:ext cx="5723315" cy="5432236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 w="12700">
                <a:gradFill>
                  <a:gsLst>
                    <a:gs pos="0">
                      <a:srgbClr val="3D46FF">
                        <a:alpha val="40000"/>
                      </a:srgbClr>
                    </a:gs>
                    <a:gs pos="100000">
                      <a:srgbClr val="D52BEA">
                        <a:alpha val="40000"/>
                      </a:srgb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等腰三角形 9">
                <a:extLst>
                  <a:ext uri="{FF2B5EF4-FFF2-40B4-BE49-F238E27FC236}">
                    <a16:creationId xmlns:a16="http://schemas.microsoft.com/office/drawing/2014/main" xmlns="" id="{18C0EE21-35B9-40DC-A10D-F20EB9FCC71A}"/>
                  </a:ext>
                </a:extLst>
              </p:cNvPr>
              <p:cNvSpPr/>
              <p:nvPr/>
            </p:nvSpPr>
            <p:spPr>
              <a:xfrm rot="21144604">
                <a:off x="5832608" y="953777"/>
                <a:ext cx="5958279" cy="5655252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 w="12700">
                <a:gradFill>
                  <a:gsLst>
                    <a:gs pos="0">
                      <a:srgbClr val="3D46FF">
                        <a:alpha val="40000"/>
                      </a:srgbClr>
                    </a:gs>
                    <a:gs pos="100000">
                      <a:srgbClr val="D52BEA">
                        <a:alpha val="35000"/>
                      </a:srgb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等腰三角形 9">
                <a:extLst>
                  <a:ext uri="{FF2B5EF4-FFF2-40B4-BE49-F238E27FC236}">
                    <a16:creationId xmlns:a16="http://schemas.microsoft.com/office/drawing/2014/main" xmlns="" id="{6C7F2D20-0F6E-45B9-A0A8-32D1D5B4820B}"/>
                  </a:ext>
                </a:extLst>
              </p:cNvPr>
              <p:cNvSpPr/>
              <p:nvPr/>
            </p:nvSpPr>
            <p:spPr>
              <a:xfrm rot="21144604">
                <a:off x="5715126" y="842270"/>
                <a:ext cx="6193243" cy="5878266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 w="12700">
                <a:gradFill>
                  <a:gsLst>
                    <a:gs pos="0">
                      <a:srgbClr val="3D46FF">
                        <a:alpha val="30000"/>
                      </a:srgbClr>
                    </a:gs>
                    <a:gs pos="100000">
                      <a:srgbClr val="D52BEA">
                        <a:alpha val="30000"/>
                      </a:srgb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等腰三角形 9">
                <a:extLst>
                  <a:ext uri="{FF2B5EF4-FFF2-40B4-BE49-F238E27FC236}">
                    <a16:creationId xmlns:a16="http://schemas.microsoft.com/office/drawing/2014/main" xmlns="" id="{CD413B6E-A774-41B4-B35F-0D40699A64C7}"/>
                  </a:ext>
                </a:extLst>
              </p:cNvPr>
              <p:cNvSpPr/>
              <p:nvPr/>
            </p:nvSpPr>
            <p:spPr>
              <a:xfrm rot="21144604">
                <a:off x="5597644" y="730762"/>
                <a:ext cx="6428208" cy="6101282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 w="12700">
                <a:gradFill>
                  <a:gsLst>
                    <a:gs pos="0">
                      <a:srgbClr val="3D46FF">
                        <a:alpha val="25000"/>
                      </a:srgbClr>
                    </a:gs>
                    <a:gs pos="100000">
                      <a:srgbClr val="D52BEA">
                        <a:alpha val="25000"/>
                      </a:srgb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等腰三角形 9">
                <a:extLst>
                  <a:ext uri="{FF2B5EF4-FFF2-40B4-BE49-F238E27FC236}">
                    <a16:creationId xmlns:a16="http://schemas.microsoft.com/office/drawing/2014/main" xmlns="" id="{4FEE9F39-D392-4E0C-B94C-3F01381A687F}"/>
                  </a:ext>
                </a:extLst>
              </p:cNvPr>
              <p:cNvSpPr/>
              <p:nvPr/>
            </p:nvSpPr>
            <p:spPr>
              <a:xfrm rot="21144604">
                <a:off x="5480161" y="619255"/>
                <a:ext cx="6663173" cy="6324296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 w="12700">
                <a:gradFill>
                  <a:gsLst>
                    <a:gs pos="0">
                      <a:srgbClr val="3D46FF">
                        <a:alpha val="20000"/>
                      </a:srgbClr>
                    </a:gs>
                    <a:gs pos="100000">
                      <a:srgbClr val="D52BEA">
                        <a:alpha val="20000"/>
                      </a:srgb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等腰三角形 9">
                <a:extLst>
                  <a:ext uri="{FF2B5EF4-FFF2-40B4-BE49-F238E27FC236}">
                    <a16:creationId xmlns:a16="http://schemas.microsoft.com/office/drawing/2014/main" xmlns="" id="{07852154-905C-4DA2-920D-285A4D669FBE}"/>
                  </a:ext>
                </a:extLst>
              </p:cNvPr>
              <p:cNvSpPr/>
              <p:nvPr/>
            </p:nvSpPr>
            <p:spPr>
              <a:xfrm rot="21144604">
                <a:off x="5362679" y="507747"/>
                <a:ext cx="6898137" cy="6547312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 w="12700">
                <a:gradFill>
                  <a:gsLst>
                    <a:gs pos="0">
                      <a:srgbClr val="3D46FF">
                        <a:alpha val="20000"/>
                      </a:srgbClr>
                    </a:gs>
                    <a:gs pos="100000">
                      <a:srgbClr val="D52BEA">
                        <a:alpha val="20000"/>
                      </a:srgbClr>
                    </a:gs>
                  </a:gsLst>
                  <a:lin ang="270000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等腰三角形 9">
                <a:extLst>
                  <a:ext uri="{FF2B5EF4-FFF2-40B4-BE49-F238E27FC236}">
                    <a16:creationId xmlns:a16="http://schemas.microsoft.com/office/drawing/2014/main" xmlns="" id="{63BB8753-C575-47C4-83E2-3BA6401699A3}"/>
                  </a:ext>
                </a:extLst>
              </p:cNvPr>
              <p:cNvSpPr/>
              <p:nvPr/>
            </p:nvSpPr>
            <p:spPr>
              <a:xfrm rot="21144603">
                <a:off x="5245197" y="396240"/>
                <a:ext cx="7133102" cy="6770326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rgbClr val="3D46FF">
                        <a:alpha val="10000"/>
                      </a:srgbClr>
                    </a:gs>
                    <a:gs pos="100000">
                      <a:srgbClr val="D52BEA">
                        <a:alpha val="10000"/>
                      </a:srgbClr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等腰三角形 9">
                <a:extLst>
                  <a:ext uri="{FF2B5EF4-FFF2-40B4-BE49-F238E27FC236}">
                    <a16:creationId xmlns:a16="http://schemas.microsoft.com/office/drawing/2014/main" xmlns="" id="{5CE35F48-7D06-4B36-84FA-3F1CDA05B61E}"/>
                  </a:ext>
                </a:extLst>
              </p:cNvPr>
              <p:cNvSpPr/>
              <p:nvPr/>
            </p:nvSpPr>
            <p:spPr>
              <a:xfrm rot="21144603">
                <a:off x="6179316" y="1282852"/>
                <a:ext cx="5264864" cy="4997102"/>
              </a:xfrm>
              <a:custGeom>
                <a:avLst/>
                <a:gdLst>
                  <a:gd name="connsiteX0" fmla="*/ 0 w 2926080"/>
                  <a:gd name="connsiteY0" fmla="*/ 2522483 h 2522483"/>
                  <a:gd name="connsiteX1" fmla="*/ 1463040 w 2926080"/>
                  <a:gd name="connsiteY1" fmla="*/ 0 h 2522483"/>
                  <a:gd name="connsiteX2" fmla="*/ 2926080 w 2926080"/>
                  <a:gd name="connsiteY2" fmla="*/ 2522483 h 2522483"/>
                  <a:gd name="connsiteX3" fmla="*/ 0 w 2926080"/>
                  <a:gd name="connsiteY3" fmla="*/ 2522483 h 2522483"/>
                  <a:gd name="connsiteX0" fmla="*/ 0 w 2957966"/>
                  <a:gd name="connsiteY0" fmla="*/ 2522483 h 2522483"/>
                  <a:gd name="connsiteX1" fmla="*/ 1463040 w 2957966"/>
                  <a:gd name="connsiteY1" fmla="*/ 0 h 2522483"/>
                  <a:gd name="connsiteX2" fmla="*/ 2926080 w 2957966"/>
                  <a:gd name="connsiteY2" fmla="*/ 2522483 h 2522483"/>
                  <a:gd name="connsiteX3" fmla="*/ 0 w 2957966"/>
                  <a:gd name="connsiteY3" fmla="*/ 2522483 h 2522483"/>
                  <a:gd name="connsiteX0" fmla="*/ 31886 w 2989852"/>
                  <a:gd name="connsiteY0" fmla="*/ 2522483 h 2522483"/>
                  <a:gd name="connsiteX1" fmla="*/ 1494926 w 2989852"/>
                  <a:gd name="connsiteY1" fmla="*/ 0 h 2522483"/>
                  <a:gd name="connsiteX2" fmla="*/ 2957966 w 2989852"/>
                  <a:gd name="connsiteY2" fmla="*/ 2522483 h 2522483"/>
                  <a:gd name="connsiteX3" fmla="*/ 31886 w 2989852"/>
                  <a:gd name="connsiteY3" fmla="*/ 2522483 h 2522483"/>
                  <a:gd name="connsiteX0" fmla="*/ 31886 w 2989852"/>
                  <a:gd name="connsiteY0" fmla="*/ 2522483 h 2837793"/>
                  <a:gd name="connsiteX1" fmla="*/ 1494926 w 2989852"/>
                  <a:gd name="connsiteY1" fmla="*/ 0 h 2837793"/>
                  <a:gd name="connsiteX2" fmla="*/ 2957966 w 2989852"/>
                  <a:gd name="connsiteY2" fmla="*/ 2522483 h 2837793"/>
                  <a:gd name="connsiteX3" fmla="*/ 31886 w 2989852"/>
                  <a:gd name="connsiteY3" fmla="*/ 2522483 h 283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89852" h="2837793">
                    <a:moveTo>
                      <a:pt x="31886" y="2522483"/>
                    </a:moveTo>
                    <a:cubicBezTo>
                      <a:pt x="-211954" y="2102069"/>
                      <a:pt x="1007246" y="0"/>
                      <a:pt x="1494926" y="0"/>
                    </a:cubicBezTo>
                    <a:cubicBezTo>
                      <a:pt x="1982606" y="0"/>
                      <a:pt x="3201806" y="2102069"/>
                      <a:pt x="2957966" y="2522483"/>
                    </a:cubicBezTo>
                    <a:cubicBezTo>
                      <a:pt x="2714126" y="2942897"/>
                      <a:pt x="275726" y="2942897"/>
                      <a:pt x="31886" y="252248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3D46FF">
                      <a:alpha val="10000"/>
                    </a:srgbClr>
                  </a:gs>
                  <a:gs pos="0">
                    <a:srgbClr val="D52BEA">
                      <a:alpha val="5000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42" name="图片 41" descr="人穿着黑色的衣服&#10;&#10;描述已自动生成">
              <a:extLst>
                <a:ext uri="{FF2B5EF4-FFF2-40B4-BE49-F238E27FC236}">
                  <a16:creationId xmlns:a16="http://schemas.microsoft.com/office/drawing/2014/main" xmlns="" id="{903DF186-B6E2-4645-A0E6-2A87171165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7537"/>
            <a:stretch>
              <a:fillRect/>
            </a:stretch>
          </p:blipFill>
          <p:spPr>
            <a:xfrm>
              <a:off x="7250050" y="-1022736"/>
              <a:ext cx="3123397" cy="7373507"/>
            </a:xfrm>
            <a:custGeom>
              <a:avLst/>
              <a:gdLst>
                <a:gd name="connsiteX0" fmla="*/ 2651444 w 3123397"/>
                <a:gd name="connsiteY0" fmla="*/ 3320861 h 7373507"/>
                <a:gd name="connsiteX1" fmla="*/ 2729894 w 3123397"/>
                <a:gd name="connsiteY1" fmla="*/ 3404862 h 7373507"/>
                <a:gd name="connsiteX2" fmla="*/ 2721308 w 3123397"/>
                <a:gd name="connsiteY2" fmla="*/ 3394999 h 7373507"/>
                <a:gd name="connsiteX3" fmla="*/ 2398055 w 3123397"/>
                <a:gd name="connsiteY3" fmla="*/ 3059001 h 7373507"/>
                <a:gd name="connsiteX4" fmla="*/ 2490779 w 3123397"/>
                <a:gd name="connsiteY4" fmla="*/ 3150366 h 7373507"/>
                <a:gd name="connsiteX5" fmla="*/ 2473543 w 3123397"/>
                <a:gd name="connsiteY5" fmla="*/ 3132075 h 7373507"/>
                <a:gd name="connsiteX6" fmla="*/ 2158955 w 3123397"/>
                <a:gd name="connsiteY6" fmla="*/ 2834944 h 7373507"/>
                <a:gd name="connsiteX7" fmla="*/ 2255142 w 3123397"/>
                <a:gd name="connsiteY7" fmla="*/ 2920658 h 7373507"/>
                <a:gd name="connsiteX8" fmla="*/ 2229727 w 3123397"/>
                <a:gd name="connsiteY8" fmla="*/ 2896056 h 7373507"/>
                <a:gd name="connsiteX9" fmla="*/ 1932283 w 3123397"/>
                <a:gd name="connsiteY9" fmla="*/ 2646909 h 7373507"/>
                <a:gd name="connsiteX10" fmla="*/ 2027076 w 3123397"/>
                <a:gd name="connsiteY10" fmla="*/ 2721067 h 7373507"/>
                <a:gd name="connsiteX11" fmla="*/ 1994483 w 3123397"/>
                <a:gd name="connsiteY11" fmla="*/ 2692923 h 7373507"/>
                <a:gd name="connsiteX12" fmla="*/ 1720541 w 3123397"/>
                <a:gd name="connsiteY12" fmla="*/ 2498312 h 7373507"/>
                <a:gd name="connsiteX13" fmla="*/ 1810683 w 3123397"/>
                <a:gd name="connsiteY13" fmla="*/ 2556951 h 7373507"/>
                <a:gd name="connsiteX14" fmla="*/ 1772434 w 3123397"/>
                <a:gd name="connsiteY14" fmla="*/ 2528656 h 7373507"/>
                <a:gd name="connsiteX15" fmla="*/ 1527243 w 3123397"/>
                <a:gd name="connsiteY15" fmla="*/ 2393780 h 7373507"/>
                <a:gd name="connsiteX16" fmla="*/ 1610084 w 3123397"/>
                <a:gd name="connsiteY16" fmla="*/ 2433724 h 7373507"/>
                <a:gd name="connsiteX17" fmla="*/ 1568203 w 3123397"/>
                <a:gd name="connsiteY17" fmla="*/ 2409235 h 7373507"/>
                <a:gd name="connsiteX18" fmla="*/ 1325891 w 3123397"/>
                <a:gd name="connsiteY18" fmla="*/ 2330657 h 7373507"/>
                <a:gd name="connsiteX19" fmla="*/ 1429419 w 3123397"/>
                <a:gd name="connsiteY19" fmla="*/ 2356869 h 7373507"/>
                <a:gd name="connsiteX20" fmla="*/ 1386411 w 3123397"/>
                <a:gd name="connsiteY20" fmla="*/ 2340641 h 7373507"/>
                <a:gd name="connsiteX21" fmla="*/ 1305375 w 3123397"/>
                <a:gd name="connsiteY21" fmla="*/ 2327272 h 7373507"/>
                <a:gd name="connsiteX22" fmla="*/ 1231750 w 3123397"/>
                <a:gd name="connsiteY22" fmla="*/ 2328852 h 7373507"/>
                <a:gd name="connsiteX23" fmla="*/ 1311699 w 3123397"/>
                <a:gd name="connsiteY23" fmla="*/ 2328315 h 7373507"/>
                <a:gd name="connsiteX24" fmla="*/ 0 w 3123397"/>
                <a:gd name="connsiteY24" fmla="*/ 0 h 7373507"/>
                <a:gd name="connsiteX25" fmla="*/ 3123397 w 3123397"/>
                <a:gd name="connsiteY25" fmla="*/ 0 h 7373507"/>
                <a:gd name="connsiteX26" fmla="*/ 3123397 w 3123397"/>
                <a:gd name="connsiteY26" fmla="*/ 3871359 h 7373507"/>
                <a:gd name="connsiteX27" fmla="*/ 3123397 w 3123397"/>
                <a:gd name="connsiteY27" fmla="*/ 3871360 h 7373507"/>
                <a:gd name="connsiteX28" fmla="*/ 3123397 w 3123397"/>
                <a:gd name="connsiteY28" fmla="*/ 7042276 h 7373507"/>
                <a:gd name="connsiteX29" fmla="*/ 2952625 w 3123397"/>
                <a:gd name="connsiteY29" fmla="*/ 7086106 h 7373507"/>
                <a:gd name="connsiteX30" fmla="*/ 63812 w 3123397"/>
                <a:gd name="connsiteY30" fmla="*/ 7348509 h 7373507"/>
                <a:gd name="connsiteX31" fmla="*/ 0 w 3123397"/>
                <a:gd name="connsiteY31" fmla="*/ 7340590 h 7373507"/>
                <a:gd name="connsiteX32" fmla="*/ 0 w 3123397"/>
                <a:gd name="connsiteY32" fmla="*/ 3900163 h 7373507"/>
                <a:gd name="connsiteX33" fmla="*/ 0 w 3123397"/>
                <a:gd name="connsiteY33" fmla="*/ 3900162 h 737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123397" h="7373507">
                  <a:moveTo>
                    <a:pt x="2651444" y="3320861"/>
                  </a:moveTo>
                  <a:lnTo>
                    <a:pt x="2729894" y="3404862"/>
                  </a:lnTo>
                  <a:lnTo>
                    <a:pt x="2721308" y="3394999"/>
                  </a:lnTo>
                  <a:close/>
                  <a:moveTo>
                    <a:pt x="2398055" y="3059001"/>
                  </a:moveTo>
                  <a:lnTo>
                    <a:pt x="2490779" y="3150366"/>
                  </a:lnTo>
                  <a:lnTo>
                    <a:pt x="2473543" y="3132075"/>
                  </a:lnTo>
                  <a:close/>
                  <a:moveTo>
                    <a:pt x="2158955" y="2834944"/>
                  </a:moveTo>
                  <a:lnTo>
                    <a:pt x="2255142" y="2920658"/>
                  </a:lnTo>
                  <a:lnTo>
                    <a:pt x="2229727" y="2896056"/>
                  </a:lnTo>
                  <a:close/>
                  <a:moveTo>
                    <a:pt x="1932283" y="2646909"/>
                  </a:moveTo>
                  <a:lnTo>
                    <a:pt x="2027076" y="2721067"/>
                  </a:lnTo>
                  <a:lnTo>
                    <a:pt x="1994483" y="2692923"/>
                  </a:lnTo>
                  <a:close/>
                  <a:moveTo>
                    <a:pt x="1720541" y="2498312"/>
                  </a:moveTo>
                  <a:lnTo>
                    <a:pt x="1810683" y="2556951"/>
                  </a:lnTo>
                  <a:lnTo>
                    <a:pt x="1772434" y="2528656"/>
                  </a:lnTo>
                  <a:close/>
                  <a:moveTo>
                    <a:pt x="1527243" y="2393780"/>
                  </a:moveTo>
                  <a:lnTo>
                    <a:pt x="1610084" y="2433724"/>
                  </a:lnTo>
                  <a:lnTo>
                    <a:pt x="1568203" y="2409235"/>
                  </a:lnTo>
                  <a:close/>
                  <a:moveTo>
                    <a:pt x="1325891" y="2330657"/>
                  </a:moveTo>
                  <a:lnTo>
                    <a:pt x="1429419" y="2356869"/>
                  </a:lnTo>
                  <a:lnTo>
                    <a:pt x="1386411" y="2340641"/>
                  </a:lnTo>
                  <a:close/>
                  <a:moveTo>
                    <a:pt x="1305375" y="2327272"/>
                  </a:moveTo>
                  <a:lnTo>
                    <a:pt x="1231750" y="2328852"/>
                  </a:lnTo>
                  <a:lnTo>
                    <a:pt x="1311699" y="2328315"/>
                  </a:lnTo>
                  <a:close/>
                  <a:moveTo>
                    <a:pt x="0" y="0"/>
                  </a:moveTo>
                  <a:lnTo>
                    <a:pt x="3123397" y="0"/>
                  </a:lnTo>
                  <a:lnTo>
                    <a:pt x="3123397" y="3871359"/>
                  </a:lnTo>
                  <a:lnTo>
                    <a:pt x="3123397" y="3871360"/>
                  </a:lnTo>
                  <a:lnTo>
                    <a:pt x="3123397" y="7042276"/>
                  </a:lnTo>
                  <a:lnTo>
                    <a:pt x="2952625" y="7086106"/>
                  </a:lnTo>
                  <a:cubicBezTo>
                    <a:pt x="2023678" y="7311998"/>
                    <a:pt x="846892" y="7427961"/>
                    <a:pt x="63812" y="7348509"/>
                  </a:cubicBezTo>
                  <a:lnTo>
                    <a:pt x="0" y="7340590"/>
                  </a:lnTo>
                  <a:lnTo>
                    <a:pt x="0" y="3900163"/>
                  </a:lnTo>
                  <a:lnTo>
                    <a:pt x="0" y="3900162"/>
                  </a:lnTo>
                  <a:close/>
                </a:path>
              </a:pathLst>
            </a:custGeom>
          </p:spPr>
        </p:pic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DC0DEC2B-0C6D-49CD-B128-58DE8C47DF20}"/>
              </a:ext>
            </a:extLst>
          </p:cNvPr>
          <p:cNvSpPr/>
          <p:nvPr/>
        </p:nvSpPr>
        <p:spPr>
          <a:xfrm rot="1800000">
            <a:off x="642246" y="4615855"/>
            <a:ext cx="256540" cy="256540"/>
          </a:xfrm>
          <a:prstGeom prst="roundRect">
            <a:avLst>
              <a:gd name="adj" fmla="val 11153"/>
            </a:avLst>
          </a:prstGeom>
          <a:noFill/>
          <a:ln w="76200">
            <a:solidFill>
              <a:srgbClr val="F9C4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00DCB598-6021-4575-821A-8CB1A0DE6D98}"/>
              </a:ext>
            </a:extLst>
          </p:cNvPr>
          <p:cNvSpPr/>
          <p:nvPr/>
        </p:nvSpPr>
        <p:spPr>
          <a:xfrm rot="20700000">
            <a:off x="4075400" y="6039212"/>
            <a:ext cx="346814" cy="329176"/>
          </a:xfrm>
          <a:custGeom>
            <a:avLst/>
            <a:gdLst>
              <a:gd name="connsiteX0" fmla="*/ 0 w 1166774"/>
              <a:gd name="connsiteY0" fmla="*/ 1005840 h 1005840"/>
              <a:gd name="connsiteX1" fmla="*/ 583387 w 1166774"/>
              <a:gd name="connsiteY1" fmla="*/ 0 h 1005840"/>
              <a:gd name="connsiteX2" fmla="*/ 1166774 w 1166774"/>
              <a:gd name="connsiteY2" fmla="*/ 1005840 h 1005840"/>
              <a:gd name="connsiteX3" fmla="*/ 0 w 1166774"/>
              <a:gd name="connsiteY3" fmla="*/ 1005840 h 1005840"/>
              <a:gd name="connsiteX0" fmla="*/ 0 w 1179488"/>
              <a:gd name="connsiteY0" fmla="*/ 1005840 h 1005840"/>
              <a:gd name="connsiteX1" fmla="*/ 583387 w 1179488"/>
              <a:gd name="connsiteY1" fmla="*/ 0 h 1005840"/>
              <a:gd name="connsiteX2" fmla="*/ 1166774 w 1179488"/>
              <a:gd name="connsiteY2" fmla="*/ 1005840 h 1005840"/>
              <a:gd name="connsiteX3" fmla="*/ 0 w 1179488"/>
              <a:gd name="connsiteY3" fmla="*/ 1005840 h 1005840"/>
              <a:gd name="connsiteX0" fmla="*/ 0 w 1179488"/>
              <a:gd name="connsiteY0" fmla="*/ 1005840 h 1131570"/>
              <a:gd name="connsiteX1" fmla="*/ 583387 w 1179488"/>
              <a:gd name="connsiteY1" fmla="*/ 0 h 1131570"/>
              <a:gd name="connsiteX2" fmla="*/ 1166774 w 1179488"/>
              <a:gd name="connsiteY2" fmla="*/ 1005840 h 1131570"/>
              <a:gd name="connsiteX3" fmla="*/ 0 w 1179488"/>
              <a:gd name="connsiteY3" fmla="*/ 1005840 h 1131570"/>
              <a:gd name="connsiteX0" fmla="*/ 12714 w 1192202"/>
              <a:gd name="connsiteY0" fmla="*/ 1005840 h 1131570"/>
              <a:gd name="connsiteX1" fmla="*/ 596101 w 1192202"/>
              <a:gd name="connsiteY1" fmla="*/ 0 h 1131570"/>
              <a:gd name="connsiteX2" fmla="*/ 1179488 w 1192202"/>
              <a:gd name="connsiteY2" fmla="*/ 1005840 h 1131570"/>
              <a:gd name="connsiteX3" fmla="*/ 12714 w 1192202"/>
              <a:gd name="connsiteY3" fmla="*/ 1005840 h 113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202" h="1131570">
                <a:moveTo>
                  <a:pt x="12714" y="1005840"/>
                </a:moveTo>
                <a:cubicBezTo>
                  <a:pt x="-84517" y="838200"/>
                  <a:pt x="401639" y="0"/>
                  <a:pt x="596101" y="0"/>
                </a:cubicBezTo>
                <a:cubicBezTo>
                  <a:pt x="790563" y="0"/>
                  <a:pt x="1276719" y="838200"/>
                  <a:pt x="1179488" y="1005840"/>
                </a:cubicBezTo>
                <a:cubicBezTo>
                  <a:pt x="1082257" y="1173480"/>
                  <a:pt x="109945" y="1173480"/>
                  <a:pt x="12714" y="1005840"/>
                </a:cubicBezTo>
                <a:close/>
              </a:path>
            </a:pathLst>
          </a:custGeom>
          <a:noFill/>
          <a:ln w="101600">
            <a:solidFill>
              <a:srgbClr val="D52B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90AB44D6-56D2-4DDD-9A78-B3DD7593D774}"/>
              </a:ext>
            </a:extLst>
          </p:cNvPr>
          <p:cNvSpPr/>
          <p:nvPr/>
        </p:nvSpPr>
        <p:spPr>
          <a:xfrm rot="1800000">
            <a:off x="3604998" y="1447683"/>
            <a:ext cx="256540" cy="256540"/>
          </a:xfrm>
          <a:prstGeom prst="roundRect">
            <a:avLst>
              <a:gd name="adj" fmla="val 11153"/>
            </a:avLst>
          </a:prstGeom>
          <a:noFill/>
          <a:ln w="76200">
            <a:solidFill>
              <a:srgbClr val="0082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0EDAFACC-F1D2-47F8-882B-D01C5A16E323}"/>
              </a:ext>
            </a:extLst>
          </p:cNvPr>
          <p:cNvGrpSpPr/>
          <p:nvPr/>
        </p:nvGrpSpPr>
        <p:grpSpPr>
          <a:xfrm>
            <a:off x="1215265" y="3487105"/>
            <a:ext cx="4651108" cy="949662"/>
            <a:chOff x="1174956" y="3440430"/>
            <a:chExt cx="4651108" cy="94966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B1394069-198E-4D71-AE96-A88491D2E652}"/>
                </a:ext>
              </a:extLst>
            </p:cNvPr>
            <p:cNvSpPr txBox="1"/>
            <p:nvPr/>
          </p:nvSpPr>
          <p:spPr>
            <a:xfrm>
              <a:off x="1209416" y="3466762"/>
              <a:ext cx="4616648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800" b="0" i="0" u="none" strike="noStrike" kern="1200" cap="none" spc="0" normalizeH="0" baseline="0" noProof="0" dirty="0">
                  <a:ln>
                    <a:noFill/>
                  </a:ln>
                  <a:solidFill>
                    <a:srgbClr val="D52BEA"/>
                  </a:solidFill>
                  <a:effectLst/>
                  <a:uLnTx/>
                  <a:uFillTx/>
                  <a:latin typeface="汉仪雅酷黑 65W" panose="020B0604020202020204" pitchFamily="34" charset="-122"/>
                  <a:ea typeface="汉仪雅酷黑 65W" panose="020B0604020202020204" pitchFamily="34" charset="-122"/>
                  <a:cs typeface="+mn-cs"/>
                </a:rPr>
                <a:t>行业研究报告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D02CCD8F-8C5D-442F-86CB-EB1825345F24}"/>
                </a:ext>
              </a:extLst>
            </p:cNvPr>
            <p:cNvSpPr txBox="1"/>
            <p:nvPr/>
          </p:nvSpPr>
          <p:spPr>
            <a:xfrm>
              <a:off x="1192386" y="3455670"/>
              <a:ext cx="4616648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800" b="0" i="0" u="none" strike="noStrike" kern="1200" cap="none" spc="0" normalizeH="0" baseline="0" noProof="0" dirty="0">
                  <a:ln>
                    <a:noFill/>
                  </a:ln>
                  <a:solidFill>
                    <a:srgbClr val="F9C404"/>
                  </a:solidFill>
                  <a:effectLst/>
                  <a:uLnTx/>
                  <a:uFillTx/>
                  <a:latin typeface="汉仪雅酷黑 65W" panose="020B0604020202020204" pitchFamily="34" charset="-122"/>
                  <a:ea typeface="汉仪雅酷黑 65W" panose="020B0604020202020204" pitchFamily="34" charset="-122"/>
                  <a:cs typeface="+mn-cs"/>
                </a:rPr>
                <a:t>行业研究报告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0806148D-8E3D-4CFF-865A-024341067BDE}"/>
                </a:ext>
              </a:extLst>
            </p:cNvPr>
            <p:cNvSpPr txBox="1"/>
            <p:nvPr/>
          </p:nvSpPr>
          <p:spPr>
            <a:xfrm>
              <a:off x="1174956" y="3440430"/>
              <a:ext cx="4616648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65W" panose="020B0604020202020204" pitchFamily="34" charset="-122"/>
                  <a:ea typeface="汉仪雅酷黑 65W" panose="020B0604020202020204" pitchFamily="34" charset="-122"/>
                  <a:cs typeface="+mn-cs"/>
                </a:rPr>
                <a:t>行业研究报告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DD86A8E8-2ED1-4F03-9543-1AA83366439A}"/>
              </a:ext>
            </a:extLst>
          </p:cNvPr>
          <p:cNvGrpSpPr/>
          <p:nvPr/>
        </p:nvGrpSpPr>
        <p:grpSpPr>
          <a:xfrm>
            <a:off x="1266561" y="1845927"/>
            <a:ext cx="4548516" cy="1380549"/>
            <a:chOff x="1174956" y="3440430"/>
            <a:chExt cx="4548516" cy="138054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72A5C7CF-4B42-4DB9-BFBE-3A459165E3B9}"/>
                </a:ext>
              </a:extLst>
            </p:cNvPr>
            <p:cNvSpPr txBox="1"/>
            <p:nvPr/>
          </p:nvSpPr>
          <p:spPr>
            <a:xfrm>
              <a:off x="1209416" y="3466762"/>
              <a:ext cx="4514056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>
                  <a:ln>
                    <a:noFill/>
                  </a:ln>
                  <a:solidFill>
                    <a:srgbClr val="D52BEA"/>
                  </a:soli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直播电商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D52BEA"/>
                </a:soli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E3D7964-1D6A-4034-A7CF-3240B172841D}"/>
                </a:ext>
              </a:extLst>
            </p:cNvPr>
            <p:cNvSpPr txBox="1"/>
            <p:nvPr/>
          </p:nvSpPr>
          <p:spPr>
            <a:xfrm>
              <a:off x="1192386" y="3455670"/>
              <a:ext cx="4514056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>
                  <a:ln>
                    <a:noFill/>
                  </a:ln>
                  <a:solidFill>
                    <a:srgbClr val="F9C404"/>
                  </a:soli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直播电商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srgbClr val="F9C404"/>
                </a:solidFill>
                <a:effectLst/>
                <a:uLnTx/>
                <a:uFillTx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B5D62C1C-A428-4A25-A924-8F545FD224AD}"/>
                </a:ext>
              </a:extLst>
            </p:cNvPr>
            <p:cNvSpPr txBox="1"/>
            <p:nvPr/>
          </p:nvSpPr>
          <p:spPr>
            <a:xfrm>
              <a:off x="1174956" y="3440430"/>
              <a:ext cx="4514056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cs"/>
                </a:rPr>
                <a:t>直播电商</a:t>
              </a:r>
            </a:p>
          </p:txBody>
        </p:sp>
      </p:grpSp>
      <p:sp>
        <p:nvSpPr>
          <p:cNvPr id="56" name="等腰三角形 45">
            <a:extLst>
              <a:ext uri="{FF2B5EF4-FFF2-40B4-BE49-F238E27FC236}">
                <a16:creationId xmlns:a16="http://schemas.microsoft.com/office/drawing/2014/main" xmlns="" id="{BDE4366F-A63B-4B39-8779-EBB1882EB5EC}"/>
              </a:ext>
            </a:extLst>
          </p:cNvPr>
          <p:cNvSpPr/>
          <p:nvPr/>
        </p:nvSpPr>
        <p:spPr>
          <a:xfrm rot="20700000">
            <a:off x="6930360" y="664572"/>
            <a:ext cx="346814" cy="329176"/>
          </a:xfrm>
          <a:custGeom>
            <a:avLst/>
            <a:gdLst>
              <a:gd name="connsiteX0" fmla="*/ 0 w 1166774"/>
              <a:gd name="connsiteY0" fmla="*/ 1005840 h 1005840"/>
              <a:gd name="connsiteX1" fmla="*/ 583387 w 1166774"/>
              <a:gd name="connsiteY1" fmla="*/ 0 h 1005840"/>
              <a:gd name="connsiteX2" fmla="*/ 1166774 w 1166774"/>
              <a:gd name="connsiteY2" fmla="*/ 1005840 h 1005840"/>
              <a:gd name="connsiteX3" fmla="*/ 0 w 1166774"/>
              <a:gd name="connsiteY3" fmla="*/ 1005840 h 1005840"/>
              <a:gd name="connsiteX0" fmla="*/ 0 w 1179488"/>
              <a:gd name="connsiteY0" fmla="*/ 1005840 h 1005840"/>
              <a:gd name="connsiteX1" fmla="*/ 583387 w 1179488"/>
              <a:gd name="connsiteY1" fmla="*/ 0 h 1005840"/>
              <a:gd name="connsiteX2" fmla="*/ 1166774 w 1179488"/>
              <a:gd name="connsiteY2" fmla="*/ 1005840 h 1005840"/>
              <a:gd name="connsiteX3" fmla="*/ 0 w 1179488"/>
              <a:gd name="connsiteY3" fmla="*/ 1005840 h 1005840"/>
              <a:gd name="connsiteX0" fmla="*/ 0 w 1179488"/>
              <a:gd name="connsiteY0" fmla="*/ 1005840 h 1131570"/>
              <a:gd name="connsiteX1" fmla="*/ 583387 w 1179488"/>
              <a:gd name="connsiteY1" fmla="*/ 0 h 1131570"/>
              <a:gd name="connsiteX2" fmla="*/ 1166774 w 1179488"/>
              <a:gd name="connsiteY2" fmla="*/ 1005840 h 1131570"/>
              <a:gd name="connsiteX3" fmla="*/ 0 w 1179488"/>
              <a:gd name="connsiteY3" fmla="*/ 1005840 h 1131570"/>
              <a:gd name="connsiteX0" fmla="*/ 12714 w 1192202"/>
              <a:gd name="connsiteY0" fmla="*/ 1005840 h 1131570"/>
              <a:gd name="connsiteX1" fmla="*/ 596101 w 1192202"/>
              <a:gd name="connsiteY1" fmla="*/ 0 h 1131570"/>
              <a:gd name="connsiteX2" fmla="*/ 1179488 w 1192202"/>
              <a:gd name="connsiteY2" fmla="*/ 1005840 h 1131570"/>
              <a:gd name="connsiteX3" fmla="*/ 12714 w 1192202"/>
              <a:gd name="connsiteY3" fmla="*/ 1005840 h 113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202" h="1131570">
                <a:moveTo>
                  <a:pt x="12714" y="1005840"/>
                </a:moveTo>
                <a:cubicBezTo>
                  <a:pt x="-84517" y="838200"/>
                  <a:pt x="401639" y="0"/>
                  <a:pt x="596101" y="0"/>
                </a:cubicBezTo>
                <a:cubicBezTo>
                  <a:pt x="790563" y="0"/>
                  <a:pt x="1276719" y="838200"/>
                  <a:pt x="1179488" y="1005840"/>
                </a:cubicBezTo>
                <a:cubicBezTo>
                  <a:pt x="1082257" y="1173480"/>
                  <a:pt x="109945" y="1173480"/>
                  <a:pt x="12714" y="1005840"/>
                </a:cubicBezTo>
                <a:close/>
              </a:path>
            </a:pathLst>
          </a:custGeom>
          <a:noFill/>
          <a:ln w="101600">
            <a:solidFill>
              <a:srgbClr val="0082B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7C618812-62F7-47CA-B255-66734FA1DAAD}"/>
              </a:ext>
            </a:extLst>
          </p:cNvPr>
          <p:cNvSpPr/>
          <p:nvPr/>
        </p:nvSpPr>
        <p:spPr>
          <a:xfrm rot="1800000">
            <a:off x="11188326" y="3102015"/>
            <a:ext cx="256540" cy="256540"/>
          </a:xfrm>
          <a:prstGeom prst="roundRect">
            <a:avLst>
              <a:gd name="adj" fmla="val 11153"/>
            </a:avLst>
          </a:prstGeom>
          <a:noFill/>
          <a:ln w="76200">
            <a:solidFill>
              <a:srgbClr val="D52B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等腰三角形 45">
            <a:extLst>
              <a:ext uri="{FF2B5EF4-FFF2-40B4-BE49-F238E27FC236}">
                <a16:creationId xmlns:a16="http://schemas.microsoft.com/office/drawing/2014/main" xmlns="" id="{BE2F0644-2BDD-4162-B52F-789E12186621}"/>
              </a:ext>
            </a:extLst>
          </p:cNvPr>
          <p:cNvSpPr/>
          <p:nvPr/>
        </p:nvSpPr>
        <p:spPr>
          <a:xfrm flipV="1">
            <a:off x="2765545" y="-1136649"/>
            <a:ext cx="1935446" cy="1837015"/>
          </a:xfrm>
          <a:custGeom>
            <a:avLst/>
            <a:gdLst>
              <a:gd name="connsiteX0" fmla="*/ 0 w 1166774"/>
              <a:gd name="connsiteY0" fmla="*/ 1005840 h 1005840"/>
              <a:gd name="connsiteX1" fmla="*/ 583387 w 1166774"/>
              <a:gd name="connsiteY1" fmla="*/ 0 h 1005840"/>
              <a:gd name="connsiteX2" fmla="*/ 1166774 w 1166774"/>
              <a:gd name="connsiteY2" fmla="*/ 1005840 h 1005840"/>
              <a:gd name="connsiteX3" fmla="*/ 0 w 1166774"/>
              <a:gd name="connsiteY3" fmla="*/ 1005840 h 1005840"/>
              <a:gd name="connsiteX0" fmla="*/ 0 w 1179488"/>
              <a:gd name="connsiteY0" fmla="*/ 1005840 h 1005840"/>
              <a:gd name="connsiteX1" fmla="*/ 583387 w 1179488"/>
              <a:gd name="connsiteY1" fmla="*/ 0 h 1005840"/>
              <a:gd name="connsiteX2" fmla="*/ 1166774 w 1179488"/>
              <a:gd name="connsiteY2" fmla="*/ 1005840 h 1005840"/>
              <a:gd name="connsiteX3" fmla="*/ 0 w 1179488"/>
              <a:gd name="connsiteY3" fmla="*/ 1005840 h 1005840"/>
              <a:gd name="connsiteX0" fmla="*/ 0 w 1179488"/>
              <a:gd name="connsiteY0" fmla="*/ 1005840 h 1131570"/>
              <a:gd name="connsiteX1" fmla="*/ 583387 w 1179488"/>
              <a:gd name="connsiteY1" fmla="*/ 0 h 1131570"/>
              <a:gd name="connsiteX2" fmla="*/ 1166774 w 1179488"/>
              <a:gd name="connsiteY2" fmla="*/ 1005840 h 1131570"/>
              <a:gd name="connsiteX3" fmla="*/ 0 w 1179488"/>
              <a:gd name="connsiteY3" fmla="*/ 1005840 h 1131570"/>
              <a:gd name="connsiteX0" fmla="*/ 12714 w 1192202"/>
              <a:gd name="connsiteY0" fmla="*/ 1005840 h 1131570"/>
              <a:gd name="connsiteX1" fmla="*/ 596101 w 1192202"/>
              <a:gd name="connsiteY1" fmla="*/ 0 h 1131570"/>
              <a:gd name="connsiteX2" fmla="*/ 1179488 w 1192202"/>
              <a:gd name="connsiteY2" fmla="*/ 1005840 h 1131570"/>
              <a:gd name="connsiteX3" fmla="*/ 12714 w 1192202"/>
              <a:gd name="connsiteY3" fmla="*/ 1005840 h 113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202" h="1131570">
                <a:moveTo>
                  <a:pt x="12714" y="1005840"/>
                </a:moveTo>
                <a:cubicBezTo>
                  <a:pt x="-84517" y="838200"/>
                  <a:pt x="401639" y="0"/>
                  <a:pt x="596101" y="0"/>
                </a:cubicBezTo>
                <a:cubicBezTo>
                  <a:pt x="790563" y="0"/>
                  <a:pt x="1276719" y="838200"/>
                  <a:pt x="1179488" y="1005840"/>
                </a:cubicBezTo>
                <a:cubicBezTo>
                  <a:pt x="1082257" y="1173480"/>
                  <a:pt x="109945" y="1173480"/>
                  <a:pt x="12714" y="1005840"/>
                </a:cubicBezTo>
                <a:close/>
              </a:path>
            </a:pathLst>
          </a:custGeom>
          <a:noFill/>
          <a:ln w="190500">
            <a:solidFill>
              <a:srgbClr val="D52BEA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等腰三角形 9">
            <a:extLst>
              <a:ext uri="{FF2B5EF4-FFF2-40B4-BE49-F238E27FC236}">
                <a16:creationId xmlns:a16="http://schemas.microsoft.com/office/drawing/2014/main" xmlns="" id="{00AF62C5-A72D-4533-A212-4B0449B29D3B}"/>
              </a:ext>
            </a:extLst>
          </p:cNvPr>
          <p:cNvSpPr/>
          <p:nvPr/>
        </p:nvSpPr>
        <p:spPr>
          <a:xfrm rot="21144603">
            <a:off x="4617177" y="5852012"/>
            <a:ext cx="1776388" cy="1686044"/>
          </a:xfrm>
          <a:custGeom>
            <a:avLst/>
            <a:gdLst>
              <a:gd name="connsiteX0" fmla="*/ 0 w 2926080"/>
              <a:gd name="connsiteY0" fmla="*/ 2522483 h 2522483"/>
              <a:gd name="connsiteX1" fmla="*/ 1463040 w 2926080"/>
              <a:gd name="connsiteY1" fmla="*/ 0 h 2522483"/>
              <a:gd name="connsiteX2" fmla="*/ 2926080 w 2926080"/>
              <a:gd name="connsiteY2" fmla="*/ 2522483 h 2522483"/>
              <a:gd name="connsiteX3" fmla="*/ 0 w 2926080"/>
              <a:gd name="connsiteY3" fmla="*/ 2522483 h 2522483"/>
              <a:gd name="connsiteX0" fmla="*/ 0 w 2957966"/>
              <a:gd name="connsiteY0" fmla="*/ 2522483 h 2522483"/>
              <a:gd name="connsiteX1" fmla="*/ 1463040 w 2957966"/>
              <a:gd name="connsiteY1" fmla="*/ 0 h 2522483"/>
              <a:gd name="connsiteX2" fmla="*/ 2926080 w 2957966"/>
              <a:gd name="connsiteY2" fmla="*/ 2522483 h 2522483"/>
              <a:gd name="connsiteX3" fmla="*/ 0 w 2957966"/>
              <a:gd name="connsiteY3" fmla="*/ 2522483 h 2522483"/>
              <a:gd name="connsiteX0" fmla="*/ 31886 w 2989852"/>
              <a:gd name="connsiteY0" fmla="*/ 2522483 h 2522483"/>
              <a:gd name="connsiteX1" fmla="*/ 1494926 w 2989852"/>
              <a:gd name="connsiteY1" fmla="*/ 0 h 2522483"/>
              <a:gd name="connsiteX2" fmla="*/ 2957966 w 2989852"/>
              <a:gd name="connsiteY2" fmla="*/ 2522483 h 2522483"/>
              <a:gd name="connsiteX3" fmla="*/ 31886 w 2989852"/>
              <a:gd name="connsiteY3" fmla="*/ 2522483 h 2522483"/>
              <a:gd name="connsiteX0" fmla="*/ 31886 w 2989852"/>
              <a:gd name="connsiteY0" fmla="*/ 2522483 h 2837793"/>
              <a:gd name="connsiteX1" fmla="*/ 1494926 w 2989852"/>
              <a:gd name="connsiteY1" fmla="*/ 0 h 2837793"/>
              <a:gd name="connsiteX2" fmla="*/ 2957966 w 2989852"/>
              <a:gd name="connsiteY2" fmla="*/ 2522483 h 2837793"/>
              <a:gd name="connsiteX3" fmla="*/ 31886 w 2989852"/>
              <a:gd name="connsiteY3" fmla="*/ 2522483 h 283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9852" h="2837793">
                <a:moveTo>
                  <a:pt x="31886" y="2522483"/>
                </a:moveTo>
                <a:cubicBezTo>
                  <a:pt x="-211954" y="2102069"/>
                  <a:pt x="1007246" y="0"/>
                  <a:pt x="1494926" y="0"/>
                </a:cubicBezTo>
                <a:cubicBezTo>
                  <a:pt x="1982606" y="0"/>
                  <a:pt x="3201806" y="2102069"/>
                  <a:pt x="2957966" y="2522483"/>
                </a:cubicBezTo>
                <a:cubicBezTo>
                  <a:pt x="2714126" y="2942897"/>
                  <a:pt x="275726" y="2942897"/>
                  <a:pt x="31886" y="2522483"/>
                </a:cubicBezTo>
                <a:close/>
              </a:path>
            </a:pathLst>
          </a:custGeom>
          <a:gradFill>
            <a:gsLst>
              <a:gs pos="100000">
                <a:srgbClr val="3D46FF">
                  <a:alpha val="10000"/>
                </a:srgbClr>
              </a:gs>
              <a:gs pos="0">
                <a:srgbClr val="D52BEA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等腰三角形 9">
            <a:extLst>
              <a:ext uri="{FF2B5EF4-FFF2-40B4-BE49-F238E27FC236}">
                <a16:creationId xmlns:a16="http://schemas.microsoft.com/office/drawing/2014/main" xmlns="" id="{E0EB9147-84C2-441A-AF84-D0E2844A2810}"/>
              </a:ext>
            </a:extLst>
          </p:cNvPr>
          <p:cNvSpPr/>
          <p:nvPr/>
        </p:nvSpPr>
        <p:spPr>
          <a:xfrm rot="21144603">
            <a:off x="10362657" y="6492092"/>
            <a:ext cx="1776388" cy="1686044"/>
          </a:xfrm>
          <a:custGeom>
            <a:avLst/>
            <a:gdLst>
              <a:gd name="connsiteX0" fmla="*/ 0 w 2926080"/>
              <a:gd name="connsiteY0" fmla="*/ 2522483 h 2522483"/>
              <a:gd name="connsiteX1" fmla="*/ 1463040 w 2926080"/>
              <a:gd name="connsiteY1" fmla="*/ 0 h 2522483"/>
              <a:gd name="connsiteX2" fmla="*/ 2926080 w 2926080"/>
              <a:gd name="connsiteY2" fmla="*/ 2522483 h 2522483"/>
              <a:gd name="connsiteX3" fmla="*/ 0 w 2926080"/>
              <a:gd name="connsiteY3" fmla="*/ 2522483 h 2522483"/>
              <a:gd name="connsiteX0" fmla="*/ 0 w 2957966"/>
              <a:gd name="connsiteY0" fmla="*/ 2522483 h 2522483"/>
              <a:gd name="connsiteX1" fmla="*/ 1463040 w 2957966"/>
              <a:gd name="connsiteY1" fmla="*/ 0 h 2522483"/>
              <a:gd name="connsiteX2" fmla="*/ 2926080 w 2957966"/>
              <a:gd name="connsiteY2" fmla="*/ 2522483 h 2522483"/>
              <a:gd name="connsiteX3" fmla="*/ 0 w 2957966"/>
              <a:gd name="connsiteY3" fmla="*/ 2522483 h 2522483"/>
              <a:gd name="connsiteX0" fmla="*/ 31886 w 2989852"/>
              <a:gd name="connsiteY0" fmla="*/ 2522483 h 2522483"/>
              <a:gd name="connsiteX1" fmla="*/ 1494926 w 2989852"/>
              <a:gd name="connsiteY1" fmla="*/ 0 h 2522483"/>
              <a:gd name="connsiteX2" fmla="*/ 2957966 w 2989852"/>
              <a:gd name="connsiteY2" fmla="*/ 2522483 h 2522483"/>
              <a:gd name="connsiteX3" fmla="*/ 31886 w 2989852"/>
              <a:gd name="connsiteY3" fmla="*/ 2522483 h 2522483"/>
              <a:gd name="connsiteX0" fmla="*/ 31886 w 2989852"/>
              <a:gd name="connsiteY0" fmla="*/ 2522483 h 2837793"/>
              <a:gd name="connsiteX1" fmla="*/ 1494926 w 2989852"/>
              <a:gd name="connsiteY1" fmla="*/ 0 h 2837793"/>
              <a:gd name="connsiteX2" fmla="*/ 2957966 w 2989852"/>
              <a:gd name="connsiteY2" fmla="*/ 2522483 h 2837793"/>
              <a:gd name="connsiteX3" fmla="*/ 31886 w 2989852"/>
              <a:gd name="connsiteY3" fmla="*/ 2522483 h 283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9852" h="2837793">
                <a:moveTo>
                  <a:pt x="31886" y="2522483"/>
                </a:moveTo>
                <a:cubicBezTo>
                  <a:pt x="-211954" y="2102069"/>
                  <a:pt x="1007246" y="0"/>
                  <a:pt x="1494926" y="0"/>
                </a:cubicBezTo>
                <a:cubicBezTo>
                  <a:pt x="1982606" y="0"/>
                  <a:pt x="3201806" y="2102069"/>
                  <a:pt x="2957966" y="2522483"/>
                </a:cubicBezTo>
                <a:cubicBezTo>
                  <a:pt x="2714126" y="2942897"/>
                  <a:pt x="275726" y="2942897"/>
                  <a:pt x="31886" y="2522483"/>
                </a:cubicBezTo>
                <a:close/>
              </a:path>
            </a:pathLst>
          </a:custGeom>
          <a:gradFill>
            <a:gsLst>
              <a:gs pos="100000">
                <a:srgbClr val="3D46FF">
                  <a:alpha val="10000"/>
                </a:srgbClr>
              </a:gs>
              <a:gs pos="0">
                <a:srgbClr val="D52BEA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等腰三角形 9">
            <a:extLst>
              <a:ext uri="{FF2B5EF4-FFF2-40B4-BE49-F238E27FC236}">
                <a16:creationId xmlns:a16="http://schemas.microsoft.com/office/drawing/2014/main" xmlns="" id="{87F697B2-7DB1-4D6F-A426-D376C04ADBBD}"/>
              </a:ext>
            </a:extLst>
          </p:cNvPr>
          <p:cNvSpPr/>
          <p:nvPr/>
        </p:nvSpPr>
        <p:spPr>
          <a:xfrm rot="900000">
            <a:off x="11672166" y="2760999"/>
            <a:ext cx="1776388" cy="1686044"/>
          </a:xfrm>
          <a:custGeom>
            <a:avLst/>
            <a:gdLst>
              <a:gd name="connsiteX0" fmla="*/ 0 w 2926080"/>
              <a:gd name="connsiteY0" fmla="*/ 2522483 h 2522483"/>
              <a:gd name="connsiteX1" fmla="*/ 1463040 w 2926080"/>
              <a:gd name="connsiteY1" fmla="*/ 0 h 2522483"/>
              <a:gd name="connsiteX2" fmla="*/ 2926080 w 2926080"/>
              <a:gd name="connsiteY2" fmla="*/ 2522483 h 2522483"/>
              <a:gd name="connsiteX3" fmla="*/ 0 w 2926080"/>
              <a:gd name="connsiteY3" fmla="*/ 2522483 h 2522483"/>
              <a:gd name="connsiteX0" fmla="*/ 0 w 2957966"/>
              <a:gd name="connsiteY0" fmla="*/ 2522483 h 2522483"/>
              <a:gd name="connsiteX1" fmla="*/ 1463040 w 2957966"/>
              <a:gd name="connsiteY1" fmla="*/ 0 h 2522483"/>
              <a:gd name="connsiteX2" fmla="*/ 2926080 w 2957966"/>
              <a:gd name="connsiteY2" fmla="*/ 2522483 h 2522483"/>
              <a:gd name="connsiteX3" fmla="*/ 0 w 2957966"/>
              <a:gd name="connsiteY3" fmla="*/ 2522483 h 2522483"/>
              <a:gd name="connsiteX0" fmla="*/ 31886 w 2989852"/>
              <a:gd name="connsiteY0" fmla="*/ 2522483 h 2522483"/>
              <a:gd name="connsiteX1" fmla="*/ 1494926 w 2989852"/>
              <a:gd name="connsiteY1" fmla="*/ 0 h 2522483"/>
              <a:gd name="connsiteX2" fmla="*/ 2957966 w 2989852"/>
              <a:gd name="connsiteY2" fmla="*/ 2522483 h 2522483"/>
              <a:gd name="connsiteX3" fmla="*/ 31886 w 2989852"/>
              <a:gd name="connsiteY3" fmla="*/ 2522483 h 2522483"/>
              <a:gd name="connsiteX0" fmla="*/ 31886 w 2989852"/>
              <a:gd name="connsiteY0" fmla="*/ 2522483 h 2837793"/>
              <a:gd name="connsiteX1" fmla="*/ 1494926 w 2989852"/>
              <a:gd name="connsiteY1" fmla="*/ 0 h 2837793"/>
              <a:gd name="connsiteX2" fmla="*/ 2957966 w 2989852"/>
              <a:gd name="connsiteY2" fmla="*/ 2522483 h 2837793"/>
              <a:gd name="connsiteX3" fmla="*/ 31886 w 2989852"/>
              <a:gd name="connsiteY3" fmla="*/ 2522483 h 283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9852" h="2837793">
                <a:moveTo>
                  <a:pt x="31886" y="2522483"/>
                </a:moveTo>
                <a:cubicBezTo>
                  <a:pt x="-211954" y="2102069"/>
                  <a:pt x="1007246" y="0"/>
                  <a:pt x="1494926" y="0"/>
                </a:cubicBezTo>
                <a:cubicBezTo>
                  <a:pt x="1982606" y="0"/>
                  <a:pt x="3201806" y="2102069"/>
                  <a:pt x="2957966" y="2522483"/>
                </a:cubicBezTo>
                <a:cubicBezTo>
                  <a:pt x="2714126" y="2942897"/>
                  <a:pt x="275726" y="2942897"/>
                  <a:pt x="31886" y="2522483"/>
                </a:cubicBezTo>
                <a:close/>
              </a:path>
            </a:pathLst>
          </a:custGeom>
          <a:gradFill>
            <a:gsLst>
              <a:gs pos="100000">
                <a:srgbClr val="3D46FF">
                  <a:alpha val="10000"/>
                </a:srgbClr>
              </a:gs>
              <a:gs pos="0">
                <a:srgbClr val="D52BEA">
                  <a:alpha val="28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76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967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241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273</Words>
  <Application>Microsoft Office PowerPoint</Application>
  <PresentationFormat>宽屏</PresentationFormat>
  <Paragraphs>67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3" baseType="lpstr">
      <vt:lpstr>Meiryo UI</vt:lpstr>
      <vt:lpstr>阿里巴巴普惠体 B</vt:lpstr>
      <vt:lpstr>阿里巴巴普惠体 R</vt:lpstr>
      <vt:lpstr>等线</vt:lpstr>
      <vt:lpstr>等线 Light</vt:lpstr>
      <vt:lpstr>方正清刻本悦宋简体</vt:lpstr>
      <vt:lpstr>方正姚体</vt:lpstr>
      <vt:lpstr>汉仪雅酷黑 55W</vt:lpstr>
      <vt:lpstr>汉仪雅酷黑 65W</vt:lpstr>
      <vt:lpstr>汉仪雅酷黑 75W</vt:lpstr>
      <vt:lpstr>苹方 常规</vt:lpstr>
      <vt:lpstr>思源黑体 CN Regular</vt:lpstr>
      <vt:lpstr>宋体</vt:lpstr>
      <vt:lpstr>腾讯字体</vt:lpstr>
      <vt:lpstr>文鼎中行书繁</vt:lpstr>
      <vt:lpstr>演示悠然小楷</vt:lpstr>
      <vt:lpstr>优设标题黑</vt:lpstr>
      <vt:lpstr>禹卫书法行书简体
</vt:lpstr>
      <vt:lpstr>字体圈欣意冠黑体2.0</vt:lpstr>
      <vt:lpstr>Arial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大文懂个P</dc:creator>
  <cp:keywords>51PPT模板网</cp:keywords>
  <dc:description>www.51p ptm oban.com</dc:description>
  <cp:lastModifiedBy>YANGs</cp:lastModifiedBy>
  <cp:revision>15</cp:revision>
  <dcterms:created xsi:type="dcterms:W3CDTF">2020-12-07T11:52:04Z</dcterms:created>
  <dcterms:modified xsi:type="dcterms:W3CDTF">2020-12-14T13:27:43Z</dcterms:modified>
</cp:coreProperties>
</file>