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79" r:id="rId2"/>
    <p:sldId id="515" r:id="rId3"/>
    <p:sldId id="530" r:id="rId4"/>
    <p:sldId id="516" r:id="rId5"/>
    <p:sldId id="517" r:id="rId6"/>
    <p:sldId id="518" r:id="rId7"/>
    <p:sldId id="519" r:id="rId8"/>
    <p:sldId id="520" r:id="rId9"/>
    <p:sldId id="521" r:id="rId10"/>
    <p:sldId id="523" r:id="rId11"/>
    <p:sldId id="522" r:id="rId12"/>
    <p:sldId id="524" r:id="rId13"/>
    <p:sldId id="525" r:id="rId14"/>
    <p:sldId id="526" r:id="rId15"/>
    <p:sldId id="528" r:id="rId16"/>
    <p:sldId id="287" r:id="rId17"/>
    <p:sldId id="531" r:id="rId18"/>
  </p:sldIdLst>
  <p:sldSz cx="9144000" cy="5143500" type="screen16x9"/>
  <p:notesSz cx="6858000" cy="9144000"/>
  <p:embeddedFontLst>
    <p:embeddedFont>
      <p:font typeface="方正兰亭黑简体" panose="02010600030101010101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华文细黑" panose="02010600030101010101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汉仪春然手书W" panose="02010600030101010101" charset="-122"/>
      <p:regular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等线" panose="02010600030101010101" pitchFamily="2" charset="-122"/>
      <p:regular r:id="rId32"/>
      <p:bold r:id="rId33"/>
    </p:embeddedFont>
    <p:embeddedFont>
      <p:font typeface="方正字迹-吕建德行楷简体" panose="02010600030101010101" charset="-122"/>
      <p:regular r:id="rId34"/>
    </p:embeddedFont>
    <p:embeddedFont>
      <p:font typeface="微软雅黑 Light" panose="020B0502040204020203" pitchFamily="34" charset="-122"/>
      <p:regular r:id="rId3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4">
          <p15:clr>
            <a:srgbClr val="A4A3A4"/>
          </p15:clr>
        </p15:guide>
        <p15:guide id="2" pos="28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2F6CC4"/>
    <a:srgbClr val="3498DB"/>
    <a:srgbClr val="5B9BD5"/>
    <a:srgbClr val="1AA3AA"/>
    <a:srgbClr val="69A35B"/>
    <a:srgbClr val="F2F2F2"/>
    <a:srgbClr val="FFFFFF"/>
    <a:srgbClr val="ED7D31"/>
    <a:srgbClr val="2537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5" autoAdjust="0"/>
    <p:restoredTop sz="95244" autoAdjust="0"/>
  </p:normalViewPr>
  <p:slideViewPr>
    <p:cSldViewPr snapToGrid="0" showGuides="1">
      <p:cViewPr>
        <p:scale>
          <a:sx n="100" d="100"/>
          <a:sy n="100" d="100"/>
        </p:scale>
        <p:origin x="1782" y="912"/>
      </p:cViewPr>
      <p:guideLst>
        <p:guide orient="horz" pos="3244"/>
        <p:guide pos="28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2746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heme" Target="theme/them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数据分析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B8-4760-8AB4-5415A1A535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1AA3A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7B8-4760-8AB4-5415A1A535BF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7B8-4760-8AB4-5415A1A535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5550640"/>
        <c:axId val="325557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07B8-4760-8AB4-5415A1A535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5550640"/>
        <c:axId val="325557168"/>
      </c:lineChart>
      <c:catAx>
        <c:axId val="32555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5557168"/>
        <c:crosses val="autoZero"/>
        <c:auto val="1"/>
        <c:lblAlgn val="ctr"/>
        <c:lblOffset val="100"/>
        <c:noMultiLvlLbl val="0"/>
      </c:catAx>
      <c:valAx>
        <c:axId val="325557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5550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/>
              <a:t>数据分析</a:t>
            </a:r>
          </a:p>
        </c:rich>
      </c:tx>
      <c:layout>
        <c:manualLayout>
          <c:xMode val="edge"/>
          <c:yMode val="edge"/>
          <c:x val="0.39624360147222898"/>
          <c:y val="3.1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BFB-4333-98DE-9E7800A722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1AA3AA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AA3AA"/>
              </a:solidFill>
              <a:ln w="9525">
                <a:solidFill>
                  <a:srgbClr val="1AA3AA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BFB-4333-98DE-9E7800A722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BFB-4333-98DE-9E7800A722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5546288"/>
        <c:axId val="325549008"/>
      </c:lineChart>
      <c:catAx>
        <c:axId val="32554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5549008"/>
        <c:crosses val="autoZero"/>
        <c:auto val="1"/>
        <c:lblAlgn val="ctr"/>
        <c:lblOffset val="100"/>
        <c:noMultiLvlLbl val="0"/>
      </c:catAx>
      <c:valAx>
        <c:axId val="32554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5546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solidFill>
      <a:schemeClr val="bg1">
        <a:lumMod val="95000"/>
      </a:schemeClr>
    </a:solidFill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C52E3-5160-4105-9DEC-6617FF6BA5B1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82E6B-6079-4FBD-944C-D58E23423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914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08653A-080C-4D9A-BDC2-37E086175AD7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09768-83B5-48F7-BB05-FB9C296800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52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F47A43-C745-4C73-BE8C-D095566EE26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71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96AAE-631E-41FD-8FC9-6EAFB56BE33E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9AB58-482A-49A7-97BE-25AC2FA89E1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3.xml"/><Relationship Id="rId18" Type="http://schemas.openxmlformats.org/officeDocument/2006/relationships/tags" Target="../tags/tag108.xml"/><Relationship Id="rId26" Type="http://schemas.openxmlformats.org/officeDocument/2006/relationships/tags" Target="../tags/tag116.xml"/><Relationship Id="rId3" Type="http://schemas.openxmlformats.org/officeDocument/2006/relationships/tags" Target="../tags/tag93.xml"/><Relationship Id="rId21" Type="http://schemas.openxmlformats.org/officeDocument/2006/relationships/tags" Target="../tags/tag111.xml"/><Relationship Id="rId7" Type="http://schemas.openxmlformats.org/officeDocument/2006/relationships/tags" Target="../tags/tag97.xml"/><Relationship Id="rId12" Type="http://schemas.openxmlformats.org/officeDocument/2006/relationships/tags" Target="../tags/tag102.xml"/><Relationship Id="rId17" Type="http://schemas.openxmlformats.org/officeDocument/2006/relationships/tags" Target="../tags/tag107.xml"/><Relationship Id="rId25" Type="http://schemas.openxmlformats.org/officeDocument/2006/relationships/tags" Target="../tags/tag115.xml"/><Relationship Id="rId2" Type="http://schemas.openxmlformats.org/officeDocument/2006/relationships/tags" Target="../tags/tag92.xml"/><Relationship Id="rId16" Type="http://schemas.openxmlformats.org/officeDocument/2006/relationships/tags" Target="../tags/tag106.xml"/><Relationship Id="rId20" Type="http://schemas.openxmlformats.org/officeDocument/2006/relationships/tags" Target="../tags/tag110.xml"/><Relationship Id="rId29" Type="http://schemas.openxmlformats.org/officeDocument/2006/relationships/tags" Target="../tags/tag119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24" Type="http://schemas.openxmlformats.org/officeDocument/2006/relationships/tags" Target="../tags/tag114.xml"/><Relationship Id="rId5" Type="http://schemas.openxmlformats.org/officeDocument/2006/relationships/tags" Target="../tags/tag95.xml"/><Relationship Id="rId15" Type="http://schemas.openxmlformats.org/officeDocument/2006/relationships/tags" Target="../tags/tag105.xml"/><Relationship Id="rId23" Type="http://schemas.openxmlformats.org/officeDocument/2006/relationships/tags" Target="../tags/tag113.xml"/><Relationship Id="rId28" Type="http://schemas.openxmlformats.org/officeDocument/2006/relationships/tags" Target="../tags/tag118.xml"/><Relationship Id="rId10" Type="http://schemas.openxmlformats.org/officeDocument/2006/relationships/tags" Target="../tags/tag100.xml"/><Relationship Id="rId19" Type="http://schemas.openxmlformats.org/officeDocument/2006/relationships/tags" Target="../tags/tag109.xml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tags" Target="../tags/tag104.xml"/><Relationship Id="rId22" Type="http://schemas.openxmlformats.org/officeDocument/2006/relationships/tags" Target="../tags/tag112.xml"/><Relationship Id="rId27" Type="http://schemas.openxmlformats.org/officeDocument/2006/relationships/tags" Target="../tags/tag117.xml"/><Relationship Id="rId30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image" Target="../media/image1.jpeg"/><Relationship Id="rId5" Type="http://schemas.openxmlformats.org/officeDocument/2006/relationships/tags" Target="../tags/tag12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23.xml"/><Relationship Id="rId9" Type="http://schemas.openxmlformats.org/officeDocument/2006/relationships/tags" Target="../tags/tag1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svg"/><Relationship Id="rId5" Type="http://schemas.openxmlformats.org/officeDocument/2006/relationships/image" Target="../media/image14.png"/><Relationship Id="rId4" Type="http://schemas.openxmlformats.org/officeDocument/2006/relationships/image" Target="../media/image16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qidiandi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1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6.jpe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21" Type="http://schemas.openxmlformats.org/officeDocument/2006/relationships/image" Target="../media/image1.jpeg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image" Target="../media/image1.jpeg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chart" Target="../charts/chart2.xml"/><Relationship Id="rId2" Type="http://schemas.openxmlformats.org/officeDocument/2006/relationships/tags" Target="../tags/tag57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tags" Target="../tags/tag88.xml"/><Relationship Id="rId3" Type="http://schemas.openxmlformats.org/officeDocument/2006/relationships/tags" Target="../tags/tag7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tags" Target="../tags/tag87.xml"/><Relationship Id="rId2" Type="http://schemas.openxmlformats.org/officeDocument/2006/relationships/tags" Target="../tags/tag72.xml"/><Relationship Id="rId16" Type="http://schemas.openxmlformats.org/officeDocument/2006/relationships/tags" Target="../tags/tag86.xml"/><Relationship Id="rId20" Type="http://schemas.openxmlformats.org/officeDocument/2006/relationships/tags" Target="../tags/tag90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23" Type="http://schemas.openxmlformats.org/officeDocument/2006/relationships/image" Target="../media/image10.svg"/><Relationship Id="rId10" Type="http://schemas.openxmlformats.org/officeDocument/2006/relationships/tags" Target="../tags/tag80.xml"/><Relationship Id="rId19" Type="http://schemas.openxmlformats.org/officeDocument/2006/relationships/tags" Target="../tags/tag89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Relationship Id="rId2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270"/>
            <a:ext cx="9220200" cy="5146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15" y="1624330"/>
            <a:ext cx="9214485" cy="1741805"/>
          </a:xfrm>
          <a:prstGeom prst="rect">
            <a:avLst/>
          </a:prstGeom>
          <a:solidFill>
            <a:srgbClr val="0066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 bwMode="auto">
          <a:xfrm>
            <a:off x="1667440" y="1834515"/>
            <a:ext cx="577300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000" b="1" kern="100" spc="1000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蓝色商务风</a:t>
            </a:r>
            <a:endParaRPr lang="en-US" altLang="zh-CN" sz="4000" b="1" kern="100" spc="1000" dirty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zh-CN" altLang="en-US" sz="4000" b="1" kern="100" spc="1000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年终工作总结模板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面临问题</a:t>
            </a:r>
          </a:p>
        </p:txBody>
      </p:sp>
      <p:sp>
        <p:nvSpPr>
          <p:cNvPr id="6" name="矩形 5"/>
          <p:cNvSpPr/>
          <p:nvPr/>
        </p:nvSpPr>
        <p:spPr>
          <a:xfrm>
            <a:off x="559640" y="549166"/>
            <a:ext cx="126829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Facing problems</a:t>
            </a:r>
          </a:p>
        </p:txBody>
      </p:sp>
      <p:sp>
        <p:nvSpPr>
          <p:cNvPr id="5" name="矩形 4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969645" y="3141345"/>
            <a:ext cx="1384300" cy="12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5" name="矩形 44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6497978" y="3141345"/>
            <a:ext cx="1392555" cy="12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2849457" y="3141345"/>
            <a:ext cx="1384935" cy="12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9" name="矩形 48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4611920" y="3141345"/>
            <a:ext cx="1368425" cy="12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6" name="AutoShape 112"/>
          <p:cNvSpPr/>
          <p:nvPr/>
        </p:nvSpPr>
        <p:spPr bwMode="auto">
          <a:xfrm>
            <a:off x="819357" y="2619022"/>
            <a:ext cx="277895" cy="27667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69914" y="3969192"/>
            <a:ext cx="190329" cy="277445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32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flipH="1">
            <a:off x="826594" y="1257431"/>
            <a:ext cx="276971" cy="276971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5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5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76" name="Rectangle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53758" y="2542381"/>
            <a:ext cx="1430655" cy="177165"/>
          </a:xfrm>
          <a:prstGeom prst="rect">
            <a:avLst/>
          </a:prstGeom>
          <a:solidFill>
            <a:srgbClr val="3498DB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 fontScale="85000" lnSpcReduction="20000"/>
          </a:bodyPr>
          <a:lstStyle/>
          <a:p>
            <a:pPr algn="ctr" defTabSz="1219200" latinLnBrk="1">
              <a:lnSpc>
                <a:spcPct val="13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Freeform 6"/>
          <p:cNvSpPr/>
          <p:nvPr>
            <p:custDataLst>
              <p:tags r:id="rId2"/>
            </p:custDataLst>
          </p:nvPr>
        </p:nvSpPr>
        <p:spPr bwMode="auto">
          <a:xfrm>
            <a:off x="2279650" y="2357596"/>
            <a:ext cx="357664" cy="361474"/>
          </a:xfrm>
          <a:custGeom>
            <a:avLst/>
            <a:gdLst>
              <a:gd name="T0" fmla="*/ 0 w 159"/>
              <a:gd name="T1" fmla="*/ 69 h 186"/>
              <a:gd name="T2" fmla="*/ 0 w 159"/>
              <a:gd name="T3" fmla="*/ 186 h 186"/>
              <a:gd name="T4" fmla="*/ 159 w 159"/>
              <a:gd name="T5" fmla="*/ 117 h 186"/>
              <a:gd name="T6" fmla="*/ 159 w 159"/>
              <a:gd name="T7" fmla="*/ 0 h 186"/>
              <a:gd name="T8" fmla="*/ 0 w 159"/>
              <a:gd name="T9" fmla="*/ 69 h 186"/>
              <a:gd name="connsiteX0" fmla="*/ 0 w 10000"/>
              <a:gd name="connsiteY0" fmla="*/ 3710 h 10000"/>
              <a:gd name="connsiteX1" fmla="*/ 0 w 10000"/>
              <a:gd name="connsiteY1" fmla="*/ 10000 h 10000"/>
              <a:gd name="connsiteX2" fmla="*/ 10000 w 10000"/>
              <a:gd name="connsiteY2" fmla="*/ 5163 h 10000"/>
              <a:gd name="connsiteX3" fmla="*/ 10000 w 10000"/>
              <a:gd name="connsiteY3" fmla="*/ 0 h 10000"/>
              <a:gd name="connsiteX4" fmla="*/ 0 w 10000"/>
              <a:gd name="connsiteY4" fmla="*/ 3710 h 10000"/>
              <a:gd name="connsiteX0-1" fmla="*/ 0 w 10000"/>
              <a:gd name="connsiteY0-2" fmla="*/ 3710 h 10000"/>
              <a:gd name="connsiteX1-3" fmla="*/ 0 w 10000"/>
              <a:gd name="connsiteY1-4" fmla="*/ 10000 h 10000"/>
              <a:gd name="connsiteX2-5" fmla="*/ 10000 w 10000"/>
              <a:gd name="connsiteY2-6" fmla="*/ 4648 h 10000"/>
              <a:gd name="connsiteX3-7" fmla="*/ 10000 w 10000"/>
              <a:gd name="connsiteY3-8" fmla="*/ 0 h 10000"/>
              <a:gd name="connsiteX4-9" fmla="*/ 0 w 10000"/>
              <a:gd name="connsiteY4-10" fmla="*/ 371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3710"/>
                </a:moveTo>
                <a:lnTo>
                  <a:pt x="0" y="10000"/>
                </a:lnTo>
                <a:lnTo>
                  <a:pt x="10000" y="4648"/>
                </a:lnTo>
                <a:lnTo>
                  <a:pt x="10000" y="0"/>
                </a:lnTo>
                <a:lnTo>
                  <a:pt x="0" y="3710"/>
                </a:lnTo>
                <a:close/>
              </a:path>
            </a:pathLst>
          </a:custGeom>
          <a:solidFill>
            <a:srgbClr val="2196F3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Freeform 8"/>
          <p:cNvSpPr/>
          <p:nvPr>
            <p:custDataLst>
              <p:tags r:id="rId3"/>
            </p:custDataLst>
          </p:nvPr>
        </p:nvSpPr>
        <p:spPr bwMode="auto">
          <a:xfrm>
            <a:off x="1031875" y="2169954"/>
            <a:ext cx="186214" cy="261938"/>
          </a:xfrm>
          <a:custGeom>
            <a:avLst/>
            <a:gdLst>
              <a:gd name="T0" fmla="*/ 0 w 81"/>
              <a:gd name="T1" fmla="*/ 0 h 102"/>
              <a:gd name="T2" fmla="*/ 81 w 81"/>
              <a:gd name="T3" fmla="*/ 69 h 102"/>
              <a:gd name="T4" fmla="*/ 0 w 81"/>
              <a:gd name="T5" fmla="*/ 102 h 102"/>
              <a:gd name="T6" fmla="*/ 0 w 81"/>
              <a:gd name="T7" fmla="*/ 0 h 102"/>
              <a:gd name="connsiteX0" fmla="*/ 224 w 10224"/>
              <a:gd name="connsiteY0" fmla="*/ 0 h 10000"/>
              <a:gd name="connsiteX1" fmla="*/ 10224 w 10224"/>
              <a:gd name="connsiteY1" fmla="*/ 6765 h 10000"/>
              <a:gd name="connsiteX2" fmla="*/ 224 w 10224"/>
              <a:gd name="connsiteY2" fmla="*/ 10000 h 10000"/>
              <a:gd name="connsiteX3" fmla="*/ 0 w 10224"/>
              <a:gd name="connsiteY3" fmla="*/ 6138 h 10000"/>
              <a:gd name="connsiteX4" fmla="*/ 224 w 10224"/>
              <a:gd name="connsiteY4" fmla="*/ 0 h 10000"/>
              <a:gd name="connsiteX0-1" fmla="*/ 224 w 10224"/>
              <a:gd name="connsiteY0-2" fmla="*/ 0 h 10000"/>
              <a:gd name="connsiteX1-3" fmla="*/ 10224 w 10224"/>
              <a:gd name="connsiteY1-4" fmla="*/ 6765 h 10000"/>
              <a:gd name="connsiteX2-5" fmla="*/ 3068 w 10224"/>
              <a:gd name="connsiteY2-6" fmla="*/ 9017 h 10000"/>
              <a:gd name="connsiteX3-7" fmla="*/ 224 w 10224"/>
              <a:gd name="connsiteY3-8" fmla="*/ 10000 h 10000"/>
              <a:gd name="connsiteX4-9" fmla="*/ 0 w 10224"/>
              <a:gd name="connsiteY4-10" fmla="*/ 6138 h 10000"/>
              <a:gd name="connsiteX5" fmla="*/ 224 w 10224"/>
              <a:gd name="connsiteY5" fmla="*/ 0 h 10000"/>
              <a:gd name="connsiteX0-11" fmla="*/ 224 w 10224"/>
              <a:gd name="connsiteY0-12" fmla="*/ 0 h 9017"/>
              <a:gd name="connsiteX1-13" fmla="*/ 10224 w 10224"/>
              <a:gd name="connsiteY1-14" fmla="*/ 6765 h 9017"/>
              <a:gd name="connsiteX2-15" fmla="*/ 3068 w 10224"/>
              <a:gd name="connsiteY2-16" fmla="*/ 9017 h 9017"/>
              <a:gd name="connsiteX3-17" fmla="*/ 0 w 10224"/>
              <a:gd name="connsiteY3-18" fmla="*/ 6138 h 9017"/>
              <a:gd name="connsiteX4-19" fmla="*/ 224 w 10224"/>
              <a:gd name="connsiteY4-20" fmla="*/ 0 h 9017"/>
              <a:gd name="connsiteX0-21" fmla="*/ 219 w 10000"/>
              <a:gd name="connsiteY0-22" fmla="*/ 0 h 10563"/>
              <a:gd name="connsiteX1-23" fmla="*/ 10000 w 10000"/>
              <a:gd name="connsiteY1-24" fmla="*/ 7502 h 10563"/>
              <a:gd name="connsiteX2-25" fmla="*/ 4751 w 10000"/>
              <a:gd name="connsiteY2-26" fmla="*/ 10563 h 10563"/>
              <a:gd name="connsiteX3-27" fmla="*/ 0 w 10000"/>
              <a:gd name="connsiteY3-28" fmla="*/ 6807 h 10563"/>
              <a:gd name="connsiteX4-29" fmla="*/ 219 w 10000"/>
              <a:gd name="connsiteY4-30" fmla="*/ 0 h 105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563">
                <a:moveTo>
                  <a:pt x="219" y="0"/>
                </a:moveTo>
                <a:lnTo>
                  <a:pt x="10000" y="7502"/>
                </a:lnTo>
                <a:lnTo>
                  <a:pt x="4751" y="10563"/>
                </a:lnTo>
                <a:lnTo>
                  <a:pt x="0" y="6807"/>
                </a:lnTo>
                <a:lnTo>
                  <a:pt x="219" y="0"/>
                </a:lnTo>
                <a:close/>
              </a:path>
            </a:pathLst>
          </a:custGeom>
          <a:solidFill>
            <a:srgbClr val="2196F3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Freeform 7"/>
          <p:cNvSpPr/>
          <p:nvPr>
            <p:custDataLst>
              <p:tags r:id="rId4"/>
            </p:custDataLst>
          </p:nvPr>
        </p:nvSpPr>
        <p:spPr bwMode="auto">
          <a:xfrm>
            <a:off x="826453" y="2169954"/>
            <a:ext cx="1788319" cy="371951"/>
          </a:xfrm>
          <a:custGeom>
            <a:avLst/>
            <a:gdLst>
              <a:gd name="T0" fmla="*/ 81 w 795"/>
              <a:gd name="T1" fmla="*/ 0 h 138"/>
              <a:gd name="T2" fmla="*/ 162 w 795"/>
              <a:gd name="T3" fmla="*/ 69 h 138"/>
              <a:gd name="T4" fmla="*/ 0 w 795"/>
              <a:gd name="T5" fmla="*/ 138 h 138"/>
              <a:gd name="T6" fmla="*/ 636 w 795"/>
              <a:gd name="T7" fmla="*/ 138 h 138"/>
              <a:gd name="T8" fmla="*/ 795 w 795"/>
              <a:gd name="T9" fmla="*/ 69 h 138"/>
              <a:gd name="T10" fmla="*/ 714 w 795"/>
              <a:gd name="T11" fmla="*/ 0 h 138"/>
              <a:gd name="T12" fmla="*/ 81 w 795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5" h="138">
                <a:moveTo>
                  <a:pt x="81" y="0"/>
                </a:moveTo>
                <a:lnTo>
                  <a:pt x="162" y="69"/>
                </a:lnTo>
                <a:lnTo>
                  <a:pt x="0" y="138"/>
                </a:lnTo>
                <a:lnTo>
                  <a:pt x="636" y="138"/>
                </a:lnTo>
                <a:lnTo>
                  <a:pt x="795" y="69"/>
                </a:lnTo>
                <a:lnTo>
                  <a:pt x="714" y="0"/>
                </a:lnTo>
                <a:lnTo>
                  <a:pt x="81" y="0"/>
                </a:lnTo>
                <a:close/>
              </a:path>
            </a:pathLst>
          </a:custGeom>
          <a:solidFill>
            <a:srgbClr val="5B9BD5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51"/>
          <p:cNvSpPr/>
          <p:nvPr>
            <p:custDataLst>
              <p:tags r:id="rId5"/>
            </p:custDataLst>
          </p:nvPr>
        </p:nvSpPr>
        <p:spPr bwMode="auto">
          <a:xfrm>
            <a:off x="1430496" y="2169954"/>
            <a:ext cx="726281" cy="195263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  <a:gd name="connsiteX0-1" fmla="*/ 821761 w 898766"/>
              <a:gd name="connsiteY0-2" fmla="*/ 456334 h 1091661"/>
              <a:gd name="connsiteX1-3" fmla="*/ 78421 w 898766"/>
              <a:gd name="connsiteY1-4" fmla="*/ 456334 h 1091661"/>
              <a:gd name="connsiteX2-5" fmla="*/ 450091 w 898766"/>
              <a:gd name="connsiteY2-6" fmla="*/ 828004 h 1091661"/>
              <a:gd name="connsiteX3-7" fmla="*/ 821761 w 898766"/>
              <a:gd name="connsiteY3-8" fmla="*/ 456334 h 1091661"/>
              <a:gd name="connsiteX4-9" fmla="*/ 447730 w 898766"/>
              <a:gd name="connsiteY4-10" fmla="*/ 0 h 1091661"/>
              <a:gd name="connsiteX5-11" fmla="*/ 863423 w 898766"/>
              <a:gd name="connsiteY5-12" fmla="*/ 280035 h 1091661"/>
              <a:gd name="connsiteX6-13" fmla="*/ 768947 w 898766"/>
              <a:gd name="connsiteY6-14" fmla="*/ 773656 h 1091661"/>
              <a:gd name="connsiteX7-15" fmla="*/ 447730 w 898766"/>
              <a:gd name="connsiteY7-16" fmla="*/ 1091661 h 1091661"/>
              <a:gd name="connsiteX8-17" fmla="*/ 131236 w 898766"/>
              <a:gd name="connsiteY8-18" fmla="*/ 773656 h 1091661"/>
              <a:gd name="connsiteX9-19" fmla="*/ 32036 w 898766"/>
              <a:gd name="connsiteY9-20" fmla="*/ 280035 h 1091661"/>
              <a:gd name="connsiteX10-21" fmla="*/ 447730 w 898766"/>
              <a:gd name="connsiteY10-22" fmla="*/ 0 h 1091661"/>
              <a:gd name="connsiteX0-23" fmla="*/ 821761 w 898766"/>
              <a:gd name="connsiteY0-24" fmla="*/ 238002 h 873329"/>
              <a:gd name="connsiteX1-25" fmla="*/ 78421 w 898766"/>
              <a:gd name="connsiteY1-26" fmla="*/ 238002 h 873329"/>
              <a:gd name="connsiteX2-27" fmla="*/ 450091 w 898766"/>
              <a:gd name="connsiteY2-28" fmla="*/ 609672 h 873329"/>
              <a:gd name="connsiteX3-29" fmla="*/ 821761 w 898766"/>
              <a:gd name="connsiteY3-30" fmla="*/ 238002 h 873329"/>
              <a:gd name="connsiteX4-31" fmla="*/ 32036 w 898766"/>
              <a:gd name="connsiteY4-32" fmla="*/ 61703 h 873329"/>
              <a:gd name="connsiteX5-33" fmla="*/ 863423 w 898766"/>
              <a:gd name="connsiteY5-34" fmla="*/ 61703 h 873329"/>
              <a:gd name="connsiteX6-35" fmla="*/ 768947 w 898766"/>
              <a:gd name="connsiteY6-36" fmla="*/ 555324 h 873329"/>
              <a:gd name="connsiteX7-37" fmla="*/ 447730 w 898766"/>
              <a:gd name="connsiteY7-38" fmla="*/ 873329 h 873329"/>
              <a:gd name="connsiteX8-39" fmla="*/ 131236 w 898766"/>
              <a:gd name="connsiteY8-40" fmla="*/ 555324 h 873329"/>
              <a:gd name="connsiteX9-41" fmla="*/ 32036 w 898766"/>
              <a:gd name="connsiteY9-42" fmla="*/ 61703 h 873329"/>
              <a:gd name="connsiteX0-43" fmla="*/ 821761 w 832092"/>
              <a:gd name="connsiteY0-44" fmla="*/ 176299 h 811626"/>
              <a:gd name="connsiteX1-45" fmla="*/ 78421 w 832092"/>
              <a:gd name="connsiteY1-46" fmla="*/ 176299 h 811626"/>
              <a:gd name="connsiteX2-47" fmla="*/ 450091 w 832092"/>
              <a:gd name="connsiteY2-48" fmla="*/ 547969 h 811626"/>
              <a:gd name="connsiteX3-49" fmla="*/ 821761 w 832092"/>
              <a:gd name="connsiteY3-50" fmla="*/ 176299 h 811626"/>
              <a:gd name="connsiteX4-51" fmla="*/ 32036 w 832092"/>
              <a:gd name="connsiteY4-52" fmla="*/ 0 h 811626"/>
              <a:gd name="connsiteX5-53" fmla="*/ 768947 w 832092"/>
              <a:gd name="connsiteY5-54" fmla="*/ 493621 h 811626"/>
              <a:gd name="connsiteX6-55" fmla="*/ 447730 w 832092"/>
              <a:gd name="connsiteY6-56" fmla="*/ 811626 h 811626"/>
              <a:gd name="connsiteX7-57" fmla="*/ 131236 w 832092"/>
              <a:gd name="connsiteY7-58" fmla="*/ 493621 h 811626"/>
              <a:gd name="connsiteX8-59" fmla="*/ 32036 w 832092"/>
              <a:gd name="connsiteY8-60" fmla="*/ 0 h 811626"/>
              <a:gd name="connsiteX0-61" fmla="*/ 753672 w 764003"/>
              <a:gd name="connsiteY0-62" fmla="*/ 46459 h 681786"/>
              <a:gd name="connsiteX1-63" fmla="*/ 10332 w 764003"/>
              <a:gd name="connsiteY1-64" fmla="*/ 46459 h 681786"/>
              <a:gd name="connsiteX2-65" fmla="*/ 382002 w 764003"/>
              <a:gd name="connsiteY2-66" fmla="*/ 418129 h 681786"/>
              <a:gd name="connsiteX3-67" fmla="*/ 753672 w 764003"/>
              <a:gd name="connsiteY3-68" fmla="*/ 46459 h 681786"/>
              <a:gd name="connsiteX4-69" fmla="*/ 63147 w 764003"/>
              <a:gd name="connsiteY4-70" fmla="*/ 363781 h 681786"/>
              <a:gd name="connsiteX5-71" fmla="*/ 700858 w 764003"/>
              <a:gd name="connsiteY5-72" fmla="*/ 363781 h 681786"/>
              <a:gd name="connsiteX6-73" fmla="*/ 379641 w 764003"/>
              <a:gd name="connsiteY6-74" fmla="*/ 681786 h 681786"/>
              <a:gd name="connsiteX7-75" fmla="*/ 63147 w 764003"/>
              <a:gd name="connsiteY7-76" fmla="*/ 363781 h 681786"/>
              <a:gd name="connsiteX0-77" fmla="*/ 690525 w 700856"/>
              <a:gd name="connsiteY0-78" fmla="*/ 0 h 635327"/>
              <a:gd name="connsiteX1-79" fmla="*/ 318855 w 700856"/>
              <a:gd name="connsiteY1-80" fmla="*/ 371670 h 635327"/>
              <a:gd name="connsiteX2-81" fmla="*/ 690525 w 700856"/>
              <a:gd name="connsiteY2-82" fmla="*/ 0 h 635327"/>
              <a:gd name="connsiteX3-83" fmla="*/ 0 w 700856"/>
              <a:gd name="connsiteY3-84" fmla="*/ 317322 h 635327"/>
              <a:gd name="connsiteX4-85" fmla="*/ 637711 w 700856"/>
              <a:gd name="connsiteY4-86" fmla="*/ 317322 h 635327"/>
              <a:gd name="connsiteX5-87" fmla="*/ 316494 w 700856"/>
              <a:gd name="connsiteY5-88" fmla="*/ 635327 h 635327"/>
              <a:gd name="connsiteX6-89" fmla="*/ 0 w 700856"/>
              <a:gd name="connsiteY6-90" fmla="*/ 317322 h 635327"/>
              <a:gd name="connsiteX0-91" fmla="*/ 0 w 637711"/>
              <a:gd name="connsiteY0-92" fmla="*/ 39751 h 357756"/>
              <a:gd name="connsiteX1-93" fmla="*/ 637711 w 637711"/>
              <a:gd name="connsiteY1-94" fmla="*/ 39751 h 357756"/>
              <a:gd name="connsiteX2-95" fmla="*/ 316494 w 637711"/>
              <a:gd name="connsiteY2-96" fmla="*/ 357756 h 357756"/>
              <a:gd name="connsiteX3-97" fmla="*/ 0 w 637711"/>
              <a:gd name="connsiteY3-98" fmla="*/ 39751 h 357756"/>
              <a:gd name="connsiteX0-99" fmla="*/ 0 w 637711"/>
              <a:gd name="connsiteY0-100" fmla="*/ 0 h 318005"/>
              <a:gd name="connsiteX1-101" fmla="*/ 637711 w 637711"/>
              <a:gd name="connsiteY1-102" fmla="*/ 0 h 318005"/>
              <a:gd name="connsiteX2-103" fmla="*/ 316494 w 637711"/>
              <a:gd name="connsiteY2-104" fmla="*/ 318005 h 318005"/>
              <a:gd name="connsiteX3-105" fmla="*/ 0 w 637711"/>
              <a:gd name="connsiteY3-106" fmla="*/ 0 h 318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37711" h="318005">
                <a:moveTo>
                  <a:pt x="0" y="0"/>
                </a:moveTo>
                <a:lnTo>
                  <a:pt x="637711" y="0"/>
                </a:lnTo>
                <a:lnTo>
                  <a:pt x="316494" y="318005"/>
                </a:lnTo>
                <a:lnTo>
                  <a:pt x="0" y="0"/>
                </a:lnTo>
                <a:close/>
              </a:path>
            </a:pathLst>
          </a:custGeom>
          <a:solidFill>
            <a:sysClr val="windowText" lastClr="000000">
              <a:alpha val="20000"/>
            </a:sysClr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 fontScale="25000" lnSpcReduction="20000"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4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81" name="Freeform 17"/>
          <p:cNvSpPr/>
          <p:nvPr>
            <p:custDataLst>
              <p:tags r:id="rId6"/>
            </p:custDataLst>
          </p:nvPr>
        </p:nvSpPr>
        <p:spPr bwMode="auto">
          <a:xfrm>
            <a:off x="1282859" y="1123156"/>
            <a:ext cx="1023938" cy="1242060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8766" h="1091661">
                <a:moveTo>
                  <a:pt x="450091" y="84664"/>
                </a:moveTo>
                <a:cubicBezTo>
                  <a:pt x="244823" y="84664"/>
                  <a:pt x="78421" y="251066"/>
                  <a:pt x="78421" y="456334"/>
                </a:cubicBezTo>
                <a:cubicBezTo>
                  <a:pt x="78421" y="661602"/>
                  <a:pt x="244823" y="828004"/>
                  <a:pt x="450091" y="828004"/>
                </a:cubicBezTo>
                <a:cubicBezTo>
                  <a:pt x="655359" y="828004"/>
                  <a:pt x="821761" y="661602"/>
                  <a:pt x="821761" y="456334"/>
                </a:cubicBezTo>
                <a:cubicBezTo>
                  <a:pt x="821761" y="251066"/>
                  <a:pt x="655359" y="84664"/>
                  <a:pt x="450091" y="84664"/>
                </a:cubicBezTo>
                <a:close/>
                <a:moveTo>
                  <a:pt x="447730" y="0"/>
                </a:moveTo>
                <a:cubicBezTo>
                  <a:pt x="631958" y="0"/>
                  <a:pt x="792566" y="109166"/>
                  <a:pt x="863423" y="280035"/>
                </a:cubicBezTo>
                <a:cubicBezTo>
                  <a:pt x="934280" y="446157"/>
                  <a:pt x="896490" y="640758"/>
                  <a:pt x="768947" y="773656"/>
                </a:cubicBezTo>
                <a:lnTo>
                  <a:pt x="447730" y="1091661"/>
                </a:lnTo>
                <a:cubicBezTo>
                  <a:pt x="447730" y="1091661"/>
                  <a:pt x="447730" y="1091661"/>
                  <a:pt x="131236" y="773656"/>
                </a:cubicBezTo>
                <a:cubicBezTo>
                  <a:pt x="3693" y="640758"/>
                  <a:pt x="-34097" y="446157"/>
                  <a:pt x="32036" y="280035"/>
                </a:cubicBezTo>
                <a:cubicBezTo>
                  <a:pt x="102893" y="109166"/>
                  <a:pt x="268226" y="0"/>
                  <a:pt x="447730" y="0"/>
                </a:cubicBezTo>
                <a:close/>
              </a:path>
            </a:pathLst>
          </a:custGeom>
          <a:solidFill>
            <a:srgbClr val="5B9BD5"/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2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83" name="文本框 82"/>
          <p:cNvSpPr txBox="1"/>
          <p:nvPr>
            <p:custDataLst>
              <p:tags r:id="rId7"/>
            </p:custDataLst>
          </p:nvPr>
        </p:nvSpPr>
        <p:spPr>
          <a:xfrm>
            <a:off x="1430496" y="1361051"/>
            <a:ext cx="726281" cy="5891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 defTabSz="457200">
              <a:lnSpc>
                <a:spcPct val="120000"/>
              </a:lnSpc>
            </a:pPr>
            <a:r>
              <a:rPr kumimoji="1" lang="en-US" altLang="zh-CN" sz="3200" b="1" spc="300" dirty="0">
                <a:solidFill>
                  <a:srgbClr val="5B9BD5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84" name="Rectangle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00655" y="2542381"/>
            <a:ext cx="1430655" cy="177165"/>
          </a:xfrm>
          <a:prstGeom prst="rect">
            <a:avLst/>
          </a:prstGeom>
          <a:solidFill>
            <a:srgbClr val="3498DB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 fontScale="85000" lnSpcReduction="20000"/>
          </a:bodyPr>
          <a:lstStyle/>
          <a:p>
            <a:pPr algn="ctr" defTabSz="1219200" latinLnBrk="1">
              <a:lnSpc>
                <a:spcPct val="13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Freeform 6"/>
          <p:cNvSpPr/>
          <p:nvPr>
            <p:custDataLst>
              <p:tags r:id="rId9"/>
            </p:custDataLst>
          </p:nvPr>
        </p:nvSpPr>
        <p:spPr bwMode="auto">
          <a:xfrm>
            <a:off x="4127024" y="2357596"/>
            <a:ext cx="357664" cy="361474"/>
          </a:xfrm>
          <a:custGeom>
            <a:avLst/>
            <a:gdLst>
              <a:gd name="T0" fmla="*/ 0 w 159"/>
              <a:gd name="T1" fmla="*/ 69 h 186"/>
              <a:gd name="T2" fmla="*/ 0 w 159"/>
              <a:gd name="T3" fmla="*/ 186 h 186"/>
              <a:gd name="T4" fmla="*/ 159 w 159"/>
              <a:gd name="T5" fmla="*/ 117 h 186"/>
              <a:gd name="T6" fmla="*/ 159 w 159"/>
              <a:gd name="T7" fmla="*/ 0 h 186"/>
              <a:gd name="T8" fmla="*/ 0 w 159"/>
              <a:gd name="T9" fmla="*/ 69 h 186"/>
              <a:gd name="connsiteX0" fmla="*/ 0 w 10000"/>
              <a:gd name="connsiteY0" fmla="*/ 3710 h 10000"/>
              <a:gd name="connsiteX1" fmla="*/ 0 w 10000"/>
              <a:gd name="connsiteY1" fmla="*/ 10000 h 10000"/>
              <a:gd name="connsiteX2" fmla="*/ 10000 w 10000"/>
              <a:gd name="connsiteY2" fmla="*/ 5163 h 10000"/>
              <a:gd name="connsiteX3" fmla="*/ 10000 w 10000"/>
              <a:gd name="connsiteY3" fmla="*/ 0 h 10000"/>
              <a:gd name="connsiteX4" fmla="*/ 0 w 10000"/>
              <a:gd name="connsiteY4" fmla="*/ 3710 h 10000"/>
              <a:gd name="connsiteX0-1" fmla="*/ 0 w 10000"/>
              <a:gd name="connsiteY0-2" fmla="*/ 3710 h 10000"/>
              <a:gd name="connsiteX1-3" fmla="*/ 0 w 10000"/>
              <a:gd name="connsiteY1-4" fmla="*/ 10000 h 10000"/>
              <a:gd name="connsiteX2-5" fmla="*/ 10000 w 10000"/>
              <a:gd name="connsiteY2-6" fmla="*/ 4648 h 10000"/>
              <a:gd name="connsiteX3-7" fmla="*/ 10000 w 10000"/>
              <a:gd name="connsiteY3-8" fmla="*/ 0 h 10000"/>
              <a:gd name="connsiteX4-9" fmla="*/ 0 w 10000"/>
              <a:gd name="connsiteY4-10" fmla="*/ 371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3710"/>
                </a:moveTo>
                <a:lnTo>
                  <a:pt x="0" y="10000"/>
                </a:lnTo>
                <a:lnTo>
                  <a:pt x="10000" y="4648"/>
                </a:lnTo>
                <a:lnTo>
                  <a:pt x="10000" y="0"/>
                </a:lnTo>
                <a:lnTo>
                  <a:pt x="0" y="3710"/>
                </a:lnTo>
                <a:close/>
              </a:path>
            </a:pathLst>
          </a:custGeom>
          <a:solidFill>
            <a:srgbClr val="38A9C9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Freeform 8"/>
          <p:cNvSpPr/>
          <p:nvPr>
            <p:custDataLst>
              <p:tags r:id="rId10"/>
            </p:custDataLst>
          </p:nvPr>
        </p:nvSpPr>
        <p:spPr bwMode="auto">
          <a:xfrm>
            <a:off x="2879249" y="2169954"/>
            <a:ext cx="186214" cy="261938"/>
          </a:xfrm>
          <a:custGeom>
            <a:avLst/>
            <a:gdLst>
              <a:gd name="T0" fmla="*/ 0 w 81"/>
              <a:gd name="T1" fmla="*/ 0 h 102"/>
              <a:gd name="T2" fmla="*/ 81 w 81"/>
              <a:gd name="T3" fmla="*/ 69 h 102"/>
              <a:gd name="T4" fmla="*/ 0 w 81"/>
              <a:gd name="T5" fmla="*/ 102 h 102"/>
              <a:gd name="T6" fmla="*/ 0 w 81"/>
              <a:gd name="T7" fmla="*/ 0 h 102"/>
              <a:gd name="connsiteX0" fmla="*/ 224 w 10224"/>
              <a:gd name="connsiteY0" fmla="*/ 0 h 10000"/>
              <a:gd name="connsiteX1" fmla="*/ 10224 w 10224"/>
              <a:gd name="connsiteY1" fmla="*/ 6765 h 10000"/>
              <a:gd name="connsiteX2" fmla="*/ 224 w 10224"/>
              <a:gd name="connsiteY2" fmla="*/ 10000 h 10000"/>
              <a:gd name="connsiteX3" fmla="*/ 0 w 10224"/>
              <a:gd name="connsiteY3" fmla="*/ 6138 h 10000"/>
              <a:gd name="connsiteX4" fmla="*/ 224 w 10224"/>
              <a:gd name="connsiteY4" fmla="*/ 0 h 10000"/>
              <a:gd name="connsiteX0-1" fmla="*/ 224 w 10224"/>
              <a:gd name="connsiteY0-2" fmla="*/ 0 h 10000"/>
              <a:gd name="connsiteX1-3" fmla="*/ 10224 w 10224"/>
              <a:gd name="connsiteY1-4" fmla="*/ 6765 h 10000"/>
              <a:gd name="connsiteX2-5" fmla="*/ 3068 w 10224"/>
              <a:gd name="connsiteY2-6" fmla="*/ 9017 h 10000"/>
              <a:gd name="connsiteX3-7" fmla="*/ 224 w 10224"/>
              <a:gd name="connsiteY3-8" fmla="*/ 10000 h 10000"/>
              <a:gd name="connsiteX4-9" fmla="*/ 0 w 10224"/>
              <a:gd name="connsiteY4-10" fmla="*/ 6138 h 10000"/>
              <a:gd name="connsiteX5" fmla="*/ 224 w 10224"/>
              <a:gd name="connsiteY5" fmla="*/ 0 h 10000"/>
              <a:gd name="connsiteX0-11" fmla="*/ 224 w 10224"/>
              <a:gd name="connsiteY0-12" fmla="*/ 0 h 9017"/>
              <a:gd name="connsiteX1-13" fmla="*/ 10224 w 10224"/>
              <a:gd name="connsiteY1-14" fmla="*/ 6765 h 9017"/>
              <a:gd name="connsiteX2-15" fmla="*/ 3068 w 10224"/>
              <a:gd name="connsiteY2-16" fmla="*/ 9017 h 9017"/>
              <a:gd name="connsiteX3-17" fmla="*/ 0 w 10224"/>
              <a:gd name="connsiteY3-18" fmla="*/ 6138 h 9017"/>
              <a:gd name="connsiteX4-19" fmla="*/ 224 w 10224"/>
              <a:gd name="connsiteY4-20" fmla="*/ 0 h 9017"/>
              <a:gd name="connsiteX0-21" fmla="*/ 219 w 10000"/>
              <a:gd name="connsiteY0-22" fmla="*/ 0 h 10563"/>
              <a:gd name="connsiteX1-23" fmla="*/ 10000 w 10000"/>
              <a:gd name="connsiteY1-24" fmla="*/ 7502 h 10563"/>
              <a:gd name="connsiteX2-25" fmla="*/ 4751 w 10000"/>
              <a:gd name="connsiteY2-26" fmla="*/ 10563 h 10563"/>
              <a:gd name="connsiteX3-27" fmla="*/ 0 w 10000"/>
              <a:gd name="connsiteY3-28" fmla="*/ 6807 h 10563"/>
              <a:gd name="connsiteX4-29" fmla="*/ 219 w 10000"/>
              <a:gd name="connsiteY4-30" fmla="*/ 0 h 105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563">
                <a:moveTo>
                  <a:pt x="219" y="0"/>
                </a:moveTo>
                <a:lnTo>
                  <a:pt x="10000" y="7502"/>
                </a:lnTo>
                <a:lnTo>
                  <a:pt x="4751" y="10563"/>
                </a:lnTo>
                <a:lnTo>
                  <a:pt x="0" y="6807"/>
                </a:lnTo>
                <a:lnTo>
                  <a:pt x="219" y="0"/>
                </a:lnTo>
                <a:close/>
              </a:path>
            </a:pathLst>
          </a:custGeom>
          <a:solidFill>
            <a:srgbClr val="38A9C9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Freeform 7"/>
          <p:cNvSpPr/>
          <p:nvPr>
            <p:custDataLst>
              <p:tags r:id="rId11"/>
            </p:custDataLst>
          </p:nvPr>
        </p:nvSpPr>
        <p:spPr bwMode="auto">
          <a:xfrm>
            <a:off x="2700655" y="2169954"/>
            <a:ext cx="1788319" cy="371951"/>
          </a:xfrm>
          <a:custGeom>
            <a:avLst/>
            <a:gdLst>
              <a:gd name="T0" fmla="*/ 81 w 795"/>
              <a:gd name="T1" fmla="*/ 0 h 138"/>
              <a:gd name="T2" fmla="*/ 162 w 795"/>
              <a:gd name="T3" fmla="*/ 69 h 138"/>
              <a:gd name="T4" fmla="*/ 0 w 795"/>
              <a:gd name="T5" fmla="*/ 138 h 138"/>
              <a:gd name="T6" fmla="*/ 636 w 795"/>
              <a:gd name="T7" fmla="*/ 138 h 138"/>
              <a:gd name="T8" fmla="*/ 795 w 795"/>
              <a:gd name="T9" fmla="*/ 69 h 138"/>
              <a:gd name="T10" fmla="*/ 714 w 795"/>
              <a:gd name="T11" fmla="*/ 0 h 138"/>
              <a:gd name="T12" fmla="*/ 81 w 795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5" h="138">
                <a:moveTo>
                  <a:pt x="81" y="0"/>
                </a:moveTo>
                <a:lnTo>
                  <a:pt x="162" y="69"/>
                </a:lnTo>
                <a:lnTo>
                  <a:pt x="0" y="138"/>
                </a:lnTo>
                <a:lnTo>
                  <a:pt x="636" y="138"/>
                </a:lnTo>
                <a:lnTo>
                  <a:pt x="795" y="69"/>
                </a:lnTo>
                <a:lnTo>
                  <a:pt x="714" y="0"/>
                </a:lnTo>
                <a:lnTo>
                  <a:pt x="81" y="0"/>
                </a:lnTo>
                <a:close/>
              </a:path>
            </a:pathLst>
          </a:custGeom>
          <a:solidFill>
            <a:srgbClr val="3498DB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Freeform 55"/>
          <p:cNvSpPr/>
          <p:nvPr>
            <p:custDataLst>
              <p:tags r:id="rId12"/>
            </p:custDataLst>
          </p:nvPr>
        </p:nvSpPr>
        <p:spPr bwMode="auto">
          <a:xfrm>
            <a:off x="3267869" y="2169954"/>
            <a:ext cx="726281" cy="195263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  <a:gd name="connsiteX0-1" fmla="*/ 821761 w 898766"/>
              <a:gd name="connsiteY0-2" fmla="*/ 456334 h 1091661"/>
              <a:gd name="connsiteX1-3" fmla="*/ 78421 w 898766"/>
              <a:gd name="connsiteY1-4" fmla="*/ 456334 h 1091661"/>
              <a:gd name="connsiteX2-5" fmla="*/ 450091 w 898766"/>
              <a:gd name="connsiteY2-6" fmla="*/ 828004 h 1091661"/>
              <a:gd name="connsiteX3-7" fmla="*/ 821761 w 898766"/>
              <a:gd name="connsiteY3-8" fmla="*/ 456334 h 1091661"/>
              <a:gd name="connsiteX4-9" fmla="*/ 447730 w 898766"/>
              <a:gd name="connsiteY4-10" fmla="*/ 0 h 1091661"/>
              <a:gd name="connsiteX5-11" fmla="*/ 863423 w 898766"/>
              <a:gd name="connsiteY5-12" fmla="*/ 280035 h 1091661"/>
              <a:gd name="connsiteX6-13" fmla="*/ 768947 w 898766"/>
              <a:gd name="connsiteY6-14" fmla="*/ 773656 h 1091661"/>
              <a:gd name="connsiteX7-15" fmla="*/ 447730 w 898766"/>
              <a:gd name="connsiteY7-16" fmla="*/ 1091661 h 1091661"/>
              <a:gd name="connsiteX8-17" fmla="*/ 131236 w 898766"/>
              <a:gd name="connsiteY8-18" fmla="*/ 773656 h 1091661"/>
              <a:gd name="connsiteX9-19" fmla="*/ 32036 w 898766"/>
              <a:gd name="connsiteY9-20" fmla="*/ 280035 h 1091661"/>
              <a:gd name="connsiteX10-21" fmla="*/ 447730 w 898766"/>
              <a:gd name="connsiteY10-22" fmla="*/ 0 h 1091661"/>
              <a:gd name="connsiteX0-23" fmla="*/ 821761 w 898766"/>
              <a:gd name="connsiteY0-24" fmla="*/ 238002 h 873329"/>
              <a:gd name="connsiteX1-25" fmla="*/ 78421 w 898766"/>
              <a:gd name="connsiteY1-26" fmla="*/ 238002 h 873329"/>
              <a:gd name="connsiteX2-27" fmla="*/ 450091 w 898766"/>
              <a:gd name="connsiteY2-28" fmla="*/ 609672 h 873329"/>
              <a:gd name="connsiteX3-29" fmla="*/ 821761 w 898766"/>
              <a:gd name="connsiteY3-30" fmla="*/ 238002 h 873329"/>
              <a:gd name="connsiteX4-31" fmla="*/ 32036 w 898766"/>
              <a:gd name="connsiteY4-32" fmla="*/ 61703 h 873329"/>
              <a:gd name="connsiteX5-33" fmla="*/ 863423 w 898766"/>
              <a:gd name="connsiteY5-34" fmla="*/ 61703 h 873329"/>
              <a:gd name="connsiteX6-35" fmla="*/ 768947 w 898766"/>
              <a:gd name="connsiteY6-36" fmla="*/ 555324 h 873329"/>
              <a:gd name="connsiteX7-37" fmla="*/ 447730 w 898766"/>
              <a:gd name="connsiteY7-38" fmla="*/ 873329 h 873329"/>
              <a:gd name="connsiteX8-39" fmla="*/ 131236 w 898766"/>
              <a:gd name="connsiteY8-40" fmla="*/ 555324 h 873329"/>
              <a:gd name="connsiteX9-41" fmla="*/ 32036 w 898766"/>
              <a:gd name="connsiteY9-42" fmla="*/ 61703 h 873329"/>
              <a:gd name="connsiteX0-43" fmla="*/ 821761 w 832092"/>
              <a:gd name="connsiteY0-44" fmla="*/ 176299 h 811626"/>
              <a:gd name="connsiteX1-45" fmla="*/ 78421 w 832092"/>
              <a:gd name="connsiteY1-46" fmla="*/ 176299 h 811626"/>
              <a:gd name="connsiteX2-47" fmla="*/ 450091 w 832092"/>
              <a:gd name="connsiteY2-48" fmla="*/ 547969 h 811626"/>
              <a:gd name="connsiteX3-49" fmla="*/ 821761 w 832092"/>
              <a:gd name="connsiteY3-50" fmla="*/ 176299 h 811626"/>
              <a:gd name="connsiteX4-51" fmla="*/ 32036 w 832092"/>
              <a:gd name="connsiteY4-52" fmla="*/ 0 h 811626"/>
              <a:gd name="connsiteX5-53" fmla="*/ 768947 w 832092"/>
              <a:gd name="connsiteY5-54" fmla="*/ 493621 h 811626"/>
              <a:gd name="connsiteX6-55" fmla="*/ 447730 w 832092"/>
              <a:gd name="connsiteY6-56" fmla="*/ 811626 h 811626"/>
              <a:gd name="connsiteX7-57" fmla="*/ 131236 w 832092"/>
              <a:gd name="connsiteY7-58" fmla="*/ 493621 h 811626"/>
              <a:gd name="connsiteX8-59" fmla="*/ 32036 w 832092"/>
              <a:gd name="connsiteY8-60" fmla="*/ 0 h 811626"/>
              <a:gd name="connsiteX0-61" fmla="*/ 753672 w 764003"/>
              <a:gd name="connsiteY0-62" fmla="*/ 46459 h 681786"/>
              <a:gd name="connsiteX1-63" fmla="*/ 10332 w 764003"/>
              <a:gd name="connsiteY1-64" fmla="*/ 46459 h 681786"/>
              <a:gd name="connsiteX2-65" fmla="*/ 382002 w 764003"/>
              <a:gd name="connsiteY2-66" fmla="*/ 418129 h 681786"/>
              <a:gd name="connsiteX3-67" fmla="*/ 753672 w 764003"/>
              <a:gd name="connsiteY3-68" fmla="*/ 46459 h 681786"/>
              <a:gd name="connsiteX4-69" fmla="*/ 63147 w 764003"/>
              <a:gd name="connsiteY4-70" fmla="*/ 363781 h 681786"/>
              <a:gd name="connsiteX5-71" fmla="*/ 700858 w 764003"/>
              <a:gd name="connsiteY5-72" fmla="*/ 363781 h 681786"/>
              <a:gd name="connsiteX6-73" fmla="*/ 379641 w 764003"/>
              <a:gd name="connsiteY6-74" fmla="*/ 681786 h 681786"/>
              <a:gd name="connsiteX7-75" fmla="*/ 63147 w 764003"/>
              <a:gd name="connsiteY7-76" fmla="*/ 363781 h 681786"/>
              <a:gd name="connsiteX0-77" fmla="*/ 690525 w 700856"/>
              <a:gd name="connsiteY0-78" fmla="*/ 0 h 635327"/>
              <a:gd name="connsiteX1-79" fmla="*/ 318855 w 700856"/>
              <a:gd name="connsiteY1-80" fmla="*/ 371670 h 635327"/>
              <a:gd name="connsiteX2-81" fmla="*/ 690525 w 700856"/>
              <a:gd name="connsiteY2-82" fmla="*/ 0 h 635327"/>
              <a:gd name="connsiteX3-83" fmla="*/ 0 w 700856"/>
              <a:gd name="connsiteY3-84" fmla="*/ 317322 h 635327"/>
              <a:gd name="connsiteX4-85" fmla="*/ 637711 w 700856"/>
              <a:gd name="connsiteY4-86" fmla="*/ 317322 h 635327"/>
              <a:gd name="connsiteX5-87" fmla="*/ 316494 w 700856"/>
              <a:gd name="connsiteY5-88" fmla="*/ 635327 h 635327"/>
              <a:gd name="connsiteX6-89" fmla="*/ 0 w 700856"/>
              <a:gd name="connsiteY6-90" fmla="*/ 317322 h 635327"/>
              <a:gd name="connsiteX0-91" fmla="*/ 0 w 637711"/>
              <a:gd name="connsiteY0-92" fmla="*/ 39751 h 357756"/>
              <a:gd name="connsiteX1-93" fmla="*/ 637711 w 637711"/>
              <a:gd name="connsiteY1-94" fmla="*/ 39751 h 357756"/>
              <a:gd name="connsiteX2-95" fmla="*/ 316494 w 637711"/>
              <a:gd name="connsiteY2-96" fmla="*/ 357756 h 357756"/>
              <a:gd name="connsiteX3-97" fmla="*/ 0 w 637711"/>
              <a:gd name="connsiteY3-98" fmla="*/ 39751 h 357756"/>
              <a:gd name="connsiteX0-99" fmla="*/ 0 w 637711"/>
              <a:gd name="connsiteY0-100" fmla="*/ 0 h 318005"/>
              <a:gd name="connsiteX1-101" fmla="*/ 637711 w 637711"/>
              <a:gd name="connsiteY1-102" fmla="*/ 0 h 318005"/>
              <a:gd name="connsiteX2-103" fmla="*/ 316494 w 637711"/>
              <a:gd name="connsiteY2-104" fmla="*/ 318005 h 318005"/>
              <a:gd name="connsiteX3-105" fmla="*/ 0 w 637711"/>
              <a:gd name="connsiteY3-106" fmla="*/ 0 h 318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37711" h="318005">
                <a:moveTo>
                  <a:pt x="0" y="0"/>
                </a:moveTo>
                <a:lnTo>
                  <a:pt x="637711" y="0"/>
                </a:lnTo>
                <a:lnTo>
                  <a:pt x="316494" y="318005"/>
                </a:lnTo>
                <a:lnTo>
                  <a:pt x="0" y="0"/>
                </a:lnTo>
                <a:close/>
              </a:path>
            </a:pathLst>
          </a:custGeom>
          <a:solidFill>
            <a:sysClr val="windowText" lastClr="000000">
              <a:alpha val="20000"/>
            </a:sysClr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 fontScale="25000" lnSpcReduction="20000"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4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89" name="Freeform 56"/>
          <p:cNvSpPr/>
          <p:nvPr>
            <p:custDataLst>
              <p:tags r:id="rId13"/>
            </p:custDataLst>
          </p:nvPr>
        </p:nvSpPr>
        <p:spPr bwMode="auto">
          <a:xfrm>
            <a:off x="3120231" y="1123156"/>
            <a:ext cx="1023938" cy="1242060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8766" h="1091661">
                <a:moveTo>
                  <a:pt x="450091" y="84664"/>
                </a:moveTo>
                <a:cubicBezTo>
                  <a:pt x="244823" y="84664"/>
                  <a:pt x="78421" y="251066"/>
                  <a:pt x="78421" y="456334"/>
                </a:cubicBezTo>
                <a:cubicBezTo>
                  <a:pt x="78421" y="661602"/>
                  <a:pt x="244823" y="828004"/>
                  <a:pt x="450091" y="828004"/>
                </a:cubicBezTo>
                <a:cubicBezTo>
                  <a:pt x="655359" y="828004"/>
                  <a:pt x="821761" y="661602"/>
                  <a:pt x="821761" y="456334"/>
                </a:cubicBezTo>
                <a:cubicBezTo>
                  <a:pt x="821761" y="251066"/>
                  <a:pt x="655359" y="84664"/>
                  <a:pt x="450091" y="84664"/>
                </a:cubicBezTo>
                <a:close/>
                <a:moveTo>
                  <a:pt x="447730" y="0"/>
                </a:moveTo>
                <a:cubicBezTo>
                  <a:pt x="631958" y="0"/>
                  <a:pt x="792566" y="109166"/>
                  <a:pt x="863423" y="280035"/>
                </a:cubicBezTo>
                <a:cubicBezTo>
                  <a:pt x="934280" y="446157"/>
                  <a:pt x="896490" y="640758"/>
                  <a:pt x="768947" y="773656"/>
                </a:cubicBezTo>
                <a:lnTo>
                  <a:pt x="447730" y="1091661"/>
                </a:lnTo>
                <a:cubicBezTo>
                  <a:pt x="447730" y="1091661"/>
                  <a:pt x="447730" y="1091661"/>
                  <a:pt x="131236" y="773656"/>
                </a:cubicBezTo>
                <a:cubicBezTo>
                  <a:pt x="3693" y="640758"/>
                  <a:pt x="-34097" y="446157"/>
                  <a:pt x="32036" y="280035"/>
                </a:cubicBezTo>
                <a:cubicBezTo>
                  <a:pt x="102893" y="109166"/>
                  <a:pt x="268226" y="0"/>
                  <a:pt x="447730" y="0"/>
                </a:cubicBezTo>
                <a:close/>
              </a:path>
            </a:pathLst>
          </a:custGeom>
          <a:solidFill>
            <a:srgbClr val="3498DB"/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2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91" name="文本框 90"/>
          <p:cNvSpPr txBox="1"/>
          <p:nvPr>
            <p:custDataLst>
              <p:tags r:id="rId14"/>
            </p:custDataLst>
          </p:nvPr>
        </p:nvSpPr>
        <p:spPr>
          <a:xfrm>
            <a:off x="3262789" y="1361051"/>
            <a:ext cx="726281" cy="5891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kumimoji="1" sz="3200" b="1" spc="300">
                <a:solidFill>
                  <a:srgbClr val="5B9BD5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rgbClr val="3498DB"/>
                </a:solidFill>
              </a:rPr>
              <a:t>2</a:t>
            </a:r>
          </a:p>
        </p:txBody>
      </p:sp>
      <p:sp>
        <p:nvSpPr>
          <p:cNvPr id="92" name="Rectangle 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47553" y="2542381"/>
            <a:ext cx="1430655" cy="177165"/>
          </a:xfrm>
          <a:prstGeom prst="rect">
            <a:avLst/>
          </a:prstGeom>
          <a:solidFill>
            <a:srgbClr val="1AA3AA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 fontScale="85000" lnSpcReduction="20000"/>
          </a:bodyPr>
          <a:lstStyle/>
          <a:p>
            <a:pPr algn="ctr" defTabSz="1219200" latinLnBrk="1">
              <a:lnSpc>
                <a:spcPct val="13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Freeform 6"/>
          <p:cNvSpPr/>
          <p:nvPr>
            <p:custDataLst>
              <p:tags r:id="rId16"/>
            </p:custDataLst>
          </p:nvPr>
        </p:nvSpPr>
        <p:spPr bwMode="auto">
          <a:xfrm>
            <a:off x="5973445" y="2357596"/>
            <a:ext cx="357664" cy="361474"/>
          </a:xfrm>
          <a:custGeom>
            <a:avLst/>
            <a:gdLst>
              <a:gd name="T0" fmla="*/ 0 w 159"/>
              <a:gd name="T1" fmla="*/ 69 h 186"/>
              <a:gd name="T2" fmla="*/ 0 w 159"/>
              <a:gd name="T3" fmla="*/ 186 h 186"/>
              <a:gd name="T4" fmla="*/ 159 w 159"/>
              <a:gd name="T5" fmla="*/ 117 h 186"/>
              <a:gd name="T6" fmla="*/ 159 w 159"/>
              <a:gd name="T7" fmla="*/ 0 h 186"/>
              <a:gd name="T8" fmla="*/ 0 w 159"/>
              <a:gd name="T9" fmla="*/ 69 h 186"/>
              <a:gd name="connsiteX0" fmla="*/ 0 w 10000"/>
              <a:gd name="connsiteY0" fmla="*/ 3710 h 10000"/>
              <a:gd name="connsiteX1" fmla="*/ 0 w 10000"/>
              <a:gd name="connsiteY1" fmla="*/ 10000 h 10000"/>
              <a:gd name="connsiteX2" fmla="*/ 10000 w 10000"/>
              <a:gd name="connsiteY2" fmla="*/ 5163 h 10000"/>
              <a:gd name="connsiteX3" fmla="*/ 10000 w 10000"/>
              <a:gd name="connsiteY3" fmla="*/ 0 h 10000"/>
              <a:gd name="connsiteX4" fmla="*/ 0 w 10000"/>
              <a:gd name="connsiteY4" fmla="*/ 3710 h 10000"/>
              <a:gd name="connsiteX0-1" fmla="*/ 0 w 10000"/>
              <a:gd name="connsiteY0-2" fmla="*/ 3710 h 10000"/>
              <a:gd name="connsiteX1-3" fmla="*/ 0 w 10000"/>
              <a:gd name="connsiteY1-4" fmla="*/ 10000 h 10000"/>
              <a:gd name="connsiteX2-5" fmla="*/ 10000 w 10000"/>
              <a:gd name="connsiteY2-6" fmla="*/ 4648 h 10000"/>
              <a:gd name="connsiteX3-7" fmla="*/ 10000 w 10000"/>
              <a:gd name="connsiteY3-8" fmla="*/ 0 h 10000"/>
              <a:gd name="connsiteX4-9" fmla="*/ 0 w 10000"/>
              <a:gd name="connsiteY4-10" fmla="*/ 371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3710"/>
                </a:moveTo>
                <a:lnTo>
                  <a:pt x="0" y="10000"/>
                </a:lnTo>
                <a:lnTo>
                  <a:pt x="10000" y="4648"/>
                </a:lnTo>
                <a:lnTo>
                  <a:pt x="10000" y="0"/>
                </a:lnTo>
                <a:lnTo>
                  <a:pt x="0" y="3710"/>
                </a:lnTo>
                <a:close/>
              </a:path>
            </a:pathLst>
          </a:custGeom>
          <a:solidFill>
            <a:srgbClr val="50BB9F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Freeform 8"/>
          <p:cNvSpPr/>
          <p:nvPr>
            <p:custDataLst>
              <p:tags r:id="rId17"/>
            </p:custDataLst>
          </p:nvPr>
        </p:nvSpPr>
        <p:spPr bwMode="auto">
          <a:xfrm>
            <a:off x="4725670" y="2169954"/>
            <a:ext cx="186214" cy="261938"/>
          </a:xfrm>
          <a:custGeom>
            <a:avLst/>
            <a:gdLst>
              <a:gd name="T0" fmla="*/ 0 w 81"/>
              <a:gd name="T1" fmla="*/ 0 h 102"/>
              <a:gd name="T2" fmla="*/ 81 w 81"/>
              <a:gd name="T3" fmla="*/ 69 h 102"/>
              <a:gd name="T4" fmla="*/ 0 w 81"/>
              <a:gd name="T5" fmla="*/ 102 h 102"/>
              <a:gd name="T6" fmla="*/ 0 w 81"/>
              <a:gd name="T7" fmla="*/ 0 h 102"/>
              <a:gd name="connsiteX0" fmla="*/ 224 w 10224"/>
              <a:gd name="connsiteY0" fmla="*/ 0 h 10000"/>
              <a:gd name="connsiteX1" fmla="*/ 10224 w 10224"/>
              <a:gd name="connsiteY1" fmla="*/ 6765 h 10000"/>
              <a:gd name="connsiteX2" fmla="*/ 224 w 10224"/>
              <a:gd name="connsiteY2" fmla="*/ 10000 h 10000"/>
              <a:gd name="connsiteX3" fmla="*/ 0 w 10224"/>
              <a:gd name="connsiteY3" fmla="*/ 6138 h 10000"/>
              <a:gd name="connsiteX4" fmla="*/ 224 w 10224"/>
              <a:gd name="connsiteY4" fmla="*/ 0 h 10000"/>
              <a:gd name="connsiteX0-1" fmla="*/ 224 w 10224"/>
              <a:gd name="connsiteY0-2" fmla="*/ 0 h 10000"/>
              <a:gd name="connsiteX1-3" fmla="*/ 10224 w 10224"/>
              <a:gd name="connsiteY1-4" fmla="*/ 6765 h 10000"/>
              <a:gd name="connsiteX2-5" fmla="*/ 3068 w 10224"/>
              <a:gd name="connsiteY2-6" fmla="*/ 9017 h 10000"/>
              <a:gd name="connsiteX3-7" fmla="*/ 224 w 10224"/>
              <a:gd name="connsiteY3-8" fmla="*/ 10000 h 10000"/>
              <a:gd name="connsiteX4-9" fmla="*/ 0 w 10224"/>
              <a:gd name="connsiteY4-10" fmla="*/ 6138 h 10000"/>
              <a:gd name="connsiteX5" fmla="*/ 224 w 10224"/>
              <a:gd name="connsiteY5" fmla="*/ 0 h 10000"/>
              <a:gd name="connsiteX0-11" fmla="*/ 224 w 10224"/>
              <a:gd name="connsiteY0-12" fmla="*/ 0 h 9017"/>
              <a:gd name="connsiteX1-13" fmla="*/ 10224 w 10224"/>
              <a:gd name="connsiteY1-14" fmla="*/ 6765 h 9017"/>
              <a:gd name="connsiteX2-15" fmla="*/ 3068 w 10224"/>
              <a:gd name="connsiteY2-16" fmla="*/ 9017 h 9017"/>
              <a:gd name="connsiteX3-17" fmla="*/ 0 w 10224"/>
              <a:gd name="connsiteY3-18" fmla="*/ 6138 h 9017"/>
              <a:gd name="connsiteX4-19" fmla="*/ 224 w 10224"/>
              <a:gd name="connsiteY4-20" fmla="*/ 0 h 9017"/>
              <a:gd name="connsiteX0-21" fmla="*/ 219 w 10000"/>
              <a:gd name="connsiteY0-22" fmla="*/ 0 h 10563"/>
              <a:gd name="connsiteX1-23" fmla="*/ 10000 w 10000"/>
              <a:gd name="connsiteY1-24" fmla="*/ 7502 h 10563"/>
              <a:gd name="connsiteX2-25" fmla="*/ 4751 w 10000"/>
              <a:gd name="connsiteY2-26" fmla="*/ 10563 h 10563"/>
              <a:gd name="connsiteX3-27" fmla="*/ 0 w 10000"/>
              <a:gd name="connsiteY3-28" fmla="*/ 6807 h 10563"/>
              <a:gd name="connsiteX4-29" fmla="*/ 219 w 10000"/>
              <a:gd name="connsiteY4-30" fmla="*/ 0 h 105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563">
                <a:moveTo>
                  <a:pt x="219" y="0"/>
                </a:moveTo>
                <a:lnTo>
                  <a:pt x="10000" y="7502"/>
                </a:lnTo>
                <a:lnTo>
                  <a:pt x="4751" y="10563"/>
                </a:lnTo>
                <a:lnTo>
                  <a:pt x="0" y="6807"/>
                </a:lnTo>
                <a:lnTo>
                  <a:pt x="219" y="0"/>
                </a:lnTo>
                <a:close/>
              </a:path>
            </a:pathLst>
          </a:custGeom>
          <a:solidFill>
            <a:srgbClr val="50BB9F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Freeform 7"/>
          <p:cNvSpPr/>
          <p:nvPr>
            <p:custDataLst>
              <p:tags r:id="rId18"/>
            </p:custDataLst>
          </p:nvPr>
        </p:nvSpPr>
        <p:spPr bwMode="auto">
          <a:xfrm>
            <a:off x="4547553" y="2169954"/>
            <a:ext cx="1788319" cy="371951"/>
          </a:xfrm>
          <a:custGeom>
            <a:avLst/>
            <a:gdLst>
              <a:gd name="T0" fmla="*/ 81 w 795"/>
              <a:gd name="T1" fmla="*/ 0 h 138"/>
              <a:gd name="T2" fmla="*/ 162 w 795"/>
              <a:gd name="T3" fmla="*/ 69 h 138"/>
              <a:gd name="T4" fmla="*/ 0 w 795"/>
              <a:gd name="T5" fmla="*/ 138 h 138"/>
              <a:gd name="T6" fmla="*/ 636 w 795"/>
              <a:gd name="T7" fmla="*/ 138 h 138"/>
              <a:gd name="T8" fmla="*/ 795 w 795"/>
              <a:gd name="T9" fmla="*/ 69 h 138"/>
              <a:gd name="T10" fmla="*/ 714 w 795"/>
              <a:gd name="T11" fmla="*/ 0 h 138"/>
              <a:gd name="T12" fmla="*/ 81 w 795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5" h="138">
                <a:moveTo>
                  <a:pt x="81" y="0"/>
                </a:moveTo>
                <a:lnTo>
                  <a:pt x="162" y="69"/>
                </a:lnTo>
                <a:lnTo>
                  <a:pt x="0" y="138"/>
                </a:lnTo>
                <a:lnTo>
                  <a:pt x="636" y="138"/>
                </a:lnTo>
                <a:lnTo>
                  <a:pt x="795" y="69"/>
                </a:lnTo>
                <a:lnTo>
                  <a:pt x="714" y="0"/>
                </a:lnTo>
                <a:lnTo>
                  <a:pt x="81" y="0"/>
                </a:lnTo>
                <a:close/>
              </a:path>
            </a:pathLst>
          </a:custGeom>
          <a:solidFill>
            <a:srgbClr val="50BB9F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Freeform 59"/>
          <p:cNvSpPr/>
          <p:nvPr>
            <p:custDataLst>
              <p:tags r:id="rId19"/>
            </p:custDataLst>
          </p:nvPr>
        </p:nvSpPr>
        <p:spPr bwMode="auto">
          <a:xfrm>
            <a:off x="5067141" y="2169954"/>
            <a:ext cx="726281" cy="195263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  <a:gd name="connsiteX0-1" fmla="*/ 821761 w 898766"/>
              <a:gd name="connsiteY0-2" fmla="*/ 456334 h 1091661"/>
              <a:gd name="connsiteX1-3" fmla="*/ 78421 w 898766"/>
              <a:gd name="connsiteY1-4" fmla="*/ 456334 h 1091661"/>
              <a:gd name="connsiteX2-5" fmla="*/ 450091 w 898766"/>
              <a:gd name="connsiteY2-6" fmla="*/ 828004 h 1091661"/>
              <a:gd name="connsiteX3-7" fmla="*/ 821761 w 898766"/>
              <a:gd name="connsiteY3-8" fmla="*/ 456334 h 1091661"/>
              <a:gd name="connsiteX4-9" fmla="*/ 447730 w 898766"/>
              <a:gd name="connsiteY4-10" fmla="*/ 0 h 1091661"/>
              <a:gd name="connsiteX5-11" fmla="*/ 863423 w 898766"/>
              <a:gd name="connsiteY5-12" fmla="*/ 280035 h 1091661"/>
              <a:gd name="connsiteX6-13" fmla="*/ 768947 w 898766"/>
              <a:gd name="connsiteY6-14" fmla="*/ 773656 h 1091661"/>
              <a:gd name="connsiteX7-15" fmla="*/ 447730 w 898766"/>
              <a:gd name="connsiteY7-16" fmla="*/ 1091661 h 1091661"/>
              <a:gd name="connsiteX8-17" fmla="*/ 131236 w 898766"/>
              <a:gd name="connsiteY8-18" fmla="*/ 773656 h 1091661"/>
              <a:gd name="connsiteX9-19" fmla="*/ 32036 w 898766"/>
              <a:gd name="connsiteY9-20" fmla="*/ 280035 h 1091661"/>
              <a:gd name="connsiteX10-21" fmla="*/ 447730 w 898766"/>
              <a:gd name="connsiteY10-22" fmla="*/ 0 h 1091661"/>
              <a:gd name="connsiteX0-23" fmla="*/ 821761 w 898766"/>
              <a:gd name="connsiteY0-24" fmla="*/ 238002 h 873329"/>
              <a:gd name="connsiteX1-25" fmla="*/ 78421 w 898766"/>
              <a:gd name="connsiteY1-26" fmla="*/ 238002 h 873329"/>
              <a:gd name="connsiteX2-27" fmla="*/ 450091 w 898766"/>
              <a:gd name="connsiteY2-28" fmla="*/ 609672 h 873329"/>
              <a:gd name="connsiteX3-29" fmla="*/ 821761 w 898766"/>
              <a:gd name="connsiteY3-30" fmla="*/ 238002 h 873329"/>
              <a:gd name="connsiteX4-31" fmla="*/ 32036 w 898766"/>
              <a:gd name="connsiteY4-32" fmla="*/ 61703 h 873329"/>
              <a:gd name="connsiteX5-33" fmla="*/ 863423 w 898766"/>
              <a:gd name="connsiteY5-34" fmla="*/ 61703 h 873329"/>
              <a:gd name="connsiteX6-35" fmla="*/ 768947 w 898766"/>
              <a:gd name="connsiteY6-36" fmla="*/ 555324 h 873329"/>
              <a:gd name="connsiteX7-37" fmla="*/ 447730 w 898766"/>
              <a:gd name="connsiteY7-38" fmla="*/ 873329 h 873329"/>
              <a:gd name="connsiteX8-39" fmla="*/ 131236 w 898766"/>
              <a:gd name="connsiteY8-40" fmla="*/ 555324 h 873329"/>
              <a:gd name="connsiteX9-41" fmla="*/ 32036 w 898766"/>
              <a:gd name="connsiteY9-42" fmla="*/ 61703 h 873329"/>
              <a:gd name="connsiteX0-43" fmla="*/ 821761 w 832092"/>
              <a:gd name="connsiteY0-44" fmla="*/ 176299 h 811626"/>
              <a:gd name="connsiteX1-45" fmla="*/ 78421 w 832092"/>
              <a:gd name="connsiteY1-46" fmla="*/ 176299 h 811626"/>
              <a:gd name="connsiteX2-47" fmla="*/ 450091 w 832092"/>
              <a:gd name="connsiteY2-48" fmla="*/ 547969 h 811626"/>
              <a:gd name="connsiteX3-49" fmla="*/ 821761 w 832092"/>
              <a:gd name="connsiteY3-50" fmla="*/ 176299 h 811626"/>
              <a:gd name="connsiteX4-51" fmla="*/ 32036 w 832092"/>
              <a:gd name="connsiteY4-52" fmla="*/ 0 h 811626"/>
              <a:gd name="connsiteX5-53" fmla="*/ 768947 w 832092"/>
              <a:gd name="connsiteY5-54" fmla="*/ 493621 h 811626"/>
              <a:gd name="connsiteX6-55" fmla="*/ 447730 w 832092"/>
              <a:gd name="connsiteY6-56" fmla="*/ 811626 h 811626"/>
              <a:gd name="connsiteX7-57" fmla="*/ 131236 w 832092"/>
              <a:gd name="connsiteY7-58" fmla="*/ 493621 h 811626"/>
              <a:gd name="connsiteX8-59" fmla="*/ 32036 w 832092"/>
              <a:gd name="connsiteY8-60" fmla="*/ 0 h 811626"/>
              <a:gd name="connsiteX0-61" fmla="*/ 753672 w 764003"/>
              <a:gd name="connsiteY0-62" fmla="*/ 46459 h 681786"/>
              <a:gd name="connsiteX1-63" fmla="*/ 10332 w 764003"/>
              <a:gd name="connsiteY1-64" fmla="*/ 46459 h 681786"/>
              <a:gd name="connsiteX2-65" fmla="*/ 382002 w 764003"/>
              <a:gd name="connsiteY2-66" fmla="*/ 418129 h 681786"/>
              <a:gd name="connsiteX3-67" fmla="*/ 753672 w 764003"/>
              <a:gd name="connsiteY3-68" fmla="*/ 46459 h 681786"/>
              <a:gd name="connsiteX4-69" fmla="*/ 63147 w 764003"/>
              <a:gd name="connsiteY4-70" fmla="*/ 363781 h 681786"/>
              <a:gd name="connsiteX5-71" fmla="*/ 700858 w 764003"/>
              <a:gd name="connsiteY5-72" fmla="*/ 363781 h 681786"/>
              <a:gd name="connsiteX6-73" fmla="*/ 379641 w 764003"/>
              <a:gd name="connsiteY6-74" fmla="*/ 681786 h 681786"/>
              <a:gd name="connsiteX7-75" fmla="*/ 63147 w 764003"/>
              <a:gd name="connsiteY7-76" fmla="*/ 363781 h 681786"/>
              <a:gd name="connsiteX0-77" fmla="*/ 690525 w 700856"/>
              <a:gd name="connsiteY0-78" fmla="*/ 0 h 635327"/>
              <a:gd name="connsiteX1-79" fmla="*/ 318855 w 700856"/>
              <a:gd name="connsiteY1-80" fmla="*/ 371670 h 635327"/>
              <a:gd name="connsiteX2-81" fmla="*/ 690525 w 700856"/>
              <a:gd name="connsiteY2-82" fmla="*/ 0 h 635327"/>
              <a:gd name="connsiteX3-83" fmla="*/ 0 w 700856"/>
              <a:gd name="connsiteY3-84" fmla="*/ 317322 h 635327"/>
              <a:gd name="connsiteX4-85" fmla="*/ 637711 w 700856"/>
              <a:gd name="connsiteY4-86" fmla="*/ 317322 h 635327"/>
              <a:gd name="connsiteX5-87" fmla="*/ 316494 w 700856"/>
              <a:gd name="connsiteY5-88" fmla="*/ 635327 h 635327"/>
              <a:gd name="connsiteX6-89" fmla="*/ 0 w 700856"/>
              <a:gd name="connsiteY6-90" fmla="*/ 317322 h 635327"/>
              <a:gd name="connsiteX0-91" fmla="*/ 0 w 637711"/>
              <a:gd name="connsiteY0-92" fmla="*/ 39751 h 357756"/>
              <a:gd name="connsiteX1-93" fmla="*/ 637711 w 637711"/>
              <a:gd name="connsiteY1-94" fmla="*/ 39751 h 357756"/>
              <a:gd name="connsiteX2-95" fmla="*/ 316494 w 637711"/>
              <a:gd name="connsiteY2-96" fmla="*/ 357756 h 357756"/>
              <a:gd name="connsiteX3-97" fmla="*/ 0 w 637711"/>
              <a:gd name="connsiteY3-98" fmla="*/ 39751 h 357756"/>
              <a:gd name="connsiteX0-99" fmla="*/ 0 w 637711"/>
              <a:gd name="connsiteY0-100" fmla="*/ 0 h 318005"/>
              <a:gd name="connsiteX1-101" fmla="*/ 637711 w 637711"/>
              <a:gd name="connsiteY1-102" fmla="*/ 0 h 318005"/>
              <a:gd name="connsiteX2-103" fmla="*/ 316494 w 637711"/>
              <a:gd name="connsiteY2-104" fmla="*/ 318005 h 318005"/>
              <a:gd name="connsiteX3-105" fmla="*/ 0 w 637711"/>
              <a:gd name="connsiteY3-106" fmla="*/ 0 h 318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37711" h="318005">
                <a:moveTo>
                  <a:pt x="0" y="0"/>
                </a:moveTo>
                <a:lnTo>
                  <a:pt x="637711" y="0"/>
                </a:lnTo>
                <a:lnTo>
                  <a:pt x="316494" y="318005"/>
                </a:lnTo>
                <a:lnTo>
                  <a:pt x="0" y="0"/>
                </a:lnTo>
                <a:close/>
              </a:path>
            </a:pathLst>
          </a:custGeom>
          <a:solidFill>
            <a:sysClr val="windowText" lastClr="000000">
              <a:alpha val="20000"/>
            </a:sysClr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 fontScale="25000" lnSpcReduction="20000"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4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97" name="Freeform 60"/>
          <p:cNvSpPr/>
          <p:nvPr>
            <p:custDataLst>
              <p:tags r:id="rId20"/>
            </p:custDataLst>
          </p:nvPr>
        </p:nvSpPr>
        <p:spPr bwMode="auto">
          <a:xfrm>
            <a:off x="4919504" y="1123156"/>
            <a:ext cx="1023938" cy="1242060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8766" h="1091661">
                <a:moveTo>
                  <a:pt x="450091" y="84664"/>
                </a:moveTo>
                <a:cubicBezTo>
                  <a:pt x="244823" y="84664"/>
                  <a:pt x="78421" y="251066"/>
                  <a:pt x="78421" y="456334"/>
                </a:cubicBezTo>
                <a:cubicBezTo>
                  <a:pt x="78421" y="661602"/>
                  <a:pt x="244823" y="828004"/>
                  <a:pt x="450091" y="828004"/>
                </a:cubicBezTo>
                <a:cubicBezTo>
                  <a:pt x="655359" y="828004"/>
                  <a:pt x="821761" y="661602"/>
                  <a:pt x="821761" y="456334"/>
                </a:cubicBezTo>
                <a:cubicBezTo>
                  <a:pt x="821761" y="251066"/>
                  <a:pt x="655359" y="84664"/>
                  <a:pt x="450091" y="84664"/>
                </a:cubicBezTo>
                <a:close/>
                <a:moveTo>
                  <a:pt x="447730" y="0"/>
                </a:moveTo>
                <a:cubicBezTo>
                  <a:pt x="631958" y="0"/>
                  <a:pt x="792566" y="109166"/>
                  <a:pt x="863423" y="280035"/>
                </a:cubicBezTo>
                <a:cubicBezTo>
                  <a:pt x="934280" y="446157"/>
                  <a:pt x="896490" y="640758"/>
                  <a:pt x="768947" y="773656"/>
                </a:cubicBezTo>
                <a:lnTo>
                  <a:pt x="447730" y="1091661"/>
                </a:lnTo>
                <a:cubicBezTo>
                  <a:pt x="447730" y="1091661"/>
                  <a:pt x="447730" y="1091661"/>
                  <a:pt x="131236" y="773656"/>
                </a:cubicBezTo>
                <a:cubicBezTo>
                  <a:pt x="3693" y="640758"/>
                  <a:pt x="-34097" y="446157"/>
                  <a:pt x="32036" y="280035"/>
                </a:cubicBezTo>
                <a:cubicBezTo>
                  <a:pt x="102893" y="109166"/>
                  <a:pt x="268226" y="0"/>
                  <a:pt x="447730" y="0"/>
                </a:cubicBezTo>
                <a:close/>
              </a:path>
            </a:pathLst>
          </a:custGeom>
          <a:solidFill>
            <a:srgbClr val="1AA3AA"/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2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99" name="文本框 98"/>
          <p:cNvSpPr txBox="1"/>
          <p:nvPr>
            <p:custDataLst>
              <p:tags r:id="rId21"/>
            </p:custDataLst>
          </p:nvPr>
        </p:nvSpPr>
        <p:spPr>
          <a:xfrm>
            <a:off x="5095082" y="1361051"/>
            <a:ext cx="726281" cy="5891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algn="ctr">
              <a:lnSpc>
                <a:spcPct val="120000"/>
              </a:lnSpc>
              <a:defRPr kumimoji="1" sz="3200" b="1" spc="300">
                <a:solidFill>
                  <a:srgbClr val="5B9BD5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>
                <a:solidFill>
                  <a:srgbClr val="1AA3AA"/>
                </a:solidFill>
              </a:rPr>
              <a:t>3</a:t>
            </a:r>
          </a:p>
        </p:txBody>
      </p:sp>
      <p:sp>
        <p:nvSpPr>
          <p:cNvPr id="100" name="Rectangle 5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394450" y="2542381"/>
            <a:ext cx="1430655" cy="177165"/>
          </a:xfrm>
          <a:prstGeom prst="rect">
            <a:avLst/>
          </a:prstGeom>
          <a:solidFill>
            <a:srgbClr val="69A35B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 fontScale="85000" lnSpcReduction="20000"/>
          </a:bodyPr>
          <a:lstStyle/>
          <a:p>
            <a:pPr algn="ctr" defTabSz="1219200" latinLnBrk="1">
              <a:lnSpc>
                <a:spcPct val="13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Freeform 6"/>
          <p:cNvSpPr/>
          <p:nvPr>
            <p:custDataLst>
              <p:tags r:id="rId23"/>
            </p:custDataLst>
          </p:nvPr>
        </p:nvSpPr>
        <p:spPr bwMode="auto">
          <a:xfrm>
            <a:off x="7820819" y="2357596"/>
            <a:ext cx="357664" cy="361474"/>
          </a:xfrm>
          <a:custGeom>
            <a:avLst/>
            <a:gdLst>
              <a:gd name="T0" fmla="*/ 0 w 159"/>
              <a:gd name="T1" fmla="*/ 69 h 186"/>
              <a:gd name="T2" fmla="*/ 0 w 159"/>
              <a:gd name="T3" fmla="*/ 186 h 186"/>
              <a:gd name="T4" fmla="*/ 159 w 159"/>
              <a:gd name="T5" fmla="*/ 117 h 186"/>
              <a:gd name="T6" fmla="*/ 159 w 159"/>
              <a:gd name="T7" fmla="*/ 0 h 186"/>
              <a:gd name="T8" fmla="*/ 0 w 159"/>
              <a:gd name="T9" fmla="*/ 69 h 186"/>
              <a:gd name="connsiteX0" fmla="*/ 0 w 10000"/>
              <a:gd name="connsiteY0" fmla="*/ 3710 h 10000"/>
              <a:gd name="connsiteX1" fmla="*/ 0 w 10000"/>
              <a:gd name="connsiteY1" fmla="*/ 10000 h 10000"/>
              <a:gd name="connsiteX2" fmla="*/ 10000 w 10000"/>
              <a:gd name="connsiteY2" fmla="*/ 5163 h 10000"/>
              <a:gd name="connsiteX3" fmla="*/ 10000 w 10000"/>
              <a:gd name="connsiteY3" fmla="*/ 0 h 10000"/>
              <a:gd name="connsiteX4" fmla="*/ 0 w 10000"/>
              <a:gd name="connsiteY4" fmla="*/ 3710 h 10000"/>
              <a:gd name="connsiteX0-1" fmla="*/ 0 w 10000"/>
              <a:gd name="connsiteY0-2" fmla="*/ 3710 h 10000"/>
              <a:gd name="connsiteX1-3" fmla="*/ 0 w 10000"/>
              <a:gd name="connsiteY1-4" fmla="*/ 10000 h 10000"/>
              <a:gd name="connsiteX2-5" fmla="*/ 10000 w 10000"/>
              <a:gd name="connsiteY2-6" fmla="*/ 4648 h 10000"/>
              <a:gd name="connsiteX3-7" fmla="*/ 10000 w 10000"/>
              <a:gd name="connsiteY3-8" fmla="*/ 0 h 10000"/>
              <a:gd name="connsiteX4-9" fmla="*/ 0 w 10000"/>
              <a:gd name="connsiteY4-10" fmla="*/ 371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3710"/>
                </a:moveTo>
                <a:lnTo>
                  <a:pt x="0" y="10000"/>
                </a:lnTo>
                <a:lnTo>
                  <a:pt x="10000" y="4648"/>
                </a:lnTo>
                <a:lnTo>
                  <a:pt x="10000" y="0"/>
                </a:lnTo>
                <a:lnTo>
                  <a:pt x="0" y="3710"/>
                </a:lnTo>
                <a:close/>
              </a:path>
            </a:pathLst>
          </a:custGeom>
          <a:solidFill>
            <a:srgbClr val="67CE75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Freeform 8"/>
          <p:cNvSpPr/>
          <p:nvPr>
            <p:custDataLst>
              <p:tags r:id="rId24"/>
            </p:custDataLst>
          </p:nvPr>
        </p:nvSpPr>
        <p:spPr bwMode="auto">
          <a:xfrm>
            <a:off x="6573044" y="2169954"/>
            <a:ext cx="186214" cy="261938"/>
          </a:xfrm>
          <a:custGeom>
            <a:avLst/>
            <a:gdLst>
              <a:gd name="T0" fmla="*/ 0 w 81"/>
              <a:gd name="T1" fmla="*/ 0 h 102"/>
              <a:gd name="T2" fmla="*/ 81 w 81"/>
              <a:gd name="T3" fmla="*/ 69 h 102"/>
              <a:gd name="T4" fmla="*/ 0 w 81"/>
              <a:gd name="T5" fmla="*/ 102 h 102"/>
              <a:gd name="T6" fmla="*/ 0 w 81"/>
              <a:gd name="T7" fmla="*/ 0 h 102"/>
              <a:gd name="connsiteX0" fmla="*/ 224 w 10224"/>
              <a:gd name="connsiteY0" fmla="*/ 0 h 10000"/>
              <a:gd name="connsiteX1" fmla="*/ 10224 w 10224"/>
              <a:gd name="connsiteY1" fmla="*/ 6765 h 10000"/>
              <a:gd name="connsiteX2" fmla="*/ 224 w 10224"/>
              <a:gd name="connsiteY2" fmla="*/ 10000 h 10000"/>
              <a:gd name="connsiteX3" fmla="*/ 0 w 10224"/>
              <a:gd name="connsiteY3" fmla="*/ 6138 h 10000"/>
              <a:gd name="connsiteX4" fmla="*/ 224 w 10224"/>
              <a:gd name="connsiteY4" fmla="*/ 0 h 10000"/>
              <a:gd name="connsiteX0-1" fmla="*/ 224 w 10224"/>
              <a:gd name="connsiteY0-2" fmla="*/ 0 h 10000"/>
              <a:gd name="connsiteX1-3" fmla="*/ 10224 w 10224"/>
              <a:gd name="connsiteY1-4" fmla="*/ 6765 h 10000"/>
              <a:gd name="connsiteX2-5" fmla="*/ 3068 w 10224"/>
              <a:gd name="connsiteY2-6" fmla="*/ 9017 h 10000"/>
              <a:gd name="connsiteX3-7" fmla="*/ 224 w 10224"/>
              <a:gd name="connsiteY3-8" fmla="*/ 10000 h 10000"/>
              <a:gd name="connsiteX4-9" fmla="*/ 0 w 10224"/>
              <a:gd name="connsiteY4-10" fmla="*/ 6138 h 10000"/>
              <a:gd name="connsiteX5" fmla="*/ 224 w 10224"/>
              <a:gd name="connsiteY5" fmla="*/ 0 h 10000"/>
              <a:gd name="connsiteX0-11" fmla="*/ 224 w 10224"/>
              <a:gd name="connsiteY0-12" fmla="*/ 0 h 9017"/>
              <a:gd name="connsiteX1-13" fmla="*/ 10224 w 10224"/>
              <a:gd name="connsiteY1-14" fmla="*/ 6765 h 9017"/>
              <a:gd name="connsiteX2-15" fmla="*/ 3068 w 10224"/>
              <a:gd name="connsiteY2-16" fmla="*/ 9017 h 9017"/>
              <a:gd name="connsiteX3-17" fmla="*/ 0 w 10224"/>
              <a:gd name="connsiteY3-18" fmla="*/ 6138 h 9017"/>
              <a:gd name="connsiteX4-19" fmla="*/ 224 w 10224"/>
              <a:gd name="connsiteY4-20" fmla="*/ 0 h 9017"/>
              <a:gd name="connsiteX0-21" fmla="*/ 219 w 10000"/>
              <a:gd name="connsiteY0-22" fmla="*/ 0 h 10563"/>
              <a:gd name="connsiteX1-23" fmla="*/ 10000 w 10000"/>
              <a:gd name="connsiteY1-24" fmla="*/ 7502 h 10563"/>
              <a:gd name="connsiteX2-25" fmla="*/ 4751 w 10000"/>
              <a:gd name="connsiteY2-26" fmla="*/ 10563 h 10563"/>
              <a:gd name="connsiteX3-27" fmla="*/ 0 w 10000"/>
              <a:gd name="connsiteY3-28" fmla="*/ 6807 h 10563"/>
              <a:gd name="connsiteX4-29" fmla="*/ 219 w 10000"/>
              <a:gd name="connsiteY4-30" fmla="*/ 0 h 105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563">
                <a:moveTo>
                  <a:pt x="219" y="0"/>
                </a:moveTo>
                <a:lnTo>
                  <a:pt x="10000" y="7502"/>
                </a:lnTo>
                <a:lnTo>
                  <a:pt x="4751" y="10563"/>
                </a:lnTo>
                <a:lnTo>
                  <a:pt x="0" y="6807"/>
                </a:lnTo>
                <a:lnTo>
                  <a:pt x="219" y="0"/>
                </a:lnTo>
                <a:close/>
              </a:path>
            </a:pathLst>
          </a:custGeom>
          <a:solidFill>
            <a:srgbClr val="67CE75">
              <a:lumMod val="50000"/>
            </a:srgbClr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Freeform 7"/>
          <p:cNvSpPr/>
          <p:nvPr>
            <p:custDataLst>
              <p:tags r:id="rId25"/>
            </p:custDataLst>
          </p:nvPr>
        </p:nvSpPr>
        <p:spPr bwMode="auto">
          <a:xfrm>
            <a:off x="6394450" y="2169954"/>
            <a:ext cx="1788319" cy="371951"/>
          </a:xfrm>
          <a:custGeom>
            <a:avLst/>
            <a:gdLst>
              <a:gd name="T0" fmla="*/ 81 w 795"/>
              <a:gd name="T1" fmla="*/ 0 h 138"/>
              <a:gd name="T2" fmla="*/ 162 w 795"/>
              <a:gd name="T3" fmla="*/ 69 h 138"/>
              <a:gd name="T4" fmla="*/ 0 w 795"/>
              <a:gd name="T5" fmla="*/ 138 h 138"/>
              <a:gd name="T6" fmla="*/ 636 w 795"/>
              <a:gd name="T7" fmla="*/ 138 h 138"/>
              <a:gd name="T8" fmla="*/ 795 w 795"/>
              <a:gd name="T9" fmla="*/ 69 h 138"/>
              <a:gd name="T10" fmla="*/ 714 w 795"/>
              <a:gd name="T11" fmla="*/ 0 h 138"/>
              <a:gd name="T12" fmla="*/ 81 w 795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5" h="138">
                <a:moveTo>
                  <a:pt x="81" y="0"/>
                </a:moveTo>
                <a:lnTo>
                  <a:pt x="162" y="69"/>
                </a:lnTo>
                <a:lnTo>
                  <a:pt x="0" y="138"/>
                </a:lnTo>
                <a:lnTo>
                  <a:pt x="636" y="138"/>
                </a:lnTo>
                <a:lnTo>
                  <a:pt x="795" y="69"/>
                </a:lnTo>
                <a:lnTo>
                  <a:pt x="714" y="0"/>
                </a:lnTo>
                <a:lnTo>
                  <a:pt x="81" y="0"/>
                </a:lnTo>
                <a:close/>
              </a:path>
            </a:pathLst>
          </a:custGeom>
          <a:solidFill>
            <a:srgbClr val="69A35B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Freeform 63"/>
          <p:cNvSpPr/>
          <p:nvPr>
            <p:custDataLst>
              <p:tags r:id="rId26"/>
            </p:custDataLst>
          </p:nvPr>
        </p:nvSpPr>
        <p:spPr bwMode="auto">
          <a:xfrm>
            <a:off x="6926421" y="2169954"/>
            <a:ext cx="726281" cy="195263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  <a:gd name="connsiteX0-1" fmla="*/ 821761 w 898766"/>
              <a:gd name="connsiteY0-2" fmla="*/ 456334 h 1091661"/>
              <a:gd name="connsiteX1-3" fmla="*/ 78421 w 898766"/>
              <a:gd name="connsiteY1-4" fmla="*/ 456334 h 1091661"/>
              <a:gd name="connsiteX2-5" fmla="*/ 450091 w 898766"/>
              <a:gd name="connsiteY2-6" fmla="*/ 828004 h 1091661"/>
              <a:gd name="connsiteX3-7" fmla="*/ 821761 w 898766"/>
              <a:gd name="connsiteY3-8" fmla="*/ 456334 h 1091661"/>
              <a:gd name="connsiteX4-9" fmla="*/ 447730 w 898766"/>
              <a:gd name="connsiteY4-10" fmla="*/ 0 h 1091661"/>
              <a:gd name="connsiteX5-11" fmla="*/ 863423 w 898766"/>
              <a:gd name="connsiteY5-12" fmla="*/ 280035 h 1091661"/>
              <a:gd name="connsiteX6-13" fmla="*/ 768947 w 898766"/>
              <a:gd name="connsiteY6-14" fmla="*/ 773656 h 1091661"/>
              <a:gd name="connsiteX7-15" fmla="*/ 447730 w 898766"/>
              <a:gd name="connsiteY7-16" fmla="*/ 1091661 h 1091661"/>
              <a:gd name="connsiteX8-17" fmla="*/ 131236 w 898766"/>
              <a:gd name="connsiteY8-18" fmla="*/ 773656 h 1091661"/>
              <a:gd name="connsiteX9-19" fmla="*/ 32036 w 898766"/>
              <a:gd name="connsiteY9-20" fmla="*/ 280035 h 1091661"/>
              <a:gd name="connsiteX10-21" fmla="*/ 447730 w 898766"/>
              <a:gd name="connsiteY10-22" fmla="*/ 0 h 1091661"/>
              <a:gd name="connsiteX0-23" fmla="*/ 821761 w 898766"/>
              <a:gd name="connsiteY0-24" fmla="*/ 238002 h 873329"/>
              <a:gd name="connsiteX1-25" fmla="*/ 78421 w 898766"/>
              <a:gd name="connsiteY1-26" fmla="*/ 238002 h 873329"/>
              <a:gd name="connsiteX2-27" fmla="*/ 450091 w 898766"/>
              <a:gd name="connsiteY2-28" fmla="*/ 609672 h 873329"/>
              <a:gd name="connsiteX3-29" fmla="*/ 821761 w 898766"/>
              <a:gd name="connsiteY3-30" fmla="*/ 238002 h 873329"/>
              <a:gd name="connsiteX4-31" fmla="*/ 32036 w 898766"/>
              <a:gd name="connsiteY4-32" fmla="*/ 61703 h 873329"/>
              <a:gd name="connsiteX5-33" fmla="*/ 863423 w 898766"/>
              <a:gd name="connsiteY5-34" fmla="*/ 61703 h 873329"/>
              <a:gd name="connsiteX6-35" fmla="*/ 768947 w 898766"/>
              <a:gd name="connsiteY6-36" fmla="*/ 555324 h 873329"/>
              <a:gd name="connsiteX7-37" fmla="*/ 447730 w 898766"/>
              <a:gd name="connsiteY7-38" fmla="*/ 873329 h 873329"/>
              <a:gd name="connsiteX8-39" fmla="*/ 131236 w 898766"/>
              <a:gd name="connsiteY8-40" fmla="*/ 555324 h 873329"/>
              <a:gd name="connsiteX9-41" fmla="*/ 32036 w 898766"/>
              <a:gd name="connsiteY9-42" fmla="*/ 61703 h 873329"/>
              <a:gd name="connsiteX0-43" fmla="*/ 821761 w 832092"/>
              <a:gd name="connsiteY0-44" fmla="*/ 176299 h 811626"/>
              <a:gd name="connsiteX1-45" fmla="*/ 78421 w 832092"/>
              <a:gd name="connsiteY1-46" fmla="*/ 176299 h 811626"/>
              <a:gd name="connsiteX2-47" fmla="*/ 450091 w 832092"/>
              <a:gd name="connsiteY2-48" fmla="*/ 547969 h 811626"/>
              <a:gd name="connsiteX3-49" fmla="*/ 821761 w 832092"/>
              <a:gd name="connsiteY3-50" fmla="*/ 176299 h 811626"/>
              <a:gd name="connsiteX4-51" fmla="*/ 32036 w 832092"/>
              <a:gd name="connsiteY4-52" fmla="*/ 0 h 811626"/>
              <a:gd name="connsiteX5-53" fmla="*/ 768947 w 832092"/>
              <a:gd name="connsiteY5-54" fmla="*/ 493621 h 811626"/>
              <a:gd name="connsiteX6-55" fmla="*/ 447730 w 832092"/>
              <a:gd name="connsiteY6-56" fmla="*/ 811626 h 811626"/>
              <a:gd name="connsiteX7-57" fmla="*/ 131236 w 832092"/>
              <a:gd name="connsiteY7-58" fmla="*/ 493621 h 811626"/>
              <a:gd name="connsiteX8-59" fmla="*/ 32036 w 832092"/>
              <a:gd name="connsiteY8-60" fmla="*/ 0 h 811626"/>
              <a:gd name="connsiteX0-61" fmla="*/ 753672 w 764003"/>
              <a:gd name="connsiteY0-62" fmla="*/ 46459 h 681786"/>
              <a:gd name="connsiteX1-63" fmla="*/ 10332 w 764003"/>
              <a:gd name="connsiteY1-64" fmla="*/ 46459 h 681786"/>
              <a:gd name="connsiteX2-65" fmla="*/ 382002 w 764003"/>
              <a:gd name="connsiteY2-66" fmla="*/ 418129 h 681786"/>
              <a:gd name="connsiteX3-67" fmla="*/ 753672 w 764003"/>
              <a:gd name="connsiteY3-68" fmla="*/ 46459 h 681786"/>
              <a:gd name="connsiteX4-69" fmla="*/ 63147 w 764003"/>
              <a:gd name="connsiteY4-70" fmla="*/ 363781 h 681786"/>
              <a:gd name="connsiteX5-71" fmla="*/ 700858 w 764003"/>
              <a:gd name="connsiteY5-72" fmla="*/ 363781 h 681786"/>
              <a:gd name="connsiteX6-73" fmla="*/ 379641 w 764003"/>
              <a:gd name="connsiteY6-74" fmla="*/ 681786 h 681786"/>
              <a:gd name="connsiteX7-75" fmla="*/ 63147 w 764003"/>
              <a:gd name="connsiteY7-76" fmla="*/ 363781 h 681786"/>
              <a:gd name="connsiteX0-77" fmla="*/ 690525 w 700856"/>
              <a:gd name="connsiteY0-78" fmla="*/ 0 h 635327"/>
              <a:gd name="connsiteX1-79" fmla="*/ 318855 w 700856"/>
              <a:gd name="connsiteY1-80" fmla="*/ 371670 h 635327"/>
              <a:gd name="connsiteX2-81" fmla="*/ 690525 w 700856"/>
              <a:gd name="connsiteY2-82" fmla="*/ 0 h 635327"/>
              <a:gd name="connsiteX3-83" fmla="*/ 0 w 700856"/>
              <a:gd name="connsiteY3-84" fmla="*/ 317322 h 635327"/>
              <a:gd name="connsiteX4-85" fmla="*/ 637711 w 700856"/>
              <a:gd name="connsiteY4-86" fmla="*/ 317322 h 635327"/>
              <a:gd name="connsiteX5-87" fmla="*/ 316494 w 700856"/>
              <a:gd name="connsiteY5-88" fmla="*/ 635327 h 635327"/>
              <a:gd name="connsiteX6-89" fmla="*/ 0 w 700856"/>
              <a:gd name="connsiteY6-90" fmla="*/ 317322 h 635327"/>
              <a:gd name="connsiteX0-91" fmla="*/ 0 w 637711"/>
              <a:gd name="connsiteY0-92" fmla="*/ 39751 h 357756"/>
              <a:gd name="connsiteX1-93" fmla="*/ 637711 w 637711"/>
              <a:gd name="connsiteY1-94" fmla="*/ 39751 h 357756"/>
              <a:gd name="connsiteX2-95" fmla="*/ 316494 w 637711"/>
              <a:gd name="connsiteY2-96" fmla="*/ 357756 h 357756"/>
              <a:gd name="connsiteX3-97" fmla="*/ 0 w 637711"/>
              <a:gd name="connsiteY3-98" fmla="*/ 39751 h 357756"/>
              <a:gd name="connsiteX0-99" fmla="*/ 0 w 637711"/>
              <a:gd name="connsiteY0-100" fmla="*/ 0 h 318005"/>
              <a:gd name="connsiteX1-101" fmla="*/ 637711 w 637711"/>
              <a:gd name="connsiteY1-102" fmla="*/ 0 h 318005"/>
              <a:gd name="connsiteX2-103" fmla="*/ 316494 w 637711"/>
              <a:gd name="connsiteY2-104" fmla="*/ 318005 h 318005"/>
              <a:gd name="connsiteX3-105" fmla="*/ 0 w 637711"/>
              <a:gd name="connsiteY3-106" fmla="*/ 0 h 318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37711" h="318005">
                <a:moveTo>
                  <a:pt x="0" y="0"/>
                </a:moveTo>
                <a:lnTo>
                  <a:pt x="637711" y="0"/>
                </a:lnTo>
                <a:lnTo>
                  <a:pt x="316494" y="318005"/>
                </a:lnTo>
                <a:lnTo>
                  <a:pt x="0" y="0"/>
                </a:lnTo>
                <a:close/>
              </a:path>
            </a:pathLst>
          </a:custGeom>
          <a:solidFill>
            <a:sysClr val="windowText" lastClr="000000">
              <a:alpha val="20000"/>
            </a:sysClr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 fontScale="25000" lnSpcReduction="20000"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4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105" name="Freeform 64"/>
          <p:cNvSpPr/>
          <p:nvPr>
            <p:custDataLst>
              <p:tags r:id="rId27"/>
            </p:custDataLst>
          </p:nvPr>
        </p:nvSpPr>
        <p:spPr bwMode="auto">
          <a:xfrm>
            <a:off x="6778784" y="1123156"/>
            <a:ext cx="1023938" cy="1242060"/>
          </a:xfrm>
          <a:custGeom>
            <a:avLst/>
            <a:gdLst>
              <a:gd name="connsiteX0" fmla="*/ 450091 w 898766"/>
              <a:gd name="connsiteY0" fmla="*/ 84664 h 1091661"/>
              <a:gd name="connsiteX1" fmla="*/ 78421 w 898766"/>
              <a:gd name="connsiteY1" fmla="*/ 456334 h 1091661"/>
              <a:gd name="connsiteX2" fmla="*/ 450091 w 898766"/>
              <a:gd name="connsiteY2" fmla="*/ 828004 h 1091661"/>
              <a:gd name="connsiteX3" fmla="*/ 821761 w 898766"/>
              <a:gd name="connsiteY3" fmla="*/ 456334 h 1091661"/>
              <a:gd name="connsiteX4" fmla="*/ 450091 w 898766"/>
              <a:gd name="connsiteY4" fmla="*/ 84664 h 1091661"/>
              <a:gd name="connsiteX5" fmla="*/ 447730 w 898766"/>
              <a:gd name="connsiteY5" fmla="*/ 0 h 1091661"/>
              <a:gd name="connsiteX6" fmla="*/ 863423 w 898766"/>
              <a:gd name="connsiteY6" fmla="*/ 280035 h 1091661"/>
              <a:gd name="connsiteX7" fmla="*/ 768947 w 898766"/>
              <a:gd name="connsiteY7" fmla="*/ 773656 h 1091661"/>
              <a:gd name="connsiteX8" fmla="*/ 447730 w 898766"/>
              <a:gd name="connsiteY8" fmla="*/ 1091661 h 1091661"/>
              <a:gd name="connsiteX9" fmla="*/ 131236 w 898766"/>
              <a:gd name="connsiteY9" fmla="*/ 773656 h 1091661"/>
              <a:gd name="connsiteX10" fmla="*/ 32036 w 898766"/>
              <a:gd name="connsiteY10" fmla="*/ 280035 h 1091661"/>
              <a:gd name="connsiteX11" fmla="*/ 447730 w 898766"/>
              <a:gd name="connsiteY11" fmla="*/ 0 h 109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8766" h="1091661">
                <a:moveTo>
                  <a:pt x="450091" y="84664"/>
                </a:moveTo>
                <a:cubicBezTo>
                  <a:pt x="244823" y="84664"/>
                  <a:pt x="78421" y="251066"/>
                  <a:pt x="78421" y="456334"/>
                </a:cubicBezTo>
                <a:cubicBezTo>
                  <a:pt x="78421" y="661602"/>
                  <a:pt x="244823" y="828004"/>
                  <a:pt x="450091" y="828004"/>
                </a:cubicBezTo>
                <a:cubicBezTo>
                  <a:pt x="655359" y="828004"/>
                  <a:pt x="821761" y="661602"/>
                  <a:pt x="821761" y="456334"/>
                </a:cubicBezTo>
                <a:cubicBezTo>
                  <a:pt x="821761" y="251066"/>
                  <a:pt x="655359" y="84664"/>
                  <a:pt x="450091" y="84664"/>
                </a:cubicBezTo>
                <a:close/>
                <a:moveTo>
                  <a:pt x="447730" y="0"/>
                </a:moveTo>
                <a:cubicBezTo>
                  <a:pt x="631958" y="0"/>
                  <a:pt x="792566" y="109166"/>
                  <a:pt x="863423" y="280035"/>
                </a:cubicBezTo>
                <a:cubicBezTo>
                  <a:pt x="934280" y="446157"/>
                  <a:pt x="896490" y="640758"/>
                  <a:pt x="768947" y="773656"/>
                </a:cubicBezTo>
                <a:lnTo>
                  <a:pt x="447730" y="1091661"/>
                </a:lnTo>
                <a:cubicBezTo>
                  <a:pt x="447730" y="1091661"/>
                  <a:pt x="447730" y="1091661"/>
                  <a:pt x="131236" y="773656"/>
                </a:cubicBezTo>
                <a:cubicBezTo>
                  <a:pt x="3693" y="640758"/>
                  <a:pt x="-34097" y="446157"/>
                  <a:pt x="32036" y="280035"/>
                </a:cubicBezTo>
                <a:cubicBezTo>
                  <a:pt x="102893" y="109166"/>
                  <a:pt x="268226" y="0"/>
                  <a:pt x="447730" y="0"/>
                </a:cubicBezTo>
                <a:close/>
              </a:path>
            </a:pathLst>
          </a:custGeom>
          <a:solidFill>
            <a:srgbClr val="69A35B"/>
          </a:solidFill>
          <a:ln w="3175" cap="flat">
            <a:noFill/>
            <a:prstDash val="solid"/>
            <a:miter lim="800000"/>
          </a:ln>
        </p:spPr>
        <p:txBody>
          <a:bodyPr lIns="91440" tIns="45720" rIns="91440" bIns="45720">
            <a:normAutofit/>
          </a:bodyPr>
          <a:lstStyle>
            <a:lvl1pPr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ysClr val="windowText" lastClr="000000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defTabSz="457200" latinLnBrk="1">
              <a:lnSpc>
                <a:spcPct val="120000"/>
              </a:lnSpc>
              <a:defRPr/>
            </a:pPr>
            <a:endParaRPr lang="ko-KR" altLang="en-US" dirty="0">
              <a:solidFill>
                <a:srgbClr val="222222"/>
              </a:solidFill>
              <a:latin typeface="微软雅黑" panose="020B0503020204020204" pitchFamily="34" charset="-122"/>
              <a:ea typeface="Gulim" panose="020B0600000101010101" pitchFamily="50" charset="-127"/>
              <a:cs typeface="Source Sans Pro" charset="0"/>
            </a:endParaRPr>
          </a:p>
        </p:txBody>
      </p:sp>
      <p:sp>
        <p:nvSpPr>
          <p:cNvPr id="107" name="文本框 106"/>
          <p:cNvSpPr txBox="1"/>
          <p:nvPr>
            <p:custDataLst>
              <p:tags r:id="rId28"/>
            </p:custDataLst>
          </p:nvPr>
        </p:nvSpPr>
        <p:spPr>
          <a:xfrm>
            <a:off x="6927374" y="1361051"/>
            <a:ext cx="726281" cy="589121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sz="3200" b="1" spc="300" dirty="0">
                <a:solidFill>
                  <a:srgbClr val="69A35B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08" name="Freeform 7"/>
          <p:cNvSpPr/>
          <p:nvPr>
            <p:custDataLst>
              <p:tags r:id="rId29"/>
            </p:custDataLst>
          </p:nvPr>
        </p:nvSpPr>
        <p:spPr bwMode="auto">
          <a:xfrm>
            <a:off x="4537393" y="2171224"/>
            <a:ext cx="1788319" cy="371951"/>
          </a:xfrm>
          <a:custGeom>
            <a:avLst/>
            <a:gdLst>
              <a:gd name="T0" fmla="*/ 81 w 795"/>
              <a:gd name="T1" fmla="*/ 0 h 138"/>
              <a:gd name="T2" fmla="*/ 162 w 795"/>
              <a:gd name="T3" fmla="*/ 69 h 138"/>
              <a:gd name="T4" fmla="*/ 0 w 795"/>
              <a:gd name="T5" fmla="*/ 138 h 138"/>
              <a:gd name="T6" fmla="*/ 636 w 795"/>
              <a:gd name="T7" fmla="*/ 138 h 138"/>
              <a:gd name="T8" fmla="*/ 795 w 795"/>
              <a:gd name="T9" fmla="*/ 69 h 138"/>
              <a:gd name="T10" fmla="*/ 714 w 795"/>
              <a:gd name="T11" fmla="*/ 0 h 138"/>
              <a:gd name="T12" fmla="*/ 81 w 795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5" h="138">
                <a:moveTo>
                  <a:pt x="81" y="0"/>
                </a:moveTo>
                <a:lnTo>
                  <a:pt x="162" y="69"/>
                </a:lnTo>
                <a:lnTo>
                  <a:pt x="0" y="138"/>
                </a:lnTo>
                <a:lnTo>
                  <a:pt x="636" y="138"/>
                </a:lnTo>
                <a:lnTo>
                  <a:pt x="795" y="69"/>
                </a:lnTo>
                <a:lnTo>
                  <a:pt x="714" y="0"/>
                </a:lnTo>
                <a:lnTo>
                  <a:pt x="81" y="0"/>
                </a:lnTo>
                <a:close/>
              </a:path>
            </a:pathLst>
          </a:custGeom>
          <a:solidFill>
            <a:srgbClr val="1AA3AA"/>
          </a:solidFill>
          <a:ln w="3175" cap="flat" cmpd="sng" algn="ctr">
            <a:noFill/>
            <a:prstDash val="solid"/>
          </a:ln>
          <a:effectLst/>
        </p:spPr>
        <p:style>
          <a:lnRef idx="2">
            <a:srgbClr val="2196F3">
              <a:shade val="50000"/>
            </a:srgbClr>
          </a:lnRef>
          <a:fillRef idx="1">
            <a:srgbClr val="2196F3"/>
          </a:fillRef>
          <a:effectRef idx="0">
            <a:srgbClr val="2196F3"/>
          </a:effectRef>
          <a:fontRef idx="minor">
            <a:sysClr val="window" lastClr="FFFFFF"/>
          </a:fontRef>
        </p:style>
        <p:txBody>
          <a:bodyPr lIns="0" tIns="0" rIns="0" bIns="0" anchor="ctr">
            <a:normAutofit/>
          </a:bodyPr>
          <a:lstStyle/>
          <a:p>
            <a:pPr algn="ctr" defTabSz="1219200" latinLnBrk="1">
              <a:lnSpc>
                <a:spcPct val="120000"/>
              </a:lnSpc>
              <a:spcAft>
                <a:spcPts val="400"/>
              </a:spcAft>
              <a:defRPr/>
            </a:pPr>
            <a:endParaRPr lang="ko-KR" altLang="en-US" sz="1200" b="1" dirty="0">
              <a:gradFill>
                <a:gsLst>
                  <a:gs pos="0">
                    <a:prstClr val="white"/>
                  </a:gs>
                  <a:gs pos="100000">
                    <a:prstClr val="white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60450" y="2781115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</a:rPr>
              <a:t>面临问题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2897928" y="2781115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</a:rPr>
              <a:t>面临问题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4696067" y="2781115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</a:rPr>
              <a:t>面临问题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6572884" y="2781115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</a:rPr>
              <a:t>面临问题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解决方式</a:t>
            </a:r>
          </a:p>
        </p:txBody>
      </p:sp>
      <p:sp>
        <p:nvSpPr>
          <p:cNvPr id="6" name="矩形 5"/>
          <p:cNvSpPr/>
          <p:nvPr/>
        </p:nvSpPr>
        <p:spPr>
          <a:xfrm>
            <a:off x="559640" y="549166"/>
            <a:ext cx="105349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Solution ways</a:t>
            </a:r>
          </a:p>
        </p:txBody>
      </p:sp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678430" y="1096010"/>
            <a:ext cx="3787140" cy="2951480"/>
            <a:chOff x="2955" y="1575"/>
            <a:chExt cx="8524" cy="6554"/>
          </a:xfrm>
        </p:grpSpPr>
        <p:sp>
          <p:nvSpPr>
            <p:cNvPr id="43" name="PA-任意多边形 42"/>
            <p:cNvSpPr/>
            <p:nvPr>
              <p:custDataLst>
                <p:tags r:id="rId2"/>
              </p:custDataLst>
            </p:nvPr>
          </p:nvSpPr>
          <p:spPr>
            <a:xfrm>
              <a:off x="7365" y="3864"/>
              <a:ext cx="4046" cy="4227"/>
            </a:xfrm>
            <a:custGeom>
              <a:avLst/>
              <a:gdLst>
                <a:gd name="connsiteX0" fmla="*/ 1112383 w 3412691"/>
                <a:gd name="connsiteY0" fmla="*/ 0 h 3565482"/>
                <a:gd name="connsiteX1" fmla="*/ 3412691 w 3412691"/>
                <a:gd name="connsiteY1" fmla="*/ 0 h 3565482"/>
                <a:gd name="connsiteX2" fmla="*/ 0 w 3412691"/>
                <a:gd name="connsiteY2" fmla="*/ 3565482 h 35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2691" h="3565482">
                  <a:moveTo>
                    <a:pt x="1112383" y="0"/>
                  </a:moveTo>
                  <a:lnTo>
                    <a:pt x="3412691" y="0"/>
                  </a:lnTo>
                  <a:lnTo>
                    <a:pt x="0" y="3565482"/>
                  </a:lnTo>
                  <a:close/>
                </a:path>
              </a:pathLst>
            </a:custGeom>
            <a:blipFill dpi="0" rotWithShape="0">
              <a:blip r:embed="rId11" cstate="screen"/>
              <a:srcRect/>
              <a:stretch>
                <a:fillRect l="-182000" t="-54000" r="-75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</a:p>
          </p:txBody>
        </p:sp>
        <p:sp>
          <p:nvSpPr>
            <p:cNvPr id="11" name="PA-等腰三角形 5"/>
            <p:cNvSpPr/>
            <p:nvPr>
              <p:custDataLst>
                <p:tags r:id="rId3"/>
              </p:custDataLst>
            </p:nvPr>
          </p:nvSpPr>
          <p:spPr>
            <a:xfrm rot="10800000">
              <a:off x="4444" y="1575"/>
              <a:ext cx="2571" cy="2133"/>
            </a:xfrm>
            <a:prstGeom prst="triangle">
              <a:avLst/>
            </a:prstGeom>
            <a:blipFill dpi="0" rotWithShape="0">
              <a:blip r:embed="rId11" cstate="screen"/>
              <a:srcRect/>
              <a:stretch>
                <a:fillRect l="-173000" r="-289000" b="-20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PA-等腰三角形 30"/>
            <p:cNvSpPr/>
            <p:nvPr>
              <p:custDataLst>
                <p:tags r:id="rId4"/>
              </p:custDataLst>
            </p:nvPr>
          </p:nvSpPr>
          <p:spPr>
            <a:xfrm>
              <a:off x="5932" y="1575"/>
              <a:ext cx="2571" cy="2133"/>
            </a:xfrm>
            <a:prstGeom prst="triangle">
              <a:avLst/>
            </a:prstGeom>
            <a:blipFill dpi="0" rotWithShape="0">
              <a:blip r:embed="rId11" cstate="screen"/>
              <a:srcRect/>
              <a:stretch>
                <a:fillRect l="-231000" r="-231000" b="-20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PA-等腰三角形 31"/>
            <p:cNvSpPr/>
            <p:nvPr>
              <p:custDataLst>
                <p:tags r:id="rId5"/>
              </p:custDataLst>
            </p:nvPr>
          </p:nvSpPr>
          <p:spPr>
            <a:xfrm rot="10800000">
              <a:off x="7419" y="1575"/>
              <a:ext cx="2571" cy="2133"/>
            </a:xfrm>
            <a:prstGeom prst="triangle">
              <a:avLst/>
            </a:prstGeom>
            <a:blipFill dpi="0" rotWithShape="0">
              <a:blip r:embed="rId11" cstate="screen"/>
              <a:srcRect/>
              <a:stretch>
                <a:fillRect l="-289000" r="-173000" b="-20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PA-等腰三角形 32"/>
            <p:cNvSpPr/>
            <p:nvPr>
              <p:custDataLst>
                <p:tags r:id="rId6"/>
              </p:custDataLst>
            </p:nvPr>
          </p:nvSpPr>
          <p:spPr>
            <a:xfrm>
              <a:off x="2955" y="1575"/>
              <a:ext cx="2571" cy="2133"/>
            </a:xfrm>
            <a:prstGeom prst="triangle">
              <a:avLst/>
            </a:prstGeom>
            <a:blipFill dpi="0" rotWithShape="0">
              <a:blip r:embed="rId11" cstate="screen"/>
              <a:srcRect/>
              <a:stretch>
                <a:fillRect l="-115000" r="-347000" b="-20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/>
            </a:p>
          </p:txBody>
        </p:sp>
        <p:sp>
          <p:nvSpPr>
            <p:cNvPr id="34" name="PA-等腰三角形 33"/>
            <p:cNvSpPr/>
            <p:nvPr>
              <p:custDataLst>
                <p:tags r:id="rId7"/>
              </p:custDataLst>
            </p:nvPr>
          </p:nvSpPr>
          <p:spPr>
            <a:xfrm>
              <a:off x="8908" y="1575"/>
              <a:ext cx="2571" cy="2133"/>
            </a:xfrm>
            <a:prstGeom prst="triangle">
              <a:avLst/>
            </a:prstGeom>
            <a:blipFill dpi="0" rotWithShape="0">
              <a:blip r:embed="rId11" cstate="screen"/>
              <a:srcRect/>
              <a:stretch>
                <a:fillRect l="-347000" r="-115000" b="-20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5" name="PA-等腰三角形 34"/>
            <p:cNvSpPr/>
            <p:nvPr>
              <p:custDataLst>
                <p:tags r:id="rId8"/>
              </p:custDataLst>
            </p:nvPr>
          </p:nvSpPr>
          <p:spPr>
            <a:xfrm rot="10800000">
              <a:off x="5934" y="3864"/>
              <a:ext cx="2571" cy="4265"/>
            </a:xfrm>
            <a:prstGeom prst="triangle">
              <a:avLst/>
            </a:prstGeom>
            <a:blipFill dpi="0" rotWithShape="0">
              <a:blip r:embed="rId11" cstate="screen"/>
              <a:srcRect/>
              <a:stretch>
                <a:fillRect l="-231000" t="-54000" r="-23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PA-任意多边形 43"/>
            <p:cNvSpPr/>
            <p:nvPr>
              <p:custDataLst>
                <p:tags r:id="rId9"/>
              </p:custDataLst>
            </p:nvPr>
          </p:nvSpPr>
          <p:spPr>
            <a:xfrm flipH="1">
              <a:off x="3028" y="3864"/>
              <a:ext cx="4046" cy="4227"/>
            </a:xfrm>
            <a:custGeom>
              <a:avLst/>
              <a:gdLst>
                <a:gd name="connsiteX0" fmla="*/ 1112383 w 3412691"/>
                <a:gd name="connsiteY0" fmla="*/ 0 h 3565482"/>
                <a:gd name="connsiteX1" fmla="*/ 3412691 w 3412691"/>
                <a:gd name="connsiteY1" fmla="*/ 0 h 3565482"/>
                <a:gd name="connsiteX2" fmla="*/ 0 w 3412691"/>
                <a:gd name="connsiteY2" fmla="*/ 3565482 h 3565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2691" h="3565482">
                  <a:moveTo>
                    <a:pt x="1112383" y="0"/>
                  </a:moveTo>
                  <a:lnTo>
                    <a:pt x="3412691" y="0"/>
                  </a:lnTo>
                  <a:lnTo>
                    <a:pt x="0" y="3565482"/>
                  </a:lnTo>
                  <a:close/>
                </a:path>
              </a:pathLst>
            </a:custGeom>
            <a:blipFill dpi="0" rotWithShape="0">
              <a:blip r:embed="rId11" cstate="screen"/>
              <a:srcRect/>
              <a:stretch>
                <a:fillRect l="-75000" t="-54000" r="-182000" b="-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2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76250" y="1136015"/>
            <a:ext cx="1283745" cy="337185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  解决方式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0705" y="1673179"/>
            <a:ext cx="224218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</p:txBody>
      </p:sp>
      <p:sp>
        <p:nvSpPr>
          <p:cNvPr id="15" name="文本框 14"/>
          <p:cNvSpPr txBox="1"/>
          <p:nvPr/>
        </p:nvSpPr>
        <p:spPr>
          <a:xfrm>
            <a:off x="2996565" y="1473200"/>
            <a:ext cx="69024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b="1"/>
              <a:t> 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60705" y="3269449"/>
            <a:ext cx="224218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</p:txBody>
      </p:sp>
      <p:sp>
        <p:nvSpPr>
          <p:cNvPr id="18" name="文本框 17"/>
          <p:cNvSpPr txBox="1"/>
          <p:nvPr/>
        </p:nvSpPr>
        <p:spPr>
          <a:xfrm>
            <a:off x="820618" y="2749971"/>
            <a:ext cx="1258905" cy="337185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  解决方式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559810" y="2377440"/>
            <a:ext cx="352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388610" y="2481580"/>
            <a:ext cx="506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08767" y="1628935"/>
            <a:ext cx="224218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</p:txBody>
      </p:sp>
      <p:sp>
        <p:nvSpPr>
          <p:cNvPr id="23" name="文本框 22"/>
          <p:cNvSpPr txBox="1"/>
          <p:nvPr/>
        </p:nvSpPr>
        <p:spPr>
          <a:xfrm>
            <a:off x="6564647" y="3257382"/>
            <a:ext cx="224218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输入文本内容，输入文本内容</a:t>
            </a:r>
            <a:endParaRPr lang="zh-CN" altLang="en-US" sz="1050" dirty="0"/>
          </a:p>
        </p:txBody>
      </p:sp>
      <p:sp>
        <p:nvSpPr>
          <p:cNvPr id="24" name="文本框 23"/>
          <p:cNvSpPr txBox="1"/>
          <p:nvPr/>
        </p:nvSpPr>
        <p:spPr>
          <a:xfrm>
            <a:off x="6776250" y="2687668"/>
            <a:ext cx="1283745" cy="337185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  解决方式</a:t>
            </a:r>
          </a:p>
        </p:txBody>
      </p:sp>
      <p:sp>
        <p:nvSpPr>
          <p:cNvPr id="112" name="文本框 111"/>
          <p:cNvSpPr txBox="1"/>
          <p:nvPr/>
        </p:nvSpPr>
        <p:spPr>
          <a:xfrm>
            <a:off x="820618" y="1136014"/>
            <a:ext cx="1258905" cy="337185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  解决方式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 txBox="1"/>
          <p:nvPr/>
        </p:nvSpPr>
        <p:spPr>
          <a:xfrm>
            <a:off x="6162946" y="158376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lvl="0"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400" b="1">
                <a:solidFill>
                  <a:schemeClr val="bg1"/>
                </a:solidFill>
              </a:rPr>
              <a:t>解决方式</a:t>
            </a:r>
          </a:p>
        </p:txBody>
      </p:sp>
      <p:sp>
        <p:nvSpPr>
          <p:cNvPr id="15" name="文本框 14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 txBox="1"/>
          <p:nvPr/>
        </p:nvSpPr>
        <p:spPr>
          <a:xfrm>
            <a:off x="9238769" y="67470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600" b="1">
                <a:solidFill>
                  <a:srgbClr val="25374B"/>
                </a:solidFill>
                <a:latin typeface="+mj-ea"/>
                <a:ea typeface="+mj-ea"/>
              </a:rPr>
              <a:t>解决方式</a:t>
            </a:r>
          </a:p>
        </p:txBody>
      </p:sp>
      <p:sp>
        <p:nvSpPr>
          <p:cNvPr id="17" name="矩形 16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9238769" y="7064292"/>
            <a:ext cx="2569934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您的内容打在这里，或者通过复制您的文本后，在此框中选择粘贴，并选择只保留文字，建议使用微软雅黑字体。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解决方式</a:t>
            </a:r>
          </a:p>
        </p:txBody>
      </p:sp>
      <p:sp>
        <p:nvSpPr>
          <p:cNvPr id="6" name="矩形 5"/>
          <p:cNvSpPr/>
          <p:nvPr/>
        </p:nvSpPr>
        <p:spPr>
          <a:xfrm>
            <a:off x="677750" y="549166"/>
            <a:ext cx="105349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Solution ways</a:t>
            </a:r>
          </a:p>
        </p:txBody>
      </p:sp>
      <p:pic>
        <p:nvPicPr>
          <p:cNvPr id="98" name="图片 97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0" y="894080"/>
            <a:ext cx="3171600" cy="2225138"/>
          </a:xfrm>
          <a:prstGeom prst="rect">
            <a:avLst/>
          </a:prstGeom>
        </p:spPr>
      </p:pic>
      <p:pic>
        <p:nvPicPr>
          <p:cNvPr id="101" name="图片 100" descr="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745" y="894080"/>
            <a:ext cx="3073946" cy="2224800"/>
          </a:xfrm>
          <a:prstGeom prst="rect">
            <a:avLst/>
          </a:prstGeom>
        </p:spPr>
      </p:pic>
      <p:sp>
        <p:nvSpPr>
          <p:cNvPr id="105" name="矩形 104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325120" y="3510280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060450" y="3173095"/>
            <a:ext cx="1198880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</a:rPr>
              <a:t>解决方式</a:t>
            </a:r>
          </a:p>
        </p:txBody>
      </p:sp>
      <p:sp>
        <p:nvSpPr>
          <p:cNvPr id="106" name="矩形 105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3302000" y="3504565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4037330" y="3167380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解决方式</a:t>
            </a:r>
          </a:p>
        </p:txBody>
      </p:sp>
      <p:pic>
        <p:nvPicPr>
          <p:cNvPr id="108" name="图片 107" descr="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894080"/>
            <a:ext cx="2887345" cy="2225040"/>
          </a:xfrm>
          <a:prstGeom prst="rect">
            <a:avLst/>
          </a:prstGeom>
        </p:spPr>
      </p:pic>
      <p:sp>
        <p:nvSpPr>
          <p:cNvPr id="109" name="矩形 108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6209030" y="3498850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944360" y="3161665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解决方式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84900" y="6985"/>
            <a:ext cx="2957195" cy="5128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2000" y="7620"/>
            <a:ext cx="2882900" cy="51282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538828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25374B"/>
                </a:solidFill>
                <a:latin typeface="+mj-ea"/>
                <a:ea typeface="+mj-ea"/>
              </a:rPr>
              <a:t>来年工作计划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788240" y="951452"/>
            <a:ext cx="114005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Work  Planning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215" y="958850"/>
            <a:ext cx="2686050" cy="1811655"/>
          </a:xfrm>
          <a:prstGeom prst="rect">
            <a:avLst/>
          </a:prstGeom>
        </p:spPr>
      </p:pic>
      <p:pic>
        <p:nvPicPr>
          <p:cNvPr id="97" name="图片 96" descr="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875" y="958850"/>
            <a:ext cx="2597785" cy="1811020"/>
          </a:xfrm>
          <a:prstGeom prst="rect">
            <a:avLst/>
          </a:prstGeom>
        </p:spPr>
      </p:pic>
      <p:sp>
        <p:nvSpPr>
          <p:cNvPr id="111" name="矩形 110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3302000" y="3404133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144010" y="3068320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1" name="矩形 10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6263640" y="3380105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24331" y="3042920"/>
            <a:ext cx="1198880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" name="矩形 12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388620" y="2163445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848995"/>
            <a:ext cx="9169400" cy="2186305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25374B"/>
                </a:solidFill>
                <a:latin typeface="+mj-ea"/>
                <a:ea typeface="+mj-ea"/>
              </a:rPr>
              <a:t>来年工作计划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559640" y="549166"/>
            <a:ext cx="114005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Work  Planning</a:t>
            </a:r>
          </a:p>
        </p:txBody>
      </p:sp>
      <p:sp>
        <p:nvSpPr>
          <p:cNvPr id="14" name="椭圆 13"/>
          <p:cNvSpPr/>
          <p:nvPr/>
        </p:nvSpPr>
        <p:spPr>
          <a:xfrm>
            <a:off x="1318098" y="2770701"/>
            <a:ext cx="763146" cy="763146"/>
          </a:xfrm>
          <a:prstGeom prst="ellipse">
            <a:avLst/>
          </a:prstGeom>
          <a:solidFill>
            <a:srgbClr val="0066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191349" y="2770701"/>
            <a:ext cx="762635" cy="763146"/>
          </a:xfrm>
          <a:prstGeom prst="ellipse">
            <a:avLst/>
          </a:prstGeom>
          <a:solidFill>
            <a:srgbClr val="0066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64089" y="2770701"/>
            <a:ext cx="762635" cy="763146"/>
          </a:xfrm>
          <a:prstGeom prst="ellipse">
            <a:avLst/>
          </a:prstGeom>
          <a:solidFill>
            <a:srgbClr val="0066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1200150" y="3585465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>
              <a:defRPr/>
            </a:pPr>
            <a:r>
              <a:rPr lang="zh-CN" altLang="en-US" sz="1600" b="1" dirty="0">
                <a:ln/>
                <a:solidFill>
                  <a:srgbClr val="0066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48170" y="3596005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  <a:sym typeface="+mn-ea"/>
              </a:rPr>
              <a:t>输入标题</a:t>
            </a:r>
            <a:endParaRPr lang="zh-CN" altLang="en-US" sz="1600" b="1" dirty="0">
              <a:solidFill>
                <a:srgbClr val="0066FF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54475" y="3596005"/>
            <a:ext cx="9956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0066FF"/>
                </a:solidFill>
                <a:latin typeface="+mj-ea"/>
                <a:ea typeface="+mj-ea"/>
                <a:sym typeface="+mn-ea"/>
              </a:rPr>
              <a:t>输入标题</a:t>
            </a:r>
            <a:endParaRPr lang="zh-CN" altLang="en-US" sz="1600" b="1" dirty="0">
              <a:solidFill>
                <a:srgbClr val="0066FF"/>
              </a:solidFill>
              <a:latin typeface="+mj-ea"/>
              <a:ea typeface="+mj-ea"/>
            </a:endParaRPr>
          </a:p>
        </p:txBody>
      </p:sp>
      <p:sp>
        <p:nvSpPr>
          <p:cNvPr id="111" name="矩形 110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549275" y="3933190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2" name="矩形 21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3388360" y="3933190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23" name="矩形 22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6227445" y="3933190"/>
            <a:ext cx="26695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</a:t>
            </a: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请输入你的文本内容，请输入你的文本内容，请输入你的文本内容，请输入你的文本内容，请输入你的文本内容，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请输入你的文本内容，请输入你的文本内容，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pitchFamily="3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pic>
        <p:nvPicPr>
          <p:cNvPr id="5" name="图形 4" descr="云计算">
            <a:extLst>
              <a:ext uri="{FF2B5EF4-FFF2-40B4-BE49-F238E27FC236}">
                <a16:creationId xmlns:a16="http://schemas.microsoft.com/office/drawing/2014/main" xmlns="" id="{A1B8B91E-4E43-4413-A097-3C4432371D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420142" y="2863266"/>
            <a:ext cx="559108" cy="559108"/>
          </a:xfrm>
          <a:prstGeom prst="rect">
            <a:avLst/>
          </a:prstGeom>
        </p:spPr>
      </p:pic>
      <p:pic>
        <p:nvPicPr>
          <p:cNvPr id="9" name="图形 8" descr="无线路由器">
            <a:extLst>
              <a:ext uri="{FF2B5EF4-FFF2-40B4-BE49-F238E27FC236}">
                <a16:creationId xmlns:a16="http://schemas.microsoft.com/office/drawing/2014/main" xmlns="" id="{1873C719-3A21-40D1-B07F-2A4512F5D6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164750" y="2872720"/>
            <a:ext cx="559108" cy="559108"/>
          </a:xfrm>
          <a:prstGeom prst="rect">
            <a:avLst/>
          </a:prstGeom>
        </p:spPr>
      </p:pic>
      <p:pic>
        <p:nvPicPr>
          <p:cNvPr id="16" name="图形 15" descr="碟形卫星天线">
            <a:extLst>
              <a:ext uri="{FF2B5EF4-FFF2-40B4-BE49-F238E27FC236}">
                <a16:creationId xmlns:a16="http://schemas.microsoft.com/office/drawing/2014/main" xmlns="" id="{9D55B8D8-94C4-47FC-819B-432240429A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292446" y="2872720"/>
            <a:ext cx="559108" cy="55910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63DA50E-0358-43B7-AA51-F135E80F3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37" y="0"/>
            <a:ext cx="9343172" cy="514350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914908" y="3770993"/>
            <a:ext cx="3280946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  <a:cs typeface="+mj-ea"/>
                <a:sym typeface="+mn-ea"/>
              </a:rPr>
              <a:t>感谢大家聆听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74A3C90-AB6F-43B3-987D-4D3B699B6D91}"/>
              </a:ext>
            </a:extLst>
          </p:cNvPr>
          <p:cNvSpPr/>
          <p:nvPr/>
        </p:nvSpPr>
        <p:spPr>
          <a:xfrm>
            <a:off x="-20637" y="971188"/>
            <a:ext cx="9322535" cy="2555966"/>
          </a:xfrm>
          <a:prstGeom prst="rect">
            <a:avLst/>
          </a:prstGeom>
          <a:solidFill>
            <a:srgbClr val="2F6CC4">
              <a:alpha val="68000"/>
            </a:srgbClr>
          </a:solidFill>
          <a:ln>
            <a:solidFill>
              <a:schemeClr val="accent1">
                <a:shade val="50000"/>
                <a:alpha val="6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B70BC1E-6AD6-46E6-AF92-B2B86B4A40DA}"/>
              </a:ext>
            </a:extLst>
          </p:cNvPr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283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C51F703-CBFC-477D-AE4F-DDFFF0CAEF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9" t="2334" r="19846" b="50000"/>
          <a:stretch/>
        </p:blipFill>
        <p:spPr>
          <a:xfrm>
            <a:off x="1717695" y="3112294"/>
            <a:ext cx="1217905" cy="121291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B3456A9-47FD-468E-AB41-D595628DE54E}"/>
              </a:ext>
            </a:extLst>
          </p:cNvPr>
          <p:cNvSpPr txBox="1"/>
          <p:nvPr/>
        </p:nvSpPr>
        <p:spPr>
          <a:xfrm>
            <a:off x="4816167" y="525800"/>
            <a:ext cx="1685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设计师介绍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0AD26A9-F17B-4342-9489-02DFA4C7306F}"/>
              </a:ext>
            </a:extLst>
          </p:cNvPr>
          <p:cNvSpPr/>
          <p:nvPr/>
        </p:nvSpPr>
        <p:spPr>
          <a:xfrm>
            <a:off x="4854044" y="951873"/>
            <a:ext cx="3533775" cy="1171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alpha val="75000"/>
                  </a:schemeClr>
                </a:solidFill>
              </a:rPr>
              <a:t>用爱做设计，</a:t>
            </a:r>
            <a:r>
              <a:rPr lang="en-US" altLang="zh-CN" sz="1200" dirty="0">
                <a:solidFill>
                  <a:schemeClr val="bg1">
                    <a:alpha val="7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bg1">
                    <a:alpha val="75000"/>
                  </a:schemeClr>
                </a:solidFill>
              </a:rPr>
              <a:t>设计师，拥有</a:t>
            </a:r>
            <a:r>
              <a:rPr lang="en-US" altLang="zh-CN" sz="1200" dirty="0">
                <a:solidFill>
                  <a:schemeClr val="bg1">
                    <a:alpha val="75000"/>
                  </a:schemeClr>
                </a:solidFill>
              </a:rPr>
              <a:t>5</a:t>
            </a:r>
            <a:r>
              <a:rPr lang="zh-CN" altLang="en-US" sz="1200" dirty="0">
                <a:solidFill>
                  <a:schemeClr val="bg1">
                    <a:alpha val="75000"/>
                  </a:schemeClr>
                </a:solidFill>
              </a:rPr>
              <a:t>年的演示设计经验，擅长企业宣传、产品发布、工作汇报、年终总结、颁奖典礼、动感相册等，致力于打造高端演示设计，定制作品广受客户好评。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827961B-11BE-4230-B8BF-0C41D44DF239}"/>
              </a:ext>
            </a:extLst>
          </p:cNvPr>
          <p:cNvSpPr txBox="1"/>
          <p:nvPr/>
        </p:nvSpPr>
        <p:spPr>
          <a:xfrm>
            <a:off x="2034124" y="4521390"/>
            <a:ext cx="5850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50" dirty="0"/>
              <a:t>抖音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C8CF478-C90A-472C-8D6D-66C2C0E34D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205" y="481406"/>
            <a:ext cx="1832884" cy="183288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5C8D92A-B345-4A93-A7EF-12FC58E650A1}"/>
              </a:ext>
            </a:extLst>
          </p:cNvPr>
          <p:cNvSpPr txBox="1"/>
          <p:nvPr/>
        </p:nvSpPr>
        <p:spPr>
          <a:xfrm>
            <a:off x="2034124" y="2433250"/>
            <a:ext cx="5850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50" dirty="0"/>
              <a:t>微信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9B87A459-9BF0-47EE-84E8-A176C8D3F8E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242" y="3452346"/>
            <a:ext cx="1920240" cy="960120"/>
          </a:xfrm>
          <a:prstGeom prst="rect">
            <a:avLst/>
          </a:prstGeom>
        </p:spPr>
      </p:pic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27A1BA31-C9BB-46E0-9624-BD1E41CFF930}"/>
              </a:ext>
            </a:extLst>
          </p:cNvPr>
          <p:cNvSpPr/>
          <p:nvPr/>
        </p:nvSpPr>
        <p:spPr>
          <a:xfrm>
            <a:off x="6502092" y="3806008"/>
            <a:ext cx="2025222" cy="377190"/>
          </a:xfrm>
          <a:prstGeom prst="roundRect">
            <a:avLst>
              <a:gd name="adj" fmla="val 9849"/>
            </a:avLst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44E3696-4E78-4969-AC1E-A3C887BB1E50}"/>
              </a:ext>
            </a:extLst>
          </p:cNvPr>
          <p:cNvSpPr txBox="1"/>
          <p:nvPr/>
        </p:nvSpPr>
        <p:spPr>
          <a:xfrm>
            <a:off x="6574483" y="3847752"/>
            <a:ext cx="84402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 b="1" dirty="0"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七点滴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88882919-22FE-41D0-B0BA-60B84B88CD11}"/>
              </a:ext>
            </a:extLst>
          </p:cNvPr>
          <p:cNvSpPr/>
          <p:nvPr/>
        </p:nvSpPr>
        <p:spPr>
          <a:xfrm>
            <a:off x="8042986" y="3819491"/>
            <a:ext cx="469967" cy="351000"/>
          </a:xfrm>
          <a:prstGeom prst="roundRect">
            <a:avLst>
              <a:gd name="adj" fmla="val 2832"/>
            </a:avLst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6" name="iconfont-11899-5651507">
            <a:extLst>
              <a:ext uri="{FF2B5EF4-FFF2-40B4-BE49-F238E27FC236}">
                <a16:creationId xmlns:a16="http://schemas.microsoft.com/office/drawing/2014/main" xmlns="" id="{14DAD4A7-CC30-4C4F-ACB5-5841DBCC0DE7}"/>
              </a:ext>
            </a:extLst>
          </p:cNvPr>
          <p:cNvSpPr>
            <a:spLocks noChangeAspect="1"/>
          </p:cNvSpPr>
          <p:nvPr/>
        </p:nvSpPr>
        <p:spPr bwMode="auto">
          <a:xfrm>
            <a:off x="8182079" y="3880845"/>
            <a:ext cx="205740" cy="217526"/>
          </a:xfrm>
          <a:custGeom>
            <a:avLst/>
            <a:gdLst>
              <a:gd name="T0" fmla="*/ 10184 w 10436"/>
              <a:gd name="T1" fmla="*/ 9865 h 11034"/>
              <a:gd name="T2" fmla="*/ 8172 w 10436"/>
              <a:gd name="T3" fmla="*/ 7854 h 11034"/>
              <a:gd name="T4" fmla="*/ 7256 w 10436"/>
              <a:gd name="T5" fmla="*/ 1501 h 11034"/>
              <a:gd name="T6" fmla="*/ 904 w 10436"/>
              <a:gd name="T7" fmla="*/ 2418 h 11034"/>
              <a:gd name="T8" fmla="*/ 0 w 10436"/>
              <a:gd name="T9" fmla="*/ 5135 h 11034"/>
              <a:gd name="T10" fmla="*/ 4539 w 10436"/>
              <a:gd name="T11" fmla="*/ 9674 h 11034"/>
              <a:gd name="T12" fmla="*/ 7256 w 10436"/>
              <a:gd name="T13" fmla="*/ 8770 h 11034"/>
              <a:gd name="T14" fmla="*/ 9266 w 10436"/>
              <a:gd name="T15" fmla="*/ 10780 h 11034"/>
              <a:gd name="T16" fmla="*/ 10184 w 10436"/>
              <a:gd name="T17" fmla="*/ 10781 h 11034"/>
              <a:gd name="T18" fmla="*/ 10184 w 10436"/>
              <a:gd name="T19" fmla="*/ 9865 h 11034"/>
              <a:gd name="T20" fmla="*/ 4537 w 10436"/>
              <a:gd name="T21" fmla="*/ 8378 h 11034"/>
              <a:gd name="T22" fmla="*/ 1250 w 10436"/>
              <a:gd name="T23" fmla="*/ 5183 h 11034"/>
              <a:gd name="T24" fmla="*/ 4445 w 10436"/>
              <a:gd name="T25" fmla="*/ 1895 h 11034"/>
              <a:gd name="T26" fmla="*/ 4536 w 10436"/>
              <a:gd name="T27" fmla="*/ 1895 h 11034"/>
              <a:gd name="T28" fmla="*/ 7777 w 10436"/>
              <a:gd name="T29" fmla="*/ 5136 h 11034"/>
              <a:gd name="T30" fmla="*/ 4537 w 10436"/>
              <a:gd name="T31" fmla="*/ 8378 h 1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36" h="11034">
                <a:moveTo>
                  <a:pt x="10184" y="9865"/>
                </a:moveTo>
                <a:lnTo>
                  <a:pt x="8172" y="7854"/>
                </a:lnTo>
                <a:cubicBezTo>
                  <a:pt x="9674" y="5846"/>
                  <a:pt x="9262" y="3003"/>
                  <a:pt x="7256" y="1501"/>
                </a:cubicBezTo>
                <a:cubicBezTo>
                  <a:pt x="5250" y="0"/>
                  <a:pt x="2405" y="411"/>
                  <a:pt x="904" y="2418"/>
                </a:cubicBezTo>
                <a:cubicBezTo>
                  <a:pt x="317" y="3203"/>
                  <a:pt x="0" y="4155"/>
                  <a:pt x="0" y="5135"/>
                </a:cubicBezTo>
                <a:cubicBezTo>
                  <a:pt x="0" y="7641"/>
                  <a:pt x="2031" y="9674"/>
                  <a:pt x="4539" y="9674"/>
                </a:cubicBezTo>
                <a:cubicBezTo>
                  <a:pt x="5519" y="9674"/>
                  <a:pt x="6471" y="9356"/>
                  <a:pt x="7256" y="8770"/>
                </a:cubicBezTo>
                <a:lnTo>
                  <a:pt x="9266" y="10780"/>
                </a:lnTo>
                <a:cubicBezTo>
                  <a:pt x="9519" y="11034"/>
                  <a:pt x="9930" y="11034"/>
                  <a:pt x="10184" y="10781"/>
                </a:cubicBezTo>
                <a:cubicBezTo>
                  <a:pt x="10436" y="10529"/>
                  <a:pt x="10436" y="10118"/>
                  <a:pt x="10184" y="9865"/>
                </a:cubicBezTo>
                <a:close/>
                <a:moveTo>
                  <a:pt x="4537" y="8378"/>
                </a:moveTo>
                <a:cubicBezTo>
                  <a:pt x="2747" y="8403"/>
                  <a:pt x="1276" y="6973"/>
                  <a:pt x="1250" y="5183"/>
                </a:cubicBezTo>
                <a:cubicBezTo>
                  <a:pt x="1225" y="3393"/>
                  <a:pt x="2655" y="1921"/>
                  <a:pt x="4445" y="1895"/>
                </a:cubicBezTo>
                <a:lnTo>
                  <a:pt x="4536" y="1895"/>
                </a:lnTo>
                <a:cubicBezTo>
                  <a:pt x="6326" y="1895"/>
                  <a:pt x="7777" y="3346"/>
                  <a:pt x="7777" y="5136"/>
                </a:cubicBezTo>
                <a:cubicBezTo>
                  <a:pt x="7777" y="6926"/>
                  <a:pt x="6329" y="8378"/>
                  <a:pt x="4537" y="837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</p:sp>
      <p:sp>
        <p:nvSpPr>
          <p:cNvPr id="37" name="PA-文本框 46">
            <a:extLst>
              <a:ext uri="{FF2B5EF4-FFF2-40B4-BE49-F238E27FC236}">
                <a16:creationId xmlns:a16="http://schemas.microsoft.com/office/drawing/2014/main" xmlns="" id="{BD02A8CD-B70C-4576-B620-1CDFE428BF7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001716" y="4394257"/>
            <a:ext cx="3446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演绎更多精彩 </a:t>
            </a:r>
            <a:r>
              <a:rPr lang="en-US" altLang="zh-CN" sz="2400" dirty="0">
                <a:solidFill>
                  <a:schemeClr val="bg1"/>
                </a:solidFill>
                <a:latin typeface="Road Rage" pitchFamily="50" charset="0"/>
              </a:rPr>
              <a:t>PPT</a:t>
            </a:r>
            <a:endParaRPr lang="zh-CN" altLang="en-US" sz="2400" dirty="0">
              <a:solidFill>
                <a:schemeClr val="bg1"/>
              </a:solidFill>
              <a:latin typeface="Road Rage" pitchFamily="50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0E166D2B-4140-4464-B27F-A189A10BCFFE}"/>
              </a:ext>
            </a:extLst>
          </p:cNvPr>
          <p:cNvSpPr/>
          <p:nvPr/>
        </p:nvSpPr>
        <p:spPr>
          <a:xfrm>
            <a:off x="4710520" y="3452346"/>
            <a:ext cx="4152072" cy="1543444"/>
          </a:xfrm>
          <a:prstGeom prst="rect">
            <a:avLst/>
          </a:prstGeom>
          <a:noFill/>
          <a:ln w="158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F3B9B15-2728-4E0F-ACD2-6A5DA5D40C43}"/>
              </a:ext>
            </a:extLst>
          </p:cNvPr>
          <p:cNvCxnSpPr/>
          <p:nvPr/>
        </p:nvCxnSpPr>
        <p:spPr>
          <a:xfrm>
            <a:off x="4924580" y="902296"/>
            <a:ext cx="11339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DF53E42-0CC7-411C-A8E8-BC81A912BA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521" y="2388117"/>
            <a:ext cx="4152072" cy="76665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7C262AA-D041-4509-8E6C-D90A7B410833}"/>
              </a:ext>
            </a:extLst>
          </p:cNvPr>
          <p:cNvSpPr txBox="1"/>
          <p:nvPr/>
        </p:nvSpPr>
        <p:spPr>
          <a:xfrm>
            <a:off x="8139216" y="2370972"/>
            <a:ext cx="873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C00000"/>
                </a:solidFill>
                <a:latin typeface="汉仪春然手书W" panose="00000500040101010101" pitchFamily="2" charset="-122"/>
                <a:ea typeface="汉仪春然手书W" panose="00000500040101010101" pitchFamily="2" charset="-122"/>
              </a:rPr>
              <a:t>点击</a:t>
            </a:r>
          </a:p>
        </p:txBody>
      </p:sp>
      <p:sp>
        <p:nvSpPr>
          <p:cNvPr id="24" name="cursor_99187">
            <a:extLst>
              <a:ext uri="{FF2B5EF4-FFF2-40B4-BE49-F238E27FC236}">
                <a16:creationId xmlns:a16="http://schemas.microsoft.com/office/drawing/2014/main" xmlns="" id="{B43CD148-88DA-4BEB-96EE-D024B4B59E8D}"/>
              </a:ext>
            </a:extLst>
          </p:cNvPr>
          <p:cNvSpPr>
            <a:spLocks noChangeAspect="1"/>
          </p:cNvSpPr>
          <p:nvPr/>
        </p:nvSpPr>
        <p:spPr bwMode="auto">
          <a:xfrm>
            <a:off x="8368040" y="2772822"/>
            <a:ext cx="595832" cy="593007"/>
          </a:xfrm>
          <a:custGeom>
            <a:avLst/>
            <a:gdLst>
              <a:gd name="T0" fmla="*/ 3922 w 3973"/>
              <a:gd name="T1" fmla="*/ 3359 h 3960"/>
              <a:gd name="T2" fmla="*/ 3146 w 3973"/>
              <a:gd name="T3" fmla="*/ 2583 h 3960"/>
              <a:gd name="T4" fmla="*/ 3699 w 3973"/>
              <a:gd name="T5" fmla="*/ 2263 h 3960"/>
              <a:gd name="T6" fmla="*/ 3764 w 3973"/>
              <a:gd name="T7" fmla="*/ 2140 h 3960"/>
              <a:gd name="T8" fmla="*/ 3682 w 3973"/>
              <a:gd name="T9" fmla="*/ 2029 h 3960"/>
              <a:gd name="T10" fmla="*/ 2374 w 3973"/>
              <a:gd name="T11" fmla="*/ 1507 h 3960"/>
              <a:gd name="T12" fmla="*/ 2413 w 3973"/>
              <a:gd name="T13" fmla="*/ 1206 h 3960"/>
              <a:gd name="T14" fmla="*/ 1206 w 3973"/>
              <a:gd name="T15" fmla="*/ 0 h 3960"/>
              <a:gd name="T16" fmla="*/ 0 w 3973"/>
              <a:gd name="T17" fmla="*/ 1206 h 3960"/>
              <a:gd name="T18" fmla="*/ 1206 w 3973"/>
              <a:gd name="T19" fmla="*/ 2413 h 3960"/>
              <a:gd name="T20" fmla="*/ 1507 w 3973"/>
              <a:gd name="T21" fmla="*/ 2374 h 3960"/>
              <a:gd name="T22" fmla="*/ 2029 w 3973"/>
              <a:gd name="T23" fmla="*/ 3682 h 3960"/>
              <a:gd name="T24" fmla="*/ 2141 w 3973"/>
              <a:gd name="T25" fmla="*/ 3764 h 3960"/>
              <a:gd name="T26" fmla="*/ 2263 w 3973"/>
              <a:gd name="T27" fmla="*/ 3699 h 3960"/>
              <a:gd name="T28" fmla="*/ 2583 w 3973"/>
              <a:gd name="T29" fmla="*/ 3146 h 3960"/>
              <a:gd name="T30" fmla="*/ 3359 w 3973"/>
              <a:gd name="T31" fmla="*/ 3922 h 3960"/>
              <a:gd name="T32" fmla="*/ 3451 w 3973"/>
              <a:gd name="T33" fmla="*/ 3960 h 3960"/>
              <a:gd name="T34" fmla="*/ 3543 w 3973"/>
              <a:gd name="T35" fmla="*/ 3922 h 3960"/>
              <a:gd name="T36" fmla="*/ 3922 w 3973"/>
              <a:gd name="T37" fmla="*/ 3543 h 3960"/>
              <a:gd name="T38" fmla="*/ 3922 w 3973"/>
              <a:gd name="T39" fmla="*/ 3359 h 3960"/>
              <a:gd name="T40" fmla="*/ 1214 w 3973"/>
              <a:gd name="T41" fmla="*/ 1044 h 3960"/>
              <a:gd name="T42" fmla="*/ 1073 w 3973"/>
              <a:gd name="T43" fmla="*/ 1073 h 3960"/>
              <a:gd name="T44" fmla="*/ 1044 w 3973"/>
              <a:gd name="T45" fmla="*/ 1213 h 3960"/>
              <a:gd name="T46" fmla="*/ 1209 w 3973"/>
              <a:gd name="T47" fmla="*/ 1628 h 3960"/>
              <a:gd name="T48" fmla="*/ 785 w 3973"/>
              <a:gd name="T49" fmla="*/ 1201 h 3960"/>
              <a:gd name="T50" fmla="*/ 905 w 3973"/>
              <a:gd name="T51" fmla="*/ 905 h 3960"/>
              <a:gd name="T52" fmla="*/ 1197 w 3973"/>
              <a:gd name="T53" fmla="*/ 784 h 3960"/>
              <a:gd name="T54" fmla="*/ 1201 w 3973"/>
              <a:gd name="T55" fmla="*/ 785 h 3960"/>
              <a:gd name="T56" fmla="*/ 1628 w 3973"/>
              <a:gd name="T57" fmla="*/ 1209 h 3960"/>
              <a:gd name="T58" fmla="*/ 1214 w 3973"/>
              <a:gd name="T59" fmla="*/ 1044 h 3960"/>
              <a:gd name="T60" fmla="*/ 1206 w 3973"/>
              <a:gd name="T61" fmla="*/ 2152 h 3960"/>
              <a:gd name="T62" fmla="*/ 261 w 3973"/>
              <a:gd name="T63" fmla="*/ 1206 h 3960"/>
              <a:gd name="T64" fmla="*/ 1206 w 3973"/>
              <a:gd name="T65" fmla="*/ 261 h 3960"/>
              <a:gd name="T66" fmla="*/ 2152 w 3973"/>
              <a:gd name="T67" fmla="*/ 1206 h 3960"/>
              <a:gd name="T68" fmla="*/ 2130 w 3973"/>
              <a:gd name="T69" fmla="*/ 1409 h 3960"/>
              <a:gd name="T70" fmla="*/ 1882 w 3973"/>
              <a:gd name="T71" fmla="*/ 1311 h 3960"/>
              <a:gd name="T72" fmla="*/ 1889 w 3973"/>
              <a:gd name="T73" fmla="*/ 1210 h 3960"/>
              <a:gd name="T74" fmla="*/ 1203 w 3973"/>
              <a:gd name="T75" fmla="*/ 524 h 3960"/>
              <a:gd name="T76" fmla="*/ 1197 w 3973"/>
              <a:gd name="T77" fmla="*/ 524 h 3960"/>
              <a:gd name="T78" fmla="*/ 721 w 3973"/>
              <a:gd name="T79" fmla="*/ 721 h 3960"/>
              <a:gd name="T80" fmla="*/ 524 w 3973"/>
              <a:gd name="T81" fmla="*/ 1203 h 3960"/>
              <a:gd name="T82" fmla="*/ 1210 w 3973"/>
              <a:gd name="T83" fmla="*/ 1889 h 3960"/>
              <a:gd name="T84" fmla="*/ 1215 w 3973"/>
              <a:gd name="T85" fmla="*/ 1889 h 3960"/>
              <a:gd name="T86" fmla="*/ 1311 w 3973"/>
              <a:gd name="T87" fmla="*/ 1882 h 3960"/>
              <a:gd name="T88" fmla="*/ 1410 w 3973"/>
              <a:gd name="T89" fmla="*/ 2130 h 3960"/>
              <a:gd name="T90" fmla="*/ 1206 w 3973"/>
              <a:gd name="T91" fmla="*/ 2152 h 3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973" h="3960">
                <a:moveTo>
                  <a:pt x="3922" y="3359"/>
                </a:moveTo>
                <a:lnTo>
                  <a:pt x="3146" y="2583"/>
                </a:lnTo>
                <a:lnTo>
                  <a:pt x="3699" y="2263"/>
                </a:lnTo>
                <a:cubicBezTo>
                  <a:pt x="3743" y="2238"/>
                  <a:pt x="3768" y="2190"/>
                  <a:pt x="3764" y="2140"/>
                </a:cubicBezTo>
                <a:cubicBezTo>
                  <a:pt x="3761" y="2091"/>
                  <a:pt x="3729" y="2047"/>
                  <a:pt x="3682" y="2029"/>
                </a:cubicBezTo>
                <a:lnTo>
                  <a:pt x="2374" y="1507"/>
                </a:lnTo>
                <a:cubicBezTo>
                  <a:pt x="2400" y="1409"/>
                  <a:pt x="2413" y="1308"/>
                  <a:pt x="2413" y="1206"/>
                </a:cubicBezTo>
                <a:cubicBezTo>
                  <a:pt x="2413" y="541"/>
                  <a:pt x="1871" y="0"/>
                  <a:pt x="1206" y="0"/>
                </a:cubicBezTo>
                <a:cubicBezTo>
                  <a:pt x="541" y="0"/>
                  <a:pt x="0" y="541"/>
                  <a:pt x="0" y="1206"/>
                </a:cubicBezTo>
                <a:cubicBezTo>
                  <a:pt x="0" y="1871"/>
                  <a:pt x="541" y="2413"/>
                  <a:pt x="1206" y="2413"/>
                </a:cubicBezTo>
                <a:cubicBezTo>
                  <a:pt x="1308" y="2413"/>
                  <a:pt x="1409" y="2399"/>
                  <a:pt x="1507" y="2374"/>
                </a:cubicBezTo>
                <a:lnTo>
                  <a:pt x="2029" y="3682"/>
                </a:lnTo>
                <a:cubicBezTo>
                  <a:pt x="2047" y="3729"/>
                  <a:pt x="2091" y="3761"/>
                  <a:pt x="2141" y="3764"/>
                </a:cubicBezTo>
                <a:cubicBezTo>
                  <a:pt x="2190" y="3768"/>
                  <a:pt x="2238" y="3743"/>
                  <a:pt x="2263" y="3699"/>
                </a:cubicBezTo>
                <a:lnTo>
                  <a:pt x="2583" y="3146"/>
                </a:lnTo>
                <a:lnTo>
                  <a:pt x="3359" y="3922"/>
                </a:lnTo>
                <a:cubicBezTo>
                  <a:pt x="3383" y="3946"/>
                  <a:pt x="3416" y="3960"/>
                  <a:pt x="3451" y="3960"/>
                </a:cubicBezTo>
                <a:cubicBezTo>
                  <a:pt x="3485" y="3960"/>
                  <a:pt x="3519" y="3946"/>
                  <a:pt x="3543" y="3922"/>
                </a:cubicBezTo>
                <a:lnTo>
                  <a:pt x="3922" y="3543"/>
                </a:lnTo>
                <a:cubicBezTo>
                  <a:pt x="3973" y="3492"/>
                  <a:pt x="3973" y="3410"/>
                  <a:pt x="3922" y="3359"/>
                </a:cubicBezTo>
                <a:close/>
                <a:moveTo>
                  <a:pt x="1214" y="1044"/>
                </a:moveTo>
                <a:cubicBezTo>
                  <a:pt x="1165" y="1025"/>
                  <a:pt x="1110" y="1036"/>
                  <a:pt x="1073" y="1073"/>
                </a:cubicBezTo>
                <a:cubicBezTo>
                  <a:pt x="1036" y="1110"/>
                  <a:pt x="1025" y="1165"/>
                  <a:pt x="1044" y="1213"/>
                </a:cubicBezTo>
                <a:lnTo>
                  <a:pt x="1209" y="1628"/>
                </a:lnTo>
                <a:cubicBezTo>
                  <a:pt x="977" y="1625"/>
                  <a:pt x="786" y="1434"/>
                  <a:pt x="785" y="1201"/>
                </a:cubicBezTo>
                <a:cubicBezTo>
                  <a:pt x="784" y="1089"/>
                  <a:pt x="826" y="983"/>
                  <a:pt x="905" y="905"/>
                </a:cubicBezTo>
                <a:cubicBezTo>
                  <a:pt x="983" y="827"/>
                  <a:pt x="1087" y="784"/>
                  <a:pt x="1197" y="784"/>
                </a:cubicBezTo>
                <a:cubicBezTo>
                  <a:pt x="1199" y="784"/>
                  <a:pt x="1200" y="784"/>
                  <a:pt x="1201" y="785"/>
                </a:cubicBezTo>
                <a:cubicBezTo>
                  <a:pt x="1434" y="786"/>
                  <a:pt x="1625" y="977"/>
                  <a:pt x="1628" y="1209"/>
                </a:cubicBezTo>
                <a:lnTo>
                  <a:pt x="1214" y="1044"/>
                </a:lnTo>
                <a:close/>
                <a:moveTo>
                  <a:pt x="1206" y="2152"/>
                </a:moveTo>
                <a:cubicBezTo>
                  <a:pt x="685" y="2152"/>
                  <a:pt x="261" y="1728"/>
                  <a:pt x="261" y="1206"/>
                </a:cubicBezTo>
                <a:cubicBezTo>
                  <a:pt x="261" y="685"/>
                  <a:pt x="685" y="261"/>
                  <a:pt x="1206" y="261"/>
                </a:cubicBezTo>
                <a:cubicBezTo>
                  <a:pt x="1728" y="261"/>
                  <a:pt x="2152" y="685"/>
                  <a:pt x="2152" y="1206"/>
                </a:cubicBezTo>
                <a:cubicBezTo>
                  <a:pt x="2152" y="1275"/>
                  <a:pt x="2144" y="1343"/>
                  <a:pt x="2130" y="1409"/>
                </a:cubicBezTo>
                <a:lnTo>
                  <a:pt x="1882" y="1311"/>
                </a:lnTo>
                <a:cubicBezTo>
                  <a:pt x="1887" y="1277"/>
                  <a:pt x="1889" y="1244"/>
                  <a:pt x="1889" y="1210"/>
                </a:cubicBezTo>
                <a:cubicBezTo>
                  <a:pt x="1886" y="834"/>
                  <a:pt x="1578" y="527"/>
                  <a:pt x="1203" y="524"/>
                </a:cubicBezTo>
                <a:cubicBezTo>
                  <a:pt x="1201" y="524"/>
                  <a:pt x="1199" y="524"/>
                  <a:pt x="1197" y="524"/>
                </a:cubicBezTo>
                <a:cubicBezTo>
                  <a:pt x="1017" y="524"/>
                  <a:pt x="848" y="593"/>
                  <a:pt x="721" y="721"/>
                </a:cubicBezTo>
                <a:cubicBezTo>
                  <a:pt x="592" y="849"/>
                  <a:pt x="522" y="1020"/>
                  <a:pt x="524" y="1203"/>
                </a:cubicBezTo>
                <a:cubicBezTo>
                  <a:pt x="527" y="1578"/>
                  <a:pt x="834" y="1886"/>
                  <a:pt x="1210" y="1889"/>
                </a:cubicBezTo>
                <a:cubicBezTo>
                  <a:pt x="1211" y="1889"/>
                  <a:pt x="1213" y="1889"/>
                  <a:pt x="1215" y="1889"/>
                </a:cubicBezTo>
                <a:cubicBezTo>
                  <a:pt x="1247" y="1889"/>
                  <a:pt x="1279" y="1886"/>
                  <a:pt x="1311" y="1882"/>
                </a:cubicBezTo>
                <a:lnTo>
                  <a:pt x="1410" y="2130"/>
                </a:lnTo>
                <a:cubicBezTo>
                  <a:pt x="1343" y="2144"/>
                  <a:pt x="1275" y="2152"/>
                  <a:pt x="1206" y="2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19886315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120" y="3044309"/>
            <a:ext cx="48793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七点滴工作</a:t>
            </a:r>
            <a:r>
              <a:rPr lang="zh-CN" altLang="en-US" dirty="0" smtClean="0">
                <a:hlinkClick r:id="rId2"/>
              </a:rPr>
              <a:t>室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5967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直角三角形 16"/>
          <p:cNvSpPr/>
          <p:nvPr/>
        </p:nvSpPr>
        <p:spPr>
          <a:xfrm>
            <a:off x="-3773" y="8255"/>
            <a:ext cx="5713095" cy="5126990"/>
          </a:xfrm>
          <a:prstGeom prst="rtTriangle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32834" y="694515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6132834" y="1069240"/>
            <a:ext cx="1766956" cy="241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Overview Of Annual Work</a:t>
            </a: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132834" y="1609764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亮点经验总结</a:t>
            </a:r>
          </a:p>
        </p:txBody>
      </p:sp>
      <p:sp>
        <p:nvSpPr>
          <p:cNvPr id="6" name="矩形 5"/>
          <p:cNvSpPr/>
          <p:nvPr/>
        </p:nvSpPr>
        <p:spPr>
          <a:xfrm>
            <a:off x="6132834" y="1984489"/>
            <a:ext cx="2047667" cy="241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Highlight experience summary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132834" y="2525013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市场数据分析</a:t>
            </a:r>
          </a:p>
        </p:txBody>
      </p:sp>
      <p:sp>
        <p:nvSpPr>
          <p:cNvPr id="8" name="矩形 7"/>
          <p:cNvSpPr/>
          <p:nvPr/>
        </p:nvSpPr>
        <p:spPr>
          <a:xfrm>
            <a:off x="6132834" y="2899738"/>
            <a:ext cx="1451154" cy="241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Market data analysis</a:t>
            </a: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6132834" y="3440262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工作不足之处</a:t>
            </a:r>
          </a:p>
        </p:txBody>
      </p:sp>
      <p:sp>
        <p:nvSpPr>
          <p:cNvPr id="11" name="矩形 10"/>
          <p:cNvSpPr/>
          <p:nvPr/>
        </p:nvSpPr>
        <p:spPr>
          <a:xfrm>
            <a:off x="6132834" y="3814987"/>
            <a:ext cx="1516756" cy="24165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Inadequacies of work</a:t>
            </a: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6132834" y="4355512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未来工作计划</a:t>
            </a:r>
          </a:p>
        </p:txBody>
      </p:sp>
      <p:sp>
        <p:nvSpPr>
          <p:cNvPr id="33" name="矩形 32"/>
          <p:cNvSpPr/>
          <p:nvPr/>
        </p:nvSpPr>
        <p:spPr>
          <a:xfrm>
            <a:off x="6132834" y="4730236"/>
            <a:ext cx="1193328" cy="241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Future work plan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5588569" y="655070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壹                             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5588569" y="1567798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贰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5588569" y="2480526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叁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5588569" y="3393254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肆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5588569" y="4305981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伍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6090285" y="3475990"/>
            <a:ext cx="8255" cy="393700"/>
          </a:xfrm>
          <a:prstGeom prst="line">
            <a:avLst/>
          </a:prstGeom>
          <a:ln>
            <a:solidFill>
              <a:srgbClr val="5B9BD5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098540" y="4352925"/>
            <a:ext cx="7620" cy="377190"/>
          </a:xfrm>
          <a:prstGeom prst="line">
            <a:avLst/>
          </a:prstGeom>
          <a:ln>
            <a:solidFill>
              <a:srgbClr val="5B9BD5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Freeform 24"/>
          <p:cNvSpPr/>
          <p:nvPr/>
        </p:nvSpPr>
        <p:spPr bwMode="auto">
          <a:xfrm>
            <a:off x="-1238316" y="3652522"/>
            <a:ext cx="459252" cy="462487"/>
          </a:xfrm>
          <a:custGeom>
            <a:avLst/>
            <a:gdLst>
              <a:gd name="T0" fmla="*/ 74 w 90"/>
              <a:gd name="T1" fmla="*/ 16 h 91"/>
              <a:gd name="T2" fmla="*/ 74 w 90"/>
              <a:gd name="T3" fmla="*/ 75 h 91"/>
              <a:gd name="T4" fmla="*/ 16 w 90"/>
              <a:gd name="T5" fmla="*/ 75 h 91"/>
              <a:gd name="T6" fmla="*/ 16 w 90"/>
              <a:gd name="T7" fmla="*/ 16 h 91"/>
              <a:gd name="T8" fmla="*/ 74 w 90"/>
              <a:gd name="T9" fmla="*/ 1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91">
                <a:moveTo>
                  <a:pt x="74" y="16"/>
                </a:moveTo>
                <a:cubicBezTo>
                  <a:pt x="90" y="33"/>
                  <a:pt x="90" y="59"/>
                  <a:pt x="74" y="75"/>
                </a:cubicBezTo>
                <a:cubicBezTo>
                  <a:pt x="58" y="91"/>
                  <a:pt x="32" y="91"/>
                  <a:pt x="16" y="75"/>
                </a:cubicBezTo>
                <a:cubicBezTo>
                  <a:pt x="0" y="59"/>
                  <a:pt x="0" y="33"/>
                  <a:pt x="16" y="16"/>
                </a:cubicBezTo>
                <a:cubicBezTo>
                  <a:pt x="32" y="0"/>
                  <a:pt x="58" y="0"/>
                  <a:pt x="74" y="16"/>
                </a:cubicBezTo>
                <a:close/>
              </a:path>
            </a:pathLst>
          </a:custGeom>
          <a:solidFill>
            <a:srgbClr val="1FBE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矩形 42"/>
          <p:cNvSpPr/>
          <p:nvPr/>
        </p:nvSpPr>
        <p:spPr bwMode="auto">
          <a:xfrm>
            <a:off x="967740" y="2226310"/>
            <a:ext cx="35433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b="1" kern="1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   </a:t>
            </a:r>
            <a:r>
              <a:rPr lang="zh-CN" altLang="en-US" sz="4800" b="1" kern="1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目</a:t>
            </a:r>
            <a:r>
              <a:rPr lang="zh-CN" altLang="en-US" sz="4800" b="1" kern="100" dirty="0">
                <a:solidFill>
                  <a:srgbClr val="25374B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</a:t>
            </a:r>
            <a:r>
              <a:rPr lang="zh-CN" altLang="en-US" sz="48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Times New Roman" panose="02020603050405020304" pitchFamily="18" charset="0"/>
              </a:rPr>
              <a:t>录</a:t>
            </a:r>
          </a:p>
        </p:txBody>
      </p:sp>
      <p:grpSp>
        <p:nvGrpSpPr>
          <p:cNvPr id="1722" name="组合 1721"/>
          <p:cNvGrpSpPr/>
          <p:nvPr>
            <p:custDataLst>
              <p:tags r:id="rId1"/>
            </p:custDataLst>
          </p:nvPr>
        </p:nvGrpSpPr>
        <p:grpSpPr>
          <a:xfrm rot="326027">
            <a:off x="2239150" y="-24248"/>
            <a:ext cx="2535510" cy="2414600"/>
            <a:chOff x="2849338" y="954077"/>
            <a:chExt cx="3475493" cy="3189298"/>
          </a:xfrm>
        </p:grpSpPr>
        <p:cxnSp>
          <p:nvCxnSpPr>
            <p:cNvPr id="23" name="PA-装饰 直接连接符 43"/>
            <p:cNvCxnSpPr/>
            <p:nvPr>
              <p:custDataLst>
                <p:tags r:id="rId2"/>
              </p:custDataLst>
            </p:nvPr>
          </p:nvCxnSpPr>
          <p:spPr>
            <a:xfrm flipV="1">
              <a:off x="3113009" y="1252088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PA-装饰 直接连接符 39"/>
            <p:cNvCxnSpPr/>
            <p:nvPr>
              <p:custDataLst>
                <p:tags r:id="rId3"/>
              </p:custDataLst>
            </p:nvPr>
          </p:nvCxnSpPr>
          <p:spPr>
            <a:xfrm flipV="1">
              <a:off x="4541846" y="954077"/>
              <a:ext cx="640812" cy="668881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PA-装饰 直接连接符 37"/>
            <p:cNvCxnSpPr/>
            <p:nvPr>
              <p:custDataLst>
                <p:tags r:id="rId4"/>
              </p:custDataLst>
            </p:nvPr>
          </p:nvCxnSpPr>
          <p:spPr>
            <a:xfrm flipV="1">
              <a:off x="2849338" y="1754047"/>
              <a:ext cx="472397" cy="453286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PA-装饰 直接连接符 34"/>
            <p:cNvCxnSpPr/>
            <p:nvPr>
              <p:custDataLst>
                <p:tags r:id="rId5"/>
              </p:custDataLst>
            </p:nvPr>
          </p:nvCxnSpPr>
          <p:spPr>
            <a:xfrm flipV="1">
              <a:off x="4095129" y="1685069"/>
              <a:ext cx="249039" cy="2305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PA-装饰 直接连接符 31"/>
            <p:cNvCxnSpPr/>
            <p:nvPr>
              <p:custDataLst>
                <p:tags r:id="rId6"/>
              </p:custDataLst>
            </p:nvPr>
          </p:nvCxnSpPr>
          <p:spPr>
            <a:xfrm flipV="1">
              <a:off x="3788757" y="2786333"/>
              <a:ext cx="481057" cy="454182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PA-装饰 直接连接符 30"/>
            <p:cNvCxnSpPr/>
            <p:nvPr>
              <p:custDataLst>
                <p:tags r:id="rId7"/>
              </p:custDataLst>
            </p:nvPr>
          </p:nvCxnSpPr>
          <p:spPr>
            <a:xfrm flipV="1">
              <a:off x="4082289" y="3017456"/>
              <a:ext cx="1002724" cy="938523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PA-装饰 直接连接符 29"/>
            <p:cNvCxnSpPr/>
            <p:nvPr>
              <p:custDataLst>
                <p:tags r:id="rId8"/>
              </p:custDataLst>
            </p:nvPr>
          </p:nvCxnSpPr>
          <p:spPr>
            <a:xfrm flipV="1">
              <a:off x="5322107" y="1418113"/>
              <a:ext cx="1002724" cy="938523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PA-装饰 直接连接符 28"/>
            <p:cNvCxnSpPr/>
            <p:nvPr>
              <p:custDataLst>
                <p:tags r:id="rId9"/>
              </p:custDataLst>
            </p:nvPr>
          </p:nvCxnSpPr>
          <p:spPr>
            <a:xfrm flipV="1">
              <a:off x="4777148" y="1748672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PA-装饰 直接连接符 27"/>
            <p:cNvCxnSpPr/>
            <p:nvPr>
              <p:custDataLst>
                <p:tags r:id="rId10"/>
              </p:custDataLst>
            </p:nvPr>
          </p:nvCxnSpPr>
          <p:spPr>
            <a:xfrm flipV="1">
              <a:off x="3234542" y="2631057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9" name="PA-任意多边形 8"/>
            <p:cNvSpPr/>
            <p:nvPr>
              <p:custDataLst>
                <p:tags r:id="rId11"/>
              </p:custDataLst>
            </p:nvPr>
          </p:nvSpPr>
          <p:spPr>
            <a:xfrm>
              <a:off x="4370624" y="1000125"/>
              <a:ext cx="770860" cy="769019"/>
            </a:xfrm>
            <a:custGeom>
              <a:avLst/>
              <a:gdLst>
                <a:gd name="connsiteX0" fmla="*/ 397908 w 1639263"/>
                <a:gd name="connsiteY0" fmla="*/ 394150 h 1635347"/>
                <a:gd name="connsiteX1" fmla="*/ 560130 w 1639263"/>
                <a:gd name="connsiteY1" fmla="*/ 1024846 h 1635347"/>
                <a:gd name="connsiteX2" fmla="*/ 1030119 w 1639263"/>
                <a:gd name="connsiteY2" fmla="*/ 550380 h 1635347"/>
                <a:gd name="connsiteX3" fmla="*/ 0 w 1639263"/>
                <a:gd name="connsiteY3" fmla="*/ 0 h 1635347"/>
                <a:gd name="connsiteX4" fmla="*/ 1639263 w 1639263"/>
                <a:gd name="connsiteY4" fmla="*/ 405091 h 1635347"/>
                <a:gd name="connsiteX5" fmla="*/ 420631 w 1639263"/>
                <a:gd name="connsiteY5" fmla="*/ 1635347 h 163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9263" h="1635347">
                  <a:moveTo>
                    <a:pt x="397908" y="394150"/>
                  </a:moveTo>
                  <a:lnTo>
                    <a:pt x="560130" y="1024846"/>
                  </a:lnTo>
                  <a:lnTo>
                    <a:pt x="1030119" y="550380"/>
                  </a:lnTo>
                  <a:close/>
                  <a:moveTo>
                    <a:pt x="0" y="0"/>
                  </a:moveTo>
                  <a:lnTo>
                    <a:pt x="1639263" y="405091"/>
                  </a:lnTo>
                  <a:lnTo>
                    <a:pt x="420631" y="1635347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626000" r="-579000" b="-30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5" name="PA-等腰三角形 9"/>
            <p:cNvSpPr/>
            <p:nvPr>
              <p:custDataLst>
                <p:tags r:id="rId12"/>
              </p:custDataLst>
            </p:nvPr>
          </p:nvSpPr>
          <p:spPr>
            <a:xfrm>
              <a:off x="4601489" y="1228838"/>
              <a:ext cx="189742" cy="189264"/>
            </a:xfrm>
            <a:custGeom>
              <a:avLst/>
              <a:gdLst>
                <a:gd name="connsiteX0" fmla="*/ 0 w 403494"/>
                <a:gd name="connsiteY0" fmla="*/ 0 h 402476"/>
                <a:gd name="connsiteX1" fmla="*/ 2 w 403494"/>
                <a:gd name="connsiteY1" fmla="*/ 0 h 402476"/>
                <a:gd name="connsiteX2" fmla="*/ 403494 w 403494"/>
                <a:gd name="connsiteY2" fmla="*/ 105176 h 402476"/>
                <a:gd name="connsiteX3" fmla="*/ 109002 w 403494"/>
                <a:gd name="connsiteY3" fmla="*/ 402476 h 40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494" h="402476">
                  <a:moveTo>
                    <a:pt x="0" y="0"/>
                  </a:moveTo>
                  <a:lnTo>
                    <a:pt x="2" y="0"/>
                  </a:lnTo>
                  <a:lnTo>
                    <a:pt x="403494" y="105176"/>
                  </a:lnTo>
                  <a:lnTo>
                    <a:pt x="109002" y="402476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2666000" t="-121000" r="-2535000" b="-144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5" name="PA-图片 任意多边形: 形状 21"/>
            <p:cNvSpPr/>
            <p:nvPr>
              <p:custDataLst>
                <p:tags r:id="rId13"/>
              </p:custDataLst>
            </p:nvPr>
          </p:nvSpPr>
          <p:spPr>
            <a:xfrm>
              <a:off x="2866284" y="1902561"/>
              <a:ext cx="1469307" cy="1817253"/>
            </a:xfrm>
            <a:custGeom>
              <a:avLst/>
              <a:gdLst>
                <a:gd name="connsiteX0" fmla="*/ 0 w 3124536"/>
                <a:gd name="connsiteY0" fmla="*/ 0 h 3864456"/>
                <a:gd name="connsiteX1" fmla="*/ 3124536 w 3124536"/>
                <a:gd name="connsiteY1" fmla="*/ 844578 h 3864456"/>
                <a:gd name="connsiteX2" fmla="*/ 118 w 3124536"/>
                <a:gd name="connsiteY2" fmla="*/ 3864456 h 3864456"/>
                <a:gd name="connsiteX3" fmla="*/ 76 w 3124536"/>
                <a:gd name="connsiteY3" fmla="*/ 2537916 h 3864456"/>
                <a:gd name="connsiteX4" fmla="*/ 1357837 w 3124536"/>
                <a:gd name="connsiteY4" fmla="*/ 1225583 h 3864456"/>
                <a:gd name="connsiteX5" fmla="*/ 25 w 3124536"/>
                <a:gd name="connsiteY5" fmla="*/ 858559 h 386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4536" h="3864456">
                  <a:moveTo>
                    <a:pt x="0" y="0"/>
                  </a:moveTo>
                  <a:lnTo>
                    <a:pt x="3124536" y="844578"/>
                  </a:lnTo>
                  <a:lnTo>
                    <a:pt x="118" y="3864456"/>
                  </a:lnTo>
                  <a:lnTo>
                    <a:pt x="76" y="2537916"/>
                  </a:lnTo>
                  <a:lnTo>
                    <a:pt x="1357837" y="1225583"/>
                  </a:lnTo>
                  <a:lnTo>
                    <a:pt x="25" y="858559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226000" t="-50000" r="-358000" b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1" name="PA-任意多边形 23"/>
            <p:cNvSpPr/>
            <p:nvPr>
              <p:custDataLst>
                <p:tags r:id="rId14"/>
              </p:custDataLst>
            </p:nvPr>
          </p:nvSpPr>
          <p:spPr>
            <a:xfrm>
              <a:off x="2866313" y="2402242"/>
              <a:ext cx="453519" cy="523445"/>
            </a:xfrm>
            <a:custGeom>
              <a:avLst/>
              <a:gdLst>
                <a:gd name="connsiteX0" fmla="*/ 0 w 964426"/>
                <a:gd name="connsiteY0" fmla="*/ 0 h 1113126"/>
                <a:gd name="connsiteX1" fmla="*/ 964426 w 964426"/>
                <a:gd name="connsiteY1" fmla="*/ 274196 h 1113126"/>
                <a:gd name="connsiteX2" fmla="*/ 96456 w 964426"/>
                <a:gd name="connsiteY2" fmla="*/ 1113126 h 1113126"/>
                <a:gd name="connsiteX3" fmla="*/ 149 w 964426"/>
                <a:gd name="connsiteY3" fmla="*/ 724586 h 111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4426" h="1113126">
                  <a:moveTo>
                    <a:pt x="0" y="0"/>
                  </a:moveTo>
                  <a:lnTo>
                    <a:pt x="964426" y="274196"/>
                  </a:lnTo>
                  <a:lnTo>
                    <a:pt x="96456" y="1113126"/>
                  </a:lnTo>
                  <a:lnTo>
                    <a:pt x="149" y="724586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733000" t="-268000" r="-1385000" b="-23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5" name="PA-图片 任意多边形: 形状 25"/>
            <p:cNvSpPr/>
            <p:nvPr>
              <p:custDataLst>
                <p:tags r:id="rId15"/>
              </p:custDataLst>
            </p:nvPr>
          </p:nvSpPr>
          <p:spPr>
            <a:xfrm>
              <a:off x="3868112" y="1781919"/>
              <a:ext cx="2409604" cy="2361456"/>
            </a:xfrm>
            <a:custGeom>
              <a:avLst/>
              <a:gdLst>
                <a:gd name="connsiteX0" fmla="*/ 1223474 w 5124113"/>
                <a:gd name="connsiteY0" fmla="*/ 1265831 h 5021725"/>
                <a:gd name="connsiteX1" fmla="*/ 1689958 w 5124113"/>
                <a:gd name="connsiteY1" fmla="*/ 3259045 h 5021725"/>
                <a:gd name="connsiteX2" fmla="*/ 3199665 w 5124113"/>
                <a:gd name="connsiteY2" fmla="*/ 1799851 h 5021725"/>
                <a:gd name="connsiteX3" fmla="*/ 0 w 5124113"/>
                <a:gd name="connsiteY3" fmla="*/ 0 h 5021725"/>
                <a:gd name="connsiteX4" fmla="*/ 5124113 w 5124113"/>
                <a:gd name="connsiteY4" fmla="*/ 1384675 h 5021725"/>
                <a:gd name="connsiteX5" fmla="*/ 1361166 w 5124113"/>
                <a:gd name="connsiteY5" fmla="*/ 5021714 h 5021725"/>
                <a:gd name="connsiteX6" fmla="*/ 1175257 w 5124113"/>
                <a:gd name="connsiteY6" fmla="*/ 5021725 h 502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4113" h="5021725">
                  <a:moveTo>
                    <a:pt x="1223474" y="1265831"/>
                  </a:moveTo>
                  <a:lnTo>
                    <a:pt x="1689958" y="3259045"/>
                  </a:lnTo>
                  <a:lnTo>
                    <a:pt x="3199665" y="1799851"/>
                  </a:lnTo>
                  <a:close/>
                  <a:moveTo>
                    <a:pt x="0" y="0"/>
                  </a:moveTo>
                  <a:lnTo>
                    <a:pt x="5124113" y="1384675"/>
                  </a:lnTo>
                  <a:lnTo>
                    <a:pt x="1361166" y="5021714"/>
                  </a:lnTo>
                  <a:lnTo>
                    <a:pt x="1175257" y="5021725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180000" t="-33000" r="-13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5" name="PA-等腰三角形 16"/>
            <p:cNvSpPr/>
            <p:nvPr>
              <p:custDataLst>
                <p:tags r:id="rId16"/>
              </p:custDataLst>
            </p:nvPr>
          </p:nvSpPr>
          <p:spPr>
            <a:xfrm>
              <a:off x="4578347" y="2516618"/>
              <a:ext cx="592764" cy="598148"/>
            </a:xfrm>
            <a:custGeom>
              <a:avLst/>
              <a:gdLst>
                <a:gd name="connsiteX0" fmla="*/ 0 w 1260535"/>
                <a:gd name="connsiteY0" fmla="*/ 0 h 1271984"/>
                <a:gd name="connsiteX1" fmla="*/ 1260535 w 1260535"/>
                <a:gd name="connsiteY1" fmla="*/ 358033 h 1271984"/>
                <a:gd name="connsiteX2" fmla="*/ 314942 w 1260535"/>
                <a:gd name="connsiteY2" fmla="*/ 1271984 h 1271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535" h="1271984">
                  <a:moveTo>
                    <a:pt x="0" y="0"/>
                  </a:moveTo>
                  <a:lnTo>
                    <a:pt x="1260535" y="358033"/>
                  </a:lnTo>
                  <a:lnTo>
                    <a:pt x="314942" y="1271984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850000" t="-254000" r="-747000" b="-17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1" name="矩形 90"/>
          <p:cNvSpPr/>
          <p:nvPr/>
        </p:nvSpPr>
        <p:spPr bwMode="auto">
          <a:xfrm>
            <a:off x="1350645" y="3141980"/>
            <a:ext cx="22548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kern="1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Times New Roman" panose="02020603050405020304" pitchFamily="18" charset="0"/>
              </a:rPr>
              <a:t>Contents</a:t>
            </a:r>
          </a:p>
        </p:txBody>
      </p:sp>
      <p:cxnSp>
        <p:nvCxnSpPr>
          <p:cNvPr id="66" name="直接连接符 65"/>
          <p:cNvCxnSpPr/>
          <p:nvPr/>
        </p:nvCxnSpPr>
        <p:spPr>
          <a:xfrm flipH="1">
            <a:off x="6111240" y="1627505"/>
            <a:ext cx="635" cy="441960"/>
          </a:xfrm>
          <a:prstGeom prst="line">
            <a:avLst/>
          </a:prstGeom>
          <a:ln>
            <a:solidFill>
              <a:srgbClr val="5B9BD5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096635" y="2552700"/>
            <a:ext cx="1270" cy="440055"/>
          </a:xfrm>
          <a:prstGeom prst="line">
            <a:avLst/>
          </a:prstGeom>
          <a:ln>
            <a:solidFill>
              <a:srgbClr val="5B9BD5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6130925" y="688975"/>
            <a:ext cx="1270" cy="455295"/>
          </a:xfrm>
          <a:prstGeom prst="line">
            <a:avLst/>
          </a:prstGeom>
          <a:ln>
            <a:solidFill>
              <a:srgbClr val="5B9BD5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8900" y="25084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6" name="矩形 5"/>
          <p:cNvSpPr/>
          <p:nvPr/>
        </p:nvSpPr>
        <p:spPr>
          <a:xfrm>
            <a:off x="549480" y="719981"/>
            <a:ext cx="1766956" cy="241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Overview Of Annual Work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493520"/>
            <a:ext cx="9144000" cy="2484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折角形 6"/>
          <p:cNvSpPr/>
          <p:nvPr/>
        </p:nvSpPr>
        <p:spPr>
          <a:xfrm>
            <a:off x="288925" y="1211580"/>
            <a:ext cx="2552700" cy="3269615"/>
          </a:xfrm>
          <a:prstGeom prst="foldedCorner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矩形 8"/>
          <p:cNvSpPr/>
          <p:nvPr>
            <p:custDataLst>
              <p:tags r:id="rId1"/>
            </p:custDataLst>
          </p:nvPr>
        </p:nvSpPr>
        <p:spPr>
          <a:xfrm>
            <a:off x="549480" y="1493520"/>
            <a:ext cx="2026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9" name="矩形 8"/>
          <p:cNvSpPr/>
          <p:nvPr/>
        </p:nvSpPr>
        <p:spPr>
          <a:xfrm>
            <a:off x="288925" y="2018030"/>
            <a:ext cx="2568575" cy="178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 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pic>
        <p:nvPicPr>
          <p:cNvPr id="8" name="图片 7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730" y="1781810"/>
            <a:ext cx="2830830" cy="1908175"/>
          </a:xfrm>
          <a:prstGeom prst="rect">
            <a:avLst/>
          </a:prstGeom>
        </p:spPr>
      </p:pic>
      <p:pic>
        <p:nvPicPr>
          <p:cNvPr id="10" name="图片 9" descr="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570" y="1781175"/>
            <a:ext cx="2791460" cy="1908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6" name="矩形 5"/>
          <p:cNvSpPr/>
          <p:nvPr/>
        </p:nvSpPr>
        <p:spPr>
          <a:xfrm>
            <a:off x="559640" y="549166"/>
            <a:ext cx="1838325" cy="2527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l">
              <a:buClrTx/>
              <a:buSzTx/>
              <a:buFontTx/>
            </a:pPr>
            <a:r>
              <a:rPr lang="en-US" altLang="zh-CN" sz="1050" kern="100">
                <a:solidFill>
                  <a:schemeClr val="accent3"/>
                </a:soli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O</a:t>
            </a:r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verview Of Annual Work</a:t>
            </a:r>
          </a:p>
        </p:txBody>
      </p:sp>
      <p:sp>
        <p:nvSpPr>
          <p:cNvPr id="10" name="矩形 9"/>
          <p:cNvSpPr/>
          <p:nvPr/>
        </p:nvSpPr>
        <p:spPr>
          <a:xfrm>
            <a:off x="549380" y="2250105"/>
            <a:ext cx="2471477" cy="1761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您的内容打在这里，或者通过复制您的文本后，在此框中选择粘贴，并选择只保留文字，建议使用微软雅黑字体。您的内容打在这里，或者通过复制您的文本后，在此框中选择粘贴，并选择只保留文字，建议使用微软雅黑字体使用微软雅黑字体。</a:t>
            </a:r>
            <a:endParaRPr lang="zh-CN" altLang="en-US" sz="1050" err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288415"/>
            <a:ext cx="9144000" cy="2484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-图片 4-32531"/>
          <p:cNvPicPr/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6" b="7796"/>
          <a:stretch>
            <a:fillRect/>
          </a:stretch>
        </p:blipFill>
        <p:spPr>
          <a:xfrm>
            <a:off x="313055" y="1582420"/>
            <a:ext cx="3159760" cy="1838960"/>
          </a:xfrm>
          <a:prstGeom prst="rect">
            <a:avLst/>
          </a:prstGeom>
          <a:ln>
            <a:noFill/>
          </a:ln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9" r="17659"/>
          <a:stretch>
            <a:fillRect/>
          </a:stretch>
        </p:blipFill>
        <p:spPr>
          <a:xfrm>
            <a:off x="3472815" y="1582420"/>
            <a:ext cx="2870200" cy="1896110"/>
          </a:xfrm>
        </p:spPr>
      </p:pic>
      <p:sp>
        <p:nvSpPr>
          <p:cNvPr id="7" name="折角形 6"/>
          <p:cNvSpPr/>
          <p:nvPr/>
        </p:nvSpPr>
        <p:spPr>
          <a:xfrm>
            <a:off x="6452870" y="895985"/>
            <a:ext cx="2552700" cy="3269615"/>
          </a:xfrm>
          <a:prstGeom prst="foldedCorner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矩形 8"/>
          <p:cNvSpPr/>
          <p:nvPr>
            <p:custDataLst>
              <p:tags r:id="rId2"/>
            </p:custDataLst>
          </p:nvPr>
        </p:nvSpPr>
        <p:spPr>
          <a:xfrm>
            <a:off x="6632575" y="1268987"/>
            <a:ext cx="2026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" name="矩形 1"/>
          <p:cNvSpPr/>
          <p:nvPr/>
        </p:nvSpPr>
        <p:spPr>
          <a:xfrm>
            <a:off x="6452870" y="1957050"/>
            <a:ext cx="2552700" cy="178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 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pic>
        <p:nvPicPr>
          <p:cNvPr id="14" name="PA-图片 13-14078">
            <a:extLst>
              <a:ext uri="{FF2B5EF4-FFF2-40B4-BE49-F238E27FC236}">
                <a16:creationId xmlns:a16="http://schemas.microsoft.com/office/drawing/2014/main" xmlns="" id="{9B493DD7-F297-45E6-972C-49FC3238032C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7" b="7497"/>
          <a:stretch>
            <a:fillRect/>
          </a:stretch>
        </p:blipFill>
        <p:spPr>
          <a:xfrm>
            <a:off x="3472815" y="1582420"/>
            <a:ext cx="2980055" cy="1838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0" y="1477042"/>
            <a:ext cx="9144000" cy="2484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亮点经验总结</a:t>
            </a:r>
          </a:p>
        </p:txBody>
      </p:sp>
      <p:sp>
        <p:nvSpPr>
          <p:cNvPr id="6" name="矩形 5"/>
          <p:cNvSpPr/>
          <p:nvPr/>
        </p:nvSpPr>
        <p:spPr>
          <a:xfrm>
            <a:off x="559640" y="549166"/>
            <a:ext cx="2151551" cy="25391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1050" kern="100">
                <a:solidFill>
                  <a:schemeClr val="accent3"/>
                </a:soli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Highlight experience summary</a:t>
            </a:r>
          </a:p>
        </p:txBody>
      </p:sp>
      <p:grpSp>
        <p:nvGrpSpPr>
          <p:cNvPr id="1722" name="组合 1721"/>
          <p:cNvGrpSpPr/>
          <p:nvPr>
            <p:custDataLst>
              <p:tags r:id="rId1"/>
            </p:custDataLst>
          </p:nvPr>
        </p:nvGrpSpPr>
        <p:grpSpPr>
          <a:xfrm rot="986027">
            <a:off x="3295650" y="609600"/>
            <a:ext cx="2594610" cy="4075430"/>
            <a:chOff x="2849338" y="954077"/>
            <a:chExt cx="3475493" cy="3189298"/>
          </a:xfrm>
        </p:grpSpPr>
        <p:cxnSp>
          <p:nvCxnSpPr>
            <p:cNvPr id="105" name="PA-装饰 直接连接符 43"/>
            <p:cNvCxnSpPr/>
            <p:nvPr>
              <p:custDataLst>
                <p:tags r:id="rId5"/>
              </p:custDataLst>
            </p:nvPr>
          </p:nvCxnSpPr>
          <p:spPr>
            <a:xfrm flipV="1">
              <a:off x="3113009" y="1252088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PA-装饰 直接连接符 39"/>
            <p:cNvCxnSpPr/>
            <p:nvPr>
              <p:custDataLst>
                <p:tags r:id="rId6"/>
              </p:custDataLst>
            </p:nvPr>
          </p:nvCxnSpPr>
          <p:spPr>
            <a:xfrm flipV="1">
              <a:off x="4541846" y="954077"/>
              <a:ext cx="640812" cy="668881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PA-装饰 直接连接符 37"/>
            <p:cNvCxnSpPr/>
            <p:nvPr>
              <p:custDataLst>
                <p:tags r:id="rId7"/>
              </p:custDataLst>
            </p:nvPr>
          </p:nvCxnSpPr>
          <p:spPr>
            <a:xfrm flipV="1">
              <a:off x="2849338" y="1754047"/>
              <a:ext cx="472397" cy="453286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PA-装饰 直接连接符 34"/>
            <p:cNvCxnSpPr/>
            <p:nvPr>
              <p:custDataLst>
                <p:tags r:id="rId8"/>
              </p:custDataLst>
            </p:nvPr>
          </p:nvCxnSpPr>
          <p:spPr>
            <a:xfrm flipV="1">
              <a:off x="4095129" y="1685069"/>
              <a:ext cx="249039" cy="2305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PA-装饰 直接连接符 31"/>
            <p:cNvCxnSpPr/>
            <p:nvPr>
              <p:custDataLst>
                <p:tags r:id="rId9"/>
              </p:custDataLst>
            </p:nvPr>
          </p:nvCxnSpPr>
          <p:spPr>
            <a:xfrm flipV="1">
              <a:off x="3788757" y="2786333"/>
              <a:ext cx="481057" cy="454182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PA-装饰 直接连接符 30"/>
            <p:cNvCxnSpPr/>
            <p:nvPr>
              <p:custDataLst>
                <p:tags r:id="rId10"/>
              </p:custDataLst>
            </p:nvPr>
          </p:nvCxnSpPr>
          <p:spPr>
            <a:xfrm flipV="1">
              <a:off x="4082289" y="3017456"/>
              <a:ext cx="1002724" cy="938523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PA-装饰 直接连接符 29"/>
            <p:cNvCxnSpPr/>
            <p:nvPr>
              <p:custDataLst>
                <p:tags r:id="rId11"/>
              </p:custDataLst>
            </p:nvPr>
          </p:nvCxnSpPr>
          <p:spPr>
            <a:xfrm flipV="1">
              <a:off x="5322107" y="1418113"/>
              <a:ext cx="1002724" cy="938523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PA-装饰 直接连接符 28"/>
            <p:cNvCxnSpPr/>
            <p:nvPr>
              <p:custDataLst>
                <p:tags r:id="rId12"/>
              </p:custDataLst>
            </p:nvPr>
          </p:nvCxnSpPr>
          <p:spPr>
            <a:xfrm flipV="1">
              <a:off x="4777148" y="1748672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PA-装饰 直接连接符 27"/>
            <p:cNvCxnSpPr/>
            <p:nvPr>
              <p:custDataLst>
                <p:tags r:id="rId13"/>
              </p:custDataLst>
            </p:nvPr>
          </p:nvCxnSpPr>
          <p:spPr>
            <a:xfrm flipV="1">
              <a:off x="3234542" y="2631057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9" name="PA-任意多边形 8"/>
            <p:cNvSpPr/>
            <p:nvPr>
              <p:custDataLst>
                <p:tags r:id="rId14"/>
              </p:custDataLst>
            </p:nvPr>
          </p:nvSpPr>
          <p:spPr>
            <a:xfrm>
              <a:off x="4370624" y="1000125"/>
              <a:ext cx="770860" cy="769019"/>
            </a:xfrm>
            <a:custGeom>
              <a:avLst/>
              <a:gdLst>
                <a:gd name="connsiteX0" fmla="*/ 397908 w 1639263"/>
                <a:gd name="connsiteY0" fmla="*/ 394150 h 1635347"/>
                <a:gd name="connsiteX1" fmla="*/ 560130 w 1639263"/>
                <a:gd name="connsiteY1" fmla="*/ 1024846 h 1635347"/>
                <a:gd name="connsiteX2" fmla="*/ 1030119 w 1639263"/>
                <a:gd name="connsiteY2" fmla="*/ 550380 h 1635347"/>
                <a:gd name="connsiteX3" fmla="*/ 0 w 1639263"/>
                <a:gd name="connsiteY3" fmla="*/ 0 h 1635347"/>
                <a:gd name="connsiteX4" fmla="*/ 1639263 w 1639263"/>
                <a:gd name="connsiteY4" fmla="*/ 405091 h 1635347"/>
                <a:gd name="connsiteX5" fmla="*/ 420631 w 1639263"/>
                <a:gd name="connsiteY5" fmla="*/ 1635347 h 163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9263" h="1635347">
                  <a:moveTo>
                    <a:pt x="397908" y="394150"/>
                  </a:moveTo>
                  <a:lnTo>
                    <a:pt x="560130" y="1024846"/>
                  </a:lnTo>
                  <a:lnTo>
                    <a:pt x="1030119" y="550380"/>
                  </a:lnTo>
                  <a:close/>
                  <a:moveTo>
                    <a:pt x="0" y="0"/>
                  </a:moveTo>
                  <a:lnTo>
                    <a:pt x="1639263" y="405091"/>
                  </a:lnTo>
                  <a:lnTo>
                    <a:pt x="420631" y="1635347"/>
                  </a:lnTo>
                  <a:close/>
                </a:path>
              </a:pathLst>
            </a:custGeom>
            <a:blipFill dpi="0" rotWithShape="0">
              <a:blip r:embed="rId21"/>
              <a:srcRect/>
              <a:stretch>
                <a:fillRect l="-626000" r="-579000" b="-30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5" name="PA-等腰三角形 9"/>
            <p:cNvSpPr/>
            <p:nvPr>
              <p:custDataLst>
                <p:tags r:id="rId15"/>
              </p:custDataLst>
            </p:nvPr>
          </p:nvSpPr>
          <p:spPr>
            <a:xfrm>
              <a:off x="4601489" y="1228838"/>
              <a:ext cx="189742" cy="189264"/>
            </a:xfrm>
            <a:custGeom>
              <a:avLst/>
              <a:gdLst>
                <a:gd name="connsiteX0" fmla="*/ 0 w 403494"/>
                <a:gd name="connsiteY0" fmla="*/ 0 h 402476"/>
                <a:gd name="connsiteX1" fmla="*/ 2 w 403494"/>
                <a:gd name="connsiteY1" fmla="*/ 0 h 402476"/>
                <a:gd name="connsiteX2" fmla="*/ 403494 w 403494"/>
                <a:gd name="connsiteY2" fmla="*/ 105176 h 402476"/>
                <a:gd name="connsiteX3" fmla="*/ 109002 w 403494"/>
                <a:gd name="connsiteY3" fmla="*/ 402476 h 40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494" h="402476">
                  <a:moveTo>
                    <a:pt x="0" y="0"/>
                  </a:moveTo>
                  <a:lnTo>
                    <a:pt x="2" y="0"/>
                  </a:lnTo>
                  <a:lnTo>
                    <a:pt x="403494" y="105176"/>
                  </a:lnTo>
                  <a:lnTo>
                    <a:pt x="109002" y="402476"/>
                  </a:lnTo>
                  <a:close/>
                </a:path>
              </a:pathLst>
            </a:custGeom>
            <a:blipFill dpi="0" rotWithShape="0">
              <a:blip r:embed="rId21"/>
              <a:srcRect/>
              <a:stretch>
                <a:fillRect l="-2666000" t="-121000" r="-2535000" b="-144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5" name="PA-图片 任意多边形: 形状 21"/>
            <p:cNvSpPr/>
            <p:nvPr>
              <p:custDataLst>
                <p:tags r:id="rId16"/>
              </p:custDataLst>
            </p:nvPr>
          </p:nvSpPr>
          <p:spPr>
            <a:xfrm>
              <a:off x="2866284" y="1902561"/>
              <a:ext cx="1469307" cy="1817253"/>
            </a:xfrm>
            <a:custGeom>
              <a:avLst/>
              <a:gdLst>
                <a:gd name="connsiteX0" fmla="*/ 0 w 3124536"/>
                <a:gd name="connsiteY0" fmla="*/ 0 h 3864456"/>
                <a:gd name="connsiteX1" fmla="*/ 3124536 w 3124536"/>
                <a:gd name="connsiteY1" fmla="*/ 844578 h 3864456"/>
                <a:gd name="connsiteX2" fmla="*/ 118 w 3124536"/>
                <a:gd name="connsiteY2" fmla="*/ 3864456 h 3864456"/>
                <a:gd name="connsiteX3" fmla="*/ 76 w 3124536"/>
                <a:gd name="connsiteY3" fmla="*/ 2537916 h 3864456"/>
                <a:gd name="connsiteX4" fmla="*/ 1357837 w 3124536"/>
                <a:gd name="connsiteY4" fmla="*/ 1225583 h 3864456"/>
                <a:gd name="connsiteX5" fmla="*/ 25 w 3124536"/>
                <a:gd name="connsiteY5" fmla="*/ 858559 h 386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4536" h="3864456">
                  <a:moveTo>
                    <a:pt x="0" y="0"/>
                  </a:moveTo>
                  <a:lnTo>
                    <a:pt x="3124536" y="844578"/>
                  </a:lnTo>
                  <a:lnTo>
                    <a:pt x="118" y="3864456"/>
                  </a:lnTo>
                  <a:lnTo>
                    <a:pt x="76" y="2537916"/>
                  </a:lnTo>
                  <a:lnTo>
                    <a:pt x="1357837" y="1225583"/>
                  </a:lnTo>
                  <a:lnTo>
                    <a:pt x="25" y="858559"/>
                  </a:lnTo>
                  <a:close/>
                </a:path>
              </a:pathLst>
            </a:custGeom>
            <a:blipFill dpi="0" rotWithShape="0">
              <a:blip r:embed="rId21"/>
              <a:srcRect/>
              <a:stretch>
                <a:fillRect l="-226000" t="-50000" r="-358000" b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1" name="PA-任意多边形 23"/>
            <p:cNvSpPr/>
            <p:nvPr>
              <p:custDataLst>
                <p:tags r:id="rId17"/>
              </p:custDataLst>
            </p:nvPr>
          </p:nvSpPr>
          <p:spPr>
            <a:xfrm>
              <a:off x="2866313" y="2402242"/>
              <a:ext cx="453519" cy="523445"/>
            </a:xfrm>
            <a:custGeom>
              <a:avLst/>
              <a:gdLst>
                <a:gd name="connsiteX0" fmla="*/ 0 w 964426"/>
                <a:gd name="connsiteY0" fmla="*/ 0 h 1113126"/>
                <a:gd name="connsiteX1" fmla="*/ 964426 w 964426"/>
                <a:gd name="connsiteY1" fmla="*/ 274196 h 1113126"/>
                <a:gd name="connsiteX2" fmla="*/ 96456 w 964426"/>
                <a:gd name="connsiteY2" fmla="*/ 1113126 h 1113126"/>
                <a:gd name="connsiteX3" fmla="*/ 149 w 964426"/>
                <a:gd name="connsiteY3" fmla="*/ 724586 h 111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4426" h="1113126">
                  <a:moveTo>
                    <a:pt x="0" y="0"/>
                  </a:moveTo>
                  <a:lnTo>
                    <a:pt x="964426" y="274196"/>
                  </a:lnTo>
                  <a:lnTo>
                    <a:pt x="96456" y="1113126"/>
                  </a:lnTo>
                  <a:lnTo>
                    <a:pt x="149" y="724586"/>
                  </a:lnTo>
                  <a:close/>
                </a:path>
              </a:pathLst>
            </a:custGeom>
            <a:blipFill dpi="0" rotWithShape="0">
              <a:blip r:embed="rId21"/>
              <a:srcRect/>
              <a:stretch>
                <a:fillRect l="-733000" t="-268000" r="-1385000" b="-23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5" name="PA-图片 任意多边形: 形状 25"/>
            <p:cNvSpPr/>
            <p:nvPr>
              <p:custDataLst>
                <p:tags r:id="rId18"/>
              </p:custDataLst>
            </p:nvPr>
          </p:nvSpPr>
          <p:spPr>
            <a:xfrm>
              <a:off x="3868112" y="1781919"/>
              <a:ext cx="2409604" cy="2361456"/>
            </a:xfrm>
            <a:custGeom>
              <a:avLst/>
              <a:gdLst>
                <a:gd name="connsiteX0" fmla="*/ 1223474 w 5124113"/>
                <a:gd name="connsiteY0" fmla="*/ 1265831 h 5021725"/>
                <a:gd name="connsiteX1" fmla="*/ 1689958 w 5124113"/>
                <a:gd name="connsiteY1" fmla="*/ 3259045 h 5021725"/>
                <a:gd name="connsiteX2" fmla="*/ 3199665 w 5124113"/>
                <a:gd name="connsiteY2" fmla="*/ 1799851 h 5021725"/>
                <a:gd name="connsiteX3" fmla="*/ 0 w 5124113"/>
                <a:gd name="connsiteY3" fmla="*/ 0 h 5021725"/>
                <a:gd name="connsiteX4" fmla="*/ 5124113 w 5124113"/>
                <a:gd name="connsiteY4" fmla="*/ 1384675 h 5021725"/>
                <a:gd name="connsiteX5" fmla="*/ 1361166 w 5124113"/>
                <a:gd name="connsiteY5" fmla="*/ 5021714 h 5021725"/>
                <a:gd name="connsiteX6" fmla="*/ 1175257 w 5124113"/>
                <a:gd name="connsiteY6" fmla="*/ 5021725 h 502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4113" h="5021725">
                  <a:moveTo>
                    <a:pt x="1223474" y="1265831"/>
                  </a:moveTo>
                  <a:lnTo>
                    <a:pt x="1689958" y="3259045"/>
                  </a:lnTo>
                  <a:lnTo>
                    <a:pt x="3199665" y="1799851"/>
                  </a:lnTo>
                  <a:close/>
                  <a:moveTo>
                    <a:pt x="0" y="0"/>
                  </a:moveTo>
                  <a:lnTo>
                    <a:pt x="5124113" y="1384675"/>
                  </a:lnTo>
                  <a:lnTo>
                    <a:pt x="1361166" y="5021714"/>
                  </a:lnTo>
                  <a:lnTo>
                    <a:pt x="1175257" y="5021725"/>
                  </a:lnTo>
                  <a:close/>
                </a:path>
              </a:pathLst>
            </a:custGeom>
            <a:blipFill dpi="0" rotWithShape="0">
              <a:blip r:embed="rId21"/>
              <a:srcRect/>
              <a:stretch>
                <a:fillRect l="-180000" t="-33000" r="-13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5" name="PA-等腰三角形 16"/>
            <p:cNvSpPr/>
            <p:nvPr>
              <p:custDataLst>
                <p:tags r:id="rId19"/>
              </p:custDataLst>
            </p:nvPr>
          </p:nvSpPr>
          <p:spPr>
            <a:xfrm>
              <a:off x="4578347" y="2516618"/>
              <a:ext cx="592764" cy="598148"/>
            </a:xfrm>
            <a:custGeom>
              <a:avLst/>
              <a:gdLst>
                <a:gd name="connsiteX0" fmla="*/ 0 w 1260535"/>
                <a:gd name="connsiteY0" fmla="*/ 0 h 1271984"/>
                <a:gd name="connsiteX1" fmla="*/ 1260535 w 1260535"/>
                <a:gd name="connsiteY1" fmla="*/ 358033 h 1271984"/>
                <a:gd name="connsiteX2" fmla="*/ 314942 w 1260535"/>
                <a:gd name="connsiteY2" fmla="*/ 1271984 h 1271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535" h="1271984">
                  <a:moveTo>
                    <a:pt x="0" y="0"/>
                  </a:moveTo>
                  <a:lnTo>
                    <a:pt x="1260535" y="358033"/>
                  </a:lnTo>
                  <a:lnTo>
                    <a:pt x="314942" y="1271984"/>
                  </a:lnTo>
                  <a:close/>
                </a:path>
              </a:pathLst>
            </a:custGeom>
            <a:blipFill dpi="0" rotWithShape="0">
              <a:blip r:embed="rId21"/>
              <a:srcRect/>
              <a:stretch>
                <a:fillRect l="-850000" t="-254000" r="-747000" b="-17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折角形 113"/>
          <p:cNvSpPr/>
          <p:nvPr/>
        </p:nvSpPr>
        <p:spPr>
          <a:xfrm>
            <a:off x="6070600" y="1159510"/>
            <a:ext cx="2552700" cy="3269615"/>
          </a:xfrm>
          <a:prstGeom prst="foldedCorner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 115"/>
          <p:cNvSpPr/>
          <p:nvPr/>
        </p:nvSpPr>
        <p:spPr>
          <a:xfrm>
            <a:off x="6069965" y="2162810"/>
            <a:ext cx="2552700" cy="178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endParaRPr lang="zh-CN" altLang="en-US" sz="1050" err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9" name="PA_矩形 8"/>
          <p:cNvSpPr/>
          <p:nvPr>
            <p:custDataLst>
              <p:tags r:id="rId2"/>
            </p:custDataLst>
          </p:nvPr>
        </p:nvSpPr>
        <p:spPr>
          <a:xfrm>
            <a:off x="358980" y="3891280"/>
            <a:ext cx="2026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22" name="折角形 121"/>
          <p:cNvSpPr/>
          <p:nvPr/>
        </p:nvSpPr>
        <p:spPr>
          <a:xfrm>
            <a:off x="475615" y="1168400"/>
            <a:ext cx="2552700" cy="3269615"/>
          </a:xfrm>
          <a:prstGeom prst="foldedCorner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PA_矩形 8"/>
          <p:cNvSpPr/>
          <p:nvPr>
            <p:custDataLst>
              <p:tags r:id="rId3"/>
            </p:custDataLst>
          </p:nvPr>
        </p:nvSpPr>
        <p:spPr>
          <a:xfrm>
            <a:off x="738710" y="1622425"/>
            <a:ext cx="20265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defRPr/>
            </a:pPr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亮点经验总结</a:t>
            </a:r>
            <a:endParaRPr lang="zh-CN" altLang="en-US" sz="2400" b="1" kern="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474980" y="2171700"/>
            <a:ext cx="2552700" cy="178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 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25" name="PA_矩形 8"/>
          <p:cNvSpPr/>
          <p:nvPr>
            <p:custDataLst>
              <p:tags r:id="rId4"/>
            </p:custDataLst>
          </p:nvPr>
        </p:nvSpPr>
        <p:spPr>
          <a:xfrm>
            <a:off x="6334330" y="1651635"/>
            <a:ext cx="202652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defRPr/>
            </a:pPr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  <a:sym typeface="+mn-ea"/>
              </a:rPr>
              <a:t>亮点经验总结</a:t>
            </a:r>
            <a:endParaRPr lang="zh-CN" altLang="en-US" sz="2400" b="1" kern="0" dirty="0">
              <a:solidFill>
                <a:schemeClr val="bg1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0" y="1509427"/>
            <a:ext cx="9144000" cy="2484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亮点经验总结</a:t>
            </a:r>
          </a:p>
        </p:txBody>
      </p:sp>
      <p:sp>
        <p:nvSpPr>
          <p:cNvPr id="6" name="矩形 5"/>
          <p:cNvSpPr/>
          <p:nvPr/>
        </p:nvSpPr>
        <p:spPr>
          <a:xfrm>
            <a:off x="602185" y="590441"/>
            <a:ext cx="2130425" cy="252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050" kern="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H</a:t>
            </a:r>
            <a:r>
              <a:rPr lang="en-US" altLang="zh-CN" sz="1050" kern="1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ighlight experience summary</a:t>
            </a:r>
          </a:p>
        </p:txBody>
      </p:sp>
      <p:grpSp>
        <p:nvGrpSpPr>
          <p:cNvPr id="1722" name="组合 1721"/>
          <p:cNvGrpSpPr/>
          <p:nvPr>
            <p:custDataLst>
              <p:tags r:id="rId1"/>
            </p:custDataLst>
          </p:nvPr>
        </p:nvGrpSpPr>
        <p:grpSpPr>
          <a:xfrm rot="1080000">
            <a:off x="706755" y="687705"/>
            <a:ext cx="2594610" cy="4258945"/>
            <a:chOff x="2849338" y="954077"/>
            <a:chExt cx="3475493" cy="3189298"/>
          </a:xfrm>
        </p:grpSpPr>
        <p:cxnSp>
          <p:nvCxnSpPr>
            <p:cNvPr id="105" name="PA-装饰 直接连接符 43"/>
            <p:cNvCxnSpPr/>
            <p:nvPr>
              <p:custDataLst>
                <p:tags r:id="rId2"/>
              </p:custDataLst>
            </p:nvPr>
          </p:nvCxnSpPr>
          <p:spPr>
            <a:xfrm flipV="1">
              <a:off x="3113009" y="1252088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PA-装饰 直接连接符 39"/>
            <p:cNvCxnSpPr/>
            <p:nvPr>
              <p:custDataLst>
                <p:tags r:id="rId3"/>
              </p:custDataLst>
            </p:nvPr>
          </p:nvCxnSpPr>
          <p:spPr>
            <a:xfrm flipV="1">
              <a:off x="4541846" y="954077"/>
              <a:ext cx="640812" cy="668881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PA-装饰 直接连接符 37"/>
            <p:cNvCxnSpPr/>
            <p:nvPr>
              <p:custDataLst>
                <p:tags r:id="rId4"/>
              </p:custDataLst>
            </p:nvPr>
          </p:nvCxnSpPr>
          <p:spPr>
            <a:xfrm flipV="1">
              <a:off x="2849338" y="1754047"/>
              <a:ext cx="472397" cy="453286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PA-装饰 直接连接符 34"/>
            <p:cNvCxnSpPr/>
            <p:nvPr>
              <p:custDataLst>
                <p:tags r:id="rId5"/>
              </p:custDataLst>
            </p:nvPr>
          </p:nvCxnSpPr>
          <p:spPr>
            <a:xfrm flipV="1">
              <a:off x="4095129" y="1685069"/>
              <a:ext cx="249039" cy="2305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PA-装饰 直接连接符 31"/>
            <p:cNvCxnSpPr/>
            <p:nvPr>
              <p:custDataLst>
                <p:tags r:id="rId6"/>
              </p:custDataLst>
            </p:nvPr>
          </p:nvCxnSpPr>
          <p:spPr>
            <a:xfrm flipV="1">
              <a:off x="3788757" y="2786333"/>
              <a:ext cx="481057" cy="454182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PA-装饰 直接连接符 30"/>
            <p:cNvCxnSpPr/>
            <p:nvPr>
              <p:custDataLst>
                <p:tags r:id="rId7"/>
              </p:custDataLst>
            </p:nvPr>
          </p:nvCxnSpPr>
          <p:spPr>
            <a:xfrm flipV="1">
              <a:off x="4082289" y="3017456"/>
              <a:ext cx="1002724" cy="938523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PA-装饰 直接连接符 29"/>
            <p:cNvCxnSpPr/>
            <p:nvPr>
              <p:custDataLst>
                <p:tags r:id="rId8"/>
              </p:custDataLst>
            </p:nvPr>
          </p:nvCxnSpPr>
          <p:spPr>
            <a:xfrm flipV="1">
              <a:off x="5322107" y="1418113"/>
              <a:ext cx="1002724" cy="938523"/>
            </a:xfrm>
            <a:prstGeom prst="line">
              <a:avLst/>
            </a:prstGeom>
            <a:ln>
              <a:solidFill>
                <a:srgbClr val="E7A4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PA-装饰 直接连接符 28"/>
            <p:cNvCxnSpPr/>
            <p:nvPr>
              <p:custDataLst>
                <p:tags r:id="rId9"/>
              </p:custDataLst>
            </p:nvPr>
          </p:nvCxnSpPr>
          <p:spPr>
            <a:xfrm flipV="1">
              <a:off x="4777148" y="1748672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PA-装饰 直接连接符 27"/>
            <p:cNvCxnSpPr/>
            <p:nvPr>
              <p:custDataLst>
                <p:tags r:id="rId10"/>
              </p:custDataLst>
            </p:nvPr>
          </p:nvCxnSpPr>
          <p:spPr>
            <a:xfrm flipV="1">
              <a:off x="3234542" y="2631057"/>
              <a:ext cx="1002724" cy="938523"/>
            </a:xfrm>
            <a:prstGeom prst="line">
              <a:avLst/>
            </a:prstGeom>
            <a:ln>
              <a:solidFill>
                <a:srgbClr val="DBDB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9" name="PA-任意多边形 8"/>
            <p:cNvSpPr/>
            <p:nvPr>
              <p:custDataLst>
                <p:tags r:id="rId11"/>
              </p:custDataLst>
            </p:nvPr>
          </p:nvSpPr>
          <p:spPr>
            <a:xfrm>
              <a:off x="4370624" y="1000125"/>
              <a:ext cx="770860" cy="769019"/>
            </a:xfrm>
            <a:custGeom>
              <a:avLst/>
              <a:gdLst>
                <a:gd name="connsiteX0" fmla="*/ 397908 w 1639263"/>
                <a:gd name="connsiteY0" fmla="*/ 394150 h 1635347"/>
                <a:gd name="connsiteX1" fmla="*/ 560130 w 1639263"/>
                <a:gd name="connsiteY1" fmla="*/ 1024846 h 1635347"/>
                <a:gd name="connsiteX2" fmla="*/ 1030119 w 1639263"/>
                <a:gd name="connsiteY2" fmla="*/ 550380 h 1635347"/>
                <a:gd name="connsiteX3" fmla="*/ 0 w 1639263"/>
                <a:gd name="connsiteY3" fmla="*/ 0 h 1635347"/>
                <a:gd name="connsiteX4" fmla="*/ 1639263 w 1639263"/>
                <a:gd name="connsiteY4" fmla="*/ 405091 h 1635347"/>
                <a:gd name="connsiteX5" fmla="*/ 420631 w 1639263"/>
                <a:gd name="connsiteY5" fmla="*/ 1635347 h 163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9263" h="1635347">
                  <a:moveTo>
                    <a:pt x="397908" y="394150"/>
                  </a:moveTo>
                  <a:lnTo>
                    <a:pt x="560130" y="1024846"/>
                  </a:lnTo>
                  <a:lnTo>
                    <a:pt x="1030119" y="550380"/>
                  </a:lnTo>
                  <a:close/>
                  <a:moveTo>
                    <a:pt x="0" y="0"/>
                  </a:moveTo>
                  <a:lnTo>
                    <a:pt x="1639263" y="405091"/>
                  </a:lnTo>
                  <a:lnTo>
                    <a:pt x="420631" y="1635347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626000" r="-579000" b="-309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5" name="PA-等腰三角形 9"/>
            <p:cNvSpPr/>
            <p:nvPr>
              <p:custDataLst>
                <p:tags r:id="rId12"/>
              </p:custDataLst>
            </p:nvPr>
          </p:nvSpPr>
          <p:spPr>
            <a:xfrm>
              <a:off x="4601489" y="1228838"/>
              <a:ext cx="189742" cy="189264"/>
            </a:xfrm>
            <a:custGeom>
              <a:avLst/>
              <a:gdLst>
                <a:gd name="connsiteX0" fmla="*/ 0 w 403494"/>
                <a:gd name="connsiteY0" fmla="*/ 0 h 402476"/>
                <a:gd name="connsiteX1" fmla="*/ 2 w 403494"/>
                <a:gd name="connsiteY1" fmla="*/ 0 h 402476"/>
                <a:gd name="connsiteX2" fmla="*/ 403494 w 403494"/>
                <a:gd name="connsiteY2" fmla="*/ 105176 h 402476"/>
                <a:gd name="connsiteX3" fmla="*/ 109002 w 403494"/>
                <a:gd name="connsiteY3" fmla="*/ 402476 h 402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494" h="402476">
                  <a:moveTo>
                    <a:pt x="0" y="0"/>
                  </a:moveTo>
                  <a:lnTo>
                    <a:pt x="2" y="0"/>
                  </a:lnTo>
                  <a:lnTo>
                    <a:pt x="403494" y="105176"/>
                  </a:lnTo>
                  <a:lnTo>
                    <a:pt x="109002" y="402476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2666000" t="-121000" r="-2535000" b="-144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5" name="PA-图片 任意多边形: 形状 21"/>
            <p:cNvSpPr/>
            <p:nvPr>
              <p:custDataLst>
                <p:tags r:id="rId13"/>
              </p:custDataLst>
            </p:nvPr>
          </p:nvSpPr>
          <p:spPr>
            <a:xfrm>
              <a:off x="2866284" y="1902561"/>
              <a:ext cx="1469307" cy="1817253"/>
            </a:xfrm>
            <a:custGeom>
              <a:avLst/>
              <a:gdLst>
                <a:gd name="connsiteX0" fmla="*/ 0 w 3124536"/>
                <a:gd name="connsiteY0" fmla="*/ 0 h 3864456"/>
                <a:gd name="connsiteX1" fmla="*/ 3124536 w 3124536"/>
                <a:gd name="connsiteY1" fmla="*/ 844578 h 3864456"/>
                <a:gd name="connsiteX2" fmla="*/ 118 w 3124536"/>
                <a:gd name="connsiteY2" fmla="*/ 3864456 h 3864456"/>
                <a:gd name="connsiteX3" fmla="*/ 76 w 3124536"/>
                <a:gd name="connsiteY3" fmla="*/ 2537916 h 3864456"/>
                <a:gd name="connsiteX4" fmla="*/ 1357837 w 3124536"/>
                <a:gd name="connsiteY4" fmla="*/ 1225583 h 3864456"/>
                <a:gd name="connsiteX5" fmla="*/ 25 w 3124536"/>
                <a:gd name="connsiteY5" fmla="*/ 858559 h 386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4536" h="3864456">
                  <a:moveTo>
                    <a:pt x="0" y="0"/>
                  </a:moveTo>
                  <a:lnTo>
                    <a:pt x="3124536" y="844578"/>
                  </a:lnTo>
                  <a:lnTo>
                    <a:pt x="118" y="3864456"/>
                  </a:lnTo>
                  <a:lnTo>
                    <a:pt x="76" y="2537916"/>
                  </a:lnTo>
                  <a:lnTo>
                    <a:pt x="1357837" y="1225583"/>
                  </a:lnTo>
                  <a:lnTo>
                    <a:pt x="25" y="858559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226000" t="-50000" r="-358000" b="-2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1" name="PA-任意多边形 23"/>
            <p:cNvSpPr/>
            <p:nvPr>
              <p:custDataLst>
                <p:tags r:id="rId14"/>
              </p:custDataLst>
            </p:nvPr>
          </p:nvSpPr>
          <p:spPr>
            <a:xfrm>
              <a:off x="2866313" y="2402242"/>
              <a:ext cx="453519" cy="523445"/>
            </a:xfrm>
            <a:custGeom>
              <a:avLst/>
              <a:gdLst>
                <a:gd name="connsiteX0" fmla="*/ 0 w 964426"/>
                <a:gd name="connsiteY0" fmla="*/ 0 h 1113126"/>
                <a:gd name="connsiteX1" fmla="*/ 964426 w 964426"/>
                <a:gd name="connsiteY1" fmla="*/ 274196 h 1113126"/>
                <a:gd name="connsiteX2" fmla="*/ 96456 w 964426"/>
                <a:gd name="connsiteY2" fmla="*/ 1113126 h 1113126"/>
                <a:gd name="connsiteX3" fmla="*/ 149 w 964426"/>
                <a:gd name="connsiteY3" fmla="*/ 724586 h 111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4426" h="1113126">
                  <a:moveTo>
                    <a:pt x="0" y="0"/>
                  </a:moveTo>
                  <a:lnTo>
                    <a:pt x="964426" y="274196"/>
                  </a:lnTo>
                  <a:lnTo>
                    <a:pt x="96456" y="1113126"/>
                  </a:lnTo>
                  <a:lnTo>
                    <a:pt x="149" y="724586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733000" t="-268000" r="-1385000" b="-233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25" name="PA-图片 任意多边形: 形状 25"/>
            <p:cNvSpPr/>
            <p:nvPr>
              <p:custDataLst>
                <p:tags r:id="rId15"/>
              </p:custDataLst>
            </p:nvPr>
          </p:nvSpPr>
          <p:spPr>
            <a:xfrm>
              <a:off x="3868112" y="1781919"/>
              <a:ext cx="2409604" cy="2361456"/>
            </a:xfrm>
            <a:custGeom>
              <a:avLst/>
              <a:gdLst>
                <a:gd name="connsiteX0" fmla="*/ 1223474 w 5124113"/>
                <a:gd name="connsiteY0" fmla="*/ 1265831 h 5021725"/>
                <a:gd name="connsiteX1" fmla="*/ 1689958 w 5124113"/>
                <a:gd name="connsiteY1" fmla="*/ 3259045 h 5021725"/>
                <a:gd name="connsiteX2" fmla="*/ 3199665 w 5124113"/>
                <a:gd name="connsiteY2" fmla="*/ 1799851 h 5021725"/>
                <a:gd name="connsiteX3" fmla="*/ 0 w 5124113"/>
                <a:gd name="connsiteY3" fmla="*/ 0 h 5021725"/>
                <a:gd name="connsiteX4" fmla="*/ 5124113 w 5124113"/>
                <a:gd name="connsiteY4" fmla="*/ 1384675 h 5021725"/>
                <a:gd name="connsiteX5" fmla="*/ 1361166 w 5124113"/>
                <a:gd name="connsiteY5" fmla="*/ 5021714 h 5021725"/>
                <a:gd name="connsiteX6" fmla="*/ 1175257 w 5124113"/>
                <a:gd name="connsiteY6" fmla="*/ 5021725 h 502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24113" h="5021725">
                  <a:moveTo>
                    <a:pt x="1223474" y="1265831"/>
                  </a:moveTo>
                  <a:lnTo>
                    <a:pt x="1689958" y="3259045"/>
                  </a:lnTo>
                  <a:lnTo>
                    <a:pt x="3199665" y="1799851"/>
                  </a:lnTo>
                  <a:close/>
                  <a:moveTo>
                    <a:pt x="0" y="0"/>
                  </a:moveTo>
                  <a:lnTo>
                    <a:pt x="5124113" y="1384675"/>
                  </a:lnTo>
                  <a:lnTo>
                    <a:pt x="1361166" y="5021714"/>
                  </a:lnTo>
                  <a:lnTo>
                    <a:pt x="1175257" y="5021725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180000" t="-33000" r="-138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5" name="PA-等腰三角形 16"/>
            <p:cNvSpPr/>
            <p:nvPr>
              <p:custDataLst>
                <p:tags r:id="rId16"/>
              </p:custDataLst>
            </p:nvPr>
          </p:nvSpPr>
          <p:spPr>
            <a:xfrm>
              <a:off x="4578347" y="2516618"/>
              <a:ext cx="592764" cy="598148"/>
            </a:xfrm>
            <a:custGeom>
              <a:avLst/>
              <a:gdLst>
                <a:gd name="connsiteX0" fmla="*/ 0 w 1260535"/>
                <a:gd name="connsiteY0" fmla="*/ 0 h 1271984"/>
                <a:gd name="connsiteX1" fmla="*/ 1260535 w 1260535"/>
                <a:gd name="connsiteY1" fmla="*/ 358033 h 1271984"/>
                <a:gd name="connsiteX2" fmla="*/ 314942 w 1260535"/>
                <a:gd name="connsiteY2" fmla="*/ 1271984 h 1271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0535" h="1271984">
                  <a:moveTo>
                    <a:pt x="0" y="0"/>
                  </a:moveTo>
                  <a:lnTo>
                    <a:pt x="1260535" y="358033"/>
                  </a:lnTo>
                  <a:lnTo>
                    <a:pt x="314942" y="1271984"/>
                  </a:lnTo>
                  <a:close/>
                </a:path>
              </a:pathLst>
            </a:custGeom>
            <a:blipFill dpi="0" rotWithShape="0">
              <a:blip r:embed="rId18"/>
              <a:srcRect/>
              <a:stretch>
                <a:fillRect l="-850000" t="-254000" r="-747000" b="-17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: 圆角 30"/>
          <p:cNvSpPr/>
          <p:nvPr/>
        </p:nvSpPr>
        <p:spPr>
          <a:xfrm>
            <a:off x="3724910" y="1195705"/>
            <a:ext cx="2467610" cy="3098800"/>
          </a:xfrm>
          <a:prstGeom prst="round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3828415" y="1708150"/>
            <a:ext cx="2260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亮点经验总结</a:t>
            </a:r>
          </a:p>
        </p:txBody>
      </p:sp>
      <p:sp>
        <p:nvSpPr>
          <p:cNvPr id="10" name="矩形 9"/>
          <p:cNvSpPr/>
          <p:nvPr/>
        </p:nvSpPr>
        <p:spPr>
          <a:xfrm>
            <a:off x="3713673" y="2287099"/>
            <a:ext cx="2552700" cy="178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 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11" name="矩形: 圆角 30"/>
          <p:cNvSpPr/>
          <p:nvPr/>
        </p:nvSpPr>
        <p:spPr>
          <a:xfrm>
            <a:off x="6400165" y="1208405"/>
            <a:ext cx="2467610" cy="3098800"/>
          </a:xfrm>
          <a:prstGeom prst="round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 descr="e7d195523061f1c09e9d68d7cf438b91ef959ecb14fc25d26BBA7F7DBC18E55DFF4014AF651F0BF2569D4B6C1DA7F1A4683A481403BD872FC687266AD13265C1DE7C373772FD8728ABDD69ADD03BFF5BE2862BC891DBB79EC0B81FB75486405D5064442904236646CF49102BEE5E1B895458B641CA0D6C7889FDD78D23C2B1BC47745F4B67C4FF437063ECD1606ECED6"/>
          <p:cNvSpPr txBox="1"/>
          <p:nvPr/>
        </p:nvSpPr>
        <p:spPr>
          <a:xfrm>
            <a:off x="6503670" y="1720850"/>
            <a:ext cx="2260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</a:rPr>
              <a:t>亮点经验总结</a:t>
            </a:r>
          </a:p>
        </p:txBody>
      </p:sp>
      <p:sp>
        <p:nvSpPr>
          <p:cNvPr id="13" name="矩形 12"/>
          <p:cNvSpPr/>
          <p:nvPr/>
        </p:nvSpPr>
        <p:spPr>
          <a:xfrm>
            <a:off x="6439128" y="2308426"/>
            <a:ext cx="2451735" cy="178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 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 请输入文本内容，请输入文本内容，</a:t>
            </a:r>
          </a:p>
          <a:p>
            <a:pPr algn="ctr" defTabSz="6858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49380" y="12892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25374B"/>
                </a:solidFill>
                <a:latin typeface="+mj-ea"/>
                <a:ea typeface="+mj-ea"/>
              </a:rPr>
              <a:t>市场数据分析</a:t>
            </a:r>
          </a:p>
        </p:txBody>
      </p:sp>
      <p:sp>
        <p:nvSpPr>
          <p:cNvPr id="12" name="矩形 11"/>
          <p:cNvSpPr/>
          <p:nvPr/>
        </p:nvSpPr>
        <p:spPr>
          <a:xfrm>
            <a:off x="559640" y="549166"/>
            <a:ext cx="1524776" cy="25391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1050" kern="100" dirty="0">
                <a:solidFill>
                  <a:schemeClr val="accent3"/>
                </a:soli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Market data analysis</a:t>
            </a:r>
          </a:p>
        </p:txBody>
      </p:sp>
      <p:sp>
        <p:nvSpPr>
          <p:cNvPr id="4" name="矩形 3"/>
          <p:cNvSpPr/>
          <p:nvPr/>
        </p:nvSpPr>
        <p:spPr>
          <a:xfrm>
            <a:off x="4376691" y="0"/>
            <a:ext cx="4767309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70635" y="1398270"/>
            <a:ext cx="1727200" cy="33718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市场数据分析</a:t>
            </a:r>
          </a:p>
        </p:txBody>
      </p:sp>
      <p:pic>
        <p:nvPicPr>
          <p:cNvPr id="7" name="图片 6" descr="32303232393238383b32303233313632343bb7d6cef6b1a8b8e6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57465" y="1314530"/>
            <a:ext cx="699381" cy="641985"/>
          </a:xfrm>
          <a:prstGeom prst="rect">
            <a:avLst/>
          </a:prstGeom>
        </p:spPr>
      </p:pic>
      <p:pic>
        <p:nvPicPr>
          <p:cNvPr id="8" name="图片 7" descr="32303232393238383b32303233313632343bb7d6cef6b1a8b8e6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57465" y="2927985"/>
            <a:ext cx="699381" cy="6419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70635" y="3035935"/>
            <a:ext cx="1727200" cy="33718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z="1600" b="1">
                <a:solidFill>
                  <a:schemeClr val="bg1"/>
                </a:solidFill>
                <a:latin typeface="+mj-ea"/>
                <a:ea typeface="+mj-ea"/>
              </a:rPr>
              <a:t>市场数据分析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205230" y="3569970"/>
            <a:ext cx="25596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/>
              <a:t>请输入文本内容，请输入文本内容</a:t>
            </a:r>
          </a:p>
          <a:p>
            <a:r>
              <a:rPr lang="zh-CN" altLang="en-US" sz="1050" dirty="0">
                <a:sym typeface="+mn-ea"/>
              </a:rPr>
              <a:t>请输入文本内容，请输入文本内容</a:t>
            </a:r>
          </a:p>
          <a:p>
            <a:r>
              <a:rPr lang="zh-CN" altLang="en-US" sz="1050" dirty="0">
                <a:sym typeface="+mn-ea"/>
              </a:rPr>
              <a:t>请输入文本内容，请输入文本内容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请输入文本内容，请输入文本内容</a:t>
            </a:r>
            <a:endParaRPr lang="zh-CN" altLang="en-US" sz="1050" dirty="0"/>
          </a:p>
        </p:txBody>
      </p:sp>
      <p:sp>
        <p:nvSpPr>
          <p:cNvPr id="27" name="文本框 26"/>
          <p:cNvSpPr txBox="1"/>
          <p:nvPr/>
        </p:nvSpPr>
        <p:spPr>
          <a:xfrm>
            <a:off x="1205231" y="1970405"/>
            <a:ext cx="23314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/>
              <a:t>请输入文本内容，请输入文本内容</a:t>
            </a:r>
          </a:p>
          <a:p>
            <a:r>
              <a:rPr lang="zh-CN" altLang="en-US" sz="1050" dirty="0">
                <a:sym typeface="+mn-ea"/>
              </a:rPr>
              <a:t>请输入文本内容，请输入文本内容</a:t>
            </a:r>
          </a:p>
          <a:p>
            <a:r>
              <a:rPr lang="zh-CN" altLang="en-US" sz="1050" dirty="0">
                <a:sym typeface="+mn-ea"/>
              </a:rPr>
              <a:t>请输入文本内容，请输入文本内容</a:t>
            </a:r>
            <a:endParaRPr lang="zh-CN" altLang="en-US" sz="1050" dirty="0"/>
          </a:p>
          <a:p>
            <a:r>
              <a:rPr lang="zh-CN" altLang="en-US" sz="1050" dirty="0">
                <a:sym typeface="+mn-ea"/>
              </a:rPr>
              <a:t>请输入文本内容，请输入文本内容</a:t>
            </a:r>
            <a:endParaRPr lang="zh-CN" altLang="en-US" sz="1050" dirty="0"/>
          </a:p>
        </p:txBody>
      </p:sp>
      <p:graphicFrame>
        <p:nvGraphicFramePr>
          <p:cNvPr id="17" name="图表 16"/>
          <p:cNvGraphicFramePr/>
          <p:nvPr/>
        </p:nvGraphicFramePr>
        <p:xfrm>
          <a:off x="4376691" y="549166"/>
          <a:ext cx="442809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49380" y="128922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市场数据分析</a:t>
            </a:r>
          </a:p>
        </p:txBody>
      </p:sp>
      <p:sp>
        <p:nvSpPr>
          <p:cNvPr id="12" name="矩形 11"/>
          <p:cNvSpPr/>
          <p:nvPr/>
        </p:nvSpPr>
        <p:spPr>
          <a:xfrm>
            <a:off x="559640" y="549166"/>
            <a:ext cx="1524776" cy="25391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1050" kern="100" dirty="0">
                <a:solidFill>
                  <a:schemeClr val="accent3"/>
                </a:solidFill>
                <a:effectLst/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Market data analysis</a:t>
            </a: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066132719"/>
              </p:ext>
            </p:extLst>
          </p:nvPr>
        </p:nvGraphicFramePr>
        <p:xfrm>
          <a:off x="4277032" y="0"/>
          <a:ext cx="4866968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pSp>
        <p:nvGrpSpPr>
          <p:cNvPr id="13" name="PA-告警管理-286592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742957" y="901021"/>
            <a:ext cx="381970" cy="384161"/>
            <a:chOff x="3315" y="1636"/>
            <a:chExt cx="1046" cy="1052"/>
          </a:xfrm>
          <a:solidFill>
            <a:schemeClr val="bg1"/>
          </a:solidFill>
        </p:grpSpPr>
        <p:sp>
          <p:nvSpPr>
            <p:cNvPr id="14" name="PA-任意多边形 69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3547" y="1947"/>
              <a:ext cx="377" cy="741"/>
            </a:xfrm>
            <a:custGeom>
              <a:avLst/>
              <a:gdLst>
                <a:gd name="T0" fmla="*/ 646 w 1000"/>
                <a:gd name="T1" fmla="*/ 1784 h 1964"/>
                <a:gd name="T2" fmla="*/ 478 w 1000"/>
                <a:gd name="T3" fmla="*/ 1661 h 1964"/>
                <a:gd name="T4" fmla="*/ 292 w 1000"/>
                <a:gd name="T5" fmla="*/ 1661 h 1964"/>
                <a:gd name="T6" fmla="*/ 646 w 1000"/>
                <a:gd name="T7" fmla="*/ 1964 h 1964"/>
                <a:gd name="T8" fmla="*/ 1000 w 1000"/>
                <a:gd name="T9" fmla="*/ 1661 h 1964"/>
                <a:gd name="T10" fmla="*/ 814 w 1000"/>
                <a:gd name="T11" fmla="*/ 1661 h 1964"/>
                <a:gd name="T12" fmla="*/ 646 w 1000"/>
                <a:gd name="T13" fmla="*/ 1784 h 1964"/>
                <a:gd name="T14" fmla="*/ 112 w 1000"/>
                <a:gd name="T15" fmla="*/ 27 h 1964"/>
                <a:gd name="T16" fmla="*/ 0 w 1000"/>
                <a:gd name="T17" fmla="*/ 360 h 1964"/>
                <a:gd name="T18" fmla="*/ 0 w 1000"/>
                <a:gd name="T19" fmla="*/ 866 h 1964"/>
                <a:gd name="T20" fmla="*/ 51 w 1000"/>
                <a:gd name="T21" fmla="*/ 916 h 1964"/>
                <a:gd name="T22" fmla="*/ 101 w 1000"/>
                <a:gd name="T23" fmla="*/ 866 h 1964"/>
                <a:gd name="T24" fmla="*/ 101 w 1000"/>
                <a:gd name="T25" fmla="*/ 360 h 1964"/>
                <a:gd name="T26" fmla="*/ 192 w 1000"/>
                <a:gd name="T27" fmla="*/ 87 h 1964"/>
                <a:gd name="T28" fmla="*/ 182 w 1000"/>
                <a:gd name="T29" fmla="*/ 17 h 1964"/>
                <a:gd name="T30" fmla="*/ 112 w 1000"/>
                <a:gd name="T31" fmla="*/ 27 h 1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0" h="1964">
                  <a:moveTo>
                    <a:pt x="646" y="1784"/>
                  </a:moveTo>
                  <a:cubicBezTo>
                    <a:pt x="567" y="1784"/>
                    <a:pt x="502" y="1732"/>
                    <a:pt x="478" y="1661"/>
                  </a:cubicBezTo>
                  <a:lnTo>
                    <a:pt x="292" y="1661"/>
                  </a:lnTo>
                  <a:cubicBezTo>
                    <a:pt x="320" y="1832"/>
                    <a:pt x="468" y="1964"/>
                    <a:pt x="646" y="1964"/>
                  </a:cubicBezTo>
                  <a:cubicBezTo>
                    <a:pt x="824" y="1964"/>
                    <a:pt x="972" y="1832"/>
                    <a:pt x="1000" y="1661"/>
                  </a:cubicBezTo>
                  <a:lnTo>
                    <a:pt x="814" y="1661"/>
                  </a:lnTo>
                  <a:cubicBezTo>
                    <a:pt x="790" y="1732"/>
                    <a:pt x="725" y="1784"/>
                    <a:pt x="646" y="1784"/>
                  </a:cubicBezTo>
                  <a:close/>
                  <a:moveTo>
                    <a:pt x="112" y="27"/>
                  </a:moveTo>
                  <a:cubicBezTo>
                    <a:pt x="39" y="124"/>
                    <a:pt x="0" y="239"/>
                    <a:pt x="0" y="360"/>
                  </a:cubicBezTo>
                  <a:lnTo>
                    <a:pt x="0" y="866"/>
                  </a:lnTo>
                  <a:cubicBezTo>
                    <a:pt x="0" y="894"/>
                    <a:pt x="23" y="916"/>
                    <a:pt x="51" y="916"/>
                  </a:cubicBezTo>
                  <a:cubicBezTo>
                    <a:pt x="79" y="916"/>
                    <a:pt x="101" y="894"/>
                    <a:pt x="101" y="866"/>
                  </a:cubicBezTo>
                  <a:lnTo>
                    <a:pt x="101" y="360"/>
                  </a:lnTo>
                  <a:cubicBezTo>
                    <a:pt x="101" y="261"/>
                    <a:pt x="133" y="167"/>
                    <a:pt x="192" y="87"/>
                  </a:cubicBezTo>
                  <a:cubicBezTo>
                    <a:pt x="209" y="65"/>
                    <a:pt x="205" y="33"/>
                    <a:pt x="182" y="17"/>
                  </a:cubicBezTo>
                  <a:cubicBezTo>
                    <a:pt x="160" y="0"/>
                    <a:pt x="128" y="4"/>
                    <a:pt x="112" y="27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PA-任意多边形 70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3315" y="1636"/>
              <a:ext cx="718" cy="914"/>
            </a:xfrm>
            <a:custGeom>
              <a:avLst/>
              <a:gdLst>
                <a:gd name="T0" fmla="*/ 1185 w 1902"/>
                <a:gd name="T1" fmla="*/ 2332 h 2422"/>
                <a:gd name="T2" fmla="*/ 1095 w 1902"/>
                <a:gd name="T3" fmla="*/ 2242 h 2422"/>
                <a:gd name="T4" fmla="*/ 298 w 1902"/>
                <a:gd name="T5" fmla="*/ 2242 h 2422"/>
                <a:gd name="T6" fmla="*/ 453 w 1902"/>
                <a:gd name="T7" fmla="*/ 1846 h 2422"/>
                <a:gd name="T8" fmla="*/ 459 w 1902"/>
                <a:gd name="T9" fmla="*/ 1303 h 2422"/>
                <a:gd name="T10" fmla="*/ 458 w 1902"/>
                <a:gd name="T11" fmla="*/ 1173 h 2422"/>
                <a:gd name="T12" fmla="*/ 716 w 1902"/>
                <a:gd name="T13" fmla="*/ 594 h 2422"/>
                <a:gd name="T14" fmla="*/ 1290 w 1902"/>
                <a:gd name="T15" fmla="*/ 407 h 2422"/>
                <a:gd name="T16" fmla="*/ 1737 w 1902"/>
                <a:gd name="T17" fmla="*/ 637 h 2422"/>
                <a:gd name="T18" fmla="*/ 1864 w 1902"/>
                <a:gd name="T19" fmla="*/ 642 h 2422"/>
                <a:gd name="T20" fmla="*/ 1868 w 1902"/>
                <a:gd name="T21" fmla="*/ 515 h 2422"/>
                <a:gd name="T22" fmla="*/ 1450 w 1902"/>
                <a:gd name="T23" fmla="*/ 257 h 2422"/>
                <a:gd name="T24" fmla="*/ 1450 w 1902"/>
                <a:gd name="T25" fmla="*/ 244 h 2422"/>
                <a:gd name="T26" fmla="*/ 1209 w 1902"/>
                <a:gd name="T27" fmla="*/ 0 h 2422"/>
                <a:gd name="T28" fmla="*/ 968 w 1902"/>
                <a:gd name="T29" fmla="*/ 244 h 2422"/>
                <a:gd name="T30" fmla="*/ 968 w 1902"/>
                <a:gd name="T31" fmla="*/ 257 h 2422"/>
                <a:gd name="T32" fmla="*/ 596 w 1902"/>
                <a:gd name="T33" fmla="*/ 460 h 2422"/>
                <a:gd name="T34" fmla="*/ 278 w 1902"/>
                <a:gd name="T35" fmla="*/ 1173 h 2422"/>
                <a:gd name="T36" fmla="*/ 279 w 1902"/>
                <a:gd name="T37" fmla="*/ 1304 h 2422"/>
                <a:gd name="T38" fmla="*/ 273 w 1902"/>
                <a:gd name="T39" fmla="*/ 1833 h 2422"/>
                <a:gd name="T40" fmla="*/ 40 w 1902"/>
                <a:gd name="T41" fmla="*/ 2264 h 2422"/>
                <a:gd name="T42" fmla="*/ 13 w 1902"/>
                <a:gd name="T43" fmla="*/ 2363 h 2422"/>
                <a:gd name="T44" fmla="*/ 98 w 1902"/>
                <a:gd name="T45" fmla="*/ 2422 h 2422"/>
                <a:gd name="T46" fmla="*/ 1095 w 1902"/>
                <a:gd name="T47" fmla="*/ 2422 h 2422"/>
                <a:gd name="T48" fmla="*/ 1185 w 1902"/>
                <a:gd name="T49" fmla="*/ 2332 h 2422"/>
                <a:gd name="T50" fmla="*/ 1209 w 1902"/>
                <a:gd name="T51" fmla="*/ 179 h 2422"/>
                <a:gd name="T52" fmla="*/ 1267 w 1902"/>
                <a:gd name="T53" fmla="*/ 226 h 2422"/>
                <a:gd name="T54" fmla="*/ 1151 w 1902"/>
                <a:gd name="T55" fmla="*/ 226 h 2422"/>
                <a:gd name="T56" fmla="*/ 1209 w 1902"/>
                <a:gd name="T57" fmla="*/ 179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02" h="2422">
                  <a:moveTo>
                    <a:pt x="1185" y="2332"/>
                  </a:moveTo>
                  <a:cubicBezTo>
                    <a:pt x="1185" y="2283"/>
                    <a:pt x="1145" y="2242"/>
                    <a:pt x="1095" y="2242"/>
                  </a:cubicBezTo>
                  <a:lnTo>
                    <a:pt x="298" y="2242"/>
                  </a:lnTo>
                  <a:cubicBezTo>
                    <a:pt x="369" y="2144"/>
                    <a:pt x="442" y="2007"/>
                    <a:pt x="453" y="1846"/>
                  </a:cubicBezTo>
                  <a:cubicBezTo>
                    <a:pt x="462" y="1704"/>
                    <a:pt x="460" y="1472"/>
                    <a:pt x="459" y="1303"/>
                  </a:cubicBezTo>
                  <a:lnTo>
                    <a:pt x="458" y="1173"/>
                  </a:lnTo>
                  <a:cubicBezTo>
                    <a:pt x="458" y="952"/>
                    <a:pt x="552" y="740"/>
                    <a:pt x="716" y="594"/>
                  </a:cubicBezTo>
                  <a:cubicBezTo>
                    <a:pt x="875" y="451"/>
                    <a:pt x="1078" y="385"/>
                    <a:pt x="1290" y="407"/>
                  </a:cubicBezTo>
                  <a:cubicBezTo>
                    <a:pt x="1460" y="426"/>
                    <a:pt x="1614" y="505"/>
                    <a:pt x="1737" y="637"/>
                  </a:cubicBezTo>
                  <a:cubicBezTo>
                    <a:pt x="1771" y="674"/>
                    <a:pt x="1827" y="676"/>
                    <a:pt x="1864" y="642"/>
                  </a:cubicBezTo>
                  <a:cubicBezTo>
                    <a:pt x="1900" y="608"/>
                    <a:pt x="1902" y="551"/>
                    <a:pt x="1868" y="515"/>
                  </a:cubicBezTo>
                  <a:cubicBezTo>
                    <a:pt x="1752" y="390"/>
                    <a:pt x="1607" y="302"/>
                    <a:pt x="1450" y="257"/>
                  </a:cubicBezTo>
                  <a:lnTo>
                    <a:pt x="1450" y="244"/>
                  </a:lnTo>
                  <a:cubicBezTo>
                    <a:pt x="1450" y="109"/>
                    <a:pt x="1342" y="0"/>
                    <a:pt x="1209" y="0"/>
                  </a:cubicBezTo>
                  <a:cubicBezTo>
                    <a:pt x="1076" y="0"/>
                    <a:pt x="968" y="109"/>
                    <a:pt x="968" y="244"/>
                  </a:cubicBezTo>
                  <a:lnTo>
                    <a:pt x="968" y="257"/>
                  </a:lnTo>
                  <a:cubicBezTo>
                    <a:pt x="832" y="294"/>
                    <a:pt x="705" y="362"/>
                    <a:pt x="596" y="460"/>
                  </a:cubicBezTo>
                  <a:cubicBezTo>
                    <a:pt x="394" y="641"/>
                    <a:pt x="278" y="901"/>
                    <a:pt x="278" y="1173"/>
                  </a:cubicBezTo>
                  <a:lnTo>
                    <a:pt x="279" y="1304"/>
                  </a:lnTo>
                  <a:cubicBezTo>
                    <a:pt x="281" y="1471"/>
                    <a:pt x="283" y="1698"/>
                    <a:pt x="273" y="1833"/>
                  </a:cubicBezTo>
                  <a:cubicBezTo>
                    <a:pt x="257" y="2076"/>
                    <a:pt x="42" y="2262"/>
                    <a:pt x="40" y="2264"/>
                  </a:cubicBezTo>
                  <a:cubicBezTo>
                    <a:pt x="11" y="2288"/>
                    <a:pt x="0" y="2328"/>
                    <a:pt x="13" y="2363"/>
                  </a:cubicBezTo>
                  <a:cubicBezTo>
                    <a:pt x="26" y="2399"/>
                    <a:pt x="60" y="2422"/>
                    <a:pt x="98" y="2422"/>
                  </a:cubicBezTo>
                  <a:lnTo>
                    <a:pt x="1095" y="2422"/>
                  </a:lnTo>
                  <a:cubicBezTo>
                    <a:pt x="1145" y="2422"/>
                    <a:pt x="1185" y="2382"/>
                    <a:pt x="1185" y="2332"/>
                  </a:cubicBezTo>
                  <a:close/>
                  <a:moveTo>
                    <a:pt x="1209" y="179"/>
                  </a:moveTo>
                  <a:cubicBezTo>
                    <a:pt x="1236" y="179"/>
                    <a:pt x="1259" y="200"/>
                    <a:pt x="1267" y="226"/>
                  </a:cubicBezTo>
                  <a:cubicBezTo>
                    <a:pt x="1228" y="224"/>
                    <a:pt x="1189" y="224"/>
                    <a:pt x="1151" y="226"/>
                  </a:cubicBezTo>
                  <a:cubicBezTo>
                    <a:pt x="1159" y="200"/>
                    <a:pt x="1181" y="179"/>
                    <a:pt x="1209" y="179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PA-任意多边形 71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3709" y="1910"/>
              <a:ext cx="652" cy="646"/>
            </a:xfrm>
            <a:custGeom>
              <a:avLst/>
              <a:gdLst>
                <a:gd name="T0" fmla="*/ 1570 w 1726"/>
                <a:gd name="T1" fmla="*/ 857 h 1711"/>
                <a:gd name="T2" fmla="*/ 1602 w 1726"/>
                <a:gd name="T3" fmla="*/ 821 h 1711"/>
                <a:gd name="T4" fmla="*/ 1641 w 1726"/>
                <a:gd name="T5" fmla="*/ 422 h 1711"/>
                <a:gd name="T6" fmla="*/ 1373 w 1726"/>
                <a:gd name="T7" fmla="*/ 362 h 1711"/>
                <a:gd name="T8" fmla="*/ 1361 w 1726"/>
                <a:gd name="T9" fmla="*/ 322 h 1711"/>
                <a:gd name="T10" fmla="*/ 1287 w 1726"/>
                <a:gd name="T11" fmla="*/ 87 h 1711"/>
                <a:gd name="T12" fmla="*/ 928 w 1726"/>
                <a:gd name="T13" fmla="*/ 76 h 1711"/>
                <a:gd name="T14" fmla="*/ 853 w 1726"/>
                <a:gd name="T15" fmla="*/ 148 h 1711"/>
                <a:gd name="T16" fmla="*/ 646 w 1726"/>
                <a:gd name="T17" fmla="*/ 10 h 1711"/>
                <a:gd name="T18" fmla="*/ 359 w 1726"/>
                <a:gd name="T19" fmla="*/ 289 h 1711"/>
                <a:gd name="T20" fmla="*/ 368 w 1726"/>
                <a:gd name="T21" fmla="*/ 330 h 1711"/>
                <a:gd name="T22" fmla="*/ 343 w 1726"/>
                <a:gd name="T23" fmla="*/ 357 h 1711"/>
                <a:gd name="T24" fmla="*/ 104 w 1726"/>
                <a:gd name="T25" fmla="*/ 407 h 1711"/>
                <a:gd name="T26" fmla="*/ 149 w 1726"/>
                <a:gd name="T27" fmla="*/ 830 h 1711"/>
                <a:gd name="T28" fmla="*/ 133 w 1726"/>
                <a:gd name="T29" fmla="*/ 878 h 1711"/>
                <a:gd name="T30" fmla="*/ 97 w 1726"/>
                <a:gd name="T31" fmla="*/ 1284 h 1711"/>
                <a:gd name="T32" fmla="*/ 356 w 1726"/>
                <a:gd name="T33" fmla="*/ 1346 h 1711"/>
                <a:gd name="T34" fmla="*/ 334 w 1726"/>
                <a:gd name="T35" fmla="*/ 1480 h 1711"/>
                <a:gd name="T36" fmla="*/ 614 w 1726"/>
                <a:gd name="T37" fmla="*/ 1692 h 1711"/>
                <a:gd name="T38" fmla="*/ 867 w 1726"/>
                <a:gd name="T39" fmla="*/ 1540 h 1711"/>
                <a:gd name="T40" fmla="*/ 1068 w 1726"/>
                <a:gd name="T41" fmla="*/ 1696 h 1711"/>
                <a:gd name="T42" fmla="*/ 1287 w 1726"/>
                <a:gd name="T43" fmla="*/ 1621 h 1711"/>
                <a:gd name="T44" fmla="*/ 1357 w 1726"/>
                <a:gd name="T45" fmla="*/ 1349 h 1711"/>
                <a:gd name="T46" fmla="*/ 1631 w 1726"/>
                <a:gd name="T47" fmla="*/ 1288 h 1711"/>
                <a:gd name="T48" fmla="*/ 1678 w 1726"/>
                <a:gd name="T49" fmla="*/ 944 h 1711"/>
                <a:gd name="T50" fmla="*/ 1535 w 1726"/>
                <a:gd name="T51" fmla="*/ 1072 h 1711"/>
                <a:gd name="T52" fmla="*/ 1466 w 1726"/>
                <a:gd name="T53" fmla="*/ 1182 h 1711"/>
                <a:gd name="T54" fmla="*/ 1178 w 1726"/>
                <a:gd name="T55" fmla="*/ 1336 h 1711"/>
                <a:gd name="T56" fmla="*/ 1186 w 1726"/>
                <a:gd name="T57" fmla="*/ 1473 h 1711"/>
                <a:gd name="T58" fmla="*/ 1058 w 1726"/>
                <a:gd name="T59" fmla="*/ 1502 h 1711"/>
                <a:gd name="T60" fmla="*/ 748 w 1726"/>
                <a:gd name="T61" fmla="*/ 1408 h 1711"/>
                <a:gd name="T62" fmla="*/ 646 w 1726"/>
                <a:gd name="T63" fmla="*/ 1516 h 1711"/>
                <a:gd name="T64" fmla="*/ 509 w 1726"/>
                <a:gd name="T65" fmla="*/ 1453 h 1711"/>
                <a:gd name="T66" fmla="*/ 536 w 1726"/>
                <a:gd name="T67" fmla="*/ 1337 h 1711"/>
                <a:gd name="T68" fmla="*/ 350 w 1726"/>
                <a:gd name="T69" fmla="*/ 1169 h 1711"/>
                <a:gd name="T70" fmla="*/ 240 w 1726"/>
                <a:gd name="T71" fmla="*/ 1175 h 1711"/>
                <a:gd name="T72" fmla="*/ 198 w 1726"/>
                <a:gd name="T73" fmla="*/ 1050 h 1711"/>
                <a:gd name="T74" fmla="*/ 329 w 1726"/>
                <a:gd name="T75" fmla="*/ 928 h 1711"/>
                <a:gd name="T76" fmla="*/ 211 w 1726"/>
                <a:gd name="T77" fmla="*/ 662 h 1711"/>
                <a:gd name="T78" fmla="*/ 253 w 1726"/>
                <a:gd name="T79" fmla="*/ 522 h 1711"/>
                <a:gd name="T80" fmla="*/ 540 w 1726"/>
                <a:gd name="T81" fmla="*/ 361 h 1711"/>
                <a:gd name="T82" fmla="*/ 541 w 1726"/>
                <a:gd name="T83" fmla="*/ 296 h 1711"/>
                <a:gd name="T84" fmla="*/ 669 w 1726"/>
                <a:gd name="T85" fmla="*/ 192 h 1711"/>
                <a:gd name="T86" fmla="*/ 899 w 1726"/>
                <a:gd name="T87" fmla="*/ 328 h 1711"/>
                <a:gd name="T88" fmla="*/ 1069 w 1726"/>
                <a:gd name="T89" fmla="*/ 188 h 1711"/>
                <a:gd name="T90" fmla="*/ 1196 w 1726"/>
                <a:gd name="T91" fmla="*/ 245 h 1711"/>
                <a:gd name="T92" fmla="*/ 1177 w 1726"/>
                <a:gd name="T93" fmla="*/ 366 h 1711"/>
                <a:gd name="T94" fmla="*/ 1478 w 1726"/>
                <a:gd name="T95" fmla="*/ 521 h 1711"/>
                <a:gd name="T96" fmla="*/ 1495 w 1726"/>
                <a:gd name="T97" fmla="*/ 527 h 1711"/>
                <a:gd name="T98" fmla="*/ 1445 w 1726"/>
                <a:gd name="T99" fmla="*/ 715 h 1711"/>
                <a:gd name="T100" fmla="*/ 1506 w 1726"/>
                <a:gd name="T101" fmla="*/ 1034 h 1711"/>
                <a:gd name="T102" fmla="*/ 1535 w 1726"/>
                <a:gd name="T103" fmla="*/ 1072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26" h="1711">
                  <a:moveTo>
                    <a:pt x="1582" y="871"/>
                  </a:moveTo>
                  <a:cubicBezTo>
                    <a:pt x="1574" y="868"/>
                    <a:pt x="1571" y="861"/>
                    <a:pt x="1570" y="857"/>
                  </a:cubicBezTo>
                  <a:cubicBezTo>
                    <a:pt x="1570" y="852"/>
                    <a:pt x="1570" y="845"/>
                    <a:pt x="1576" y="838"/>
                  </a:cubicBezTo>
                  <a:cubicBezTo>
                    <a:pt x="1583" y="831"/>
                    <a:pt x="1591" y="826"/>
                    <a:pt x="1602" y="821"/>
                  </a:cubicBezTo>
                  <a:cubicBezTo>
                    <a:pt x="1682" y="785"/>
                    <a:pt x="1726" y="715"/>
                    <a:pt x="1717" y="634"/>
                  </a:cubicBezTo>
                  <a:cubicBezTo>
                    <a:pt x="1709" y="550"/>
                    <a:pt x="1684" y="481"/>
                    <a:pt x="1641" y="422"/>
                  </a:cubicBezTo>
                  <a:cubicBezTo>
                    <a:pt x="1584" y="343"/>
                    <a:pt x="1498" y="318"/>
                    <a:pt x="1410" y="355"/>
                  </a:cubicBezTo>
                  <a:cubicBezTo>
                    <a:pt x="1397" y="360"/>
                    <a:pt x="1386" y="362"/>
                    <a:pt x="1373" y="362"/>
                  </a:cubicBezTo>
                  <a:cubicBezTo>
                    <a:pt x="1367" y="362"/>
                    <a:pt x="1357" y="356"/>
                    <a:pt x="1356" y="350"/>
                  </a:cubicBezTo>
                  <a:cubicBezTo>
                    <a:pt x="1355" y="341"/>
                    <a:pt x="1357" y="333"/>
                    <a:pt x="1361" y="322"/>
                  </a:cubicBezTo>
                  <a:cubicBezTo>
                    <a:pt x="1369" y="298"/>
                    <a:pt x="1382" y="261"/>
                    <a:pt x="1373" y="215"/>
                  </a:cubicBezTo>
                  <a:cubicBezTo>
                    <a:pt x="1359" y="146"/>
                    <a:pt x="1309" y="106"/>
                    <a:pt x="1287" y="87"/>
                  </a:cubicBezTo>
                  <a:cubicBezTo>
                    <a:pt x="1222" y="34"/>
                    <a:pt x="1146" y="18"/>
                    <a:pt x="1095" y="10"/>
                  </a:cubicBezTo>
                  <a:cubicBezTo>
                    <a:pt x="1030" y="0"/>
                    <a:pt x="968" y="25"/>
                    <a:pt x="928" y="76"/>
                  </a:cubicBezTo>
                  <a:cubicBezTo>
                    <a:pt x="913" y="96"/>
                    <a:pt x="899" y="116"/>
                    <a:pt x="890" y="136"/>
                  </a:cubicBezTo>
                  <a:cubicBezTo>
                    <a:pt x="888" y="142"/>
                    <a:pt x="873" y="160"/>
                    <a:pt x="853" y="148"/>
                  </a:cubicBezTo>
                  <a:cubicBezTo>
                    <a:pt x="845" y="143"/>
                    <a:pt x="840" y="132"/>
                    <a:pt x="832" y="115"/>
                  </a:cubicBezTo>
                  <a:cubicBezTo>
                    <a:pt x="795" y="39"/>
                    <a:pt x="728" y="0"/>
                    <a:pt x="646" y="10"/>
                  </a:cubicBezTo>
                  <a:cubicBezTo>
                    <a:pt x="556" y="20"/>
                    <a:pt x="485" y="48"/>
                    <a:pt x="428" y="93"/>
                  </a:cubicBezTo>
                  <a:cubicBezTo>
                    <a:pt x="365" y="144"/>
                    <a:pt x="341" y="214"/>
                    <a:pt x="359" y="289"/>
                  </a:cubicBezTo>
                  <a:cubicBezTo>
                    <a:pt x="361" y="297"/>
                    <a:pt x="362" y="304"/>
                    <a:pt x="365" y="313"/>
                  </a:cubicBezTo>
                  <a:cubicBezTo>
                    <a:pt x="365" y="313"/>
                    <a:pt x="368" y="323"/>
                    <a:pt x="368" y="330"/>
                  </a:cubicBezTo>
                  <a:cubicBezTo>
                    <a:pt x="368" y="335"/>
                    <a:pt x="369" y="340"/>
                    <a:pt x="367" y="345"/>
                  </a:cubicBezTo>
                  <a:cubicBezTo>
                    <a:pt x="364" y="351"/>
                    <a:pt x="357" y="358"/>
                    <a:pt x="343" y="357"/>
                  </a:cubicBezTo>
                  <a:cubicBezTo>
                    <a:pt x="332" y="357"/>
                    <a:pt x="318" y="354"/>
                    <a:pt x="291" y="346"/>
                  </a:cubicBezTo>
                  <a:cubicBezTo>
                    <a:pt x="251" y="335"/>
                    <a:pt x="173" y="328"/>
                    <a:pt x="104" y="407"/>
                  </a:cubicBezTo>
                  <a:cubicBezTo>
                    <a:pt x="55" y="462"/>
                    <a:pt x="36" y="525"/>
                    <a:pt x="23" y="580"/>
                  </a:cubicBezTo>
                  <a:cubicBezTo>
                    <a:pt x="0" y="675"/>
                    <a:pt x="37" y="791"/>
                    <a:pt x="149" y="830"/>
                  </a:cubicBezTo>
                  <a:cubicBezTo>
                    <a:pt x="150" y="831"/>
                    <a:pt x="166" y="831"/>
                    <a:pt x="168" y="849"/>
                  </a:cubicBezTo>
                  <a:cubicBezTo>
                    <a:pt x="169" y="858"/>
                    <a:pt x="156" y="869"/>
                    <a:pt x="133" y="878"/>
                  </a:cubicBezTo>
                  <a:cubicBezTo>
                    <a:pt x="54" y="912"/>
                    <a:pt x="11" y="983"/>
                    <a:pt x="18" y="1074"/>
                  </a:cubicBezTo>
                  <a:cubicBezTo>
                    <a:pt x="23" y="1151"/>
                    <a:pt x="50" y="1222"/>
                    <a:pt x="97" y="1284"/>
                  </a:cubicBezTo>
                  <a:cubicBezTo>
                    <a:pt x="146" y="1348"/>
                    <a:pt x="219" y="1375"/>
                    <a:pt x="299" y="1357"/>
                  </a:cubicBezTo>
                  <a:cubicBezTo>
                    <a:pt x="322" y="1351"/>
                    <a:pt x="343" y="1347"/>
                    <a:pt x="356" y="1346"/>
                  </a:cubicBezTo>
                  <a:cubicBezTo>
                    <a:pt x="357" y="1353"/>
                    <a:pt x="352" y="1366"/>
                    <a:pt x="347" y="1378"/>
                  </a:cubicBezTo>
                  <a:cubicBezTo>
                    <a:pt x="338" y="1401"/>
                    <a:pt x="327" y="1437"/>
                    <a:pt x="334" y="1480"/>
                  </a:cubicBezTo>
                  <a:cubicBezTo>
                    <a:pt x="342" y="1528"/>
                    <a:pt x="366" y="1568"/>
                    <a:pt x="408" y="1603"/>
                  </a:cubicBezTo>
                  <a:cubicBezTo>
                    <a:pt x="463" y="1648"/>
                    <a:pt x="530" y="1677"/>
                    <a:pt x="614" y="1692"/>
                  </a:cubicBezTo>
                  <a:cubicBezTo>
                    <a:pt x="712" y="1711"/>
                    <a:pt x="804" y="1663"/>
                    <a:pt x="839" y="1573"/>
                  </a:cubicBezTo>
                  <a:cubicBezTo>
                    <a:pt x="841" y="1568"/>
                    <a:pt x="848" y="1539"/>
                    <a:pt x="867" y="1540"/>
                  </a:cubicBezTo>
                  <a:cubicBezTo>
                    <a:pt x="883" y="1541"/>
                    <a:pt x="884" y="1554"/>
                    <a:pt x="894" y="1576"/>
                  </a:cubicBezTo>
                  <a:cubicBezTo>
                    <a:pt x="929" y="1652"/>
                    <a:pt x="994" y="1696"/>
                    <a:pt x="1068" y="1696"/>
                  </a:cubicBezTo>
                  <a:cubicBezTo>
                    <a:pt x="1077" y="1696"/>
                    <a:pt x="1085" y="1696"/>
                    <a:pt x="1094" y="1695"/>
                  </a:cubicBezTo>
                  <a:cubicBezTo>
                    <a:pt x="1164" y="1686"/>
                    <a:pt x="1229" y="1661"/>
                    <a:pt x="1287" y="1621"/>
                  </a:cubicBezTo>
                  <a:cubicBezTo>
                    <a:pt x="1369" y="1565"/>
                    <a:pt x="1399" y="1465"/>
                    <a:pt x="1360" y="1377"/>
                  </a:cubicBezTo>
                  <a:cubicBezTo>
                    <a:pt x="1358" y="1373"/>
                    <a:pt x="1353" y="1355"/>
                    <a:pt x="1357" y="1349"/>
                  </a:cubicBezTo>
                  <a:cubicBezTo>
                    <a:pt x="1365" y="1336"/>
                    <a:pt x="1392" y="1348"/>
                    <a:pt x="1422" y="1356"/>
                  </a:cubicBezTo>
                  <a:cubicBezTo>
                    <a:pt x="1499" y="1375"/>
                    <a:pt x="1574" y="1352"/>
                    <a:pt x="1631" y="1288"/>
                  </a:cubicBezTo>
                  <a:cubicBezTo>
                    <a:pt x="1686" y="1225"/>
                    <a:pt x="1704" y="1152"/>
                    <a:pt x="1712" y="1103"/>
                  </a:cubicBezTo>
                  <a:cubicBezTo>
                    <a:pt x="1726" y="1028"/>
                    <a:pt x="1701" y="975"/>
                    <a:pt x="1678" y="944"/>
                  </a:cubicBezTo>
                  <a:cubicBezTo>
                    <a:pt x="1649" y="906"/>
                    <a:pt x="1612" y="885"/>
                    <a:pt x="1582" y="871"/>
                  </a:cubicBezTo>
                  <a:close/>
                  <a:moveTo>
                    <a:pt x="1535" y="1072"/>
                  </a:moveTo>
                  <a:cubicBezTo>
                    <a:pt x="1527" y="1117"/>
                    <a:pt x="1515" y="1147"/>
                    <a:pt x="1496" y="1168"/>
                  </a:cubicBezTo>
                  <a:cubicBezTo>
                    <a:pt x="1481" y="1185"/>
                    <a:pt x="1475" y="1184"/>
                    <a:pt x="1466" y="1182"/>
                  </a:cubicBezTo>
                  <a:cubicBezTo>
                    <a:pt x="1424" y="1171"/>
                    <a:pt x="1377" y="1162"/>
                    <a:pt x="1325" y="1172"/>
                  </a:cubicBezTo>
                  <a:cubicBezTo>
                    <a:pt x="1248" y="1185"/>
                    <a:pt x="1183" y="1258"/>
                    <a:pt x="1178" y="1336"/>
                  </a:cubicBezTo>
                  <a:cubicBezTo>
                    <a:pt x="1175" y="1379"/>
                    <a:pt x="1180" y="1417"/>
                    <a:pt x="1196" y="1450"/>
                  </a:cubicBezTo>
                  <a:cubicBezTo>
                    <a:pt x="1201" y="1462"/>
                    <a:pt x="1190" y="1470"/>
                    <a:pt x="1186" y="1473"/>
                  </a:cubicBezTo>
                  <a:cubicBezTo>
                    <a:pt x="1151" y="1497"/>
                    <a:pt x="1113" y="1511"/>
                    <a:pt x="1068" y="1517"/>
                  </a:cubicBezTo>
                  <a:cubicBezTo>
                    <a:pt x="1067" y="1516"/>
                    <a:pt x="1063" y="1512"/>
                    <a:pt x="1058" y="1502"/>
                  </a:cubicBezTo>
                  <a:cubicBezTo>
                    <a:pt x="1033" y="1447"/>
                    <a:pt x="996" y="1407"/>
                    <a:pt x="945" y="1384"/>
                  </a:cubicBezTo>
                  <a:cubicBezTo>
                    <a:pt x="879" y="1354"/>
                    <a:pt x="809" y="1363"/>
                    <a:pt x="748" y="1408"/>
                  </a:cubicBezTo>
                  <a:cubicBezTo>
                    <a:pt x="713" y="1435"/>
                    <a:pt x="687" y="1468"/>
                    <a:pt x="672" y="1507"/>
                  </a:cubicBezTo>
                  <a:cubicBezTo>
                    <a:pt x="670" y="1511"/>
                    <a:pt x="668" y="1519"/>
                    <a:pt x="646" y="1516"/>
                  </a:cubicBezTo>
                  <a:cubicBezTo>
                    <a:pt x="592" y="1506"/>
                    <a:pt x="553" y="1489"/>
                    <a:pt x="522" y="1464"/>
                  </a:cubicBezTo>
                  <a:lnTo>
                    <a:pt x="509" y="1453"/>
                  </a:lnTo>
                  <a:lnTo>
                    <a:pt x="515" y="1443"/>
                  </a:lnTo>
                  <a:cubicBezTo>
                    <a:pt x="526" y="1414"/>
                    <a:pt x="538" y="1379"/>
                    <a:pt x="536" y="1337"/>
                  </a:cubicBezTo>
                  <a:cubicBezTo>
                    <a:pt x="532" y="1252"/>
                    <a:pt x="468" y="1182"/>
                    <a:pt x="384" y="1171"/>
                  </a:cubicBezTo>
                  <a:cubicBezTo>
                    <a:pt x="373" y="1170"/>
                    <a:pt x="362" y="1169"/>
                    <a:pt x="350" y="1169"/>
                  </a:cubicBezTo>
                  <a:cubicBezTo>
                    <a:pt x="317" y="1169"/>
                    <a:pt x="287" y="1175"/>
                    <a:pt x="259" y="1181"/>
                  </a:cubicBezTo>
                  <a:cubicBezTo>
                    <a:pt x="248" y="1184"/>
                    <a:pt x="246" y="1183"/>
                    <a:pt x="240" y="1175"/>
                  </a:cubicBezTo>
                  <a:cubicBezTo>
                    <a:pt x="215" y="1141"/>
                    <a:pt x="200" y="1103"/>
                    <a:pt x="197" y="1061"/>
                  </a:cubicBezTo>
                  <a:cubicBezTo>
                    <a:pt x="197" y="1061"/>
                    <a:pt x="197" y="1052"/>
                    <a:pt x="198" y="1050"/>
                  </a:cubicBezTo>
                  <a:cubicBezTo>
                    <a:pt x="198" y="1048"/>
                    <a:pt x="201" y="1045"/>
                    <a:pt x="203" y="1044"/>
                  </a:cubicBezTo>
                  <a:cubicBezTo>
                    <a:pt x="256" y="1011"/>
                    <a:pt x="303" y="980"/>
                    <a:pt x="329" y="928"/>
                  </a:cubicBezTo>
                  <a:cubicBezTo>
                    <a:pt x="361" y="862"/>
                    <a:pt x="354" y="790"/>
                    <a:pt x="307" y="735"/>
                  </a:cubicBezTo>
                  <a:cubicBezTo>
                    <a:pt x="285" y="709"/>
                    <a:pt x="254" y="677"/>
                    <a:pt x="211" y="662"/>
                  </a:cubicBezTo>
                  <a:cubicBezTo>
                    <a:pt x="191" y="655"/>
                    <a:pt x="198" y="622"/>
                    <a:pt x="198" y="621"/>
                  </a:cubicBezTo>
                  <a:cubicBezTo>
                    <a:pt x="209" y="574"/>
                    <a:pt x="221" y="546"/>
                    <a:pt x="253" y="522"/>
                  </a:cubicBezTo>
                  <a:cubicBezTo>
                    <a:pt x="281" y="530"/>
                    <a:pt x="314" y="540"/>
                    <a:pt x="355" y="537"/>
                  </a:cubicBezTo>
                  <a:cubicBezTo>
                    <a:pt x="459" y="530"/>
                    <a:pt x="533" y="459"/>
                    <a:pt x="540" y="361"/>
                  </a:cubicBezTo>
                  <a:lnTo>
                    <a:pt x="543" y="332"/>
                  </a:lnTo>
                  <a:lnTo>
                    <a:pt x="541" y="296"/>
                  </a:lnTo>
                  <a:cubicBezTo>
                    <a:pt x="539" y="279"/>
                    <a:pt x="537" y="262"/>
                    <a:pt x="541" y="233"/>
                  </a:cubicBezTo>
                  <a:cubicBezTo>
                    <a:pt x="571" y="209"/>
                    <a:pt x="611" y="195"/>
                    <a:pt x="669" y="192"/>
                  </a:cubicBezTo>
                  <a:cubicBezTo>
                    <a:pt x="681" y="217"/>
                    <a:pt x="698" y="249"/>
                    <a:pt x="728" y="278"/>
                  </a:cubicBezTo>
                  <a:cubicBezTo>
                    <a:pt x="774" y="321"/>
                    <a:pt x="836" y="339"/>
                    <a:pt x="899" y="328"/>
                  </a:cubicBezTo>
                  <a:cubicBezTo>
                    <a:pt x="966" y="317"/>
                    <a:pt x="1023" y="274"/>
                    <a:pt x="1052" y="215"/>
                  </a:cubicBezTo>
                  <a:cubicBezTo>
                    <a:pt x="1056" y="206"/>
                    <a:pt x="1062" y="196"/>
                    <a:pt x="1069" y="188"/>
                  </a:cubicBezTo>
                  <a:cubicBezTo>
                    <a:pt x="1118" y="195"/>
                    <a:pt x="1149" y="207"/>
                    <a:pt x="1173" y="226"/>
                  </a:cubicBezTo>
                  <a:cubicBezTo>
                    <a:pt x="1178" y="231"/>
                    <a:pt x="1196" y="245"/>
                    <a:pt x="1196" y="245"/>
                  </a:cubicBezTo>
                  <a:lnTo>
                    <a:pt x="1191" y="263"/>
                  </a:lnTo>
                  <a:cubicBezTo>
                    <a:pt x="1179" y="297"/>
                    <a:pt x="1174" y="331"/>
                    <a:pt x="1177" y="366"/>
                  </a:cubicBezTo>
                  <a:cubicBezTo>
                    <a:pt x="1186" y="461"/>
                    <a:pt x="1268" y="538"/>
                    <a:pt x="1363" y="542"/>
                  </a:cubicBezTo>
                  <a:cubicBezTo>
                    <a:pt x="1402" y="541"/>
                    <a:pt x="1441" y="536"/>
                    <a:pt x="1478" y="521"/>
                  </a:cubicBezTo>
                  <a:lnTo>
                    <a:pt x="1487" y="516"/>
                  </a:lnTo>
                  <a:lnTo>
                    <a:pt x="1495" y="527"/>
                  </a:lnTo>
                  <a:cubicBezTo>
                    <a:pt x="1519" y="560"/>
                    <a:pt x="1533" y="601"/>
                    <a:pt x="1529" y="656"/>
                  </a:cubicBezTo>
                  <a:cubicBezTo>
                    <a:pt x="1497" y="671"/>
                    <a:pt x="1468" y="690"/>
                    <a:pt x="1445" y="715"/>
                  </a:cubicBezTo>
                  <a:cubicBezTo>
                    <a:pt x="1401" y="762"/>
                    <a:pt x="1382" y="827"/>
                    <a:pt x="1394" y="890"/>
                  </a:cubicBezTo>
                  <a:cubicBezTo>
                    <a:pt x="1406" y="953"/>
                    <a:pt x="1448" y="1007"/>
                    <a:pt x="1506" y="1034"/>
                  </a:cubicBezTo>
                  <a:cubicBezTo>
                    <a:pt x="1516" y="1039"/>
                    <a:pt x="1529" y="1045"/>
                    <a:pt x="1533" y="1051"/>
                  </a:cubicBezTo>
                  <a:cubicBezTo>
                    <a:pt x="1535" y="1054"/>
                    <a:pt x="1538" y="1058"/>
                    <a:pt x="1535" y="1072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PA-任意多边形 72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3875" y="2072"/>
              <a:ext cx="322" cy="319"/>
            </a:xfrm>
            <a:custGeom>
              <a:avLst/>
              <a:gdLst>
                <a:gd name="T0" fmla="*/ 422 w 852"/>
                <a:gd name="T1" fmla="*/ 2 h 846"/>
                <a:gd name="T2" fmla="*/ 0 w 852"/>
                <a:gd name="T3" fmla="*/ 424 h 846"/>
                <a:gd name="T4" fmla="*/ 127 w 852"/>
                <a:gd name="T5" fmla="*/ 724 h 846"/>
                <a:gd name="T6" fmla="*/ 422 w 852"/>
                <a:gd name="T7" fmla="*/ 846 h 846"/>
                <a:gd name="T8" fmla="*/ 427 w 852"/>
                <a:gd name="T9" fmla="*/ 846 h 846"/>
                <a:gd name="T10" fmla="*/ 850 w 852"/>
                <a:gd name="T11" fmla="*/ 422 h 846"/>
                <a:gd name="T12" fmla="*/ 723 w 852"/>
                <a:gd name="T13" fmla="*/ 123 h 846"/>
                <a:gd name="T14" fmla="*/ 422 w 852"/>
                <a:gd name="T15" fmla="*/ 2 h 846"/>
                <a:gd name="T16" fmla="*/ 425 w 852"/>
                <a:gd name="T17" fmla="*/ 666 h 846"/>
                <a:gd name="T18" fmla="*/ 253 w 852"/>
                <a:gd name="T19" fmla="*/ 596 h 846"/>
                <a:gd name="T20" fmla="*/ 180 w 852"/>
                <a:gd name="T21" fmla="*/ 423 h 846"/>
                <a:gd name="T22" fmla="*/ 424 w 852"/>
                <a:gd name="T23" fmla="*/ 181 h 846"/>
                <a:gd name="T24" fmla="*/ 428 w 852"/>
                <a:gd name="T25" fmla="*/ 181 h 846"/>
                <a:gd name="T26" fmla="*/ 597 w 852"/>
                <a:gd name="T27" fmla="*/ 251 h 846"/>
                <a:gd name="T28" fmla="*/ 671 w 852"/>
                <a:gd name="T29" fmla="*/ 423 h 846"/>
                <a:gd name="T30" fmla="*/ 425 w 852"/>
                <a:gd name="T31" fmla="*/ 66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2" h="846">
                  <a:moveTo>
                    <a:pt x="422" y="2"/>
                  </a:moveTo>
                  <a:cubicBezTo>
                    <a:pt x="185" y="5"/>
                    <a:pt x="0" y="190"/>
                    <a:pt x="0" y="424"/>
                  </a:cubicBezTo>
                  <a:cubicBezTo>
                    <a:pt x="1" y="537"/>
                    <a:pt x="46" y="644"/>
                    <a:pt x="127" y="724"/>
                  </a:cubicBezTo>
                  <a:cubicBezTo>
                    <a:pt x="206" y="803"/>
                    <a:pt x="311" y="846"/>
                    <a:pt x="422" y="846"/>
                  </a:cubicBezTo>
                  <a:lnTo>
                    <a:pt x="427" y="846"/>
                  </a:lnTo>
                  <a:cubicBezTo>
                    <a:pt x="662" y="843"/>
                    <a:pt x="852" y="653"/>
                    <a:pt x="850" y="422"/>
                  </a:cubicBezTo>
                  <a:cubicBezTo>
                    <a:pt x="849" y="308"/>
                    <a:pt x="804" y="202"/>
                    <a:pt x="723" y="123"/>
                  </a:cubicBezTo>
                  <a:cubicBezTo>
                    <a:pt x="642" y="43"/>
                    <a:pt x="535" y="0"/>
                    <a:pt x="422" y="2"/>
                  </a:cubicBezTo>
                  <a:close/>
                  <a:moveTo>
                    <a:pt x="425" y="666"/>
                  </a:moveTo>
                  <a:cubicBezTo>
                    <a:pt x="358" y="672"/>
                    <a:pt x="299" y="642"/>
                    <a:pt x="253" y="596"/>
                  </a:cubicBezTo>
                  <a:cubicBezTo>
                    <a:pt x="206" y="550"/>
                    <a:pt x="180" y="488"/>
                    <a:pt x="180" y="423"/>
                  </a:cubicBezTo>
                  <a:cubicBezTo>
                    <a:pt x="180" y="289"/>
                    <a:pt x="287" y="183"/>
                    <a:pt x="424" y="181"/>
                  </a:cubicBezTo>
                  <a:lnTo>
                    <a:pt x="428" y="181"/>
                  </a:lnTo>
                  <a:cubicBezTo>
                    <a:pt x="491" y="181"/>
                    <a:pt x="552" y="206"/>
                    <a:pt x="597" y="251"/>
                  </a:cubicBezTo>
                  <a:cubicBezTo>
                    <a:pt x="644" y="297"/>
                    <a:pt x="670" y="358"/>
                    <a:pt x="671" y="423"/>
                  </a:cubicBezTo>
                  <a:cubicBezTo>
                    <a:pt x="672" y="556"/>
                    <a:pt x="561" y="665"/>
                    <a:pt x="425" y="666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1322028" y="918076"/>
            <a:ext cx="1727200" cy="33718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市场数据分析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83881" y="1317125"/>
            <a:ext cx="2559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+mn-ea"/>
              </a:rPr>
              <a:t>请输入文本内容，请输入文本内容</a:t>
            </a:r>
          </a:p>
          <a:p>
            <a:r>
              <a:rPr lang="zh-CN" altLang="en-US" sz="1000" dirty="0">
                <a:latin typeface="+mn-ea"/>
                <a:sym typeface="+mn-ea"/>
              </a:rPr>
              <a:t>请输入文本内容，请输入文本内容</a:t>
            </a:r>
          </a:p>
          <a:p>
            <a:r>
              <a:rPr lang="zh-CN" altLang="en-US" sz="1000" dirty="0">
                <a:latin typeface="+mn-ea"/>
                <a:sym typeface="+mn-ea"/>
              </a:rPr>
              <a:t>请输入文本内容，请输入文本内容</a:t>
            </a:r>
            <a:endParaRPr lang="zh-CN" altLang="en-US" sz="1000" dirty="0">
              <a:latin typeface="+mn-ea"/>
            </a:endParaRPr>
          </a:p>
          <a:p>
            <a:r>
              <a:rPr lang="zh-CN" altLang="en-US" sz="1000" dirty="0">
                <a:latin typeface="+mn-ea"/>
                <a:sym typeface="+mn-ea"/>
              </a:rPr>
              <a:t>请输入文本内容，请输入文本内容</a:t>
            </a:r>
            <a:endParaRPr lang="zh-CN" altLang="en-US" sz="1000" dirty="0">
              <a:latin typeface="+mn-ea"/>
            </a:endParaRPr>
          </a:p>
        </p:txBody>
      </p:sp>
      <p:grpSp>
        <p:nvGrpSpPr>
          <p:cNvPr id="20" name="PA-告警管理-286592"/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720615" y="2280893"/>
            <a:ext cx="381970" cy="384161"/>
            <a:chOff x="3315" y="1636"/>
            <a:chExt cx="1046" cy="1052"/>
          </a:xfrm>
          <a:solidFill>
            <a:schemeClr val="bg1"/>
          </a:solidFill>
        </p:grpSpPr>
        <p:sp>
          <p:nvSpPr>
            <p:cNvPr id="21" name="PA-任意多边形 69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3547" y="1947"/>
              <a:ext cx="377" cy="741"/>
            </a:xfrm>
            <a:custGeom>
              <a:avLst/>
              <a:gdLst>
                <a:gd name="T0" fmla="*/ 646 w 1000"/>
                <a:gd name="T1" fmla="*/ 1784 h 1964"/>
                <a:gd name="T2" fmla="*/ 478 w 1000"/>
                <a:gd name="T3" fmla="*/ 1661 h 1964"/>
                <a:gd name="T4" fmla="*/ 292 w 1000"/>
                <a:gd name="T5" fmla="*/ 1661 h 1964"/>
                <a:gd name="T6" fmla="*/ 646 w 1000"/>
                <a:gd name="T7" fmla="*/ 1964 h 1964"/>
                <a:gd name="T8" fmla="*/ 1000 w 1000"/>
                <a:gd name="T9" fmla="*/ 1661 h 1964"/>
                <a:gd name="T10" fmla="*/ 814 w 1000"/>
                <a:gd name="T11" fmla="*/ 1661 h 1964"/>
                <a:gd name="T12" fmla="*/ 646 w 1000"/>
                <a:gd name="T13" fmla="*/ 1784 h 1964"/>
                <a:gd name="T14" fmla="*/ 112 w 1000"/>
                <a:gd name="T15" fmla="*/ 27 h 1964"/>
                <a:gd name="T16" fmla="*/ 0 w 1000"/>
                <a:gd name="T17" fmla="*/ 360 h 1964"/>
                <a:gd name="T18" fmla="*/ 0 w 1000"/>
                <a:gd name="T19" fmla="*/ 866 h 1964"/>
                <a:gd name="T20" fmla="*/ 51 w 1000"/>
                <a:gd name="T21" fmla="*/ 916 h 1964"/>
                <a:gd name="T22" fmla="*/ 101 w 1000"/>
                <a:gd name="T23" fmla="*/ 866 h 1964"/>
                <a:gd name="T24" fmla="*/ 101 w 1000"/>
                <a:gd name="T25" fmla="*/ 360 h 1964"/>
                <a:gd name="T26" fmla="*/ 192 w 1000"/>
                <a:gd name="T27" fmla="*/ 87 h 1964"/>
                <a:gd name="T28" fmla="*/ 182 w 1000"/>
                <a:gd name="T29" fmla="*/ 17 h 1964"/>
                <a:gd name="T30" fmla="*/ 112 w 1000"/>
                <a:gd name="T31" fmla="*/ 27 h 1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0" h="1964">
                  <a:moveTo>
                    <a:pt x="646" y="1784"/>
                  </a:moveTo>
                  <a:cubicBezTo>
                    <a:pt x="567" y="1784"/>
                    <a:pt x="502" y="1732"/>
                    <a:pt x="478" y="1661"/>
                  </a:cubicBezTo>
                  <a:lnTo>
                    <a:pt x="292" y="1661"/>
                  </a:lnTo>
                  <a:cubicBezTo>
                    <a:pt x="320" y="1832"/>
                    <a:pt x="468" y="1964"/>
                    <a:pt x="646" y="1964"/>
                  </a:cubicBezTo>
                  <a:cubicBezTo>
                    <a:pt x="824" y="1964"/>
                    <a:pt x="972" y="1832"/>
                    <a:pt x="1000" y="1661"/>
                  </a:cubicBezTo>
                  <a:lnTo>
                    <a:pt x="814" y="1661"/>
                  </a:lnTo>
                  <a:cubicBezTo>
                    <a:pt x="790" y="1732"/>
                    <a:pt x="725" y="1784"/>
                    <a:pt x="646" y="1784"/>
                  </a:cubicBezTo>
                  <a:close/>
                  <a:moveTo>
                    <a:pt x="112" y="27"/>
                  </a:moveTo>
                  <a:cubicBezTo>
                    <a:pt x="39" y="124"/>
                    <a:pt x="0" y="239"/>
                    <a:pt x="0" y="360"/>
                  </a:cubicBezTo>
                  <a:lnTo>
                    <a:pt x="0" y="866"/>
                  </a:lnTo>
                  <a:cubicBezTo>
                    <a:pt x="0" y="894"/>
                    <a:pt x="23" y="916"/>
                    <a:pt x="51" y="916"/>
                  </a:cubicBezTo>
                  <a:cubicBezTo>
                    <a:pt x="79" y="916"/>
                    <a:pt x="101" y="894"/>
                    <a:pt x="101" y="866"/>
                  </a:cubicBezTo>
                  <a:lnTo>
                    <a:pt x="101" y="360"/>
                  </a:lnTo>
                  <a:cubicBezTo>
                    <a:pt x="101" y="261"/>
                    <a:pt x="133" y="167"/>
                    <a:pt x="192" y="87"/>
                  </a:cubicBezTo>
                  <a:cubicBezTo>
                    <a:pt x="209" y="65"/>
                    <a:pt x="205" y="33"/>
                    <a:pt x="182" y="17"/>
                  </a:cubicBezTo>
                  <a:cubicBezTo>
                    <a:pt x="160" y="0"/>
                    <a:pt x="128" y="4"/>
                    <a:pt x="112" y="27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PA-任意多边形 70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315" y="1636"/>
              <a:ext cx="718" cy="914"/>
            </a:xfrm>
            <a:custGeom>
              <a:avLst/>
              <a:gdLst>
                <a:gd name="T0" fmla="*/ 1185 w 1902"/>
                <a:gd name="T1" fmla="*/ 2332 h 2422"/>
                <a:gd name="T2" fmla="*/ 1095 w 1902"/>
                <a:gd name="T3" fmla="*/ 2242 h 2422"/>
                <a:gd name="T4" fmla="*/ 298 w 1902"/>
                <a:gd name="T5" fmla="*/ 2242 h 2422"/>
                <a:gd name="T6" fmla="*/ 453 w 1902"/>
                <a:gd name="T7" fmla="*/ 1846 h 2422"/>
                <a:gd name="T8" fmla="*/ 459 w 1902"/>
                <a:gd name="T9" fmla="*/ 1303 h 2422"/>
                <a:gd name="T10" fmla="*/ 458 w 1902"/>
                <a:gd name="T11" fmla="*/ 1173 h 2422"/>
                <a:gd name="T12" fmla="*/ 716 w 1902"/>
                <a:gd name="T13" fmla="*/ 594 h 2422"/>
                <a:gd name="T14" fmla="*/ 1290 w 1902"/>
                <a:gd name="T15" fmla="*/ 407 h 2422"/>
                <a:gd name="T16" fmla="*/ 1737 w 1902"/>
                <a:gd name="T17" fmla="*/ 637 h 2422"/>
                <a:gd name="T18" fmla="*/ 1864 w 1902"/>
                <a:gd name="T19" fmla="*/ 642 h 2422"/>
                <a:gd name="T20" fmla="*/ 1868 w 1902"/>
                <a:gd name="T21" fmla="*/ 515 h 2422"/>
                <a:gd name="T22" fmla="*/ 1450 w 1902"/>
                <a:gd name="T23" fmla="*/ 257 h 2422"/>
                <a:gd name="T24" fmla="*/ 1450 w 1902"/>
                <a:gd name="T25" fmla="*/ 244 h 2422"/>
                <a:gd name="T26" fmla="*/ 1209 w 1902"/>
                <a:gd name="T27" fmla="*/ 0 h 2422"/>
                <a:gd name="T28" fmla="*/ 968 w 1902"/>
                <a:gd name="T29" fmla="*/ 244 h 2422"/>
                <a:gd name="T30" fmla="*/ 968 w 1902"/>
                <a:gd name="T31" fmla="*/ 257 h 2422"/>
                <a:gd name="T32" fmla="*/ 596 w 1902"/>
                <a:gd name="T33" fmla="*/ 460 h 2422"/>
                <a:gd name="T34" fmla="*/ 278 w 1902"/>
                <a:gd name="T35" fmla="*/ 1173 h 2422"/>
                <a:gd name="T36" fmla="*/ 279 w 1902"/>
                <a:gd name="T37" fmla="*/ 1304 h 2422"/>
                <a:gd name="T38" fmla="*/ 273 w 1902"/>
                <a:gd name="T39" fmla="*/ 1833 h 2422"/>
                <a:gd name="T40" fmla="*/ 40 w 1902"/>
                <a:gd name="T41" fmla="*/ 2264 h 2422"/>
                <a:gd name="T42" fmla="*/ 13 w 1902"/>
                <a:gd name="T43" fmla="*/ 2363 h 2422"/>
                <a:gd name="T44" fmla="*/ 98 w 1902"/>
                <a:gd name="T45" fmla="*/ 2422 h 2422"/>
                <a:gd name="T46" fmla="*/ 1095 w 1902"/>
                <a:gd name="T47" fmla="*/ 2422 h 2422"/>
                <a:gd name="T48" fmla="*/ 1185 w 1902"/>
                <a:gd name="T49" fmla="*/ 2332 h 2422"/>
                <a:gd name="T50" fmla="*/ 1209 w 1902"/>
                <a:gd name="T51" fmla="*/ 179 h 2422"/>
                <a:gd name="T52" fmla="*/ 1267 w 1902"/>
                <a:gd name="T53" fmla="*/ 226 h 2422"/>
                <a:gd name="T54" fmla="*/ 1151 w 1902"/>
                <a:gd name="T55" fmla="*/ 226 h 2422"/>
                <a:gd name="T56" fmla="*/ 1209 w 1902"/>
                <a:gd name="T57" fmla="*/ 179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02" h="2422">
                  <a:moveTo>
                    <a:pt x="1185" y="2332"/>
                  </a:moveTo>
                  <a:cubicBezTo>
                    <a:pt x="1185" y="2283"/>
                    <a:pt x="1145" y="2242"/>
                    <a:pt x="1095" y="2242"/>
                  </a:cubicBezTo>
                  <a:lnTo>
                    <a:pt x="298" y="2242"/>
                  </a:lnTo>
                  <a:cubicBezTo>
                    <a:pt x="369" y="2144"/>
                    <a:pt x="442" y="2007"/>
                    <a:pt x="453" y="1846"/>
                  </a:cubicBezTo>
                  <a:cubicBezTo>
                    <a:pt x="462" y="1704"/>
                    <a:pt x="460" y="1472"/>
                    <a:pt x="459" y="1303"/>
                  </a:cubicBezTo>
                  <a:lnTo>
                    <a:pt x="458" y="1173"/>
                  </a:lnTo>
                  <a:cubicBezTo>
                    <a:pt x="458" y="952"/>
                    <a:pt x="552" y="740"/>
                    <a:pt x="716" y="594"/>
                  </a:cubicBezTo>
                  <a:cubicBezTo>
                    <a:pt x="875" y="451"/>
                    <a:pt x="1078" y="385"/>
                    <a:pt x="1290" y="407"/>
                  </a:cubicBezTo>
                  <a:cubicBezTo>
                    <a:pt x="1460" y="426"/>
                    <a:pt x="1614" y="505"/>
                    <a:pt x="1737" y="637"/>
                  </a:cubicBezTo>
                  <a:cubicBezTo>
                    <a:pt x="1771" y="674"/>
                    <a:pt x="1827" y="676"/>
                    <a:pt x="1864" y="642"/>
                  </a:cubicBezTo>
                  <a:cubicBezTo>
                    <a:pt x="1900" y="608"/>
                    <a:pt x="1902" y="551"/>
                    <a:pt x="1868" y="515"/>
                  </a:cubicBezTo>
                  <a:cubicBezTo>
                    <a:pt x="1752" y="390"/>
                    <a:pt x="1607" y="302"/>
                    <a:pt x="1450" y="257"/>
                  </a:cubicBezTo>
                  <a:lnTo>
                    <a:pt x="1450" y="244"/>
                  </a:lnTo>
                  <a:cubicBezTo>
                    <a:pt x="1450" y="109"/>
                    <a:pt x="1342" y="0"/>
                    <a:pt x="1209" y="0"/>
                  </a:cubicBezTo>
                  <a:cubicBezTo>
                    <a:pt x="1076" y="0"/>
                    <a:pt x="968" y="109"/>
                    <a:pt x="968" y="244"/>
                  </a:cubicBezTo>
                  <a:lnTo>
                    <a:pt x="968" y="257"/>
                  </a:lnTo>
                  <a:cubicBezTo>
                    <a:pt x="832" y="294"/>
                    <a:pt x="705" y="362"/>
                    <a:pt x="596" y="460"/>
                  </a:cubicBezTo>
                  <a:cubicBezTo>
                    <a:pt x="394" y="641"/>
                    <a:pt x="278" y="901"/>
                    <a:pt x="278" y="1173"/>
                  </a:cubicBezTo>
                  <a:lnTo>
                    <a:pt x="279" y="1304"/>
                  </a:lnTo>
                  <a:cubicBezTo>
                    <a:pt x="281" y="1471"/>
                    <a:pt x="283" y="1698"/>
                    <a:pt x="273" y="1833"/>
                  </a:cubicBezTo>
                  <a:cubicBezTo>
                    <a:pt x="257" y="2076"/>
                    <a:pt x="42" y="2262"/>
                    <a:pt x="40" y="2264"/>
                  </a:cubicBezTo>
                  <a:cubicBezTo>
                    <a:pt x="11" y="2288"/>
                    <a:pt x="0" y="2328"/>
                    <a:pt x="13" y="2363"/>
                  </a:cubicBezTo>
                  <a:cubicBezTo>
                    <a:pt x="26" y="2399"/>
                    <a:pt x="60" y="2422"/>
                    <a:pt x="98" y="2422"/>
                  </a:cubicBezTo>
                  <a:lnTo>
                    <a:pt x="1095" y="2422"/>
                  </a:lnTo>
                  <a:cubicBezTo>
                    <a:pt x="1145" y="2422"/>
                    <a:pt x="1185" y="2382"/>
                    <a:pt x="1185" y="2332"/>
                  </a:cubicBezTo>
                  <a:close/>
                  <a:moveTo>
                    <a:pt x="1209" y="179"/>
                  </a:moveTo>
                  <a:cubicBezTo>
                    <a:pt x="1236" y="179"/>
                    <a:pt x="1259" y="200"/>
                    <a:pt x="1267" y="226"/>
                  </a:cubicBezTo>
                  <a:cubicBezTo>
                    <a:pt x="1228" y="224"/>
                    <a:pt x="1189" y="224"/>
                    <a:pt x="1151" y="226"/>
                  </a:cubicBezTo>
                  <a:cubicBezTo>
                    <a:pt x="1159" y="200"/>
                    <a:pt x="1181" y="179"/>
                    <a:pt x="1209" y="179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PA-任意多边形 71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3709" y="1910"/>
              <a:ext cx="652" cy="646"/>
            </a:xfrm>
            <a:custGeom>
              <a:avLst/>
              <a:gdLst>
                <a:gd name="T0" fmla="*/ 1570 w 1726"/>
                <a:gd name="T1" fmla="*/ 857 h 1711"/>
                <a:gd name="T2" fmla="*/ 1602 w 1726"/>
                <a:gd name="T3" fmla="*/ 821 h 1711"/>
                <a:gd name="T4" fmla="*/ 1641 w 1726"/>
                <a:gd name="T5" fmla="*/ 422 h 1711"/>
                <a:gd name="T6" fmla="*/ 1373 w 1726"/>
                <a:gd name="T7" fmla="*/ 362 h 1711"/>
                <a:gd name="T8" fmla="*/ 1361 w 1726"/>
                <a:gd name="T9" fmla="*/ 322 h 1711"/>
                <a:gd name="T10" fmla="*/ 1287 w 1726"/>
                <a:gd name="T11" fmla="*/ 87 h 1711"/>
                <a:gd name="T12" fmla="*/ 928 w 1726"/>
                <a:gd name="T13" fmla="*/ 76 h 1711"/>
                <a:gd name="T14" fmla="*/ 853 w 1726"/>
                <a:gd name="T15" fmla="*/ 148 h 1711"/>
                <a:gd name="T16" fmla="*/ 646 w 1726"/>
                <a:gd name="T17" fmla="*/ 10 h 1711"/>
                <a:gd name="T18" fmla="*/ 359 w 1726"/>
                <a:gd name="T19" fmla="*/ 289 h 1711"/>
                <a:gd name="T20" fmla="*/ 368 w 1726"/>
                <a:gd name="T21" fmla="*/ 330 h 1711"/>
                <a:gd name="T22" fmla="*/ 343 w 1726"/>
                <a:gd name="T23" fmla="*/ 357 h 1711"/>
                <a:gd name="T24" fmla="*/ 104 w 1726"/>
                <a:gd name="T25" fmla="*/ 407 h 1711"/>
                <a:gd name="T26" fmla="*/ 149 w 1726"/>
                <a:gd name="T27" fmla="*/ 830 h 1711"/>
                <a:gd name="T28" fmla="*/ 133 w 1726"/>
                <a:gd name="T29" fmla="*/ 878 h 1711"/>
                <a:gd name="T30" fmla="*/ 97 w 1726"/>
                <a:gd name="T31" fmla="*/ 1284 h 1711"/>
                <a:gd name="T32" fmla="*/ 356 w 1726"/>
                <a:gd name="T33" fmla="*/ 1346 h 1711"/>
                <a:gd name="T34" fmla="*/ 334 w 1726"/>
                <a:gd name="T35" fmla="*/ 1480 h 1711"/>
                <a:gd name="T36" fmla="*/ 614 w 1726"/>
                <a:gd name="T37" fmla="*/ 1692 h 1711"/>
                <a:gd name="T38" fmla="*/ 867 w 1726"/>
                <a:gd name="T39" fmla="*/ 1540 h 1711"/>
                <a:gd name="T40" fmla="*/ 1068 w 1726"/>
                <a:gd name="T41" fmla="*/ 1696 h 1711"/>
                <a:gd name="T42" fmla="*/ 1287 w 1726"/>
                <a:gd name="T43" fmla="*/ 1621 h 1711"/>
                <a:gd name="T44" fmla="*/ 1357 w 1726"/>
                <a:gd name="T45" fmla="*/ 1349 h 1711"/>
                <a:gd name="T46" fmla="*/ 1631 w 1726"/>
                <a:gd name="T47" fmla="*/ 1288 h 1711"/>
                <a:gd name="T48" fmla="*/ 1678 w 1726"/>
                <a:gd name="T49" fmla="*/ 944 h 1711"/>
                <a:gd name="T50" fmla="*/ 1535 w 1726"/>
                <a:gd name="T51" fmla="*/ 1072 h 1711"/>
                <a:gd name="T52" fmla="*/ 1466 w 1726"/>
                <a:gd name="T53" fmla="*/ 1182 h 1711"/>
                <a:gd name="T54" fmla="*/ 1178 w 1726"/>
                <a:gd name="T55" fmla="*/ 1336 h 1711"/>
                <a:gd name="T56" fmla="*/ 1186 w 1726"/>
                <a:gd name="T57" fmla="*/ 1473 h 1711"/>
                <a:gd name="T58" fmla="*/ 1058 w 1726"/>
                <a:gd name="T59" fmla="*/ 1502 h 1711"/>
                <a:gd name="T60" fmla="*/ 748 w 1726"/>
                <a:gd name="T61" fmla="*/ 1408 h 1711"/>
                <a:gd name="T62" fmla="*/ 646 w 1726"/>
                <a:gd name="T63" fmla="*/ 1516 h 1711"/>
                <a:gd name="T64" fmla="*/ 509 w 1726"/>
                <a:gd name="T65" fmla="*/ 1453 h 1711"/>
                <a:gd name="T66" fmla="*/ 536 w 1726"/>
                <a:gd name="T67" fmla="*/ 1337 h 1711"/>
                <a:gd name="T68" fmla="*/ 350 w 1726"/>
                <a:gd name="T69" fmla="*/ 1169 h 1711"/>
                <a:gd name="T70" fmla="*/ 240 w 1726"/>
                <a:gd name="T71" fmla="*/ 1175 h 1711"/>
                <a:gd name="T72" fmla="*/ 198 w 1726"/>
                <a:gd name="T73" fmla="*/ 1050 h 1711"/>
                <a:gd name="T74" fmla="*/ 329 w 1726"/>
                <a:gd name="T75" fmla="*/ 928 h 1711"/>
                <a:gd name="T76" fmla="*/ 211 w 1726"/>
                <a:gd name="T77" fmla="*/ 662 h 1711"/>
                <a:gd name="T78" fmla="*/ 253 w 1726"/>
                <a:gd name="T79" fmla="*/ 522 h 1711"/>
                <a:gd name="T80" fmla="*/ 540 w 1726"/>
                <a:gd name="T81" fmla="*/ 361 h 1711"/>
                <a:gd name="T82" fmla="*/ 541 w 1726"/>
                <a:gd name="T83" fmla="*/ 296 h 1711"/>
                <a:gd name="T84" fmla="*/ 669 w 1726"/>
                <a:gd name="T85" fmla="*/ 192 h 1711"/>
                <a:gd name="T86" fmla="*/ 899 w 1726"/>
                <a:gd name="T87" fmla="*/ 328 h 1711"/>
                <a:gd name="T88" fmla="*/ 1069 w 1726"/>
                <a:gd name="T89" fmla="*/ 188 h 1711"/>
                <a:gd name="T90" fmla="*/ 1196 w 1726"/>
                <a:gd name="T91" fmla="*/ 245 h 1711"/>
                <a:gd name="T92" fmla="*/ 1177 w 1726"/>
                <a:gd name="T93" fmla="*/ 366 h 1711"/>
                <a:gd name="T94" fmla="*/ 1478 w 1726"/>
                <a:gd name="T95" fmla="*/ 521 h 1711"/>
                <a:gd name="T96" fmla="*/ 1495 w 1726"/>
                <a:gd name="T97" fmla="*/ 527 h 1711"/>
                <a:gd name="T98" fmla="*/ 1445 w 1726"/>
                <a:gd name="T99" fmla="*/ 715 h 1711"/>
                <a:gd name="T100" fmla="*/ 1506 w 1726"/>
                <a:gd name="T101" fmla="*/ 1034 h 1711"/>
                <a:gd name="T102" fmla="*/ 1535 w 1726"/>
                <a:gd name="T103" fmla="*/ 1072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26" h="1711">
                  <a:moveTo>
                    <a:pt x="1582" y="871"/>
                  </a:moveTo>
                  <a:cubicBezTo>
                    <a:pt x="1574" y="868"/>
                    <a:pt x="1571" y="861"/>
                    <a:pt x="1570" y="857"/>
                  </a:cubicBezTo>
                  <a:cubicBezTo>
                    <a:pt x="1570" y="852"/>
                    <a:pt x="1570" y="845"/>
                    <a:pt x="1576" y="838"/>
                  </a:cubicBezTo>
                  <a:cubicBezTo>
                    <a:pt x="1583" y="831"/>
                    <a:pt x="1591" y="826"/>
                    <a:pt x="1602" y="821"/>
                  </a:cubicBezTo>
                  <a:cubicBezTo>
                    <a:pt x="1682" y="785"/>
                    <a:pt x="1726" y="715"/>
                    <a:pt x="1717" y="634"/>
                  </a:cubicBezTo>
                  <a:cubicBezTo>
                    <a:pt x="1709" y="550"/>
                    <a:pt x="1684" y="481"/>
                    <a:pt x="1641" y="422"/>
                  </a:cubicBezTo>
                  <a:cubicBezTo>
                    <a:pt x="1584" y="343"/>
                    <a:pt x="1498" y="318"/>
                    <a:pt x="1410" y="355"/>
                  </a:cubicBezTo>
                  <a:cubicBezTo>
                    <a:pt x="1397" y="360"/>
                    <a:pt x="1386" y="362"/>
                    <a:pt x="1373" y="362"/>
                  </a:cubicBezTo>
                  <a:cubicBezTo>
                    <a:pt x="1367" y="362"/>
                    <a:pt x="1357" y="356"/>
                    <a:pt x="1356" y="350"/>
                  </a:cubicBezTo>
                  <a:cubicBezTo>
                    <a:pt x="1355" y="341"/>
                    <a:pt x="1357" y="333"/>
                    <a:pt x="1361" y="322"/>
                  </a:cubicBezTo>
                  <a:cubicBezTo>
                    <a:pt x="1369" y="298"/>
                    <a:pt x="1382" y="261"/>
                    <a:pt x="1373" y="215"/>
                  </a:cubicBezTo>
                  <a:cubicBezTo>
                    <a:pt x="1359" y="146"/>
                    <a:pt x="1309" y="106"/>
                    <a:pt x="1287" y="87"/>
                  </a:cubicBezTo>
                  <a:cubicBezTo>
                    <a:pt x="1222" y="34"/>
                    <a:pt x="1146" y="18"/>
                    <a:pt x="1095" y="10"/>
                  </a:cubicBezTo>
                  <a:cubicBezTo>
                    <a:pt x="1030" y="0"/>
                    <a:pt x="968" y="25"/>
                    <a:pt x="928" y="76"/>
                  </a:cubicBezTo>
                  <a:cubicBezTo>
                    <a:pt x="913" y="96"/>
                    <a:pt x="899" y="116"/>
                    <a:pt x="890" y="136"/>
                  </a:cubicBezTo>
                  <a:cubicBezTo>
                    <a:pt x="888" y="142"/>
                    <a:pt x="873" y="160"/>
                    <a:pt x="853" y="148"/>
                  </a:cubicBezTo>
                  <a:cubicBezTo>
                    <a:pt x="845" y="143"/>
                    <a:pt x="840" y="132"/>
                    <a:pt x="832" y="115"/>
                  </a:cubicBezTo>
                  <a:cubicBezTo>
                    <a:pt x="795" y="39"/>
                    <a:pt x="728" y="0"/>
                    <a:pt x="646" y="10"/>
                  </a:cubicBezTo>
                  <a:cubicBezTo>
                    <a:pt x="556" y="20"/>
                    <a:pt x="485" y="48"/>
                    <a:pt x="428" y="93"/>
                  </a:cubicBezTo>
                  <a:cubicBezTo>
                    <a:pt x="365" y="144"/>
                    <a:pt x="341" y="214"/>
                    <a:pt x="359" y="289"/>
                  </a:cubicBezTo>
                  <a:cubicBezTo>
                    <a:pt x="361" y="297"/>
                    <a:pt x="362" y="304"/>
                    <a:pt x="365" y="313"/>
                  </a:cubicBezTo>
                  <a:cubicBezTo>
                    <a:pt x="365" y="313"/>
                    <a:pt x="368" y="323"/>
                    <a:pt x="368" y="330"/>
                  </a:cubicBezTo>
                  <a:cubicBezTo>
                    <a:pt x="368" y="335"/>
                    <a:pt x="369" y="340"/>
                    <a:pt x="367" y="345"/>
                  </a:cubicBezTo>
                  <a:cubicBezTo>
                    <a:pt x="364" y="351"/>
                    <a:pt x="357" y="358"/>
                    <a:pt x="343" y="357"/>
                  </a:cubicBezTo>
                  <a:cubicBezTo>
                    <a:pt x="332" y="357"/>
                    <a:pt x="318" y="354"/>
                    <a:pt x="291" y="346"/>
                  </a:cubicBezTo>
                  <a:cubicBezTo>
                    <a:pt x="251" y="335"/>
                    <a:pt x="173" y="328"/>
                    <a:pt x="104" y="407"/>
                  </a:cubicBezTo>
                  <a:cubicBezTo>
                    <a:pt x="55" y="462"/>
                    <a:pt x="36" y="525"/>
                    <a:pt x="23" y="580"/>
                  </a:cubicBezTo>
                  <a:cubicBezTo>
                    <a:pt x="0" y="675"/>
                    <a:pt x="37" y="791"/>
                    <a:pt x="149" y="830"/>
                  </a:cubicBezTo>
                  <a:cubicBezTo>
                    <a:pt x="150" y="831"/>
                    <a:pt x="166" y="831"/>
                    <a:pt x="168" y="849"/>
                  </a:cubicBezTo>
                  <a:cubicBezTo>
                    <a:pt x="169" y="858"/>
                    <a:pt x="156" y="869"/>
                    <a:pt x="133" y="878"/>
                  </a:cubicBezTo>
                  <a:cubicBezTo>
                    <a:pt x="54" y="912"/>
                    <a:pt x="11" y="983"/>
                    <a:pt x="18" y="1074"/>
                  </a:cubicBezTo>
                  <a:cubicBezTo>
                    <a:pt x="23" y="1151"/>
                    <a:pt x="50" y="1222"/>
                    <a:pt x="97" y="1284"/>
                  </a:cubicBezTo>
                  <a:cubicBezTo>
                    <a:pt x="146" y="1348"/>
                    <a:pt x="219" y="1375"/>
                    <a:pt x="299" y="1357"/>
                  </a:cubicBezTo>
                  <a:cubicBezTo>
                    <a:pt x="322" y="1351"/>
                    <a:pt x="343" y="1347"/>
                    <a:pt x="356" y="1346"/>
                  </a:cubicBezTo>
                  <a:cubicBezTo>
                    <a:pt x="357" y="1353"/>
                    <a:pt x="352" y="1366"/>
                    <a:pt x="347" y="1378"/>
                  </a:cubicBezTo>
                  <a:cubicBezTo>
                    <a:pt x="338" y="1401"/>
                    <a:pt x="327" y="1437"/>
                    <a:pt x="334" y="1480"/>
                  </a:cubicBezTo>
                  <a:cubicBezTo>
                    <a:pt x="342" y="1528"/>
                    <a:pt x="366" y="1568"/>
                    <a:pt x="408" y="1603"/>
                  </a:cubicBezTo>
                  <a:cubicBezTo>
                    <a:pt x="463" y="1648"/>
                    <a:pt x="530" y="1677"/>
                    <a:pt x="614" y="1692"/>
                  </a:cubicBezTo>
                  <a:cubicBezTo>
                    <a:pt x="712" y="1711"/>
                    <a:pt x="804" y="1663"/>
                    <a:pt x="839" y="1573"/>
                  </a:cubicBezTo>
                  <a:cubicBezTo>
                    <a:pt x="841" y="1568"/>
                    <a:pt x="848" y="1539"/>
                    <a:pt x="867" y="1540"/>
                  </a:cubicBezTo>
                  <a:cubicBezTo>
                    <a:pt x="883" y="1541"/>
                    <a:pt x="884" y="1554"/>
                    <a:pt x="894" y="1576"/>
                  </a:cubicBezTo>
                  <a:cubicBezTo>
                    <a:pt x="929" y="1652"/>
                    <a:pt x="994" y="1696"/>
                    <a:pt x="1068" y="1696"/>
                  </a:cubicBezTo>
                  <a:cubicBezTo>
                    <a:pt x="1077" y="1696"/>
                    <a:pt x="1085" y="1696"/>
                    <a:pt x="1094" y="1695"/>
                  </a:cubicBezTo>
                  <a:cubicBezTo>
                    <a:pt x="1164" y="1686"/>
                    <a:pt x="1229" y="1661"/>
                    <a:pt x="1287" y="1621"/>
                  </a:cubicBezTo>
                  <a:cubicBezTo>
                    <a:pt x="1369" y="1565"/>
                    <a:pt x="1399" y="1465"/>
                    <a:pt x="1360" y="1377"/>
                  </a:cubicBezTo>
                  <a:cubicBezTo>
                    <a:pt x="1358" y="1373"/>
                    <a:pt x="1353" y="1355"/>
                    <a:pt x="1357" y="1349"/>
                  </a:cubicBezTo>
                  <a:cubicBezTo>
                    <a:pt x="1365" y="1336"/>
                    <a:pt x="1392" y="1348"/>
                    <a:pt x="1422" y="1356"/>
                  </a:cubicBezTo>
                  <a:cubicBezTo>
                    <a:pt x="1499" y="1375"/>
                    <a:pt x="1574" y="1352"/>
                    <a:pt x="1631" y="1288"/>
                  </a:cubicBezTo>
                  <a:cubicBezTo>
                    <a:pt x="1686" y="1225"/>
                    <a:pt x="1704" y="1152"/>
                    <a:pt x="1712" y="1103"/>
                  </a:cubicBezTo>
                  <a:cubicBezTo>
                    <a:pt x="1726" y="1028"/>
                    <a:pt x="1701" y="975"/>
                    <a:pt x="1678" y="944"/>
                  </a:cubicBezTo>
                  <a:cubicBezTo>
                    <a:pt x="1649" y="906"/>
                    <a:pt x="1612" y="885"/>
                    <a:pt x="1582" y="871"/>
                  </a:cubicBezTo>
                  <a:close/>
                  <a:moveTo>
                    <a:pt x="1535" y="1072"/>
                  </a:moveTo>
                  <a:cubicBezTo>
                    <a:pt x="1527" y="1117"/>
                    <a:pt x="1515" y="1147"/>
                    <a:pt x="1496" y="1168"/>
                  </a:cubicBezTo>
                  <a:cubicBezTo>
                    <a:pt x="1481" y="1185"/>
                    <a:pt x="1475" y="1184"/>
                    <a:pt x="1466" y="1182"/>
                  </a:cubicBezTo>
                  <a:cubicBezTo>
                    <a:pt x="1424" y="1171"/>
                    <a:pt x="1377" y="1162"/>
                    <a:pt x="1325" y="1172"/>
                  </a:cubicBezTo>
                  <a:cubicBezTo>
                    <a:pt x="1248" y="1185"/>
                    <a:pt x="1183" y="1258"/>
                    <a:pt x="1178" y="1336"/>
                  </a:cubicBezTo>
                  <a:cubicBezTo>
                    <a:pt x="1175" y="1379"/>
                    <a:pt x="1180" y="1417"/>
                    <a:pt x="1196" y="1450"/>
                  </a:cubicBezTo>
                  <a:cubicBezTo>
                    <a:pt x="1201" y="1462"/>
                    <a:pt x="1190" y="1470"/>
                    <a:pt x="1186" y="1473"/>
                  </a:cubicBezTo>
                  <a:cubicBezTo>
                    <a:pt x="1151" y="1497"/>
                    <a:pt x="1113" y="1511"/>
                    <a:pt x="1068" y="1517"/>
                  </a:cubicBezTo>
                  <a:cubicBezTo>
                    <a:pt x="1067" y="1516"/>
                    <a:pt x="1063" y="1512"/>
                    <a:pt x="1058" y="1502"/>
                  </a:cubicBezTo>
                  <a:cubicBezTo>
                    <a:pt x="1033" y="1447"/>
                    <a:pt x="996" y="1407"/>
                    <a:pt x="945" y="1384"/>
                  </a:cubicBezTo>
                  <a:cubicBezTo>
                    <a:pt x="879" y="1354"/>
                    <a:pt x="809" y="1363"/>
                    <a:pt x="748" y="1408"/>
                  </a:cubicBezTo>
                  <a:cubicBezTo>
                    <a:pt x="713" y="1435"/>
                    <a:pt x="687" y="1468"/>
                    <a:pt x="672" y="1507"/>
                  </a:cubicBezTo>
                  <a:cubicBezTo>
                    <a:pt x="670" y="1511"/>
                    <a:pt x="668" y="1519"/>
                    <a:pt x="646" y="1516"/>
                  </a:cubicBezTo>
                  <a:cubicBezTo>
                    <a:pt x="592" y="1506"/>
                    <a:pt x="553" y="1489"/>
                    <a:pt x="522" y="1464"/>
                  </a:cubicBezTo>
                  <a:lnTo>
                    <a:pt x="509" y="1453"/>
                  </a:lnTo>
                  <a:lnTo>
                    <a:pt x="515" y="1443"/>
                  </a:lnTo>
                  <a:cubicBezTo>
                    <a:pt x="526" y="1414"/>
                    <a:pt x="538" y="1379"/>
                    <a:pt x="536" y="1337"/>
                  </a:cubicBezTo>
                  <a:cubicBezTo>
                    <a:pt x="532" y="1252"/>
                    <a:pt x="468" y="1182"/>
                    <a:pt x="384" y="1171"/>
                  </a:cubicBezTo>
                  <a:cubicBezTo>
                    <a:pt x="373" y="1170"/>
                    <a:pt x="362" y="1169"/>
                    <a:pt x="350" y="1169"/>
                  </a:cubicBezTo>
                  <a:cubicBezTo>
                    <a:pt x="317" y="1169"/>
                    <a:pt x="287" y="1175"/>
                    <a:pt x="259" y="1181"/>
                  </a:cubicBezTo>
                  <a:cubicBezTo>
                    <a:pt x="248" y="1184"/>
                    <a:pt x="246" y="1183"/>
                    <a:pt x="240" y="1175"/>
                  </a:cubicBezTo>
                  <a:cubicBezTo>
                    <a:pt x="215" y="1141"/>
                    <a:pt x="200" y="1103"/>
                    <a:pt x="197" y="1061"/>
                  </a:cubicBezTo>
                  <a:cubicBezTo>
                    <a:pt x="197" y="1061"/>
                    <a:pt x="197" y="1052"/>
                    <a:pt x="198" y="1050"/>
                  </a:cubicBezTo>
                  <a:cubicBezTo>
                    <a:pt x="198" y="1048"/>
                    <a:pt x="201" y="1045"/>
                    <a:pt x="203" y="1044"/>
                  </a:cubicBezTo>
                  <a:cubicBezTo>
                    <a:pt x="256" y="1011"/>
                    <a:pt x="303" y="980"/>
                    <a:pt x="329" y="928"/>
                  </a:cubicBezTo>
                  <a:cubicBezTo>
                    <a:pt x="361" y="862"/>
                    <a:pt x="354" y="790"/>
                    <a:pt x="307" y="735"/>
                  </a:cubicBezTo>
                  <a:cubicBezTo>
                    <a:pt x="285" y="709"/>
                    <a:pt x="254" y="677"/>
                    <a:pt x="211" y="662"/>
                  </a:cubicBezTo>
                  <a:cubicBezTo>
                    <a:pt x="191" y="655"/>
                    <a:pt x="198" y="622"/>
                    <a:pt x="198" y="621"/>
                  </a:cubicBezTo>
                  <a:cubicBezTo>
                    <a:pt x="209" y="574"/>
                    <a:pt x="221" y="546"/>
                    <a:pt x="253" y="522"/>
                  </a:cubicBezTo>
                  <a:cubicBezTo>
                    <a:pt x="281" y="530"/>
                    <a:pt x="314" y="540"/>
                    <a:pt x="355" y="537"/>
                  </a:cubicBezTo>
                  <a:cubicBezTo>
                    <a:pt x="459" y="530"/>
                    <a:pt x="533" y="459"/>
                    <a:pt x="540" y="361"/>
                  </a:cubicBezTo>
                  <a:lnTo>
                    <a:pt x="543" y="332"/>
                  </a:lnTo>
                  <a:lnTo>
                    <a:pt x="541" y="296"/>
                  </a:lnTo>
                  <a:cubicBezTo>
                    <a:pt x="539" y="279"/>
                    <a:pt x="537" y="262"/>
                    <a:pt x="541" y="233"/>
                  </a:cubicBezTo>
                  <a:cubicBezTo>
                    <a:pt x="571" y="209"/>
                    <a:pt x="611" y="195"/>
                    <a:pt x="669" y="192"/>
                  </a:cubicBezTo>
                  <a:cubicBezTo>
                    <a:pt x="681" y="217"/>
                    <a:pt x="698" y="249"/>
                    <a:pt x="728" y="278"/>
                  </a:cubicBezTo>
                  <a:cubicBezTo>
                    <a:pt x="774" y="321"/>
                    <a:pt x="836" y="339"/>
                    <a:pt x="899" y="328"/>
                  </a:cubicBezTo>
                  <a:cubicBezTo>
                    <a:pt x="966" y="317"/>
                    <a:pt x="1023" y="274"/>
                    <a:pt x="1052" y="215"/>
                  </a:cubicBezTo>
                  <a:cubicBezTo>
                    <a:pt x="1056" y="206"/>
                    <a:pt x="1062" y="196"/>
                    <a:pt x="1069" y="188"/>
                  </a:cubicBezTo>
                  <a:cubicBezTo>
                    <a:pt x="1118" y="195"/>
                    <a:pt x="1149" y="207"/>
                    <a:pt x="1173" y="226"/>
                  </a:cubicBezTo>
                  <a:cubicBezTo>
                    <a:pt x="1178" y="231"/>
                    <a:pt x="1196" y="245"/>
                    <a:pt x="1196" y="245"/>
                  </a:cubicBezTo>
                  <a:lnTo>
                    <a:pt x="1191" y="263"/>
                  </a:lnTo>
                  <a:cubicBezTo>
                    <a:pt x="1179" y="297"/>
                    <a:pt x="1174" y="331"/>
                    <a:pt x="1177" y="366"/>
                  </a:cubicBezTo>
                  <a:cubicBezTo>
                    <a:pt x="1186" y="461"/>
                    <a:pt x="1268" y="538"/>
                    <a:pt x="1363" y="542"/>
                  </a:cubicBezTo>
                  <a:cubicBezTo>
                    <a:pt x="1402" y="541"/>
                    <a:pt x="1441" y="536"/>
                    <a:pt x="1478" y="521"/>
                  </a:cubicBezTo>
                  <a:lnTo>
                    <a:pt x="1487" y="516"/>
                  </a:lnTo>
                  <a:lnTo>
                    <a:pt x="1495" y="527"/>
                  </a:lnTo>
                  <a:cubicBezTo>
                    <a:pt x="1519" y="560"/>
                    <a:pt x="1533" y="601"/>
                    <a:pt x="1529" y="656"/>
                  </a:cubicBezTo>
                  <a:cubicBezTo>
                    <a:pt x="1497" y="671"/>
                    <a:pt x="1468" y="690"/>
                    <a:pt x="1445" y="715"/>
                  </a:cubicBezTo>
                  <a:cubicBezTo>
                    <a:pt x="1401" y="762"/>
                    <a:pt x="1382" y="827"/>
                    <a:pt x="1394" y="890"/>
                  </a:cubicBezTo>
                  <a:cubicBezTo>
                    <a:pt x="1406" y="953"/>
                    <a:pt x="1448" y="1007"/>
                    <a:pt x="1506" y="1034"/>
                  </a:cubicBezTo>
                  <a:cubicBezTo>
                    <a:pt x="1516" y="1039"/>
                    <a:pt x="1529" y="1045"/>
                    <a:pt x="1533" y="1051"/>
                  </a:cubicBezTo>
                  <a:cubicBezTo>
                    <a:pt x="1535" y="1054"/>
                    <a:pt x="1538" y="1058"/>
                    <a:pt x="1535" y="1072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PA-任意多边形 72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3875" y="2072"/>
              <a:ext cx="322" cy="319"/>
            </a:xfrm>
            <a:custGeom>
              <a:avLst/>
              <a:gdLst>
                <a:gd name="T0" fmla="*/ 422 w 852"/>
                <a:gd name="T1" fmla="*/ 2 h 846"/>
                <a:gd name="T2" fmla="*/ 0 w 852"/>
                <a:gd name="T3" fmla="*/ 424 h 846"/>
                <a:gd name="T4" fmla="*/ 127 w 852"/>
                <a:gd name="T5" fmla="*/ 724 h 846"/>
                <a:gd name="T6" fmla="*/ 422 w 852"/>
                <a:gd name="T7" fmla="*/ 846 h 846"/>
                <a:gd name="T8" fmla="*/ 427 w 852"/>
                <a:gd name="T9" fmla="*/ 846 h 846"/>
                <a:gd name="T10" fmla="*/ 850 w 852"/>
                <a:gd name="T11" fmla="*/ 422 h 846"/>
                <a:gd name="T12" fmla="*/ 723 w 852"/>
                <a:gd name="T13" fmla="*/ 123 h 846"/>
                <a:gd name="T14" fmla="*/ 422 w 852"/>
                <a:gd name="T15" fmla="*/ 2 h 846"/>
                <a:gd name="T16" fmla="*/ 425 w 852"/>
                <a:gd name="T17" fmla="*/ 666 h 846"/>
                <a:gd name="T18" fmla="*/ 253 w 852"/>
                <a:gd name="T19" fmla="*/ 596 h 846"/>
                <a:gd name="T20" fmla="*/ 180 w 852"/>
                <a:gd name="T21" fmla="*/ 423 h 846"/>
                <a:gd name="T22" fmla="*/ 424 w 852"/>
                <a:gd name="T23" fmla="*/ 181 h 846"/>
                <a:gd name="T24" fmla="*/ 428 w 852"/>
                <a:gd name="T25" fmla="*/ 181 h 846"/>
                <a:gd name="T26" fmla="*/ 597 w 852"/>
                <a:gd name="T27" fmla="*/ 251 h 846"/>
                <a:gd name="T28" fmla="*/ 671 w 852"/>
                <a:gd name="T29" fmla="*/ 423 h 846"/>
                <a:gd name="T30" fmla="*/ 425 w 852"/>
                <a:gd name="T31" fmla="*/ 66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2" h="846">
                  <a:moveTo>
                    <a:pt x="422" y="2"/>
                  </a:moveTo>
                  <a:cubicBezTo>
                    <a:pt x="185" y="5"/>
                    <a:pt x="0" y="190"/>
                    <a:pt x="0" y="424"/>
                  </a:cubicBezTo>
                  <a:cubicBezTo>
                    <a:pt x="1" y="537"/>
                    <a:pt x="46" y="644"/>
                    <a:pt x="127" y="724"/>
                  </a:cubicBezTo>
                  <a:cubicBezTo>
                    <a:pt x="206" y="803"/>
                    <a:pt x="311" y="846"/>
                    <a:pt x="422" y="846"/>
                  </a:cubicBezTo>
                  <a:lnTo>
                    <a:pt x="427" y="846"/>
                  </a:lnTo>
                  <a:cubicBezTo>
                    <a:pt x="662" y="843"/>
                    <a:pt x="852" y="653"/>
                    <a:pt x="850" y="422"/>
                  </a:cubicBezTo>
                  <a:cubicBezTo>
                    <a:pt x="849" y="308"/>
                    <a:pt x="804" y="202"/>
                    <a:pt x="723" y="123"/>
                  </a:cubicBezTo>
                  <a:cubicBezTo>
                    <a:pt x="642" y="43"/>
                    <a:pt x="535" y="0"/>
                    <a:pt x="422" y="2"/>
                  </a:cubicBezTo>
                  <a:close/>
                  <a:moveTo>
                    <a:pt x="425" y="666"/>
                  </a:moveTo>
                  <a:cubicBezTo>
                    <a:pt x="358" y="672"/>
                    <a:pt x="299" y="642"/>
                    <a:pt x="253" y="596"/>
                  </a:cubicBezTo>
                  <a:cubicBezTo>
                    <a:pt x="206" y="550"/>
                    <a:pt x="180" y="488"/>
                    <a:pt x="180" y="423"/>
                  </a:cubicBezTo>
                  <a:cubicBezTo>
                    <a:pt x="180" y="289"/>
                    <a:pt x="287" y="183"/>
                    <a:pt x="424" y="181"/>
                  </a:cubicBezTo>
                  <a:lnTo>
                    <a:pt x="428" y="181"/>
                  </a:lnTo>
                  <a:cubicBezTo>
                    <a:pt x="491" y="181"/>
                    <a:pt x="552" y="206"/>
                    <a:pt x="597" y="251"/>
                  </a:cubicBezTo>
                  <a:cubicBezTo>
                    <a:pt x="644" y="297"/>
                    <a:pt x="670" y="358"/>
                    <a:pt x="671" y="423"/>
                  </a:cubicBezTo>
                  <a:cubicBezTo>
                    <a:pt x="672" y="556"/>
                    <a:pt x="561" y="665"/>
                    <a:pt x="425" y="666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322028" y="2271467"/>
            <a:ext cx="1727200" cy="33718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市场数据分析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247020" y="2661113"/>
            <a:ext cx="2559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+mn-ea"/>
              </a:rPr>
              <a:t>请输入文本内容，请输入文本内容</a:t>
            </a:r>
          </a:p>
          <a:p>
            <a:r>
              <a:rPr lang="zh-CN" altLang="en-US" sz="1000" dirty="0">
                <a:latin typeface="+mn-ea"/>
                <a:sym typeface="+mn-ea"/>
              </a:rPr>
              <a:t>请输入文本内容，请输入文本内容</a:t>
            </a:r>
          </a:p>
          <a:p>
            <a:r>
              <a:rPr lang="zh-CN" altLang="en-US" sz="1000" dirty="0">
                <a:latin typeface="+mn-ea"/>
                <a:sym typeface="+mn-ea"/>
              </a:rPr>
              <a:t>请输入文本内容，请输入文本内容</a:t>
            </a:r>
            <a:endParaRPr lang="zh-CN" altLang="en-US" sz="1000" dirty="0">
              <a:latin typeface="+mn-ea"/>
            </a:endParaRPr>
          </a:p>
          <a:p>
            <a:r>
              <a:rPr lang="zh-CN" altLang="en-US" sz="1000" dirty="0">
                <a:latin typeface="+mn-ea"/>
                <a:sym typeface="+mn-ea"/>
              </a:rPr>
              <a:t>请输入文本内容，请输入文本内容</a:t>
            </a:r>
            <a:endParaRPr lang="zh-CN" altLang="en-US" sz="1000" dirty="0">
              <a:latin typeface="+mn-ea"/>
            </a:endParaRPr>
          </a:p>
        </p:txBody>
      </p:sp>
      <p:grpSp>
        <p:nvGrpSpPr>
          <p:cNvPr id="27" name="PA-告警管理-286592"/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761028" y="3557424"/>
            <a:ext cx="381970" cy="384161"/>
            <a:chOff x="3315" y="1636"/>
            <a:chExt cx="1046" cy="1052"/>
          </a:xfrm>
          <a:solidFill>
            <a:schemeClr val="bg1"/>
          </a:solidFill>
        </p:grpSpPr>
        <p:sp>
          <p:nvSpPr>
            <p:cNvPr id="28" name="PA-任意多边形 69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3547" y="1947"/>
              <a:ext cx="377" cy="741"/>
            </a:xfrm>
            <a:custGeom>
              <a:avLst/>
              <a:gdLst>
                <a:gd name="T0" fmla="*/ 646 w 1000"/>
                <a:gd name="T1" fmla="*/ 1784 h 1964"/>
                <a:gd name="T2" fmla="*/ 478 w 1000"/>
                <a:gd name="T3" fmla="*/ 1661 h 1964"/>
                <a:gd name="T4" fmla="*/ 292 w 1000"/>
                <a:gd name="T5" fmla="*/ 1661 h 1964"/>
                <a:gd name="T6" fmla="*/ 646 w 1000"/>
                <a:gd name="T7" fmla="*/ 1964 h 1964"/>
                <a:gd name="T8" fmla="*/ 1000 w 1000"/>
                <a:gd name="T9" fmla="*/ 1661 h 1964"/>
                <a:gd name="T10" fmla="*/ 814 w 1000"/>
                <a:gd name="T11" fmla="*/ 1661 h 1964"/>
                <a:gd name="T12" fmla="*/ 646 w 1000"/>
                <a:gd name="T13" fmla="*/ 1784 h 1964"/>
                <a:gd name="T14" fmla="*/ 112 w 1000"/>
                <a:gd name="T15" fmla="*/ 27 h 1964"/>
                <a:gd name="T16" fmla="*/ 0 w 1000"/>
                <a:gd name="T17" fmla="*/ 360 h 1964"/>
                <a:gd name="T18" fmla="*/ 0 w 1000"/>
                <a:gd name="T19" fmla="*/ 866 h 1964"/>
                <a:gd name="T20" fmla="*/ 51 w 1000"/>
                <a:gd name="T21" fmla="*/ 916 h 1964"/>
                <a:gd name="T22" fmla="*/ 101 w 1000"/>
                <a:gd name="T23" fmla="*/ 866 h 1964"/>
                <a:gd name="T24" fmla="*/ 101 w 1000"/>
                <a:gd name="T25" fmla="*/ 360 h 1964"/>
                <a:gd name="T26" fmla="*/ 192 w 1000"/>
                <a:gd name="T27" fmla="*/ 87 h 1964"/>
                <a:gd name="T28" fmla="*/ 182 w 1000"/>
                <a:gd name="T29" fmla="*/ 17 h 1964"/>
                <a:gd name="T30" fmla="*/ 112 w 1000"/>
                <a:gd name="T31" fmla="*/ 27 h 1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0" h="1964">
                  <a:moveTo>
                    <a:pt x="646" y="1784"/>
                  </a:moveTo>
                  <a:cubicBezTo>
                    <a:pt x="567" y="1784"/>
                    <a:pt x="502" y="1732"/>
                    <a:pt x="478" y="1661"/>
                  </a:cubicBezTo>
                  <a:lnTo>
                    <a:pt x="292" y="1661"/>
                  </a:lnTo>
                  <a:cubicBezTo>
                    <a:pt x="320" y="1832"/>
                    <a:pt x="468" y="1964"/>
                    <a:pt x="646" y="1964"/>
                  </a:cubicBezTo>
                  <a:cubicBezTo>
                    <a:pt x="824" y="1964"/>
                    <a:pt x="972" y="1832"/>
                    <a:pt x="1000" y="1661"/>
                  </a:cubicBezTo>
                  <a:lnTo>
                    <a:pt x="814" y="1661"/>
                  </a:lnTo>
                  <a:cubicBezTo>
                    <a:pt x="790" y="1732"/>
                    <a:pt x="725" y="1784"/>
                    <a:pt x="646" y="1784"/>
                  </a:cubicBezTo>
                  <a:close/>
                  <a:moveTo>
                    <a:pt x="112" y="27"/>
                  </a:moveTo>
                  <a:cubicBezTo>
                    <a:pt x="39" y="124"/>
                    <a:pt x="0" y="239"/>
                    <a:pt x="0" y="360"/>
                  </a:cubicBezTo>
                  <a:lnTo>
                    <a:pt x="0" y="866"/>
                  </a:lnTo>
                  <a:cubicBezTo>
                    <a:pt x="0" y="894"/>
                    <a:pt x="23" y="916"/>
                    <a:pt x="51" y="916"/>
                  </a:cubicBezTo>
                  <a:cubicBezTo>
                    <a:pt x="79" y="916"/>
                    <a:pt x="101" y="894"/>
                    <a:pt x="101" y="866"/>
                  </a:cubicBezTo>
                  <a:lnTo>
                    <a:pt x="101" y="360"/>
                  </a:lnTo>
                  <a:cubicBezTo>
                    <a:pt x="101" y="261"/>
                    <a:pt x="133" y="167"/>
                    <a:pt x="192" y="87"/>
                  </a:cubicBezTo>
                  <a:cubicBezTo>
                    <a:pt x="209" y="65"/>
                    <a:pt x="205" y="33"/>
                    <a:pt x="182" y="17"/>
                  </a:cubicBezTo>
                  <a:cubicBezTo>
                    <a:pt x="160" y="0"/>
                    <a:pt x="128" y="4"/>
                    <a:pt x="112" y="27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PA-任意多边形 70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3315" y="1636"/>
              <a:ext cx="718" cy="914"/>
            </a:xfrm>
            <a:custGeom>
              <a:avLst/>
              <a:gdLst>
                <a:gd name="T0" fmla="*/ 1185 w 1902"/>
                <a:gd name="T1" fmla="*/ 2332 h 2422"/>
                <a:gd name="T2" fmla="*/ 1095 w 1902"/>
                <a:gd name="T3" fmla="*/ 2242 h 2422"/>
                <a:gd name="T4" fmla="*/ 298 w 1902"/>
                <a:gd name="T5" fmla="*/ 2242 h 2422"/>
                <a:gd name="T6" fmla="*/ 453 w 1902"/>
                <a:gd name="T7" fmla="*/ 1846 h 2422"/>
                <a:gd name="T8" fmla="*/ 459 w 1902"/>
                <a:gd name="T9" fmla="*/ 1303 h 2422"/>
                <a:gd name="T10" fmla="*/ 458 w 1902"/>
                <a:gd name="T11" fmla="*/ 1173 h 2422"/>
                <a:gd name="T12" fmla="*/ 716 w 1902"/>
                <a:gd name="T13" fmla="*/ 594 h 2422"/>
                <a:gd name="T14" fmla="*/ 1290 w 1902"/>
                <a:gd name="T15" fmla="*/ 407 h 2422"/>
                <a:gd name="T16" fmla="*/ 1737 w 1902"/>
                <a:gd name="T17" fmla="*/ 637 h 2422"/>
                <a:gd name="T18" fmla="*/ 1864 w 1902"/>
                <a:gd name="T19" fmla="*/ 642 h 2422"/>
                <a:gd name="T20" fmla="*/ 1868 w 1902"/>
                <a:gd name="T21" fmla="*/ 515 h 2422"/>
                <a:gd name="T22" fmla="*/ 1450 w 1902"/>
                <a:gd name="T23" fmla="*/ 257 h 2422"/>
                <a:gd name="T24" fmla="*/ 1450 w 1902"/>
                <a:gd name="T25" fmla="*/ 244 h 2422"/>
                <a:gd name="T26" fmla="*/ 1209 w 1902"/>
                <a:gd name="T27" fmla="*/ 0 h 2422"/>
                <a:gd name="T28" fmla="*/ 968 w 1902"/>
                <a:gd name="T29" fmla="*/ 244 h 2422"/>
                <a:gd name="T30" fmla="*/ 968 w 1902"/>
                <a:gd name="T31" fmla="*/ 257 h 2422"/>
                <a:gd name="T32" fmla="*/ 596 w 1902"/>
                <a:gd name="T33" fmla="*/ 460 h 2422"/>
                <a:gd name="T34" fmla="*/ 278 w 1902"/>
                <a:gd name="T35" fmla="*/ 1173 h 2422"/>
                <a:gd name="T36" fmla="*/ 279 w 1902"/>
                <a:gd name="T37" fmla="*/ 1304 h 2422"/>
                <a:gd name="T38" fmla="*/ 273 w 1902"/>
                <a:gd name="T39" fmla="*/ 1833 h 2422"/>
                <a:gd name="T40" fmla="*/ 40 w 1902"/>
                <a:gd name="T41" fmla="*/ 2264 h 2422"/>
                <a:gd name="T42" fmla="*/ 13 w 1902"/>
                <a:gd name="T43" fmla="*/ 2363 h 2422"/>
                <a:gd name="T44" fmla="*/ 98 w 1902"/>
                <a:gd name="T45" fmla="*/ 2422 h 2422"/>
                <a:gd name="T46" fmla="*/ 1095 w 1902"/>
                <a:gd name="T47" fmla="*/ 2422 h 2422"/>
                <a:gd name="T48" fmla="*/ 1185 w 1902"/>
                <a:gd name="T49" fmla="*/ 2332 h 2422"/>
                <a:gd name="T50" fmla="*/ 1209 w 1902"/>
                <a:gd name="T51" fmla="*/ 179 h 2422"/>
                <a:gd name="T52" fmla="*/ 1267 w 1902"/>
                <a:gd name="T53" fmla="*/ 226 h 2422"/>
                <a:gd name="T54" fmla="*/ 1151 w 1902"/>
                <a:gd name="T55" fmla="*/ 226 h 2422"/>
                <a:gd name="T56" fmla="*/ 1209 w 1902"/>
                <a:gd name="T57" fmla="*/ 179 h 2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02" h="2422">
                  <a:moveTo>
                    <a:pt x="1185" y="2332"/>
                  </a:moveTo>
                  <a:cubicBezTo>
                    <a:pt x="1185" y="2283"/>
                    <a:pt x="1145" y="2242"/>
                    <a:pt x="1095" y="2242"/>
                  </a:cubicBezTo>
                  <a:lnTo>
                    <a:pt x="298" y="2242"/>
                  </a:lnTo>
                  <a:cubicBezTo>
                    <a:pt x="369" y="2144"/>
                    <a:pt x="442" y="2007"/>
                    <a:pt x="453" y="1846"/>
                  </a:cubicBezTo>
                  <a:cubicBezTo>
                    <a:pt x="462" y="1704"/>
                    <a:pt x="460" y="1472"/>
                    <a:pt x="459" y="1303"/>
                  </a:cubicBezTo>
                  <a:lnTo>
                    <a:pt x="458" y="1173"/>
                  </a:lnTo>
                  <a:cubicBezTo>
                    <a:pt x="458" y="952"/>
                    <a:pt x="552" y="740"/>
                    <a:pt x="716" y="594"/>
                  </a:cubicBezTo>
                  <a:cubicBezTo>
                    <a:pt x="875" y="451"/>
                    <a:pt x="1078" y="385"/>
                    <a:pt x="1290" y="407"/>
                  </a:cubicBezTo>
                  <a:cubicBezTo>
                    <a:pt x="1460" y="426"/>
                    <a:pt x="1614" y="505"/>
                    <a:pt x="1737" y="637"/>
                  </a:cubicBezTo>
                  <a:cubicBezTo>
                    <a:pt x="1771" y="674"/>
                    <a:pt x="1827" y="676"/>
                    <a:pt x="1864" y="642"/>
                  </a:cubicBezTo>
                  <a:cubicBezTo>
                    <a:pt x="1900" y="608"/>
                    <a:pt x="1902" y="551"/>
                    <a:pt x="1868" y="515"/>
                  </a:cubicBezTo>
                  <a:cubicBezTo>
                    <a:pt x="1752" y="390"/>
                    <a:pt x="1607" y="302"/>
                    <a:pt x="1450" y="257"/>
                  </a:cubicBezTo>
                  <a:lnTo>
                    <a:pt x="1450" y="244"/>
                  </a:lnTo>
                  <a:cubicBezTo>
                    <a:pt x="1450" y="109"/>
                    <a:pt x="1342" y="0"/>
                    <a:pt x="1209" y="0"/>
                  </a:cubicBezTo>
                  <a:cubicBezTo>
                    <a:pt x="1076" y="0"/>
                    <a:pt x="968" y="109"/>
                    <a:pt x="968" y="244"/>
                  </a:cubicBezTo>
                  <a:lnTo>
                    <a:pt x="968" y="257"/>
                  </a:lnTo>
                  <a:cubicBezTo>
                    <a:pt x="832" y="294"/>
                    <a:pt x="705" y="362"/>
                    <a:pt x="596" y="460"/>
                  </a:cubicBezTo>
                  <a:cubicBezTo>
                    <a:pt x="394" y="641"/>
                    <a:pt x="278" y="901"/>
                    <a:pt x="278" y="1173"/>
                  </a:cubicBezTo>
                  <a:lnTo>
                    <a:pt x="279" y="1304"/>
                  </a:lnTo>
                  <a:cubicBezTo>
                    <a:pt x="281" y="1471"/>
                    <a:pt x="283" y="1698"/>
                    <a:pt x="273" y="1833"/>
                  </a:cubicBezTo>
                  <a:cubicBezTo>
                    <a:pt x="257" y="2076"/>
                    <a:pt x="42" y="2262"/>
                    <a:pt x="40" y="2264"/>
                  </a:cubicBezTo>
                  <a:cubicBezTo>
                    <a:pt x="11" y="2288"/>
                    <a:pt x="0" y="2328"/>
                    <a:pt x="13" y="2363"/>
                  </a:cubicBezTo>
                  <a:cubicBezTo>
                    <a:pt x="26" y="2399"/>
                    <a:pt x="60" y="2422"/>
                    <a:pt x="98" y="2422"/>
                  </a:cubicBezTo>
                  <a:lnTo>
                    <a:pt x="1095" y="2422"/>
                  </a:lnTo>
                  <a:cubicBezTo>
                    <a:pt x="1145" y="2422"/>
                    <a:pt x="1185" y="2382"/>
                    <a:pt x="1185" y="2332"/>
                  </a:cubicBezTo>
                  <a:close/>
                  <a:moveTo>
                    <a:pt x="1209" y="179"/>
                  </a:moveTo>
                  <a:cubicBezTo>
                    <a:pt x="1236" y="179"/>
                    <a:pt x="1259" y="200"/>
                    <a:pt x="1267" y="226"/>
                  </a:cubicBezTo>
                  <a:cubicBezTo>
                    <a:pt x="1228" y="224"/>
                    <a:pt x="1189" y="224"/>
                    <a:pt x="1151" y="226"/>
                  </a:cubicBezTo>
                  <a:cubicBezTo>
                    <a:pt x="1159" y="200"/>
                    <a:pt x="1181" y="179"/>
                    <a:pt x="1209" y="179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PA-任意多边形 71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3709" y="1910"/>
              <a:ext cx="652" cy="646"/>
            </a:xfrm>
            <a:custGeom>
              <a:avLst/>
              <a:gdLst>
                <a:gd name="T0" fmla="*/ 1570 w 1726"/>
                <a:gd name="T1" fmla="*/ 857 h 1711"/>
                <a:gd name="T2" fmla="*/ 1602 w 1726"/>
                <a:gd name="T3" fmla="*/ 821 h 1711"/>
                <a:gd name="T4" fmla="*/ 1641 w 1726"/>
                <a:gd name="T5" fmla="*/ 422 h 1711"/>
                <a:gd name="T6" fmla="*/ 1373 w 1726"/>
                <a:gd name="T7" fmla="*/ 362 h 1711"/>
                <a:gd name="T8" fmla="*/ 1361 w 1726"/>
                <a:gd name="T9" fmla="*/ 322 h 1711"/>
                <a:gd name="T10" fmla="*/ 1287 w 1726"/>
                <a:gd name="T11" fmla="*/ 87 h 1711"/>
                <a:gd name="T12" fmla="*/ 928 w 1726"/>
                <a:gd name="T13" fmla="*/ 76 h 1711"/>
                <a:gd name="T14" fmla="*/ 853 w 1726"/>
                <a:gd name="T15" fmla="*/ 148 h 1711"/>
                <a:gd name="T16" fmla="*/ 646 w 1726"/>
                <a:gd name="T17" fmla="*/ 10 h 1711"/>
                <a:gd name="T18" fmla="*/ 359 w 1726"/>
                <a:gd name="T19" fmla="*/ 289 h 1711"/>
                <a:gd name="T20" fmla="*/ 368 w 1726"/>
                <a:gd name="T21" fmla="*/ 330 h 1711"/>
                <a:gd name="T22" fmla="*/ 343 w 1726"/>
                <a:gd name="T23" fmla="*/ 357 h 1711"/>
                <a:gd name="T24" fmla="*/ 104 w 1726"/>
                <a:gd name="T25" fmla="*/ 407 h 1711"/>
                <a:gd name="T26" fmla="*/ 149 w 1726"/>
                <a:gd name="T27" fmla="*/ 830 h 1711"/>
                <a:gd name="T28" fmla="*/ 133 w 1726"/>
                <a:gd name="T29" fmla="*/ 878 h 1711"/>
                <a:gd name="T30" fmla="*/ 97 w 1726"/>
                <a:gd name="T31" fmla="*/ 1284 h 1711"/>
                <a:gd name="T32" fmla="*/ 356 w 1726"/>
                <a:gd name="T33" fmla="*/ 1346 h 1711"/>
                <a:gd name="T34" fmla="*/ 334 w 1726"/>
                <a:gd name="T35" fmla="*/ 1480 h 1711"/>
                <a:gd name="T36" fmla="*/ 614 w 1726"/>
                <a:gd name="T37" fmla="*/ 1692 h 1711"/>
                <a:gd name="T38" fmla="*/ 867 w 1726"/>
                <a:gd name="T39" fmla="*/ 1540 h 1711"/>
                <a:gd name="T40" fmla="*/ 1068 w 1726"/>
                <a:gd name="T41" fmla="*/ 1696 h 1711"/>
                <a:gd name="T42" fmla="*/ 1287 w 1726"/>
                <a:gd name="T43" fmla="*/ 1621 h 1711"/>
                <a:gd name="T44" fmla="*/ 1357 w 1726"/>
                <a:gd name="T45" fmla="*/ 1349 h 1711"/>
                <a:gd name="T46" fmla="*/ 1631 w 1726"/>
                <a:gd name="T47" fmla="*/ 1288 h 1711"/>
                <a:gd name="T48" fmla="*/ 1678 w 1726"/>
                <a:gd name="T49" fmla="*/ 944 h 1711"/>
                <a:gd name="T50" fmla="*/ 1535 w 1726"/>
                <a:gd name="T51" fmla="*/ 1072 h 1711"/>
                <a:gd name="T52" fmla="*/ 1466 w 1726"/>
                <a:gd name="T53" fmla="*/ 1182 h 1711"/>
                <a:gd name="T54" fmla="*/ 1178 w 1726"/>
                <a:gd name="T55" fmla="*/ 1336 h 1711"/>
                <a:gd name="T56" fmla="*/ 1186 w 1726"/>
                <a:gd name="T57" fmla="*/ 1473 h 1711"/>
                <a:gd name="T58" fmla="*/ 1058 w 1726"/>
                <a:gd name="T59" fmla="*/ 1502 h 1711"/>
                <a:gd name="T60" fmla="*/ 748 w 1726"/>
                <a:gd name="T61" fmla="*/ 1408 h 1711"/>
                <a:gd name="T62" fmla="*/ 646 w 1726"/>
                <a:gd name="T63" fmla="*/ 1516 h 1711"/>
                <a:gd name="T64" fmla="*/ 509 w 1726"/>
                <a:gd name="T65" fmla="*/ 1453 h 1711"/>
                <a:gd name="T66" fmla="*/ 536 w 1726"/>
                <a:gd name="T67" fmla="*/ 1337 h 1711"/>
                <a:gd name="T68" fmla="*/ 350 w 1726"/>
                <a:gd name="T69" fmla="*/ 1169 h 1711"/>
                <a:gd name="T70" fmla="*/ 240 w 1726"/>
                <a:gd name="T71" fmla="*/ 1175 h 1711"/>
                <a:gd name="T72" fmla="*/ 198 w 1726"/>
                <a:gd name="T73" fmla="*/ 1050 h 1711"/>
                <a:gd name="T74" fmla="*/ 329 w 1726"/>
                <a:gd name="T75" fmla="*/ 928 h 1711"/>
                <a:gd name="T76" fmla="*/ 211 w 1726"/>
                <a:gd name="T77" fmla="*/ 662 h 1711"/>
                <a:gd name="T78" fmla="*/ 253 w 1726"/>
                <a:gd name="T79" fmla="*/ 522 h 1711"/>
                <a:gd name="T80" fmla="*/ 540 w 1726"/>
                <a:gd name="T81" fmla="*/ 361 h 1711"/>
                <a:gd name="T82" fmla="*/ 541 w 1726"/>
                <a:gd name="T83" fmla="*/ 296 h 1711"/>
                <a:gd name="T84" fmla="*/ 669 w 1726"/>
                <a:gd name="T85" fmla="*/ 192 h 1711"/>
                <a:gd name="T86" fmla="*/ 899 w 1726"/>
                <a:gd name="T87" fmla="*/ 328 h 1711"/>
                <a:gd name="T88" fmla="*/ 1069 w 1726"/>
                <a:gd name="T89" fmla="*/ 188 h 1711"/>
                <a:gd name="T90" fmla="*/ 1196 w 1726"/>
                <a:gd name="T91" fmla="*/ 245 h 1711"/>
                <a:gd name="T92" fmla="*/ 1177 w 1726"/>
                <a:gd name="T93" fmla="*/ 366 h 1711"/>
                <a:gd name="T94" fmla="*/ 1478 w 1726"/>
                <a:gd name="T95" fmla="*/ 521 h 1711"/>
                <a:gd name="T96" fmla="*/ 1495 w 1726"/>
                <a:gd name="T97" fmla="*/ 527 h 1711"/>
                <a:gd name="T98" fmla="*/ 1445 w 1726"/>
                <a:gd name="T99" fmla="*/ 715 h 1711"/>
                <a:gd name="T100" fmla="*/ 1506 w 1726"/>
                <a:gd name="T101" fmla="*/ 1034 h 1711"/>
                <a:gd name="T102" fmla="*/ 1535 w 1726"/>
                <a:gd name="T103" fmla="*/ 1072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26" h="1711">
                  <a:moveTo>
                    <a:pt x="1582" y="871"/>
                  </a:moveTo>
                  <a:cubicBezTo>
                    <a:pt x="1574" y="868"/>
                    <a:pt x="1571" y="861"/>
                    <a:pt x="1570" y="857"/>
                  </a:cubicBezTo>
                  <a:cubicBezTo>
                    <a:pt x="1570" y="852"/>
                    <a:pt x="1570" y="845"/>
                    <a:pt x="1576" y="838"/>
                  </a:cubicBezTo>
                  <a:cubicBezTo>
                    <a:pt x="1583" y="831"/>
                    <a:pt x="1591" y="826"/>
                    <a:pt x="1602" y="821"/>
                  </a:cubicBezTo>
                  <a:cubicBezTo>
                    <a:pt x="1682" y="785"/>
                    <a:pt x="1726" y="715"/>
                    <a:pt x="1717" y="634"/>
                  </a:cubicBezTo>
                  <a:cubicBezTo>
                    <a:pt x="1709" y="550"/>
                    <a:pt x="1684" y="481"/>
                    <a:pt x="1641" y="422"/>
                  </a:cubicBezTo>
                  <a:cubicBezTo>
                    <a:pt x="1584" y="343"/>
                    <a:pt x="1498" y="318"/>
                    <a:pt x="1410" y="355"/>
                  </a:cubicBezTo>
                  <a:cubicBezTo>
                    <a:pt x="1397" y="360"/>
                    <a:pt x="1386" y="362"/>
                    <a:pt x="1373" y="362"/>
                  </a:cubicBezTo>
                  <a:cubicBezTo>
                    <a:pt x="1367" y="362"/>
                    <a:pt x="1357" y="356"/>
                    <a:pt x="1356" y="350"/>
                  </a:cubicBezTo>
                  <a:cubicBezTo>
                    <a:pt x="1355" y="341"/>
                    <a:pt x="1357" y="333"/>
                    <a:pt x="1361" y="322"/>
                  </a:cubicBezTo>
                  <a:cubicBezTo>
                    <a:pt x="1369" y="298"/>
                    <a:pt x="1382" y="261"/>
                    <a:pt x="1373" y="215"/>
                  </a:cubicBezTo>
                  <a:cubicBezTo>
                    <a:pt x="1359" y="146"/>
                    <a:pt x="1309" y="106"/>
                    <a:pt x="1287" y="87"/>
                  </a:cubicBezTo>
                  <a:cubicBezTo>
                    <a:pt x="1222" y="34"/>
                    <a:pt x="1146" y="18"/>
                    <a:pt x="1095" y="10"/>
                  </a:cubicBezTo>
                  <a:cubicBezTo>
                    <a:pt x="1030" y="0"/>
                    <a:pt x="968" y="25"/>
                    <a:pt x="928" y="76"/>
                  </a:cubicBezTo>
                  <a:cubicBezTo>
                    <a:pt x="913" y="96"/>
                    <a:pt x="899" y="116"/>
                    <a:pt x="890" y="136"/>
                  </a:cubicBezTo>
                  <a:cubicBezTo>
                    <a:pt x="888" y="142"/>
                    <a:pt x="873" y="160"/>
                    <a:pt x="853" y="148"/>
                  </a:cubicBezTo>
                  <a:cubicBezTo>
                    <a:pt x="845" y="143"/>
                    <a:pt x="840" y="132"/>
                    <a:pt x="832" y="115"/>
                  </a:cubicBezTo>
                  <a:cubicBezTo>
                    <a:pt x="795" y="39"/>
                    <a:pt x="728" y="0"/>
                    <a:pt x="646" y="10"/>
                  </a:cubicBezTo>
                  <a:cubicBezTo>
                    <a:pt x="556" y="20"/>
                    <a:pt x="485" y="48"/>
                    <a:pt x="428" y="93"/>
                  </a:cubicBezTo>
                  <a:cubicBezTo>
                    <a:pt x="365" y="144"/>
                    <a:pt x="341" y="214"/>
                    <a:pt x="359" y="289"/>
                  </a:cubicBezTo>
                  <a:cubicBezTo>
                    <a:pt x="361" y="297"/>
                    <a:pt x="362" y="304"/>
                    <a:pt x="365" y="313"/>
                  </a:cubicBezTo>
                  <a:cubicBezTo>
                    <a:pt x="365" y="313"/>
                    <a:pt x="368" y="323"/>
                    <a:pt x="368" y="330"/>
                  </a:cubicBezTo>
                  <a:cubicBezTo>
                    <a:pt x="368" y="335"/>
                    <a:pt x="369" y="340"/>
                    <a:pt x="367" y="345"/>
                  </a:cubicBezTo>
                  <a:cubicBezTo>
                    <a:pt x="364" y="351"/>
                    <a:pt x="357" y="358"/>
                    <a:pt x="343" y="357"/>
                  </a:cubicBezTo>
                  <a:cubicBezTo>
                    <a:pt x="332" y="357"/>
                    <a:pt x="318" y="354"/>
                    <a:pt x="291" y="346"/>
                  </a:cubicBezTo>
                  <a:cubicBezTo>
                    <a:pt x="251" y="335"/>
                    <a:pt x="173" y="328"/>
                    <a:pt x="104" y="407"/>
                  </a:cubicBezTo>
                  <a:cubicBezTo>
                    <a:pt x="55" y="462"/>
                    <a:pt x="36" y="525"/>
                    <a:pt x="23" y="580"/>
                  </a:cubicBezTo>
                  <a:cubicBezTo>
                    <a:pt x="0" y="675"/>
                    <a:pt x="37" y="791"/>
                    <a:pt x="149" y="830"/>
                  </a:cubicBezTo>
                  <a:cubicBezTo>
                    <a:pt x="150" y="831"/>
                    <a:pt x="166" y="831"/>
                    <a:pt x="168" y="849"/>
                  </a:cubicBezTo>
                  <a:cubicBezTo>
                    <a:pt x="169" y="858"/>
                    <a:pt x="156" y="869"/>
                    <a:pt x="133" y="878"/>
                  </a:cubicBezTo>
                  <a:cubicBezTo>
                    <a:pt x="54" y="912"/>
                    <a:pt x="11" y="983"/>
                    <a:pt x="18" y="1074"/>
                  </a:cubicBezTo>
                  <a:cubicBezTo>
                    <a:pt x="23" y="1151"/>
                    <a:pt x="50" y="1222"/>
                    <a:pt x="97" y="1284"/>
                  </a:cubicBezTo>
                  <a:cubicBezTo>
                    <a:pt x="146" y="1348"/>
                    <a:pt x="219" y="1375"/>
                    <a:pt x="299" y="1357"/>
                  </a:cubicBezTo>
                  <a:cubicBezTo>
                    <a:pt x="322" y="1351"/>
                    <a:pt x="343" y="1347"/>
                    <a:pt x="356" y="1346"/>
                  </a:cubicBezTo>
                  <a:cubicBezTo>
                    <a:pt x="357" y="1353"/>
                    <a:pt x="352" y="1366"/>
                    <a:pt x="347" y="1378"/>
                  </a:cubicBezTo>
                  <a:cubicBezTo>
                    <a:pt x="338" y="1401"/>
                    <a:pt x="327" y="1437"/>
                    <a:pt x="334" y="1480"/>
                  </a:cubicBezTo>
                  <a:cubicBezTo>
                    <a:pt x="342" y="1528"/>
                    <a:pt x="366" y="1568"/>
                    <a:pt x="408" y="1603"/>
                  </a:cubicBezTo>
                  <a:cubicBezTo>
                    <a:pt x="463" y="1648"/>
                    <a:pt x="530" y="1677"/>
                    <a:pt x="614" y="1692"/>
                  </a:cubicBezTo>
                  <a:cubicBezTo>
                    <a:pt x="712" y="1711"/>
                    <a:pt x="804" y="1663"/>
                    <a:pt x="839" y="1573"/>
                  </a:cubicBezTo>
                  <a:cubicBezTo>
                    <a:pt x="841" y="1568"/>
                    <a:pt x="848" y="1539"/>
                    <a:pt x="867" y="1540"/>
                  </a:cubicBezTo>
                  <a:cubicBezTo>
                    <a:pt x="883" y="1541"/>
                    <a:pt x="884" y="1554"/>
                    <a:pt x="894" y="1576"/>
                  </a:cubicBezTo>
                  <a:cubicBezTo>
                    <a:pt x="929" y="1652"/>
                    <a:pt x="994" y="1696"/>
                    <a:pt x="1068" y="1696"/>
                  </a:cubicBezTo>
                  <a:cubicBezTo>
                    <a:pt x="1077" y="1696"/>
                    <a:pt x="1085" y="1696"/>
                    <a:pt x="1094" y="1695"/>
                  </a:cubicBezTo>
                  <a:cubicBezTo>
                    <a:pt x="1164" y="1686"/>
                    <a:pt x="1229" y="1661"/>
                    <a:pt x="1287" y="1621"/>
                  </a:cubicBezTo>
                  <a:cubicBezTo>
                    <a:pt x="1369" y="1565"/>
                    <a:pt x="1399" y="1465"/>
                    <a:pt x="1360" y="1377"/>
                  </a:cubicBezTo>
                  <a:cubicBezTo>
                    <a:pt x="1358" y="1373"/>
                    <a:pt x="1353" y="1355"/>
                    <a:pt x="1357" y="1349"/>
                  </a:cubicBezTo>
                  <a:cubicBezTo>
                    <a:pt x="1365" y="1336"/>
                    <a:pt x="1392" y="1348"/>
                    <a:pt x="1422" y="1356"/>
                  </a:cubicBezTo>
                  <a:cubicBezTo>
                    <a:pt x="1499" y="1375"/>
                    <a:pt x="1574" y="1352"/>
                    <a:pt x="1631" y="1288"/>
                  </a:cubicBezTo>
                  <a:cubicBezTo>
                    <a:pt x="1686" y="1225"/>
                    <a:pt x="1704" y="1152"/>
                    <a:pt x="1712" y="1103"/>
                  </a:cubicBezTo>
                  <a:cubicBezTo>
                    <a:pt x="1726" y="1028"/>
                    <a:pt x="1701" y="975"/>
                    <a:pt x="1678" y="944"/>
                  </a:cubicBezTo>
                  <a:cubicBezTo>
                    <a:pt x="1649" y="906"/>
                    <a:pt x="1612" y="885"/>
                    <a:pt x="1582" y="871"/>
                  </a:cubicBezTo>
                  <a:close/>
                  <a:moveTo>
                    <a:pt x="1535" y="1072"/>
                  </a:moveTo>
                  <a:cubicBezTo>
                    <a:pt x="1527" y="1117"/>
                    <a:pt x="1515" y="1147"/>
                    <a:pt x="1496" y="1168"/>
                  </a:cubicBezTo>
                  <a:cubicBezTo>
                    <a:pt x="1481" y="1185"/>
                    <a:pt x="1475" y="1184"/>
                    <a:pt x="1466" y="1182"/>
                  </a:cubicBezTo>
                  <a:cubicBezTo>
                    <a:pt x="1424" y="1171"/>
                    <a:pt x="1377" y="1162"/>
                    <a:pt x="1325" y="1172"/>
                  </a:cubicBezTo>
                  <a:cubicBezTo>
                    <a:pt x="1248" y="1185"/>
                    <a:pt x="1183" y="1258"/>
                    <a:pt x="1178" y="1336"/>
                  </a:cubicBezTo>
                  <a:cubicBezTo>
                    <a:pt x="1175" y="1379"/>
                    <a:pt x="1180" y="1417"/>
                    <a:pt x="1196" y="1450"/>
                  </a:cubicBezTo>
                  <a:cubicBezTo>
                    <a:pt x="1201" y="1462"/>
                    <a:pt x="1190" y="1470"/>
                    <a:pt x="1186" y="1473"/>
                  </a:cubicBezTo>
                  <a:cubicBezTo>
                    <a:pt x="1151" y="1497"/>
                    <a:pt x="1113" y="1511"/>
                    <a:pt x="1068" y="1517"/>
                  </a:cubicBezTo>
                  <a:cubicBezTo>
                    <a:pt x="1067" y="1516"/>
                    <a:pt x="1063" y="1512"/>
                    <a:pt x="1058" y="1502"/>
                  </a:cubicBezTo>
                  <a:cubicBezTo>
                    <a:pt x="1033" y="1447"/>
                    <a:pt x="996" y="1407"/>
                    <a:pt x="945" y="1384"/>
                  </a:cubicBezTo>
                  <a:cubicBezTo>
                    <a:pt x="879" y="1354"/>
                    <a:pt x="809" y="1363"/>
                    <a:pt x="748" y="1408"/>
                  </a:cubicBezTo>
                  <a:cubicBezTo>
                    <a:pt x="713" y="1435"/>
                    <a:pt x="687" y="1468"/>
                    <a:pt x="672" y="1507"/>
                  </a:cubicBezTo>
                  <a:cubicBezTo>
                    <a:pt x="670" y="1511"/>
                    <a:pt x="668" y="1519"/>
                    <a:pt x="646" y="1516"/>
                  </a:cubicBezTo>
                  <a:cubicBezTo>
                    <a:pt x="592" y="1506"/>
                    <a:pt x="553" y="1489"/>
                    <a:pt x="522" y="1464"/>
                  </a:cubicBezTo>
                  <a:lnTo>
                    <a:pt x="509" y="1453"/>
                  </a:lnTo>
                  <a:lnTo>
                    <a:pt x="515" y="1443"/>
                  </a:lnTo>
                  <a:cubicBezTo>
                    <a:pt x="526" y="1414"/>
                    <a:pt x="538" y="1379"/>
                    <a:pt x="536" y="1337"/>
                  </a:cubicBezTo>
                  <a:cubicBezTo>
                    <a:pt x="532" y="1252"/>
                    <a:pt x="468" y="1182"/>
                    <a:pt x="384" y="1171"/>
                  </a:cubicBezTo>
                  <a:cubicBezTo>
                    <a:pt x="373" y="1170"/>
                    <a:pt x="362" y="1169"/>
                    <a:pt x="350" y="1169"/>
                  </a:cubicBezTo>
                  <a:cubicBezTo>
                    <a:pt x="317" y="1169"/>
                    <a:pt x="287" y="1175"/>
                    <a:pt x="259" y="1181"/>
                  </a:cubicBezTo>
                  <a:cubicBezTo>
                    <a:pt x="248" y="1184"/>
                    <a:pt x="246" y="1183"/>
                    <a:pt x="240" y="1175"/>
                  </a:cubicBezTo>
                  <a:cubicBezTo>
                    <a:pt x="215" y="1141"/>
                    <a:pt x="200" y="1103"/>
                    <a:pt x="197" y="1061"/>
                  </a:cubicBezTo>
                  <a:cubicBezTo>
                    <a:pt x="197" y="1061"/>
                    <a:pt x="197" y="1052"/>
                    <a:pt x="198" y="1050"/>
                  </a:cubicBezTo>
                  <a:cubicBezTo>
                    <a:pt x="198" y="1048"/>
                    <a:pt x="201" y="1045"/>
                    <a:pt x="203" y="1044"/>
                  </a:cubicBezTo>
                  <a:cubicBezTo>
                    <a:pt x="256" y="1011"/>
                    <a:pt x="303" y="980"/>
                    <a:pt x="329" y="928"/>
                  </a:cubicBezTo>
                  <a:cubicBezTo>
                    <a:pt x="361" y="862"/>
                    <a:pt x="354" y="790"/>
                    <a:pt x="307" y="735"/>
                  </a:cubicBezTo>
                  <a:cubicBezTo>
                    <a:pt x="285" y="709"/>
                    <a:pt x="254" y="677"/>
                    <a:pt x="211" y="662"/>
                  </a:cubicBezTo>
                  <a:cubicBezTo>
                    <a:pt x="191" y="655"/>
                    <a:pt x="198" y="622"/>
                    <a:pt x="198" y="621"/>
                  </a:cubicBezTo>
                  <a:cubicBezTo>
                    <a:pt x="209" y="574"/>
                    <a:pt x="221" y="546"/>
                    <a:pt x="253" y="522"/>
                  </a:cubicBezTo>
                  <a:cubicBezTo>
                    <a:pt x="281" y="530"/>
                    <a:pt x="314" y="540"/>
                    <a:pt x="355" y="537"/>
                  </a:cubicBezTo>
                  <a:cubicBezTo>
                    <a:pt x="459" y="530"/>
                    <a:pt x="533" y="459"/>
                    <a:pt x="540" y="361"/>
                  </a:cubicBezTo>
                  <a:lnTo>
                    <a:pt x="543" y="332"/>
                  </a:lnTo>
                  <a:lnTo>
                    <a:pt x="541" y="296"/>
                  </a:lnTo>
                  <a:cubicBezTo>
                    <a:pt x="539" y="279"/>
                    <a:pt x="537" y="262"/>
                    <a:pt x="541" y="233"/>
                  </a:cubicBezTo>
                  <a:cubicBezTo>
                    <a:pt x="571" y="209"/>
                    <a:pt x="611" y="195"/>
                    <a:pt x="669" y="192"/>
                  </a:cubicBezTo>
                  <a:cubicBezTo>
                    <a:pt x="681" y="217"/>
                    <a:pt x="698" y="249"/>
                    <a:pt x="728" y="278"/>
                  </a:cubicBezTo>
                  <a:cubicBezTo>
                    <a:pt x="774" y="321"/>
                    <a:pt x="836" y="339"/>
                    <a:pt x="899" y="328"/>
                  </a:cubicBezTo>
                  <a:cubicBezTo>
                    <a:pt x="966" y="317"/>
                    <a:pt x="1023" y="274"/>
                    <a:pt x="1052" y="215"/>
                  </a:cubicBezTo>
                  <a:cubicBezTo>
                    <a:pt x="1056" y="206"/>
                    <a:pt x="1062" y="196"/>
                    <a:pt x="1069" y="188"/>
                  </a:cubicBezTo>
                  <a:cubicBezTo>
                    <a:pt x="1118" y="195"/>
                    <a:pt x="1149" y="207"/>
                    <a:pt x="1173" y="226"/>
                  </a:cubicBezTo>
                  <a:cubicBezTo>
                    <a:pt x="1178" y="231"/>
                    <a:pt x="1196" y="245"/>
                    <a:pt x="1196" y="245"/>
                  </a:cubicBezTo>
                  <a:lnTo>
                    <a:pt x="1191" y="263"/>
                  </a:lnTo>
                  <a:cubicBezTo>
                    <a:pt x="1179" y="297"/>
                    <a:pt x="1174" y="331"/>
                    <a:pt x="1177" y="366"/>
                  </a:cubicBezTo>
                  <a:cubicBezTo>
                    <a:pt x="1186" y="461"/>
                    <a:pt x="1268" y="538"/>
                    <a:pt x="1363" y="542"/>
                  </a:cubicBezTo>
                  <a:cubicBezTo>
                    <a:pt x="1402" y="541"/>
                    <a:pt x="1441" y="536"/>
                    <a:pt x="1478" y="521"/>
                  </a:cubicBezTo>
                  <a:lnTo>
                    <a:pt x="1487" y="516"/>
                  </a:lnTo>
                  <a:lnTo>
                    <a:pt x="1495" y="527"/>
                  </a:lnTo>
                  <a:cubicBezTo>
                    <a:pt x="1519" y="560"/>
                    <a:pt x="1533" y="601"/>
                    <a:pt x="1529" y="656"/>
                  </a:cubicBezTo>
                  <a:cubicBezTo>
                    <a:pt x="1497" y="671"/>
                    <a:pt x="1468" y="690"/>
                    <a:pt x="1445" y="715"/>
                  </a:cubicBezTo>
                  <a:cubicBezTo>
                    <a:pt x="1401" y="762"/>
                    <a:pt x="1382" y="827"/>
                    <a:pt x="1394" y="890"/>
                  </a:cubicBezTo>
                  <a:cubicBezTo>
                    <a:pt x="1406" y="953"/>
                    <a:pt x="1448" y="1007"/>
                    <a:pt x="1506" y="1034"/>
                  </a:cubicBezTo>
                  <a:cubicBezTo>
                    <a:pt x="1516" y="1039"/>
                    <a:pt x="1529" y="1045"/>
                    <a:pt x="1533" y="1051"/>
                  </a:cubicBezTo>
                  <a:cubicBezTo>
                    <a:pt x="1535" y="1054"/>
                    <a:pt x="1538" y="1058"/>
                    <a:pt x="1535" y="1072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PA-任意多边形 72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3875" y="2072"/>
              <a:ext cx="322" cy="319"/>
            </a:xfrm>
            <a:custGeom>
              <a:avLst/>
              <a:gdLst>
                <a:gd name="T0" fmla="*/ 422 w 852"/>
                <a:gd name="T1" fmla="*/ 2 h 846"/>
                <a:gd name="T2" fmla="*/ 0 w 852"/>
                <a:gd name="T3" fmla="*/ 424 h 846"/>
                <a:gd name="T4" fmla="*/ 127 w 852"/>
                <a:gd name="T5" fmla="*/ 724 h 846"/>
                <a:gd name="T6" fmla="*/ 422 w 852"/>
                <a:gd name="T7" fmla="*/ 846 h 846"/>
                <a:gd name="T8" fmla="*/ 427 w 852"/>
                <a:gd name="T9" fmla="*/ 846 h 846"/>
                <a:gd name="T10" fmla="*/ 850 w 852"/>
                <a:gd name="T11" fmla="*/ 422 h 846"/>
                <a:gd name="T12" fmla="*/ 723 w 852"/>
                <a:gd name="T13" fmla="*/ 123 h 846"/>
                <a:gd name="T14" fmla="*/ 422 w 852"/>
                <a:gd name="T15" fmla="*/ 2 h 846"/>
                <a:gd name="T16" fmla="*/ 425 w 852"/>
                <a:gd name="T17" fmla="*/ 666 h 846"/>
                <a:gd name="T18" fmla="*/ 253 w 852"/>
                <a:gd name="T19" fmla="*/ 596 h 846"/>
                <a:gd name="T20" fmla="*/ 180 w 852"/>
                <a:gd name="T21" fmla="*/ 423 h 846"/>
                <a:gd name="T22" fmla="*/ 424 w 852"/>
                <a:gd name="T23" fmla="*/ 181 h 846"/>
                <a:gd name="T24" fmla="*/ 428 w 852"/>
                <a:gd name="T25" fmla="*/ 181 h 846"/>
                <a:gd name="T26" fmla="*/ 597 w 852"/>
                <a:gd name="T27" fmla="*/ 251 h 846"/>
                <a:gd name="T28" fmla="*/ 671 w 852"/>
                <a:gd name="T29" fmla="*/ 423 h 846"/>
                <a:gd name="T30" fmla="*/ 425 w 852"/>
                <a:gd name="T31" fmla="*/ 66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2" h="846">
                  <a:moveTo>
                    <a:pt x="422" y="2"/>
                  </a:moveTo>
                  <a:cubicBezTo>
                    <a:pt x="185" y="5"/>
                    <a:pt x="0" y="190"/>
                    <a:pt x="0" y="424"/>
                  </a:cubicBezTo>
                  <a:cubicBezTo>
                    <a:pt x="1" y="537"/>
                    <a:pt x="46" y="644"/>
                    <a:pt x="127" y="724"/>
                  </a:cubicBezTo>
                  <a:cubicBezTo>
                    <a:pt x="206" y="803"/>
                    <a:pt x="311" y="846"/>
                    <a:pt x="422" y="846"/>
                  </a:cubicBezTo>
                  <a:lnTo>
                    <a:pt x="427" y="846"/>
                  </a:lnTo>
                  <a:cubicBezTo>
                    <a:pt x="662" y="843"/>
                    <a:pt x="852" y="653"/>
                    <a:pt x="850" y="422"/>
                  </a:cubicBezTo>
                  <a:cubicBezTo>
                    <a:pt x="849" y="308"/>
                    <a:pt x="804" y="202"/>
                    <a:pt x="723" y="123"/>
                  </a:cubicBezTo>
                  <a:cubicBezTo>
                    <a:pt x="642" y="43"/>
                    <a:pt x="535" y="0"/>
                    <a:pt x="422" y="2"/>
                  </a:cubicBezTo>
                  <a:close/>
                  <a:moveTo>
                    <a:pt x="425" y="666"/>
                  </a:moveTo>
                  <a:cubicBezTo>
                    <a:pt x="358" y="672"/>
                    <a:pt x="299" y="642"/>
                    <a:pt x="253" y="596"/>
                  </a:cubicBezTo>
                  <a:cubicBezTo>
                    <a:pt x="206" y="550"/>
                    <a:pt x="180" y="488"/>
                    <a:pt x="180" y="423"/>
                  </a:cubicBezTo>
                  <a:cubicBezTo>
                    <a:pt x="180" y="289"/>
                    <a:pt x="287" y="183"/>
                    <a:pt x="424" y="181"/>
                  </a:cubicBezTo>
                  <a:lnTo>
                    <a:pt x="428" y="181"/>
                  </a:lnTo>
                  <a:cubicBezTo>
                    <a:pt x="491" y="181"/>
                    <a:pt x="552" y="206"/>
                    <a:pt x="597" y="251"/>
                  </a:cubicBezTo>
                  <a:cubicBezTo>
                    <a:pt x="644" y="297"/>
                    <a:pt x="670" y="358"/>
                    <a:pt x="671" y="423"/>
                  </a:cubicBezTo>
                  <a:cubicBezTo>
                    <a:pt x="672" y="556"/>
                    <a:pt x="561" y="665"/>
                    <a:pt x="425" y="666"/>
                  </a:cubicBezTo>
                  <a:close/>
                </a:path>
              </a:pathLst>
            </a:custGeom>
            <a:grpFill/>
            <a:ln w="0">
              <a:solidFill>
                <a:srgbClr val="0066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1353238" y="3558762"/>
            <a:ext cx="1727200" cy="33718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市场数据分析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248363" y="4010703"/>
            <a:ext cx="25596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/>
              <a:t>请输入文本内容，请输入文本内容</a:t>
            </a:r>
          </a:p>
          <a:p>
            <a:r>
              <a:rPr lang="zh-CN" altLang="en-US" sz="1000" dirty="0">
                <a:sym typeface="+mn-ea"/>
              </a:rPr>
              <a:t>请输入文本内容，请输入文本内容</a:t>
            </a:r>
          </a:p>
          <a:p>
            <a:r>
              <a:rPr lang="zh-CN" altLang="en-US" sz="1000" dirty="0">
                <a:sym typeface="+mn-ea"/>
              </a:rPr>
              <a:t>请输入文本内容，请输入文本内容</a:t>
            </a:r>
            <a:endParaRPr lang="zh-CN" altLang="en-US" sz="1000" dirty="0"/>
          </a:p>
          <a:p>
            <a:r>
              <a:rPr lang="zh-CN" altLang="en-US" sz="1000" dirty="0">
                <a:sym typeface="+mn-ea"/>
              </a:rPr>
              <a:t>请输入文本内容，请输入文本内容</a:t>
            </a:r>
            <a:endParaRPr lang="zh-CN" alt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9380" y="128922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25374B"/>
                </a:solidFill>
                <a:latin typeface="+mj-ea"/>
                <a:ea typeface="+mj-ea"/>
              </a:rPr>
              <a:t>面临问题</a:t>
            </a:r>
          </a:p>
        </p:txBody>
      </p:sp>
      <p:sp>
        <p:nvSpPr>
          <p:cNvPr id="6" name="矩形 5"/>
          <p:cNvSpPr/>
          <p:nvPr/>
        </p:nvSpPr>
        <p:spPr>
          <a:xfrm>
            <a:off x="559640" y="549166"/>
            <a:ext cx="126829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kern="1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  <a:cs typeface="Times New Roman" panose="02020603050405020304" pitchFamily="18" charset="0"/>
              </a:rPr>
              <a:t>Facing problems</a:t>
            </a:r>
          </a:p>
        </p:txBody>
      </p:sp>
      <p:sp>
        <p:nvSpPr>
          <p:cNvPr id="83" name="矩形 82" descr="e7d195523061f1c09e9d68d7cf438b91ef959ecb14fc25d26BBA7F7DBC18E55DFF4014AF651F0BF2569D4B6C1DA7F1A4683A481403BD872FC687266AD13265C1DE7C373772FD8728ABDD69ADD03BFF5BE2862BC891DBB79E0B47DAFC0B20EFAF77608A7FC7FF92CC026D93F7E06FB9001E334F7BA7038BEE38ADC10C0B12CB951E4686096DFFE0E7FF8AE1243663E330F405F91E3FFEC22E"/>
          <p:cNvSpPr/>
          <p:nvPr/>
        </p:nvSpPr>
        <p:spPr>
          <a:xfrm>
            <a:off x="1401462" y="1929095"/>
            <a:ext cx="2687782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rPr>
              <a:t>您的内容打在这里，或者通过复制您的文本后，在此框中选择粘贴，并选择只保留文字，建议使用微软雅黑字体。</a:t>
            </a:r>
          </a:p>
        </p:txBody>
      </p:sp>
      <p:pic>
        <p:nvPicPr>
          <p:cNvPr id="8" name="图形 7" descr="带齿轮的头部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 flipH="1">
            <a:off x="3231219" y="1745743"/>
            <a:ext cx="914400" cy="914400"/>
          </a:xfrm>
          <a:prstGeom prst="rect">
            <a:avLst/>
          </a:prstGeom>
        </p:spPr>
      </p:pic>
      <p:pic>
        <p:nvPicPr>
          <p:cNvPr id="10" name="图形 9" descr="带齿轮的头部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424244" y="1627759"/>
            <a:ext cx="914400" cy="914400"/>
          </a:xfrm>
          <a:prstGeom prst="rect">
            <a:avLst/>
          </a:prstGeom>
        </p:spPr>
      </p:pic>
      <p:pic>
        <p:nvPicPr>
          <p:cNvPr id="12" name="图形 11" descr="带齿轮的头部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4423917" y="3123762"/>
            <a:ext cx="914400" cy="914400"/>
          </a:xfrm>
          <a:prstGeom prst="rect">
            <a:avLst/>
          </a:prstGeom>
        </p:spPr>
      </p:pic>
      <p:pic>
        <p:nvPicPr>
          <p:cNvPr id="14" name="图形 13" descr="带齿轮的头部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 flipH="1">
            <a:off x="3231219" y="3123878"/>
            <a:ext cx="914400" cy="914400"/>
          </a:xfrm>
          <a:prstGeom prst="rect">
            <a:avLst/>
          </a:prstGeom>
        </p:spPr>
      </p:pic>
      <p:sp>
        <p:nvSpPr>
          <p:cNvPr id="3" name="Freeform 5"/>
          <p:cNvSpPr/>
          <p:nvPr>
            <p:custDataLst>
              <p:tags r:id="rId1"/>
            </p:custDataLst>
          </p:nvPr>
        </p:nvSpPr>
        <p:spPr bwMode="auto">
          <a:xfrm rot="18000000">
            <a:off x="1344090" y="905757"/>
            <a:ext cx="1382315" cy="1594247"/>
          </a:xfrm>
          <a:custGeom>
            <a:avLst/>
            <a:gdLst>
              <a:gd name="T0" fmla="*/ 153 w 745"/>
              <a:gd name="T1" fmla="*/ 717 h 859"/>
              <a:gd name="T2" fmla="*/ 121 w 745"/>
              <a:gd name="T3" fmla="*/ 477 h 859"/>
              <a:gd name="T4" fmla="*/ 148 w 745"/>
              <a:gd name="T5" fmla="*/ 414 h 859"/>
              <a:gd name="T6" fmla="*/ 111 w 745"/>
              <a:gd name="T7" fmla="*/ 114 h 859"/>
              <a:gd name="T8" fmla="*/ 0 w 745"/>
              <a:gd name="T9" fmla="*/ 0 h 859"/>
              <a:gd name="T10" fmla="*/ 657 w 745"/>
              <a:gd name="T11" fmla="*/ 400 h 859"/>
              <a:gd name="T12" fmla="*/ 664 w 745"/>
              <a:gd name="T13" fmla="*/ 411 h 859"/>
              <a:gd name="T14" fmla="*/ 562 w 745"/>
              <a:gd name="T15" fmla="*/ 814 h 859"/>
              <a:gd name="T16" fmla="*/ 424 w 745"/>
              <a:gd name="T17" fmla="*/ 858 h 859"/>
              <a:gd name="T18" fmla="*/ 343 w 745"/>
              <a:gd name="T19" fmla="*/ 851 h 859"/>
              <a:gd name="T20" fmla="*/ 153 w 745"/>
              <a:gd name="T21" fmla="*/ 717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5" h="859">
                <a:moveTo>
                  <a:pt x="153" y="717"/>
                </a:moveTo>
                <a:cubicBezTo>
                  <a:pt x="109" y="646"/>
                  <a:pt x="98" y="558"/>
                  <a:pt x="121" y="477"/>
                </a:cubicBezTo>
                <a:cubicBezTo>
                  <a:pt x="131" y="457"/>
                  <a:pt x="141" y="436"/>
                  <a:pt x="148" y="414"/>
                </a:cubicBezTo>
                <a:cubicBezTo>
                  <a:pt x="180" y="313"/>
                  <a:pt x="166" y="204"/>
                  <a:pt x="111" y="114"/>
                </a:cubicBezTo>
                <a:cubicBezTo>
                  <a:pt x="82" y="67"/>
                  <a:pt x="44" y="29"/>
                  <a:pt x="0" y="0"/>
                </a:cubicBezTo>
                <a:cubicBezTo>
                  <a:pt x="267" y="20"/>
                  <a:pt x="511" y="164"/>
                  <a:pt x="657" y="400"/>
                </a:cubicBezTo>
                <a:cubicBezTo>
                  <a:pt x="664" y="411"/>
                  <a:pt x="664" y="411"/>
                  <a:pt x="664" y="411"/>
                </a:cubicBezTo>
                <a:cubicBezTo>
                  <a:pt x="745" y="548"/>
                  <a:pt x="699" y="730"/>
                  <a:pt x="562" y="814"/>
                </a:cubicBezTo>
                <a:cubicBezTo>
                  <a:pt x="521" y="839"/>
                  <a:pt x="472" y="854"/>
                  <a:pt x="424" y="858"/>
                </a:cubicBezTo>
                <a:cubicBezTo>
                  <a:pt x="398" y="859"/>
                  <a:pt x="369" y="857"/>
                  <a:pt x="343" y="851"/>
                </a:cubicBezTo>
                <a:cubicBezTo>
                  <a:pt x="262" y="834"/>
                  <a:pt x="195" y="786"/>
                  <a:pt x="153" y="717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6"/>
          <p:cNvSpPr/>
          <p:nvPr>
            <p:custDataLst>
              <p:tags r:id="rId2"/>
            </p:custDataLst>
          </p:nvPr>
        </p:nvSpPr>
        <p:spPr bwMode="auto">
          <a:xfrm rot="18000000">
            <a:off x="416787" y="2325655"/>
            <a:ext cx="1591865" cy="1384697"/>
          </a:xfrm>
          <a:custGeom>
            <a:avLst/>
            <a:gdLst>
              <a:gd name="T0" fmla="*/ 716 w 858"/>
              <a:gd name="T1" fmla="*/ 593 h 746"/>
              <a:gd name="T2" fmla="*/ 477 w 858"/>
              <a:gd name="T3" fmla="*/ 624 h 746"/>
              <a:gd name="T4" fmla="*/ 414 w 858"/>
              <a:gd name="T5" fmla="*/ 598 h 746"/>
              <a:gd name="T6" fmla="*/ 114 w 858"/>
              <a:gd name="T7" fmla="*/ 635 h 746"/>
              <a:gd name="T8" fmla="*/ 0 w 858"/>
              <a:gd name="T9" fmla="*/ 746 h 746"/>
              <a:gd name="T10" fmla="*/ 399 w 858"/>
              <a:gd name="T11" fmla="*/ 88 h 746"/>
              <a:gd name="T12" fmla="*/ 410 w 858"/>
              <a:gd name="T13" fmla="*/ 81 h 746"/>
              <a:gd name="T14" fmla="*/ 813 w 858"/>
              <a:gd name="T15" fmla="*/ 183 h 746"/>
              <a:gd name="T16" fmla="*/ 857 w 858"/>
              <a:gd name="T17" fmla="*/ 321 h 746"/>
              <a:gd name="T18" fmla="*/ 850 w 858"/>
              <a:gd name="T19" fmla="*/ 403 h 746"/>
              <a:gd name="T20" fmla="*/ 716 w 858"/>
              <a:gd name="T21" fmla="*/ 593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8" h="746">
                <a:moveTo>
                  <a:pt x="716" y="593"/>
                </a:moveTo>
                <a:cubicBezTo>
                  <a:pt x="645" y="636"/>
                  <a:pt x="557" y="648"/>
                  <a:pt x="477" y="624"/>
                </a:cubicBezTo>
                <a:cubicBezTo>
                  <a:pt x="457" y="614"/>
                  <a:pt x="435" y="604"/>
                  <a:pt x="414" y="598"/>
                </a:cubicBezTo>
                <a:cubicBezTo>
                  <a:pt x="313" y="566"/>
                  <a:pt x="203" y="580"/>
                  <a:pt x="114" y="635"/>
                </a:cubicBezTo>
                <a:cubicBezTo>
                  <a:pt x="67" y="664"/>
                  <a:pt x="28" y="701"/>
                  <a:pt x="0" y="746"/>
                </a:cubicBezTo>
                <a:cubicBezTo>
                  <a:pt x="19" y="479"/>
                  <a:pt x="163" y="234"/>
                  <a:pt x="399" y="88"/>
                </a:cubicBezTo>
                <a:cubicBezTo>
                  <a:pt x="410" y="81"/>
                  <a:pt x="410" y="81"/>
                  <a:pt x="410" y="81"/>
                </a:cubicBezTo>
                <a:cubicBezTo>
                  <a:pt x="547" y="0"/>
                  <a:pt x="729" y="46"/>
                  <a:pt x="813" y="183"/>
                </a:cubicBezTo>
                <a:cubicBezTo>
                  <a:pt x="839" y="225"/>
                  <a:pt x="853" y="273"/>
                  <a:pt x="857" y="321"/>
                </a:cubicBezTo>
                <a:cubicBezTo>
                  <a:pt x="858" y="348"/>
                  <a:pt x="856" y="376"/>
                  <a:pt x="850" y="403"/>
                </a:cubicBezTo>
                <a:cubicBezTo>
                  <a:pt x="833" y="483"/>
                  <a:pt x="785" y="550"/>
                  <a:pt x="716" y="593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/>
          <p:nvPr>
            <p:custDataLst>
              <p:tags r:id="rId3"/>
            </p:custDataLst>
          </p:nvPr>
        </p:nvSpPr>
        <p:spPr bwMode="auto">
          <a:xfrm rot="18000000">
            <a:off x="1836307" y="3043626"/>
            <a:ext cx="1383506" cy="1595438"/>
          </a:xfrm>
          <a:custGeom>
            <a:avLst/>
            <a:gdLst>
              <a:gd name="T0" fmla="*/ 593 w 746"/>
              <a:gd name="T1" fmla="*/ 142 h 859"/>
              <a:gd name="T2" fmla="*/ 625 w 746"/>
              <a:gd name="T3" fmla="*/ 382 h 859"/>
              <a:gd name="T4" fmla="*/ 598 w 746"/>
              <a:gd name="T5" fmla="*/ 445 h 859"/>
              <a:gd name="T6" fmla="*/ 635 w 746"/>
              <a:gd name="T7" fmla="*/ 745 h 859"/>
              <a:gd name="T8" fmla="*/ 746 w 746"/>
              <a:gd name="T9" fmla="*/ 859 h 859"/>
              <a:gd name="T10" fmla="*/ 88 w 746"/>
              <a:gd name="T11" fmla="*/ 459 h 859"/>
              <a:gd name="T12" fmla="*/ 81 w 746"/>
              <a:gd name="T13" fmla="*/ 448 h 859"/>
              <a:gd name="T14" fmla="*/ 183 w 746"/>
              <a:gd name="T15" fmla="*/ 46 h 859"/>
              <a:gd name="T16" fmla="*/ 321 w 746"/>
              <a:gd name="T17" fmla="*/ 1 h 859"/>
              <a:gd name="T18" fmla="*/ 403 w 746"/>
              <a:gd name="T19" fmla="*/ 8 h 859"/>
              <a:gd name="T20" fmla="*/ 593 w 746"/>
              <a:gd name="T21" fmla="*/ 142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46" h="859">
                <a:moveTo>
                  <a:pt x="593" y="142"/>
                </a:moveTo>
                <a:cubicBezTo>
                  <a:pt x="636" y="213"/>
                  <a:pt x="648" y="301"/>
                  <a:pt x="625" y="382"/>
                </a:cubicBezTo>
                <a:cubicBezTo>
                  <a:pt x="614" y="402"/>
                  <a:pt x="604" y="423"/>
                  <a:pt x="598" y="445"/>
                </a:cubicBezTo>
                <a:cubicBezTo>
                  <a:pt x="566" y="546"/>
                  <a:pt x="580" y="655"/>
                  <a:pt x="635" y="745"/>
                </a:cubicBezTo>
                <a:cubicBezTo>
                  <a:pt x="664" y="792"/>
                  <a:pt x="701" y="830"/>
                  <a:pt x="746" y="859"/>
                </a:cubicBezTo>
                <a:cubicBezTo>
                  <a:pt x="479" y="839"/>
                  <a:pt x="234" y="695"/>
                  <a:pt x="88" y="459"/>
                </a:cubicBezTo>
                <a:cubicBezTo>
                  <a:pt x="81" y="448"/>
                  <a:pt x="81" y="448"/>
                  <a:pt x="81" y="448"/>
                </a:cubicBezTo>
                <a:cubicBezTo>
                  <a:pt x="0" y="311"/>
                  <a:pt x="46" y="129"/>
                  <a:pt x="183" y="46"/>
                </a:cubicBezTo>
                <a:cubicBezTo>
                  <a:pt x="225" y="20"/>
                  <a:pt x="274" y="5"/>
                  <a:pt x="321" y="1"/>
                </a:cubicBezTo>
                <a:cubicBezTo>
                  <a:pt x="348" y="0"/>
                  <a:pt x="376" y="2"/>
                  <a:pt x="403" y="8"/>
                </a:cubicBezTo>
                <a:cubicBezTo>
                  <a:pt x="483" y="26"/>
                  <a:pt x="550" y="73"/>
                  <a:pt x="593" y="142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8"/>
          <p:cNvSpPr/>
          <p:nvPr>
            <p:custDataLst>
              <p:tags r:id="rId4"/>
            </p:custDataLst>
          </p:nvPr>
        </p:nvSpPr>
        <p:spPr bwMode="auto">
          <a:xfrm rot="18000000">
            <a:off x="2521159" y="1817701"/>
            <a:ext cx="1593056" cy="1384697"/>
          </a:xfrm>
          <a:custGeom>
            <a:avLst/>
            <a:gdLst>
              <a:gd name="T0" fmla="*/ 142 w 859"/>
              <a:gd name="T1" fmla="*/ 154 h 746"/>
              <a:gd name="T2" fmla="*/ 382 w 859"/>
              <a:gd name="T3" fmla="*/ 122 h 746"/>
              <a:gd name="T4" fmla="*/ 445 w 859"/>
              <a:gd name="T5" fmla="*/ 148 h 746"/>
              <a:gd name="T6" fmla="*/ 745 w 859"/>
              <a:gd name="T7" fmla="*/ 111 h 746"/>
              <a:gd name="T8" fmla="*/ 859 w 859"/>
              <a:gd name="T9" fmla="*/ 0 h 746"/>
              <a:gd name="T10" fmla="*/ 460 w 859"/>
              <a:gd name="T11" fmla="*/ 658 h 746"/>
              <a:gd name="T12" fmla="*/ 449 w 859"/>
              <a:gd name="T13" fmla="*/ 665 h 746"/>
              <a:gd name="T14" fmla="*/ 46 w 859"/>
              <a:gd name="T15" fmla="*/ 563 h 746"/>
              <a:gd name="T16" fmla="*/ 2 w 859"/>
              <a:gd name="T17" fmla="*/ 425 h 746"/>
              <a:gd name="T18" fmla="*/ 9 w 859"/>
              <a:gd name="T19" fmla="*/ 343 h 746"/>
              <a:gd name="T20" fmla="*/ 142 w 859"/>
              <a:gd name="T21" fmla="*/ 154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9" h="746">
                <a:moveTo>
                  <a:pt x="142" y="154"/>
                </a:moveTo>
                <a:cubicBezTo>
                  <a:pt x="214" y="110"/>
                  <a:pt x="301" y="98"/>
                  <a:pt x="382" y="122"/>
                </a:cubicBezTo>
                <a:cubicBezTo>
                  <a:pt x="402" y="132"/>
                  <a:pt x="423" y="142"/>
                  <a:pt x="445" y="148"/>
                </a:cubicBezTo>
                <a:cubicBezTo>
                  <a:pt x="546" y="180"/>
                  <a:pt x="655" y="167"/>
                  <a:pt x="745" y="111"/>
                </a:cubicBezTo>
                <a:cubicBezTo>
                  <a:pt x="792" y="83"/>
                  <a:pt x="831" y="45"/>
                  <a:pt x="859" y="0"/>
                </a:cubicBezTo>
                <a:cubicBezTo>
                  <a:pt x="839" y="268"/>
                  <a:pt x="695" y="512"/>
                  <a:pt x="460" y="658"/>
                </a:cubicBezTo>
                <a:cubicBezTo>
                  <a:pt x="449" y="665"/>
                  <a:pt x="449" y="665"/>
                  <a:pt x="449" y="665"/>
                </a:cubicBezTo>
                <a:cubicBezTo>
                  <a:pt x="312" y="746"/>
                  <a:pt x="130" y="700"/>
                  <a:pt x="46" y="563"/>
                </a:cubicBezTo>
                <a:cubicBezTo>
                  <a:pt x="20" y="521"/>
                  <a:pt x="5" y="473"/>
                  <a:pt x="2" y="425"/>
                </a:cubicBezTo>
                <a:cubicBezTo>
                  <a:pt x="0" y="398"/>
                  <a:pt x="2" y="370"/>
                  <a:pt x="9" y="343"/>
                </a:cubicBezTo>
                <a:cubicBezTo>
                  <a:pt x="26" y="263"/>
                  <a:pt x="73" y="196"/>
                  <a:pt x="142" y="154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"/>
            </p:custDataLst>
          </p:nvPr>
        </p:nvSpPr>
        <p:spPr>
          <a:xfrm>
            <a:off x="1653101" y="1473686"/>
            <a:ext cx="1073100" cy="507831"/>
          </a:xfrm>
          <a:prstGeom prst="rect">
            <a:avLst/>
          </a:prstGeom>
          <a:noFill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</a:t>
            </a:r>
            <a:r>
              <a:rPr lang="en-US" altLang="zh-CN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55" name="文本框 54"/>
          <p:cNvSpPr txBox="1"/>
          <p:nvPr>
            <p:custDataLst>
              <p:tags r:id="rId6"/>
            </p:custDataLst>
          </p:nvPr>
        </p:nvSpPr>
        <p:spPr>
          <a:xfrm>
            <a:off x="2747173" y="2500207"/>
            <a:ext cx="1073100" cy="507831"/>
          </a:xfrm>
          <a:prstGeom prst="rect">
            <a:avLst/>
          </a:prstGeom>
          <a:noFill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</a:t>
            </a:r>
            <a:r>
              <a:rPr lang="en-US" altLang="zh-CN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56" name="文本框 55"/>
          <p:cNvSpPr txBox="1"/>
          <p:nvPr>
            <p:custDataLst>
              <p:tags r:id="rId7"/>
            </p:custDataLst>
          </p:nvPr>
        </p:nvSpPr>
        <p:spPr>
          <a:xfrm>
            <a:off x="1814430" y="3613005"/>
            <a:ext cx="1073100" cy="507831"/>
          </a:xfrm>
          <a:prstGeom prst="rect">
            <a:avLst/>
          </a:prstGeom>
          <a:noFill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</a:t>
            </a:r>
            <a:r>
              <a:rPr lang="en-US" altLang="zh-CN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57" name="文本框 56"/>
          <p:cNvSpPr txBox="1"/>
          <p:nvPr>
            <p:custDataLst>
              <p:tags r:id="rId8"/>
            </p:custDataLst>
          </p:nvPr>
        </p:nvSpPr>
        <p:spPr>
          <a:xfrm>
            <a:off x="688603" y="2500207"/>
            <a:ext cx="1073100" cy="507831"/>
          </a:xfrm>
          <a:prstGeom prst="rect">
            <a:avLst/>
          </a:prstGeom>
          <a:noFill/>
        </p:spPr>
        <p:txBody>
          <a:bodyPr wrap="square" lIns="67500" tIns="35100" rIns="67500" bIns="3510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</a:t>
            </a:r>
            <a:r>
              <a:rPr lang="en-US" altLang="zh-CN" sz="1600" b="1" spc="300" dirty="0">
                <a:solidFill>
                  <a:srgbClr val="E7E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61" name="椭圆 60"/>
          <p:cNvSpPr/>
          <p:nvPr>
            <p:custDataLst>
              <p:tags r:id="rId9"/>
            </p:custDataLst>
          </p:nvPr>
        </p:nvSpPr>
        <p:spPr>
          <a:xfrm>
            <a:off x="4870208" y="3746532"/>
            <a:ext cx="468262" cy="467995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67500" tIns="0" rIns="67500" bIns="351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2" name="文本框 61"/>
          <p:cNvSpPr txBox="1"/>
          <p:nvPr>
            <p:custDataLst>
              <p:tags r:id="rId10"/>
            </p:custDataLst>
          </p:nvPr>
        </p:nvSpPr>
        <p:spPr>
          <a:xfrm>
            <a:off x="5454046" y="3757334"/>
            <a:ext cx="1160606" cy="286114"/>
          </a:xfrm>
          <a:prstGeom prst="rect">
            <a:avLst/>
          </a:prstGeom>
          <a:noFill/>
        </p:spPr>
        <p:txBody>
          <a:bodyPr wrap="square" lIns="67500" tIns="35100" rIns="67500" bIns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面临问题</a:t>
            </a:r>
          </a:p>
        </p:txBody>
      </p:sp>
      <p:sp>
        <p:nvSpPr>
          <p:cNvPr id="63" name="文本框 62"/>
          <p:cNvSpPr txBox="1"/>
          <p:nvPr>
            <p:custDataLst>
              <p:tags r:id="rId11"/>
            </p:custDataLst>
          </p:nvPr>
        </p:nvSpPr>
        <p:spPr>
          <a:xfrm>
            <a:off x="5384830" y="4097168"/>
            <a:ext cx="3333565" cy="286114"/>
          </a:xfrm>
          <a:prstGeom prst="rect">
            <a:avLst/>
          </a:prstGeom>
        </p:spPr>
        <p:txBody>
          <a:bodyPr vert="horz" wrap="square" lIns="67500" tIns="0" rIns="67500" bIns="351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ym typeface="+mn-ea"/>
              </a:rPr>
              <a:t>请输入文本内容，请输入文本内容，请输入文本内容</a:t>
            </a:r>
            <a:endParaRPr lang="zh-CN" altLang="en-US" sz="1050" spc="150" dirty="0">
              <a:solidFill>
                <a:srgbClr val="000000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>
            <p:custDataLst>
              <p:tags r:id="rId12"/>
            </p:custDataLst>
          </p:nvPr>
        </p:nvSpPr>
        <p:spPr>
          <a:xfrm>
            <a:off x="4870208" y="2900775"/>
            <a:ext cx="468262" cy="467995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67500" tIns="0" rIns="67500" bIns="351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5" name="文本框 64"/>
          <p:cNvSpPr txBox="1"/>
          <p:nvPr>
            <p:custDataLst>
              <p:tags r:id="rId13"/>
            </p:custDataLst>
          </p:nvPr>
        </p:nvSpPr>
        <p:spPr>
          <a:xfrm>
            <a:off x="5454046" y="2874945"/>
            <a:ext cx="1160606" cy="286114"/>
          </a:xfrm>
          <a:prstGeom prst="rect">
            <a:avLst/>
          </a:prstGeom>
          <a:noFill/>
        </p:spPr>
        <p:txBody>
          <a:bodyPr wrap="square" lIns="67500" tIns="35100" rIns="67500" bIns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面临问题</a:t>
            </a:r>
          </a:p>
        </p:txBody>
      </p:sp>
      <p:sp>
        <p:nvSpPr>
          <p:cNvPr id="66" name="文本框 65"/>
          <p:cNvSpPr txBox="1"/>
          <p:nvPr>
            <p:custDataLst>
              <p:tags r:id="rId14"/>
            </p:custDataLst>
          </p:nvPr>
        </p:nvSpPr>
        <p:spPr>
          <a:xfrm>
            <a:off x="5454045" y="3205254"/>
            <a:ext cx="3333565" cy="286114"/>
          </a:xfrm>
          <a:prstGeom prst="rect">
            <a:avLst/>
          </a:prstGeom>
        </p:spPr>
        <p:txBody>
          <a:bodyPr vert="horz" wrap="square" lIns="67500" tIns="0" rIns="67500" bIns="351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ym typeface="+mn-ea"/>
              </a:rPr>
              <a:t>请输入文本内容，请输入文本内容，请输入文本内容</a:t>
            </a:r>
            <a:endParaRPr lang="zh-CN" altLang="en-US" sz="1050" spc="150" dirty="0">
              <a:solidFill>
                <a:srgbClr val="000000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文本框 67"/>
          <p:cNvSpPr txBox="1"/>
          <p:nvPr>
            <p:custDataLst>
              <p:tags r:id="rId15"/>
            </p:custDataLst>
          </p:nvPr>
        </p:nvSpPr>
        <p:spPr>
          <a:xfrm>
            <a:off x="5454046" y="2020559"/>
            <a:ext cx="1079489" cy="286114"/>
          </a:xfrm>
          <a:prstGeom prst="rect">
            <a:avLst/>
          </a:prstGeom>
          <a:noFill/>
        </p:spPr>
        <p:txBody>
          <a:bodyPr wrap="square" lIns="67500" tIns="35100" rIns="67500" bIns="0" anchor="b" anchorCtr="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面临</a:t>
            </a:r>
            <a:r>
              <a:rPr lang="zh-CN" altLang="en-US" sz="1700" b="1" spc="3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问题</a:t>
            </a:r>
          </a:p>
        </p:txBody>
      </p:sp>
      <p:sp>
        <p:nvSpPr>
          <p:cNvPr id="69" name="文本框 68"/>
          <p:cNvSpPr txBox="1"/>
          <p:nvPr>
            <p:custDataLst>
              <p:tags r:id="rId16"/>
            </p:custDataLst>
          </p:nvPr>
        </p:nvSpPr>
        <p:spPr>
          <a:xfrm>
            <a:off x="5454045" y="2343248"/>
            <a:ext cx="3333565" cy="286114"/>
          </a:xfrm>
          <a:prstGeom prst="rect">
            <a:avLst/>
          </a:prstGeom>
        </p:spPr>
        <p:txBody>
          <a:bodyPr vert="horz" wrap="square" lIns="67500" tIns="0" rIns="67500" bIns="351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>
                <a:sym typeface="+mn-ea"/>
              </a:rPr>
              <a:t>请输入文本内容，请输入文本内容，请输入文本内容</a:t>
            </a:r>
            <a:endParaRPr lang="zh-CN" altLang="en-US" sz="1050" spc="150" dirty="0">
              <a:solidFill>
                <a:srgbClr val="000000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>
            <p:custDataLst>
              <p:tags r:id="rId17"/>
            </p:custDataLst>
          </p:nvPr>
        </p:nvSpPr>
        <p:spPr>
          <a:xfrm>
            <a:off x="5454046" y="1195280"/>
            <a:ext cx="1234348" cy="286114"/>
          </a:xfrm>
          <a:prstGeom prst="rect">
            <a:avLst/>
          </a:prstGeom>
          <a:noFill/>
        </p:spPr>
        <p:txBody>
          <a:bodyPr wrap="square" lIns="67500" tIns="35100" rIns="67500" bIns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3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面临问题</a:t>
            </a:r>
          </a:p>
        </p:txBody>
      </p:sp>
      <p:sp>
        <p:nvSpPr>
          <p:cNvPr id="72" name="文本框 71"/>
          <p:cNvSpPr txBox="1"/>
          <p:nvPr>
            <p:custDataLst>
              <p:tags r:id="rId18"/>
            </p:custDataLst>
          </p:nvPr>
        </p:nvSpPr>
        <p:spPr>
          <a:xfrm>
            <a:off x="5454015" y="1481604"/>
            <a:ext cx="3060700" cy="287020"/>
          </a:xfrm>
          <a:prstGeom prst="rect">
            <a:avLst/>
          </a:prstGeom>
        </p:spPr>
        <p:txBody>
          <a:bodyPr vert="horz" wrap="square" lIns="67500" tIns="0" rIns="67500" bIns="3510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ym typeface="+mn-ea"/>
              </a:rPr>
              <a:t>请输入文本内容，请输入文本内容，请输入文本内容</a:t>
            </a:r>
            <a:endParaRPr lang="zh-CN" altLang="en-US" sz="500" spc="150" dirty="0">
              <a:solidFill>
                <a:srgbClr val="000000">
                  <a:lumMod val="10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9"/>
            </p:custDataLst>
          </p:nvPr>
        </p:nvSpPr>
        <p:spPr>
          <a:xfrm>
            <a:off x="4870208" y="2065241"/>
            <a:ext cx="467995" cy="434966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67500" tIns="0" rIns="67500" bIns="351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1" name="椭圆 10"/>
          <p:cNvSpPr/>
          <p:nvPr>
            <p:custDataLst>
              <p:tags r:id="rId20"/>
            </p:custDataLst>
          </p:nvPr>
        </p:nvSpPr>
        <p:spPr>
          <a:xfrm>
            <a:off x="4870208" y="1247117"/>
            <a:ext cx="468262" cy="468262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67500" tIns="0" rIns="67500" bIns="3510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4964_1*i*1"/>
  <p:tag name="KSO_WM_TEMPLATE_CATEGORY" val="crop"/>
  <p:tag name="KSO_WM_TEMPLATE_INDEX" val="20194964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9"/>
  <p:tag name="KSO_WM_UNIT_ID" val="crop20194964_1*ζ_h_i*1_1_9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54.688"/>
  <p:tag name="KSO_WM_CREATIVE_CROP_SHAPE_TOP" val="207.17"/>
  <p:tag name="KSO_WM_CREATIVE_CROP_SHAPE_WIDTH" val="78.9546"/>
  <p:tag name="KSO_WM_CREATIVE_CROP_SHAPE_HEIGHT" val="73.899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1470_3*m_h_i*1_2_6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1470_3*m_h_i*1_2_3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1470_3*m_h_i*1_2_4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13"/>
  <p:tag name="KSO_WM_UNIT_FILL_TYPE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5"/>
  <p:tag name="KSO_WM_UNIT_ID" val="diagram20201470_3*m_h_i*1_2_5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201470_3*m_h_a*1_2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201470_3*m_h_i*1_3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201470_3*m_h_i*1_3_2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201470_3*m_h_i*1_3_3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1470_3*m_h_i*1_3_4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5"/>
  <p:tag name="KSO_WM_UNIT_ID" val="diagram20201470_3*m_h_i*1_3_5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13"/>
  <p:tag name="KSO_WM_UNI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454*455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1"/>
  <p:tag name="KSO_WM_UNIT_ID" val="crop20194964_1*ζ_h_d*1_1_1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626"/>
  <p:tag name="KSO_WM_BLIP_RECT_RIGHT" val="-579"/>
  <p:tag name="KSO_WM_BLIP_RECT_TOP" val="0"/>
  <p:tag name="KSO_WM_BLIP_RECT_BOTTOM" val="-309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44.144"/>
  <p:tag name="KSO_WM_CREATIVE_CROP_SHAPE_TOP" val="78.75"/>
  <p:tag name="KSO_WM_CREATIVE_CROP_SHAPE_WIDTH" val="60.6976"/>
  <p:tag name="KSO_WM_CREATIVE_CROP_SHAPE_HEIGHT" val="60.552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6"/>
  <p:tag name="KSO_WM_UNIT_ID" val="diagram20201470_3*m_h_i*1_3_6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201470_3*m_h_a*1_3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1470_3*m_h_i*1_4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1470_3*m_h_i*1_4_2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201470_3*m_h_i*1_4_3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201470_3*m_h_i*1_4_4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5"/>
  <p:tag name="KSO_WM_UNIT_ID" val="diagram20201470_3*m_h_i*1_4_5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13"/>
  <p:tag name="KSO_WM_UNIT_FILL_TYPE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6"/>
  <p:tag name="KSO_WM_UNIT_ID" val="diagram20201470_3*m_h_i*1_4_6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201470_3*m_h_a*1_4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201470_3*m_h_i*1_3_4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12*11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2"/>
  <p:tag name="KSO_WM_UNIT_ID" val="crop20194964_1*ζ_h_d*1_1_2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2666"/>
  <p:tag name="KSO_WM_BLIP_RECT_RIGHT" val="-2535"/>
  <p:tag name="KSO_WM_BLIP_RECT_TOP" val="-121"/>
  <p:tag name="KSO_WM_BLIP_RECT_BOTTOM" val="-1440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62.322"/>
  <p:tag name="KSO_WM_CREATIVE_CROP_SHAPE_TOP" val="96.7589"/>
  <p:tag name="KSO_WM_CREATIVE_CROP_SHAPE_WIDTH" val="14.9403"/>
  <p:tag name="KSO_WM_CREATIVE_CROP_SHAPE_HEIGHT" val="14.902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4965_1*i*1"/>
  <p:tag name="KSO_WM_TEMPLATE_CATEGORY" val="crop"/>
  <p:tag name="KSO_WM_TEMPLATE_INDEX" val="20194965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930*890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1"/>
  <p:tag name="KSO_WM_UNIT_ID" val="crop20194965_1*ζ_h_d*1_1_1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BLIP_RECT_LEFT" val="-182"/>
  <p:tag name="KSO_WM_BLIP_RECT_RIGHT" val="-75"/>
  <p:tag name="KSO_WM_BLIP_RECT_TOP" val="-54"/>
  <p:tag name="KSO_WM_BLIP_RECT_BOTTOM" val="-1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368.25"/>
  <p:tag name="KSO_WM_CREATIVE_CROP_SHAPE_TOP" val="193.2"/>
  <p:tag name="KSO_WM_CREATIVE_CROP_SHAPE_WIDTH" val="202.3"/>
  <p:tag name="KSO_WM_CREATIVE_CROP_SHAPE_HEIGHT" val="211.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469*565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2"/>
  <p:tag name="KSO_WM_UNIT_ID" val="crop20194965_1*ζ_h_d*1_1_2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CREATIVE_CROP_ROTATION" val="180"/>
  <p:tag name="KSO_WM_BLIP_RECT_LEFT" val="-173"/>
  <p:tag name="KSO_WM_BLIP_RECT_RIGHT" val="-289"/>
  <p:tag name="KSO_WM_BLIP_RECT_TOP" val="0"/>
  <p:tag name="KSO_WM_BLIP_RECT_BOTTOM" val="-207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222.2"/>
  <p:tag name="KSO_WM_CREATIVE_CROP_SHAPE_TOP" val="78.75"/>
  <p:tag name="KSO_WM_CREATIVE_CROP_SHAPE_WIDTH" val="128.55"/>
  <p:tag name="KSO_WM_CREATIVE_CROP_SHAPE_HEIGHT" val="106.6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469*565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3"/>
  <p:tag name="KSO_WM_UNIT_ID" val="crop20194965_1*ζ_h_d*1_1_3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BLIP_RECT_LEFT" val="-231"/>
  <p:tag name="KSO_WM_BLIP_RECT_RIGHT" val="-231"/>
  <p:tag name="KSO_WM_BLIP_RECT_TOP" val="0"/>
  <p:tag name="KSO_WM_BLIP_RECT_BOTTOM" val="-207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296.6"/>
  <p:tag name="KSO_WM_CREATIVE_CROP_SHAPE_TOP" val="78.75"/>
  <p:tag name="KSO_WM_CREATIVE_CROP_SHAPE_WIDTH" val="128.55"/>
  <p:tag name="KSO_WM_CREATIVE_CROP_SHAPE_HEIGHT" val="106.6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469*565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4"/>
  <p:tag name="KSO_WM_UNIT_ID" val="crop20194965_1*ζ_h_d*1_1_4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CREATIVE_CROP_ROTATION" val="180"/>
  <p:tag name="KSO_WM_BLIP_RECT_LEFT" val="-289"/>
  <p:tag name="KSO_WM_BLIP_RECT_RIGHT" val="-173"/>
  <p:tag name="KSO_WM_BLIP_RECT_TOP" val="0"/>
  <p:tag name="KSO_WM_BLIP_RECT_BOTTOM" val="-207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370.95"/>
  <p:tag name="KSO_WM_CREATIVE_CROP_SHAPE_TOP" val="78.75"/>
  <p:tag name="KSO_WM_CREATIVE_CROP_SHAPE_WIDTH" val="128.55"/>
  <p:tag name="KSO_WM_CREATIVE_CROP_SHAPE_HEIGHT" val="106.65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469*565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5"/>
  <p:tag name="KSO_WM_UNIT_ID" val="crop20194965_1*ζ_h_d*1_1_5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BLIP_RECT_LEFT" val="-115"/>
  <p:tag name="KSO_WM_BLIP_RECT_RIGHT" val="-347"/>
  <p:tag name="KSO_WM_BLIP_RECT_TOP" val="0"/>
  <p:tag name="KSO_WM_BLIP_RECT_BOTTOM" val="-207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147.75"/>
  <p:tag name="KSO_WM_CREATIVE_CROP_SHAPE_TOP" val="78.75"/>
  <p:tag name="KSO_WM_CREATIVE_CROP_SHAPE_WIDTH" val="128.55"/>
  <p:tag name="KSO_WM_CREATIVE_CROP_SHAPE_HEIGHT" val="106.6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469*565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6"/>
  <p:tag name="KSO_WM_UNIT_ID" val="crop20194965_1*ζ_h_d*1_1_6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BLIP_RECT_LEFT" val="-347"/>
  <p:tag name="KSO_WM_BLIP_RECT_RIGHT" val="-115"/>
  <p:tag name="KSO_WM_BLIP_RECT_TOP" val="0"/>
  <p:tag name="KSO_WM_BLIP_RECT_BOTTOM" val="-207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445.4"/>
  <p:tag name="KSO_WM_CREATIVE_CROP_SHAPE_TOP" val="78.75"/>
  <p:tag name="KSO_WM_CREATIVE_CROP_SHAPE_WIDTH" val="128.55"/>
  <p:tag name="KSO_WM_CREATIVE_CROP_SHAPE_HEIGHT" val="106.6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938*565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7"/>
  <p:tag name="KSO_WM_UNIT_ID" val="crop20194965_1*ζ_h_d*1_1_7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CREATIVE_CROP_ROTATION" val="180"/>
  <p:tag name="KSO_WM_BLIP_RECT_LEFT" val="-231"/>
  <p:tag name="KSO_WM_BLIP_RECT_RIGHT" val="-231"/>
  <p:tag name="KSO_WM_BLIP_RECT_TOP" val="-54"/>
  <p:tag name="KSO_WM_BLIP_RECT_BOTTOM" val="0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296.7"/>
  <p:tag name="KSO_WM_CREATIVE_CROP_SHAPE_TOP" val="193.2"/>
  <p:tag name="KSO_WM_CREATIVE_CROP_SHAPE_WIDTH" val="128.55"/>
  <p:tag name="KSO_WM_CREATIVE_CROP_SHAPE_HEIGHT" val="213.2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PICTUREFILLRANGE" val="7cf8a603-760b-46a5-a628-57b76f87eeb5"/>
  <p:tag name="KSO_WM_UNIT_VALUE" val="930*890"/>
  <p:tag name="KSO_WM_UNIT_HIGHLIGHT" val="0"/>
  <p:tag name="KSO_WM_UNIT_COMPATIBLE" val="0"/>
  <p:tag name="KSO_WM_UNIT_DIAGRAM_ISNUMVISUAL" val="0"/>
  <p:tag name="KSO_WM_UNIT_DIAGRAM_ISREFERUNIT" val="0"/>
  <p:tag name="KSO_WM_DIAGRAM_GROUP_CODE" val="1569483910"/>
  <p:tag name="KSO_WM_UNIT_TYPE" val="ζ_h_d"/>
  <p:tag name="KSO_WM_UNIT_INDEX" val="1_1_8"/>
  <p:tag name="KSO_WM_UNIT_ID" val="crop20194965_1*ζ_h_d*1_1_8"/>
  <p:tag name="KSO_WM_TEMPLATE_CATEGORY" val="crop"/>
  <p:tag name="KSO_WM_TEMPLATE_INDEX" val="20194965"/>
  <p:tag name="KSO_WM_UNIT_LAYERLEVEL" val="1_1_1"/>
  <p:tag name="KSO_WM_TAG_VERSION" val="1.0"/>
  <p:tag name="KSO_WM_BEAUTIFY_FLAG" val="#wm#"/>
  <p:tag name="KSO_WM_UNIT_DIAGRAM_MODELTYPE" val="creativeCrop"/>
  <p:tag name="KSO_WM_BLIP_RECT_LEFT" val="-75"/>
  <p:tag name="KSO_WM_BLIP_RECT_RIGHT" val="-182"/>
  <p:tag name="KSO_WM_BLIP_RECT_TOP" val="-54"/>
  <p:tag name="KSO_WM_BLIP_RECT_BOTTOM" val="-1"/>
  <p:tag name="KSO_WM_CREATIVE_CROP_ORG_LEFT" val="-0.6"/>
  <p:tag name="KSO_WM_CREATIVE_CROP_ORG_TOP" val="78.75"/>
  <p:tag name="KSO_WM_CREATIVE_CROP_ORG_WIDTH" val="722.9"/>
  <p:tag name="KSO_WM_CREATIVE_CROP_ORG_HEIGHT" val="327.7"/>
  <p:tag name="KSO_WM_CREATIVE_CROP_SHAPE_LEFT" val="151.4"/>
  <p:tag name="KSO_WM_CREATIVE_CROP_SHAPE_TOP" val="193.2"/>
  <p:tag name="KSO_WM_CREATIVE_CROP_SHAPE_WIDTH" val="202.3"/>
  <p:tag name="KSO_WM_CREATIVE_CROP_SHAPE_HEIGHT" val="211.35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362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073*867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3"/>
  <p:tag name="KSO_WM_UNIT_ID" val="crop20194964_1*ζ_h_d*1_1_3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226"/>
  <p:tag name="KSO_WM_BLIP_RECT_RIGHT" val="-358"/>
  <p:tag name="KSO_WM_BLIP_RECT_TOP" val="-50"/>
  <p:tag name="KSO_WM_BLIP_RECT_BOTTOM" val="-23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5.692"/>
  <p:tag name="KSO_WM_CREATIVE_CROP_SHAPE_TOP" val="149.808"/>
  <p:tag name="KSO_WM_CREATIVE_CROP_SHAPE_WIDTH" val="115.693"/>
  <p:tag name="KSO_WM_CREATIVE_CROP_SHAPE_HEIGHT" val="143.09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309*268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4"/>
  <p:tag name="KSO_WM_UNIT_ID" val="crop20194964_1*ζ_h_d*1_1_4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733"/>
  <p:tag name="KSO_WM_BLIP_RECT_RIGHT" val="-1385"/>
  <p:tag name="KSO_WM_BLIP_RECT_TOP" val="-268"/>
  <p:tag name="KSO_WM_BLIP_RECT_BOTTOM" val="-233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5.694"/>
  <p:tag name="KSO_WM_CREATIVE_CROP_SHAPE_TOP" val="189.153"/>
  <p:tag name="KSO_WM_CREATIVE_CROP_SHAPE_WIDTH" val="35.7102"/>
  <p:tag name="KSO_WM_CREATIVE_CROP_SHAPE_HEIGHT" val="41.216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394*142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5"/>
  <p:tag name="KSO_WM_UNIT_ID" val="crop20194964_1*ζ_h_d*1_1_5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180"/>
  <p:tag name="KSO_WM_BLIP_RECT_RIGHT" val="-138"/>
  <p:tag name="KSO_WM_BLIP_RECT_TOP" val="-33"/>
  <p:tag name="KSO_WM_BLIP_RECT_BOTTOM" val="0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04.576"/>
  <p:tag name="KSO_WM_CREATIVE_CROP_SHAPE_TOP" val="140.309"/>
  <p:tag name="KSO_WM_CREATIVE_CROP_SHAPE_WIDTH" val="189.733"/>
  <p:tag name="KSO_WM_CREATIVE_CROP_SHAPE_HEIGHT" val="185.94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353*350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6"/>
  <p:tag name="KSO_WM_UNIT_ID" val="crop20194964_1*ζ_h_d*1_1_6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850"/>
  <p:tag name="KSO_WM_BLIP_RECT_RIGHT" val="-747"/>
  <p:tag name="KSO_WM_BLIP_RECT_TOP" val="-254"/>
  <p:tag name="KSO_WM_BLIP_RECT_BOTTOM" val="-172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60.5"/>
  <p:tag name="KSO_WM_CREATIVE_CROP_SHAPE_TOP" val="198.159"/>
  <p:tag name="KSO_WM_CREATIVE_CROP_SHAPE_WIDTH" val="46.6743"/>
  <p:tag name="KSO_WM_CREATIVE_CROP_SHAPE_HEIGHT" val="47.098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SHAPE" val="32531"/>
  <p:tag name="RESOURCELIB_SHAPETYPE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1"/>
  <p:tag name="KSO_WM_UNIT_ID" val="crop20194964_1*ζ_h_i*1_1_1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45.119"/>
  <p:tag name="KSO_WM_CREATIVE_CROP_SHAPE_TOP" val="98.5896"/>
  <p:tag name="KSO_WM_CREATIVE_CROP_SHAPE_WIDTH" val="78.9546"/>
  <p:tag name="KSO_WM_CREATIVE_CROP_SHAPE_HEIGHT" val="73.899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SHAPE" val="14078"/>
  <p:tag name="RESOURCELIB_SHAPETYPE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4964_1*i*1"/>
  <p:tag name="KSO_WM_TEMPLATE_CATEGORY" val="crop"/>
  <p:tag name="KSO_WM_TEMPLATE_INDEX" val="20194964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1"/>
  <p:tag name="KSO_WM_UNIT_ID" val="crop20194964_1*ζ_h_i*1_1_1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45.119"/>
  <p:tag name="KSO_WM_CREATIVE_CROP_SHAPE_TOP" val="98.5896"/>
  <p:tag name="KSO_WM_CREATIVE_CROP_SHAPE_WIDTH" val="78.9546"/>
  <p:tag name="KSO_WM_CREATIVE_CROP_SHAPE_HEIGHT" val="73.899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2"/>
  <p:tag name="KSO_WM_UNIT_ID" val="crop20194964_1*ζ_h_i*1_1_2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57.626"/>
  <p:tag name="KSO_WM_CREATIVE_CROP_SHAPE_TOP" val="75.1242"/>
  <p:tag name="KSO_WM_CREATIVE_CROP_SHAPE_WIDTH" val="50.4576"/>
  <p:tag name="KSO_WM_CREATIVE_CROP_SHAPE_HEIGHT" val="52.667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3"/>
  <p:tag name="KSO_WM_UNIT_ID" val="crop20194964_1*ζ_h_i*1_1_3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4.357"/>
  <p:tag name="KSO_WM_CREATIVE_CROP_SHAPE_TOP" val="138.114"/>
  <p:tag name="KSO_WM_CREATIVE_CROP_SHAPE_WIDTH" val="37.1966"/>
  <p:tag name="KSO_WM_CREATIVE_CROP_SHAPE_HEIGHT" val="35.691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4"/>
  <p:tag name="KSO_WM_UNIT_ID" val="crop20194964_1*ζ_h_i*1_1_4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22.451"/>
  <p:tag name="KSO_WM_CREATIVE_CROP_SHAPE_TOP" val="132.683"/>
  <p:tag name="KSO_WM_CREATIVE_CROP_SHAPE_WIDTH" val="19.6094"/>
  <p:tag name="KSO_WM_CREATIVE_CROP_SHAPE_HEIGHT" val="18.151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5"/>
  <p:tag name="KSO_WM_UNIT_ID" val="crop20194964_1*ζ_h_i*1_1_5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98.327"/>
  <p:tag name="KSO_WM_CREATIVE_CROP_SHAPE_TOP" val="219.396"/>
  <p:tag name="KSO_WM_CREATIVE_CROP_SHAPE_WIDTH" val="37.8785"/>
  <p:tag name="KSO_WM_CREATIVE_CROP_SHAPE_HEIGHT" val="35.762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2"/>
  <p:tag name="KSO_WM_UNIT_ID" val="crop20194964_1*ζ_h_i*1_1_2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57.626"/>
  <p:tag name="KSO_WM_CREATIVE_CROP_SHAPE_TOP" val="75.1242"/>
  <p:tag name="KSO_WM_CREATIVE_CROP_SHAPE_WIDTH" val="50.4576"/>
  <p:tag name="KSO_WM_CREATIVE_CROP_SHAPE_HEIGHT" val="52.667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6"/>
  <p:tag name="KSO_WM_UNIT_ID" val="crop20194964_1*ζ_h_i*1_1_6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21.44"/>
  <p:tag name="KSO_WM_CREATIVE_CROP_SHAPE_TOP" val="237.595"/>
  <p:tag name="KSO_WM_CREATIVE_CROP_SHAPE_WIDTH" val="78.9546"/>
  <p:tag name="KSO_WM_CREATIVE_CROP_SHAPE_HEIGHT" val="73.899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7"/>
  <p:tag name="KSO_WM_UNIT_ID" val="crop20194964_1*ζ_h_i*1_1_7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419.064"/>
  <p:tag name="KSO_WM_CREATIVE_CROP_SHAPE_TOP" val="111.662"/>
  <p:tag name="KSO_WM_CREATIVE_CROP_SHAPE_WIDTH" val="78.9546"/>
  <p:tag name="KSO_WM_CREATIVE_CROP_SHAPE_HEIGHT" val="73.899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8"/>
  <p:tag name="KSO_WM_UNIT_ID" val="crop20194964_1*ζ_h_i*1_1_8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76.153"/>
  <p:tag name="KSO_WM_CREATIVE_CROP_SHAPE_TOP" val="137.691"/>
  <p:tag name="KSO_WM_CREATIVE_CROP_SHAPE_WIDTH" val="78.9546"/>
  <p:tag name="KSO_WM_CREATIVE_CROP_SHAPE_HEIGHT" val="73.899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9"/>
  <p:tag name="KSO_WM_UNIT_ID" val="crop20194964_1*ζ_h_i*1_1_9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54.688"/>
  <p:tag name="KSO_WM_CREATIVE_CROP_SHAPE_TOP" val="207.17"/>
  <p:tag name="KSO_WM_CREATIVE_CROP_SHAPE_WIDTH" val="78.9546"/>
  <p:tag name="KSO_WM_CREATIVE_CROP_SHAPE_HEIGHT" val="73.899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454*455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1"/>
  <p:tag name="KSO_WM_UNIT_ID" val="crop20194964_1*ζ_h_d*1_1_1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626"/>
  <p:tag name="KSO_WM_BLIP_RECT_RIGHT" val="-579"/>
  <p:tag name="KSO_WM_BLIP_RECT_TOP" val="0"/>
  <p:tag name="KSO_WM_BLIP_RECT_BOTTOM" val="-309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44.144"/>
  <p:tag name="KSO_WM_CREATIVE_CROP_SHAPE_TOP" val="78.75"/>
  <p:tag name="KSO_WM_CREATIVE_CROP_SHAPE_WIDTH" val="60.6976"/>
  <p:tag name="KSO_WM_CREATIVE_CROP_SHAPE_HEIGHT" val="60.552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12*11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2"/>
  <p:tag name="KSO_WM_UNIT_ID" val="crop20194964_1*ζ_h_d*1_1_2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2666"/>
  <p:tag name="KSO_WM_BLIP_RECT_RIGHT" val="-2535"/>
  <p:tag name="KSO_WM_BLIP_RECT_TOP" val="-121"/>
  <p:tag name="KSO_WM_BLIP_RECT_BOTTOM" val="-1440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62.322"/>
  <p:tag name="KSO_WM_CREATIVE_CROP_SHAPE_TOP" val="96.7589"/>
  <p:tag name="KSO_WM_CREATIVE_CROP_SHAPE_WIDTH" val="14.9403"/>
  <p:tag name="KSO_WM_CREATIVE_CROP_SHAPE_HEIGHT" val="14.902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073*867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3"/>
  <p:tag name="KSO_WM_UNIT_ID" val="crop20194964_1*ζ_h_d*1_1_3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226"/>
  <p:tag name="KSO_WM_BLIP_RECT_RIGHT" val="-358"/>
  <p:tag name="KSO_WM_BLIP_RECT_TOP" val="-50"/>
  <p:tag name="KSO_WM_BLIP_RECT_BOTTOM" val="-23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5.692"/>
  <p:tag name="KSO_WM_CREATIVE_CROP_SHAPE_TOP" val="149.808"/>
  <p:tag name="KSO_WM_CREATIVE_CROP_SHAPE_WIDTH" val="115.693"/>
  <p:tag name="KSO_WM_CREATIVE_CROP_SHAPE_HEIGHT" val="143.09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309*268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4"/>
  <p:tag name="KSO_WM_UNIT_ID" val="crop20194964_1*ζ_h_d*1_1_4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733"/>
  <p:tag name="KSO_WM_BLIP_RECT_RIGHT" val="-1385"/>
  <p:tag name="KSO_WM_BLIP_RECT_TOP" val="-268"/>
  <p:tag name="KSO_WM_BLIP_RECT_BOTTOM" val="-233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5.694"/>
  <p:tag name="KSO_WM_CREATIVE_CROP_SHAPE_TOP" val="189.153"/>
  <p:tag name="KSO_WM_CREATIVE_CROP_SHAPE_WIDTH" val="35.7102"/>
  <p:tag name="KSO_WM_CREATIVE_CROP_SHAPE_HEIGHT" val="41.216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394*142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5"/>
  <p:tag name="KSO_WM_UNIT_ID" val="crop20194964_1*ζ_h_d*1_1_5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180"/>
  <p:tag name="KSO_WM_BLIP_RECT_RIGHT" val="-138"/>
  <p:tag name="KSO_WM_BLIP_RECT_TOP" val="-33"/>
  <p:tag name="KSO_WM_BLIP_RECT_BOTTOM" val="0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04.576"/>
  <p:tag name="KSO_WM_CREATIVE_CROP_SHAPE_TOP" val="140.309"/>
  <p:tag name="KSO_WM_CREATIVE_CROP_SHAPE_WIDTH" val="189.733"/>
  <p:tag name="KSO_WM_CREATIVE_CROP_SHAPE_HEIGHT" val="185.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353*350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6"/>
  <p:tag name="KSO_WM_UNIT_ID" val="crop20194964_1*ζ_h_d*1_1_6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850"/>
  <p:tag name="KSO_WM_BLIP_RECT_RIGHT" val="-747"/>
  <p:tag name="KSO_WM_BLIP_RECT_TOP" val="-254"/>
  <p:tag name="KSO_WM_BLIP_RECT_BOTTOM" val="-172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60.5"/>
  <p:tag name="KSO_WM_CREATIVE_CROP_SHAPE_TOP" val="198.159"/>
  <p:tag name="KSO_WM_CREATIVE_CROP_SHAPE_WIDTH" val="46.6743"/>
  <p:tag name="KSO_WM_CREATIVE_CROP_SHAPE_HEIGHT" val="47.098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3"/>
  <p:tag name="KSO_WM_UNIT_ID" val="crop20194964_1*ζ_h_i*1_1_3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4.357"/>
  <p:tag name="KSO_WM_CREATIVE_CROP_SHAPE_TOP" val="138.114"/>
  <p:tag name="KSO_WM_CREATIVE_CROP_SHAPE_WIDTH" val="37.1966"/>
  <p:tag name="KSO_WM_CREATIVE_CROP_SHAPE_HEIGHT" val="35.691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ζ1-1"/>
  <p:tag name="KSO_WM_UNIT_TYPE" val="i"/>
  <p:tag name="KSO_WM_UNIT_INDEX" val="1"/>
  <p:tag name="KSO_WM_UNIT_ID" val="crop20194964_1*i*1"/>
  <p:tag name="KSO_WM_TEMPLATE_CATEGORY" val="crop"/>
  <p:tag name="KSO_WM_TEMPLATE_INDEX" val="20194964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1"/>
  <p:tag name="KSO_WM_UNIT_ID" val="crop20194964_1*ζ_h_i*1_1_1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45.119"/>
  <p:tag name="KSO_WM_CREATIVE_CROP_SHAPE_TOP" val="98.5896"/>
  <p:tag name="KSO_WM_CREATIVE_CROP_SHAPE_WIDTH" val="78.9546"/>
  <p:tag name="KSO_WM_CREATIVE_CROP_SHAPE_HEIGHT" val="73.899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2"/>
  <p:tag name="KSO_WM_UNIT_ID" val="crop20194964_1*ζ_h_i*1_1_2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57.626"/>
  <p:tag name="KSO_WM_CREATIVE_CROP_SHAPE_TOP" val="75.1242"/>
  <p:tag name="KSO_WM_CREATIVE_CROP_SHAPE_WIDTH" val="50.4576"/>
  <p:tag name="KSO_WM_CREATIVE_CROP_SHAPE_HEIGHT" val="52.667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3"/>
  <p:tag name="KSO_WM_UNIT_ID" val="crop20194964_1*ζ_h_i*1_1_3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4.357"/>
  <p:tag name="KSO_WM_CREATIVE_CROP_SHAPE_TOP" val="138.114"/>
  <p:tag name="KSO_WM_CREATIVE_CROP_SHAPE_WIDTH" val="37.1966"/>
  <p:tag name="KSO_WM_CREATIVE_CROP_SHAPE_HEIGHT" val="35.691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4"/>
  <p:tag name="KSO_WM_UNIT_ID" val="crop20194964_1*ζ_h_i*1_1_4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22.451"/>
  <p:tag name="KSO_WM_CREATIVE_CROP_SHAPE_TOP" val="132.683"/>
  <p:tag name="KSO_WM_CREATIVE_CROP_SHAPE_WIDTH" val="19.6094"/>
  <p:tag name="KSO_WM_CREATIVE_CROP_SHAPE_HEIGHT" val="18.151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5"/>
  <p:tag name="KSO_WM_UNIT_ID" val="crop20194964_1*ζ_h_i*1_1_5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98.327"/>
  <p:tag name="KSO_WM_CREATIVE_CROP_SHAPE_TOP" val="219.396"/>
  <p:tag name="KSO_WM_CREATIVE_CROP_SHAPE_WIDTH" val="37.8785"/>
  <p:tag name="KSO_WM_CREATIVE_CROP_SHAPE_HEIGHT" val="35.762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6"/>
  <p:tag name="KSO_WM_UNIT_ID" val="crop20194964_1*ζ_h_i*1_1_6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21.44"/>
  <p:tag name="KSO_WM_CREATIVE_CROP_SHAPE_TOP" val="237.595"/>
  <p:tag name="KSO_WM_CREATIVE_CROP_SHAPE_WIDTH" val="78.9546"/>
  <p:tag name="KSO_WM_CREATIVE_CROP_SHAPE_HEIGHT" val="73.899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7"/>
  <p:tag name="KSO_WM_UNIT_ID" val="crop20194964_1*ζ_h_i*1_1_7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419.064"/>
  <p:tag name="KSO_WM_CREATIVE_CROP_SHAPE_TOP" val="111.662"/>
  <p:tag name="KSO_WM_CREATIVE_CROP_SHAPE_WIDTH" val="78.9546"/>
  <p:tag name="KSO_WM_CREATIVE_CROP_SHAPE_HEIGHT" val="73.899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8"/>
  <p:tag name="KSO_WM_UNIT_ID" val="crop20194964_1*ζ_h_i*1_1_8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76.153"/>
  <p:tag name="KSO_WM_CREATIVE_CROP_SHAPE_TOP" val="137.691"/>
  <p:tag name="KSO_WM_CREATIVE_CROP_SHAPE_WIDTH" val="78.9546"/>
  <p:tag name="KSO_WM_CREATIVE_CROP_SHAPE_HEIGHT" val="73.899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9"/>
  <p:tag name="KSO_WM_UNIT_ID" val="crop20194964_1*ζ_h_i*1_1_9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54.688"/>
  <p:tag name="KSO_WM_CREATIVE_CROP_SHAPE_TOP" val="207.17"/>
  <p:tag name="KSO_WM_CREATIVE_CROP_SHAPE_WIDTH" val="78.9546"/>
  <p:tag name="KSO_WM_CREATIVE_CROP_SHAPE_HEIGHT" val="73.89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4"/>
  <p:tag name="KSO_WM_UNIT_ID" val="crop20194964_1*ζ_h_i*1_1_4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22.451"/>
  <p:tag name="KSO_WM_CREATIVE_CROP_SHAPE_TOP" val="132.683"/>
  <p:tag name="KSO_WM_CREATIVE_CROP_SHAPE_WIDTH" val="19.6094"/>
  <p:tag name="KSO_WM_CREATIVE_CROP_SHAPE_HEIGHT" val="18.151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454*455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1"/>
  <p:tag name="KSO_WM_UNIT_ID" val="crop20194964_1*ζ_h_d*1_1_1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626"/>
  <p:tag name="KSO_WM_BLIP_RECT_RIGHT" val="-579"/>
  <p:tag name="KSO_WM_BLIP_RECT_TOP" val="0"/>
  <p:tag name="KSO_WM_BLIP_RECT_BOTTOM" val="-309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44.144"/>
  <p:tag name="KSO_WM_CREATIVE_CROP_SHAPE_TOP" val="78.75"/>
  <p:tag name="KSO_WM_CREATIVE_CROP_SHAPE_WIDTH" val="60.6976"/>
  <p:tag name="KSO_WM_CREATIVE_CROP_SHAPE_HEIGHT" val="60.552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12*11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2"/>
  <p:tag name="KSO_WM_UNIT_ID" val="crop20194964_1*ζ_h_d*1_1_2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2666"/>
  <p:tag name="KSO_WM_BLIP_RECT_RIGHT" val="-2535"/>
  <p:tag name="KSO_WM_BLIP_RECT_TOP" val="-121"/>
  <p:tag name="KSO_WM_BLIP_RECT_BOTTOM" val="-1440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62.322"/>
  <p:tag name="KSO_WM_CREATIVE_CROP_SHAPE_TOP" val="96.7589"/>
  <p:tag name="KSO_WM_CREATIVE_CROP_SHAPE_WIDTH" val="14.9403"/>
  <p:tag name="KSO_WM_CREATIVE_CROP_SHAPE_HEIGHT" val="14.902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073*867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3"/>
  <p:tag name="KSO_WM_UNIT_ID" val="crop20194964_1*ζ_h_d*1_1_3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226"/>
  <p:tag name="KSO_WM_BLIP_RECT_RIGHT" val="-358"/>
  <p:tag name="KSO_WM_BLIP_RECT_TOP" val="-50"/>
  <p:tag name="KSO_WM_BLIP_RECT_BOTTOM" val="-23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5.692"/>
  <p:tag name="KSO_WM_CREATIVE_CROP_SHAPE_TOP" val="149.808"/>
  <p:tag name="KSO_WM_CREATIVE_CROP_SHAPE_WIDTH" val="115.693"/>
  <p:tag name="KSO_WM_CREATIVE_CROP_SHAPE_HEIGHT" val="143.09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309*268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4"/>
  <p:tag name="KSO_WM_UNIT_ID" val="crop20194964_1*ζ_h_d*1_1_4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733"/>
  <p:tag name="KSO_WM_BLIP_RECT_RIGHT" val="-1385"/>
  <p:tag name="KSO_WM_BLIP_RECT_TOP" val="-268"/>
  <p:tag name="KSO_WM_BLIP_RECT_BOTTOM" val="-233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25.694"/>
  <p:tag name="KSO_WM_CREATIVE_CROP_SHAPE_TOP" val="189.153"/>
  <p:tag name="KSO_WM_CREATIVE_CROP_SHAPE_WIDTH" val="35.7102"/>
  <p:tag name="KSO_WM_CREATIVE_CROP_SHAPE_HEIGHT" val="41.216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1394*142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5"/>
  <p:tag name="KSO_WM_UNIT_ID" val="crop20194964_1*ζ_h_d*1_1_5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180"/>
  <p:tag name="KSO_WM_BLIP_RECT_RIGHT" val="-138"/>
  <p:tag name="KSO_WM_BLIP_RECT_TOP" val="-33"/>
  <p:tag name="KSO_WM_BLIP_RECT_BOTTOM" val="0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04.576"/>
  <p:tag name="KSO_WM_CREATIVE_CROP_SHAPE_TOP" val="140.309"/>
  <p:tag name="KSO_WM_CREATIVE_CROP_SHAPE_WIDTH" val="189.733"/>
  <p:tag name="KSO_WM_CREATIVE_CROP_SHAPE_HEIGHT" val="185.94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FILLRANGE" val="ef59ca60-38d2-4bf4-bbe6-020451a2df72"/>
  <p:tag name="KSO_WM_UNIT_VALUE" val="353*350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d"/>
  <p:tag name="KSO_WM_UNIT_INDEX" val="1_1_6"/>
  <p:tag name="KSO_WM_UNIT_ID" val="crop20194964_1*ζ_h_d*1_1_6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BLIP_RECT_LEFT" val="-850"/>
  <p:tag name="KSO_WM_BLIP_RECT_RIGHT" val="-747"/>
  <p:tag name="KSO_WM_BLIP_RECT_TOP" val="-254"/>
  <p:tag name="KSO_WM_BLIP_RECT_BOTTOM" val="-172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60.5"/>
  <p:tag name="KSO_WM_CREATIVE_CROP_SHAPE_TOP" val="198.159"/>
  <p:tag name="KSO_WM_CREATIVE_CROP_SHAPE_WIDTH" val="46.6743"/>
  <p:tag name="KSO_WM_CREATIVE_CROP_SHAPE_HEIGHT" val="47.098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163"/>
  <p:tag name="PASUBTYPE" val="164"/>
  <p:tag name="RESOURCELIBID_SHAPE" val="286592"/>
  <p:tag name="RESOURCELIB_SHAPETYP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163"/>
  <p:tag name="PASUBTYPE" val="164"/>
  <p:tag name="RESOURCELIBID_SHAPE" val="286592"/>
  <p:tag name="RESOURCELIB_SHAPETYP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PAMAINTYPE" val="4"/>
  <p:tag name="PATYPE" val="163"/>
  <p:tag name="PASUBTYPE" val="164"/>
  <p:tag name="RESOURCELIBID_SHAPE" val="286592"/>
  <p:tag name="RESOURCELIB_SHAPETYPE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5"/>
  <p:tag name="KSO_WM_UNIT_ID" val="crop20194964_1*ζ_h_i*1_1_5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298.327"/>
  <p:tag name="KSO_WM_CREATIVE_CROP_SHAPE_TOP" val="219.396"/>
  <p:tag name="KSO_WM_CREATIVE_CROP_SHAPE_WIDTH" val="37.8785"/>
  <p:tag name="KSO_WM_CREATIVE_CROP_SHAPE_HEIGHT" val="35.762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6"/>
  <p:tag name="KSO_WM_UNIT_ID" val="crop20194964_1*ζ_h_i*1_1_6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21.44"/>
  <p:tag name="KSO_WM_CREATIVE_CROP_SHAPE_TOP" val="237.595"/>
  <p:tag name="KSO_WM_CREATIVE_CROP_SHAPE_WIDTH" val="78.9546"/>
  <p:tag name="KSO_WM_CREATIVE_CROP_SHAPE_HEIGHT" val="73.899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188009_3*q_h_i*1_1_1"/>
  <p:tag name="KSO_WM_TEMPLATE_CATEGORY" val="diagram"/>
  <p:tag name="KSO_WM_TEMPLATE_INDEX" val="20188009"/>
  <p:tag name="KSO_WM_UNIT_LAYERLEVEL" val="1_1_1"/>
  <p:tag name="KSO_WM_TAG_VERSION" val="1.0"/>
  <p:tag name="KSO_WM_BEAUTIFY_FLAG" val="#wm#"/>
  <p:tag name="KSO_WM_UNIT_TYPE" val="q_h_i"/>
  <p:tag name="KSO_WM_UNIT_INDEX" val="1_1_1"/>
  <p:tag name="KSO_WM_UNIT_TEXT_FILL_FORE_SCHEMECOLOR_INDEX" val="13"/>
  <p:tag name="KSO_WM_UNIT_TEXT_FILL_TYP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188009_3*q_h_i*1_4_1"/>
  <p:tag name="KSO_WM_TEMPLATE_CATEGORY" val="diagram"/>
  <p:tag name="KSO_WM_TEMPLATE_INDEX" val="20188009"/>
  <p:tag name="KSO_WM_UNIT_LAYERLEVEL" val="1_1_1"/>
  <p:tag name="KSO_WM_TAG_VERSION" val="1.0"/>
  <p:tag name="KSO_WM_BEAUTIFY_FLAG" val="#wm#"/>
  <p:tag name="KSO_WM_UNIT_TYPE" val="q_h_i"/>
  <p:tag name="KSO_WM_UNIT_INDEX" val="1_4_1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188009_3*q_h_i*1_3_1"/>
  <p:tag name="KSO_WM_TEMPLATE_CATEGORY" val="diagram"/>
  <p:tag name="KSO_WM_TEMPLATE_INDEX" val="20188009"/>
  <p:tag name="KSO_WM_UNIT_LAYERLEVEL" val="1_1_1"/>
  <p:tag name="KSO_WM_TAG_VERSION" val="1.0"/>
  <p:tag name="KSO_WM_BEAUTIFY_FLAG" val="#wm#"/>
  <p:tag name="KSO_WM_UNIT_TYPE" val="q_h_i"/>
  <p:tag name="KSO_WM_UNIT_INDEX" val="1_3_1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188009_3*q_h_i*1_2_1"/>
  <p:tag name="KSO_WM_TEMPLATE_CATEGORY" val="diagram"/>
  <p:tag name="KSO_WM_TEMPLATE_INDEX" val="20188009"/>
  <p:tag name="KSO_WM_UNIT_LAYERLEVEL" val="1_1_1"/>
  <p:tag name="KSO_WM_TAG_VERSION" val="1.0"/>
  <p:tag name="KSO_WM_BEAUTIFY_FLAG" val="#wm#"/>
  <p:tag name="KSO_WM_UNIT_TYPE" val="q_h_i"/>
  <p:tag name="KSO_WM_UNIT_INDEX" val="1_2_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a"/>
  <p:tag name="KSO_WM_UNIT_INDEX" val="1_1_1"/>
  <p:tag name="KSO_WM_UNIT_ID" val="diagram20188009_3*q_h_a*1_1_1"/>
  <p:tag name="KSO_WM_UNIT_LAYERLEVEL" val="1_1_1"/>
  <p:tag name="KSO_WM_UNIT_VALUE" val="4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6"/>
  <p:tag name="KSO_WM_UNIT_TEXT_FILL_TYPE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a"/>
  <p:tag name="KSO_WM_UNIT_INDEX" val="1_2_1"/>
  <p:tag name="KSO_WM_UNIT_ID" val="diagram20188009_3*q_h_a*1_2_1"/>
  <p:tag name="KSO_WM_UNIT_LAYERLEVEL" val="1_1_1"/>
  <p:tag name="KSO_WM_UNIT_VALUE" val="4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6"/>
  <p:tag name="KSO_WM_UNIT_TEXT_FILL_TYP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a"/>
  <p:tag name="KSO_WM_UNIT_INDEX" val="1_3_1"/>
  <p:tag name="KSO_WM_UNIT_ID" val="diagram20188009_3*q_h_a*1_3_1"/>
  <p:tag name="KSO_WM_UNIT_LAYERLEVEL" val="1_1_1"/>
  <p:tag name="KSO_WM_UNIT_VALUE" val="4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6"/>
  <p:tag name="KSO_WM_UNIT_TEXT_FILL_TYP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a"/>
  <p:tag name="KSO_WM_UNIT_INDEX" val="1_4_1"/>
  <p:tag name="KSO_WM_UNIT_ID" val="diagram20188009_3*q_h_a*1_4_1"/>
  <p:tag name="KSO_WM_UNIT_LAYERLEVEL" val="1_1_1"/>
  <p:tag name="KSO_WM_UNIT_VALUE" val="4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16"/>
  <p:tag name="KSO_WM_UNIT_TEXT_FILL_TYPE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i"/>
  <p:tag name="KSO_WM_UNIT_INDEX" val="1_4_1_1"/>
  <p:tag name="KSO_WM_UNIT_ID" val="diagram20188009_3*q_h_h_i*1_4_1_1"/>
  <p:tag name="KSO_WM_UNIT_LAYERLEVEL" val="1_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7"/>
  <p:tag name="KSO_WM_UNIT_ID" val="crop20194964_1*ζ_h_i*1_1_7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419.064"/>
  <p:tag name="KSO_WM_CREATIVE_CROP_SHAPE_TOP" val="111.662"/>
  <p:tag name="KSO_WM_CREATIVE_CROP_SHAPE_WIDTH" val="78.9546"/>
  <p:tag name="KSO_WM_CREATIVE_CROP_SHAPE_HEIGHT" val="73.899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a"/>
  <p:tag name="KSO_WM_UNIT_INDEX" val="1_4_1_1"/>
  <p:tag name="KSO_WM_UNIT_ID" val="diagram20188009_3*q_h_h_a*1_4_1_1"/>
  <p:tag name="KSO_WM_UNIT_LAYERLEVEL" val="1_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8"/>
  <p:tag name="KSO_WM_UNIT_TEXT_FILL_TYPE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f"/>
  <p:tag name="KSO_WM_UNIT_INDEX" val="1_4_1_1"/>
  <p:tag name="KSO_WM_UNIT_ID" val="diagram20188009_3*q_h_h_f*1_4_1_1"/>
  <p:tag name="KSO_WM_UNIT_LAYERLEVEL" val="1_1_1_1"/>
  <p:tag name="KSO_WM_UNIT_VALUE" val="27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i"/>
  <p:tag name="KSO_WM_UNIT_INDEX" val="1_3_1_1"/>
  <p:tag name="KSO_WM_UNIT_ID" val="diagram20188009_3*q_h_h_i*1_3_1_1"/>
  <p:tag name="KSO_WM_UNIT_LAYERLEVEL" val="1_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a"/>
  <p:tag name="KSO_WM_UNIT_INDEX" val="1_3_1_1"/>
  <p:tag name="KSO_WM_UNIT_ID" val="diagram20188009_3*q_h_h_a*1_3_1_1"/>
  <p:tag name="KSO_WM_UNIT_LAYERLEVEL" val="1_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7"/>
  <p:tag name="KSO_WM_UNIT_TEXT_FILL_TYPE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f"/>
  <p:tag name="KSO_WM_UNIT_INDEX" val="1_3_1_1"/>
  <p:tag name="KSO_WM_UNIT_ID" val="diagram20188009_3*q_h_h_f*1_3_1_1"/>
  <p:tag name="KSO_WM_UNIT_LAYERLEVEL" val="1_1_1_1"/>
  <p:tag name="KSO_WM_UNIT_VALUE" val="27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a"/>
  <p:tag name="KSO_WM_UNIT_INDEX" val="1_2_1_1"/>
  <p:tag name="KSO_WM_UNIT_ID" val="diagram20188009_3*q_h_h_a*1_2_1_1"/>
  <p:tag name="KSO_WM_UNIT_LAYERLEVEL" val="1_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6"/>
  <p:tag name="KSO_WM_UNIT_TEXT_FILL_TYPE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f"/>
  <p:tag name="KSO_WM_UNIT_INDEX" val="1_2_1_1"/>
  <p:tag name="KSO_WM_UNIT_ID" val="diagram20188009_3*q_h_h_f*1_2_1_1"/>
  <p:tag name="KSO_WM_UNIT_LAYERLEVEL" val="1_1_1_1"/>
  <p:tag name="KSO_WM_UNIT_VALUE" val="27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a"/>
  <p:tag name="KSO_WM_UNIT_INDEX" val="1_1_1_1"/>
  <p:tag name="KSO_WM_UNIT_ID" val="diagram20188009_3*q_h_h_a*1_1_1_1"/>
  <p:tag name="KSO_WM_UNIT_LAYERLEVEL" val="1_1_1_1"/>
  <p:tag name="KSO_WM_UNIT_VALUE" val="2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f"/>
  <p:tag name="KSO_WM_UNIT_INDEX" val="1_1_1_1"/>
  <p:tag name="KSO_WM_UNIT_ID" val="diagram20188009_3*q_h_h_f*1_1_1_1"/>
  <p:tag name="KSO_WM_UNIT_LAYERLEVEL" val="1_1_1_1"/>
  <p:tag name="KSO_WM_UNIT_VALUE" val="27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，简明扼要的阐述您的观点。"/>
  <p:tag name="KSO_WM_UNIT_DIAGRAM_ISNUMVISUAL" val="0"/>
  <p:tag name="KSO_WM_UNIT_DIAGRAM_ISREFERUNIT" val="0"/>
  <p:tag name="KSO_WM_UNIT_TEXT_FILL_FORE_SCHEMECOLOR_INDEX" val="1"/>
  <p:tag name="KSO_WM_UNIT_TEXT_FILL_TYPE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i"/>
  <p:tag name="KSO_WM_UNIT_INDEX" val="1_2_1_1"/>
  <p:tag name="KSO_WM_UNIT_ID" val="diagram20188009_3*q_h_h_i*1_2_1_1"/>
  <p:tag name="KSO_WM_UNIT_LAYERLEVEL" val="1_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  <p:tag name="KSO_WM_UNIT_HIGHLIGHT" val="0"/>
  <p:tag name="KSO_WM_UNIT_COMPATIBLE" val="0"/>
  <p:tag name="KSO_WM_UNIT_DIAGRAM_ISNUMVISUAL" val="0"/>
  <p:tag name="KSO_WM_UNIT_DIAGRAM_ISREFERUNIT" val="0"/>
  <p:tag name="KSO_WM_DIAGRAM_GROUP_CODE" val="1569259475"/>
  <p:tag name="KSO_WM_UNIT_TYPE" val="ζ_h_i"/>
  <p:tag name="KSO_WM_UNIT_INDEX" val="1_1_8"/>
  <p:tag name="KSO_WM_UNIT_ID" val="crop20194964_1*ζ_h_i*1_1_8"/>
  <p:tag name="KSO_WM_TEMPLATE_CATEGORY" val="crop"/>
  <p:tag name="KSO_WM_TEMPLATE_INDEX" val="20194964"/>
  <p:tag name="KSO_WM_UNIT_LAYERLEVEL" val="1_1_1"/>
  <p:tag name="KSO_WM_TAG_VERSION" val="1.0"/>
  <p:tag name="KSO_WM_BEAUTIFY_FLAG" val="#wm#"/>
  <p:tag name="KSO_WM_UNIT_DIAGRAM_MODELTYPE" val="creativeCrop"/>
  <p:tag name="KSO_WM_CREATIVE_CROP_ORG_LEFT" val="-36"/>
  <p:tag name="KSO_WM_CREATIVE_CROP_ORG_TOP" val="78.75"/>
  <p:tag name="KSO_WM_CREATIVE_CROP_ORG_WIDTH" val="792"/>
  <p:tag name="KSO_WM_CREATIVE_CROP_ORG_HEIGHT" val="247.5"/>
  <p:tag name="KSO_WM_CREATIVE_CROP_SHAPE_LEFT" val="376.153"/>
  <p:tag name="KSO_WM_CREATIVE_CROP_SHAPE_TOP" val="137.691"/>
  <p:tag name="KSO_WM_CREATIVE_CROP_SHAPE_WIDTH" val="78.9546"/>
  <p:tag name="KSO_WM_CREATIVE_CROP_SHAPE_HEIGHT" val="73.899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20188009"/>
  <p:tag name="KSO_WM_UNIT_TYPE" val="q_h_h_i"/>
  <p:tag name="KSO_WM_UNIT_INDEX" val="1_1_1_1"/>
  <p:tag name="KSO_WM_UNIT_ID" val="diagram20188009_3*q_h_h_i*1_1_1_1"/>
  <p:tag name="KSO_WM_UNIT_LAYERLEVEL" val="1_1_1_1"/>
  <p:tag name="KSO_WM_BEAUTIFY_FLAG" val="#wm#"/>
  <p:tag name="KSO_WM_TAG_VERSION" val="1.0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1470_3*m_h_i*1_1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201470_3*m_h_i*1_1_2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1470_3*m_h_i*1_1_3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1470_3*m_h_i*1_1_4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1470_3*m_h_i*1_1_5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13"/>
  <p:tag name="KSO_WM_UNIT_FILL_TYPE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201470_3*m_h_i*1_1_6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1470_3*m_h_a*1_1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1470_3*m_h_i*1_2_1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1470_3*m_h_i*1_2_2"/>
  <p:tag name="KSO_WM_TEMPLATE_CATEGORY" val="diagram"/>
  <p:tag name="KSO_WM_TEMPLATE_INDEX" val="20201470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3">
      <a:majorFont>
        <a:latin typeface="华文细黑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</TotalTime>
  <Words>2832</Words>
  <Application>Microsoft Office PowerPoint</Application>
  <PresentationFormat>全屏显示(16:9)</PresentationFormat>
  <Paragraphs>211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方正兰亭黑简体</vt:lpstr>
      <vt:lpstr>Arial</vt:lpstr>
      <vt:lpstr>Gulim</vt:lpstr>
      <vt:lpstr>微软雅黑</vt:lpstr>
      <vt:lpstr>华文细黑</vt:lpstr>
      <vt:lpstr>Calibri</vt:lpstr>
      <vt:lpstr>汉仪春然手书W</vt:lpstr>
      <vt:lpstr>Times New Roman</vt:lpstr>
      <vt:lpstr>Road Rage</vt:lpstr>
      <vt:lpstr>Gill Sans</vt:lpstr>
      <vt:lpstr>Calibri Light</vt:lpstr>
      <vt:lpstr>等线</vt:lpstr>
      <vt:lpstr>方正字迹-吕建德行楷简体</vt:lpstr>
      <vt:lpstr>Source Sans Pro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七点滴工作室</dc:creator>
  <cp:keywords>51PPT模板网</cp:keywords>
  <dc:description>www.51ppt mob an.com</dc:description>
  <cp:lastModifiedBy>YANGs</cp:lastModifiedBy>
  <cp:revision>785</cp:revision>
  <dcterms:created xsi:type="dcterms:W3CDTF">2019-01-15T03:31:00Z</dcterms:created>
  <dcterms:modified xsi:type="dcterms:W3CDTF">2020-12-14T13:18:06Z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