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612" r:id="rId2"/>
    <p:sldId id="614" r:id="rId3"/>
    <p:sldId id="615" r:id="rId4"/>
    <p:sldId id="613" r:id="rId5"/>
    <p:sldId id="617" r:id="rId6"/>
    <p:sldId id="618" r:id="rId7"/>
    <p:sldId id="619" r:id="rId8"/>
    <p:sldId id="620" r:id="rId9"/>
    <p:sldId id="621" r:id="rId10"/>
    <p:sldId id="623" r:id="rId11"/>
    <p:sldId id="622" r:id="rId12"/>
    <p:sldId id="616" r:id="rId13"/>
    <p:sldId id="271" r:id="rId14"/>
    <p:sldId id="274" r:id="rId15"/>
    <p:sldId id="624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0000"/>
    <a:srgbClr val="3B99FD"/>
    <a:srgbClr val="404040"/>
    <a:srgbClr val="F7F7F7"/>
    <a:srgbClr val="FFC000"/>
    <a:srgbClr val="003F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34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08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1874999999999999E-2"/>
          <c:y val="0.11497838291175964"/>
          <c:w val="0.96562499999999996"/>
          <c:h val="0.77004323417648068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583-476B-B8F4-7EDD4C3875C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180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583-476B-B8F4-7EDD4C3875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1438635952"/>
        <c:axId val="-1438651728"/>
      </c:barChart>
      <c:catAx>
        <c:axId val="-14386359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438651728"/>
        <c:crosses val="autoZero"/>
        <c:auto val="1"/>
        <c:lblAlgn val="ctr"/>
        <c:lblOffset val="100"/>
        <c:noMultiLvlLbl val="0"/>
      </c:catAx>
      <c:valAx>
        <c:axId val="-1438651728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-1438635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1874999999999999E-2"/>
          <c:y val="0.11497838291175964"/>
          <c:w val="0.96562499999999996"/>
          <c:h val="0.77004323417648068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F2C-4536-A6B7-8876A6A087B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195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F2C-4536-A6B7-8876A6A087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1438635408"/>
        <c:axId val="-1438644112"/>
      </c:barChart>
      <c:catAx>
        <c:axId val="-14386354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438644112"/>
        <c:crosses val="autoZero"/>
        <c:auto val="1"/>
        <c:lblAlgn val="ctr"/>
        <c:lblOffset val="100"/>
        <c:noMultiLvlLbl val="0"/>
      </c:catAx>
      <c:valAx>
        <c:axId val="-143864411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-14386354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1874999999999999E-2"/>
          <c:y val="0.11497838291175964"/>
          <c:w val="0.96562499999999996"/>
          <c:h val="0.77004323417648068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557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6FC-4532-8637-4C3CABA9AFA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243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6FC-4532-8637-4C3CABA9AF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1438622896"/>
        <c:axId val="-1438653904"/>
      </c:barChart>
      <c:catAx>
        <c:axId val="-143862289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438653904"/>
        <c:crosses val="autoZero"/>
        <c:auto val="1"/>
        <c:lblAlgn val="ctr"/>
        <c:lblOffset val="100"/>
        <c:noMultiLvlLbl val="0"/>
      </c:catAx>
      <c:valAx>
        <c:axId val="-1438653904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-14386228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7F4C9E-926F-4172-85D7-A8F68A0E2BD9}" type="datetimeFigureOut">
              <a:rPr lang="zh-CN" altLang="en-US" smtClean="0"/>
              <a:t>2020/12/15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6F9C7D-B59F-4DB9-A59E-89BD7DF78E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893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4072757E-72CC-48DE-A00F-4B9DA42427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01BA3-108F-480D-AFBC-BF0D9BC15CC4}" type="datetimeFigureOut">
              <a:rPr lang="zh-CN" altLang="en-US" smtClean="0"/>
              <a:t>2020/12/15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5D764939-DBBD-463F-ABC6-A30A0AB0A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FC492402-C224-4ED8-8917-EF178F841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1105D-B285-4AB0-8B08-57957BCCB05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F402C639-C117-47EF-9C76-88A727EA4BE2}"/>
              </a:ext>
            </a:extLst>
          </p:cNvPr>
          <p:cNvGrpSpPr/>
          <p:nvPr userDrawn="1"/>
        </p:nvGrpSpPr>
        <p:grpSpPr>
          <a:xfrm>
            <a:off x="526104" y="403860"/>
            <a:ext cx="345440" cy="345440"/>
            <a:chOff x="1825313" y="3276071"/>
            <a:chExt cx="946045" cy="946045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76ED1A7-195B-49C5-90F4-57CE46EAF128}"/>
                </a:ext>
              </a:extLst>
            </p:cNvPr>
            <p:cNvSpPr/>
            <p:nvPr/>
          </p:nvSpPr>
          <p:spPr>
            <a:xfrm>
              <a:off x="1825313" y="3276071"/>
              <a:ext cx="946045" cy="94604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77"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A1DE1748-7172-4575-A314-5F9AE03CD2BD}"/>
                </a:ext>
              </a:extLst>
            </p:cNvPr>
            <p:cNvGrpSpPr/>
            <p:nvPr/>
          </p:nvGrpSpPr>
          <p:grpSpPr>
            <a:xfrm>
              <a:off x="2087991" y="3499561"/>
              <a:ext cx="401638" cy="499063"/>
              <a:chOff x="-106363" y="5489575"/>
              <a:chExt cx="1335088" cy="1658938"/>
            </a:xfrm>
            <a:solidFill>
              <a:schemeClr val="bg1"/>
            </a:solidFill>
          </p:grpSpPr>
          <p:sp>
            <p:nvSpPr>
              <p:cNvPr id="10" name="Freeform 5">
                <a:extLst>
                  <a:ext uri="{FF2B5EF4-FFF2-40B4-BE49-F238E27FC236}">
                    <a16:creationId xmlns:a16="http://schemas.microsoft.com/office/drawing/2014/main" xmlns="" id="{B6FA0475-64A7-4539-B0FD-B7BFC12E39B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9525" y="5489575"/>
                <a:ext cx="1238250" cy="1658938"/>
              </a:xfrm>
              <a:custGeom>
                <a:avLst/>
                <a:gdLst>
                  <a:gd name="T0" fmla="*/ 2049 w 2129"/>
                  <a:gd name="T1" fmla="*/ 2853 h 2853"/>
                  <a:gd name="T2" fmla="*/ 80 w 2129"/>
                  <a:gd name="T3" fmla="*/ 2853 h 2853"/>
                  <a:gd name="T4" fmla="*/ 0 w 2129"/>
                  <a:gd name="T5" fmla="*/ 2772 h 2853"/>
                  <a:gd name="T6" fmla="*/ 0 w 2129"/>
                  <a:gd name="T7" fmla="*/ 80 h 2853"/>
                  <a:gd name="T8" fmla="*/ 80 w 2129"/>
                  <a:gd name="T9" fmla="*/ 0 h 2853"/>
                  <a:gd name="T10" fmla="*/ 2049 w 2129"/>
                  <a:gd name="T11" fmla="*/ 0 h 2853"/>
                  <a:gd name="T12" fmla="*/ 2129 w 2129"/>
                  <a:gd name="T13" fmla="*/ 80 h 2853"/>
                  <a:gd name="T14" fmla="*/ 2129 w 2129"/>
                  <a:gd name="T15" fmla="*/ 2772 h 2853"/>
                  <a:gd name="T16" fmla="*/ 2049 w 2129"/>
                  <a:gd name="T17" fmla="*/ 2853 h 2853"/>
                  <a:gd name="T18" fmla="*/ 161 w 2129"/>
                  <a:gd name="T19" fmla="*/ 2692 h 2853"/>
                  <a:gd name="T20" fmla="*/ 1969 w 2129"/>
                  <a:gd name="T21" fmla="*/ 2692 h 2853"/>
                  <a:gd name="T22" fmla="*/ 1969 w 2129"/>
                  <a:gd name="T23" fmla="*/ 161 h 2853"/>
                  <a:gd name="T24" fmla="*/ 161 w 2129"/>
                  <a:gd name="T25" fmla="*/ 161 h 2853"/>
                  <a:gd name="T26" fmla="*/ 161 w 2129"/>
                  <a:gd name="T27" fmla="*/ 2692 h 2853"/>
                  <a:gd name="T28" fmla="*/ 161 w 2129"/>
                  <a:gd name="T29" fmla="*/ 2692 h 2853"/>
                  <a:gd name="T30" fmla="*/ 161 w 2129"/>
                  <a:gd name="T31" fmla="*/ 2692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29" h="2853">
                    <a:moveTo>
                      <a:pt x="2049" y="2853"/>
                    </a:moveTo>
                    <a:cubicBezTo>
                      <a:pt x="80" y="2853"/>
                      <a:pt x="80" y="2853"/>
                      <a:pt x="80" y="2853"/>
                    </a:cubicBezTo>
                    <a:cubicBezTo>
                      <a:pt x="36" y="2853"/>
                      <a:pt x="0" y="2817"/>
                      <a:pt x="0" y="2772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36"/>
                      <a:pt x="36" y="0"/>
                      <a:pt x="80" y="0"/>
                    </a:cubicBezTo>
                    <a:cubicBezTo>
                      <a:pt x="2049" y="0"/>
                      <a:pt x="2049" y="0"/>
                      <a:pt x="2049" y="0"/>
                    </a:cubicBezTo>
                    <a:cubicBezTo>
                      <a:pt x="2093" y="0"/>
                      <a:pt x="2129" y="36"/>
                      <a:pt x="2129" y="80"/>
                    </a:cubicBezTo>
                    <a:cubicBezTo>
                      <a:pt x="2129" y="2772"/>
                      <a:pt x="2129" y="2772"/>
                      <a:pt x="2129" y="2772"/>
                    </a:cubicBezTo>
                    <a:cubicBezTo>
                      <a:pt x="2129" y="2817"/>
                      <a:pt x="2093" y="2853"/>
                      <a:pt x="2049" y="2853"/>
                    </a:cubicBezTo>
                    <a:close/>
                    <a:moveTo>
                      <a:pt x="161" y="2692"/>
                    </a:moveTo>
                    <a:cubicBezTo>
                      <a:pt x="1969" y="2692"/>
                      <a:pt x="1969" y="2692"/>
                      <a:pt x="1969" y="2692"/>
                    </a:cubicBezTo>
                    <a:cubicBezTo>
                      <a:pt x="1969" y="161"/>
                      <a:pt x="1969" y="161"/>
                      <a:pt x="1969" y="161"/>
                    </a:cubicBezTo>
                    <a:cubicBezTo>
                      <a:pt x="161" y="161"/>
                      <a:pt x="161" y="161"/>
                      <a:pt x="161" y="161"/>
                    </a:cubicBezTo>
                    <a:lnTo>
                      <a:pt x="161" y="2692"/>
                    </a:lnTo>
                    <a:close/>
                    <a:moveTo>
                      <a:pt x="161" y="2692"/>
                    </a:moveTo>
                    <a:cubicBezTo>
                      <a:pt x="161" y="2692"/>
                      <a:pt x="161" y="2692"/>
                      <a:pt x="161" y="269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zh-CN" altLang="en-US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1" name="Freeform 6">
                <a:extLst>
                  <a:ext uri="{FF2B5EF4-FFF2-40B4-BE49-F238E27FC236}">
                    <a16:creationId xmlns:a16="http://schemas.microsoft.com/office/drawing/2014/main" xmlns="" id="{5F1A2EC6-A474-4BAC-B4AA-D32BC75B680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7887" y="5489575"/>
                <a:ext cx="93663" cy="1658938"/>
              </a:xfrm>
              <a:custGeom>
                <a:avLst/>
                <a:gdLst>
                  <a:gd name="T0" fmla="*/ 80 w 160"/>
                  <a:gd name="T1" fmla="*/ 2853 h 2853"/>
                  <a:gd name="T2" fmla="*/ 0 w 160"/>
                  <a:gd name="T3" fmla="*/ 2772 h 2853"/>
                  <a:gd name="T4" fmla="*/ 0 w 160"/>
                  <a:gd name="T5" fmla="*/ 80 h 2853"/>
                  <a:gd name="T6" fmla="*/ 80 w 160"/>
                  <a:gd name="T7" fmla="*/ 0 h 2853"/>
                  <a:gd name="T8" fmla="*/ 160 w 160"/>
                  <a:gd name="T9" fmla="*/ 80 h 2853"/>
                  <a:gd name="T10" fmla="*/ 160 w 160"/>
                  <a:gd name="T11" fmla="*/ 2772 h 2853"/>
                  <a:gd name="T12" fmla="*/ 80 w 160"/>
                  <a:gd name="T13" fmla="*/ 2853 h 2853"/>
                  <a:gd name="T14" fmla="*/ 80 w 160"/>
                  <a:gd name="T15" fmla="*/ 2853 h 2853"/>
                  <a:gd name="T16" fmla="*/ 80 w 160"/>
                  <a:gd name="T17" fmla="*/ 285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2853">
                    <a:moveTo>
                      <a:pt x="80" y="2853"/>
                    </a:moveTo>
                    <a:cubicBezTo>
                      <a:pt x="36" y="2853"/>
                      <a:pt x="0" y="2817"/>
                      <a:pt x="0" y="2772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36"/>
                      <a:pt x="36" y="0"/>
                      <a:pt x="80" y="0"/>
                    </a:cubicBezTo>
                    <a:cubicBezTo>
                      <a:pt x="124" y="0"/>
                      <a:pt x="160" y="36"/>
                      <a:pt x="160" y="80"/>
                    </a:cubicBezTo>
                    <a:cubicBezTo>
                      <a:pt x="160" y="2772"/>
                      <a:pt x="160" y="2772"/>
                      <a:pt x="160" y="2772"/>
                    </a:cubicBezTo>
                    <a:cubicBezTo>
                      <a:pt x="160" y="2817"/>
                      <a:pt x="124" y="2853"/>
                      <a:pt x="80" y="2853"/>
                    </a:cubicBezTo>
                    <a:close/>
                    <a:moveTo>
                      <a:pt x="80" y="2853"/>
                    </a:moveTo>
                    <a:cubicBezTo>
                      <a:pt x="80" y="2853"/>
                      <a:pt x="80" y="2853"/>
                      <a:pt x="80" y="285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zh-CN" altLang="en-US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2" name="Freeform 7">
                <a:extLst>
                  <a:ext uri="{FF2B5EF4-FFF2-40B4-BE49-F238E27FC236}">
                    <a16:creationId xmlns:a16="http://schemas.microsoft.com/office/drawing/2014/main" xmlns="" id="{31812040-D69B-4CA5-8CC8-42E991AEDC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06363" y="5781675"/>
                <a:ext cx="285750" cy="93663"/>
              </a:xfrm>
              <a:custGeom>
                <a:avLst/>
                <a:gdLst>
                  <a:gd name="T0" fmla="*/ 408 w 489"/>
                  <a:gd name="T1" fmla="*/ 161 h 161"/>
                  <a:gd name="T2" fmla="*/ 80 w 489"/>
                  <a:gd name="T3" fmla="*/ 161 h 161"/>
                  <a:gd name="T4" fmla="*/ 0 w 489"/>
                  <a:gd name="T5" fmla="*/ 81 h 161"/>
                  <a:gd name="T6" fmla="*/ 80 w 489"/>
                  <a:gd name="T7" fmla="*/ 0 h 161"/>
                  <a:gd name="T8" fmla="*/ 408 w 489"/>
                  <a:gd name="T9" fmla="*/ 0 h 161"/>
                  <a:gd name="T10" fmla="*/ 489 w 489"/>
                  <a:gd name="T11" fmla="*/ 81 h 161"/>
                  <a:gd name="T12" fmla="*/ 408 w 489"/>
                  <a:gd name="T13" fmla="*/ 161 h 161"/>
                  <a:gd name="T14" fmla="*/ 408 w 489"/>
                  <a:gd name="T15" fmla="*/ 161 h 161"/>
                  <a:gd name="T16" fmla="*/ 408 w 489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9" h="161">
                    <a:moveTo>
                      <a:pt x="408" y="161"/>
                    </a:moveTo>
                    <a:cubicBezTo>
                      <a:pt x="80" y="161"/>
                      <a:pt x="80" y="161"/>
                      <a:pt x="80" y="161"/>
                    </a:cubicBezTo>
                    <a:cubicBezTo>
                      <a:pt x="36" y="161"/>
                      <a:pt x="0" y="125"/>
                      <a:pt x="0" y="81"/>
                    </a:cubicBezTo>
                    <a:cubicBezTo>
                      <a:pt x="0" y="36"/>
                      <a:pt x="36" y="0"/>
                      <a:pt x="80" y="0"/>
                    </a:cubicBezTo>
                    <a:cubicBezTo>
                      <a:pt x="408" y="0"/>
                      <a:pt x="408" y="0"/>
                      <a:pt x="408" y="0"/>
                    </a:cubicBezTo>
                    <a:cubicBezTo>
                      <a:pt x="453" y="0"/>
                      <a:pt x="489" y="36"/>
                      <a:pt x="489" y="81"/>
                    </a:cubicBezTo>
                    <a:cubicBezTo>
                      <a:pt x="489" y="125"/>
                      <a:pt x="453" y="161"/>
                      <a:pt x="408" y="161"/>
                    </a:cubicBezTo>
                    <a:close/>
                    <a:moveTo>
                      <a:pt x="408" y="161"/>
                    </a:moveTo>
                    <a:cubicBezTo>
                      <a:pt x="408" y="161"/>
                      <a:pt x="408" y="161"/>
                      <a:pt x="408" y="16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zh-CN" altLang="en-US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3" name="Freeform 8">
                <a:extLst>
                  <a:ext uri="{FF2B5EF4-FFF2-40B4-BE49-F238E27FC236}">
                    <a16:creationId xmlns:a16="http://schemas.microsoft.com/office/drawing/2014/main" xmlns="" id="{8956456A-8E90-4247-BF19-149A29FCF12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06363" y="6088063"/>
                <a:ext cx="285750" cy="93663"/>
              </a:xfrm>
              <a:custGeom>
                <a:avLst/>
                <a:gdLst>
                  <a:gd name="T0" fmla="*/ 408 w 489"/>
                  <a:gd name="T1" fmla="*/ 161 h 161"/>
                  <a:gd name="T2" fmla="*/ 80 w 489"/>
                  <a:gd name="T3" fmla="*/ 161 h 161"/>
                  <a:gd name="T4" fmla="*/ 0 w 489"/>
                  <a:gd name="T5" fmla="*/ 80 h 161"/>
                  <a:gd name="T6" fmla="*/ 80 w 489"/>
                  <a:gd name="T7" fmla="*/ 0 h 161"/>
                  <a:gd name="T8" fmla="*/ 408 w 489"/>
                  <a:gd name="T9" fmla="*/ 0 h 161"/>
                  <a:gd name="T10" fmla="*/ 489 w 489"/>
                  <a:gd name="T11" fmla="*/ 80 h 161"/>
                  <a:gd name="T12" fmla="*/ 408 w 489"/>
                  <a:gd name="T13" fmla="*/ 161 h 161"/>
                  <a:gd name="T14" fmla="*/ 408 w 489"/>
                  <a:gd name="T15" fmla="*/ 161 h 161"/>
                  <a:gd name="T16" fmla="*/ 408 w 489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9" h="161">
                    <a:moveTo>
                      <a:pt x="408" y="161"/>
                    </a:moveTo>
                    <a:cubicBezTo>
                      <a:pt x="80" y="161"/>
                      <a:pt x="80" y="161"/>
                      <a:pt x="80" y="161"/>
                    </a:cubicBezTo>
                    <a:cubicBezTo>
                      <a:pt x="36" y="161"/>
                      <a:pt x="0" y="125"/>
                      <a:pt x="0" y="80"/>
                    </a:cubicBezTo>
                    <a:cubicBezTo>
                      <a:pt x="0" y="36"/>
                      <a:pt x="36" y="0"/>
                      <a:pt x="80" y="0"/>
                    </a:cubicBezTo>
                    <a:cubicBezTo>
                      <a:pt x="408" y="0"/>
                      <a:pt x="408" y="0"/>
                      <a:pt x="408" y="0"/>
                    </a:cubicBezTo>
                    <a:cubicBezTo>
                      <a:pt x="453" y="0"/>
                      <a:pt x="489" y="36"/>
                      <a:pt x="489" y="80"/>
                    </a:cubicBezTo>
                    <a:cubicBezTo>
                      <a:pt x="489" y="125"/>
                      <a:pt x="453" y="161"/>
                      <a:pt x="408" y="161"/>
                    </a:cubicBezTo>
                    <a:close/>
                    <a:moveTo>
                      <a:pt x="408" y="161"/>
                    </a:moveTo>
                    <a:cubicBezTo>
                      <a:pt x="408" y="161"/>
                      <a:pt x="408" y="161"/>
                      <a:pt x="408" y="16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zh-CN" altLang="en-US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4" name="Freeform 9">
                <a:extLst>
                  <a:ext uri="{FF2B5EF4-FFF2-40B4-BE49-F238E27FC236}">
                    <a16:creationId xmlns:a16="http://schemas.microsoft.com/office/drawing/2014/main" xmlns="" id="{EE80AF1D-5FFB-4E66-B5FB-867B794145F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06363" y="6392863"/>
                <a:ext cx="285750" cy="92075"/>
              </a:xfrm>
              <a:custGeom>
                <a:avLst/>
                <a:gdLst>
                  <a:gd name="T0" fmla="*/ 408 w 489"/>
                  <a:gd name="T1" fmla="*/ 160 h 160"/>
                  <a:gd name="T2" fmla="*/ 80 w 489"/>
                  <a:gd name="T3" fmla="*/ 160 h 160"/>
                  <a:gd name="T4" fmla="*/ 0 w 489"/>
                  <a:gd name="T5" fmla="*/ 80 h 160"/>
                  <a:gd name="T6" fmla="*/ 80 w 489"/>
                  <a:gd name="T7" fmla="*/ 0 h 160"/>
                  <a:gd name="T8" fmla="*/ 408 w 489"/>
                  <a:gd name="T9" fmla="*/ 0 h 160"/>
                  <a:gd name="T10" fmla="*/ 489 w 489"/>
                  <a:gd name="T11" fmla="*/ 80 h 160"/>
                  <a:gd name="T12" fmla="*/ 408 w 489"/>
                  <a:gd name="T13" fmla="*/ 160 h 160"/>
                  <a:gd name="T14" fmla="*/ 408 w 489"/>
                  <a:gd name="T15" fmla="*/ 160 h 160"/>
                  <a:gd name="T16" fmla="*/ 408 w 489"/>
                  <a:gd name="T17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9" h="160">
                    <a:moveTo>
                      <a:pt x="408" y="160"/>
                    </a:moveTo>
                    <a:cubicBezTo>
                      <a:pt x="80" y="160"/>
                      <a:pt x="80" y="160"/>
                      <a:pt x="80" y="160"/>
                    </a:cubicBezTo>
                    <a:cubicBezTo>
                      <a:pt x="36" y="160"/>
                      <a:pt x="0" y="124"/>
                      <a:pt x="0" y="80"/>
                    </a:cubicBezTo>
                    <a:cubicBezTo>
                      <a:pt x="0" y="36"/>
                      <a:pt x="36" y="0"/>
                      <a:pt x="80" y="0"/>
                    </a:cubicBezTo>
                    <a:cubicBezTo>
                      <a:pt x="408" y="0"/>
                      <a:pt x="408" y="0"/>
                      <a:pt x="408" y="0"/>
                    </a:cubicBezTo>
                    <a:cubicBezTo>
                      <a:pt x="453" y="0"/>
                      <a:pt x="489" y="36"/>
                      <a:pt x="489" y="80"/>
                    </a:cubicBezTo>
                    <a:cubicBezTo>
                      <a:pt x="489" y="124"/>
                      <a:pt x="453" y="160"/>
                      <a:pt x="408" y="160"/>
                    </a:cubicBezTo>
                    <a:close/>
                    <a:moveTo>
                      <a:pt x="408" y="160"/>
                    </a:moveTo>
                    <a:cubicBezTo>
                      <a:pt x="408" y="160"/>
                      <a:pt x="408" y="160"/>
                      <a:pt x="408" y="16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zh-CN" altLang="en-US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5" name="Freeform 10">
                <a:extLst>
                  <a:ext uri="{FF2B5EF4-FFF2-40B4-BE49-F238E27FC236}">
                    <a16:creationId xmlns:a16="http://schemas.microsoft.com/office/drawing/2014/main" xmlns="" id="{02D5222B-EB71-473B-BF46-DEF0A0624D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06363" y="6697663"/>
                <a:ext cx="285750" cy="93663"/>
              </a:xfrm>
              <a:custGeom>
                <a:avLst/>
                <a:gdLst>
                  <a:gd name="T0" fmla="*/ 408 w 489"/>
                  <a:gd name="T1" fmla="*/ 161 h 161"/>
                  <a:gd name="T2" fmla="*/ 80 w 489"/>
                  <a:gd name="T3" fmla="*/ 161 h 161"/>
                  <a:gd name="T4" fmla="*/ 0 w 489"/>
                  <a:gd name="T5" fmla="*/ 80 h 161"/>
                  <a:gd name="T6" fmla="*/ 80 w 489"/>
                  <a:gd name="T7" fmla="*/ 0 h 161"/>
                  <a:gd name="T8" fmla="*/ 408 w 489"/>
                  <a:gd name="T9" fmla="*/ 0 h 161"/>
                  <a:gd name="T10" fmla="*/ 489 w 489"/>
                  <a:gd name="T11" fmla="*/ 80 h 161"/>
                  <a:gd name="T12" fmla="*/ 408 w 489"/>
                  <a:gd name="T13" fmla="*/ 161 h 161"/>
                  <a:gd name="T14" fmla="*/ 408 w 489"/>
                  <a:gd name="T15" fmla="*/ 161 h 161"/>
                  <a:gd name="T16" fmla="*/ 408 w 489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9" h="161">
                    <a:moveTo>
                      <a:pt x="408" y="161"/>
                    </a:moveTo>
                    <a:cubicBezTo>
                      <a:pt x="80" y="161"/>
                      <a:pt x="80" y="161"/>
                      <a:pt x="80" y="161"/>
                    </a:cubicBezTo>
                    <a:cubicBezTo>
                      <a:pt x="36" y="161"/>
                      <a:pt x="0" y="125"/>
                      <a:pt x="0" y="80"/>
                    </a:cubicBezTo>
                    <a:cubicBezTo>
                      <a:pt x="0" y="36"/>
                      <a:pt x="36" y="0"/>
                      <a:pt x="80" y="0"/>
                    </a:cubicBezTo>
                    <a:cubicBezTo>
                      <a:pt x="408" y="0"/>
                      <a:pt x="408" y="0"/>
                      <a:pt x="408" y="0"/>
                    </a:cubicBezTo>
                    <a:cubicBezTo>
                      <a:pt x="453" y="0"/>
                      <a:pt x="489" y="36"/>
                      <a:pt x="489" y="80"/>
                    </a:cubicBezTo>
                    <a:cubicBezTo>
                      <a:pt x="489" y="125"/>
                      <a:pt x="453" y="161"/>
                      <a:pt x="408" y="161"/>
                    </a:cubicBezTo>
                    <a:close/>
                    <a:moveTo>
                      <a:pt x="408" y="161"/>
                    </a:moveTo>
                    <a:cubicBezTo>
                      <a:pt x="408" y="161"/>
                      <a:pt x="408" y="161"/>
                      <a:pt x="408" y="16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zh-CN" altLang="en-US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C1F4BF42-5AB9-4CE5-9B9D-426E60CD75B4}"/>
              </a:ext>
            </a:extLst>
          </p:cNvPr>
          <p:cNvGrpSpPr/>
          <p:nvPr userDrawn="1"/>
        </p:nvGrpSpPr>
        <p:grpSpPr>
          <a:xfrm>
            <a:off x="959725" y="403860"/>
            <a:ext cx="345440" cy="345440"/>
            <a:chOff x="3710127" y="3276071"/>
            <a:chExt cx="946045" cy="946045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5D8BC3BB-9BC3-4218-A272-5DCC36AF9C15}"/>
                </a:ext>
              </a:extLst>
            </p:cNvPr>
            <p:cNvSpPr/>
            <p:nvPr/>
          </p:nvSpPr>
          <p:spPr>
            <a:xfrm>
              <a:off x="3710127" y="3276071"/>
              <a:ext cx="946045" cy="94604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77"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8" name="Freeform 14">
              <a:extLst>
                <a:ext uri="{FF2B5EF4-FFF2-40B4-BE49-F238E27FC236}">
                  <a16:creationId xmlns:a16="http://schemas.microsoft.com/office/drawing/2014/main" xmlns="" id="{795AE3F4-1741-4828-B590-125D641EE4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91009" y="3470526"/>
              <a:ext cx="499776" cy="613542"/>
            </a:xfrm>
            <a:custGeom>
              <a:avLst/>
              <a:gdLst>
                <a:gd name="T0" fmla="*/ 2596 w 2670"/>
                <a:gd name="T1" fmla="*/ 257 h 3277"/>
                <a:gd name="T2" fmla="*/ 1543 w 2670"/>
                <a:gd name="T3" fmla="*/ 257 h 3277"/>
                <a:gd name="T4" fmla="*/ 1543 w 2670"/>
                <a:gd name="T5" fmla="*/ 69 h 3277"/>
                <a:gd name="T6" fmla="*/ 1474 w 2670"/>
                <a:gd name="T7" fmla="*/ 0 h 3277"/>
                <a:gd name="T8" fmla="*/ 1405 w 2670"/>
                <a:gd name="T9" fmla="*/ 69 h 3277"/>
                <a:gd name="T10" fmla="*/ 1405 w 2670"/>
                <a:gd name="T11" fmla="*/ 257 h 3277"/>
                <a:gd name="T12" fmla="*/ 602 w 2670"/>
                <a:gd name="T13" fmla="*/ 257 h 3277"/>
                <a:gd name="T14" fmla="*/ 556 w 2670"/>
                <a:gd name="T15" fmla="*/ 275 h 3277"/>
                <a:gd name="T16" fmla="*/ 22 w 2670"/>
                <a:gd name="T17" fmla="*/ 905 h 3277"/>
                <a:gd name="T18" fmla="*/ 22 w 2670"/>
                <a:gd name="T19" fmla="*/ 994 h 3277"/>
                <a:gd name="T20" fmla="*/ 556 w 2670"/>
                <a:gd name="T21" fmla="*/ 1603 h 3277"/>
                <a:gd name="T22" fmla="*/ 608 w 2670"/>
                <a:gd name="T23" fmla="*/ 1627 h 3277"/>
                <a:gd name="T24" fmla="*/ 2602 w 2670"/>
                <a:gd name="T25" fmla="*/ 1627 h 3277"/>
                <a:gd name="T26" fmla="*/ 2650 w 2670"/>
                <a:gd name="T27" fmla="*/ 1607 h 3277"/>
                <a:gd name="T28" fmla="*/ 2670 w 2670"/>
                <a:gd name="T29" fmla="*/ 1558 h 3277"/>
                <a:gd name="T30" fmla="*/ 2670 w 2670"/>
                <a:gd name="T31" fmla="*/ 320 h 3277"/>
                <a:gd name="T32" fmla="*/ 2646 w 2670"/>
                <a:gd name="T33" fmla="*/ 273 h 3277"/>
                <a:gd name="T34" fmla="*/ 2596 w 2670"/>
                <a:gd name="T35" fmla="*/ 257 h 3277"/>
                <a:gd name="T36" fmla="*/ 2527 w 2670"/>
                <a:gd name="T37" fmla="*/ 1495 h 3277"/>
                <a:gd name="T38" fmla="*/ 633 w 2670"/>
                <a:gd name="T39" fmla="*/ 1495 h 3277"/>
                <a:gd name="T40" fmla="*/ 165 w 2670"/>
                <a:gd name="T41" fmla="*/ 949 h 3277"/>
                <a:gd name="T42" fmla="*/ 634 w 2670"/>
                <a:gd name="T43" fmla="*/ 399 h 3277"/>
                <a:gd name="T44" fmla="*/ 2527 w 2670"/>
                <a:gd name="T45" fmla="*/ 399 h 3277"/>
                <a:gd name="T46" fmla="*/ 2527 w 2670"/>
                <a:gd name="T47" fmla="*/ 1495 h 3277"/>
                <a:gd name="T48" fmla="*/ 1474 w 2670"/>
                <a:gd name="T49" fmla="*/ 1774 h 3277"/>
                <a:gd name="T50" fmla="*/ 1425 w 2670"/>
                <a:gd name="T51" fmla="*/ 1794 h 3277"/>
                <a:gd name="T52" fmla="*/ 1405 w 2670"/>
                <a:gd name="T53" fmla="*/ 1843 h 3277"/>
                <a:gd name="T54" fmla="*/ 1405 w 2670"/>
                <a:gd name="T55" fmla="*/ 3208 h 3277"/>
                <a:gd name="T56" fmla="*/ 1474 w 2670"/>
                <a:gd name="T57" fmla="*/ 3277 h 3277"/>
                <a:gd name="T58" fmla="*/ 1543 w 2670"/>
                <a:gd name="T59" fmla="*/ 3208 h 3277"/>
                <a:gd name="T60" fmla="*/ 1543 w 2670"/>
                <a:gd name="T61" fmla="*/ 1843 h 3277"/>
                <a:gd name="T62" fmla="*/ 1523 w 2670"/>
                <a:gd name="T63" fmla="*/ 1794 h 3277"/>
                <a:gd name="T64" fmla="*/ 1474 w 2670"/>
                <a:gd name="T65" fmla="*/ 1774 h 3277"/>
                <a:gd name="T66" fmla="*/ 1474 w 2670"/>
                <a:gd name="T67" fmla="*/ 1774 h 3277"/>
                <a:gd name="T68" fmla="*/ 1474 w 2670"/>
                <a:gd name="T69" fmla="*/ 1774 h 3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70" h="3277">
                  <a:moveTo>
                    <a:pt x="2596" y="257"/>
                  </a:moveTo>
                  <a:cubicBezTo>
                    <a:pt x="1543" y="257"/>
                    <a:pt x="1543" y="257"/>
                    <a:pt x="1543" y="257"/>
                  </a:cubicBezTo>
                  <a:cubicBezTo>
                    <a:pt x="1543" y="69"/>
                    <a:pt x="1543" y="69"/>
                    <a:pt x="1543" y="69"/>
                  </a:cubicBezTo>
                  <a:cubicBezTo>
                    <a:pt x="1543" y="31"/>
                    <a:pt x="1512" y="0"/>
                    <a:pt x="1474" y="0"/>
                  </a:cubicBezTo>
                  <a:cubicBezTo>
                    <a:pt x="1436" y="0"/>
                    <a:pt x="1405" y="31"/>
                    <a:pt x="1405" y="69"/>
                  </a:cubicBezTo>
                  <a:cubicBezTo>
                    <a:pt x="1405" y="257"/>
                    <a:pt x="1405" y="257"/>
                    <a:pt x="1405" y="257"/>
                  </a:cubicBezTo>
                  <a:cubicBezTo>
                    <a:pt x="602" y="257"/>
                    <a:pt x="602" y="257"/>
                    <a:pt x="602" y="257"/>
                  </a:cubicBezTo>
                  <a:cubicBezTo>
                    <a:pt x="585" y="257"/>
                    <a:pt x="568" y="263"/>
                    <a:pt x="556" y="275"/>
                  </a:cubicBezTo>
                  <a:cubicBezTo>
                    <a:pt x="22" y="905"/>
                    <a:pt x="22" y="905"/>
                    <a:pt x="22" y="905"/>
                  </a:cubicBezTo>
                  <a:cubicBezTo>
                    <a:pt x="0" y="931"/>
                    <a:pt x="0" y="969"/>
                    <a:pt x="22" y="994"/>
                  </a:cubicBezTo>
                  <a:cubicBezTo>
                    <a:pt x="556" y="1603"/>
                    <a:pt x="556" y="1603"/>
                    <a:pt x="556" y="1603"/>
                  </a:cubicBezTo>
                  <a:cubicBezTo>
                    <a:pt x="569" y="1618"/>
                    <a:pt x="588" y="1627"/>
                    <a:pt x="608" y="1627"/>
                  </a:cubicBezTo>
                  <a:cubicBezTo>
                    <a:pt x="2602" y="1627"/>
                    <a:pt x="2602" y="1627"/>
                    <a:pt x="2602" y="1627"/>
                  </a:cubicBezTo>
                  <a:cubicBezTo>
                    <a:pt x="2620" y="1627"/>
                    <a:pt x="2637" y="1620"/>
                    <a:pt x="2650" y="1607"/>
                  </a:cubicBezTo>
                  <a:cubicBezTo>
                    <a:pt x="2663" y="1594"/>
                    <a:pt x="2670" y="1576"/>
                    <a:pt x="2670" y="1558"/>
                  </a:cubicBezTo>
                  <a:cubicBezTo>
                    <a:pt x="2670" y="320"/>
                    <a:pt x="2670" y="320"/>
                    <a:pt x="2670" y="320"/>
                  </a:cubicBezTo>
                  <a:cubicBezTo>
                    <a:pt x="2669" y="302"/>
                    <a:pt x="2660" y="285"/>
                    <a:pt x="2646" y="273"/>
                  </a:cubicBezTo>
                  <a:cubicBezTo>
                    <a:pt x="2633" y="262"/>
                    <a:pt x="2614" y="256"/>
                    <a:pt x="2596" y="257"/>
                  </a:cubicBezTo>
                  <a:close/>
                  <a:moveTo>
                    <a:pt x="2527" y="1495"/>
                  </a:moveTo>
                  <a:cubicBezTo>
                    <a:pt x="633" y="1495"/>
                    <a:pt x="633" y="1495"/>
                    <a:pt x="633" y="1495"/>
                  </a:cubicBezTo>
                  <a:cubicBezTo>
                    <a:pt x="165" y="949"/>
                    <a:pt x="165" y="949"/>
                    <a:pt x="165" y="949"/>
                  </a:cubicBezTo>
                  <a:cubicBezTo>
                    <a:pt x="634" y="399"/>
                    <a:pt x="634" y="399"/>
                    <a:pt x="634" y="399"/>
                  </a:cubicBezTo>
                  <a:cubicBezTo>
                    <a:pt x="2527" y="399"/>
                    <a:pt x="2527" y="399"/>
                    <a:pt x="2527" y="399"/>
                  </a:cubicBezTo>
                  <a:lnTo>
                    <a:pt x="2527" y="1495"/>
                  </a:lnTo>
                  <a:close/>
                  <a:moveTo>
                    <a:pt x="1474" y="1774"/>
                  </a:moveTo>
                  <a:cubicBezTo>
                    <a:pt x="1456" y="1774"/>
                    <a:pt x="1438" y="1781"/>
                    <a:pt x="1425" y="1794"/>
                  </a:cubicBezTo>
                  <a:cubicBezTo>
                    <a:pt x="1413" y="1807"/>
                    <a:pt x="1405" y="1824"/>
                    <a:pt x="1405" y="1843"/>
                  </a:cubicBezTo>
                  <a:cubicBezTo>
                    <a:pt x="1405" y="3208"/>
                    <a:pt x="1405" y="3208"/>
                    <a:pt x="1405" y="3208"/>
                  </a:cubicBezTo>
                  <a:cubicBezTo>
                    <a:pt x="1405" y="3246"/>
                    <a:pt x="1436" y="3277"/>
                    <a:pt x="1474" y="3277"/>
                  </a:cubicBezTo>
                  <a:cubicBezTo>
                    <a:pt x="1512" y="3277"/>
                    <a:pt x="1543" y="3246"/>
                    <a:pt x="1543" y="3208"/>
                  </a:cubicBezTo>
                  <a:cubicBezTo>
                    <a:pt x="1543" y="1843"/>
                    <a:pt x="1543" y="1843"/>
                    <a:pt x="1543" y="1843"/>
                  </a:cubicBezTo>
                  <a:cubicBezTo>
                    <a:pt x="1543" y="1824"/>
                    <a:pt x="1536" y="1807"/>
                    <a:pt x="1523" y="1794"/>
                  </a:cubicBezTo>
                  <a:cubicBezTo>
                    <a:pt x="1510" y="1781"/>
                    <a:pt x="1492" y="1774"/>
                    <a:pt x="1474" y="1774"/>
                  </a:cubicBezTo>
                  <a:close/>
                  <a:moveTo>
                    <a:pt x="1474" y="1774"/>
                  </a:moveTo>
                  <a:cubicBezTo>
                    <a:pt x="1474" y="1774"/>
                    <a:pt x="1474" y="1774"/>
                    <a:pt x="1474" y="177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C4A14A22-7BE0-4CFC-9D7A-3DB0BB8725A0}"/>
              </a:ext>
            </a:extLst>
          </p:cNvPr>
          <p:cNvGrpSpPr/>
          <p:nvPr userDrawn="1"/>
        </p:nvGrpSpPr>
        <p:grpSpPr>
          <a:xfrm>
            <a:off x="1393347" y="403860"/>
            <a:ext cx="345440" cy="345440"/>
            <a:chOff x="5594941" y="3276071"/>
            <a:chExt cx="946045" cy="946045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0AF3C1E1-D488-4B5D-96B0-30CEECD782E6}"/>
                </a:ext>
              </a:extLst>
            </p:cNvPr>
            <p:cNvSpPr/>
            <p:nvPr/>
          </p:nvSpPr>
          <p:spPr>
            <a:xfrm>
              <a:off x="5594941" y="3276071"/>
              <a:ext cx="946045" cy="94604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77"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1" name="Freeform 18">
              <a:extLst>
                <a:ext uri="{FF2B5EF4-FFF2-40B4-BE49-F238E27FC236}">
                  <a16:creationId xmlns:a16="http://schemas.microsoft.com/office/drawing/2014/main" xmlns="" id="{F8F61D9C-3B44-474C-A9E7-412BE3646F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1419" y="3499561"/>
              <a:ext cx="453088" cy="451342"/>
            </a:xfrm>
            <a:custGeom>
              <a:avLst/>
              <a:gdLst>
                <a:gd name="T0" fmla="*/ 2825 w 2866"/>
                <a:gd name="T1" fmla="*/ 2681 h 2853"/>
                <a:gd name="T2" fmla="*/ 2191 w 2866"/>
                <a:gd name="T3" fmla="*/ 2119 h 2853"/>
                <a:gd name="T4" fmla="*/ 2381 w 2866"/>
                <a:gd name="T5" fmla="*/ 1794 h 2853"/>
                <a:gd name="T6" fmla="*/ 2478 w 2866"/>
                <a:gd name="T7" fmla="*/ 1292 h 2853"/>
                <a:gd name="T8" fmla="*/ 2381 w 2866"/>
                <a:gd name="T9" fmla="*/ 791 h 2853"/>
                <a:gd name="T10" fmla="*/ 2117 w 2866"/>
                <a:gd name="T11" fmla="*/ 380 h 2853"/>
                <a:gd name="T12" fmla="*/ 1723 w 2866"/>
                <a:gd name="T13" fmla="*/ 102 h 2853"/>
                <a:gd name="T14" fmla="*/ 1239 w 2866"/>
                <a:gd name="T15" fmla="*/ 0 h 2853"/>
                <a:gd name="T16" fmla="*/ 755 w 2866"/>
                <a:gd name="T17" fmla="*/ 102 h 2853"/>
                <a:gd name="T18" fmla="*/ 361 w 2866"/>
                <a:gd name="T19" fmla="*/ 380 h 2853"/>
                <a:gd name="T20" fmla="*/ 96 w 2866"/>
                <a:gd name="T21" fmla="*/ 791 h 2853"/>
                <a:gd name="T22" fmla="*/ 0 w 2866"/>
                <a:gd name="T23" fmla="*/ 1292 h 2853"/>
                <a:gd name="T24" fmla="*/ 96 w 2866"/>
                <a:gd name="T25" fmla="*/ 1794 h 2853"/>
                <a:gd name="T26" fmla="*/ 361 w 2866"/>
                <a:gd name="T27" fmla="*/ 2205 h 2853"/>
                <a:gd name="T28" fmla="*/ 755 w 2866"/>
                <a:gd name="T29" fmla="*/ 2483 h 2853"/>
                <a:gd name="T30" fmla="*/ 1239 w 2866"/>
                <a:gd name="T31" fmla="*/ 2585 h 2853"/>
                <a:gd name="T32" fmla="*/ 1723 w 2866"/>
                <a:gd name="T33" fmla="*/ 2483 h 2853"/>
                <a:gd name="T34" fmla="*/ 2057 w 2866"/>
                <a:gd name="T35" fmla="*/ 2263 h 2853"/>
                <a:gd name="T36" fmla="*/ 2694 w 2866"/>
                <a:gd name="T37" fmla="*/ 2828 h 2853"/>
                <a:gd name="T38" fmla="*/ 2760 w 2866"/>
                <a:gd name="T39" fmla="*/ 2853 h 2853"/>
                <a:gd name="T40" fmla="*/ 2852 w 2866"/>
                <a:gd name="T41" fmla="*/ 2790 h 2853"/>
                <a:gd name="T42" fmla="*/ 2825 w 2866"/>
                <a:gd name="T43" fmla="*/ 2681 h 2853"/>
                <a:gd name="T44" fmla="*/ 1239 w 2866"/>
                <a:gd name="T45" fmla="*/ 2388 h 2853"/>
                <a:gd name="T46" fmla="*/ 196 w 2866"/>
                <a:gd name="T47" fmla="*/ 1292 h 2853"/>
                <a:gd name="T48" fmla="*/ 1239 w 2866"/>
                <a:gd name="T49" fmla="*/ 197 h 2853"/>
                <a:gd name="T50" fmla="*/ 2282 w 2866"/>
                <a:gd name="T51" fmla="*/ 1292 h 2853"/>
                <a:gd name="T52" fmla="*/ 1239 w 2866"/>
                <a:gd name="T53" fmla="*/ 2388 h 2853"/>
                <a:gd name="T54" fmla="*/ 1239 w 2866"/>
                <a:gd name="T55" fmla="*/ 2388 h 2853"/>
                <a:gd name="T56" fmla="*/ 1239 w 2866"/>
                <a:gd name="T57" fmla="*/ 2388 h 2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66" h="2853">
                  <a:moveTo>
                    <a:pt x="2825" y="2681"/>
                  </a:moveTo>
                  <a:cubicBezTo>
                    <a:pt x="2191" y="2119"/>
                    <a:pt x="2191" y="2119"/>
                    <a:pt x="2191" y="2119"/>
                  </a:cubicBezTo>
                  <a:cubicBezTo>
                    <a:pt x="2270" y="2021"/>
                    <a:pt x="2334" y="1911"/>
                    <a:pt x="2381" y="1794"/>
                  </a:cubicBezTo>
                  <a:cubicBezTo>
                    <a:pt x="2446" y="1635"/>
                    <a:pt x="2478" y="1466"/>
                    <a:pt x="2478" y="1292"/>
                  </a:cubicBezTo>
                  <a:cubicBezTo>
                    <a:pt x="2478" y="1119"/>
                    <a:pt x="2446" y="950"/>
                    <a:pt x="2381" y="791"/>
                  </a:cubicBezTo>
                  <a:cubicBezTo>
                    <a:pt x="2319" y="637"/>
                    <a:pt x="2230" y="499"/>
                    <a:pt x="2117" y="380"/>
                  </a:cubicBezTo>
                  <a:cubicBezTo>
                    <a:pt x="2003" y="261"/>
                    <a:pt x="1870" y="168"/>
                    <a:pt x="1723" y="102"/>
                  </a:cubicBezTo>
                  <a:cubicBezTo>
                    <a:pt x="1569" y="35"/>
                    <a:pt x="1407" y="0"/>
                    <a:pt x="1239" y="0"/>
                  </a:cubicBezTo>
                  <a:cubicBezTo>
                    <a:pt x="1071" y="0"/>
                    <a:pt x="908" y="35"/>
                    <a:pt x="755" y="102"/>
                  </a:cubicBezTo>
                  <a:cubicBezTo>
                    <a:pt x="607" y="168"/>
                    <a:pt x="475" y="261"/>
                    <a:pt x="361" y="380"/>
                  </a:cubicBezTo>
                  <a:cubicBezTo>
                    <a:pt x="248" y="499"/>
                    <a:pt x="159" y="637"/>
                    <a:pt x="96" y="791"/>
                  </a:cubicBezTo>
                  <a:cubicBezTo>
                    <a:pt x="32" y="950"/>
                    <a:pt x="0" y="1119"/>
                    <a:pt x="0" y="1292"/>
                  </a:cubicBezTo>
                  <a:cubicBezTo>
                    <a:pt x="0" y="1466"/>
                    <a:pt x="32" y="1635"/>
                    <a:pt x="96" y="1794"/>
                  </a:cubicBezTo>
                  <a:cubicBezTo>
                    <a:pt x="159" y="1948"/>
                    <a:pt x="248" y="2086"/>
                    <a:pt x="361" y="2205"/>
                  </a:cubicBezTo>
                  <a:cubicBezTo>
                    <a:pt x="475" y="2324"/>
                    <a:pt x="607" y="2417"/>
                    <a:pt x="755" y="2483"/>
                  </a:cubicBezTo>
                  <a:cubicBezTo>
                    <a:pt x="908" y="2550"/>
                    <a:pt x="1071" y="2585"/>
                    <a:pt x="1239" y="2585"/>
                  </a:cubicBezTo>
                  <a:cubicBezTo>
                    <a:pt x="1407" y="2585"/>
                    <a:pt x="1569" y="2550"/>
                    <a:pt x="1723" y="2483"/>
                  </a:cubicBezTo>
                  <a:cubicBezTo>
                    <a:pt x="1845" y="2428"/>
                    <a:pt x="1958" y="2355"/>
                    <a:pt x="2057" y="2263"/>
                  </a:cubicBezTo>
                  <a:cubicBezTo>
                    <a:pt x="2694" y="2828"/>
                    <a:pt x="2694" y="2828"/>
                    <a:pt x="2694" y="2828"/>
                  </a:cubicBezTo>
                  <a:cubicBezTo>
                    <a:pt x="2712" y="2844"/>
                    <a:pt x="2736" y="2853"/>
                    <a:pt x="2760" y="2853"/>
                  </a:cubicBezTo>
                  <a:cubicBezTo>
                    <a:pt x="2800" y="2853"/>
                    <a:pt x="2837" y="2828"/>
                    <a:pt x="2852" y="2790"/>
                  </a:cubicBezTo>
                  <a:cubicBezTo>
                    <a:pt x="2866" y="2752"/>
                    <a:pt x="2855" y="2708"/>
                    <a:pt x="2825" y="2681"/>
                  </a:cubicBezTo>
                  <a:close/>
                  <a:moveTo>
                    <a:pt x="1239" y="2388"/>
                  </a:moveTo>
                  <a:cubicBezTo>
                    <a:pt x="664" y="2388"/>
                    <a:pt x="196" y="1897"/>
                    <a:pt x="196" y="1292"/>
                  </a:cubicBezTo>
                  <a:cubicBezTo>
                    <a:pt x="196" y="688"/>
                    <a:pt x="664" y="197"/>
                    <a:pt x="1239" y="197"/>
                  </a:cubicBezTo>
                  <a:cubicBezTo>
                    <a:pt x="1814" y="197"/>
                    <a:pt x="2282" y="688"/>
                    <a:pt x="2282" y="1292"/>
                  </a:cubicBezTo>
                  <a:cubicBezTo>
                    <a:pt x="2282" y="1897"/>
                    <a:pt x="1814" y="2388"/>
                    <a:pt x="1239" y="2388"/>
                  </a:cubicBezTo>
                  <a:close/>
                  <a:moveTo>
                    <a:pt x="1239" y="2388"/>
                  </a:moveTo>
                  <a:cubicBezTo>
                    <a:pt x="1239" y="2388"/>
                    <a:pt x="1239" y="2388"/>
                    <a:pt x="1239" y="238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B90ECE37-F501-4033-AC8F-0766EECE79DB}"/>
              </a:ext>
            </a:extLst>
          </p:cNvPr>
          <p:cNvGrpSpPr/>
          <p:nvPr userDrawn="1"/>
        </p:nvGrpSpPr>
        <p:grpSpPr>
          <a:xfrm>
            <a:off x="1826968" y="403860"/>
            <a:ext cx="345440" cy="345440"/>
            <a:chOff x="7479755" y="3276071"/>
            <a:chExt cx="946045" cy="946045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EAF87739-CE6E-4FC8-AE51-E7C213160999}"/>
                </a:ext>
              </a:extLst>
            </p:cNvPr>
            <p:cNvSpPr/>
            <p:nvPr/>
          </p:nvSpPr>
          <p:spPr>
            <a:xfrm>
              <a:off x="7479755" y="3276071"/>
              <a:ext cx="946045" cy="94604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77"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xmlns="" id="{944BAD81-F4AA-4F94-84C0-8E1E281251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08262" y="3518611"/>
              <a:ext cx="475295" cy="458268"/>
            </a:xfrm>
            <a:custGeom>
              <a:avLst/>
              <a:gdLst>
                <a:gd name="T0" fmla="*/ 349 w 2960"/>
                <a:gd name="T1" fmla="*/ 1602 h 2850"/>
                <a:gd name="T2" fmla="*/ 1012 w 2960"/>
                <a:gd name="T3" fmla="*/ 1876 h 2850"/>
                <a:gd name="T4" fmla="*/ 1012 w 2960"/>
                <a:gd name="T5" fmla="*/ 1876 h 2850"/>
                <a:gd name="T6" fmla="*/ 1369 w 2960"/>
                <a:gd name="T7" fmla="*/ 1806 h 2850"/>
                <a:gd name="T8" fmla="*/ 2307 w 2960"/>
                <a:gd name="T9" fmla="*/ 2744 h 2850"/>
                <a:gd name="T10" fmla="*/ 2563 w 2960"/>
                <a:gd name="T11" fmla="*/ 2850 h 2850"/>
                <a:gd name="T12" fmla="*/ 2819 w 2960"/>
                <a:gd name="T13" fmla="*/ 2744 h 2850"/>
                <a:gd name="T14" fmla="*/ 2819 w 2960"/>
                <a:gd name="T15" fmla="*/ 2233 h 2850"/>
                <a:gd name="T16" fmla="*/ 1880 w 2960"/>
                <a:gd name="T17" fmla="*/ 1295 h 2850"/>
                <a:gd name="T18" fmla="*/ 1676 w 2960"/>
                <a:gd name="T19" fmla="*/ 275 h 2850"/>
                <a:gd name="T20" fmla="*/ 1013 w 2960"/>
                <a:gd name="T21" fmla="*/ 0 h 2850"/>
                <a:gd name="T22" fmla="*/ 654 w 2960"/>
                <a:gd name="T23" fmla="*/ 71 h 2850"/>
                <a:gd name="T24" fmla="*/ 555 w 2960"/>
                <a:gd name="T25" fmla="*/ 112 h 2850"/>
                <a:gd name="T26" fmla="*/ 1006 w 2960"/>
                <a:gd name="T27" fmla="*/ 563 h 2850"/>
                <a:gd name="T28" fmla="*/ 1082 w 2960"/>
                <a:gd name="T29" fmla="*/ 747 h 2850"/>
                <a:gd name="T30" fmla="*/ 1006 w 2960"/>
                <a:gd name="T31" fmla="*/ 931 h 2850"/>
                <a:gd name="T32" fmla="*/ 821 w 2960"/>
                <a:gd name="T33" fmla="*/ 1008 h 2850"/>
                <a:gd name="T34" fmla="*/ 637 w 2960"/>
                <a:gd name="T35" fmla="*/ 931 h 2850"/>
                <a:gd name="T36" fmla="*/ 262 w 2960"/>
                <a:gd name="T37" fmla="*/ 557 h 2850"/>
                <a:gd name="T38" fmla="*/ 186 w 2960"/>
                <a:gd name="T39" fmla="*/ 481 h 2850"/>
                <a:gd name="T40" fmla="*/ 145 w 2960"/>
                <a:gd name="T41" fmla="*/ 580 h 2850"/>
                <a:gd name="T42" fmla="*/ 349 w 2960"/>
                <a:gd name="T43" fmla="*/ 1602 h 2850"/>
                <a:gd name="T44" fmla="*/ 242 w 2960"/>
                <a:gd name="T45" fmla="*/ 740 h 2850"/>
                <a:gd name="T46" fmla="*/ 535 w 2960"/>
                <a:gd name="T47" fmla="*/ 1033 h 2850"/>
                <a:gd name="T48" fmla="*/ 821 w 2960"/>
                <a:gd name="T49" fmla="*/ 1151 h 2850"/>
                <a:gd name="T50" fmla="*/ 1107 w 2960"/>
                <a:gd name="T51" fmla="*/ 1033 h 2850"/>
                <a:gd name="T52" fmla="*/ 1226 w 2960"/>
                <a:gd name="T53" fmla="*/ 747 h 2850"/>
                <a:gd name="T54" fmla="*/ 1107 w 2960"/>
                <a:gd name="T55" fmla="*/ 461 h 2850"/>
                <a:gd name="T56" fmla="*/ 814 w 2960"/>
                <a:gd name="T57" fmla="*/ 168 h 2850"/>
                <a:gd name="T58" fmla="*/ 1013 w 2960"/>
                <a:gd name="T59" fmla="*/ 143 h 2850"/>
                <a:gd name="T60" fmla="*/ 1574 w 2960"/>
                <a:gd name="T61" fmla="*/ 376 h 2850"/>
                <a:gd name="T62" fmla="*/ 1730 w 2960"/>
                <a:gd name="T63" fmla="*/ 1280 h 2850"/>
                <a:gd name="T64" fmla="*/ 1708 w 2960"/>
                <a:gd name="T65" fmla="*/ 1326 h 2850"/>
                <a:gd name="T66" fmla="*/ 2717 w 2960"/>
                <a:gd name="T67" fmla="*/ 2335 h 2850"/>
                <a:gd name="T68" fmla="*/ 2717 w 2960"/>
                <a:gd name="T69" fmla="*/ 2643 h 2850"/>
                <a:gd name="T70" fmla="*/ 2563 w 2960"/>
                <a:gd name="T71" fmla="*/ 2707 h 2850"/>
                <a:gd name="T72" fmla="*/ 2409 w 2960"/>
                <a:gd name="T73" fmla="*/ 2643 h 2850"/>
                <a:gd name="T74" fmla="*/ 1400 w 2960"/>
                <a:gd name="T75" fmla="*/ 1634 h 2850"/>
                <a:gd name="T76" fmla="*/ 1354 w 2960"/>
                <a:gd name="T77" fmla="*/ 1656 h 2850"/>
                <a:gd name="T78" fmla="*/ 1012 w 2960"/>
                <a:gd name="T79" fmla="*/ 1733 h 2850"/>
                <a:gd name="T80" fmla="*/ 450 w 2960"/>
                <a:gd name="T81" fmla="*/ 1500 h 2850"/>
                <a:gd name="T82" fmla="*/ 242 w 2960"/>
                <a:gd name="T83" fmla="*/ 740 h 2850"/>
                <a:gd name="T84" fmla="*/ 242 w 2960"/>
                <a:gd name="T85" fmla="*/ 740 h 2850"/>
                <a:gd name="T86" fmla="*/ 242 w 2960"/>
                <a:gd name="T87" fmla="*/ 740 h 2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60" h="2850">
                  <a:moveTo>
                    <a:pt x="349" y="1602"/>
                  </a:moveTo>
                  <a:cubicBezTo>
                    <a:pt x="526" y="1779"/>
                    <a:pt x="762" y="1876"/>
                    <a:pt x="1012" y="1876"/>
                  </a:cubicBezTo>
                  <a:cubicBezTo>
                    <a:pt x="1012" y="1876"/>
                    <a:pt x="1012" y="1876"/>
                    <a:pt x="1012" y="1876"/>
                  </a:cubicBezTo>
                  <a:cubicBezTo>
                    <a:pt x="1135" y="1876"/>
                    <a:pt x="1256" y="1852"/>
                    <a:pt x="1369" y="1806"/>
                  </a:cubicBezTo>
                  <a:cubicBezTo>
                    <a:pt x="2307" y="2744"/>
                    <a:pt x="2307" y="2744"/>
                    <a:pt x="2307" y="2744"/>
                  </a:cubicBezTo>
                  <a:cubicBezTo>
                    <a:pt x="2376" y="2813"/>
                    <a:pt x="2466" y="2850"/>
                    <a:pt x="2563" y="2850"/>
                  </a:cubicBezTo>
                  <a:cubicBezTo>
                    <a:pt x="2660" y="2850"/>
                    <a:pt x="2750" y="2813"/>
                    <a:pt x="2819" y="2744"/>
                  </a:cubicBezTo>
                  <a:cubicBezTo>
                    <a:pt x="2960" y="2603"/>
                    <a:pt x="2960" y="2374"/>
                    <a:pt x="2819" y="2233"/>
                  </a:cubicBezTo>
                  <a:cubicBezTo>
                    <a:pt x="1880" y="1295"/>
                    <a:pt x="1880" y="1295"/>
                    <a:pt x="1880" y="1295"/>
                  </a:cubicBezTo>
                  <a:cubicBezTo>
                    <a:pt x="2023" y="947"/>
                    <a:pt x="1944" y="543"/>
                    <a:pt x="1676" y="275"/>
                  </a:cubicBezTo>
                  <a:cubicBezTo>
                    <a:pt x="1499" y="97"/>
                    <a:pt x="1263" y="0"/>
                    <a:pt x="1013" y="0"/>
                  </a:cubicBezTo>
                  <a:cubicBezTo>
                    <a:pt x="890" y="0"/>
                    <a:pt x="768" y="24"/>
                    <a:pt x="654" y="71"/>
                  </a:cubicBezTo>
                  <a:cubicBezTo>
                    <a:pt x="555" y="112"/>
                    <a:pt x="555" y="112"/>
                    <a:pt x="555" y="112"/>
                  </a:cubicBezTo>
                  <a:cubicBezTo>
                    <a:pt x="1006" y="563"/>
                    <a:pt x="1006" y="563"/>
                    <a:pt x="1006" y="563"/>
                  </a:cubicBezTo>
                  <a:cubicBezTo>
                    <a:pt x="1055" y="611"/>
                    <a:pt x="1082" y="678"/>
                    <a:pt x="1082" y="747"/>
                  </a:cubicBezTo>
                  <a:cubicBezTo>
                    <a:pt x="1082" y="817"/>
                    <a:pt x="1055" y="882"/>
                    <a:pt x="1006" y="931"/>
                  </a:cubicBezTo>
                  <a:cubicBezTo>
                    <a:pt x="957" y="981"/>
                    <a:pt x="891" y="1008"/>
                    <a:pt x="821" y="1008"/>
                  </a:cubicBezTo>
                  <a:cubicBezTo>
                    <a:pt x="752" y="1008"/>
                    <a:pt x="686" y="981"/>
                    <a:pt x="637" y="931"/>
                  </a:cubicBezTo>
                  <a:cubicBezTo>
                    <a:pt x="262" y="557"/>
                    <a:pt x="262" y="557"/>
                    <a:pt x="262" y="557"/>
                  </a:cubicBezTo>
                  <a:cubicBezTo>
                    <a:pt x="186" y="481"/>
                    <a:pt x="186" y="481"/>
                    <a:pt x="186" y="481"/>
                  </a:cubicBezTo>
                  <a:cubicBezTo>
                    <a:pt x="145" y="580"/>
                    <a:pt x="145" y="580"/>
                    <a:pt x="145" y="580"/>
                  </a:cubicBezTo>
                  <a:cubicBezTo>
                    <a:pt x="0" y="932"/>
                    <a:pt x="80" y="1333"/>
                    <a:pt x="349" y="1602"/>
                  </a:cubicBezTo>
                  <a:close/>
                  <a:moveTo>
                    <a:pt x="242" y="740"/>
                  </a:moveTo>
                  <a:cubicBezTo>
                    <a:pt x="535" y="1033"/>
                    <a:pt x="535" y="1033"/>
                    <a:pt x="535" y="1033"/>
                  </a:cubicBezTo>
                  <a:cubicBezTo>
                    <a:pt x="612" y="1109"/>
                    <a:pt x="713" y="1151"/>
                    <a:pt x="821" y="1151"/>
                  </a:cubicBezTo>
                  <a:cubicBezTo>
                    <a:pt x="929" y="1151"/>
                    <a:pt x="1031" y="1109"/>
                    <a:pt x="1107" y="1033"/>
                  </a:cubicBezTo>
                  <a:cubicBezTo>
                    <a:pt x="1184" y="957"/>
                    <a:pt x="1226" y="855"/>
                    <a:pt x="1226" y="747"/>
                  </a:cubicBezTo>
                  <a:cubicBezTo>
                    <a:pt x="1226" y="639"/>
                    <a:pt x="1184" y="537"/>
                    <a:pt x="1107" y="461"/>
                  </a:cubicBezTo>
                  <a:cubicBezTo>
                    <a:pt x="814" y="168"/>
                    <a:pt x="814" y="168"/>
                    <a:pt x="814" y="168"/>
                  </a:cubicBezTo>
                  <a:cubicBezTo>
                    <a:pt x="879" y="152"/>
                    <a:pt x="946" y="143"/>
                    <a:pt x="1013" y="143"/>
                  </a:cubicBezTo>
                  <a:cubicBezTo>
                    <a:pt x="1225" y="143"/>
                    <a:pt x="1424" y="226"/>
                    <a:pt x="1574" y="376"/>
                  </a:cubicBezTo>
                  <a:cubicBezTo>
                    <a:pt x="1812" y="613"/>
                    <a:pt x="1874" y="977"/>
                    <a:pt x="1730" y="1280"/>
                  </a:cubicBezTo>
                  <a:cubicBezTo>
                    <a:pt x="1708" y="1326"/>
                    <a:pt x="1708" y="1326"/>
                    <a:pt x="1708" y="1326"/>
                  </a:cubicBezTo>
                  <a:cubicBezTo>
                    <a:pt x="2717" y="2335"/>
                    <a:pt x="2717" y="2335"/>
                    <a:pt x="2717" y="2335"/>
                  </a:cubicBezTo>
                  <a:cubicBezTo>
                    <a:pt x="2802" y="2420"/>
                    <a:pt x="2802" y="2558"/>
                    <a:pt x="2717" y="2643"/>
                  </a:cubicBezTo>
                  <a:cubicBezTo>
                    <a:pt x="2676" y="2684"/>
                    <a:pt x="2621" y="2707"/>
                    <a:pt x="2563" y="2707"/>
                  </a:cubicBezTo>
                  <a:cubicBezTo>
                    <a:pt x="2505" y="2707"/>
                    <a:pt x="2450" y="2684"/>
                    <a:pt x="2409" y="2643"/>
                  </a:cubicBezTo>
                  <a:cubicBezTo>
                    <a:pt x="1400" y="1634"/>
                    <a:pt x="1400" y="1634"/>
                    <a:pt x="1400" y="1634"/>
                  </a:cubicBezTo>
                  <a:cubicBezTo>
                    <a:pt x="1354" y="1656"/>
                    <a:pt x="1354" y="1656"/>
                    <a:pt x="1354" y="1656"/>
                  </a:cubicBezTo>
                  <a:cubicBezTo>
                    <a:pt x="1248" y="1706"/>
                    <a:pt x="1130" y="1733"/>
                    <a:pt x="1012" y="1733"/>
                  </a:cubicBezTo>
                  <a:cubicBezTo>
                    <a:pt x="800" y="1733"/>
                    <a:pt x="600" y="1650"/>
                    <a:pt x="450" y="1500"/>
                  </a:cubicBezTo>
                  <a:cubicBezTo>
                    <a:pt x="249" y="1299"/>
                    <a:pt x="173" y="1010"/>
                    <a:pt x="242" y="740"/>
                  </a:cubicBezTo>
                  <a:close/>
                  <a:moveTo>
                    <a:pt x="242" y="740"/>
                  </a:moveTo>
                  <a:cubicBezTo>
                    <a:pt x="242" y="740"/>
                    <a:pt x="242" y="740"/>
                    <a:pt x="242" y="74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7BD69973-400E-4743-A55F-9863C7CEE0DD}"/>
              </a:ext>
            </a:extLst>
          </p:cNvPr>
          <p:cNvGrpSpPr/>
          <p:nvPr userDrawn="1"/>
        </p:nvGrpSpPr>
        <p:grpSpPr>
          <a:xfrm>
            <a:off x="2260591" y="403860"/>
            <a:ext cx="345440" cy="345440"/>
            <a:chOff x="9364570" y="3276071"/>
            <a:chExt cx="946045" cy="946045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16E4F1D5-7F2D-41C9-8FBB-9B9C1510E8C1}"/>
                </a:ext>
              </a:extLst>
            </p:cNvPr>
            <p:cNvSpPr/>
            <p:nvPr/>
          </p:nvSpPr>
          <p:spPr>
            <a:xfrm>
              <a:off x="9364570" y="3276071"/>
              <a:ext cx="946045" cy="94604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77"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5896D5BC-65C5-42E6-B840-2CFFE7F7EEFB}"/>
                </a:ext>
              </a:extLst>
            </p:cNvPr>
            <p:cNvGrpSpPr/>
            <p:nvPr/>
          </p:nvGrpSpPr>
          <p:grpSpPr>
            <a:xfrm>
              <a:off x="9661973" y="3482268"/>
              <a:ext cx="368083" cy="528098"/>
              <a:chOff x="2017713" y="6523038"/>
              <a:chExt cx="1179512" cy="1692275"/>
            </a:xfrm>
            <a:solidFill>
              <a:schemeClr val="bg1"/>
            </a:solidFill>
          </p:grpSpPr>
          <p:sp>
            <p:nvSpPr>
              <p:cNvPr id="28" name="Freeform 26">
                <a:extLst>
                  <a:ext uri="{FF2B5EF4-FFF2-40B4-BE49-F238E27FC236}">
                    <a16:creationId xmlns:a16="http://schemas.microsoft.com/office/drawing/2014/main" xmlns="" id="{DA3F7751-68F5-408C-8346-4EA0BC6A33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7713" y="7580313"/>
                <a:ext cx="1179512" cy="635000"/>
              </a:xfrm>
              <a:custGeom>
                <a:avLst/>
                <a:gdLst>
                  <a:gd name="T0" fmla="*/ 43 w 2239"/>
                  <a:gd name="T1" fmla="*/ 182 h 1206"/>
                  <a:gd name="T2" fmla="*/ 1001 w 2239"/>
                  <a:gd name="T3" fmla="*/ 624 h 1206"/>
                  <a:gd name="T4" fmla="*/ 1001 w 2239"/>
                  <a:gd name="T5" fmla="*/ 1004 h 1206"/>
                  <a:gd name="T6" fmla="*/ 744 w 2239"/>
                  <a:gd name="T7" fmla="*/ 1004 h 1206"/>
                  <a:gd name="T8" fmla="*/ 740 w 2239"/>
                  <a:gd name="T9" fmla="*/ 1003 h 1206"/>
                  <a:gd name="T10" fmla="*/ 644 w 2239"/>
                  <a:gd name="T11" fmla="*/ 1107 h 1206"/>
                  <a:gd name="T12" fmla="*/ 748 w 2239"/>
                  <a:gd name="T13" fmla="*/ 1203 h 1206"/>
                  <a:gd name="T14" fmla="*/ 751 w 2239"/>
                  <a:gd name="T15" fmla="*/ 1203 h 1206"/>
                  <a:gd name="T16" fmla="*/ 1439 w 2239"/>
                  <a:gd name="T17" fmla="*/ 1203 h 1206"/>
                  <a:gd name="T18" fmla="*/ 1443 w 2239"/>
                  <a:gd name="T19" fmla="*/ 1203 h 1206"/>
                  <a:gd name="T20" fmla="*/ 1530 w 2239"/>
                  <a:gd name="T21" fmla="*/ 1150 h 1206"/>
                  <a:gd name="T22" fmla="*/ 1525 w 2239"/>
                  <a:gd name="T23" fmla="*/ 1049 h 1206"/>
                  <a:gd name="T24" fmla="*/ 1435 w 2239"/>
                  <a:gd name="T25" fmla="*/ 1003 h 1206"/>
                  <a:gd name="T26" fmla="*/ 1432 w 2239"/>
                  <a:gd name="T27" fmla="*/ 1004 h 1206"/>
                  <a:gd name="T28" fmla="*/ 1199 w 2239"/>
                  <a:gd name="T29" fmla="*/ 1004 h 1206"/>
                  <a:gd name="T30" fmla="*/ 1199 w 2239"/>
                  <a:gd name="T31" fmla="*/ 625 h 1206"/>
                  <a:gd name="T32" fmla="*/ 2200 w 2239"/>
                  <a:gd name="T33" fmla="*/ 173 h 1206"/>
                  <a:gd name="T34" fmla="*/ 2222 w 2239"/>
                  <a:gd name="T35" fmla="*/ 62 h 1206"/>
                  <a:gd name="T36" fmla="*/ 2126 w 2239"/>
                  <a:gd name="T37" fmla="*/ 2 h 1206"/>
                  <a:gd name="T38" fmla="*/ 2056 w 2239"/>
                  <a:gd name="T39" fmla="*/ 36 h 1206"/>
                  <a:gd name="T40" fmla="*/ 1117 w 2239"/>
                  <a:gd name="T41" fmla="*/ 431 h 1206"/>
                  <a:gd name="T42" fmla="*/ 172 w 2239"/>
                  <a:gd name="T43" fmla="*/ 31 h 1206"/>
                  <a:gd name="T44" fmla="*/ 171 w 2239"/>
                  <a:gd name="T45" fmla="*/ 32 h 1206"/>
                  <a:gd name="T46" fmla="*/ 97 w 2239"/>
                  <a:gd name="T47" fmla="*/ 3 h 1206"/>
                  <a:gd name="T48" fmla="*/ 27 w 2239"/>
                  <a:gd name="T49" fmla="*/ 35 h 1206"/>
                  <a:gd name="T50" fmla="*/ 1 w 2239"/>
                  <a:gd name="T51" fmla="*/ 107 h 1206"/>
                  <a:gd name="T52" fmla="*/ 43 w 2239"/>
                  <a:gd name="T53" fmla="*/ 182 h 1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39" h="1206">
                    <a:moveTo>
                      <a:pt x="43" y="182"/>
                    </a:moveTo>
                    <a:cubicBezTo>
                      <a:pt x="298" y="440"/>
                      <a:pt x="638" y="597"/>
                      <a:pt x="1001" y="624"/>
                    </a:cubicBezTo>
                    <a:cubicBezTo>
                      <a:pt x="1001" y="1004"/>
                      <a:pt x="1001" y="1004"/>
                      <a:pt x="1001" y="1004"/>
                    </a:cubicBezTo>
                    <a:cubicBezTo>
                      <a:pt x="744" y="1004"/>
                      <a:pt x="744" y="1004"/>
                      <a:pt x="744" y="1004"/>
                    </a:cubicBezTo>
                    <a:cubicBezTo>
                      <a:pt x="743" y="1004"/>
                      <a:pt x="742" y="1003"/>
                      <a:pt x="740" y="1003"/>
                    </a:cubicBezTo>
                    <a:cubicBezTo>
                      <a:pt x="685" y="1006"/>
                      <a:pt x="642" y="1052"/>
                      <a:pt x="644" y="1107"/>
                    </a:cubicBezTo>
                    <a:cubicBezTo>
                      <a:pt x="646" y="1163"/>
                      <a:pt x="693" y="1206"/>
                      <a:pt x="748" y="1203"/>
                    </a:cubicBezTo>
                    <a:cubicBezTo>
                      <a:pt x="749" y="1203"/>
                      <a:pt x="750" y="1203"/>
                      <a:pt x="751" y="1203"/>
                    </a:cubicBezTo>
                    <a:cubicBezTo>
                      <a:pt x="1439" y="1203"/>
                      <a:pt x="1439" y="1203"/>
                      <a:pt x="1439" y="1203"/>
                    </a:cubicBezTo>
                    <a:cubicBezTo>
                      <a:pt x="1441" y="1203"/>
                      <a:pt x="1442" y="1203"/>
                      <a:pt x="1443" y="1203"/>
                    </a:cubicBezTo>
                    <a:cubicBezTo>
                      <a:pt x="1480" y="1202"/>
                      <a:pt x="1513" y="1182"/>
                      <a:pt x="1530" y="1150"/>
                    </a:cubicBezTo>
                    <a:cubicBezTo>
                      <a:pt x="1547" y="1118"/>
                      <a:pt x="1545" y="1080"/>
                      <a:pt x="1525" y="1049"/>
                    </a:cubicBezTo>
                    <a:cubicBezTo>
                      <a:pt x="1506" y="1019"/>
                      <a:pt x="1471" y="1001"/>
                      <a:pt x="1435" y="1003"/>
                    </a:cubicBezTo>
                    <a:cubicBezTo>
                      <a:pt x="1434" y="1003"/>
                      <a:pt x="1433" y="1004"/>
                      <a:pt x="1432" y="1004"/>
                    </a:cubicBezTo>
                    <a:cubicBezTo>
                      <a:pt x="1199" y="1004"/>
                      <a:pt x="1199" y="1004"/>
                      <a:pt x="1199" y="1004"/>
                    </a:cubicBezTo>
                    <a:cubicBezTo>
                      <a:pt x="1199" y="625"/>
                      <a:pt x="1199" y="625"/>
                      <a:pt x="1199" y="625"/>
                    </a:cubicBezTo>
                    <a:cubicBezTo>
                      <a:pt x="1579" y="605"/>
                      <a:pt x="1932" y="447"/>
                      <a:pt x="2200" y="173"/>
                    </a:cubicBezTo>
                    <a:cubicBezTo>
                      <a:pt x="2230" y="144"/>
                      <a:pt x="2239" y="100"/>
                      <a:pt x="2222" y="62"/>
                    </a:cubicBezTo>
                    <a:cubicBezTo>
                      <a:pt x="2206" y="24"/>
                      <a:pt x="2168" y="0"/>
                      <a:pt x="2126" y="2"/>
                    </a:cubicBezTo>
                    <a:cubicBezTo>
                      <a:pt x="2099" y="4"/>
                      <a:pt x="2074" y="16"/>
                      <a:pt x="2056" y="36"/>
                    </a:cubicBezTo>
                    <a:cubicBezTo>
                      <a:pt x="1809" y="290"/>
                      <a:pt x="1470" y="432"/>
                      <a:pt x="1117" y="431"/>
                    </a:cubicBezTo>
                    <a:cubicBezTo>
                      <a:pt x="760" y="432"/>
                      <a:pt x="419" y="288"/>
                      <a:pt x="172" y="31"/>
                    </a:cubicBezTo>
                    <a:cubicBezTo>
                      <a:pt x="171" y="32"/>
                      <a:pt x="171" y="32"/>
                      <a:pt x="171" y="32"/>
                    </a:cubicBezTo>
                    <a:cubicBezTo>
                      <a:pt x="152" y="12"/>
                      <a:pt x="125" y="1"/>
                      <a:pt x="97" y="3"/>
                    </a:cubicBezTo>
                    <a:cubicBezTo>
                      <a:pt x="70" y="4"/>
                      <a:pt x="45" y="15"/>
                      <a:pt x="27" y="35"/>
                    </a:cubicBezTo>
                    <a:cubicBezTo>
                      <a:pt x="9" y="54"/>
                      <a:pt x="0" y="80"/>
                      <a:pt x="1" y="107"/>
                    </a:cubicBezTo>
                    <a:cubicBezTo>
                      <a:pt x="3" y="137"/>
                      <a:pt x="18" y="165"/>
                      <a:pt x="43" y="18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zh-CN" altLang="en-US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9" name="Freeform 27">
                <a:extLst>
                  <a:ext uri="{FF2B5EF4-FFF2-40B4-BE49-F238E27FC236}">
                    <a16:creationId xmlns:a16="http://schemas.microsoft.com/office/drawing/2014/main" xmlns="" id="{B90EC8C0-7563-436F-B7A2-5563F8495B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97100" y="6523038"/>
                <a:ext cx="792162" cy="1182687"/>
              </a:xfrm>
              <a:custGeom>
                <a:avLst/>
                <a:gdLst>
                  <a:gd name="T0" fmla="*/ 198 w 1502"/>
                  <a:gd name="T1" fmla="*/ 751 h 2241"/>
                  <a:gd name="T2" fmla="*/ 751 w 1502"/>
                  <a:gd name="T3" fmla="*/ 199 h 2241"/>
                  <a:gd name="T4" fmla="*/ 1303 w 1502"/>
                  <a:gd name="T5" fmla="*/ 751 h 2241"/>
                  <a:gd name="T6" fmla="*/ 1303 w 1502"/>
                  <a:gd name="T7" fmla="*/ 1490 h 2241"/>
                  <a:gd name="T8" fmla="*/ 751 w 1502"/>
                  <a:gd name="T9" fmla="*/ 2042 h 2241"/>
                  <a:gd name="T10" fmla="*/ 198 w 1502"/>
                  <a:gd name="T11" fmla="*/ 1490 h 2241"/>
                  <a:gd name="T12" fmla="*/ 198 w 1502"/>
                  <a:gd name="T13" fmla="*/ 751 h 2241"/>
                  <a:gd name="T14" fmla="*/ 751 w 1502"/>
                  <a:gd name="T15" fmla="*/ 2241 h 2241"/>
                  <a:gd name="T16" fmla="*/ 1502 w 1502"/>
                  <a:gd name="T17" fmla="*/ 1490 h 2241"/>
                  <a:gd name="T18" fmla="*/ 1502 w 1502"/>
                  <a:gd name="T19" fmla="*/ 751 h 2241"/>
                  <a:gd name="T20" fmla="*/ 751 w 1502"/>
                  <a:gd name="T21" fmla="*/ 0 h 2241"/>
                  <a:gd name="T22" fmla="*/ 0 w 1502"/>
                  <a:gd name="T23" fmla="*/ 751 h 2241"/>
                  <a:gd name="T24" fmla="*/ 0 w 1502"/>
                  <a:gd name="T25" fmla="*/ 1490 h 2241"/>
                  <a:gd name="T26" fmla="*/ 751 w 1502"/>
                  <a:gd name="T27" fmla="*/ 2241 h 2241"/>
                  <a:gd name="T28" fmla="*/ 751 w 1502"/>
                  <a:gd name="T29" fmla="*/ 2241 h 2241"/>
                  <a:gd name="T30" fmla="*/ 751 w 1502"/>
                  <a:gd name="T31" fmla="*/ 2241 h 2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02" h="2241">
                    <a:moveTo>
                      <a:pt x="198" y="751"/>
                    </a:moveTo>
                    <a:cubicBezTo>
                      <a:pt x="199" y="446"/>
                      <a:pt x="446" y="199"/>
                      <a:pt x="751" y="199"/>
                    </a:cubicBezTo>
                    <a:cubicBezTo>
                      <a:pt x="1056" y="199"/>
                      <a:pt x="1303" y="446"/>
                      <a:pt x="1303" y="751"/>
                    </a:cubicBezTo>
                    <a:cubicBezTo>
                      <a:pt x="1303" y="1490"/>
                      <a:pt x="1303" y="1490"/>
                      <a:pt x="1303" y="1490"/>
                    </a:cubicBezTo>
                    <a:cubicBezTo>
                      <a:pt x="1303" y="1795"/>
                      <a:pt x="1056" y="2042"/>
                      <a:pt x="751" y="2042"/>
                    </a:cubicBezTo>
                    <a:cubicBezTo>
                      <a:pt x="446" y="2042"/>
                      <a:pt x="199" y="1795"/>
                      <a:pt x="198" y="1490"/>
                    </a:cubicBezTo>
                    <a:lnTo>
                      <a:pt x="198" y="751"/>
                    </a:lnTo>
                    <a:close/>
                    <a:moveTo>
                      <a:pt x="751" y="2241"/>
                    </a:moveTo>
                    <a:cubicBezTo>
                      <a:pt x="1165" y="2241"/>
                      <a:pt x="1502" y="1904"/>
                      <a:pt x="1502" y="1490"/>
                    </a:cubicBezTo>
                    <a:cubicBezTo>
                      <a:pt x="1502" y="751"/>
                      <a:pt x="1502" y="751"/>
                      <a:pt x="1502" y="751"/>
                    </a:cubicBezTo>
                    <a:cubicBezTo>
                      <a:pt x="1502" y="337"/>
                      <a:pt x="1165" y="0"/>
                      <a:pt x="751" y="0"/>
                    </a:cubicBezTo>
                    <a:cubicBezTo>
                      <a:pt x="337" y="0"/>
                      <a:pt x="0" y="337"/>
                      <a:pt x="0" y="751"/>
                    </a:cubicBezTo>
                    <a:cubicBezTo>
                      <a:pt x="0" y="1490"/>
                      <a:pt x="0" y="1490"/>
                      <a:pt x="0" y="1490"/>
                    </a:cubicBezTo>
                    <a:cubicBezTo>
                      <a:pt x="0" y="1904"/>
                      <a:pt x="337" y="2241"/>
                      <a:pt x="751" y="2241"/>
                    </a:cubicBezTo>
                    <a:close/>
                    <a:moveTo>
                      <a:pt x="751" y="2241"/>
                    </a:moveTo>
                    <a:cubicBezTo>
                      <a:pt x="751" y="2241"/>
                      <a:pt x="751" y="2241"/>
                      <a:pt x="751" y="22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zh-CN" altLang="en-US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</p:grpSp>
      </p:grp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953BD417-2C03-49B3-B210-C835F12600D7}"/>
              </a:ext>
            </a:extLst>
          </p:cNvPr>
          <p:cNvCxnSpPr>
            <a:cxnSpLocks/>
          </p:cNvCxnSpPr>
          <p:nvPr userDrawn="1"/>
        </p:nvCxnSpPr>
        <p:spPr>
          <a:xfrm>
            <a:off x="513877" y="860425"/>
            <a:ext cx="1116424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317B1D14-604F-487B-AA3D-81791DD16C9B}"/>
              </a:ext>
            </a:extLst>
          </p:cNvPr>
          <p:cNvSpPr txBox="1"/>
          <p:nvPr userDrawn="1"/>
        </p:nvSpPr>
        <p:spPr>
          <a:xfrm>
            <a:off x="10472142" y="391160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内页空白</a:t>
            </a:r>
          </a:p>
        </p:txBody>
      </p:sp>
    </p:spTree>
    <p:extLst>
      <p:ext uri="{BB962C8B-B14F-4D97-AF65-F5344CB8AC3E}">
        <p14:creationId xmlns:p14="http://schemas.microsoft.com/office/powerpoint/2010/main" val="3042618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1C32336-8650-428E-8D8B-55254286A3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01BA3-108F-480D-AFBC-BF0D9BC15CC4}" type="datetimeFigureOut">
              <a:rPr lang="zh-CN" altLang="en-US" smtClean="0"/>
              <a:t>2020/12/15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26EB223-1659-4644-93FE-702B64C753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6EF5CD8-3DCC-4D1A-B473-EEC752E96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1105D-B285-4AB0-8B08-57957BCCB0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0826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5819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69C3219-A710-4E14-B27C-9A542BD30D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01BA3-108F-480D-AFBC-BF0D9BC15CC4}" type="datetimeFigureOut">
              <a:rPr lang="zh-CN" altLang="en-US" smtClean="0"/>
              <a:t>2020/12/15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774FBF7-FF08-45BC-A01B-0DB952671A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52C54F6-2BC4-418B-A3EC-3DECDFB47E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11105D-B285-4AB0-8B08-57957BCCB0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7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xiangtiange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4" name="组合 353">
            <a:extLst>
              <a:ext uri="{FF2B5EF4-FFF2-40B4-BE49-F238E27FC236}">
                <a16:creationId xmlns:a16="http://schemas.microsoft.com/office/drawing/2014/main" xmlns="" id="{6B38D021-F431-40A4-B126-5442B54C63C4}"/>
              </a:ext>
            </a:extLst>
          </p:cNvPr>
          <p:cNvGrpSpPr/>
          <p:nvPr/>
        </p:nvGrpSpPr>
        <p:grpSpPr>
          <a:xfrm>
            <a:off x="0" y="4502152"/>
            <a:ext cx="5607050" cy="1454148"/>
            <a:chOff x="6121400" y="114302"/>
            <a:chExt cx="6731000" cy="1454148"/>
          </a:xfrm>
        </p:grpSpPr>
        <p:cxnSp>
          <p:nvCxnSpPr>
            <p:cNvPr id="355" name="直接连接符 354">
              <a:extLst>
                <a:ext uri="{FF2B5EF4-FFF2-40B4-BE49-F238E27FC236}">
                  <a16:creationId xmlns:a16="http://schemas.microsoft.com/office/drawing/2014/main" xmlns="" id="{92DD6B87-BC47-4E01-AC93-33B855E6B3D7}"/>
                </a:ext>
              </a:extLst>
            </p:cNvPr>
            <p:cNvCxnSpPr/>
            <p:nvPr/>
          </p:nvCxnSpPr>
          <p:spPr>
            <a:xfrm>
              <a:off x="6121400" y="19050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6" name="直接连接符 355">
              <a:extLst>
                <a:ext uri="{FF2B5EF4-FFF2-40B4-BE49-F238E27FC236}">
                  <a16:creationId xmlns:a16="http://schemas.microsoft.com/office/drawing/2014/main" xmlns="" id="{B0BB1194-9B04-4E08-B252-8FF5837B025E}"/>
                </a:ext>
              </a:extLst>
            </p:cNvPr>
            <p:cNvCxnSpPr>
              <a:cxnSpLocks/>
              <a:endCxn id="7" idx="1"/>
            </p:cNvCxnSpPr>
            <p:nvPr/>
          </p:nvCxnSpPr>
          <p:spPr>
            <a:xfrm>
              <a:off x="6121400" y="114302"/>
              <a:ext cx="4170213" cy="12044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7" name="直接连接符 356">
              <a:extLst>
                <a:ext uri="{FF2B5EF4-FFF2-40B4-BE49-F238E27FC236}">
                  <a16:creationId xmlns:a16="http://schemas.microsoft.com/office/drawing/2014/main" xmlns="" id="{9EBB20EC-69E4-47BD-8EA3-28CB094F6F07}"/>
                </a:ext>
              </a:extLst>
            </p:cNvPr>
            <p:cNvCxnSpPr/>
            <p:nvPr/>
          </p:nvCxnSpPr>
          <p:spPr>
            <a:xfrm>
              <a:off x="6121400" y="58420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8" name="直接连接符 357">
              <a:extLst>
                <a:ext uri="{FF2B5EF4-FFF2-40B4-BE49-F238E27FC236}">
                  <a16:creationId xmlns:a16="http://schemas.microsoft.com/office/drawing/2014/main" xmlns="" id="{D6753AA1-89E2-44C9-8DB1-72C6CF740235}"/>
                </a:ext>
              </a:extLst>
            </p:cNvPr>
            <p:cNvCxnSpPr/>
            <p:nvPr/>
          </p:nvCxnSpPr>
          <p:spPr>
            <a:xfrm>
              <a:off x="6121400" y="78105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9" name="直接连接符 358">
              <a:extLst>
                <a:ext uri="{FF2B5EF4-FFF2-40B4-BE49-F238E27FC236}">
                  <a16:creationId xmlns:a16="http://schemas.microsoft.com/office/drawing/2014/main" xmlns="" id="{03701774-0222-4EBA-B47A-448AB81EF3DB}"/>
                </a:ext>
              </a:extLst>
            </p:cNvPr>
            <p:cNvCxnSpPr/>
            <p:nvPr/>
          </p:nvCxnSpPr>
          <p:spPr>
            <a:xfrm>
              <a:off x="6121400" y="97790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0" name="直接连接符 359">
              <a:extLst>
                <a:ext uri="{FF2B5EF4-FFF2-40B4-BE49-F238E27FC236}">
                  <a16:creationId xmlns:a16="http://schemas.microsoft.com/office/drawing/2014/main" xmlns="" id="{9A9A9BE4-F585-4514-A7CE-AB4CAA144ED5}"/>
                </a:ext>
              </a:extLst>
            </p:cNvPr>
            <p:cNvCxnSpPr/>
            <p:nvPr/>
          </p:nvCxnSpPr>
          <p:spPr>
            <a:xfrm>
              <a:off x="6121400" y="117475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1" name="直接连接符 360">
              <a:extLst>
                <a:ext uri="{FF2B5EF4-FFF2-40B4-BE49-F238E27FC236}">
                  <a16:creationId xmlns:a16="http://schemas.microsoft.com/office/drawing/2014/main" xmlns="" id="{6F656A5E-0AF5-4476-98D5-877C1B8BFC6A}"/>
                </a:ext>
              </a:extLst>
            </p:cNvPr>
            <p:cNvCxnSpPr/>
            <p:nvPr/>
          </p:nvCxnSpPr>
          <p:spPr>
            <a:xfrm>
              <a:off x="6121400" y="137160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2" name="直接连接符 361">
              <a:extLst>
                <a:ext uri="{FF2B5EF4-FFF2-40B4-BE49-F238E27FC236}">
                  <a16:creationId xmlns:a16="http://schemas.microsoft.com/office/drawing/2014/main" xmlns="" id="{8A0B6D52-A050-49DC-BECE-F7E406747DFE}"/>
                </a:ext>
              </a:extLst>
            </p:cNvPr>
            <p:cNvCxnSpPr/>
            <p:nvPr/>
          </p:nvCxnSpPr>
          <p:spPr>
            <a:xfrm>
              <a:off x="6121400" y="156845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3" name="组合 362">
            <a:extLst>
              <a:ext uri="{FF2B5EF4-FFF2-40B4-BE49-F238E27FC236}">
                <a16:creationId xmlns:a16="http://schemas.microsoft.com/office/drawing/2014/main" xmlns="" id="{B47A512A-8115-4338-B0F0-54AC71E66508}"/>
              </a:ext>
            </a:extLst>
          </p:cNvPr>
          <p:cNvGrpSpPr/>
          <p:nvPr/>
        </p:nvGrpSpPr>
        <p:grpSpPr>
          <a:xfrm>
            <a:off x="6521450" y="4578350"/>
            <a:ext cx="5670550" cy="1377950"/>
            <a:chOff x="6121400" y="190500"/>
            <a:chExt cx="6731000" cy="1377950"/>
          </a:xfrm>
        </p:grpSpPr>
        <p:cxnSp>
          <p:nvCxnSpPr>
            <p:cNvPr id="364" name="直接连接符 363">
              <a:extLst>
                <a:ext uri="{FF2B5EF4-FFF2-40B4-BE49-F238E27FC236}">
                  <a16:creationId xmlns:a16="http://schemas.microsoft.com/office/drawing/2014/main" xmlns="" id="{F97478E2-887C-4C10-9474-AC5A066B859D}"/>
                </a:ext>
              </a:extLst>
            </p:cNvPr>
            <p:cNvCxnSpPr/>
            <p:nvPr/>
          </p:nvCxnSpPr>
          <p:spPr>
            <a:xfrm>
              <a:off x="6121400" y="19050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5" name="直接连接符 364">
              <a:extLst>
                <a:ext uri="{FF2B5EF4-FFF2-40B4-BE49-F238E27FC236}">
                  <a16:creationId xmlns:a16="http://schemas.microsoft.com/office/drawing/2014/main" xmlns="" id="{AAD21606-F7D2-467E-B5D7-F3C4F225BBB6}"/>
                </a:ext>
              </a:extLst>
            </p:cNvPr>
            <p:cNvCxnSpPr>
              <a:cxnSpLocks/>
            </p:cNvCxnSpPr>
            <p:nvPr/>
          </p:nvCxnSpPr>
          <p:spPr>
            <a:xfrm>
              <a:off x="8981133" y="387350"/>
              <a:ext cx="3871267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6" name="直接连接符 365">
              <a:extLst>
                <a:ext uri="{FF2B5EF4-FFF2-40B4-BE49-F238E27FC236}">
                  <a16:creationId xmlns:a16="http://schemas.microsoft.com/office/drawing/2014/main" xmlns="" id="{B2CCDB54-CB0C-4715-A16A-237A07CBFD0B}"/>
                </a:ext>
              </a:extLst>
            </p:cNvPr>
            <p:cNvCxnSpPr/>
            <p:nvPr/>
          </p:nvCxnSpPr>
          <p:spPr>
            <a:xfrm>
              <a:off x="6121400" y="58420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7" name="直接连接符 366">
              <a:extLst>
                <a:ext uri="{FF2B5EF4-FFF2-40B4-BE49-F238E27FC236}">
                  <a16:creationId xmlns:a16="http://schemas.microsoft.com/office/drawing/2014/main" xmlns="" id="{969C99F9-0209-4F99-A007-B23E054ECDA9}"/>
                </a:ext>
              </a:extLst>
            </p:cNvPr>
            <p:cNvCxnSpPr/>
            <p:nvPr/>
          </p:nvCxnSpPr>
          <p:spPr>
            <a:xfrm>
              <a:off x="6121400" y="78105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8" name="直接连接符 367">
              <a:extLst>
                <a:ext uri="{FF2B5EF4-FFF2-40B4-BE49-F238E27FC236}">
                  <a16:creationId xmlns:a16="http://schemas.microsoft.com/office/drawing/2014/main" xmlns="" id="{D253E681-B4D8-404A-B71E-293D1EC23E40}"/>
                </a:ext>
              </a:extLst>
            </p:cNvPr>
            <p:cNvCxnSpPr/>
            <p:nvPr/>
          </p:nvCxnSpPr>
          <p:spPr>
            <a:xfrm>
              <a:off x="6121400" y="97790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9" name="直接连接符 368">
              <a:extLst>
                <a:ext uri="{FF2B5EF4-FFF2-40B4-BE49-F238E27FC236}">
                  <a16:creationId xmlns:a16="http://schemas.microsoft.com/office/drawing/2014/main" xmlns="" id="{293E8674-B63E-4F7E-A787-56381DA818AC}"/>
                </a:ext>
              </a:extLst>
            </p:cNvPr>
            <p:cNvCxnSpPr/>
            <p:nvPr/>
          </p:nvCxnSpPr>
          <p:spPr>
            <a:xfrm>
              <a:off x="6121400" y="117475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0" name="直接连接符 369">
              <a:extLst>
                <a:ext uri="{FF2B5EF4-FFF2-40B4-BE49-F238E27FC236}">
                  <a16:creationId xmlns:a16="http://schemas.microsoft.com/office/drawing/2014/main" xmlns="" id="{71D1C5E4-C136-41E8-9093-758F2EDEC652}"/>
                </a:ext>
              </a:extLst>
            </p:cNvPr>
            <p:cNvCxnSpPr/>
            <p:nvPr/>
          </p:nvCxnSpPr>
          <p:spPr>
            <a:xfrm>
              <a:off x="6121400" y="137160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1" name="直接连接符 370">
              <a:extLst>
                <a:ext uri="{FF2B5EF4-FFF2-40B4-BE49-F238E27FC236}">
                  <a16:creationId xmlns:a16="http://schemas.microsoft.com/office/drawing/2014/main" xmlns="" id="{A0BBD5AB-690E-406B-A263-07FC75B2308D}"/>
                </a:ext>
              </a:extLst>
            </p:cNvPr>
            <p:cNvCxnSpPr/>
            <p:nvPr/>
          </p:nvCxnSpPr>
          <p:spPr>
            <a:xfrm>
              <a:off x="6121400" y="156845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4" name="组合 343">
            <a:extLst>
              <a:ext uri="{FF2B5EF4-FFF2-40B4-BE49-F238E27FC236}">
                <a16:creationId xmlns:a16="http://schemas.microsoft.com/office/drawing/2014/main" xmlns="" id="{BBB0428E-6372-40EB-831D-D6EE00FEE4DC}"/>
              </a:ext>
            </a:extLst>
          </p:cNvPr>
          <p:cNvGrpSpPr/>
          <p:nvPr/>
        </p:nvGrpSpPr>
        <p:grpSpPr>
          <a:xfrm>
            <a:off x="0" y="164193"/>
            <a:ext cx="5607050" cy="1377950"/>
            <a:chOff x="6121400" y="190500"/>
            <a:chExt cx="6731000" cy="1377950"/>
          </a:xfrm>
        </p:grpSpPr>
        <p:cxnSp>
          <p:nvCxnSpPr>
            <p:cNvPr id="336" name="直接连接符 335">
              <a:extLst>
                <a:ext uri="{FF2B5EF4-FFF2-40B4-BE49-F238E27FC236}">
                  <a16:creationId xmlns:a16="http://schemas.microsoft.com/office/drawing/2014/main" xmlns="" id="{B776B7F4-ACB3-43FF-8200-2E912A8488B8}"/>
                </a:ext>
              </a:extLst>
            </p:cNvPr>
            <p:cNvCxnSpPr/>
            <p:nvPr/>
          </p:nvCxnSpPr>
          <p:spPr>
            <a:xfrm>
              <a:off x="6121400" y="19050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7" name="直接连接符 336">
              <a:extLst>
                <a:ext uri="{FF2B5EF4-FFF2-40B4-BE49-F238E27FC236}">
                  <a16:creationId xmlns:a16="http://schemas.microsoft.com/office/drawing/2014/main" xmlns="" id="{AE70FB0F-52C7-43D8-8942-94A88919F910}"/>
                </a:ext>
              </a:extLst>
            </p:cNvPr>
            <p:cNvCxnSpPr/>
            <p:nvPr/>
          </p:nvCxnSpPr>
          <p:spPr>
            <a:xfrm>
              <a:off x="6121400" y="38735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直接连接符 337">
              <a:extLst>
                <a:ext uri="{FF2B5EF4-FFF2-40B4-BE49-F238E27FC236}">
                  <a16:creationId xmlns:a16="http://schemas.microsoft.com/office/drawing/2014/main" xmlns="" id="{F7610B86-3864-4184-8124-8EA3C4CDD928}"/>
                </a:ext>
              </a:extLst>
            </p:cNvPr>
            <p:cNvCxnSpPr/>
            <p:nvPr/>
          </p:nvCxnSpPr>
          <p:spPr>
            <a:xfrm>
              <a:off x="6121400" y="58420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9" name="直接连接符 338">
              <a:extLst>
                <a:ext uri="{FF2B5EF4-FFF2-40B4-BE49-F238E27FC236}">
                  <a16:creationId xmlns:a16="http://schemas.microsoft.com/office/drawing/2014/main" xmlns="" id="{B7716235-7E49-47C5-A885-7FBAA92C5344}"/>
                </a:ext>
              </a:extLst>
            </p:cNvPr>
            <p:cNvCxnSpPr/>
            <p:nvPr/>
          </p:nvCxnSpPr>
          <p:spPr>
            <a:xfrm>
              <a:off x="6121400" y="78105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0" name="直接连接符 339">
              <a:extLst>
                <a:ext uri="{FF2B5EF4-FFF2-40B4-BE49-F238E27FC236}">
                  <a16:creationId xmlns:a16="http://schemas.microsoft.com/office/drawing/2014/main" xmlns="" id="{F853F93D-A0CC-45DB-B853-7D0C67FF1685}"/>
                </a:ext>
              </a:extLst>
            </p:cNvPr>
            <p:cNvCxnSpPr/>
            <p:nvPr/>
          </p:nvCxnSpPr>
          <p:spPr>
            <a:xfrm>
              <a:off x="6121400" y="97790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1" name="直接连接符 340">
              <a:extLst>
                <a:ext uri="{FF2B5EF4-FFF2-40B4-BE49-F238E27FC236}">
                  <a16:creationId xmlns:a16="http://schemas.microsoft.com/office/drawing/2014/main" xmlns="" id="{0F234CCE-C02B-4796-A71E-B65F0569F302}"/>
                </a:ext>
              </a:extLst>
            </p:cNvPr>
            <p:cNvCxnSpPr/>
            <p:nvPr/>
          </p:nvCxnSpPr>
          <p:spPr>
            <a:xfrm>
              <a:off x="6121400" y="117475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2" name="直接连接符 341">
              <a:extLst>
                <a:ext uri="{FF2B5EF4-FFF2-40B4-BE49-F238E27FC236}">
                  <a16:creationId xmlns:a16="http://schemas.microsoft.com/office/drawing/2014/main" xmlns="" id="{A801463C-D6C0-4D34-8A9D-E49AFFB50DDE}"/>
                </a:ext>
              </a:extLst>
            </p:cNvPr>
            <p:cNvCxnSpPr/>
            <p:nvPr/>
          </p:nvCxnSpPr>
          <p:spPr>
            <a:xfrm>
              <a:off x="6121400" y="137160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3" name="直接连接符 342">
              <a:extLst>
                <a:ext uri="{FF2B5EF4-FFF2-40B4-BE49-F238E27FC236}">
                  <a16:creationId xmlns:a16="http://schemas.microsoft.com/office/drawing/2014/main" xmlns="" id="{46BF59FB-16E4-4601-940C-54A454305714}"/>
                </a:ext>
              </a:extLst>
            </p:cNvPr>
            <p:cNvCxnSpPr/>
            <p:nvPr/>
          </p:nvCxnSpPr>
          <p:spPr>
            <a:xfrm>
              <a:off x="6121400" y="156845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双大括号 2">
            <a:extLst>
              <a:ext uri="{FF2B5EF4-FFF2-40B4-BE49-F238E27FC236}">
                <a16:creationId xmlns:a16="http://schemas.microsoft.com/office/drawing/2014/main" xmlns="" id="{C58CD967-B412-4CDB-89D9-89314E2443DB}"/>
              </a:ext>
            </a:extLst>
          </p:cNvPr>
          <p:cNvSpPr/>
          <p:nvPr/>
        </p:nvSpPr>
        <p:spPr>
          <a:xfrm rot="5400000">
            <a:off x="4596492" y="-1706739"/>
            <a:ext cx="2999016" cy="9012374"/>
          </a:xfrm>
          <a:prstGeom prst="bracePair">
            <a:avLst>
              <a:gd name="adj" fmla="val 12304"/>
            </a:avLst>
          </a:prstGeom>
          <a:ln w="203200">
            <a:solidFill>
              <a:srgbClr val="A4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490A26D-4B65-4FA7-BC7B-32D610640B45}"/>
              </a:ext>
            </a:extLst>
          </p:cNvPr>
          <p:cNvSpPr txBox="1"/>
          <p:nvPr/>
        </p:nvSpPr>
        <p:spPr>
          <a:xfrm>
            <a:off x="3048000" y="1968806"/>
            <a:ext cx="60960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latin typeface="+mj-ea"/>
                <a:ea typeface="+mj-ea"/>
              </a:rPr>
              <a:t>西方宏观经济理论的</a:t>
            </a:r>
            <a:endParaRPr lang="en-US" altLang="zh-CN" sz="4800" b="1" dirty="0">
              <a:latin typeface="+mj-ea"/>
              <a:ea typeface="+mj-ea"/>
            </a:endParaRPr>
          </a:p>
          <a:p>
            <a:pPr algn="ctr"/>
            <a:r>
              <a:rPr lang="zh-CN" altLang="en-US" sz="4800" b="1" dirty="0">
                <a:solidFill>
                  <a:schemeClr val="accent1"/>
                </a:solidFill>
                <a:latin typeface="+mj-ea"/>
                <a:ea typeface="+mj-ea"/>
              </a:rPr>
              <a:t>过去、现在和将来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273C366F-3406-480F-AE61-B05117830238}"/>
              </a:ext>
            </a:extLst>
          </p:cNvPr>
          <p:cNvSpPr/>
          <p:nvPr/>
        </p:nvSpPr>
        <p:spPr>
          <a:xfrm>
            <a:off x="3473866" y="4314141"/>
            <a:ext cx="21323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defRPr/>
            </a:pPr>
            <a:r>
              <a:rPr lang="en-US" altLang="zh-CN" sz="2000" dirty="0">
                <a:latin typeface="+mj-ea"/>
                <a:ea typeface="+mj-ea"/>
              </a:rPr>
              <a:t>11</a:t>
            </a:r>
            <a:r>
              <a:rPr lang="zh-CN" altLang="en-US" sz="2000" dirty="0">
                <a:latin typeface="+mj-ea"/>
                <a:ea typeface="+mj-ea"/>
              </a:rPr>
              <a:t>级</a:t>
            </a:r>
            <a:r>
              <a:rPr lang="en-US" altLang="zh-CN" sz="2000" dirty="0">
                <a:latin typeface="+mj-ea"/>
                <a:ea typeface="+mj-ea"/>
              </a:rPr>
              <a:t>5</a:t>
            </a:r>
            <a:r>
              <a:rPr lang="zh-CN" altLang="en-US" sz="2000" dirty="0">
                <a:latin typeface="+mj-ea"/>
                <a:ea typeface="+mj-ea"/>
              </a:rPr>
              <a:t>班 </a:t>
            </a:r>
            <a:r>
              <a:rPr lang="en-US" altLang="zh-CN" sz="2000" dirty="0">
                <a:latin typeface="+mj-ea"/>
                <a:ea typeface="+mj-ea"/>
              </a:rPr>
              <a:t>· </a:t>
            </a:r>
            <a:r>
              <a:rPr lang="zh-CN" altLang="en-US" sz="2000" dirty="0">
                <a:latin typeface="+mj-ea"/>
                <a:ea typeface="+mj-ea"/>
              </a:rPr>
              <a:t>向大哥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A6DFAB2-2701-4DC5-B842-DDC1A745D00C}"/>
              </a:ext>
            </a:extLst>
          </p:cNvPr>
          <p:cNvSpPr/>
          <p:nvPr/>
        </p:nvSpPr>
        <p:spPr>
          <a:xfrm>
            <a:off x="6585387" y="431414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defRPr/>
            </a:pPr>
            <a:r>
              <a:rPr lang="zh-CN" altLang="en-US" sz="2000" dirty="0">
                <a:latin typeface="+mj-ea"/>
                <a:ea typeface="+mj-ea"/>
              </a:rPr>
              <a:t>指导老师：王教授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5537355-BAA5-4630-A271-50E4D1520201}"/>
              </a:ext>
            </a:extLst>
          </p:cNvPr>
          <p:cNvSpPr/>
          <p:nvPr/>
        </p:nvSpPr>
        <p:spPr>
          <a:xfrm>
            <a:off x="0" y="5422900"/>
            <a:ext cx="12192000" cy="1435100"/>
          </a:xfrm>
          <a:prstGeom prst="rect">
            <a:avLst/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7" name="组合 226">
            <a:extLst>
              <a:ext uri="{FF2B5EF4-FFF2-40B4-BE49-F238E27FC236}">
                <a16:creationId xmlns:a16="http://schemas.microsoft.com/office/drawing/2014/main" xmlns="" id="{1FED40C0-405E-4396-8E4F-A0ECCEE1626C}"/>
              </a:ext>
            </a:extLst>
          </p:cNvPr>
          <p:cNvGrpSpPr/>
          <p:nvPr/>
        </p:nvGrpSpPr>
        <p:grpSpPr>
          <a:xfrm>
            <a:off x="4799266" y="5777707"/>
            <a:ext cx="2480996" cy="555284"/>
            <a:chOff x="5058587" y="5791296"/>
            <a:chExt cx="1962353" cy="439205"/>
          </a:xfrm>
          <a:solidFill>
            <a:schemeClr val="bg1"/>
          </a:solidFill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xmlns="" id="{5796E8A8-FFAF-4C3A-B60E-B137FBAEDF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58587" y="5828820"/>
              <a:ext cx="399123" cy="401681"/>
            </a:xfrm>
            <a:custGeom>
              <a:avLst/>
              <a:gdLst>
                <a:gd name="T0" fmla="*/ 143 w 286"/>
                <a:gd name="T1" fmla="*/ 0 h 286"/>
                <a:gd name="T2" fmla="*/ 0 w 286"/>
                <a:gd name="T3" fmla="*/ 143 h 286"/>
                <a:gd name="T4" fmla="*/ 143 w 286"/>
                <a:gd name="T5" fmla="*/ 286 h 286"/>
                <a:gd name="T6" fmla="*/ 286 w 286"/>
                <a:gd name="T7" fmla="*/ 143 h 286"/>
                <a:gd name="T8" fmla="*/ 143 w 286"/>
                <a:gd name="T9" fmla="*/ 0 h 286"/>
                <a:gd name="T10" fmla="*/ 142 w 286"/>
                <a:gd name="T11" fmla="*/ 279 h 286"/>
                <a:gd name="T12" fmla="*/ 5 w 286"/>
                <a:gd name="T13" fmla="*/ 143 h 286"/>
                <a:gd name="T14" fmla="*/ 142 w 286"/>
                <a:gd name="T15" fmla="*/ 6 h 286"/>
                <a:gd name="T16" fmla="*/ 278 w 286"/>
                <a:gd name="T17" fmla="*/ 143 h 286"/>
                <a:gd name="T18" fmla="*/ 142 w 286"/>
                <a:gd name="T19" fmla="*/ 279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" h="286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6"/>
                    <a:pt x="143" y="286"/>
                  </a:cubicBezTo>
                  <a:cubicBezTo>
                    <a:pt x="222" y="286"/>
                    <a:pt x="286" y="222"/>
                    <a:pt x="286" y="143"/>
                  </a:cubicBezTo>
                  <a:cubicBezTo>
                    <a:pt x="286" y="64"/>
                    <a:pt x="222" y="0"/>
                    <a:pt x="143" y="0"/>
                  </a:cubicBezTo>
                  <a:close/>
                  <a:moveTo>
                    <a:pt x="142" y="279"/>
                  </a:moveTo>
                  <a:cubicBezTo>
                    <a:pt x="66" y="279"/>
                    <a:pt x="5" y="218"/>
                    <a:pt x="5" y="143"/>
                  </a:cubicBezTo>
                  <a:cubicBezTo>
                    <a:pt x="5" y="67"/>
                    <a:pt x="66" y="6"/>
                    <a:pt x="142" y="6"/>
                  </a:cubicBezTo>
                  <a:cubicBezTo>
                    <a:pt x="217" y="6"/>
                    <a:pt x="278" y="67"/>
                    <a:pt x="278" y="143"/>
                  </a:cubicBezTo>
                  <a:cubicBezTo>
                    <a:pt x="278" y="218"/>
                    <a:pt x="217" y="279"/>
                    <a:pt x="142" y="2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xmlns="" id="{D58084D8-7071-43A6-A4DF-2B1E905F26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9908" y="6001944"/>
              <a:ext cx="18762" cy="13645"/>
            </a:xfrm>
            <a:custGeom>
              <a:avLst/>
              <a:gdLst>
                <a:gd name="T0" fmla="*/ 5 w 14"/>
                <a:gd name="T1" fmla="*/ 8 h 10"/>
                <a:gd name="T2" fmla="*/ 4 w 14"/>
                <a:gd name="T3" fmla="*/ 9 h 10"/>
                <a:gd name="T4" fmla="*/ 1 w 14"/>
                <a:gd name="T5" fmla="*/ 7 h 10"/>
                <a:gd name="T6" fmla="*/ 0 w 14"/>
                <a:gd name="T7" fmla="*/ 4 h 10"/>
                <a:gd name="T8" fmla="*/ 1 w 14"/>
                <a:gd name="T9" fmla="*/ 2 h 10"/>
                <a:gd name="T10" fmla="*/ 4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4 w 14"/>
                <a:gd name="T19" fmla="*/ 6 h 10"/>
                <a:gd name="T20" fmla="*/ 12 w 14"/>
                <a:gd name="T21" fmla="*/ 8 h 10"/>
                <a:gd name="T22" fmla="*/ 9 w 14"/>
                <a:gd name="T23" fmla="*/ 10 h 10"/>
                <a:gd name="T24" fmla="*/ 9 w 14"/>
                <a:gd name="T25" fmla="*/ 8 h 10"/>
                <a:gd name="T26" fmla="*/ 12 w 14"/>
                <a:gd name="T27" fmla="*/ 6 h 10"/>
                <a:gd name="T28" fmla="*/ 12 w 14"/>
                <a:gd name="T29" fmla="*/ 4 h 10"/>
                <a:gd name="T30" fmla="*/ 10 w 14"/>
                <a:gd name="T31" fmla="*/ 2 h 10"/>
                <a:gd name="T32" fmla="*/ 8 w 14"/>
                <a:gd name="T33" fmla="*/ 2 h 10"/>
                <a:gd name="T34" fmla="*/ 3 w 14"/>
                <a:gd name="T35" fmla="*/ 2 h 10"/>
                <a:gd name="T36" fmla="*/ 2 w 14"/>
                <a:gd name="T37" fmla="*/ 4 h 10"/>
                <a:gd name="T38" fmla="*/ 2 w 14"/>
                <a:gd name="T39" fmla="*/ 6 h 10"/>
                <a:gd name="T40" fmla="*/ 5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5" y="8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5" y="0"/>
                    <a:pt x="6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4" y="4"/>
                    <a:pt x="14" y="5"/>
                    <a:pt x="14" y="6"/>
                  </a:cubicBezTo>
                  <a:cubicBezTo>
                    <a:pt x="13" y="7"/>
                    <a:pt x="13" y="8"/>
                    <a:pt x="12" y="8"/>
                  </a:cubicBezTo>
                  <a:cubicBezTo>
                    <a:pt x="12" y="9"/>
                    <a:pt x="11" y="9"/>
                    <a:pt x="9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2" y="7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3"/>
                    <a:pt x="11" y="3"/>
                    <a:pt x="10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6" y="1"/>
                    <a:pt x="4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7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xmlns="" id="{15940A04-DD0B-4804-BF83-5414A4E751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9908" y="6017295"/>
              <a:ext cx="17909" cy="12792"/>
            </a:xfrm>
            <a:custGeom>
              <a:avLst/>
              <a:gdLst>
                <a:gd name="T0" fmla="*/ 0 w 21"/>
                <a:gd name="T1" fmla="*/ 0 h 15"/>
                <a:gd name="T2" fmla="*/ 21 w 21"/>
                <a:gd name="T3" fmla="*/ 2 h 15"/>
                <a:gd name="T4" fmla="*/ 21 w 21"/>
                <a:gd name="T5" fmla="*/ 3 h 15"/>
                <a:gd name="T6" fmla="*/ 11 w 21"/>
                <a:gd name="T7" fmla="*/ 3 h 15"/>
                <a:gd name="T8" fmla="*/ 11 w 21"/>
                <a:gd name="T9" fmla="*/ 12 h 15"/>
                <a:gd name="T10" fmla="*/ 21 w 21"/>
                <a:gd name="T11" fmla="*/ 13 h 15"/>
                <a:gd name="T12" fmla="*/ 19 w 21"/>
                <a:gd name="T13" fmla="*/ 15 h 15"/>
                <a:gd name="T14" fmla="*/ 0 w 21"/>
                <a:gd name="T15" fmla="*/ 15 h 15"/>
                <a:gd name="T16" fmla="*/ 0 w 21"/>
                <a:gd name="T17" fmla="*/ 12 h 15"/>
                <a:gd name="T18" fmla="*/ 9 w 21"/>
                <a:gd name="T19" fmla="*/ 12 h 15"/>
                <a:gd name="T20" fmla="*/ 9 w 21"/>
                <a:gd name="T21" fmla="*/ 3 h 15"/>
                <a:gd name="T22" fmla="*/ 0 w 21"/>
                <a:gd name="T23" fmla="*/ 3 h 15"/>
                <a:gd name="T24" fmla="*/ 0 w 2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15">
                  <a:moveTo>
                    <a:pt x="0" y="0"/>
                  </a:moveTo>
                  <a:lnTo>
                    <a:pt x="21" y="2"/>
                  </a:lnTo>
                  <a:lnTo>
                    <a:pt x="21" y="3"/>
                  </a:lnTo>
                  <a:lnTo>
                    <a:pt x="11" y="3"/>
                  </a:lnTo>
                  <a:lnTo>
                    <a:pt x="11" y="12"/>
                  </a:lnTo>
                  <a:lnTo>
                    <a:pt x="21" y="13"/>
                  </a:lnTo>
                  <a:lnTo>
                    <a:pt x="19" y="15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9" y="12"/>
                  </a:lnTo>
                  <a:lnTo>
                    <a:pt x="9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8">
              <a:extLst>
                <a:ext uri="{FF2B5EF4-FFF2-40B4-BE49-F238E27FC236}">
                  <a16:creationId xmlns:a16="http://schemas.microsoft.com/office/drawing/2014/main" xmlns="" id="{0AA81FB8-32B4-4C49-8FD1-86A4F01CAD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9908" y="6034351"/>
              <a:ext cx="17909" cy="85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xmlns="" id="{DA4185C9-87B1-47C9-9F86-3093FE318B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9908" y="6038615"/>
              <a:ext cx="17909" cy="13645"/>
            </a:xfrm>
            <a:custGeom>
              <a:avLst/>
              <a:gdLst>
                <a:gd name="T0" fmla="*/ 0 w 21"/>
                <a:gd name="T1" fmla="*/ 3 h 16"/>
                <a:gd name="T2" fmla="*/ 21 w 21"/>
                <a:gd name="T3" fmla="*/ 0 h 16"/>
                <a:gd name="T4" fmla="*/ 21 w 21"/>
                <a:gd name="T5" fmla="*/ 3 h 16"/>
                <a:gd name="T6" fmla="*/ 4 w 21"/>
                <a:gd name="T7" fmla="*/ 13 h 16"/>
                <a:gd name="T8" fmla="*/ 21 w 21"/>
                <a:gd name="T9" fmla="*/ 11 h 16"/>
                <a:gd name="T10" fmla="*/ 21 w 21"/>
                <a:gd name="T11" fmla="*/ 15 h 16"/>
                <a:gd name="T12" fmla="*/ 1 w 21"/>
                <a:gd name="T13" fmla="*/ 16 h 16"/>
                <a:gd name="T14" fmla="*/ 0 w 21"/>
                <a:gd name="T15" fmla="*/ 15 h 16"/>
                <a:gd name="T16" fmla="*/ 16 w 21"/>
                <a:gd name="T17" fmla="*/ 3 h 16"/>
                <a:gd name="T18" fmla="*/ 0 w 21"/>
                <a:gd name="T19" fmla="*/ 5 h 16"/>
                <a:gd name="T20" fmla="*/ 0 w 21"/>
                <a:gd name="T2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6">
                  <a:moveTo>
                    <a:pt x="0" y="3"/>
                  </a:moveTo>
                  <a:lnTo>
                    <a:pt x="21" y="0"/>
                  </a:lnTo>
                  <a:lnTo>
                    <a:pt x="21" y="3"/>
                  </a:lnTo>
                  <a:lnTo>
                    <a:pt x="4" y="13"/>
                  </a:lnTo>
                  <a:lnTo>
                    <a:pt x="21" y="11"/>
                  </a:lnTo>
                  <a:lnTo>
                    <a:pt x="21" y="15"/>
                  </a:lnTo>
                  <a:lnTo>
                    <a:pt x="1" y="16"/>
                  </a:lnTo>
                  <a:lnTo>
                    <a:pt x="0" y="15"/>
                  </a:lnTo>
                  <a:lnTo>
                    <a:pt x="16" y="3"/>
                  </a:lnTo>
                  <a:lnTo>
                    <a:pt x="0" y="5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xmlns="" id="{02050998-349A-433C-90D8-3CE9AE5EDB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80760" y="6054819"/>
              <a:ext cx="19615" cy="14498"/>
            </a:xfrm>
            <a:custGeom>
              <a:avLst/>
              <a:gdLst>
                <a:gd name="T0" fmla="*/ 0 w 14"/>
                <a:gd name="T1" fmla="*/ 0 h 10"/>
                <a:gd name="T2" fmla="*/ 13 w 14"/>
                <a:gd name="T3" fmla="*/ 2 h 10"/>
                <a:gd name="T4" fmla="*/ 14 w 14"/>
                <a:gd name="T5" fmla="*/ 3 h 10"/>
                <a:gd name="T6" fmla="*/ 2 w 14"/>
                <a:gd name="T7" fmla="*/ 10 h 10"/>
                <a:gd name="T8" fmla="*/ 1 w 14"/>
                <a:gd name="T9" fmla="*/ 8 h 10"/>
                <a:gd name="T10" fmla="*/ 5 w 14"/>
                <a:gd name="T11" fmla="*/ 6 h 10"/>
                <a:gd name="T12" fmla="*/ 4 w 14"/>
                <a:gd name="T13" fmla="*/ 2 h 10"/>
                <a:gd name="T14" fmla="*/ 0 w 14"/>
                <a:gd name="T15" fmla="*/ 2 h 10"/>
                <a:gd name="T16" fmla="*/ 0 w 14"/>
                <a:gd name="T17" fmla="*/ 0 h 10"/>
                <a:gd name="T18" fmla="*/ 6 w 14"/>
                <a:gd name="T19" fmla="*/ 2 h 10"/>
                <a:gd name="T20" fmla="*/ 6 w 14"/>
                <a:gd name="T21" fmla="*/ 6 h 10"/>
                <a:gd name="T22" fmla="*/ 10 w 14"/>
                <a:gd name="T23" fmla="*/ 4 h 10"/>
                <a:gd name="T24" fmla="*/ 12 w 14"/>
                <a:gd name="T25" fmla="*/ 3 h 10"/>
                <a:gd name="T26" fmla="*/ 10 w 14"/>
                <a:gd name="T27" fmla="*/ 3 h 10"/>
                <a:gd name="T28" fmla="*/ 6 w 14"/>
                <a:gd name="T2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6" y="2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2" y="3"/>
                  </a:cubicBezTo>
                  <a:cubicBezTo>
                    <a:pt x="11" y="3"/>
                    <a:pt x="10" y="3"/>
                    <a:pt x="10" y="3"/>
                  </a:cubicBezTo>
                  <a:lnTo>
                    <a:pt x="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xmlns="" id="{34FBBC3F-290A-4545-855E-19C0CEB5AA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7583" y="6077845"/>
              <a:ext cx="19615" cy="15351"/>
            </a:xfrm>
            <a:custGeom>
              <a:avLst/>
              <a:gdLst>
                <a:gd name="T0" fmla="*/ 14 w 14"/>
                <a:gd name="T1" fmla="*/ 7 h 11"/>
                <a:gd name="T2" fmla="*/ 14 w 14"/>
                <a:gd name="T3" fmla="*/ 8 h 11"/>
                <a:gd name="T4" fmla="*/ 7 w 14"/>
                <a:gd name="T5" fmla="*/ 10 h 11"/>
                <a:gd name="T6" fmla="*/ 4 w 14"/>
                <a:gd name="T7" fmla="*/ 11 h 11"/>
                <a:gd name="T8" fmla="*/ 2 w 14"/>
                <a:gd name="T9" fmla="*/ 11 h 11"/>
                <a:gd name="T10" fmla="*/ 1 w 14"/>
                <a:gd name="T11" fmla="*/ 8 h 11"/>
                <a:gd name="T12" fmla="*/ 1 w 14"/>
                <a:gd name="T13" fmla="*/ 5 h 11"/>
                <a:gd name="T14" fmla="*/ 5 w 14"/>
                <a:gd name="T15" fmla="*/ 3 h 11"/>
                <a:gd name="T16" fmla="*/ 12 w 14"/>
                <a:gd name="T17" fmla="*/ 0 h 11"/>
                <a:gd name="T18" fmla="*/ 12 w 14"/>
                <a:gd name="T19" fmla="*/ 1 h 11"/>
                <a:gd name="T20" fmla="*/ 5 w 14"/>
                <a:gd name="T21" fmla="*/ 4 h 11"/>
                <a:gd name="T22" fmla="*/ 3 w 14"/>
                <a:gd name="T23" fmla="*/ 5 h 11"/>
                <a:gd name="T24" fmla="*/ 2 w 14"/>
                <a:gd name="T25" fmla="*/ 6 h 11"/>
                <a:gd name="T26" fmla="*/ 2 w 14"/>
                <a:gd name="T27" fmla="*/ 8 h 11"/>
                <a:gd name="T28" fmla="*/ 4 w 14"/>
                <a:gd name="T29" fmla="*/ 10 h 11"/>
                <a:gd name="T30" fmla="*/ 7 w 14"/>
                <a:gd name="T31" fmla="*/ 9 h 11"/>
                <a:gd name="T32" fmla="*/ 14 w 14"/>
                <a:gd name="T3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1"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1"/>
                    <a:pt x="3" y="11"/>
                    <a:pt x="2" y="11"/>
                  </a:cubicBezTo>
                  <a:cubicBezTo>
                    <a:pt x="2" y="10"/>
                    <a:pt x="1" y="9"/>
                    <a:pt x="1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4"/>
                    <a:pt x="3" y="3"/>
                    <a:pt x="5" y="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9"/>
                    <a:pt x="3" y="9"/>
                    <a:pt x="4" y="10"/>
                  </a:cubicBezTo>
                  <a:cubicBezTo>
                    <a:pt x="4" y="10"/>
                    <a:pt x="5" y="10"/>
                    <a:pt x="7" y="9"/>
                  </a:cubicBezTo>
                  <a:lnTo>
                    <a:pt x="14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xmlns="" id="{DC76EE6F-6713-4325-AC64-B81B4372DF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3553" y="6091491"/>
              <a:ext cx="20468" cy="18762"/>
            </a:xfrm>
            <a:custGeom>
              <a:avLst/>
              <a:gdLst>
                <a:gd name="T0" fmla="*/ 0 w 24"/>
                <a:gd name="T1" fmla="*/ 9 h 22"/>
                <a:gd name="T2" fmla="*/ 18 w 24"/>
                <a:gd name="T3" fmla="*/ 0 h 22"/>
                <a:gd name="T4" fmla="*/ 20 w 24"/>
                <a:gd name="T5" fmla="*/ 2 h 22"/>
                <a:gd name="T6" fmla="*/ 8 w 24"/>
                <a:gd name="T7" fmla="*/ 17 h 22"/>
                <a:gd name="T8" fmla="*/ 23 w 24"/>
                <a:gd name="T9" fmla="*/ 10 h 22"/>
                <a:gd name="T10" fmla="*/ 24 w 24"/>
                <a:gd name="T11" fmla="*/ 12 h 22"/>
                <a:gd name="T12" fmla="*/ 5 w 24"/>
                <a:gd name="T13" fmla="*/ 22 h 22"/>
                <a:gd name="T14" fmla="*/ 3 w 24"/>
                <a:gd name="T15" fmla="*/ 18 h 22"/>
                <a:gd name="T16" fmla="*/ 15 w 24"/>
                <a:gd name="T17" fmla="*/ 4 h 22"/>
                <a:gd name="T18" fmla="*/ 0 w 24"/>
                <a:gd name="T19" fmla="*/ 10 h 22"/>
                <a:gd name="T20" fmla="*/ 0 w 24"/>
                <a:gd name="T21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2">
                  <a:moveTo>
                    <a:pt x="0" y="9"/>
                  </a:moveTo>
                  <a:lnTo>
                    <a:pt x="18" y="0"/>
                  </a:lnTo>
                  <a:lnTo>
                    <a:pt x="20" y="2"/>
                  </a:lnTo>
                  <a:lnTo>
                    <a:pt x="8" y="17"/>
                  </a:lnTo>
                  <a:lnTo>
                    <a:pt x="23" y="10"/>
                  </a:lnTo>
                  <a:lnTo>
                    <a:pt x="24" y="12"/>
                  </a:lnTo>
                  <a:lnTo>
                    <a:pt x="5" y="22"/>
                  </a:lnTo>
                  <a:lnTo>
                    <a:pt x="3" y="18"/>
                  </a:lnTo>
                  <a:lnTo>
                    <a:pt x="15" y="4"/>
                  </a:lnTo>
                  <a:lnTo>
                    <a:pt x="0" y="1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xmlns="" id="{DEE0B2AF-9F55-4790-BC5C-30534384B8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0375" y="6105989"/>
              <a:ext cx="17057" cy="9381"/>
            </a:xfrm>
            <a:custGeom>
              <a:avLst/>
              <a:gdLst>
                <a:gd name="T0" fmla="*/ 0 w 20"/>
                <a:gd name="T1" fmla="*/ 10 h 11"/>
                <a:gd name="T2" fmla="*/ 18 w 20"/>
                <a:gd name="T3" fmla="*/ 0 h 11"/>
                <a:gd name="T4" fmla="*/ 20 w 20"/>
                <a:gd name="T5" fmla="*/ 1 h 11"/>
                <a:gd name="T6" fmla="*/ 0 w 20"/>
                <a:gd name="T7" fmla="*/ 11 h 11"/>
                <a:gd name="T8" fmla="*/ 0 w 20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0"/>
                  </a:moveTo>
                  <a:lnTo>
                    <a:pt x="18" y="0"/>
                  </a:lnTo>
                  <a:lnTo>
                    <a:pt x="20" y="1"/>
                  </a:lnTo>
                  <a:lnTo>
                    <a:pt x="0" y="11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4">
              <a:extLst>
                <a:ext uri="{FF2B5EF4-FFF2-40B4-BE49-F238E27FC236}">
                  <a16:creationId xmlns:a16="http://schemas.microsoft.com/office/drawing/2014/main" xmlns="" id="{07292C38-986F-4218-8231-7C12FC83370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4640" y="6108547"/>
              <a:ext cx="19615" cy="17057"/>
            </a:xfrm>
            <a:custGeom>
              <a:avLst/>
              <a:gdLst>
                <a:gd name="T0" fmla="*/ 0 w 14"/>
                <a:gd name="T1" fmla="*/ 11 h 12"/>
                <a:gd name="T2" fmla="*/ 9 w 14"/>
                <a:gd name="T3" fmla="*/ 0 h 12"/>
                <a:gd name="T4" fmla="*/ 10 w 14"/>
                <a:gd name="T5" fmla="*/ 2 h 12"/>
                <a:gd name="T6" fmla="*/ 4 w 14"/>
                <a:gd name="T7" fmla="*/ 9 h 12"/>
                <a:gd name="T8" fmla="*/ 2 w 14"/>
                <a:gd name="T9" fmla="*/ 10 h 12"/>
                <a:gd name="T10" fmla="*/ 4 w 14"/>
                <a:gd name="T11" fmla="*/ 10 h 12"/>
                <a:gd name="T12" fmla="*/ 14 w 14"/>
                <a:gd name="T13" fmla="*/ 7 h 12"/>
                <a:gd name="T14" fmla="*/ 14 w 14"/>
                <a:gd name="T15" fmla="*/ 8 h 12"/>
                <a:gd name="T16" fmla="*/ 1 w 14"/>
                <a:gd name="T17" fmla="*/ 12 h 12"/>
                <a:gd name="T18" fmla="*/ 0 w 14"/>
                <a:gd name="T1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2">
                  <a:moveTo>
                    <a:pt x="0" y="11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10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" y="12"/>
                    <a:pt x="1" y="12"/>
                    <a:pt x="1" y="12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5">
              <a:extLst>
                <a:ext uri="{FF2B5EF4-FFF2-40B4-BE49-F238E27FC236}">
                  <a16:creationId xmlns:a16="http://schemas.microsoft.com/office/drawing/2014/main" xmlns="" id="{6C9D5CAA-5608-4113-BD5A-AAE1847896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1462" y="6121340"/>
              <a:ext cx="21321" cy="19615"/>
            </a:xfrm>
            <a:custGeom>
              <a:avLst/>
              <a:gdLst>
                <a:gd name="T0" fmla="*/ 0 w 25"/>
                <a:gd name="T1" fmla="*/ 13 h 23"/>
                <a:gd name="T2" fmla="*/ 17 w 25"/>
                <a:gd name="T3" fmla="*/ 0 h 23"/>
                <a:gd name="T4" fmla="*/ 25 w 25"/>
                <a:gd name="T5" fmla="*/ 10 h 23"/>
                <a:gd name="T6" fmla="*/ 21 w 25"/>
                <a:gd name="T7" fmla="*/ 11 h 23"/>
                <a:gd name="T8" fmla="*/ 17 w 25"/>
                <a:gd name="T9" fmla="*/ 3 h 23"/>
                <a:gd name="T10" fmla="*/ 10 w 25"/>
                <a:gd name="T11" fmla="*/ 8 h 23"/>
                <a:gd name="T12" fmla="*/ 17 w 25"/>
                <a:gd name="T13" fmla="*/ 15 h 23"/>
                <a:gd name="T14" fmla="*/ 15 w 25"/>
                <a:gd name="T15" fmla="*/ 16 h 23"/>
                <a:gd name="T16" fmla="*/ 8 w 25"/>
                <a:gd name="T17" fmla="*/ 10 h 23"/>
                <a:gd name="T18" fmla="*/ 3 w 25"/>
                <a:gd name="T19" fmla="*/ 13 h 23"/>
                <a:gd name="T20" fmla="*/ 10 w 25"/>
                <a:gd name="T21" fmla="*/ 21 h 23"/>
                <a:gd name="T22" fmla="*/ 7 w 25"/>
                <a:gd name="T23" fmla="*/ 23 h 23"/>
                <a:gd name="T24" fmla="*/ 0 w 25"/>
                <a:gd name="T25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3">
                  <a:moveTo>
                    <a:pt x="0" y="13"/>
                  </a:moveTo>
                  <a:lnTo>
                    <a:pt x="17" y="0"/>
                  </a:lnTo>
                  <a:lnTo>
                    <a:pt x="25" y="10"/>
                  </a:lnTo>
                  <a:lnTo>
                    <a:pt x="21" y="11"/>
                  </a:lnTo>
                  <a:lnTo>
                    <a:pt x="17" y="3"/>
                  </a:lnTo>
                  <a:lnTo>
                    <a:pt x="10" y="8"/>
                  </a:lnTo>
                  <a:lnTo>
                    <a:pt x="17" y="15"/>
                  </a:lnTo>
                  <a:lnTo>
                    <a:pt x="15" y="16"/>
                  </a:lnTo>
                  <a:lnTo>
                    <a:pt x="8" y="10"/>
                  </a:lnTo>
                  <a:lnTo>
                    <a:pt x="3" y="13"/>
                  </a:lnTo>
                  <a:lnTo>
                    <a:pt x="10" y="21"/>
                  </a:lnTo>
                  <a:lnTo>
                    <a:pt x="7" y="23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6">
              <a:extLst>
                <a:ext uri="{FF2B5EF4-FFF2-40B4-BE49-F238E27FC236}">
                  <a16:creationId xmlns:a16="http://schemas.microsoft.com/office/drawing/2014/main" xmlns="" id="{F9605D46-BFC5-46D0-9F89-B66463CBE0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9990" y="6132426"/>
              <a:ext cx="19615" cy="21321"/>
            </a:xfrm>
            <a:custGeom>
              <a:avLst/>
              <a:gdLst>
                <a:gd name="T0" fmla="*/ 0 w 14"/>
                <a:gd name="T1" fmla="*/ 9 h 15"/>
                <a:gd name="T2" fmla="*/ 10 w 14"/>
                <a:gd name="T3" fmla="*/ 0 h 15"/>
                <a:gd name="T4" fmla="*/ 13 w 14"/>
                <a:gd name="T5" fmla="*/ 3 h 15"/>
                <a:gd name="T6" fmla="*/ 14 w 14"/>
                <a:gd name="T7" fmla="*/ 5 h 15"/>
                <a:gd name="T8" fmla="*/ 14 w 14"/>
                <a:gd name="T9" fmla="*/ 7 h 15"/>
                <a:gd name="T10" fmla="*/ 13 w 14"/>
                <a:gd name="T11" fmla="*/ 9 h 15"/>
                <a:gd name="T12" fmla="*/ 11 w 14"/>
                <a:gd name="T13" fmla="*/ 10 h 15"/>
                <a:gd name="T14" fmla="*/ 8 w 14"/>
                <a:gd name="T15" fmla="*/ 9 h 15"/>
                <a:gd name="T16" fmla="*/ 8 w 14"/>
                <a:gd name="T17" fmla="*/ 10 h 15"/>
                <a:gd name="T18" fmla="*/ 8 w 14"/>
                <a:gd name="T19" fmla="*/ 12 h 15"/>
                <a:gd name="T20" fmla="*/ 6 w 14"/>
                <a:gd name="T21" fmla="*/ 15 h 15"/>
                <a:gd name="T22" fmla="*/ 5 w 14"/>
                <a:gd name="T23" fmla="*/ 14 h 15"/>
                <a:gd name="T24" fmla="*/ 6 w 14"/>
                <a:gd name="T25" fmla="*/ 11 h 15"/>
                <a:gd name="T26" fmla="*/ 7 w 14"/>
                <a:gd name="T27" fmla="*/ 9 h 15"/>
                <a:gd name="T28" fmla="*/ 7 w 14"/>
                <a:gd name="T29" fmla="*/ 8 h 15"/>
                <a:gd name="T30" fmla="*/ 6 w 14"/>
                <a:gd name="T31" fmla="*/ 7 h 15"/>
                <a:gd name="T32" fmla="*/ 5 w 14"/>
                <a:gd name="T33" fmla="*/ 6 h 15"/>
                <a:gd name="T34" fmla="*/ 1 w 14"/>
                <a:gd name="T35" fmla="*/ 10 h 15"/>
                <a:gd name="T36" fmla="*/ 0 w 14"/>
                <a:gd name="T37" fmla="*/ 9 h 15"/>
                <a:gd name="T38" fmla="*/ 6 w 14"/>
                <a:gd name="T39" fmla="*/ 5 h 15"/>
                <a:gd name="T40" fmla="*/ 8 w 14"/>
                <a:gd name="T41" fmla="*/ 7 h 15"/>
                <a:gd name="T42" fmla="*/ 10 w 14"/>
                <a:gd name="T43" fmla="*/ 8 h 15"/>
                <a:gd name="T44" fmla="*/ 11 w 14"/>
                <a:gd name="T45" fmla="*/ 8 h 15"/>
                <a:gd name="T46" fmla="*/ 12 w 14"/>
                <a:gd name="T47" fmla="*/ 8 h 15"/>
                <a:gd name="T48" fmla="*/ 13 w 14"/>
                <a:gd name="T49" fmla="*/ 6 h 15"/>
                <a:gd name="T50" fmla="*/ 12 w 14"/>
                <a:gd name="T51" fmla="*/ 4 h 15"/>
                <a:gd name="T52" fmla="*/ 10 w 14"/>
                <a:gd name="T53" fmla="*/ 2 h 15"/>
                <a:gd name="T54" fmla="*/ 6 w 14"/>
                <a:gd name="T55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5">
                  <a:moveTo>
                    <a:pt x="0" y="9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4" y="6"/>
                    <a:pt x="14" y="6"/>
                    <a:pt x="14" y="7"/>
                  </a:cubicBezTo>
                  <a:cubicBezTo>
                    <a:pt x="14" y="8"/>
                    <a:pt x="13" y="8"/>
                    <a:pt x="13" y="9"/>
                  </a:cubicBezTo>
                  <a:cubicBezTo>
                    <a:pt x="12" y="9"/>
                    <a:pt x="11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6" y="5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8"/>
                    <a:pt x="10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1" y="8"/>
                    <a:pt x="12" y="8"/>
                  </a:cubicBezTo>
                  <a:cubicBezTo>
                    <a:pt x="12" y="7"/>
                    <a:pt x="13" y="7"/>
                    <a:pt x="13" y="6"/>
                  </a:cubicBezTo>
                  <a:cubicBezTo>
                    <a:pt x="13" y="6"/>
                    <a:pt x="12" y="5"/>
                    <a:pt x="12" y="4"/>
                  </a:cubicBezTo>
                  <a:cubicBezTo>
                    <a:pt x="10" y="2"/>
                    <a:pt x="10" y="2"/>
                    <a:pt x="10" y="2"/>
                  </a:cubicBez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7">
              <a:extLst>
                <a:ext uri="{FF2B5EF4-FFF2-40B4-BE49-F238E27FC236}">
                  <a16:creationId xmlns:a16="http://schemas.microsoft.com/office/drawing/2014/main" xmlns="" id="{4ED72957-EC4C-4B99-A558-78027C7FE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2783" y="6145219"/>
              <a:ext cx="16204" cy="17057"/>
            </a:xfrm>
            <a:custGeom>
              <a:avLst/>
              <a:gdLst>
                <a:gd name="T0" fmla="*/ 1 w 12"/>
                <a:gd name="T1" fmla="*/ 5 h 12"/>
                <a:gd name="T2" fmla="*/ 2 w 12"/>
                <a:gd name="T3" fmla="*/ 6 h 12"/>
                <a:gd name="T4" fmla="*/ 2 w 12"/>
                <a:gd name="T5" fmla="*/ 7 h 12"/>
                <a:gd name="T6" fmla="*/ 2 w 12"/>
                <a:gd name="T7" fmla="*/ 8 h 12"/>
                <a:gd name="T8" fmla="*/ 3 w 12"/>
                <a:gd name="T9" fmla="*/ 10 h 12"/>
                <a:gd name="T10" fmla="*/ 5 w 12"/>
                <a:gd name="T11" fmla="*/ 11 h 12"/>
                <a:gd name="T12" fmla="*/ 6 w 12"/>
                <a:gd name="T13" fmla="*/ 10 h 12"/>
                <a:gd name="T14" fmla="*/ 7 w 12"/>
                <a:gd name="T15" fmla="*/ 9 h 12"/>
                <a:gd name="T16" fmla="*/ 7 w 12"/>
                <a:gd name="T17" fmla="*/ 8 h 12"/>
                <a:gd name="T18" fmla="*/ 5 w 12"/>
                <a:gd name="T19" fmla="*/ 6 h 12"/>
                <a:gd name="T20" fmla="*/ 5 w 12"/>
                <a:gd name="T21" fmla="*/ 4 h 12"/>
                <a:gd name="T22" fmla="*/ 5 w 12"/>
                <a:gd name="T23" fmla="*/ 2 h 12"/>
                <a:gd name="T24" fmla="*/ 5 w 12"/>
                <a:gd name="T25" fmla="*/ 1 h 12"/>
                <a:gd name="T26" fmla="*/ 8 w 12"/>
                <a:gd name="T27" fmla="*/ 0 h 12"/>
                <a:gd name="T28" fmla="*/ 11 w 12"/>
                <a:gd name="T29" fmla="*/ 1 h 12"/>
                <a:gd name="T30" fmla="*/ 12 w 12"/>
                <a:gd name="T31" fmla="*/ 3 h 12"/>
                <a:gd name="T32" fmla="*/ 12 w 12"/>
                <a:gd name="T33" fmla="*/ 5 h 12"/>
                <a:gd name="T34" fmla="*/ 11 w 12"/>
                <a:gd name="T35" fmla="*/ 7 h 12"/>
                <a:gd name="T36" fmla="*/ 10 w 12"/>
                <a:gd name="T37" fmla="*/ 6 h 12"/>
                <a:gd name="T38" fmla="*/ 11 w 12"/>
                <a:gd name="T39" fmla="*/ 4 h 12"/>
                <a:gd name="T40" fmla="*/ 10 w 12"/>
                <a:gd name="T41" fmla="*/ 2 h 12"/>
                <a:gd name="T42" fmla="*/ 8 w 12"/>
                <a:gd name="T43" fmla="*/ 1 h 12"/>
                <a:gd name="T44" fmla="*/ 7 w 12"/>
                <a:gd name="T45" fmla="*/ 2 h 12"/>
                <a:gd name="T46" fmla="*/ 6 w 12"/>
                <a:gd name="T47" fmla="*/ 3 h 12"/>
                <a:gd name="T48" fmla="*/ 7 w 12"/>
                <a:gd name="T49" fmla="*/ 5 h 12"/>
                <a:gd name="T50" fmla="*/ 8 w 12"/>
                <a:gd name="T51" fmla="*/ 7 h 12"/>
                <a:gd name="T52" fmla="*/ 8 w 12"/>
                <a:gd name="T53" fmla="*/ 9 h 12"/>
                <a:gd name="T54" fmla="*/ 7 w 12"/>
                <a:gd name="T55" fmla="*/ 11 h 12"/>
                <a:gd name="T56" fmla="*/ 5 w 12"/>
                <a:gd name="T57" fmla="*/ 12 h 12"/>
                <a:gd name="T58" fmla="*/ 3 w 12"/>
                <a:gd name="T59" fmla="*/ 12 h 12"/>
                <a:gd name="T60" fmla="*/ 2 w 12"/>
                <a:gd name="T61" fmla="*/ 11 h 12"/>
                <a:gd name="T62" fmla="*/ 0 w 12"/>
                <a:gd name="T63" fmla="*/ 8 h 12"/>
                <a:gd name="T64" fmla="*/ 1 w 12"/>
                <a:gd name="T6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" h="12">
                  <a:moveTo>
                    <a:pt x="1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9"/>
                    <a:pt x="2" y="9"/>
                    <a:pt x="3" y="10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0"/>
                    <a:pt x="6" y="10"/>
                  </a:cubicBezTo>
                  <a:cubicBezTo>
                    <a:pt x="6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6" y="8"/>
                    <a:pt x="6" y="7"/>
                    <a:pt x="5" y="6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4" y="3"/>
                    <a:pt x="4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1" y="2"/>
                    <a:pt x="12" y="2"/>
                    <a:pt x="12" y="3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5"/>
                    <a:pt x="11" y="6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1" y="4"/>
                    <a:pt x="11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9" y="2"/>
                    <a:pt x="8" y="1"/>
                    <a:pt x="8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4"/>
                    <a:pt x="7" y="5"/>
                  </a:cubicBezTo>
                  <a:cubicBezTo>
                    <a:pt x="7" y="6"/>
                    <a:pt x="8" y="7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7" y="11"/>
                    <a:pt x="6" y="12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2"/>
                    <a:pt x="2" y="11"/>
                    <a:pt x="2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7"/>
                    <a:pt x="1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8">
              <a:extLst>
                <a:ext uri="{FF2B5EF4-FFF2-40B4-BE49-F238E27FC236}">
                  <a16:creationId xmlns:a16="http://schemas.microsoft.com/office/drawing/2014/main" xmlns="" id="{8D6FA4A6-F80C-4F46-9EAB-7017AEF5B8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2164" y="6153747"/>
              <a:ext cx="12792" cy="13645"/>
            </a:xfrm>
            <a:custGeom>
              <a:avLst/>
              <a:gdLst>
                <a:gd name="T0" fmla="*/ 0 w 15"/>
                <a:gd name="T1" fmla="*/ 15 h 16"/>
                <a:gd name="T2" fmla="*/ 13 w 15"/>
                <a:gd name="T3" fmla="*/ 0 h 16"/>
                <a:gd name="T4" fmla="*/ 15 w 15"/>
                <a:gd name="T5" fmla="*/ 0 h 16"/>
                <a:gd name="T6" fmla="*/ 2 w 15"/>
                <a:gd name="T7" fmla="*/ 16 h 16"/>
                <a:gd name="T8" fmla="*/ 0 w 15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0" y="15"/>
                  </a:moveTo>
                  <a:lnTo>
                    <a:pt x="13" y="0"/>
                  </a:lnTo>
                  <a:lnTo>
                    <a:pt x="15" y="0"/>
                  </a:lnTo>
                  <a:lnTo>
                    <a:pt x="2" y="16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9">
              <a:extLst>
                <a:ext uri="{FF2B5EF4-FFF2-40B4-BE49-F238E27FC236}">
                  <a16:creationId xmlns:a16="http://schemas.microsoft.com/office/drawing/2014/main" xmlns="" id="{F4B37765-F27D-485F-B6A7-57C9610147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0692" y="6154600"/>
              <a:ext cx="15351" cy="20468"/>
            </a:xfrm>
            <a:custGeom>
              <a:avLst/>
              <a:gdLst>
                <a:gd name="T0" fmla="*/ 0 w 18"/>
                <a:gd name="T1" fmla="*/ 22 h 24"/>
                <a:gd name="T2" fmla="*/ 10 w 18"/>
                <a:gd name="T3" fmla="*/ 7 h 24"/>
                <a:gd name="T4" fmla="*/ 7 w 18"/>
                <a:gd name="T5" fmla="*/ 4 h 24"/>
                <a:gd name="T6" fmla="*/ 7 w 18"/>
                <a:gd name="T7" fmla="*/ 0 h 24"/>
                <a:gd name="T8" fmla="*/ 18 w 18"/>
                <a:gd name="T9" fmla="*/ 9 h 24"/>
                <a:gd name="T10" fmla="*/ 16 w 18"/>
                <a:gd name="T11" fmla="*/ 12 h 24"/>
                <a:gd name="T12" fmla="*/ 11 w 18"/>
                <a:gd name="T13" fmla="*/ 7 h 24"/>
                <a:gd name="T14" fmla="*/ 2 w 18"/>
                <a:gd name="T15" fmla="*/ 24 h 24"/>
                <a:gd name="T16" fmla="*/ 0 w 18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4">
                  <a:moveTo>
                    <a:pt x="0" y="22"/>
                  </a:moveTo>
                  <a:lnTo>
                    <a:pt x="10" y="7"/>
                  </a:lnTo>
                  <a:lnTo>
                    <a:pt x="7" y="4"/>
                  </a:lnTo>
                  <a:lnTo>
                    <a:pt x="7" y="0"/>
                  </a:lnTo>
                  <a:lnTo>
                    <a:pt x="18" y="9"/>
                  </a:lnTo>
                  <a:lnTo>
                    <a:pt x="16" y="12"/>
                  </a:lnTo>
                  <a:lnTo>
                    <a:pt x="11" y="7"/>
                  </a:lnTo>
                  <a:lnTo>
                    <a:pt x="2" y="24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0">
              <a:extLst>
                <a:ext uri="{FF2B5EF4-FFF2-40B4-BE49-F238E27FC236}">
                  <a16:creationId xmlns:a16="http://schemas.microsoft.com/office/drawing/2014/main" xmlns="" id="{1C63D397-02E5-4A9E-A869-A1910B04B8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3485" y="6163128"/>
              <a:ext cx="15351" cy="19615"/>
            </a:xfrm>
            <a:custGeom>
              <a:avLst/>
              <a:gdLst>
                <a:gd name="T0" fmla="*/ 0 w 11"/>
                <a:gd name="T1" fmla="*/ 13 h 14"/>
                <a:gd name="T2" fmla="*/ 3 w 11"/>
                <a:gd name="T3" fmla="*/ 8 h 14"/>
                <a:gd name="T4" fmla="*/ 3 w 11"/>
                <a:gd name="T5" fmla="*/ 0 h 14"/>
                <a:gd name="T6" fmla="*/ 4 w 11"/>
                <a:gd name="T7" fmla="*/ 1 h 14"/>
                <a:gd name="T8" fmla="*/ 4 w 11"/>
                <a:gd name="T9" fmla="*/ 5 h 14"/>
                <a:gd name="T10" fmla="*/ 4 w 11"/>
                <a:gd name="T11" fmla="*/ 8 h 14"/>
                <a:gd name="T12" fmla="*/ 6 w 11"/>
                <a:gd name="T13" fmla="*/ 6 h 14"/>
                <a:gd name="T14" fmla="*/ 10 w 11"/>
                <a:gd name="T15" fmla="*/ 4 h 14"/>
                <a:gd name="T16" fmla="*/ 11 w 11"/>
                <a:gd name="T17" fmla="*/ 5 h 14"/>
                <a:gd name="T18" fmla="*/ 4 w 11"/>
                <a:gd name="T19" fmla="*/ 9 h 14"/>
                <a:gd name="T20" fmla="*/ 1 w 11"/>
                <a:gd name="T21" fmla="*/ 14 h 14"/>
                <a:gd name="T22" fmla="*/ 0 w 11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4">
                  <a:moveTo>
                    <a:pt x="0" y="13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5" y="7"/>
                    <a:pt x="5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1">
              <a:extLst>
                <a:ext uri="{FF2B5EF4-FFF2-40B4-BE49-F238E27FC236}">
                  <a16:creationId xmlns:a16="http://schemas.microsoft.com/office/drawing/2014/main" xmlns="" id="{A31D005F-5FB2-47D0-AF96-915120AF43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85658" y="6177626"/>
              <a:ext cx="15351" cy="19615"/>
            </a:xfrm>
            <a:custGeom>
              <a:avLst/>
              <a:gdLst>
                <a:gd name="T0" fmla="*/ 0 w 11"/>
                <a:gd name="T1" fmla="*/ 5 h 14"/>
                <a:gd name="T2" fmla="*/ 4 w 11"/>
                <a:gd name="T3" fmla="*/ 1 h 14"/>
                <a:gd name="T4" fmla="*/ 8 w 11"/>
                <a:gd name="T5" fmla="*/ 1 h 14"/>
                <a:gd name="T6" fmla="*/ 10 w 11"/>
                <a:gd name="T7" fmla="*/ 3 h 14"/>
                <a:gd name="T8" fmla="*/ 11 w 11"/>
                <a:gd name="T9" fmla="*/ 5 h 14"/>
                <a:gd name="T10" fmla="*/ 10 w 11"/>
                <a:gd name="T11" fmla="*/ 9 h 14"/>
                <a:gd name="T12" fmla="*/ 7 w 11"/>
                <a:gd name="T13" fmla="*/ 13 h 14"/>
                <a:gd name="T14" fmla="*/ 3 w 11"/>
                <a:gd name="T15" fmla="*/ 13 h 14"/>
                <a:gd name="T16" fmla="*/ 0 w 11"/>
                <a:gd name="T17" fmla="*/ 10 h 14"/>
                <a:gd name="T18" fmla="*/ 0 w 11"/>
                <a:gd name="T19" fmla="*/ 5 h 14"/>
                <a:gd name="T20" fmla="*/ 2 w 11"/>
                <a:gd name="T21" fmla="*/ 6 h 14"/>
                <a:gd name="T22" fmla="*/ 1 w 11"/>
                <a:gd name="T23" fmla="*/ 10 h 14"/>
                <a:gd name="T24" fmla="*/ 3 w 11"/>
                <a:gd name="T25" fmla="*/ 12 h 14"/>
                <a:gd name="T26" fmla="*/ 6 w 11"/>
                <a:gd name="T27" fmla="*/ 12 h 14"/>
                <a:gd name="T28" fmla="*/ 8 w 11"/>
                <a:gd name="T29" fmla="*/ 8 h 14"/>
                <a:gd name="T30" fmla="*/ 9 w 11"/>
                <a:gd name="T31" fmla="*/ 5 h 14"/>
                <a:gd name="T32" fmla="*/ 9 w 11"/>
                <a:gd name="T33" fmla="*/ 3 h 14"/>
                <a:gd name="T34" fmla="*/ 7 w 11"/>
                <a:gd name="T35" fmla="*/ 2 h 14"/>
                <a:gd name="T36" fmla="*/ 4 w 11"/>
                <a:gd name="T37" fmla="*/ 2 h 14"/>
                <a:gd name="T38" fmla="*/ 2 w 11"/>
                <a:gd name="T3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0" y="5"/>
                  </a:moveTo>
                  <a:cubicBezTo>
                    <a:pt x="1" y="3"/>
                    <a:pt x="2" y="2"/>
                    <a:pt x="4" y="1"/>
                  </a:cubicBezTo>
                  <a:cubicBezTo>
                    <a:pt x="5" y="0"/>
                    <a:pt x="6" y="0"/>
                    <a:pt x="8" y="1"/>
                  </a:cubicBezTo>
                  <a:cubicBezTo>
                    <a:pt x="9" y="1"/>
                    <a:pt x="9" y="2"/>
                    <a:pt x="10" y="3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1" y="7"/>
                    <a:pt x="10" y="8"/>
                    <a:pt x="10" y="9"/>
                  </a:cubicBezTo>
                  <a:cubicBezTo>
                    <a:pt x="9" y="11"/>
                    <a:pt x="8" y="12"/>
                    <a:pt x="7" y="13"/>
                  </a:cubicBezTo>
                  <a:cubicBezTo>
                    <a:pt x="5" y="14"/>
                    <a:pt x="4" y="14"/>
                    <a:pt x="3" y="13"/>
                  </a:cubicBezTo>
                  <a:cubicBezTo>
                    <a:pt x="1" y="13"/>
                    <a:pt x="0" y="11"/>
                    <a:pt x="0" y="10"/>
                  </a:cubicBezTo>
                  <a:cubicBezTo>
                    <a:pt x="0" y="8"/>
                    <a:pt x="0" y="7"/>
                    <a:pt x="0" y="5"/>
                  </a:cubicBezTo>
                  <a:close/>
                  <a:moveTo>
                    <a:pt x="2" y="6"/>
                  </a:moveTo>
                  <a:cubicBezTo>
                    <a:pt x="1" y="7"/>
                    <a:pt x="1" y="9"/>
                    <a:pt x="1" y="10"/>
                  </a:cubicBezTo>
                  <a:cubicBezTo>
                    <a:pt x="2" y="11"/>
                    <a:pt x="2" y="11"/>
                    <a:pt x="3" y="12"/>
                  </a:cubicBezTo>
                  <a:cubicBezTo>
                    <a:pt x="4" y="12"/>
                    <a:pt x="5" y="12"/>
                    <a:pt x="6" y="12"/>
                  </a:cubicBezTo>
                  <a:cubicBezTo>
                    <a:pt x="7" y="11"/>
                    <a:pt x="8" y="10"/>
                    <a:pt x="8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3"/>
                    <a:pt x="2" y="4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">
              <a:extLst>
                <a:ext uri="{FF2B5EF4-FFF2-40B4-BE49-F238E27FC236}">
                  <a16:creationId xmlns:a16="http://schemas.microsoft.com/office/drawing/2014/main" xmlns="" id="{66B0D421-20F7-4CE7-B557-C06B6A006B9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9303" y="6181890"/>
              <a:ext cx="15351" cy="17909"/>
            </a:xfrm>
            <a:custGeom>
              <a:avLst/>
              <a:gdLst>
                <a:gd name="T0" fmla="*/ 0 w 18"/>
                <a:gd name="T1" fmla="*/ 21 h 21"/>
                <a:gd name="T2" fmla="*/ 7 w 18"/>
                <a:gd name="T3" fmla="*/ 0 h 21"/>
                <a:gd name="T4" fmla="*/ 18 w 18"/>
                <a:gd name="T5" fmla="*/ 5 h 21"/>
                <a:gd name="T6" fmla="*/ 17 w 18"/>
                <a:gd name="T7" fmla="*/ 6 h 21"/>
                <a:gd name="T8" fmla="*/ 9 w 18"/>
                <a:gd name="T9" fmla="*/ 3 h 21"/>
                <a:gd name="T10" fmla="*/ 5 w 18"/>
                <a:gd name="T11" fmla="*/ 10 h 21"/>
                <a:gd name="T12" fmla="*/ 13 w 18"/>
                <a:gd name="T13" fmla="*/ 13 h 21"/>
                <a:gd name="T14" fmla="*/ 13 w 18"/>
                <a:gd name="T15" fmla="*/ 15 h 21"/>
                <a:gd name="T16" fmla="*/ 5 w 18"/>
                <a:gd name="T17" fmla="*/ 13 h 21"/>
                <a:gd name="T18" fmla="*/ 2 w 18"/>
                <a:gd name="T19" fmla="*/ 21 h 21"/>
                <a:gd name="T20" fmla="*/ 0 w 18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1">
                  <a:moveTo>
                    <a:pt x="0" y="21"/>
                  </a:moveTo>
                  <a:lnTo>
                    <a:pt x="7" y="0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9" y="3"/>
                  </a:lnTo>
                  <a:lnTo>
                    <a:pt x="5" y="10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5" y="13"/>
                  </a:lnTo>
                  <a:lnTo>
                    <a:pt x="2" y="21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3">
              <a:extLst>
                <a:ext uri="{FF2B5EF4-FFF2-40B4-BE49-F238E27FC236}">
                  <a16:creationId xmlns:a16="http://schemas.microsoft.com/office/drawing/2014/main" xmlns="" id="{F8FB82A5-7AAA-465B-B16D-1F708A749E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25741" y="6188713"/>
              <a:ext cx="12792" cy="17909"/>
            </a:xfrm>
            <a:custGeom>
              <a:avLst/>
              <a:gdLst>
                <a:gd name="T0" fmla="*/ 0 w 9"/>
                <a:gd name="T1" fmla="*/ 13 h 13"/>
                <a:gd name="T2" fmla="*/ 2 w 9"/>
                <a:gd name="T3" fmla="*/ 0 h 13"/>
                <a:gd name="T4" fmla="*/ 6 w 9"/>
                <a:gd name="T5" fmla="*/ 1 h 13"/>
                <a:gd name="T6" fmla="*/ 8 w 9"/>
                <a:gd name="T7" fmla="*/ 1 h 13"/>
                <a:gd name="T8" fmla="*/ 9 w 9"/>
                <a:gd name="T9" fmla="*/ 3 h 13"/>
                <a:gd name="T10" fmla="*/ 9 w 9"/>
                <a:gd name="T11" fmla="*/ 5 h 13"/>
                <a:gd name="T12" fmla="*/ 8 w 9"/>
                <a:gd name="T13" fmla="*/ 8 h 13"/>
                <a:gd name="T14" fmla="*/ 5 w 9"/>
                <a:gd name="T15" fmla="*/ 8 h 13"/>
                <a:gd name="T16" fmla="*/ 2 w 9"/>
                <a:gd name="T17" fmla="*/ 8 h 13"/>
                <a:gd name="T18" fmla="*/ 1 w 9"/>
                <a:gd name="T19" fmla="*/ 13 h 13"/>
                <a:gd name="T20" fmla="*/ 0 w 9"/>
                <a:gd name="T21" fmla="*/ 13 h 13"/>
                <a:gd name="T22" fmla="*/ 2 w 9"/>
                <a:gd name="T23" fmla="*/ 6 h 13"/>
                <a:gd name="T24" fmla="*/ 5 w 9"/>
                <a:gd name="T25" fmla="*/ 7 h 13"/>
                <a:gd name="T26" fmla="*/ 7 w 9"/>
                <a:gd name="T27" fmla="*/ 6 h 13"/>
                <a:gd name="T28" fmla="*/ 8 w 9"/>
                <a:gd name="T29" fmla="*/ 5 h 13"/>
                <a:gd name="T30" fmla="*/ 8 w 9"/>
                <a:gd name="T31" fmla="*/ 3 h 13"/>
                <a:gd name="T32" fmla="*/ 7 w 9"/>
                <a:gd name="T33" fmla="*/ 3 h 13"/>
                <a:gd name="T34" fmla="*/ 6 w 9"/>
                <a:gd name="T35" fmla="*/ 2 h 13"/>
                <a:gd name="T36" fmla="*/ 3 w 9"/>
                <a:gd name="T37" fmla="*/ 2 h 13"/>
                <a:gd name="T38" fmla="*/ 2 w 9"/>
                <a:gd name="T3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3">
                  <a:moveTo>
                    <a:pt x="0" y="1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9" y="6"/>
                    <a:pt x="9" y="7"/>
                    <a:pt x="8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lose/>
                  <a:moveTo>
                    <a:pt x="2" y="6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7" y="7"/>
                    <a:pt x="7" y="6"/>
                  </a:cubicBezTo>
                  <a:cubicBezTo>
                    <a:pt x="7" y="6"/>
                    <a:pt x="8" y="5"/>
                    <a:pt x="8" y="5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4">
              <a:extLst>
                <a:ext uri="{FF2B5EF4-FFF2-40B4-BE49-F238E27FC236}">
                  <a16:creationId xmlns:a16="http://schemas.microsoft.com/office/drawing/2014/main" xmlns="" id="{FF79101D-9ECF-4E4D-AA0F-C09FAAF891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40239" y="6190418"/>
              <a:ext cx="15351" cy="19615"/>
            </a:xfrm>
            <a:custGeom>
              <a:avLst/>
              <a:gdLst>
                <a:gd name="T0" fmla="*/ 1 w 11"/>
                <a:gd name="T1" fmla="*/ 7 h 14"/>
                <a:gd name="T2" fmla="*/ 2 w 11"/>
                <a:gd name="T3" fmla="*/ 2 h 14"/>
                <a:gd name="T4" fmla="*/ 6 w 11"/>
                <a:gd name="T5" fmla="*/ 0 h 14"/>
                <a:gd name="T6" fmla="*/ 8 w 11"/>
                <a:gd name="T7" fmla="*/ 1 h 14"/>
                <a:gd name="T8" fmla="*/ 10 w 11"/>
                <a:gd name="T9" fmla="*/ 4 h 14"/>
                <a:gd name="T10" fmla="*/ 11 w 11"/>
                <a:gd name="T11" fmla="*/ 7 h 14"/>
                <a:gd name="T12" fmla="*/ 9 w 11"/>
                <a:gd name="T13" fmla="*/ 12 h 14"/>
                <a:gd name="T14" fmla="*/ 5 w 11"/>
                <a:gd name="T15" fmla="*/ 14 h 14"/>
                <a:gd name="T16" fmla="*/ 2 w 11"/>
                <a:gd name="T17" fmla="*/ 11 h 14"/>
                <a:gd name="T18" fmla="*/ 1 w 11"/>
                <a:gd name="T19" fmla="*/ 7 h 14"/>
                <a:gd name="T20" fmla="*/ 2 w 11"/>
                <a:gd name="T21" fmla="*/ 7 h 14"/>
                <a:gd name="T22" fmla="*/ 3 w 11"/>
                <a:gd name="T23" fmla="*/ 11 h 14"/>
                <a:gd name="T24" fmla="*/ 5 w 11"/>
                <a:gd name="T25" fmla="*/ 12 h 14"/>
                <a:gd name="T26" fmla="*/ 8 w 11"/>
                <a:gd name="T27" fmla="*/ 11 h 14"/>
                <a:gd name="T28" fmla="*/ 9 w 11"/>
                <a:gd name="T29" fmla="*/ 7 h 14"/>
                <a:gd name="T30" fmla="*/ 9 w 11"/>
                <a:gd name="T31" fmla="*/ 4 h 14"/>
                <a:gd name="T32" fmla="*/ 8 w 11"/>
                <a:gd name="T33" fmla="*/ 3 h 14"/>
                <a:gd name="T34" fmla="*/ 6 w 11"/>
                <a:gd name="T35" fmla="*/ 2 h 14"/>
                <a:gd name="T36" fmla="*/ 3 w 11"/>
                <a:gd name="T37" fmla="*/ 3 h 14"/>
                <a:gd name="T38" fmla="*/ 2 w 11"/>
                <a:gd name="T3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1" y="7"/>
                  </a:moveTo>
                  <a:cubicBezTo>
                    <a:pt x="1" y="5"/>
                    <a:pt x="1" y="3"/>
                    <a:pt x="2" y="2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9" y="2"/>
                    <a:pt x="10" y="3"/>
                    <a:pt x="10" y="4"/>
                  </a:cubicBezTo>
                  <a:cubicBezTo>
                    <a:pt x="11" y="5"/>
                    <a:pt x="11" y="6"/>
                    <a:pt x="11" y="7"/>
                  </a:cubicBezTo>
                  <a:cubicBezTo>
                    <a:pt x="11" y="9"/>
                    <a:pt x="10" y="11"/>
                    <a:pt x="9" y="12"/>
                  </a:cubicBezTo>
                  <a:cubicBezTo>
                    <a:pt x="8" y="13"/>
                    <a:pt x="7" y="14"/>
                    <a:pt x="5" y="14"/>
                  </a:cubicBezTo>
                  <a:cubicBezTo>
                    <a:pt x="4" y="14"/>
                    <a:pt x="2" y="13"/>
                    <a:pt x="2" y="11"/>
                  </a:cubicBezTo>
                  <a:cubicBezTo>
                    <a:pt x="1" y="10"/>
                    <a:pt x="0" y="9"/>
                    <a:pt x="1" y="7"/>
                  </a:cubicBezTo>
                  <a:close/>
                  <a:moveTo>
                    <a:pt x="2" y="7"/>
                  </a:moveTo>
                  <a:cubicBezTo>
                    <a:pt x="2" y="9"/>
                    <a:pt x="2" y="10"/>
                    <a:pt x="3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6" y="12"/>
                    <a:pt x="7" y="12"/>
                    <a:pt x="8" y="11"/>
                  </a:cubicBezTo>
                  <a:cubicBezTo>
                    <a:pt x="9" y="10"/>
                    <a:pt x="9" y="9"/>
                    <a:pt x="9" y="7"/>
                  </a:cubicBezTo>
                  <a:cubicBezTo>
                    <a:pt x="9" y="6"/>
                    <a:pt x="9" y="5"/>
                    <a:pt x="9" y="4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4"/>
                    <a:pt x="2" y="5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5">
              <a:extLst>
                <a:ext uri="{FF2B5EF4-FFF2-40B4-BE49-F238E27FC236}">
                  <a16:creationId xmlns:a16="http://schemas.microsoft.com/office/drawing/2014/main" xmlns="" id="{DB8D17CD-D2AD-41F6-9526-3954857A3A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8148" y="6191271"/>
              <a:ext cx="8528" cy="18762"/>
            </a:xfrm>
            <a:custGeom>
              <a:avLst/>
              <a:gdLst>
                <a:gd name="T0" fmla="*/ 0 w 10"/>
                <a:gd name="T1" fmla="*/ 22 h 22"/>
                <a:gd name="T2" fmla="*/ 0 w 10"/>
                <a:gd name="T3" fmla="*/ 0 h 22"/>
                <a:gd name="T4" fmla="*/ 2 w 10"/>
                <a:gd name="T5" fmla="*/ 0 h 22"/>
                <a:gd name="T6" fmla="*/ 2 w 10"/>
                <a:gd name="T7" fmla="*/ 18 h 22"/>
                <a:gd name="T8" fmla="*/ 10 w 10"/>
                <a:gd name="T9" fmla="*/ 18 h 22"/>
                <a:gd name="T10" fmla="*/ 10 w 10"/>
                <a:gd name="T11" fmla="*/ 22 h 22"/>
                <a:gd name="T12" fmla="*/ 0 w 10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2">
                  <a:moveTo>
                    <a:pt x="0" y="2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18"/>
                  </a:lnTo>
                  <a:lnTo>
                    <a:pt x="10" y="18"/>
                  </a:lnTo>
                  <a:lnTo>
                    <a:pt x="1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6">
              <a:extLst>
                <a:ext uri="{FF2B5EF4-FFF2-40B4-BE49-F238E27FC236}">
                  <a16:creationId xmlns:a16="http://schemas.microsoft.com/office/drawing/2014/main" xmlns="" id="{8B598CAD-7A62-4EFD-81E2-A541FC40ED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9235" y="6190418"/>
              <a:ext cx="4264" cy="17909"/>
            </a:xfrm>
            <a:custGeom>
              <a:avLst/>
              <a:gdLst>
                <a:gd name="T0" fmla="*/ 2 w 5"/>
                <a:gd name="T1" fmla="*/ 21 h 21"/>
                <a:gd name="T2" fmla="*/ 0 w 5"/>
                <a:gd name="T3" fmla="*/ 0 h 21"/>
                <a:gd name="T4" fmla="*/ 3 w 5"/>
                <a:gd name="T5" fmla="*/ 0 h 21"/>
                <a:gd name="T6" fmla="*/ 5 w 5"/>
                <a:gd name="T7" fmla="*/ 21 h 21"/>
                <a:gd name="T8" fmla="*/ 2 w 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1">
                  <a:moveTo>
                    <a:pt x="2" y="21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5" y="21"/>
                  </a:lnTo>
                  <a:lnTo>
                    <a:pt x="2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7">
              <a:extLst>
                <a:ext uri="{FF2B5EF4-FFF2-40B4-BE49-F238E27FC236}">
                  <a16:creationId xmlns:a16="http://schemas.microsoft.com/office/drawing/2014/main" xmlns="" id="{ACEB02B5-C12C-4229-BA43-4FFDC67CCB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3499" y="6188713"/>
              <a:ext cx="12792" cy="19615"/>
            </a:xfrm>
            <a:custGeom>
              <a:avLst/>
              <a:gdLst>
                <a:gd name="T0" fmla="*/ 10 w 15"/>
                <a:gd name="T1" fmla="*/ 23 h 23"/>
                <a:gd name="T2" fmla="*/ 7 w 15"/>
                <a:gd name="T3" fmla="*/ 3 h 23"/>
                <a:gd name="T4" fmla="*/ 2 w 15"/>
                <a:gd name="T5" fmla="*/ 5 h 23"/>
                <a:gd name="T6" fmla="*/ 0 w 15"/>
                <a:gd name="T7" fmla="*/ 2 h 23"/>
                <a:gd name="T8" fmla="*/ 15 w 15"/>
                <a:gd name="T9" fmla="*/ 0 h 23"/>
                <a:gd name="T10" fmla="*/ 15 w 15"/>
                <a:gd name="T11" fmla="*/ 3 h 23"/>
                <a:gd name="T12" fmla="*/ 8 w 15"/>
                <a:gd name="T13" fmla="*/ 3 h 23"/>
                <a:gd name="T14" fmla="*/ 12 w 15"/>
                <a:gd name="T15" fmla="*/ 21 h 23"/>
                <a:gd name="T16" fmla="*/ 10 w 15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0" y="23"/>
                  </a:moveTo>
                  <a:lnTo>
                    <a:pt x="7" y="3"/>
                  </a:lnTo>
                  <a:lnTo>
                    <a:pt x="2" y="5"/>
                  </a:lnTo>
                  <a:lnTo>
                    <a:pt x="0" y="2"/>
                  </a:lnTo>
                  <a:lnTo>
                    <a:pt x="15" y="0"/>
                  </a:lnTo>
                  <a:lnTo>
                    <a:pt x="15" y="3"/>
                  </a:lnTo>
                  <a:lnTo>
                    <a:pt x="8" y="3"/>
                  </a:lnTo>
                  <a:lnTo>
                    <a:pt x="12" y="21"/>
                  </a:lnTo>
                  <a:lnTo>
                    <a:pt x="1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8">
              <a:extLst>
                <a:ext uri="{FF2B5EF4-FFF2-40B4-BE49-F238E27FC236}">
                  <a16:creationId xmlns:a16="http://schemas.microsoft.com/office/drawing/2014/main" xmlns="" id="{A12762C7-FF75-4E07-8E44-FD41874DBB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7144" y="6187007"/>
              <a:ext cx="5970" cy="18762"/>
            </a:xfrm>
            <a:custGeom>
              <a:avLst/>
              <a:gdLst>
                <a:gd name="T0" fmla="*/ 5 w 7"/>
                <a:gd name="T1" fmla="*/ 22 h 22"/>
                <a:gd name="T2" fmla="*/ 0 w 7"/>
                <a:gd name="T3" fmla="*/ 2 h 22"/>
                <a:gd name="T4" fmla="*/ 4 w 7"/>
                <a:gd name="T5" fmla="*/ 0 h 22"/>
                <a:gd name="T6" fmla="*/ 7 w 7"/>
                <a:gd name="T7" fmla="*/ 22 h 22"/>
                <a:gd name="T8" fmla="*/ 5 w 7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2">
                  <a:moveTo>
                    <a:pt x="5" y="2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7" y="22"/>
                  </a:lnTo>
                  <a:lnTo>
                    <a:pt x="5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9">
              <a:extLst>
                <a:ext uri="{FF2B5EF4-FFF2-40B4-BE49-F238E27FC236}">
                  <a16:creationId xmlns:a16="http://schemas.microsoft.com/office/drawing/2014/main" xmlns="" id="{51A474FE-3E8E-46EC-89E5-18E2BBE0AF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820" y="6184449"/>
              <a:ext cx="13645" cy="19615"/>
            </a:xfrm>
            <a:custGeom>
              <a:avLst/>
              <a:gdLst>
                <a:gd name="T0" fmla="*/ 9 w 10"/>
                <a:gd name="T1" fmla="*/ 8 h 14"/>
                <a:gd name="T2" fmla="*/ 10 w 10"/>
                <a:gd name="T3" fmla="*/ 8 h 14"/>
                <a:gd name="T4" fmla="*/ 9 w 10"/>
                <a:gd name="T5" fmla="*/ 12 h 14"/>
                <a:gd name="T6" fmla="*/ 7 w 10"/>
                <a:gd name="T7" fmla="*/ 14 h 14"/>
                <a:gd name="T8" fmla="*/ 4 w 10"/>
                <a:gd name="T9" fmla="*/ 13 h 14"/>
                <a:gd name="T10" fmla="*/ 2 w 10"/>
                <a:gd name="T11" fmla="*/ 12 h 14"/>
                <a:gd name="T12" fmla="*/ 0 w 10"/>
                <a:gd name="T13" fmla="*/ 8 h 14"/>
                <a:gd name="T14" fmla="*/ 0 w 10"/>
                <a:gd name="T15" fmla="*/ 5 h 14"/>
                <a:gd name="T16" fmla="*/ 1 w 10"/>
                <a:gd name="T17" fmla="*/ 2 h 14"/>
                <a:gd name="T18" fmla="*/ 4 w 10"/>
                <a:gd name="T19" fmla="*/ 1 h 14"/>
                <a:gd name="T20" fmla="*/ 6 w 10"/>
                <a:gd name="T21" fmla="*/ 1 h 14"/>
                <a:gd name="T22" fmla="*/ 9 w 10"/>
                <a:gd name="T23" fmla="*/ 3 h 14"/>
                <a:gd name="T24" fmla="*/ 7 w 10"/>
                <a:gd name="T25" fmla="*/ 4 h 14"/>
                <a:gd name="T26" fmla="*/ 4 w 10"/>
                <a:gd name="T27" fmla="*/ 2 h 14"/>
                <a:gd name="T28" fmla="*/ 2 w 10"/>
                <a:gd name="T29" fmla="*/ 3 h 14"/>
                <a:gd name="T30" fmla="*/ 1 w 10"/>
                <a:gd name="T31" fmla="*/ 5 h 14"/>
                <a:gd name="T32" fmla="*/ 2 w 10"/>
                <a:gd name="T33" fmla="*/ 8 h 14"/>
                <a:gd name="T34" fmla="*/ 4 w 10"/>
                <a:gd name="T35" fmla="*/ 11 h 14"/>
                <a:gd name="T36" fmla="*/ 6 w 10"/>
                <a:gd name="T37" fmla="*/ 12 h 14"/>
                <a:gd name="T38" fmla="*/ 8 w 10"/>
                <a:gd name="T39" fmla="*/ 11 h 14"/>
                <a:gd name="T40" fmla="*/ 9 w 10"/>
                <a:gd name="T4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4">
                  <a:moveTo>
                    <a:pt x="9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10"/>
                    <a:pt x="10" y="11"/>
                    <a:pt x="9" y="12"/>
                  </a:cubicBezTo>
                  <a:cubicBezTo>
                    <a:pt x="9" y="13"/>
                    <a:pt x="8" y="13"/>
                    <a:pt x="7" y="14"/>
                  </a:cubicBezTo>
                  <a:cubicBezTo>
                    <a:pt x="6" y="14"/>
                    <a:pt x="5" y="14"/>
                    <a:pt x="4" y="13"/>
                  </a:cubicBezTo>
                  <a:cubicBezTo>
                    <a:pt x="3" y="13"/>
                    <a:pt x="3" y="13"/>
                    <a:pt x="2" y="12"/>
                  </a:cubicBezTo>
                  <a:cubicBezTo>
                    <a:pt x="1" y="11"/>
                    <a:pt x="1" y="10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7" y="1"/>
                    <a:pt x="8" y="2"/>
                    <a:pt x="9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2" y="3"/>
                    <a:pt x="2" y="4"/>
                    <a:pt x="1" y="5"/>
                  </a:cubicBezTo>
                  <a:cubicBezTo>
                    <a:pt x="1" y="6"/>
                    <a:pt x="1" y="7"/>
                    <a:pt x="2" y="8"/>
                  </a:cubicBezTo>
                  <a:cubicBezTo>
                    <a:pt x="2" y="10"/>
                    <a:pt x="3" y="11"/>
                    <a:pt x="4" y="11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2"/>
                    <a:pt x="8" y="11"/>
                    <a:pt x="8" y="11"/>
                  </a:cubicBezTo>
                  <a:cubicBezTo>
                    <a:pt x="9" y="10"/>
                    <a:pt x="9" y="9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0">
              <a:extLst>
                <a:ext uri="{FF2B5EF4-FFF2-40B4-BE49-F238E27FC236}">
                  <a16:creationId xmlns:a16="http://schemas.microsoft.com/office/drawing/2014/main" xmlns="" id="{74B9EEFB-B37E-4F00-B5D9-ED0613F022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11024" y="6181890"/>
              <a:ext cx="14498" cy="19615"/>
            </a:xfrm>
            <a:custGeom>
              <a:avLst/>
              <a:gdLst>
                <a:gd name="T0" fmla="*/ 1 w 10"/>
                <a:gd name="T1" fmla="*/ 14 h 14"/>
                <a:gd name="T2" fmla="*/ 0 w 10"/>
                <a:gd name="T3" fmla="*/ 0 h 14"/>
                <a:gd name="T4" fmla="*/ 1 w 10"/>
                <a:gd name="T5" fmla="*/ 0 h 14"/>
                <a:gd name="T6" fmla="*/ 10 w 10"/>
                <a:gd name="T7" fmla="*/ 10 h 14"/>
                <a:gd name="T8" fmla="*/ 8 w 10"/>
                <a:gd name="T9" fmla="*/ 11 h 14"/>
                <a:gd name="T10" fmla="*/ 6 w 10"/>
                <a:gd name="T11" fmla="*/ 8 h 14"/>
                <a:gd name="T12" fmla="*/ 2 w 10"/>
                <a:gd name="T13" fmla="*/ 9 h 14"/>
                <a:gd name="T14" fmla="*/ 2 w 10"/>
                <a:gd name="T15" fmla="*/ 13 h 14"/>
                <a:gd name="T16" fmla="*/ 1 w 10"/>
                <a:gd name="T17" fmla="*/ 14 h 14"/>
                <a:gd name="T18" fmla="*/ 2 w 10"/>
                <a:gd name="T19" fmla="*/ 8 h 14"/>
                <a:gd name="T20" fmla="*/ 5 w 10"/>
                <a:gd name="T21" fmla="*/ 6 h 14"/>
                <a:gd name="T22" fmla="*/ 3 w 10"/>
                <a:gd name="T23" fmla="*/ 3 h 14"/>
                <a:gd name="T24" fmla="*/ 1 w 10"/>
                <a:gd name="T25" fmla="*/ 1 h 14"/>
                <a:gd name="T26" fmla="*/ 1 w 10"/>
                <a:gd name="T27" fmla="*/ 4 h 14"/>
                <a:gd name="T28" fmla="*/ 2 w 10"/>
                <a:gd name="T2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4">
                  <a:moveTo>
                    <a:pt x="1" y="1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1" y="14"/>
                    <a:pt x="1" y="14"/>
                  </a:cubicBezTo>
                  <a:close/>
                  <a:moveTo>
                    <a:pt x="2" y="8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2"/>
                    <a:pt x="1" y="3"/>
                    <a:pt x="1" y="4"/>
                  </a:cubicBezTo>
                  <a:lnTo>
                    <a:pt x="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1">
              <a:extLst>
                <a:ext uri="{FF2B5EF4-FFF2-40B4-BE49-F238E27FC236}">
                  <a16:creationId xmlns:a16="http://schemas.microsoft.com/office/drawing/2014/main" xmlns="" id="{56BA6C76-79DA-492B-8C28-560EE42DC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9552" y="6177626"/>
              <a:ext cx="17057" cy="17909"/>
            </a:xfrm>
            <a:custGeom>
              <a:avLst/>
              <a:gdLst>
                <a:gd name="T0" fmla="*/ 10 w 20"/>
                <a:gd name="T1" fmla="*/ 21 h 21"/>
                <a:gd name="T2" fmla="*/ 0 w 20"/>
                <a:gd name="T3" fmla="*/ 1 h 21"/>
                <a:gd name="T4" fmla="*/ 2 w 20"/>
                <a:gd name="T5" fmla="*/ 0 h 21"/>
                <a:gd name="T6" fmla="*/ 10 w 20"/>
                <a:gd name="T7" fmla="*/ 18 h 21"/>
                <a:gd name="T8" fmla="*/ 18 w 20"/>
                <a:gd name="T9" fmla="*/ 13 h 21"/>
                <a:gd name="T10" fmla="*/ 20 w 20"/>
                <a:gd name="T11" fmla="*/ 16 h 21"/>
                <a:gd name="T12" fmla="*/ 10 w 2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0" y="18"/>
                  </a:lnTo>
                  <a:lnTo>
                    <a:pt x="18" y="13"/>
                  </a:lnTo>
                  <a:lnTo>
                    <a:pt x="20" y="16"/>
                  </a:lnTo>
                  <a:lnTo>
                    <a:pt x="1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2">
              <a:extLst>
                <a:ext uri="{FF2B5EF4-FFF2-40B4-BE49-F238E27FC236}">
                  <a16:creationId xmlns:a16="http://schemas.microsoft.com/office/drawing/2014/main" xmlns="" id="{A9EC1774-C79C-4E65-8B22-C5C561F009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1725" y="6163128"/>
              <a:ext cx="15351" cy="18762"/>
            </a:xfrm>
            <a:custGeom>
              <a:avLst/>
              <a:gdLst>
                <a:gd name="T0" fmla="*/ 3 w 11"/>
                <a:gd name="T1" fmla="*/ 11 h 13"/>
                <a:gd name="T2" fmla="*/ 4 w 11"/>
                <a:gd name="T3" fmla="*/ 10 h 13"/>
                <a:gd name="T4" fmla="*/ 6 w 11"/>
                <a:gd name="T5" fmla="*/ 11 h 13"/>
                <a:gd name="T6" fmla="*/ 7 w 11"/>
                <a:gd name="T7" fmla="*/ 11 h 13"/>
                <a:gd name="T8" fmla="*/ 9 w 11"/>
                <a:gd name="T9" fmla="*/ 11 h 13"/>
                <a:gd name="T10" fmla="*/ 10 w 11"/>
                <a:gd name="T11" fmla="*/ 9 h 13"/>
                <a:gd name="T12" fmla="*/ 10 w 11"/>
                <a:gd name="T13" fmla="*/ 8 h 13"/>
                <a:gd name="T14" fmla="*/ 9 w 11"/>
                <a:gd name="T15" fmla="*/ 7 h 13"/>
                <a:gd name="T16" fmla="*/ 8 w 11"/>
                <a:gd name="T17" fmla="*/ 7 h 13"/>
                <a:gd name="T18" fmla="*/ 6 w 11"/>
                <a:gd name="T19" fmla="*/ 7 h 13"/>
                <a:gd name="T20" fmla="*/ 3 w 11"/>
                <a:gd name="T21" fmla="*/ 8 h 13"/>
                <a:gd name="T22" fmla="*/ 2 w 11"/>
                <a:gd name="T23" fmla="*/ 7 h 13"/>
                <a:gd name="T24" fmla="*/ 1 w 11"/>
                <a:gd name="T25" fmla="*/ 6 h 13"/>
                <a:gd name="T26" fmla="*/ 0 w 11"/>
                <a:gd name="T27" fmla="*/ 3 h 13"/>
                <a:gd name="T28" fmla="*/ 2 w 11"/>
                <a:gd name="T29" fmla="*/ 1 h 13"/>
                <a:gd name="T30" fmla="*/ 4 w 11"/>
                <a:gd name="T31" fmla="*/ 0 h 13"/>
                <a:gd name="T32" fmla="*/ 6 w 11"/>
                <a:gd name="T33" fmla="*/ 1 h 13"/>
                <a:gd name="T34" fmla="*/ 7 w 11"/>
                <a:gd name="T35" fmla="*/ 2 h 13"/>
                <a:gd name="T36" fmla="*/ 6 w 11"/>
                <a:gd name="T37" fmla="*/ 3 h 13"/>
                <a:gd name="T38" fmla="*/ 5 w 11"/>
                <a:gd name="T39" fmla="*/ 2 h 13"/>
                <a:gd name="T40" fmla="*/ 3 w 11"/>
                <a:gd name="T41" fmla="*/ 2 h 13"/>
                <a:gd name="T42" fmla="*/ 2 w 11"/>
                <a:gd name="T43" fmla="*/ 4 h 13"/>
                <a:gd name="T44" fmla="*/ 2 w 11"/>
                <a:gd name="T45" fmla="*/ 5 h 13"/>
                <a:gd name="T46" fmla="*/ 3 w 11"/>
                <a:gd name="T47" fmla="*/ 6 h 13"/>
                <a:gd name="T48" fmla="*/ 5 w 11"/>
                <a:gd name="T49" fmla="*/ 6 h 13"/>
                <a:gd name="T50" fmla="*/ 7 w 11"/>
                <a:gd name="T51" fmla="*/ 5 h 13"/>
                <a:gd name="T52" fmla="*/ 9 w 11"/>
                <a:gd name="T53" fmla="*/ 5 h 13"/>
                <a:gd name="T54" fmla="*/ 11 w 11"/>
                <a:gd name="T55" fmla="*/ 7 h 13"/>
                <a:gd name="T56" fmla="*/ 11 w 11"/>
                <a:gd name="T57" fmla="*/ 9 h 13"/>
                <a:gd name="T58" fmla="*/ 11 w 11"/>
                <a:gd name="T59" fmla="*/ 11 h 13"/>
                <a:gd name="T60" fmla="*/ 9 w 11"/>
                <a:gd name="T61" fmla="*/ 12 h 13"/>
                <a:gd name="T62" fmla="*/ 6 w 11"/>
                <a:gd name="T63" fmla="*/ 13 h 13"/>
                <a:gd name="T64" fmla="*/ 3 w 11"/>
                <a:gd name="T6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" h="13">
                  <a:moveTo>
                    <a:pt x="3" y="11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8" y="11"/>
                    <a:pt x="8" y="11"/>
                    <a:pt x="9" y="11"/>
                  </a:cubicBezTo>
                  <a:cubicBezTo>
                    <a:pt x="9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8" y="7"/>
                    <a:pt x="8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6"/>
                    <a:pt x="10" y="6"/>
                    <a:pt x="11" y="7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9"/>
                    <a:pt x="11" y="10"/>
                    <a:pt x="11" y="11"/>
                  </a:cubicBezTo>
                  <a:cubicBezTo>
                    <a:pt x="11" y="11"/>
                    <a:pt x="10" y="12"/>
                    <a:pt x="9" y="12"/>
                  </a:cubicBezTo>
                  <a:cubicBezTo>
                    <a:pt x="8" y="13"/>
                    <a:pt x="7" y="13"/>
                    <a:pt x="6" y="13"/>
                  </a:cubicBezTo>
                  <a:cubicBezTo>
                    <a:pt x="5" y="13"/>
                    <a:pt x="4" y="12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3">
              <a:extLst>
                <a:ext uri="{FF2B5EF4-FFF2-40B4-BE49-F238E27FC236}">
                  <a16:creationId xmlns:a16="http://schemas.microsoft.com/office/drawing/2014/main" xmlns="" id="{F0E3DC23-9633-445F-A62D-A67F23CCDF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4518" y="6154600"/>
              <a:ext cx="15351" cy="18762"/>
            </a:xfrm>
            <a:custGeom>
              <a:avLst/>
              <a:gdLst>
                <a:gd name="T0" fmla="*/ 9 w 11"/>
                <a:gd name="T1" fmla="*/ 6 h 13"/>
                <a:gd name="T2" fmla="*/ 10 w 11"/>
                <a:gd name="T3" fmla="*/ 5 h 13"/>
                <a:gd name="T4" fmla="*/ 11 w 11"/>
                <a:gd name="T5" fmla="*/ 9 h 13"/>
                <a:gd name="T6" fmla="*/ 10 w 11"/>
                <a:gd name="T7" fmla="*/ 12 h 13"/>
                <a:gd name="T8" fmla="*/ 7 w 11"/>
                <a:gd name="T9" fmla="*/ 13 h 13"/>
                <a:gd name="T10" fmla="*/ 4 w 11"/>
                <a:gd name="T11" fmla="*/ 12 h 13"/>
                <a:gd name="T12" fmla="*/ 2 w 11"/>
                <a:gd name="T13" fmla="*/ 9 h 13"/>
                <a:gd name="T14" fmla="*/ 0 w 11"/>
                <a:gd name="T15" fmla="*/ 6 h 13"/>
                <a:gd name="T16" fmla="*/ 0 w 11"/>
                <a:gd name="T17" fmla="*/ 3 h 13"/>
                <a:gd name="T18" fmla="*/ 1 w 11"/>
                <a:gd name="T19" fmla="*/ 1 h 13"/>
                <a:gd name="T20" fmla="*/ 4 w 11"/>
                <a:gd name="T21" fmla="*/ 0 h 13"/>
                <a:gd name="T22" fmla="*/ 7 w 11"/>
                <a:gd name="T23" fmla="*/ 1 h 13"/>
                <a:gd name="T24" fmla="*/ 6 w 11"/>
                <a:gd name="T25" fmla="*/ 3 h 13"/>
                <a:gd name="T26" fmla="*/ 2 w 11"/>
                <a:gd name="T27" fmla="*/ 2 h 13"/>
                <a:gd name="T28" fmla="*/ 1 w 11"/>
                <a:gd name="T29" fmla="*/ 4 h 13"/>
                <a:gd name="T30" fmla="*/ 1 w 11"/>
                <a:gd name="T31" fmla="*/ 6 h 13"/>
                <a:gd name="T32" fmla="*/ 3 w 11"/>
                <a:gd name="T33" fmla="*/ 8 h 13"/>
                <a:gd name="T34" fmla="*/ 6 w 11"/>
                <a:gd name="T35" fmla="*/ 11 h 13"/>
                <a:gd name="T36" fmla="*/ 9 w 11"/>
                <a:gd name="T37" fmla="*/ 10 h 13"/>
                <a:gd name="T38" fmla="*/ 10 w 11"/>
                <a:gd name="T39" fmla="*/ 9 h 13"/>
                <a:gd name="T40" fmla="*/ 9 w 11"/>
                <a:gd name="T4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3">
                  <a:moveTo>
                    <a:pt x="9" y="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5" y="12"/>
                    <a:pt x="4" y="12"/>
                  </a:cubicBezTo>
                  <a:cubicBezTo>
                    <a:pt x="3" y="11"/>
                    <a:pt x="2" y="10"/>
                    <a:pt x="2" y="9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7"/>
                    <a:pt x="2" y="7"/>
                    <a:pt x="3" y="8"/>
                  </a:cubicBezTo>
                  <a:cubicBezTo>
                    <a:pt x="4" y="10"/>
                    <a:pt x="5" y="11"/>
                    <a:pt x="6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10" y="9"/>
                    <a:pt x="10" y="9"/>
                  </a:cubicBezTo>
                  <a:cubicBezTo>
                    <a:pt x="10" y="8"/>
                    <a:pt x="10" y="7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4">
              <a:extLst>
                <a:ext uri="{FF2B5EF4-FFF2-40B4-BE49-F238E27FC236}">
                  <a16:creationId xmlns:a16="http://schemas.microsoft.com/office/drawing/2014/main" xmlns="" id="{C85A695C-1EB2-4A85-BDC9-869C0682CD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3046" y="6149483"/>
              <a:ext cx="13645" cy="15351"/>
            </a:xfrm>
            <a:custGeom>
              <a:avLst/>
              <a:gdLst>
                <a:gd name="T0" fmla="*/ 15 w 16"/>
                <a:gd name="T1" fmla="*/ 18 h 18"/>
                <a:gd name="T2" fmla="*/ 0 w 16"/>
                <a:gd name="T3" fmla="*/ 2 h 18"/>
                <a:gd name="T4" fmla="*/ 3 w 16"/>
                <a:gd name="T5" fmla="*/ 0 h 18"/>
                <a:gd name="T6" fmla="*/ 16 w 16"/>
                <a:gd name="T7" fmla="*/ 16 h 18"/>
                <a:gd name="T8" fmla="*/ 15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5" y="18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16" y="16"/>
                  </a:lnTo>
                  <a:lnTo>
                    <a:pt x="15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5">
              <a:extLst>
                <a:ext uri="{FF2B5EF4-FFF2-40B4-BE49-F238E27FC236}">
                  <a16:creationId xmlns:a16="http://schemas.microsoft.com/office/drawing/2014/main" xmlns="" id="{86AFF423-3E1D-4950-B06B-860C4451A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7310" y="6139249"/>
              <a:ext cx="20468" cy="21321"/>
            </a:xfrm>
            <a:custGeom>
              <a:avLst/>
              <a:gdLst>
                <a:gd name="T0" fmla="*/ 16 w 24"/>
                <a:gd name="T1" fmla="*/ 25 h 25"/>
                <a:gd name="T2" fmla="*/ 0 w 24"/>
                <a:gd name="T3" fmla="*/ 9 h 25"/>
                <a:gd name="T4" fmla="*/ 10 w 24"/>
                <a:gd name="T5" fmla="*/ 0 h 25"/>
                <a:gd name="T6" fmla="*/ 11 w 24"/>
                <a:gd name="T7" fmla="*/ 2 h 25"/>
                <a:gd name="T8" fmla="*/ 3 w 24"/>
                <a:gd name="T9" fmla="*/ 10 h 25"/>
                <a:gd name="T10" fmla="*/ 8 w 24"/>
                <a:gd name="T11" fmla="*/ 14 h 25"/>
                <a:gd name="T12" fmla="*/ 14 w 24"/>
                <a:gd name="T13" fmla="*/ 7 h 25"/>
                <a:gd name="T14" fmla="*/ 16 w 24"/>
                <a:gd name="T15" fmla="*/ 9 h 25"/>
                <a:gd name="T16" fmla="*/ 10 w 24"/>
                <a:gd name="T17" fmla="*/ 15 h 25"/>
                <a:gd name="T18" fmla="*/ 14 w 24"/>
                <a:gd name="T19" fmla="*/ 20 h 25"/>
                <a:gd name="T20" fmla="*/ 23 w 24"/>
                <a:gd name="T21" fmla="*/ 14 h 25"/>
                <a:gd name="T22" fmla="*/ 24 w 24"/>
                <a:gd name="T23" fmla="*/ 15 h 25"/>
                <a:gd name="T24" fmla="*/ 16 w 24"/>
                <a:gd name="T2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5">
                  <a:moveTo>
                    <a:pt x="16" y="25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11" y="2"/>
                  </a:lnTo>
                  <a:lnTo>
                    <a:pt x="3" y="10"/>
                  </a:lnTo>
                  <a:lnTo>
                    <a:pt x="8" y="14"/>
                  </a:lnTo>
                  <a:lnTo>
                    <a:pt x="14" y="7"/>
                  </a:lnTo>
                  <a:lnTo>
                    <a:pt x="16" y="9"/>
                  </a:lnTo>
                  <a:lnTo>
                    <a:pt x="10" y="15"/>
                  </a:lnTo>
                  <a:lnTo>
                    <a:pt x="14" y="20"/>
                  </a:lnTo>
                  <a:lnTo>
                    <a:pt x="23" y="14"/>
                  </a:lnTo>
                  <a:lnTo>
                    <a:pt x="24" y="15"/>
                  </a:lnTo>
                  <a:lnTo>
                    <a:pt x="16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6">
              <a:extLst>
                <a:ext uri="{FF2B5EF4-FFF2-40B4-BE49-F238E27FC236}">
                  <a16:creationId xmlns:a16="http://schemas.microsoft.com/office/drawing/2014/main" xmlns="" id="{401F40CB-68EE-430F-8FBE-B085DF4CC2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6691" y="6128162"/>
              <a:ext cx="21321" cy="21321"/>
            </a:xfrm>
            <a:custGeom>
              <a:avLst/>
              <a:gdLst>
                <a:gd name="T0" fmla="*/ 17 w 25"/>
                <a:gd name="T1" fmla="*/ 25 h 25"/>
                <a:gd name="T2" fmla="*/ 0 w 25"/>
                <a:gd name="T3" fmla="*/ 12 h 25"/>
                <a:gd name="T4" fmla="*/ 2 w 25"/>
                <a:gd name="T5" fmla="*/ 10 h 25"/>
                <a:gd name="T6" fmla="*/ 20 w 25"/>
                <a:gd name="T7" fmla="*/ 13 h 25"/>
                <a:gd name="T8" fmla="*/ 8 w 25"/>
                <a:gd name="T9" fmla="*/ 2 h 25"/>
                <a:gd name="T10" fmla="*/ 8 w 25"/>
                <a:gd name="T11" fmla="*/ 0 h 25"/>
                <a:gd name="T12" fmla="*/ 25 w 25"/>
                <a:gd name="T13" fmla="*/ 15 h 25"/>
                <a:gd name="T14" fmla="*/ 23 w 25"/>
                <a:gd name="T15" fmla="*/ 17 h 25"/>
                <a:gd name="T16" fmla="*/ 5 w 25"/>
                <a:gd name="T17" fmla="*/ 12 h 25"/>
                <a:gd name="T18" fmla="*/ 18 w 25"/>
                <a:gd name="T19" fmla="*/ 23 h 25"/>
                <a:gd name="T20" fmla="*/ 17 w 25"/>
                <a:gd name="T2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17" y="25"/>
                  </a:moveTo>
                  <a:lnTo>
                    <a:pt x="0" y="12"/>
                  </a:lnTo>
                  <a:lnTo>
                    <a:pt x="2" y="10"/>
                  </a:lnTo>
                  <a:lnTo>
                    <a:pt x="20" y="13"/>
                  </a:lnTo>
                  <a:lnTo>
                    <a:pt x="8" y="2"/>
                  </a:lnTo>
                  <a:lnTo>
                    <a:pt x="8" y="0"/>
                  </a:lnTo>
                  <a:lnTo>
                    <a:pt x="25" y="15"/>
                  </a:lnTo>
                  <a:lnTo>
                    <a:pt x="23" y="17"/>
                  </a:lnTo>
                  <a:lnTo>
                    <a:pt x="5" y="12"/>
                  </a:lnTo>
                  <a:lnTo>
                    <a:pt x="18" y="23"/>
                  </a:lnTo>
                  <a:lnTo>
                    <a:pt x="17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7">
              <a:extLst>
                <a:ext uri="{FF2B5EF4-FFF2-40B4-BE49-F238E27FC236}">
                  <a16:creationId xmlns:a16="http://schemas.microsoft.com/office/drawing/2014/main" xmlns="" id="{6439E5D8-6425-4407-B2B7-E36B3CEC122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7778" y="6118781"/>
              <a:ext cx="18762" cy="15351"/>
            </a:xfrm>
            <a:custGeom>
              <a:avLst/>
              <a:gdLst>
                <a:gd name="T0" fmla="*/ 10 w 13"/>
                <a:gd name="T1" fmla="*/ 4 h 11"/>
                <a:gd name="T2" fmla="*/ 11 w 13"/>
                <a:gd name="T3" fmla="*/ 3 h 11"/>
                <a:gd name="T4" fmla="*/ 13 w 13"/>
                <a:gd name="T5" fmla="*/ 6 h 11"/>
                <a:gd name="T6" fmla="*/ 12 w 13"/>
                <a:gd name="T7" fmla="*/ 9 h 11"/>
                <a:gd name="T8" fmla="*/ 10 w 13"/>
                <a:gd name="T9" fmla="*/ 11 h 11"/>
                <a:gd name="T10" fmla="*/ 7 w 13"/>
                <a:gd name="T11" fmla="*/ 11 h 11"/>
                <a:gd name="T12" fmla="*/ 4 w 13"/>
                <a:gd name="T13" fmla="*/ 10 h 11"/>
                <a:gd name="T14" fmla="*/ 1 w 13"/>
                <a:gd name="T15" fmla="*/ 7 h 11"/>
                <a:gd name="T16" fmla="*/ 0 w 13"/>
                <a:gd name="T17" fmla="*/ 4 h 11"/>
                <a:gd name="T18" fmla="*/ 1 w 13"/>
                <a:gd name="T19" fmla="*/ 2 h 11"/>
                <a:gd name="T20" fmla="*/ 3 w 13"/>
                <a:gd name="T21" fmla="*/ 0 h 11"/>
                <a:gd name="T22" fmla="*/ 7 w 13"/>
                <a:gd name="T23" fmla="*/ 0 h 11"/>
                <a:gd name="T24" fmla="*/ 6 w 13"/>
                <a:gd name="T25" fmla="*/ 2 h 11"/>
                <a:gd name="T26" fmla="*/ 2 w 13"/>
                <a:gd name="T27" fmla="*/ 3 h 11"/>
                <a:gd name="T28" fmla="*/ 2 w 13"/>
                <a:gd name="T29" fmla="*/ 4 h 11"/>
                <a:gd name="T30" fmla="*/ 2 w 13"/>
                <a:gd name="T31" fmla="*/ 6 h 11"/>
                <a:gd name="T32" fmla="*/ 5 w 13"/>
                <a:gd name="T33" fmla="*/ 8 h 11"/>
                <a:gd name="T34" fmla="*/ 8 w 13"/>
                <a:gd name="T35" fmla="*/ 10 h 11"/>
                <a:gd name="T36" fmla="*/ 11 w 13"/>
                <a:gd name="T37" fmla="*/ 9 h 11"/>
                <a:gd name="T38" fmla="*/ 11 w 13"/>
                <a:gd name="T39" fmla="*/ 7 h 11"/>
                <a:gd name="T40" fmla="*/ 10 w 13"/>
                <a:gd name="T4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1">
                  <a:moveTo>
                    <a:pt x="10" y="4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2" y="4"/>
                    <a:pt x="13" y="5"/>
                    <a:pt x="13" y="6"/>
                  </a:cubicBezTo>
                  <a:cubicBezTo>
                    <a:pt x="13" y="8"/>
                    <a:pt x="13" y="9"/>
                    <a:pt x="12" y="9"/>
                  </a:cubicBezTo>
                  <a:cubicBezTo>
                    <a:pt x="11" y="10"/>
                    <a:pt x="11" y="11"/>
                    <a:pt x="10" y="11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6" y="11"/>
                    <a:pt x="5" y="10"/>
                    <a:pt x="4" y="10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3" y="1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6" y="9"/>
                    <a:pt x="7" y="10"/>
                    <a:pt x="8" y="10"/>
                  </a:cubicBezTo>
                  <a:cubicBezTo>
                    <a:pt x="9" y="10"/>
                    <a:pt x="10" y="9"/>
                    <a:pt x="11" y="9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1" y="6"/>
                    <a:pt x="11" y="5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8">
              <a:extLst>
                <a:ext uri="{FF2B5EF4-FFF2-40B4-BE49-F238E27FC236}">
                  <a16:creationId xmlns:a16="http://schemas.microsoft.com/office/drawing/2014/main" xmlns="" id="{7DD5CDAD-38E8-4FC5-B8DD-448E369FC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4601" y="6104283"/>
              <a:ext cx="21321" cy="18762"/>
            </a:xfrm>
            <a:custGeom>
              <a:avLst/>
              <a:gdLst>
                <a:gd name="T0" fmla="*/ 18 w 25"/>
                <a:gd name="T1" fmla="*/ 22 h 22"/>
                <a:gd name="T2" fmla="*/ 0 w 25"/>
                <a:gd name="T3" fmla="*/ 12 h 22"/>
                <a:gd name="T4" fmla="*/ 5 w 25"/>
                <a:gd name="T5" fmla="*/ 0 h 22"/>
                <a:gd name="T6" fmla="*/ 9 w 25"/>
                <a:gd name="T7" fmla="*/ 2 h 22"/>
                <a:gd name="T8" fmla="*/ 4 w 25"/>
                <a:gd name="T9" fmla="*/ 12 h 22"/>
                <a:gd name="T10" fmla="*/ 9 w 25"/>
                <a:gd name="T11" fmla="*/ 15 h 22"/>
                <a:gd name="T12" fmla="*/ 14 w 25"/>
                <a:gd name="T13" fmla="*/ 5 h 22"/>
                <a:gd name="T14" fmla="*/ 15 w 25"/>
                <a:gd name="T15" fmla="*/ 7 h 22"/>
                <a:gd name="T16" fmla="*/ 10 w 25"/>
                <a:gd name="T17" fmla="*/ 15 h 22"/>
                <a:gd name="T18" fmla="*/ 17 w 25"/>
                <a:gd name="T19" fmla="*/ 18 h 22"/>
                <a:gd name="T20" fmla="*/ 22 w 25"/>
                <a:gd name="T21" fmla="*/ 10 h 22"/>
                <a:gd name="T22" fmla="*/ 25 w 25"/>
                <a:gd name="T23" fmla="*/ 12 h 22"/>
                <a:gd name="T24" fmla="*/ 18 w 25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2">
                  <a:moveTo>
                    <a:pt x="18" y="22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9" y="2"/>
                  </a:lnTo>
                  <a:lnTo>
                    <a:pt x="4" y="12"/>
                  </a:lnTo>
                  <a:lnTo>
                    <a:pt x="9" y="15"/>
                  </a:lnTo>
                  <a:lnTo>
                    <a:pt x="14" y="5"/>
                  </a:lnTo>
                  <a:lnTo>
                    <a:pt x="15" y="7"/>
                  </a:lnTo>
                  <a:lnTo>
                    <a:pt x="10" y="15"/>
                  </a:lnTo>
                  <a:lnTo>
                    <a:pt x="17" y="18"/>
                  </a:lnTo>
                  <a:lnTo>
                    <a:pt x="22" y="10"/>
                  </a:lnTo>
                  <a:lnTo>
                    <a:pt x="25" y="12"/>
                  </a:lnTo>
                  <a:lnTo>
                    <a:pt x="18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9">
              <a:extLst>
                <a:ext uri="{FF2B5EF4-FFF2-40B4-BE49-F238E27FC236}">
                  <a16:creationId xmlns:a16="http://schemas.microsoft.com/office/drawing/2014/main" xmlns="" id="{9AC5AE36-3951-4CE3-80C2-EF1EC779D7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07393" y="6084668"/>
              <a:ext cx="19615" cy="14498"/>
            </a:xfrm>
            <a:custGeom>
              <a:avLst/>
              <a:gdLst>
                <a:gd name="T0" fmla="*/ 11 w 14"/>
                <a:gd name="T1" fmla="*/ 10 h 10"/>
                <a:gd name="T2" fmla="*/ 0 w 14"/>
                <a:gd name="T3" fmla="*/ 2 h 10"/>
                <a:gd name="T4" fmla="*/ 1 w 14"/>
                <a:gd name="T5" fmla="*/ 0 h 10"/>
                <a:gd name="T6" fmla="*/ 14 w 14"/>
                <a:gd name="T7" fmla="*/ 1 h 10"/>
                <a:gd name="T8" fmla="*/ 14 w 14"/>
                <a:gd name="T9" fmla="*/ 2 h 10"/>
                <a:gd name="T10" fmla="*/ 9 w 14"/>
                <a:gd name="T11" fmla="*/ 2 h 10"/>
                <a:gd name="T12" fmla="*/ 8 w 14"/>
                <a:gd name="T13" fmla="*/ 6 h 10"/>
                <a:gd name="T14" fmla="*/ 11 w 14"/>
                <a:gd name="T15" fmla="*/ 9 h 10"/>
                <a:gd name="T16" fmla="*/ 11 w 14"/>
                <a:gd name="T17" fmla="*/ 10 h 10"/>
                <a:gd name="T18" fmla="*/ 7 w 14"/>
                <a:gd name="T19" fmla="*/ 5 h 10"/>
                <a:gd name="T20" fmla="*/ 8 w 14"/>
                <a:gd name="T21" fmla="*/ 2 h 10"/>
                <a:gd name="T22" fmla="*/ 4 w 14"/>
                <a:gd name="T23" fmla="*/ 2 h 10"/>
                <a:gd name="T24" fmla="*/ 2 w 14"/>
                <a:gd name="T25" fmla="*/ 2 h 10"/>
                <a:gd name="T26" fmla="*/ 4 w 14"/>
                <a:gd name="T27" fmla="*/ 3 h 10"/>
                <a:gd name="T28" fmla="*/ 7 w 14"/>
                <a:gd name="T2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11" y="1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lose/>
                  <a:moveTo>
                    <a:pt x="7" y="5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3" y="3"/>
                    <a:pt x="4" y="3"/>
                  </a:cubicBezTo>
                  <a:lnTo>
                    <a:pt x="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0">
              <a:extLst>
                <a:ext uri="{FF2B5EF4-FFF2-40B4-BE49-F238E27FC236}">
                  <a16:creationId xmlns:a16="http://schemas.microsoft.com/office/drawing/2014/main" xmlns="" id="{6318F1AE-F2F1-41D3-A773-B0767E2032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9951" y="6067611"/>
              <a:ext cx="21321" cy="15351"/>
            </a:xfrm>
            <a:custGeom>
              <a:avLst/>
              <a:gdLst>
                <a:gd name="T0" fmla="*/ 22 w 25"/>
                <a:gd name="T1" fmla="*/ 18 h 18"/>
                <a:gd name="T2" fmla="*/ 0 w 25"/>
                <a:gd name="T3" fmla="*/ 13 h 18"/>
                <a:gd name="T4" fmla="*/ 2 w 25"/>
                <a:gd name="T5" fmla="*/ 10 h 18"/>
                <a:gd name="T6" fmla="*/ 20 w 25"/>
                <a:gd name="T7" fmla="*/ 7 h 18"/>
                <a:gd name="T8" fmla="*/ 4 w 25"/>
                <a:gd name="T9" fmla="*/ 2 h 18"/>
                <a:gd name="T10" fmla="*/ 4 w 25"/>
                <a:gd name="T11" fmla="*/ 0 h 18"/>
                <a:gd name="T12" fmla="*/ 25 w 25"/>
                <a:gd name="T13" fmla="*/ 5 h 18"/>
                <a:gd name="T14" fmla="*/ 25 w 25"/>
                <a:gd name="T15" fmla="*/ 7 h 18"/>
                <a:gd name="T16" fmla="*/ 5 w 25"/>
                <a:gd name="T17" fmla="*/ 12 h 18"/>
                <a:gd name="T18" fmla="*/ 22 w 25"/>
                <a:gd name="T19" fmla="*/ 17 h 18"/>
                <a:gd name="T20" fmla="*/ 22 w 25"/>
                <a:gd name="T2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8">
                  <a:moveTo>
                    <a:pt x="22" y="18"/>
                  </a:moveTo>
                  <a:lnTo>
                    <a:pt x="0" y="13"/>
                  </a:lnTo>
                  <a:lnTo>
                    <a:pt x="2" y="10"/>
                  </a:lnTo>
                  <a:lnTo>
                    <a:pt x="20" y="7"/>
                  </a:lnTo>
                  <a:lnTo>
                    <a:pt x="4" y="2"/>
                  </a:lnTo>
                  <a:lnTo>
                    <a:pt x="4" y="0"/>
                  </a:lnTo>
                  <a:lnTo>
                    <a:pt x="25" y="5"/>
                  </a:lnTo>
                  <a:lnTo>
                    <a:pt x="25" y="7"/>
                  </a:lnTo>
                  <a:lnTo>
                    <a:pt x="5" y="12"/>
                  </a:lnTo>
                  <a:lnTo>
                    <a:pt x="22" y="17"/>
                  </a:lnTo>
                  <a:lnTo>
                    <a:pt x="2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1">
              <a:extLst>
                <a:ext uri="{FF2B5EF4-FFF2-40B4-BE49-F238E27FC236}">
                  <a16:creationId xmlns:a16="http://schemas.microsoft.com/office/drawing/2014/main" xmlns="" id="{E3EC3D9A-CD74-4AE7-A4D4-D133526DF5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14216" y="6053966"/>
              <a:ext cx="19615" cy="13645"/>
            </a:xfrm>
            <a:custGeom>
              <a:avLst/>
              <a:gdLst>
                <a:gd name="T0" fmla="*/ 13 w 14"/>
                <a:gd name="T1" fmla="*/ 10 h 10"/>
                <a:gd name="T2" fmla="*/ 0 w 14"/>
                <a:gd name="T3" fmla="*/ 8 h 10"/>
                <a:gd name="T4" fmla="*/ 1 w 14"/>
                <a:gd name="T5" fmla="*/ 4 h 10"/>
                <a:gd name="T6" fmla="*/ 1 w 14"/>
                <a:gd name="T7" fmla="*/ 2 h 10"/>
                <a:gd name="T8" fmla="*/ 3 w 14"/>
                <a:gd name="T9" fmla="*/ 1 h 10"/>
                <a:gd name="T10" fmla="*/ 5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3 w 14"/>
                <a:gd name="T19" fmla="*/ 6 h 10"/>
                <a:gd name="T20" fmla="*/ 13 w 14"/>
                <a:gd name="T21" fmla="*/ 10 h 10"/>
                <a:gd name="T22" fmla="*/ 11 w 14"/>
                <a:gd name="T23" fmla="*/ 8 h 10"/>
                <a:gd name="T24" fmla="*/ 12 w 14"/>
                <a:gd name="T25" fmla="*/ 6 h 10"/>
                <a:gd name="T26" fmla="*/ 12 w 14"/>
                <a:gd name="T27" fmla="*/ 4 h 10"/>
                <a:gd name="T28" fmla="*/ 10 w 14"/>
                <a:gd name="T29" fmla="*/ 3 h 10"/>
                <a:gd name="T30" fmla="*/ 7 w 14"/>
                <a:gd name="T31" fmla="*/ 2 h 10"/>
                <a:gd name="T32" fmla="*/ 4 w 14"/>
                <a:gd name="T33" fmla="*/ 1 h 10"/>
                <a:gd name="T34" fmla="*/ 3 w 14"/>
                <a:gd name="T35" fmla="*/ 3 h 10"/>
                <a:gd name="T36" fmla="*/ 2 w 14"/>
                <a:gd name="T37" fmla="*/ 4 h 10"/>
                <a:gd name="T38" fmla="*/ 2 w 14"/>
                <a:gd name="T39" fmla="*/ 6 h 10"/>
                <a:gd name="T40" fmla="*/ 11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13" y="1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3" y="4"/>
                    <a:pt x="14" y="5"/>
                    <a:pt x="13" y="6"/>
                  </a:cubicBezTo>
                  <a:cubicBezTo>
                    <a:pt x="13" y="10"/>
                    <a:pt x="13" y="10"/>
                    <a:pt x="13" y="10"/>
                  </a:cubicBezTo>
                  <a:close/>
                  <a:moveTo>
                    <a:pt x="11" y="8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10" y="2"/>
                    <a:pt x="9" y="2"/>
                    <a:pt x="7" y="2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lnTo>
                    <a:pt x="11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2">
              <a:extLst>
                <a:ext uri="{FF2B5EF4-FFF2-40B4-BE49-F238E27FC236}">
                  <a16:creationId xmlns:a16="http://schemas.microsoft.com/office/drawing/2014/main" xmlns="" id="{F47DFBF2-7F0D-49AD-9951-FEA7F177446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7627" y="6035204"/>
              <a:ext cx="17909" cy="10234"/>
            </a:xfrm>
            <a:custGeom>
              <a:avLst/>
              <a:gdLst>
                <a:gd name="T0" fmla="*/ 21 w 21"/>
                <a:gd name="T1" fmla="*/ 12 h 12"/>
                <a:gd name="T2" fmla="*/ 0 w 21"/>
                <a:gd name="T3" fmla="*/ 10 h 12"/>
                <a:gd name="T4" fmla="*/ 0 w 21"/>
                <a:gd name="T5" fmla="*/ 7 h 12"/>
                <a:gd name="T6" fmla="*/ 19 w 21"/>
                <a:gd name="T7" fmla="*/ 9 h 12"/>
                <a:gd name="T8" fmla="*/ 19 w 21"/>
                <a:gd name="T9" fmla="*/ 0 h 12"/>
                <a:gd name="T10" fmla="*/ 21 w 21"/>
                <a:gd name="T11" fmla="*/ 0 h 12"/>
                <a:gd name="T12" fmla="*/ 21 w 2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2">
                  <a:moveTo>
                    <a:pt x="21" y="12"/>
                  </a:moveTo>
                  <a:lnTo>
                    <a:pt x="0" y="10"/>
                  </a:lnTo>
                  <a:lnTo>
                    <a:pt x="0" y="7"/>
                  </a:lnTo>
                  <a:lnTo>
                    <a:pt x="19" y="9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3">
              <a:extLst>
                <a:ext uri="{FF2B5EF4-FFF2-40B4-BE49-F238E27FC236}">
                  <a16:creationId xmlns:a16="http://schemas.microsoft.com/office/drawing/2014/main" xmlns="" id="{A247A2EA-3B7D-4FFA-AA38-7EA06ABBBD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18480" y="6019853"/>
              <a:ext cx="17057" cy="14498"/>
            </a:xfrm>
            <a:custGeom>
              <a:avLst/>
              <a:gdLst>
                <a:gd name="T0" fmla="*/ 12 w 12"/>
                <a:gd name="T1" fmla="*/ 10 h 10"/>
                <a:gd name="T2" fmla="*/ 0 w 12"/>
                <a:gd name="T3" fmla="*/ 6 h 10"/>
                <a:gd name="T4" fmla="*/ 0 w 12"/>
                <a:gd name="T5" fmla="*/ 4 h 10"/>
                <a:gd name="T6" fmla="*/ 12 w 12"/>
                <a:gd name="T7" fmla="*/ 0 h 10"/>
                <a:gd name="T8" fmla="*/ 12 w 12"/>
                <a:gd name="T9" fmla="*/ 1 h 10"/>
                <a:gd name="T10" fmla="*/ 8 w 12"/>
                <a:gd name="T11" fmla="*/ 3 h 10"/>
                <a:gd name="T12" fmla="*/ 9 w 12"/>
                <a:gd name="T13" fmla="*/ 7 h 10"/>
                <a:gd name="T14" fmla="*/ 12 w 12"/>
                <a:gd name="T15" fmla="*/ 8 h 10"/>
                <a:gd name="T16" fmla="*/ 12 w 12"/>
                <a:gd name="T17" fmla="*/ 10 h 10"/>
                <a:gd name="T18" fmla="*/ 7 w 12"/>
                <a:gd name="T19" fmla="*/ 7 h 10"/>
                <a:gd name="T20" fmla="*/ 7 w 12"/>
                <a:gd name="T21" fmla="*/ 3 h 10"/>
                <a:gd name="T22" fmla="*/ 4 w 12"/>
                <a:gd name="T23" fmla="*/ 4 h 10"/>
                <a:gd name="T24" fmla="*/ 1 w 12"/>
                <a:gd name="T25" fmla="*/ 5 h 10"/>
                <a:gd name="T26" fmla="*/ 3 w 12"/>
                <a:gd name="T27" fmla="*/ 6 h 10"/>
                <a:gd name="T28" fmla="*/ 7 w 12"/>
                <a:gd name="T2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0"/>
                    <a:pt x="12" y="10"/>
                    <a:pt x="12" y="10"/>
                  </a:cubicBezTo>
                  <a:close/>
                  <a:moveTo>
                    <a:pt x="7" y="7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2" y="5"/>
                    <a:pt x="3" y="5"/>
                    <a:pt x="3" y="6"/>
                  </a:cubicBezTo>
                  <a:lnTo>
                    <a:pt x="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4">
              <a:extLst>
                <a:ext uri="{FF2B5EF4-FFF2-40B4-BE49-F238E27FC236}">
                  <a16:creationId xmlns:a16="http://schemas.microsoft.com/office/drawing/2014/main" xmlns="" id="{BF72A1A1-3958-449A-BD27-C7BA8610A8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5921" y="6001944"/>
              <a:ext cx="19615" cy="19615"/>
            </a:xfrm>
            <a:custGeom>
              <a:avLst/>
              <a:gdLst>
                <a:gd name="T0" fmla="*/ 14 w 14"/>
                <a:gd name="T1" fmla="*/ 9 h 14"/>
                <a:gd name="T2" fmla="*/ 2 w 14"/>
                <a:gd name="T3" fmla="*/ 14 h 14"/>
                <a:gd name="T4" fmla="*/ 1 w 14"/>
                <a:gd name="T5" fmla="*/ 12 h 14"/>
                <a:gd name="T6" fmla="*/ 10 w 14"/>
                <a:gd name="T7" fmla="*/ 10 h 14"/>
                <a:gd name="T8" fmla="*/ 12 w 14"/>
                <a:gd name="T9" fmla="*/ 9 h 14"/>
                <a:gd name="T10" fmla="*/ 10 w 14"/>
                <a:gd name="T11" fmla="*/ 9 h 14"/>
                <a:gd name="T12" fmla="*/ 1 w 14"/>
                <a:gd name="T13" fmla="*/ 8 h 14"/>
                <a:gd name="T14" fmla="*/ 1 w 14"/>
                <a:gd name="T15" fmla="*/ 6 h 14"/>
                <a:gd name="T16" fmla="*/ 7 w 14"/>
                <a:gd name="T17" fmla="*/ 4 h 14"/>
                <a:gd name="T18" fmla="*/ 11 w 14"/>
                <a:gd name="T19" fmla="*/ 3 h 14"/>
                <a:gd name="T20" fmla="*/ 9 w 14"/>
                <a:gd name="T21" fmla="*/ 2 h 14"/>
                <a:gd name="T22" fmla="*/ 0 w 14"/>
                <a:gd name="T23" fmla="*/ 2 h 14"/>
                <a:gd name="T24" fmla="*/ 0 w 14"/>
                <a:gd name="T25" fmla="*/ 0 h 14"/>
                <a:gd name="T26" fmla="*/ 13 w 14"/>
                <a:gd name="T27" fmla="*/ 2 h 14"/>
                <a:gd name="T28" fmla="*/ 13 w 14"/>
                <a:gd name="T29" fmla="*/ 3 h 14"/>
                <a:gd name="T30" fmla="*/ 4 w 14"/>
                <a:gd name="T31" fmla="*/ 6 h 14"/>
                <a:gd name="T32" fmla="*/ 2 w 14"/>
                <a:gd name="T33" fmla="*/ 7 h 14"/>
                <a:gd name="T34" fmla="*/ 4 w 14"/>
                <a:gd name="T35" fmla="*/ 7 h 14"/>
                <a:gd name="T36" fmla="*/ 14 w 14"/>
                <a:gd name="T37" fmla="*/ 8 h 14"/>
                <a:gd name="T38" fmla="*/ 14 w 14"/>
                <a:gd name="T3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4">
                  <a:moveTo>
                    <a:pt x="14" y="9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9"/>
                    <a:pt x="11" y="9"/>
                    <a:pt x="12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3"/>
                    <a:pt x="10" y="3"/>
                    <a:pt x="11" y="3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14" y="8"/>
                    <a:pt x="14" y="8"/>
                    <a:pt x="14" y="8"/>
                  </a:cubicBezTo>
                  <a:lnTo>
                    <a:pt x="1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5">
              <a:extLst>
                <a:ext uri="{FF2B5EF4-FFF2-40B4-BE49-F238E27FC236}">
                  <a16:creationId xmlns:a16="http://schemas.microsoft.com/office/drawing/2014/main" xmlns="" id="{9C0C9752-F9C2-49AD-8ADD-40EEB6E358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7432" y="5891076"/>
              <a:ext cx="281433" cy="287403"/>
            </a:xfrm>
            <a:custGeom>
              <a:avLst/>
              <a:gdLst>
                <a:gd name="T0" fmla="*/ 168 w 202"/>
                <a:gd name="T1" fmla="*/ 28 h 205"/>
                <a:gd name="T2" fmla="*/ 73 w 202"/>
                <a:gd name="T3" fmla="*/ 6 h 205"/>
                <a:gd name="T4" fmla="*/ 2 w 202"/>
                <a:gd name="T5" fmla="*/ 107 h 205"/>
                <a:gd name="T6" fmla="*/ 107 w 202"/>
                <a:gd name="T7" fmla="*/ 200 h 205"/>
                <a:gd name="T8" fmla="*/ 200 w 202"/>
                <a:gd name="T9" fmla="*/ 95 h 205"/>
                <a:gd name="T10" fmla="*/ 188 w 202"/>
                <a:gd name="T11" fmla="*/ 85 h 205"/>
                <a:gd name="T12" fmla="*/ 184 w 202"/>
                <a:gd name="T13" fmla="*/ 115 h 205"/>
                <a:gd name="T14" fmla="*/ 13 w 202"/>
                <a:gd name="T15" fmla="*/ 85 h 205"/>
                <a:gd name="T16" fmla="*/ 17 w 202"/>
                <a:gd name="T17" fmla="*/ 115 h 205"/>
                <a:gd name="T18" fmla="*/ 13 w 202"/>
                <a:gd name="T19" fmla="*/ 85 h 205"/>
                <a:gd name="T20" fmla="*/ 18 w 202"/>
                <a:gd name="T21" fmla="*/ 123 h 205"/>
                <a:gd name="T22" fmla="*/ 22 w 202"/>
                <a:gd name="T23" fmla="*/ 107 h 205"/>
                <a:gd name="T24" fmla="*/ 28 w 202"/>
                <a:gd name="T25" fmla="*/ 141 h 205"/>
                <a:gd name="T26" fmla="*/ 10 w 202"/>
                <a:gd name="T27" fmla="*/ 112 h 205"/>
                <a:gd name="T28" fmla="*/ 18 w 202"/>
                <a:gd name="T29" fmla="*/ 140 h 205"/>
                <a:gd name="T30" fmla="*/ 37 w 202"/>
                <a:gd name="T31" fmla="*/ 153 h 205"/>
                <a:gd name="T32" fmla="*/ 29 w 202"/>
                <a:gd name="T33" fmla="*/ 133 h 205"/>
                <a:gd name="T34" fmla="*/ 49 w 202"/>
                <a:gd name="T35" fmla="*/ 163 h 205"/>
                <a:gd name="T36" fmla="*/ 35 w 202"/>
                <a:gd name="T37" fmla="*/ 164 h 205"/>
                <a:gd name="T38" fmla="*/ 61 w 202"/>
                <a:gd name="T39" fmla="*/ 170 h 205"/>
                <a:gd name="T40" fmla="*/ 47 w 202"/>
                <a:gd name="T41" fmla="*/ 150 h 205"/>
                <a:gd name="T42" fmla="*/ 35 w 202"/>
                <a:gd name="T43" fmla="*/ 164 h 205"/>
                <a:gd name="T44" fmla="*/ 123 w 202"/>
                <a:gd name="T45" fmla="*/ 179 h 205"/>
                <a:gd name="T46" fmla="*/ 110 w 202"/>
                <a:gd name="T47" fmla="*/ 174 h 205"/>
                <a:gd name="T48" fmla="*/ 115 w 202"/>
                <a:gd name="T49" fmla="*/ 187 h 205"/>
                <a:gd name="T50" fmla="*/ 92 w 202"/>
                <a:gd name="T51" fmla="*/ 174 h 205"/>
                <a:gd name="T52" fmla="*/ 52 w 202"/>
                <a:gd name="T53" fmla="*/ 182 h 205"/>
                <a:gd name="T54" fmla="*/ 63 w 202"/>
                <a:gd name="T55" fmla="*/ 178 h 205"/>
                <a:gd name="T56" fmla="*/ 93 w 202"/>
                <a:gd name="T57" fmla="*/ 174 h 205"/>
                <a:gd name="T58" fmla="*/ 93 w 202"/>
                <a:gd name="T59" fmla="*/ 159 h 205"/>
                <a:gd name="T60" fmla="*/ 76 w 202"/>
                <a:gd name="T61" fmla="*/ 159 h 205"/>
                <a:gd name="T62" fmla="*/ 51 w 202"/>
                <a:gd name="T63" fmla="*/ 137 h 205"/>
                <a:gd name="T64" fmla="*/ 94 w 202"/>
                <a:gd name="T65" fmla="*/ 50 h 205"/>
                <a:gd name="T66" fmla="*/ 55 w 202"/>
                <a:gd name="T67" fmla="*/ 56 h 205"/>
                <a:gd name="T68" fmla="*/ 51 w 202"/>
                <a:gd name="T69" fmla="*/ 123 h 205"/>
                <a:gd name="T70" fmla="*/ 26 w 202"/>
                <a:gd name="T71" fmla="*/ 105 h 205"/>
                <a:gd name="T72" fmla="*/ 50 w 202"/>
                <a:gd name="T73" fmla="*/ 47 h 205"/>
                <a:gd name="T74" fmla="*/ 95 w 202"/>
                <a:gd name="T75" fmla="*/ 22 h 205"/>
                <a:gd name="T76" fmla="*/ 107 w 202"/>
                <a:gd name="T77" fmla="*/ 21 h 205"/>
                <a:gd name="T78" fmla="*/ 151 w 202"/>
                <a:gd name="T79" fmla="*/ 47 h 205"/>
                <a:gd name="T80" fmla="*/ 175 w 202"/>
                <a:gd name="T81" fmla="*/ 105 h 205"/>
                <a:gd name="T82" fmla="*/ 151 w 202"/>
                <a:gd name="T83" fmla="*/ 123 h 205"/>
                <a:gd name="T84" fmla="*/ 149 w 202"/>
                <a:gd name="T85" fmla="*/ 50 h 205"/>
                <a:gd name="T86" fmla="*/ 108 w 202"/>
                <a:gd name="T87" fmla="*/ 137 h 205"/>
                <a:gd name="T88" fmla="*/ 144 w 202"/>
                <a:gd name="T89" fmla="*/ 144 h 205"/>
                <a:gd name="T90" fmla="*/ 108 w 202"/>
                <a:gd name="T91" fmla="*/ 159 h 205"/>
                <a:gd name="T92" fmla="*/ 126 w 202"/>
                <a:gd name="T93" fmla="*/ 173 h 205"/>
                <a:gd name="T94" fmla="*/ 146 w 202"/>
                <a:gd name="T95" fmla="*/ 181 h 205"/>
                <a:gd name="T96" fmla="*/ 129 w 202"/>
                <a:gd name="T97" fmla="*/ 182 h 205"/>
                <a:gd name="T98" fmla="*/ 154 w 202"/>
                <a:gd name="T99" fmla="*/ 150 h 205"/>
                <a:gd name="T100" fmla="*/ 140 w 202"/>
                <a:gd name="T101" fmla="*/ 170 h 205"/>
                <a:gd name="T102" fmla="*/ 165 w 202"/>
                <a:gd name="T103" fmla="*/ 164 h 205"/>
                <a:gd name="T104" fmla="*/ 152 w 202"/>
                <a:gd name="T105" fmla="*/ 163 h 205"/>
                <a:gd name="T106" fmla="*/ 171 w 202"/>
                <a:gd name="T107" fmla="*/ 133 h 205"/>
                <a:gd name="T108" fmla="*/ 164 w 202"/>
                <a:gd name="T109" fmla="*/ 153 h 205"/>
                <a:gd name="T110" fmla="*/ 183 w 202"/>
                <a:gd name="T111" fmla="*/ 140 h 205"/>
                <a:gd name="T112" fmla="*/ 152 w 202"/>
                <a:gd name="T113" fmla="*/ 163 h 205"/>
                <a:gd name="T114" fmla="*/ 175 w 202"/>
                <a:gd name="T115" fmla="*/ 136 h 205"/>
                <a:gd name="T116" fmla="*/ 180 w 202"/>
                <a:gd name="T117" fmla="*/ 126 h 205"/>
                <a:gd name="T118" fmla="*/ 191 w 202"/>
                <a:gd name="T119" fmla="*/ 112 h 205"/>
                <a:gd name="T120" fmla="*/ 173 w 202"/>
                <a:gd name="T121" fmla="*/ 141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2" h="205">
                  <a:moveTo>
                    <a:pt x="200" y="95"/>
                  </a:moveTo>
                  <a:cubicBezTo>
                    <a:pt x="198" y="65"/>
                    <a:pt x="184" y="43"/>
                    <a:pt x="168" y="28"/>
                  </a:cubicBezTo>
                  <a:cubicBezTo>
                    <a:pt x="152" y="13"/>
                    <a:pt x="126" y="0"/>
                    <a:pt x="95" y="2"/>
                  </a:cubicBezTo>
                  <a:cubicBezTo>
                    <a:pt x="87" y="3"/>
                    <a:pt x="80" y="4"/>
                    <a:pt x="73" y="6"/>
                  </a:cubicBezTo>
                  <a:cubicBezTo>
                    <a:pt x="53" y="11"/>
                    <a:pt x="39" y="22"/>
                    <a:pt x="27" y="34"/>
                  </a:cubicBezTo>
                  <a:cubicBezTo>
                    <a:pt x="12" y="50"/>
                    <a:pt x="0" y="75"/>
                    <a:pt x="2" y="107"/>
                  </a:cubicBezTo>
                  <a:cubicBezTo>
                    <a:pt x="4" y="137"/>
                    <a:pt x="17" y="159"/>
                    <a:pt x="34" y="174"/>
                  </a:cubicBezTo>
                  <a:cubicBezTo>
                    <a:pt x="50" y="189"/>
                    <a:pt x="75" y="202"/>
                    <a:pt x="107" y="200"/>
                  </a:cubicBezTo>
                  <a:cubicBezTo>
                    <a:pt x="137" y="198"/>
                    <a:pt x="157" y="185"/>
                    <a:pt x="174" y="168"/>
                  </a:cubicBezTo>
                  <a:cubicBezTo>
                    <a:pt x="189" y="152"/>
                    <a:pt x="202" y="127"/>
                    <a:pt x="200" y="95"/>
                  </a:cubicBezTo>
                  <a:close/>
                  <a:moveTo>
                    <a:pt x="188" y="85"/>
                  </a:moveTo>
                  <a:cubicBezTo>
                    <a:pt x="188" y="85"/>
                    <a:pt x="188" y="85"/>
                    <a:pt x="188" y="85"/>
                  </a:cubicBezTo>
                  <a:cubicBezTo>
                    <a:pt x="191" y="94"/>
                    <a:pt x="190" y="102"/>
                    <a:pt x="188" y="109"/>
                  </a:cubicBezTo>
                  <a:cubicBezTo>
                    <a:pt x="187" y="111"/>
                    <a:pt x="185" y="115"/>
                    <a:pt x="184" y="115"/>
                  </a:cubicBezTo>
                  <a:cubicBezTo>
                    <a:pt x="184" y="105"/>
                    <a:pt x="183" y="93"/>
                    <a:pt x="188" y="85"/>
                  </a:cubicBezTo>
                  <a:close/>
                  <a:moveTo>
                    <a:pt x="13" y="85"/>
                  </a:moveTo>
                  <a:cubicBezTo>
                    <a:pt x="13" y="85"/>
                    <a:pt x="13" y="85"/>
                    <a:pt x="13" y="85"/>
                  </a:cubicBezTo>
                  <a:cubicBezTo>
                    <a:pt x="18" y="93"/>
                    <a:pt x="17" y="105"/>
                    <a:pt x="17" y="115"/>
                  </a:cubicBezTo>
                  <a:cubicBezTo>
                    <a:pt x="16" y="115"/>
                    <a:pt x="14" y="111"/>
                    <a:pt x="13" y="109"/>
                  </a:cubicBezTo>
                  <a:cubicBezTo>
                    <a:pt x="10" y="102"/>
                    <a:pt x="10" y="94"/>
                    <a:pt x="13" y="85"/>
                  </a:cubicBezTo>
                  <a:close/>
                  <a:moveTo>
                    <a:pt x="10" y="112"/>
                  </a:moveTo>
                  <a:cubicBezTo>
                    <a:pt x="13" y="116"/>
                    <a:pt x="15" y="119"/>
                    <a:pt x="18" y="123"/>
                  </a:cubicBezTo>
                  <a:cubicBezTo>
                    <a:pt x="19" y="124"/>
                    <a:pt x="19" y="125"/>
                    <a:pt x="21" y="126"/>
                  </a:cubicBezTo>
                  <a:cubicBezTo>
                    <a:pt x="19" y="120"/>
                    <a:pt x="19" y="113"/>
                    <a:pt x="22" y="107"/>
                  </a:cubicBezTo>
                  <a:cubicBezTo>
                    <a:pt x="24" y="116"/>
                    <a:pt x="26" y="125"/>
                    <a:pt x="26" y="136"/>
                  </a:cubicBezTo>
                  <a:cubicBezTo>
                    <a:pt x="27" y="137"/>
                    <a:pt x="28" y="139"/>
                    <a:pt x="28" y="141"/>
                  </a:cubicBezTo>
                  <a:cubicBezTo>
                    <a:pt x="18" y="134"/>
                    <a:pt x="9" y="123"/>
                    <a:pt x="6" y="108"/>
                  </a:cubicBezTo>
                  <a:cubicBezTo>
                    <a:pt x="8" y="109"/>
                    <a:pt x="9" y="111"/>
                    <a:pt x="10" y="112"/>
                  </a:cubicBezTo>
                  <a:close/>
                  <a:moveTo>
                    <a:pt x="15" y="139"/>
                  </a:moveTo>
                  <a:cubicBezTo>
                    <a:pt x="16" y="139"/>
                    <a:pt x="17" y="140"/>
                    <a:pt x="18" y="140"/>
                  </a:cubicBezTo>
                  <a:cubicBezTo>
                    <a:pt x="24" y="144"/>
                    <a:pt x="30" y="148"/>
                    <a:pt x="35" y="152"/>
                  </a:cubicBezTo>
                  <a:cubicBezTo>
                    <a:pt x="36" y="153"/>
                    <a:pt x="36" y="153"/>
                    <a:pt x="37" y="153"/>
                  </a:cubicBezTo>
                  <a:cubicBezTo>
                    <a:pt x="34" y="147"/>
                    <a:pt x="31" y="141"/>
                    <a:pt x="29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35" y="141"/>
                    <a:pt x="41" y="148"/>
                    <a:pt x="44" y="159"/>
                  </a:cubicBezTo>
                  <a:cubicBezTo>
                    <a:pt x="46" y="160"/>
                    <a:pt x="48" y="161"/>
                    <a:pt x="49" y="163"/>
                  </a:cubicBezTo>
                  <a:cubicBezTo>
                    <a:pt x="32" y="160"/>
                    <a:pt x="22" y="151"/>
                    <a:pt x="15" y="139"/>
                  </a:cubicBezTo>
                  <a:close/>
                  <a:moveTo>
                    <a:pt x="35" y="164"/>
                  </a:moveTo>
                  <a:cubicBezTo>
                    <a:pt x="40" y="166"/>
                    <a:pt x="44" y="167"/>
                    <a:pt x="49" y="168"/>
                  </a:cubicBezTo>
                  <a:cubicBezTo>
                    <a:pt x="53" y="169"/>
                    <a:pt x="56" y="170"/>
                    <a:pt x="61" y="170"/>
                  </a:cubicBezTo>
                  <a:cubicBezTo>
                    <a:pt x="54" y="165"/>
                    <a:pt x="50" y="159"/>
                    <a:pt x="47" y="151"/>
                  </a:cubicBezTo>
                  <a:cubicBezTo>
                    <a:pt x="46" y="151"/>
                    <a:pt x="46" y="150"/>
                    <a:pt x="47" y="150"/>
                  </a:cubicBezTo>
                  <a:cubicBezTo>
                    <a:pt x="57" y="156"/>
                    <a:pt x="62" y="164"/>
                    <a:pt x="67" y="173"/>
                  </a:cubicBezTo>
                  <a:cubicBezTo>
                    <a:pt x="56" y="179"/>
                    <a:pt x="42" y="172"/>
                    <a:pt x="35" y="164"/>
                  </a:cubicBezTo>
                  <a:close/>
                  <a:moveTo>
                    <a:pt x="129" y="182"/>
                  </a:moveTo>
                  <a:cubicBezTo>
                    <a:pt x="127" y="182"/>
                    <a:pt x="126" y="180"/>
                    <a:pt x="123" y="179"/>
                  </a:cubicBezTo>
                  <a:cubicBezTo>
                    <a:pt x="123" y="178"/>
                    <a:pt x="121" y="178"/>
                    <a:pt x="121" y="177"/>
                  </a:cubicBezTo>
                  <a:cubicBezTo>
                    <a:pt x="118" y="176"/>
                    <a:pt x="114" y="174"/>
                    <a:pt x="110" y="174"/>
                  </a:cubicBezTo>
                  <a:cubicBezTo>
                    <a:pt x="110" y="175"/>
                    <a:pt x="111" y="176"/>
                    <a:pt x="112" y="177"/>
                  </a:cubicBezTo>
                  <a:cubicBezTo>
                    <a:pt x="114" y="179"/>
                    <a:pt x="116" y="182"/>
                    <a:pt x="115" y="187"/>
                  </a:cubicBezTo>
                  <a:cubicBezTo>
                    <a:pt x="114" y="205"/>
                    <a:pt x="85" y="204"/>
                    <a:pt x="86" y="185"/>
                  </a:cubicBezTo>
                  <a:cubicBezTo>
                    <a:pt x="86" y="180"/>
                    <a:pt x="89" y="177"/>
                    <a:pt x="92" y="174"/>
                  </a:cubicBezTo>
                  <a:cubicBezTo>
                    <a:pt x="83" y="173"/>
                    <a:pt x="78" y="180"/>
                    <a:pt x="71" y="182"/>
                  </a:cubicBezTo>
                  <a:cubicBezTo>
                    <a:pt x="66" y="185"/>
                    <a:pt x="58" y="183"/>
                    <a:pt x="52" y="182"/>
                  </a:cubicBezTo>
                  <a:cubicBezTo>
                    <a:pt x="53" y="181"/>
                    <a:pt x="54" y="181"/>
                    <a:pt x="55" y="181"/>
                  </a:cubicBezTo>
                  <a:cubicBezTo>
                    <a:pt x="58" y="180"/>
                    <a:pt x="60" y="179"/>
                    <a:pt x="63" y="178"/>
                  </a:cubicBezTo>
                  <a:cubicBezTo>
                    <a:pt x="68" y="176"/>
                    <a:pt x="73" y="173"/>
                    <a:pt x="79" y="173"/>
                  </a:cubicBezTo>
                  <a:cubicBezTo>
                    <a:pt x="84" y="172"/>
                    <a:pt x="88" y="173"/>
                    <a:pt x="93" y="174"/>
                  </a:cubicBezTo>
                  <a:cubicBezTo>
                    <a:pt x="93" y="172"/>
                    <a:pt x="93" y="168"/>
                    <a:pt x="93" y="165"/>
                  </a:cubicBezTo>
                  <a:cubicBezTo>
                    <a:pt x="93" y="162"/>
                    <a:pt x="93" y="162"/>
                    <a:pt x="93" y="159"/>
                  </a:cubicBezTo>
                  <a:cubicBezTo>
                    <a:pt x="84" y="159"/>
                    <a:pt x="84" y="159"/>
                    <a:pt x="84" y="159"/>
                  </a:cubicBezTo>
                  <a:cubicBezTo>
                    <a:pt x="81" y="159"/>
                    <a:pt x="76" y="159"/>
                    <a:pt x="76" y="159"/>
                  </a:cubicBezTo>
                  <a:cubicBezTo>
                    <a:pt x="74" y="159"/>
                    <a:pt x="65" y="150"/>
                    <a:pt x="63" y="149"/>
                  </a:cubicBezTo>
                  <a:cubicBezTo>
                    <a:pt x="60" y="146"/>
                    <a:pt x="54" y="140"/>
                    <a:pt x="51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4" y="107"/>
                    <a:pt x="94" y="79"/>
                    <a:pt x="94" y="50"/>
                  </a:cubicBezTo>
                  <a:cubicBezTo>
                    <a:pt x="81" y="49"/>
                    <a:pt x="66" y="49"/>
                    <a:pt x="53" y="49"/>
                  </a:cubicBezTo>
                  <a:cubicBezTo>
                    <a:pt x="53" y="52"/>
                    <a:pt x="54" y="54"/>
                    <a:pt x="55" y="56"/>
                  </a:cubicBezTo>
                  <a:cubicBezTo>
                    <a:pt x="62" y="72"/>
                    <a:pt x="69" y="89"/>
                    <a:pt x="76" y="105"/>
                  </a:cubicBezTo>
                  <a:cubicBezTo>
                    <a:pt x="72" y="114"/>
                    <a:pt x="64" y="123"/>
                    <a:pt x="51" y="123"/>
                  </a:cubicBezTo>
                  <a:cubicBezTo>
                    <a:pt x="41" y="123"/>
                    <a:pt x="33" y="118"/>
                    <a:pt x="29" y="111"/>
                  </a:cubicBezTo>
                  <a:cubicBezTo>
                    <a:pt x="28" y="110"/>
                    <a:pt x="26" y="107"/>
                    <a:pt x="26" y="105"/>
                  </a:cubicBezTo>
                  <a:cubicBezTo>
                    <a:pt x="26" y="103"/>
                    <a:pt x="28" y="100"/>
                    <a:pt x="29" y="97"/>
                  </a:cubicBezTo>
                  <a:cubicBezTo>
                    <a:pt x="36" y="81"/>
                    <a:pt x="43" y="64"/>
                    <a:pt x="50" y="47"/>
                  </a:cubicBezTo>
                  <a:cubicBezTo>
                    <a:pt x="63" y="48"/>
                    <a:pt x="79" y="47"/>
                    <a:pt x="94" y="48"/>
                  </a:cubicBezTo>
                  <a:cubicBezTo>
                    <a:pt x="94" y="47"/>
                    <a:pt x="94" y="30"/>
                    <a:pt x="95" y="22"/>
                  </a:cubicBezTo>
                  <a:cubicBezTo>
                    <a:pt x="95" y="19"/>
                    <a:pt x="99" y="6"/>
                    <a:pt x="101" y="3"/>
                  </a:cubicBezTo>
                  <a:cubicBezTo>
                    <a:pt x="102" y="6"/>
                    <a:pt x="106" y="19"/>
                    <a:pt x="107" y="21"/>
                  </a:cubicBezTo>
                  <a:cubicBezTo>
                    <a:pt x="107" y="26"/>
                    <a:pt x="107" y="43"/>
                    <a:pt x="107" y="48"/>
                  </a:cubicBezTo>
                  <a:cubicBezTo>
                    <a:pt x="121" y="47"/>
                    <a:pt x="138" y="48"/>
                    <a:pt x="151" y="47"/>
                  </a:cubicBezTo>
                  <a:cubicBezTo>
                    <a:pt x="158" y="64"/>
                    <a:pt x="165" y="80"/>
                    <a:pt x="172" y="97"/>
                  </a:cubicBezTo>
                  <a:cubicBezTo>
                    <a:pt x="173" y="100"/>
                    <a:pt x="175" y="103"/>
                    <a:pt x="175" y="105"/>
                  </a:cubicBezTo>
                  <a:cubicBezTo>
                    <a:pt x="175" y="108"/>
                    <a:pt x="170" y="115"/>
                    <a:pt x="168" y="117"/>
                  </a:cubicBezTo>
                  <a:cubicBezTo>
                    <a:pt x="163" y="120"/>
                    <a:pt x="157" y="123"/>
                    <a:pt x="151" y="123"/>
                  </a:cubicBezTo>
                  <a:cubicBezTo>
                    <a:pt x="137" y="123"/>
                    <a:pt x="129" y="115"/>
                    <a:pt x="125" y="105"/>
                  </a:cubicBezTo>
                  <a:cubicBezTo>
                    <a:pt x="133" y="86"/>
                    <a:pt x="141" y="68"/>
                    <a:pt x="149" y="50"/>
                  </a:cubicBezTo>
                  <a:cubicBezTo>
                    <a:pt x="135" y="49"/>
                    <a:pt x="121" y="49"/>
                    <a:pt x="107" y="49"/>
                  </a:cubicBezTo>
                  <a:cubicBezTo>
                    <a:pt x="107" y="79"/>
                    <a:pt x="108" y="108"/>
                    <a:pt x="108" y="137"/>
                  </a:cubicBezTo>
                  <a:cubicBezTo>
                    <a:pt x="120" y="137"/>
                    <a:pt x="140" y="137"/>
                    <a:pt x="152" y="137"/>
                  </a:cubicBezTo>
                  <a:cubicBezTo>
                    <a:pt x="152" y="137"/>
                    <a:pt x="145" y="144"/>
                    <a:pt x="144" y="144"/>
                  </a:cubicBezTo>
                  <a:cubicBezTo>
                    <a:pt x="140" y="148"/>
                    <a:pt x="133" y="155"/>
                    <a:pt x="128" y="159"/>
                  </a:cubicBezTo>
                  <a:cubicBezTo>
                    <a:pt x="122" y="159"/>
                    <a:pt x="114" y="159"/>
                    <a:pt x="108" y="159"/>
                  </a:cubicBezTo>
                  <a:cubicBezTo>
                    <a:pt x="107" y="164"/>
                    <a:pt x="109" y="168"/>
                    <a:pt x="108" y="173"/>
                  </a:cubicBezTo>
                  <a:cubicBezTo>
                    <a:pt x="114" y="173"/>
                    <a:pt x="120" y="172"/>
                    <a:pt x="126" y="173"/>
                  </a:cubicBezTo>
                  <a:cubicBezTo>
                    <a:pt x="132" y="175"/>
                    <a:pt x="138" y="178"/>
                    <a:pt x="143" y="180"/>
                  </a:cubicBezTo>
                  <a:cubicBezTo>
                    <a:pt x="144" y="180"/>
                    <a:pt x="145" y="180"/>
                    <a:pt x="146" y="181"/>
                  </a:cubicBezTo>
                  <a:cubicBezTo>
                    <a:pt x="147" y="181"/>
                    <a:pt x="148" y="181"/>
                    <a:pt x="149" y="182"/>
                  </a:cubicBezTo>
                  <a:cubicBezTo>
                    <a:pt x="142" y="183"/>
                    <a:pt x="135" y="185"/>
                    <a:pt x="129" y="182"/>
                  </a:cubicBezTo>
                  <a:close/>
                  <a:moveTo>
                    <a:pt x="134" y="173"/>
                  </a:moveTo>
                  <a:cubicBezTo>
                    <a:pt x="139" y="164"/>
                    <a:pt x="144" y="156"/>
                    <a:pt x="154" y="150"/>
                  </a:cubicBezTo>
                  <a:cubicBezTo>
                    <a:pt x="155" y="150"/>
                    <a:pt x="155" y="151"/>
                    <a:pt x="154" y="151"/>
                  </a:cubicBezTo>
                  <a:cubicBezTo>
                    <a:pt x="151" y="159"/>
                    <a:pt x="147" y="165"/>
                    <a:pt x="140" y="170"/>
                  </a:cubicBezTo>
                  <a:cubicBezTo>
                    <a:pt x="145" y="170"/>
                    <a:pt x="148" y="169"/>
                    <a:pt x="152" y="168"/>
                  </a:cubicBezTo>
                  <a:cubicBezTo>
                    <a:pt x="157" y="167"/>
                    <a:pt x="161" y="166"/>
                    <a:pt x="165" y="164"/>
                  </a:cubicBezTo>
                  <a:cubicBezTo>
                    <a:pt x="159" y="172"/>
                    <a:pt x="145" y="179"/>
                    <a:pt x="134" y="173"/>
                  </a:cubicBezTo>
                  <a:close/>
                  <a:moveTo>
                    <a:pt x="152" y="163"/>
                  </a:moveTo>
                  <a:cubicBezTo>
                    <a:pt x="153" y="161"/>
                    <a:pt x="155" y="160"/>
                    <a:pt x="157" y="159"/>
                  </a:cubicBezTo>
                  <a:cubicBezTo>
                    <a:pt x="160" y="148"/>
                    <a:pt x="166" y="141"/>
                    <a:pt x="171" y="133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170" y="141"/>
                    <a:pt x="167" y="147"/>
                    <a:pt x="164" y="153"/>
                  </a:cubicBezTo>
                  <a:cubicBezTo>
                    <a:pt x="165" y="153"/>
                    <a:pt x="165" y="153"/>
                    <a:pt x="166" y="152"/>
                  </a:cubicBezTo>
                  <a:cubicBezTo>
                    <a:pt x="171" y="148"/>
                    <a:pt x="177" y="144"/>
                    <a:pt x="183" y="140"/>
                  </a:cubicBezTo>
                  <a:cubicBezTo>
                    <a:pt x="184" y="140"/>
                    <a:pt x="185" y="139"/>
                    <a:pt x="186" y="139"/>
                  </a:cubicBezTo>
                  <a:cubicBezTo>
                    <a:pt x="179" y="151"/>
                    <a:pt x="169" y="160"/>
                    <a:pt x="152" y="163"/>
                  </a:cubicBezTo>
                  <a:close/>
                  <a:moveTo>
                    <a:pt x="173" y="141"/>
                  </a:moveTo>
                  <a:cubicBezTo>
                    <a:pt x="173" y="139"/>
                    <a:pt x="174" y="137"/>
                    <a:pt x="175" y="136"/>
                  </a:cubicBezTo>
                  <a:cubicBezTo>
                    <a:pt x="175" y="125"/>
                    <a:pt x="177" y="116"/>
                    <a:pt x="179" y="107"/>
                  </a:cubicBezTo>
                  <a:cubicBezTo>
                    <a:pt x="182" y="113"/>
                    <a:pt x="182" y="120"/>
                    <a:pt x="180" y="126"/>
                  </a:cubicBezTo>
                  <a:cubicBezTo>
                    <a:pt x="182" y="125"/>
                    <a:pt x="182" y="124"/>
                    <a:pt x="183" y="123"/>
                  </a:cubicBezTo>
                  <a:cubicBezTo>
                    <a:pt x="186" y="119"/>
                    <a:pt x="188" y="116"/>
                    <a:pt x="191" y="112"/>
                  </a:cubicBezTo>
                  <a:cubicBezTo>
                    <a:pt x="192" y="111"/>
                    <a:pt x="193" y="109"/>
                    <a:pt x="195" y="108"/>
                  </a:cubicBezTo>
                  <a:cubicBezTo>
                    <a:pt x="192" y="123"/>
                    <a:pt x="182" y="134"/>
                    <a:pt x="173" y="1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6">
              <a:extLst>
                <a:ext uri="{FF2B5EF4-FFF2-40B4-BE49-F238E27FC236}">
                  <a16:creationId xmlns:a16="http://schemas.microsoft.com/office/drawing/2014/main" xmlns="" id="{83AEFF26-E8B8-4A80-8D8F-CEE16E2D00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4956" y="5961008"/>
              <a:ext cx="65668" cy="77607"/>
            </a:xfrm>
            <a:custGeom>
              <a:avLst/>
              <a:gdLst>
                <a:gd name="T0" fmla="*/ 23 w 47"/>
                <a:gd name="T1" fmla="*/ 0 h 55"/>
                <a:gd name="T2" fmla="*/ 47 w 47"/>
                <a:gd name="T3" fmla="*/ 55 h 55"/>
                <a:gd name="T4" fmla="*/ 0 w 47"/>
                <a:gd name="T5" fmla="*/ 55 h 55"/>
                <a:gd name="T6" fmla="*/ 23 w 47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55">
                  <a:moveTo>
                    <a:pt x="23" y="0"/>
                  </a:moveTo>
                  <a:cubicBezTo>
                    <a:pt x="31" y="18"/>
                    <a:pt x="40" y="36"/>
                    <a:pt x="47" y="55"/>
                  </a:cubicBezTo>
                  <a:cubicBezTo>
                    <a:pt x="32" y="55"/>
                    <a:pt x="15" y="55"/>
                    <a:pt x="0" y="55"/>
                  </a:cubicBezTo>
                  <a:cubicBezTo>
                    <a:pt x="7" y="36"/>
                    <a:pt x="16" y="18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7">
              <a:extLst>
                <a:ext uri="{FF2B5EF4-FFF2-40B4-BE49-F238E27FC236}">
                  <a16:creationId xmlns:a16="http://schemas.microsoft.com/office/drawing/2014/main" xmlns="" id="{DA503ED9-F3B6-4920-B7CC-FDC38830E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820" y="5962714"/>
              <a:ext cx="63962" cy="75902"/>
            </a:xfrm>
            <a:custGeom>
              <a:avLst/>
              <a:gdLst>
                <a:gd name="T0" fmla="*/ 23 w 46"/>
                <a:gd name="T1" fmla="*/ 0 h 54"/>
                <a:gd name="T2" fmla="*/ 46 w 46"/>
                <a:gd name="T3" fmla="*/ 54 h 54"/>
                <a:gd name="T4" fmla="*/ 0 w 46"/>
                <a:gd name="T5" fmla="*/ 54 h 54"/>
                <a:gd name="T6" fmla="*/ 23 w 46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54">
                  <a:moveTo>
                    <a:pt x="23" y="0"/>
                  </a:moveTo>
                  <a:cubicBezTo>
                    <a:pt x="31" y="17"/>
                    <a:pt x="39" y="35"/>
                    <a:pt x="46" y="54"/>
                  </a:cubicBezTo>
                  <a:cubicBezTo>
                    <a:pt x="32" y="54"/>
                    <a:pt x="15" y="54"/>
                    <a:pt x="0" y="54"/>
                  </a:cubicBezTo>
                  <a:cubicBezTo>
                    <a:pt x="7" y="35"/>
                    <a:pt x="16" y="18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Oval 48">
              <a:extLst>
                <a:ext uri="{FF2B5EF4-FFF2-40B4-BE49-F238E27FC236}">
                  <a16:creationId xmlns:a16="http://schemas.microsoft.com/office/drawing/2014/main" xmlns="" id="{A94F9F9E-8EF7-42FD-84D5-FEE085B39D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7062" y="6140955"/>
              <a:ext cx="21321" cy="2217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9">
              <a:extLst>
                <a:ext uri="{FF2B5EF4-FFF2-40B4-BE49-F238E27FC236}">
                  <a16:creationId xmlns:a16="http://schemas.microsoft.com/office/drawing/2014/main" xmlns="" id="{A2C57CBC-08EB-46CE-93B5-5EB7CF1B98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2481" y="6084668"/>
              <a:ext cx="131335" cy="26438"/>
            </a:xfrm>
            <a:custGeom>
              <a:avLst/>
              <a:gdLst>
                <a:gd name="T0" fmla="*/ 36 w 94"/>
                <a:gd name="T1" fmla="*/ 6 h 19"/>
                <a:gd name="T2" fmla="*/ 36 w 94"/>
                <a:gd name="T3" fmla="*/ 10 h 19"/>
                <a:gd name="T4" fmla="*/ 40 w 94"/>
                <a:gd name="T5" fmla="*/ 10 h 19"/>
                <a:gd name="T6" fmla="*/ 40 w 94"/>
                <a:gd name="T7" fmla="*/ 6 h 19"/>
                <a:gd name="T8" fmla="*/ 0 w 94"/>
                <a:gd name="T9" fmla="*/ 0 h 19"/>
                <a:gd name="T10" fmla="*/ 73 w 94"/>
                <a:gd name="T11" fmla="*/ 19 h 19"/>
                <a:gd name="T12" fmla="*/ 0 w 94"/>
                <a:gd name="T13" fmla="*/ 0 h 19"/>
                <a:gd name="T14" fmla="*/ 26 w 94"/>
                <a:gd name="T15" fmla="*/ 5 h 19"/>
                <a:gd name="T16" fmla="*/ 23 w 94"/>
                <a:gd name="T17" fmla="*/ 6 h 19"/>
                <a:gd name="T18" fmla="*/ 20 w 94"/>
                <a:gd name="T19" fmla="*/ 8 h 19"/>
                <a:gd name="T20" fmla="*/ 24 w 94"/>
                <a:gd name="T21" fmla="*/ 7 h 19"/>
                <a:gd name="T22" fmla="*/ 26 w 94"/>
                <a:gd name="T23" fmla="*/ 15 h 19"/>
                <a:gd name="T24" fmla="*/ 40 w 94"/>
                <a:gd name="T25" fmla="*/ 14 h 19"/>
                <a:gd name="T26" fmla="*/ 34 w 94"/>
                <a:gd name="T27" fmla="*/ 14 h 19"/>
                <a:gd name="T28" fmla="*/ 35 w 94"/>
                <a:gd name="T29" fmla="*/ 12 h 19"/>
                <a:gd name="T30" fmla="*/ 39 w 94"/>
                <a:gd name="T31" fmla="*/ 14 h 19"/>
                <a:gd name="T32" fmla="*/ 41 w 94"/>
                <a:gd name="T33" fmla="*/ 10 h 19"/>
                <a:gd name="T34" fmla="*/ 40 w 94"/>
                <a:gd name="T35" fmla="*/ 11 h 19"/>
                <a:gd name="T36" fmla="*/ 34 w 94"/>
                <a:gd name="T37" fmla="*/ 10 h 19"/>
                <a:gd name="T38" fmla="*/ 34 w 94"/>
                <a:gd name="T39" fmla="*/ 6 h 19"/>
                <a:gd name="T40" fmla="*/ 41 w 94"/>
                <a:gd name="T41" fmla="*/ 5 h 19"/>
                <a:gd name="T42" fmla="*/ 43 w 94"/>
                <a:gd name="T43" fmla="*/ 9 h 19"/>
                <a:gd name="T44" fmla="*/ 56 w 94"/>
                <a:gd name="T45" fmla="*/ 14 h 19"/>
                <a:gd name="T46" fmla="*/ 56 w 94"/>
                <a:gd name="T47" fmla="*/ 9 h 19"/>
                <a:gd name="T48" fmla="*/ 49 w 94"/>
                <a:gd name="T49" fmla="*/ 9 h 19"/>
                <a:gd name="T50" fmla="*/ 57 w 94"/>
                <a:gd name="T51" fmla="*/ 6 h 19"/>
                <a:gd name="T52" fmla="*/ 49 w 94"/>
                <a:gd name="T53" fmla="*/ 5 h 19"/>
                <a:gd name="T54" fmla="*/ 49 w 94"/>
                <a:gd name="T55" fmla="*/ 10 h 19"/>
                <a:gd name="T56" fmla="*/ 52 w 94"/>
                <a:gd name="T57" fmla="*/ 9 h 19"/>
                <a:gd name="T58" fmla="*/ 55 w 94"/>
                <a:gd name="T59" fmla="*/ 11 h 19"/>
                <a:gd name="T60" fmla="*/ 52 w 94"/>
                <a:gd name="T61" fmla="*/ 14 h 19"/>
                <a:gd name="T62" fmla="*/ 49 w 94"/>
                <a:gd name="T63" fmla="*/ 12 h 19"/>
                <a:gd name="T64" fmla="*/ 48 w 94"/>
                <a:gd name="T65" fmla="*/ 14 h 19"/>
                <a:gd name="T66" fmla="*/ 56 w 94"/>
                <a:gd name="T67" fmla="*/ 14 h 19"/>
                <a:gd name="T68" fmla="*/ 71 w 94"/>
                <a:gd name="T69" fmla="*/ 14 h 19"/>
                <a:gd name="T70" fmla="*/ 64 w 94"/>
                <a:gd name="T71" fmla="*/ 13 h 19"/>
                <a:gd name="T72" fmla="*/ 70 w 94"/>
                <a:gd name="T73" fmla="*/ 9 h 19"/>
                <a:gd name="T74" fmla="*/ 70 w 94"/>
                <a:gd name="T75" fmla="*/ 5 h 19"/>
                <a:gd name="T76" fmla="*/ 63 w 94"/>
                <a:gd name="T77" fmla="*/ 5 h 19"/>
                <a:gd name="T78" fmla="*/ 63 w 94"/>
                <a:gd name="T79" fmla="*/ 8 h 19"/>
                <a:gd name="T80" fmla="*/ 66 w 94"/>
                <a:gd name="T81" fmla="*/ 6 h 19"/>
                <a:gd name="T82" fmla="*/ 69 w 94"/>
                <a:gd name="T83" fmla="*/ 7 h 19"/>
                <a:gd name="T84" fmla="*/ 65 w 94"/>
                <a:gd name="T85" fmla="*/ 11 h 19"/>
                <a:gd name="T86" fmla="*/ 61 w 94"/>
                <a:gd name="T87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" h="19">
                  <a:moveTo>
                    <a:pt x="38" y="6"/>
                  </a:moveTo>
                  <a:cubicBezTo>
                    <a:pt x="37" y="6"/>
                    <a:pt x="36" y="6"/>
                    <a:pt x="36" y="6"/>
                  </a:cubicBezTo>
                  <a:cubicBezTo>
                    <a:pt x="35" y="7"/>
                    <a:pt x="35" y="7"/>
                    <a:pt x="35" y="8"/>
                  </a:cubicBezTo>
                  <a:cubicBezTo>
                    <a:pt x="35" y="9"/>
                    <a:pt x="35" y="9"/>
                    <a:pt x="36" y="10"/>
                  </a:cubicBezTo>
                  <a:cubicBezTo>
                    <a:pt x="36" y="10"/>
                    <a:pt x="37" y="10"/>
                    <a:pt x="38" y="10"/>
                  </a:cubicBezTo>
                  <a:cubicBezTo>
                    <a:pt x="39" y="10"/>
                    <a:pt x="40" y="10"/>
                    <a:pt x="40" y="10"/>
                  </a:cubicBezTo>
                  <a:cubicBezTo>
                    <a:pt x="41" y="9"/>
                    <a:pt x="41" y="9"/>
                    <a:pt x="41" y="8"/>
                  </a:cubicBezTo>
                  <a:cubicBezTo>
                    <a:pt x="41" y="7"/>
                    <a:pt x="41" y="7"/>
                    <a:pt x="40" y="6"/>
                  </a:cubicBezTo>
                  <a:cubicBezTo>
                    <a:pt x="40" y="6"/>
                    <a:pt x="39" y="6"/>
                    <a:pt x="38" y="6"/>
                  </a:cubicBezTo>
                  <a:close/>
                  <a:moveTo>
                    <a:pt x="0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6" y="15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5"/>
                    <a:pt x="24" y="6"/>
                    <a:pt x="23" y="6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8"/>
                    <a:pt x="21" y="8"/>
                    <a:pt x="22" y="8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6" y="15"/>
                    <a:pt x="26" y="15"/>
                    <a:pt x="26" y="15"/>
                  </a:cubicBezTo>
                  <a:close/>
                  <a:moveTo>
                    <a:pt x="43" y="13"/>
                  </a:moveTo>
                  <a:cubicBezTo>
                    <a:pt x="42" y="13"/>
                    <a:pt x="41" y="14"/>
                    <a:pt x="40" y="14"/>
                  </a:cubicBezTo>
                  <a:cubicBezTo>
                    <a:pt x="40" y="15"/>
                    <a:pt x="39" y="15"/>
                    <a:pt x="37" y="15"/>
                  </a:cubicBezTo>
                  <a:cubicBezTo>
                    <a:pt x="36" y="15"/>
                    <a:pt x="35" y="15"/>
                    <a:pt x="34" y="14"/>
                  </a:cubicBezTo>
                  <a:cubicBezTo>
                    <a:pt x="34" y="14"/>
                    <a:pt x="33" y="13"/>
                    <a:pt x="33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6" y="14"/>
                    <a:pt x="38" y="14"/>
                  </a:cubicBezTo>
                  <a:cubicBezTo>
                    <a:pt x="38" y="14"/>
                    <a:pt x="39" y="14"/>
                    <a:pt x="39" y="14"/>
                  </a:cubicBezTo>
                  <a:cubicBezTo>
                    <a:pt x="40" y="13"/>
                    <a:pt x="40" y="13"/>
                    <a:pt x="41" y="12"/>
                  </a:cubicBezTo>
                  <a:cubicBezTo>
                    <a:pt x="41" y="12"/>
                    <a:pt x="41" y="11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0" y="11"/>
                    <a:pt x="40" y="11"/>
                  </a:cubicBezTo>
                  <a:cubicBezTo>
                    <a:pt x="39" y="11"/>
                    <a:pt x="38" y="11"/>
                    <a:pt x="37" y="11"/>
                  </a:cubicBezTo>
                  <a:cubicBezTo>
                    <a:pt x="36" y="11"/>
                    <a:pt x="35" y="11"/>
                    <a:pt x="34" y="10"/>
                  </a:cubicBezTo>
                  <a:cubicBezTo>
                    <a:pt x="33" y="10"/>
                    <a:pt x="33" y="9"/>
                    <a:pt x="33" y="8"/>
                  </a:cubicBezTo>
                  <a:cubicBezTo>
                    <a:pt x="33" y="7"/>
                    <a:pt x="33" y="6"/>
                    <a:pt x="34" y="6"/>
                  </a:cubicBezTo>
                  <a:cubicBezTo>
                    <a:pt x="35" y="5"/>
                    <a:pt x="36" y="5"/>
                    <a:pt x="38" y="5"/>
                  </a:cubicBezTo>
                  <a:cubicBezTo>
                    <a:pt x="39" y="5"/>
                    <a:pt x="40" y="5"/>
                    <a:pt x="41" y="5"/>
                  </a:cubicBezTo>
                  <a:cubicBezTo>
                    <a:pt x="41" y="5"/>
                    <a:pt x="42" y="6"/>
                    <a:pt x="43" y="7"/>
                  </a:cubicBezTo>
                  <a:cubicBezTo>
                    <a:pt x="43" y="7"/>
                    <a:pt x="43" y="8"/>
                    <a:pt x="43" y="9"/>
                  </a:cubicBezTo>
                  <a:cubicBezTo>
                    <a:pt x="43" y="11"/>
                    <a:pt x="43" y="12"/>
                    <a:pt x="43" y="13"/>
                  </a:cubicBezTo>
                  <a:close/>
                  <a:moveTo>
                    <a:pt x="56" y="14"/>
                  </a:moveTo>
                  <a:cubicBezTo>
                    <a:pt x="57" y="13"/>
                    <a:pt x="58" y="12"/>
                    <a:pt x="58" y="11"/>
                  </a:cubicBezTo>
                  <a:cubicBezTo>
                    <a:pt x="58" y="10"/>
                    <a:pt x="57" y="10"/>
                    <a:pt x="56" y="9"/>
                  </a:cubicBezTo>
                  <a:cubicBezTo>
                    <a:pt x="55" y="8"/>
                    <a:pt x="54" y="8"/>
                    <a:pt x="52" y="8"/>
                  </a:cubicBezTo>
                  <a:cubicBezTo>
                    <a:pt x="51" y="8"/>
                    <a:pt x="50" y="8"/>
                    <a:pt x="49" y="9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0"/>
                    <a:pt x="50" y="10"/>
                    <a:pt x="50" y="9"/>
                  </a:cubicBezTo>
                  <a:cubicBezTo>
                    <a:pt x="51" y="9"/>
                    <a:pt x="51" y="9"/>
                    <a:pt x="52" y="9"/>
                  </a:cubicBezTo>
                  <a:cubicBezTo>
                    <a:pt x="53" y="9"/>
                    <a:pt x="54" y="9"/>
                    <a:pt x="54" y="10"/>
                  </a:cubicBezTo>
                  <a:cubicBezTo>
                    <a:pt x="55" y="10"/>
                    <a:pt x="55" y="11"/>
                    <a:pt x="55" y="11"/>
                  </a:cubicBezTo>
                  <a:cubicBezTo>
                    <a:pt x="55" y="12"/>
                    <a:pt x="55" y="13"/>
                    <a:pt x="54" y="13"/>
                  </a:cubicBezTo>
                  <a:cubicBezTo>
                    <a:pt x="54" y="14"/>
                    <a:pt x="53" y="14"/>
                    <a:pt x="52" y="14"/>
                  </a:cubicBezTo>
                  <a:cubicBezTo>
                    <a:pt x="51" y="14"/>
                    <a:pt x="50" y="14"/>
                    <a:pt x="50" y="13"/>
                  </a:cubicBezTo>
                  <a:cubicBezTo>
                    <a:pt x="49" y="13"/>
                    <a:pt x="49" y="13"/>
                    <a:pt x="49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4"/>
                    <a:pt x="48" y="14"/>
                  </a:cubicBezTo>
                  <a:cubicBezTo>
                    <a:pt x="49" y="15"/>
                    <a:pt x="51" y="15"/>
                    <a:pt x="52" y="15"/>
                  </a:cubicBezTo>
                  <a:cubicBezTo>
                    <a:pt x="54" y="15"/>
                    <a:pt x="55" y="15"/>
                    <a:pt x="56" y="14"/>
                  </a:cubicBezTo>
                  <a:close/>
                  <a:moveTo>
                    <a:pt x="71" y="15"/>
                  </a:moveTo>
                  <a:cubicBezTo>
                    <a:pt x="71" y="14"/>
                    <a:pt x="71" y="14"/>
                    <a:pt x="71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5" y="13"/>
                    <a:pt x="65" y="12"/>
                    <a:pt x="67" y="12"/>
                  </a:cubicBezTo>
                  <a:cubicBezTo>
                    <a:pt x="68" y="11"/>
                    <a:pt x="70" y="10"/>
                    <a:pt x="70" y="9"/>
                  </a:cubicBezTo>
                  <a:cubicBezTo>
                    <a:pt x="71" y="9"/>
                    <a:pt x="71" y="8"/>
                    <a:pt x="71" y="7"/>
                  </a:cubicBezTo>
                  <a:cubicBezTo>
                    <a:pt x="71" y="7"/>
                    <a:pt x="71" y="6"/>
                    <a:pt x="70" y="5"/>
                  </a:cubicBezTo>
                  <a:cubicBezTo>
                    <a:pt x="69" y="5"/>
                    <a:pt x="68" y="5"/>
                    <a:pt x="66" y="5"/>
                  </a:cubicBezTo>
                  <a:cubicBezTo>
                    <a:pt x="65" y="5"/>
                    <a:pt x="63" y="5"/>
                    <a:pt x="63" y="5"/>
                  </a:cubicBezTo>
                  <a:cubicBezTo>
                    <a:pt x="62" y="6"/>
                    <a:pt x="61" y="7"/>
                    <a:pt x="61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7"/>
                    <a:pt x="63" y="7"/>
                    <a:pt x="64" y="6"/>
                  </a:cubicBezTo>
                  <a:cubicBezTo>
                    <a:pt x="64" y="6"/>
                    <a:pt x="65" y="6"/>
                    <a:pt x="66" y="6"/>
                  </a:cubicBezTo>
                  <a:cubicBezTo>
                    <a:pt x="67" y="6"/>
                    <a:pt x="68" y="6"/>
                    <a:pt x="68" y="6"/>
                  </a:cubicBezTo>
                  <a:cubicBezTo>
                    <a:pt x="69" y="6"/>
                    <a:pt x="69" y="7"/>
                    <a:pt x="69" y="7"/>
                  </a:cubicBezTo>
                  <a:cubicBezTo>
                    <a:pt x="69" y="8"/>
                    <a:pt x="69" y="8"/>
                    <a:pt x="68" y="9"/>
                  </a:cubicBezTo>
                  <a:cubicBezTo>
                    <a:pt x="68" y="9"/>
                    <a:pt x="67" y="10"/>
                    <a:pt x="65" y="11"/>
                  </a:cubicBezTo>
                  <a:cubicBezTo>
                    <a:pt x="63" y="12"/>
                    <a:pt x="62" y="13"/>
                    <a:pt x="61" y="13"/>
                  </a:cubicBezTo>
                  <a:cubicBezTo>
                    <a:pt x="61" y="14"/>
                    <a:pt x="60" y="14"/>
                    <a:pt x="61" y="15"/>
                  </a:cubicBezTo>
                  <a:lnTo>
                    <a:pt x="7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0">
              <a:extLst>
                <a:ext uri="{FF2B5EF4-FFF2-40B4-BE49-F238E27FC236}">
                  <a16:creationId xmlns:a16="http://schemas.microsoft.com/office/drawing/2014/main" xmlns="" id="{B985A719-3072-4B30-BF82-FBF01A5F60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3168" y="5900457"/>
              <a:ext cx="37524" cy="42641"/>
            </a:xfrm>
            <a:custGeom>
              <a:avLst/>
              <a:gdLst>
                <a:gd name="T0" fmla="*/ 24 w 27"/>
                <a:gd name="T1" fmla="*/ 30 h 30"/>
                <a:gd name="T2" fmla="*/ 20 w 27"/>
                <a:gd name="T3" fmla="*/ 28 h 30"/>
                <a:gd name="T4" fmla="*/ 19 w 27"/>
                <a:gd name="T5" fmla="*/ 25 h 30"/>
                <a:gd name="T6" fmla="*/ 14 w 27"/>
                <a:gd name="T7" fmla="*/ 21 h 30"/>
                <a:gd name="T8" fmla="*/ 12 w 27"/>
                <a:gd name="T9" fmla="*/ 23 h 30"/>
                <a:gd name="T10" fmla="*/ 11 w 27"/>
                <a:gd name="T11" fmla="*/ 22 h 30"/>
                <a:gd name="T12" fmla="*/ 2 w 27"/>
                <a:gd name="T13" fmla="*/ 26 h 30"/>
                <a:gd name="T14" fmla="*/ 3 w 27"/>
                <a:gd name="T15" fmla="*/ 25 h 30"/>
                <a:gd name="T16" fmla="*/ 4 w 27"/>
                <a:gd name="T17" fmla="*/ 20 h 30"/>
                <a:gd name="T18" fmla="*/ 6 w 27"/>
                <a:gd name="T19" fmla="*/ 12 h 30"/>
                <a:gd name="T20" fmla="*/ 2 w 27"/>
                <a:gd name="T21" fmla="*/ 9 h 30"/>
                <a:gd name="T22" fmla="*/ 4 w 27"/>
                <a:gd name="T23" fmla="*/ 3 h 30"/>
                <a:gd name="T24" fmla="*/ 7 w 27"/>
                <a:gd name="T25" fmla="*/ 5 h 30"/>
                <a:gd name="T26" fmla="*/ 8 w 27"/>
                <a:gd name="T27" fmla="*/ 8 h 30"/>
                <a:gd name="T28" fmla="*/ 17 w 27"/>
                <a:gd name="T29" fmla="*/ 3 h 30"/>
                <a:gd name="T30" fmla="*/ 18 w 27"/>
                <a:gd name="T31" fmla="*/ 9 h 30"/>
                <a:gd name="T32" fmla="*/ 15 w 27"/>
                <a:gd name="T33" fmla="*/ 16 h 30"/>
                <a:gd name="T34" fmla="*/ 22 w 27"/>
                <a:gd name="T35" fmla="*/ 24 h 30"/>
                <a:gd name="T36" fmla="*/ 22 w 27"/>
                <a:gd name="T37" fmla="*/ 25 h 30"/>
                <a:gd name="T38" fmla="*/ 24 w 27"/>
                <a:gd name="T39" fmla="*/ 30 h 30"/>
                <a:gd name="T40" fmla="*/ 10 w 27"/>
                <a:gd name="T41" fmla="*/ 10 h 30"/>
                <a:gd name="T42" fmla="*/ 12 w 27"/>
                <a:gd name="T43" fmla="*/ 10 h 30"/>
                <a:gd name="T44" fmla="*/ 12 w 27"/>
                <a:gd name="T45" fmla="*/ 7 h 30"/>
                <a:gd name="T46" fmla="*/ 10 w 27"/>
                <a:gd name="T47" fmla="*/ 10 h 30"/>
                <a:gd name="T48" fmla="*/ 10 w 27"/>
                <a:gd name="T49" fmla="*/ 21 h 30"/>
                <a:gd name="T50" fmla="*/ 11 w 27"/>
                <a:gd name="T51" fmla="*/ 17 h 30"/>
                <a:gd name="T52" fmla="*/ 8 w 27"/>
                <a:gd name="T53" fmla="*/ 14 h 30"/>
                <a:gd name="T54" fmla="*/ 10 w 27"/>
                <a:gd name="T55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" h="30">
                  <a:moveTo>
                    <a:pt x="24" y="30"/>
                  </a:moveTo>
                  <a:cubicBezTo>
                    <a:pt x="22" y="30"/>
                    <a:pt x="21" y="29"/>
                    <a:pt x="20" y="28"/>
                  </a:cubicBezTo>
                  <a:cubicBezTo>
                    <a:pt x="19" y="27"/>
                    <a:pt x="19" y="25"/>
                    <a:pt x="19" y="25"/>
                  </a:cubicBezTo>
                  <a:cubicBezTo>
                    <a:pt x="17" y="23"/>
                    <a:pt x="15" y="23"/>
                    <a:pt x="14" y="21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1" y="23"/>
                    <a:pt x="11" y="23"/>
                    <a:pt x="11" y="22"/>
                  </a:cubicBezTo>
                  <a:cubicBezTo>
                    <a:pt x="10" y="26"/>
                    <a:pt x="6" y="26"/>
                    <a:pt x="2" y="26"/>
                  </a:cubicBezTo>
                  <a:cubicBezTo>
                    <a:pt x="2" y="25"/>
                    <a:pt x="3" y="25"/>
                    <a:pt x="3" y="25"/>
                  </a:cubicBezTo>
                  <a:cubicBezTo>
                    <a:pt x="0" y="24"/>
                    <a:pt x="2" y="20"/>
                    <a:pt x="4" y="20"/>
                  </a:cubicBezTo>
                  <a:cubicBezTo>
                    <a:pt x="5" y="17"/>
                    <a:pt x="5" y="14"/>
                    <a:pt x="6" y="12"/>
                  </a:cubicBezTo>
                  <a:cubicBezTo>
                    <a:pt x="5" y="11"/>
                    <a:pt x="4" y="9"/>
                    <a:pt x="2" y="9"/>
                  </a:cubicBezTo>
                  <a:cubicBezTo>
                    <a:pt x="1" y="7"/>
                    <a:pt x="1" y="3"/>
                    <a:pt x="4" y="3"/>
                  </a:cubicBezTo>
                  <a:cubicBezTo>
                    <a:pt x="5" y="3"/>
                    <a:pt x="6" y="4"/>
                    <a:pt x="7" y="5"/>
                  </a:cubicBezTo>
                  <a:cubicBezTo>
                    <a:pt x="7" y="6"/>
                    <a:pt x="7" y="7"/>
                    <a:pt x="8" y="8"/>
                  </a:cubicBezTo>
                  <a:cubicBezTo>
                    <a:pt x="10" y="6"/>
                    <a:pt x="11" y="0"/>
                    <a:pt x="17" y="3"/>
                  </a:cubicBezTo>
                  <a:cubicBezTo>
                    <a:pt x="18" y="5"/>
                    <a:pt x="19" y="7"/>
                    <a:pt x="18" y="9"/>
                  </a:cubicBezTo>
                  <a:cubicBezTo>
                    <a:pt x="17" y="11"/>
                    <a:pt x="14" y="13"/>
                    <a:pt x="15" y="16"/>
                  </a:cubicBezTo>
                  <a:cubicBezTo>
                    <a:pt x="16" y="18"/>
                    <a:pt x="20" y="21"/>
                    <a:pt x="22" y="24"/>
                  </a:cubicBezTo>
                  <a:cubicBezTo>
                    <a:pt x="22" y="24"/>
                    <a:pt x="22" y="25"/>
                    <a:pt x="22" y="25"/>
                  </a:cubicBezTo>
                  <a:cubicBezTo>
                    <a:pt x="23" y="26"/>
                    <a:pt x="27" y="28"/>
                    <a:pt x="24" y="30"/>
                  </a:cubicBezTo>
                  <a:close/>
                  <a:moveTo>
                    <a:pt x="10" y="10"/>
                  </a:moveTo>
                  <a:cubicBezTo>
                    <a:pt x="10" y="10"/>
                    <a:pt x="12" y="10"/>
                    <a:pt x="12" y="10"/>
                  </a:cubicBezTo>
                  <a:cubicBezTo>
                    <a:pt x="11" y="9"/>
                    <a:pt x="12" y="7"/>
                    <a:pt x="12" y="7"/>
                  </a:cubicBezTo>
                  <a:cubicBezTo>
                    <a:pt x="11" y="8"/>
                    <a:pt x="10" y="10"/>
                    <a:pt x="10" y="10"/>
                  </a:cubicBezTo>
                  <a:close/>
                  <a:moveTo>
                    <a:pt x="10" y="21"/>
                  </a:moveTo>
                  <a:cubicBezTo>
                    <a:pt x="10" y="19"/>
                    <a:pt x="11" y="19"/>
                    <a:pt x="11" y="17"/>
                  </a:cubicBezTo>
                  <a:cubicBezTo>
                    <a:pt x="10" y="16"/>
                    <a:pt x="9" y="15"/>
                    <a:pt x="8" y="14"/>
                  </a:cubicBezTo>
                  <a:cubicBezTo>
                    <a:pt x="7" y="17"/>
                    <a:pt x="7" y="20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1">
              <a:extLst>
                <a:ext uri="{FF2B5EF4-FFF2-40B4-BE49-F238E27FC236}">
                  <a16:creationId xmlns:a16="http://schemas.microsoft.com/office/drawing/2014/main" xmlns="" id="{B17DB40F-F37D-4D31-B785-5F4036974E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58782" y="5897899"/>
              <a:ext cx="37524" cy="37524"/>
            </a:xfrm>
            <a:custGeom>
              <a:avLst/>
              <a:gdLst>
                <a:gd name="T0" fmla="*/ 10 w 27"/>
                <a:gd name="T1" fmla="*/ 21 h 27"/>
                <a:gd name="T2" fmla="*/ 10 w 27"/>
                <a:gd name="T3" fmla="*/ 26 h 27"/>
                <a:gd name="T4" fmla="*/ 7 w 27"/>
                <a:gd name="T5" fmla="*/ 24 h 27"/>
                <a:gd name="T6" fmla="*/ 2 w 27"/>
                <a:gd name="T7" fmla="*/ 27 h 27"/>
                <a:gd name="T8" fmla="*/ 1 w 27"/>
                <a:gd name="T9" fmla="*/ 21 h 27"/>
                <a:gd name="T10" fmla="*/ 5 w 27"/>
                <a:gd name="T11" fmla="*/ 21 h 27"/>
                <a:gd name="T12" fmla="*/ 7 w 27"/>
                <a:gd name="T13" fmla="*/ 18 h 27"/>
                <a:gd name="T14" fmla="*/ 6 w 27"/>
                <a:gd name="T15" fmla="*/ 17 h 27"/>
                <a:gd name="T16" fmla="*/ 12 w 27"/>
                <a:gd name="T17" fmla="*/ 16 h 27"/>
                <a:gd name="T18" fmla="*/ 12 w 27"/>
                <a:gd name="T19" fmla="*/ 16 h 27"/>
                <a:gd name="T20" fmla="*/ 14 w 27"/>
                <a:gd name="T21" fmla="*/ 16 h 27"/>
                <a:gd name="T22" fmla="*/ 19 w 27"/>
                <a:gd name="T23" fmla="*/ 17 h 27"/>
                <a:gd name="T24" fmla="*/ 17 w 27"/>
                <a:gd name="T25" fmla="*/ 15 h 27"/>
                <a:gd name="T26" fmla="*/ 7 w 27"/>
                <a:gd name="T27" fmla="*/ 15 h 27"/>
                <a:gd name="T28" fmla="*/ 4 w 27"/>
                <a:gd name="T29" fmla="*/ 14 h 27"/>
                <a:gd name="T30" fmla="*/ 2 w 27"/>
                <a:gd name="T31" fmla="*/ 15 h 27"/>
                <a:gd name="T32" fmla="*/ 0 w 27"/>
                <a:gd name="T33" fmla="*/ 13 h 27"/>
                <a:gd name="T34" fmla="*/ 1 w 27"/>
                <a:gd name="T35" fmla="*/ 10 h 27"/>
                <a:gd name="T36" fmla="*/ 7 w 27"/>
                <a:gd name="T37" fmla="*/ 11 h 27"/>
                <a:gd name="T38" fmla="*/ 13 w 27"/>
                <a:gd name="T39" fmla="*/ 3 h 27"/>
                <a:gd name="T40" fmla="*/ 14 w 27"/>
                <a:gd name="T41" fmla="*/ 0 h 27"/>
                <a:gd name="T42" fmla="*/ 17 w 27"/>
                <a:gd name="T43" fmla="*/ 4 h 27"/>
                <a:gd name="T44" fmla="*/ 18 w 27"/>
                <a:gd name="T45" fmla="*/ 3 h 27"/>
                <a:gd name="T46" fmla="*/ 20 w 27"/>
                <a:gd name="T47" fmla="*/ 3 h 27"/>
                <a:gd name="T48" fmla="*/ 18 w 27"/>
                <a:gd name="T49" fmla="*/ 7 h 27"/>
                <a:gd name="T50" fmla="*/ 23 w 27"/>
                <a:gd name="T51" fmla="*/ 5 h 27"/>
                <a:gd name="T52" fmla="*/ 24 w 27"/>
                <a:gd name="T53" fmla="*/ 4 h 27"/>
                <a:gd name="T54" fmla="*/ 25 w 27"/>
                <a:gd name="T55" fmla="*/ 4 h 27"/>
                <a:gd name="T56" fmla="*/ 27 w 27"/>
                <a:gd name="T57" fmla="*/ 5 h 27"/>
                <a:gd name="T58" fmla="*/ 26 w 27"/>
                <a:gd name="T59" fmla="*/ 8 h 27"/>
                <a:gd name="T60" fmla="*/ 27 w 27"/>
                <a:gd name="T61" fmla="*/ 10 h 27"/>
                <a:gd name="T62" fmla="*/ 22 w 27"/>
                <a:gd name="T63" fmla="*/ 10 h 27"/>
                <a:gd name="T64" fmla="*/ 19 w 27"/>
                <a:gd name="T65" fmla="*/ 12 h 27"/>
                <a:gd name="T66" fmla="*/ 19 w 27"/>
                <a:gd name="T67" fmla="*/ 14 h 27"/>
                <a:gd name="T68" fmla="*/ 19 w 27"/>
                <a:gd name="T69" fmla="*/ 21 h 27"/>
                <a:gd name="T70" fmla="*/ 13 w 27"/>
                <a:gd name="T71" fmla="*/ 18 h 27"/>
                <a:gd name="T72" fmla="*/ 8 w 27"/>
                <a:gd name="T73" fmla="*/ 20 h 27"/>
                <a:gd name="T74" fmla="*/ 8 w 27"/>
                <a:gd name="T75" fmla="*/ 21 h 27"/>
                <a:gd name="T76" fmla="*/ 10 w 27"/>
                <a:gd name="T77" fmla="*/ 21 h 27"/>
                <a:gd name="T78" fmla="*/ 13 w 27"/>
                <a:gd name="T79" fmla="*/ 13 h 27"/>
                <a:gd name="T80" fmla="*/ 16 w 27"/>
                <a:gd name="T81" fmla="*/ 12 h 27"/>
                <a:gd name="T82" fmla="*/ 15 w 27"/>
                <a:gd name="T83" fmla="*/ 10 h 27"/>
                <a:gd name="T84" fmla="*/ 13 w 27"/>
                <a:gd name="T85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" h="27">
                  <a:moveTo>
                    <a:pt x="10" y="21"/>
                  </a:moveTo>
                  <a:cubicBezTo>
                    <a:pt x="11" y="22"/>
                    <a:pt x="11" y="24"/>
                    <a:pt x="10" y="26"/>
                  </a:cubicBezTo>
                  <a:cubicBezTo>
                    <a:pt x="9" y="26"/>
                    <a:pt x="7" y="25"/>
                    <a:pt x="7" y="24"/>
                  </a:cubicBezTo>
                  <a:cubicBezTo>
                    <a:pt x="5" y="25"/>
                    <a:pt x="4" y="27"/>
                    <a:pt x="2" y="27"/>
                  </a:cubicBezTo>
                  <a:cubicBezTo>
                    <a:pt x="0" y="26"/>
                    <a:pt x="1" y="24"/>
                    <a:pt x="1" y="21"/>
                  </a:cubicBezTo>
                  <a:cubicBezTo>
                    <a:pt x="3" y="21"/>
                    <a:pt x="3" y="20"/>
                    <a:pt x="5" y="21"/>
                  </a:cubicBezTo>
                  <a:cubicBezTo>
                    <a:pt x="5" y="20"/>
                    <a:pt x="5" y="18"/>
                    <a:pt x="7" y="18"/>
                  </a:cubicBezTo>
                  <a:cubicBezTo>
                    <a:pt x="7" y="18"/>
                    <a:pt x="6" y="18"/>
                    <a:pt x="6" y="17"/>
                  </a:cubicBezTo>
                  <a:cubicBezTo>
                    <a:pt x="7" y="15"/>
                    <a:pt x="10" y="15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5" y="17"/>
                    <a:pt x="17" y="18"/>
                    <a:pt x="19" y="17"/>
                  </a:cubicBezTo>
                  <a:cubicBezTo>
                    <a:pt x="18" y="16"/>
                    <a:pt x="17" y="16"/>
                    <a:pt x="17" y="15"/>
                  </a:cubicBezTo>
                  <a:cubicBezTo>
                    <a:pt x="14" y="15"/>
                    <a:pt x="11" y="15"/>
                    <a:pt x="7" y="15"/>
                  </a:cubicBezTo>
                  <a:cubicBezTo>
                    <a:pt x="6" y="15"/>
                    <a:pt x="5" y="14"/>
                    <a:pt x="4" y="14"/>
                  </a:cubicBezTo>
                  <a:cubicBezTo>
                    <a:pt x="3" y="14"/>
                    <a:pt x="2" y="15"/>
                    <a:pt x="2" y="15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0"/>
                    <a:pt x="1" y="10"/>
                  </a:cubicBezTo>
                  <a:cubicBezTo>
                    <a:pt x="3" y="11"/>
                    <a:pt x="5" y="11"/>
                    <a:pt x="7" y="11"/>
                  </a:cubicBezTo>
                  <a:cubicBezTo>
                    <a:pt x="10" y="9"/>
                    <a:pt x="11" y="5"/>
                    <a:pt x="13" y="3"/>
                  </a:cubicBezTo>
                  <a:cubicBezTo>
                    <a:pt x="12" y="2"/>
                    <a:pt x="14" y="1"/>
                    <a:pt x="14" y="0"/>
                  </a:cubicBezTo>
                  <a:cubicBezTo>
                    <a:pt x="16" y="0"/>
                    <a:pt x="17" y="2"/>
                    <a:pt x="17" y="4"/>
                  </a:cubicBezTo>
                  <a:cubicBezTo>
                    <a:pt x="17" y="4"/>
                    <a:pt x="17" y="3"/>
                    <a:pt x="18" y="3"/>
                  </a:cubicBezTo>
                  <a:cubicBezTo>
                    <a:pt x="18" y="4"/>
                    <a:pt x="19" y="3"/>
                    <a:pt x="20" y="3"/>
                  </a:cubicBezTo>
                  <a:cubicBezTo>
                    <a:pt x="20" y="5"/>
                    <a:pt x="19" y="7"/>
                    <a:pt x="18" y="7"/>
                  </a:cubicBezTo>
                  <a:cubicBezTo>
                    <a:pt x="19" y="9"/>
                    <a:pt x="21" y="6"/>
                    <a:pt x="23" y="5"/>
                  </a:cubicBezTo>
                  <a:cubicBezTo>
                    <a:pt x="24" y="5"/>
                    <a:pt x="23" y="4"/>
                    <a:pt x="24" y="4"/>
                  </a:cubicBezTo>
                  <a:cubicBezTo>
                    <a:pt x="24" y="4"/>
                    <a:pt x="24" y="4"/>
                    <a:pt x="25" y="4"/>
                  </a:cubicBezTo>
                  <a:cubicBezTo>
                    <a:pt x="26" y="4"/>
                    <a:pt x="26" y="5"/>
                    <a:pt x="27" y="5"/>
                  </a:cubicBezTo>
                  <a:cubicBezTo>
                    <a:pt x="27" y="7"/>
                    <a:pt x="26" y="7"/>
                    <a:pt x="26" y="8"/>
                  </a:cubicBezTo>
                  <a:cubicBezTo>
                    <a:pt x="26" y="8"/>
                    <a:pt x="27" y="8"/>
                    <a:pt x="27" y="10"/>
                  </a:cubicBezTo>
                  <a:cubicBezTo>
                    <a:pt x="25" y="11"/>
                    <a:pt x="23" y="10"/>
                    <a:pt x="22" y="10"/>
                  </a:cubicBezTo>
                  <a:cubicBezTo>
                    <a:pt x="21" y="10"/>
                    <a:pt x="20" y="11"/>
                    <a:pt x="19" y="12"/>
                  </a:cubicBezTo>
                  <a:cubicBezTo>
                    <a:pt x="19" y="13"/>
                    <a:pt x="20" y="14"/>
                    <a:pt x="19" y="14"/>
                  </a:cubicBezTo>
                  <a:cubicBezTo>
                    <a:pt x="21" y="15"/>
                    <a:pt x="20" y="20"/>
                    <a:pt x="19" y="21"/>
                  </a:cubicBezTo>
                  <a:cubicBezTo>
                    <a:pt x="16" y="22"/>
                    <a:pt x="15" y="18"/>
                    <a:pt x="13" y="18"/>
                  </a:cubicBezTo>
                  <a:cubicBezTo>
                    <a:pt x="12" y="19"/>
                    <a:pt x="10" y="20"/>
                    <a:pt x="8" y="20"/>
                  </a:cubicBezTo>
                  <a:cubicBezTo>
                    <a:pt x="8" y="20"/>
                    <a:pt x="9" y="21"/>
                    <a:pt x="8" y="21"/>
                  </a:cubicBezTo>
                  <a:cubicBezTo>
                    <a:pt x="8" y="21"/>
                    <a:pt x="10" y="22"/>
                    <a:pt x="10" y="21"/>
                  </a:cubicBezTo>
                  <a:close/>
                  <a:moveTo>
                    <a:pt x="13" y="13"/>
                  </a:moveTo>
                  <a:cubicBezTo>
                    <a:pt x="14" y="12"/>
                    <a:pt x="16" y="13"/>
                    <a:pt x="16" y="12"/>
                  </a:cubicBezTo>
                  <a:cubicBezTo>
                    <a:pt x="15" y="12"/>
                    <a:pt x="16" y="10"/>
                    <a:pt x="15" y="10"/>
                  </a:cubicBezTo>
                  <a:cubicBezTo>
                    <a:pt x="15" y="11"/>
                    <a:pt x="13" y="12"/>
                    <a:pt x="1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2">
              <a:extLst>
                <a:ext uri="{FF2B5EF4-FFF2-40B4-BE49-F238E27FC236}">
                  <a16:creationId xmlns:a16="http://schemas.microsoft.com/office/drawing/2014/main" xmlns="" id="{B313AB46-9F6E-44F8-AC69-1C62897547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06979" y="5847582"/>
              <a:ext cx="42641" cy="41789"/>
            </a:xfrm>
            <a:custGeom>
              <a:avLst/>
              <a:gdLst>
                <a:gd name="T0" fmla="*/ 11 w 31"/>
                <a:gd name="T1" fmla="*/ 15 h 30"/>
                <a:gd name="T2" fmla="*/ 13 w 31"/>
                <a:gd name="T3" fmla="*/ 12 h 30"/>
                <a:gd name="T4" fmla="*/ 12 w 31"/>
                <a:gd name="T5" fmla="*/ 11 h 30"/>
                <a:gd name="T6" fmla="*/ 12 w 31"/>
                <a:gd name="T7" fmla="*/ 5 h 30"/>
                <a:gd name="T8" fmla="*/ 13 w 31"/>
                <a:gd name="T9" fmla="*/ 1 h 30"/>
                <a:gd name="T10" fmla="*/ 14 w 31"/>
                <a:gd name="T11" fmla="*/ 0 h 30"/>
                <a:gd name="T12" fmla="*/ 15 w 31"/>
                <a:gd name="T13" fmla="*/ 8 h 30"/>
                <a:gd name="T14" fmla="*/ 17 w 31"/>
                <a:gd name="T15" fmla="*/ 6 h 30"/>
                <a:gd name="T16" fmla="*/ 19 w 31"/>
                <a:gd name="T17" fmla="*/ 5 h 30"/>
                <a:gd name="T18" fmla="*/ 22 w 31"/>
                <a:gd name="T19" fmla="*/ 8 h 30"/>
                <a:gd name="T20" fmla="*/ 18 w 31"/>
                <a:gd name="T21" fmla="*/ 10 h 30"/>
                <a:gd name="T22" fmla="*/ 13 w 31"/>
                <a:gd name="T23" fmla="*/ 15 h 30"/>
                <a:gd name="T24" fmla="*/ 12 w 31"/>
                <a:gd name="T25" fmla="*/ 18 h 30"/>
                <a:gd name="T26" fmla="*/ 14 w 31"/>
                <a:gd name="T27" fmla="*/ 18 h 30"/>
                <a:gd name="T28" fmla="*/ 17 w 31"/>
                <a:gd name="T29" fmla="*/ 19 h 30"/>
                <a:gd name="T30" fmla="*/ 17 w 31"/>
                <a:gd name="T31" fmla="*/ 11 h 30"/>
                <a:gd name="T32" fmla="*/ 20 w 31"/>
                <a:gd name="T33" fmla="*/ 20 h 30"/>
                <a:gd name="T34" fmla="*/ 23 w 31"/>
                <a:gd name="T35" fmla="*/ 22 h 30"/>
                <a:gd name="T36" fmla="*/ 31 w 31"/>
                <a:gd name="T37" fmla="*/ 22 h 30"/>
                <a:gd name="T38" fmla="*/ 31 w 31"/>
                <a:gd name="T39" fmla="*/ 23 h 30"/>
                <a:gd name="T40" fmla="*/ 25 w 31"/>
                <a:gd name="T41" fmla="*/ 27 h 30"/>
                <a:gd name="T42" fmla="*/ 19 w 31"/>
                <a:gd name="T43" fmla="*/ 23 h 30"/>
                <a:gd name="T44" fmla="*/ 15 w 31"/>
                <a:gd name="T45" fmla="*/ 28 h 30"/>
                <a:gd name="T46" fmla="*/ 12 w 31"/>
                <a:gd name="T47" fmla="*/ 23 h 30"/>
                <a:gd name="T48" fmla="*/ 11 w 31"/>
                <a:gd name="T49" fmla="*/ 27 h 30"/>
                <a:gd name="T50" fmla="*/ 8 w 31"/>
                <a:gd name="T51" fmla="*/ 30 h 30"/>
                <a:gd name="T52" fmla="*/ 5 w 31"/>
                <a:gd name="T53" fmla="*/ 29 h 30"/>
                <a:gd name="T54" fmla="*/ 4 w 31"/>
                <a:gd name="T55" fmla="*/ 21 h 30"/>
                <a:gd name="T56" fmla="*/ 6 w 31"/>
                <a:gd name="T57" fmla="*/ 21 h 30"/>
                <a:gd name="T58" fmla="*/ 5 w 31"/>
                <a:gd name="T59" fmla="*/ 15 h 30"/>
                <a:gd name="T60" fmla="*/ 1 w 31"/>
                <a:gd name="T61" fmla="*/ 11 h 30"/>
                <a:gd name="T62" fmla="*/ 6 w 31"/>
                <a:gd name="T63" fmla="*/ 7 h 30"/>
                <a:gd name="T64" fmla="*/ 9 w 31"/>
                <a:gd name="T65" fmla="*/ 8 h 30"/>
                <a:gd name="T66" fmla="*/ 8 w 31"/>
                <a:gd name="T67" fmla="*/ 15 h 30"/>
                <a:gd name="T68" fmla="*/ 9 w 31"/>
                <a:gd name="T69" fmla="*/ 14 h 30"/>
                <a:gd name="T70" fmla="*/ 11 w 31"/>
                <a:gd name="T71" fmla="*/ 15 h 30"/>
                <a:gd name="T72" fmla="*/ 9 w 31"/>
                <a:gd name="T73" fmla="*/ 18 h 30"/>
                <a:gd name="T74" fmla="*/ 10 w 31"/>
                <a:gd name="T75" fmla="*/ 21 h 30"/>
                <a:gd name="T76" fmla="*/ 10 w 31"/>
                <a:gd name="T77" fmla="*/ 18 h 30"/>
                <a:gd name="T78" fmla="*/ 9 w 31"/>
                <a:gd name="T79" fmla="*/ 18 h 30"/>
                <a:gd name="T80" fmla="*/ 15 w 31"/>
                <a:gd name="T81" fmla="*/ 24 h 30"/>
                <a:gd name="T82" fmla="*/ 16 w 31"/>
                <a:gd name="T83" fmla="*/ 22 h 30"/>
                <a:gd name="T84" fmla="*/ 15 w 31"/>
                <a:gd name="T85" fmla="*/ 22 h 30"/>
                <a:gd name="T86" fmla="*/ 15 w 31"/>
                <a:gd name="T87" fmla="*/ 24 h 30"/>
                <a:gd name="T88" fmla="*/ 8 w 31"/>
                <a:gd name="T89" fmla="*/ 25 h 30"/>
                <a:gd name="T90" fmla="*/ 7 w 31"/>
                <a:gd name="T91" fmla="*/ 23 h 30"/>
                <a:gd name="T92" fmla="*/ 8 w 31"/>
                <a:gd name="T93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" h="30">
                  <a:moveTo>
                    <a:pt x="11" y="15"/>
                  </a:moveTo>
                  <a:cubicBezTo>
                    <a:pt x="12" y="15"/>
                    <a:pt x="11" y="12"/>
                    <a:pt x="13" y="12"/>
                  </a:cubicBezTo>
                  <a:cubicBezTo>
                    <a:pt x="13" y="11"/>
                    <a:pt x="11" y="12"/>
                    <a:pt x="12" y="11"/>
                  </a:cubicBezTo>
                  <a:cubicBezTo>
                    <a:pt x="12" y="11"/>
                    <a:pt x="12" y="6"/>
                    <a:pt x="12" y="5"/>
                  </a:cubicBezTo>
                  <a:cubicBezTo>
                    <a:pt x="12" y="3"/>
                    <a:pt x="12" y="3"/>
                    <a:pt x="13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9" y="1"/>
                    <a:pt x="15" y="6"/>
                    <a:pt x="15" y="8"/>
                  </a:cubicBezTo>
                  <a:cubicBezTo>
                    <a:pt x="17" y="8"/>
                    <a:pt x="16" y="7"/>
                    <a:pt x="17" y="6"/>
                  </a:cubicBezTo>
                  <a:cubicBezTo>
                    <a:pt x="18" y="6"/>
                    <a:pt x="19" y="6"/>
                    <a:pt x="19" y="5"/>
                  </a:cubicBezTo>
                  <a:cubicBezTo>
                    <a:pt x="20" y="5"/>
                    <a:pt x="22" y="5"/>
                    <a:pt x="22" y="8"/>
                  </a:cubicBezTo>
                  <a:cubicBezTo>
                    <a:pt x="20" y="8"/>
                    <a:pt x="20" y="10"/>
                    <a:pt x="18" y="10"/>
                  </a:cubicBezTo>
                  <a:cubicBezTo>
                    <a:pt x="16" y="11"/>
                    <a:pt x="16" y="15"/>
                    <a:pt x="13" y="15"/>
                  </a:cubicBezTo>
                  <a:cubicBezTo>
                    <a:pt x="13" y="16"/>
                    <a:pt x="12" y="17"/>
                    <a:pt x="12" y="18"/>
                  </a:cubicBezTo>
                  <a:cubicBezTo>
                    <a:pt x="12" y="19"/>
                    <a:pt x="14" y="18"/>
                    <a:pt x="14" y="18"/>
                  </a:cubicBezTo>
                  <a:cubicBezTo>
                    <a:pt x="15" y="18"/>
                    <a:pt x="16" y="19"/>
                    <a:pt x="17" y="19"/>
                  </a:cubicBezTo>
                  <a:cubicBezTo>
                    <a:pt x="19" y="16"/>
                    <a:pt x="15" y="14"/>
                    <a:pt x="17" y="11"/>
                  </a:cubicBezTo>
                  <a:cubicBezTo>
                    <a:pt x="23" y="12"/>
                    <a:pt x="20" y="17"/>
                    <a:pt x="20" y="20"/>
                  </a:cubicBezTo>
                  <a:cubicBezTo>
                    <a:pt x="20" y="21"/>
                    <a:pt x="23" y="20"/>
                    <a:pt x="23" y="22"/>
                  </a:cubicBezTo>
                  <a:cubicBezTo>
                    <a:pt x="26" y="22"/>
                    <a:pt x="28" y="21"/>
                    <a:pt x="31" y="22"/>
                  </a:cubicBezTo>
                  <a:cubicBezTo>
                    <a:pt x="31" y="23"/>
                    <a:pt x="30" y="23"/>
                    <a:pt x="31" y="23"/>
                  </a:cubicBezTo>
                  <a:cubicBezTo>
                    <a:pt x="29" y="24"/>
                    <a:pt x="27" y="25"/>
                    <a:pt x="25" y="27"/>
                  </a:cubicBezTo>
                  <a:cubicBezTo>
                    <a:pt x="23" y="25"/>
                    <a:pt x="21" y="25"/>
                    <a:pt x="19" y="23"/>
                  </a:cubicBezTo>
                  <a:cubicBezTo>
                    <a:pt x="18" y="25"/>
                    <a:pt x="16" y="27"/>
                    <a:pt x="15" y="28"/>
                  </a:cubicBezTo>
                  <a:cubicBezTo>
                    <a:pt x="13" y="27"/>
                    <a:pt x="12" y="25"/>
                    <a:pt x="12" y="23"/>
                  </a:cubicBezTo>
                  <a:cubicBezTo>
                    <a:pt x="11" y="23"/>
                    <a:pt x="10" y="26"/>
                    <a:pt x="11" y="27"/>
                  </a:cubicBezTo>
                  <a:cubicBezTo>
                    <a:pt x="10" y="28"/>
                    <a:pt x="9" y="29"/>
                    <a:pt x="8" y="30"/>
                  </a:cubicBezTo>
                  <a:cubicBezTo>
                    <a:pt x="7" y="30"/>
                    <a:pt x="6" y="29"/>
                    <a:pt x="5" y="29"/>
                  </a:cubicBezTo>
                  <a:cubicBezTo>
                    <a:pt x="3" y="27"/>
                    <a:pt x="3" y="24"/>
                    <a:pt x="4" y="21"/>
                  </a:cubicBezTo>
                  <a:cubicBezTo>
                    <a:pt x="5" y="21"/>
                    <a:pt x="5" y="21"/>
                    <a:pt x="6" y="21"/>
                  </a:cubicBezTo>
                  <a:cubicBezTo>
                    <a:pt x="5" y="19"/>
                    <a:pt x="5" y="17"/>
                    <a:pt x="5" y="15"/>
                  </a:cubicBezTo>
                  <a:cubicBezTo>
                    <a:pt x="3" y="16"/>
                    <a:pt x="0" y="14"/>
                    <a:pt x="1" y="11"/>
                  </a:cubicBezTo>
                  <a:cubicBezTo>
                    <a:pt x="2" y="10"/>
                    <a:pt x="6" y="10"/>
                    <a:pt x="6" y="7"/>
                  </a:cubicBezTo>
                  <a:cubicBezTo>
                    <a:pt x="8" y="7"/>
                    <a:pt x="8" y="7"/>
                    <a:pt x="9" y="8"/>
                  </a:cubicBezTo>
                  <a:cubicBezTo>
                    <a:pt x="9" y="10"/>
                    <a:pt x="7" y="13"/>
                    <a:pt x="8" y="15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9" y="14"/>
                    <a:pt x="11" y="14"/>
                    <a:pt x="11" y="15"/>
                  </a:cubicBezTo>
                  <a:close/>
                  <a:moveTo>
                    <a:pt x="9" y="18"/>
                  </a:moveTo>
                  <a:cubicBezTo>
                    <a:pt x="9" y="19"/>
                    <a:pt x="9" y="20"/>
                    <a:pt x="10" y="21"/>
                  </a:cubicBezTo>
                  <a:cubicBezTo>
                    <a:pt x="10" y="20"/>
                    <a:pt x="10" y="19"/>
                    <a:pt x="10" y="18"/>
                  </a:cubicBezTo>
                  <a:cubicBezTo>
                    <a:pt x="10" y="18"/>
                    <a:pt x="10" y="18"/>
                    <a:pt x="9" y="18"/>
                  </a:cubicBezTo>
                  <a:close/>
                  <a:moveTo>
                    <a:pt x="15" y="24"/>
                  </a:moveTo>
                  <a:cubicBezTo>
                    <a:pt x="16" y="24"/>
                    <a:pt x="16" y="23"/>
                    <a:pt x="16" y="22"/>
                  </a:cubicBezTo>
                  <a:cubicBezTo>
                    <a:pt x="16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4"/>
                  </a:cubicBezTo>
                  <a:close/>
                  <a:moveTo>
                    <a:pt x="8" y="25"/>
                  </a:moveTo>
                  <a:cubicBezTo>
                    <a:pt x="8" y="24"/>
                    <a:pt x="7" y="24"/>
                    <a:pt x="7" y="23"/>
                  </a:cubicBezTo>
                  <a:cubicBezTo>
                    <a:pt x="6" y="24"/>
                    <a:pt x="7" y="25"/>
                    <a:pt x="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3">
              <a:extLst>
                <a:ext uri="{FF2B5EF4-FFF2-40B4-BE49-F238E27FC236}">
                  <a16:creationId xmlns:a16="http://schemas.microsoft.com/office/drawing/2014/main" xmlns="" id="{18F9494B-0D3A-4494-AE64-1DFF369B44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53251" y="5863786"/>
              <a:ext cx="47758" cy="47758"/>
            </a:xfrm>
            <a:custGeom>
              <a:avLst/>
              <a:gdLst>
                <a:gd name="T0" fmla="*/ 26 w 34"/>
                <a:gd name="T1" fmla="*/ 20 h 34"/>
                <a:gd name="T2" fmla="*/ 29 w 34"/>
                <a:gd name="T3" fmla="*/ 27 h 34"/>
                <a:gd name="T4" fmla="*/ 27 w 34"/>
                <a:gd name="T5" fmla="*/ 25 h 34"/>
                <a:gd name="T6" fmla="*/ 17 w 34"/>
                <a:gd name="T7" fmla="*/ 10 h 34"/>
                <a:gd name="T8" fmla="*/ 16 w 34"/>
                <a:gd name="T9" fmla="*/ 12 h 34"/>
                <a:gd name="T10" fmla="*/ 15 w 34"/>
                <a:gd name="T11" fmla="*/ 9 h 34"/>
                <a:gd name="T12" fmla="*/ 12 w 34"/>
                <a:gd name="T13" fmla="*/ 4 h 34"/>
                <a:gd name="T14" fmla="*/ 8 w 34"/>
                <a:gd name="T15" fmla="*/ 12 h 34"/>
                <a:gd name="T16" fmla="*/ 11 w 34"/>
                <a:gd name="T17" fmla="*/ 10 h 34"/>
                <a:gd name="T18" fmla="*/ 15 w 34"/>
                <a:gd name="T19" fmla="*/ 15 h 34"/>
                <a:gd name="T20" fmla="*/ 18 w 34"/>
                <a:gd name="T21" fmla="*/ 14 h 34"/>
                <a:gd name="T22" fmla="*/ 19 w 34"/>
                <a:gd name="T23" fmla="*/ 15 h 34"/>
                <a:gd name="T24" fmla="*/ 19 w 34"/>
                <a:gd name="T25" fmla="*/ 16 h 34"/>
                <a:gd name="T26" fmla="*/ 23 w 34"/>
                <a:gd name="T27" fmla="*/ 25 h 34"/>
                <a:gd name="T28" fmla="*/ 19 w 34"/>
                <a:gd name="T29" fmla="*/ 30 h 34"/>
                <a:gd name="T30" fmla="*/ 15 w 34"/>
                <a:gd name="T31" fmla="*/ 29 h 34"/>
                <a:gd name="T32" fmla="*/ 16 w 34"/>
                <a:gd name="T33" fmla="*/ 27 h 34"/>
                <a:gd name="T34" fmla="*/ 14 w 34"/>
                <a:gd name="T35" fmla="*/ 27 h 34"/>
                <a:gd name="T36" fmla="*/ 13 w 34"/>
                <a:gd name="T37" fmla="*/ 22 h 34"/>
                <a:gd name="T38" fmla="*/ 11 w 34"/>
                <a:gd name="T39" fmla="*/ 17 h 34"/>
                <a:gd name="T40" fmla="*/ 9 w 34"/>
                <a:gd name="T41" fmla="*/ 18 h 34"/>
                <a:gd name="T42" fmla="*/ 11 w 34"/>
                <a:gd name="T43" fmla="*/ 24 h 34"/>
                <a:gd name="T44" fmla="*/ 14 w 34"/>
                <a:gd name="T45" fmla="*/ 29 h 34"/>
                <a:gd name="T46" fmla="*/ 15 w 34"/>
                <a:gd name="T47" fmla="*/ 33 h 34"/>
                <a:gd name="T48" fmla="*/ 12 w 34"/>
                <a:gd name="T49" fmla="*/ 33 h 34"/>
                <a:gd name="T50" fmla="*/ 8 w 34"/>
                <a:gd name="T51" fmla="*/ 27 h 34"/>
                <a:gd name="T52" fmla="*/ 5 w 34"/>
                <a:gd name="T53" fmla="*/ 24 h 34"/>
                <a:gd name="T54" fmla="*/ 3 w 34"/>
                <a:gd name="T55" fmla="*/ 18 h 34"/>
                <a:gd name="T56" fmla="*/ 2 w 34"/>
                <a:gd name="T57" fmla="*/ 18 h 34"/>
                <a:gd name="T58" fmla="*/ 0 w 34"/>
                <a:gd name="T59" fmla="*/ 13 h 34"/>
                <a:gd name="T60" fmla="*/ 0 w 34"/>
                <a:gd name="T61" fmla="*/ 12 h 34"/>
                <a:gd name="T62" fmla="*/ 5 w 34"/>
                <a:gd name="T63" fmla="*/ 16 h 34"/>
                <a:gd name="T64" fmla="*/ 5 w 34"/>
                <a:gd name="T65" fmla="*/ 8 h 34"/>
                <a:gd name="T66" fmla="*/ 7 w 34"/>
                <a:gd name="T67" fmla="*/ 5 h 34"/>
                <a:gd name="T68" fmla="*/ 12 w 34"/>
                <a:gd name="T69" fmla="*/ 1 h 34"/>
                <a:gd name="T70" fmla="*/ 18 w 34"/>
                <a:gd name="T71" fmla="*/ 3 h 34"/>
                <a:gd name="T72" fmla="*/ 19 w 34"/>
                <a:gd name="T73" fmla="*/ 8 h 34"/>
                <a:gd name="T74" fmla="*/ 19 w 34"/>
                <a:gd name="T75" fmla="*/ 9 h 34"/>
                <a:gd name="T76" fmla="*/ 26 w 34"/>
                <a:gd name="T77" fmla="*/ 18 h 34"/>
                <a:gd name="T78" fmla="*/ 26 w 34"/>
                <a:gd name="T79" fmla="*/ 20 h 34"/>
                <a:gd name="T80" fmla="*/ 9 w 34"/>
                <a:gd name="T81" fmla="*/ 16 h 34"/>
                <a:gd name="T82" fmla="*/ 10 w 34"/>
                <a:gd name="T83" fmla="*/ 14 h 34"/>
                <a:gd name="T84" fmla="*/ 8 w 34"/>
                <a:gd name="T85" fmla="*/ 14 h 34"/>
                <a:gd name="T86" fmla="*/ 9 w 34"/>
                <a:gd name="T87" fmla="*/ 16 h 34"/>
                <a:gd name="T88" fmla="*/ 9 w 34"/>
                <a:gd name="T89" fmla="*/ 25 h 34"/>
                <a:gd name="T90" fmla="*/ 8 w 34"/>
                <a:gd name="T91" fmla="*/ 21 h 34"/>
                <a:gd name="T92" fmla="*/ 7 w 34"/>
                <a:gd name="T93" fmla="*/ 20 h 34"/>
                <a:gd name="T94" fmla="*/ 9 w 34"/>
                <a:gd name="T95" fmla="*/ 25 h 34"/>
                <a:gd name="T96" fmla="*/ 20 w 34"/>
                <a:gd name="T97" fmla="*/ 24 h 34"/>
                <a:gd name="T98" fmla="*/ 18 w 34"/>
                <a:gd name="T99" fmla="*/ 22 h 34"/>
                <a:gd name="T100" fmla="*/ 18 w 34"/>
                <a:gd name="T101" fmla="*/ 27 h 34"/>
                <a:gd name="T102" fmla="*/ 20 w 34"/>
                <a:gd name="T103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34">
                  <a:moveTo>
                    <a:pt x="26" y="20"/>
                  </a:moveTo>
                  <a:cubicBezTo>
                    <a:pt x="28" y="21"/>
                    <a:pt x="34" y="25"/>
                    <a:pt x="29" y="27"/>
                  </a:cubicBezTo>
                  <a:cubicBezTo>
                    <a:pt x="28" y="27"/>
                    <a:pt x="28" y="25"/>
                    <a:pt x="27" y="25"/>
                  </a:cubicBezTo>
                  <a:cubicBezTo>
                    <a:pt x="24" y="19"/>
                    <a:pt x="19" y="16"/>
                    <a:pt x="17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3" y="13"/>
                    <a:pt x="12" y="9"/>
                    <a:pt x="15" y="9"/>
                  </a:cubicBezTo>
                  <a:cubicBezTo>
                    <a:pt x="15" y="7"/>
                    <a:pt x="13" y="6"/>
                    <a:pt x="12" y="4"/>
                  </a:cubicBezTo>
                  <a:cubicBezTo>
                    <a:pt x="10" y="5"/>
                    <a:pt x="8" y="9"/>
                    <a:pt x="8" y="12"/>
                  </a:cubicBezTo>
                  <a:cubicBezTo>
                    <a:pt x="9" y="11"/>
                    <a:pt x="10" y="11"/>
                    <a:pt x="11" y="10"/>
                  </a:cubicBezTo>
                  <a:cubicBezTo>
                    <a:pt x="13" y="11"/>
                    <a:pt x="13" y="13"/>
                    <a:pt x="15" y="15"/>
                  </a:cubicBezTo>
                  <a:cubicBezTo>
                    <a:pt x="16" y="14"/>
                    <a:pt x="17" y="13"/>
                    <a:pt x="18" y="14"/>
                  </a:cubicBezTo>
                  <a:cubicBezTo>
                    <a:pt x="19" y="14"/>
                    <a:pt x="19" y="14"/>
                    <a:pt x="19" y="15"/>
                  </a:cubicBezTo>
                  <a:cubicBezTo>
                    <a:pt x="19" y="15"/>
                    <a:pt x="20" y="15"/>
                    <a:pt x="19" y="16"/>
                  </a:cubicBezTo>
                  <a:cubicBezTo>
                    <a:pt x="20" y="19"/>
                    <a:pt x="24" y="21"/>
                    <a:pt x="23" y="25"/>
                  </a:cubicBezTo>
                  <a:cubicBezTo>
                    <a:pt x="20" y="25"/>
                    <a:pt x="21" y="29"/>
                    <a:pt x="19" y="30"/>
                  </a:cubicBezTo>
                  <a:cubicBezTo>
                    <a:pt x="18" y="31"/>
                    <a:pt x="16" y="31"/>
                    <a:pt x="15" y="29"/>
                  </a:cubicBezTo>
                  <a:cubicBezTo>
                    <a:pt x="15" y="28"/>
                    <a:pt x="16" y="28"/>
                    <a:pt x="16" y="27"/>
                  </a:cubicBezTo>
                  <a:cubicBezTo>
                    <a:pt x="15" y="28"/>
                    <a:pt x="15" y="27"/>
                    <a:pt x="14" y="27"/>
                  </a:cubicBezTo>
                  <a:cubicBezTo>
                    <a:pt x="14" y="24"/>
                    <a:pt x="13" y="24"/>
                    <a:pt x="13" y="22"/>
                  </a:cubicBezTo>
                  <a:cubicBezTo>
                    <a:pt x="11" y="22"/>
                    <a:pt x="10" y="19"/>
                    <a:pt x="11" y="17"/>
                  </a:cubicBezTo>
                  <a:cubicBezTo>
                    <a:pt x="10" y="18"/>
                    <a:pt x="10" y="18"/>
                    <a:pt x="9" y="18"/>
                  </a:cubicBezTo>
                  <a:cubicBezTo>
                    <a:pt x="9" y="20"/>
                    <a:pt x="11" y="22"/>
                    <a:pt x="11" y="24"/>
                  </a:cubicBezTo>
                  <a:cubicBezTo>
                    <a:pt x="13" y="25"/>
                    <a:pt x="13" y="27"/>
                    <a:pt x="14" y="29"/>
                  </a:cubicBezTo>
                  <a:cubicBezTo>
                    <a:pt x="15" y="30"/>
                    <a:pt x="16" y="31"/>
                    <a:pt x="15" y="33"/>
                  </a:cubicBezTo>
                  <a:cubicBezTo>
                    <a:pt x="14" y="34"/>
                    <a:pt x="13" y="34"/>
                    <a:pt x="12" y="33"/>
                  </a:cubicBezTo>
                  <a:cubicBezTo>
                    <a:pt x="11" y="31"/>
                    <a:pt x="9" y="30"/>
                    <a:pt x="8" y="27"/>
                  </a:cubicBezTo>
                  <a:cubicBezTo>
                    <a:pt x="6" y="26"/>
                    <a:pt x="6" y="24"/>
                    <a:pt x="5" y="24"/>
                  </a:cubicBezTo>
                  <a:cubicBezTo>
                    <a:pt x="4" y="21"/>
                    <a:pt x="4" y="20"/>
                    <a:pt x="3" y="18"/>
                  </a:cubicBezTo>
                  <a:cubicBezTo>
                    <a:pt x="3" y="18"/>
                    <a:pt x="2" y="18"/>
                    <a:pt x="2" y="18"/>
                  </a:cubicBezTo>
                  <a:cubicBezTo>
                    <a:pt x="1" y="17"/>
                    <a:pt x="1" y="15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3" y="10"/>
                    <a:pt x="5" y="13"/>
                    <a:pt x="5" y="16"/>
                  </a:cubicBezTo>
                  <a:cubicBezTo>
                    <a:pt x="6" y="15"/>
                    <a:pt x="5" y="11"/>
                    <a:pt x="5" y="8"/>
                  </a:cubicBezTo>
                  <a:cubicBezTo>
                    <a:pt x="6" y="7"/>
                    <a:pt x="7" y="6"/>
                    <a:pt x="7" y="5"/>
                  </a:cubicBezTo>
                  <a:cubicBezTo>
                    <a:pt x="8" y="4"/>
                    <a:pt x="10" y="1"/>
                    <a:pt x="12" y="1"/>
                  </a:cubicBezTo>
                  <a:cubicBezTo>
                    <a:pt x="14" y="0"/>
                    <a:pt x="16" y="2"/>
                    <a:pt x="18" y="3"/>
                  </a:cubicBezTo>
                  <a:cubicBezTo>
                    <a:pt x="18" y="5"/>
                    <a:pt x="18" y="7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1" y="12"/>
                    <a:pt x="23" y="17"/>
                    <a:pt x="26" y="18"/>
                  </a:cubicBezTo>
                  <a:cubicBezTo>
                    <a:pt x="26" y="18"/>
                    <a:pt x="27" y="19"/>
                    <a:pt x="26" y="20"/>
                  </a:cubicBezTo>
                  <a:close/>
                  <a:moveTo>
                    <a:pt x="9" y="16"/>
                  </a:moveTo>
                  <a:cubicBezTo>
                    <a:pt x="9" y="15"/>
                    <a:pt x="10" y="15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ubicBezTo>
                    <a:pt x="8" y="15"/>
                    <a:pt x="8" y="16"/>
                    <a:pt x="9" y="16"/>
                  </a:cubicBezTo>
                  <a:close/>
                  <a:moveTo>
                    <a:pt x="9" y="25"/>
                  </a:moveTo>
                  <a:cubicBezTo>
                    <a:pt x="9" y="23"/>
                    <a:pt x="8" y="22"/>
                    <a:pt x="8" y="21"/>
                  </a:cubicBezTo>
                  <a:cubicBezTo>
                    <a:pt x="7" y="21"/>
                    <a:pt x="7" y="19"/>
                    <a:pt x="7" y="20"/>
                  </a:cubicBezTo>
                  <a:cubicBezTo>
                    <a:pt x="6" y="23"/>
                    <a:pt x="8" y="24"/>
                    <a:pt x="9" y="25"/>
                  </a:cubicBezTo>
                  <a:close/>
                  <a:moveTo>
                    <a:pt x="20" y="24"/>
                  </a:moveTo>
                  <a:cubicBezTo>
                    <a:pt x="19" y="24"/>
                    <a:pt x="19" y="23"/>
                    <a:pt x="18" y="22"/>
                  </a:cubicBezTo>
                  <a:cubicBezTo>
                    <a:pt x="18" y="24"/>
                    <a:pt x="17" y="26"/>
                    <a:pt x="18" y="27"/>
                  </a:cubicBezTo>
                  <a:cubicBezTo>
                    <a:pt x="18" y="26"/>
                    <a:pt x="20" y="24"/>
                    <a:pt x="2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4">
              <a:extLst>
                <a:ext uri="{FF2B5EF4-FFF2-40B4-BE49-F238E27FC236}">
                  <a16:creationId xmlns:a16="http://schemas.microsoft.com/office/drawing/2014/main" xmlns="" id="{07A251B8-0245-4833-9497-2C7C13997A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6993" y="5872314"/>
              <a:ext cx="31555" cy="38377"/>
            </a:xfrm>
            <a:custGeom>
              <a:avLst/>
              <a:gdLst>
                <a:gd name="T0" fmla="*/ 10 w 23"/>
                <a:gd name="T1" fmla="*/ 11 h 27"/>
                <a:gd name="T2" fmla="*/ 5 w 23"/>
                <a:gd name="T3" fmla="*/ 10 h 27"/>
                <a:gd name="T4" fmla="*/ 7 w 23"/>
                <a:gd name="T5" fmla="*/ 4 h 27"/>
                <a:gd name="T6" fmla="*/ 11 w 23"/>
                <a:gd name="T7" fmla="*/ 6 h 27"/>
                <a:gd name="T8" fmla="*/ 18 w 23"/>
                <a:gd name="T9" fmla="*/ 1 h 27"/>
                <a:gd name="T10" fmla="*/ 22 w 23"/>
                <a:gd name="T11" fmla="*/ 1 h 27"/>
                <a:gd name="T12" fmla="*/ 20 w 23"/>
                <a:gd name="T13" fmla="*/ 6 h 27"/>
                <a:gd name="T14" fmla="*/ 22 w 23"/>
                <a:gd name="T15" fmla="*/ 11 h 27"/>
                <a:gd name="T16" fmla="*/ 20 w 23"/>
                <a:gd name="T17" fmla="*/ 12 h 27"/>
                <a:gd name="T18" fmla="*/ 16 w 23"/>
                <a:gd name="T19" fmla="*/ 9 h 27"/>
                <a:gd name="T20" fmla="*/ 11 w 23"/>
                <a:gd name="T21" fmla="*/ 13 h 27"/>
                <a:gd name="T22" fmla="*/ 13 w 23"/>
                <a:gd name="T23" fmla="*/ 15 h 27"/>
                <a:gd name="T24" fmla="*/ 16 w 23"/>
                <a:gd name="T25" fmla="*/ 21 h 27"/>
                <a:gd name="T26" fmla="*/ 14 w 23"/>
                <a:gd name="T27" fmla="*/ 26 h 27"/>
                <a:gd name="T28" fmla="*/ 11 w 23"/>
                <a:gd name="T29" fmla="*/ 21 h 27"/>
                <a:gd name="T30" fmla="*/ 8 w 23"/>
                <a:gd name="T31" fmla="*/ 17 h 27"/>
                <a:gd name="T32" fmla="*/ 8 w 23"/>
                <a:gd name="T33" fmla="*/ 17 h 27"/>
                <a:gd name="T34" fmla="*/ 5 w 23"/>
                <a:gd name="T35" fmla="*/ 19 h 27"/>
                <a:gd name="T36" fmla="*/ 3 w 23"/>
                <a:gd name="T37" fmla="*/ 20 h 27"/>
                <a:gd name="T38" fmla="*/ 0 w 23"/>
                <a:gd name="T39" fmla="*/ 18 h 27"/>
                <a:gd name="T40" fmla="*/ 6 w 23"/>
                <a:gd name="T41" fmla="*/ 13 h 27"/>
                <a:gd name="T42" fmla="*/ 10 w 23"/>
                <a:gd name="T4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7">
                  <a:moveTo>
                    <a:pt x="10" y="11"/>
                  </a:moveTo>
                  <a:cubicBezTo>
                    <a:pt x="9" y="11"/>
                    <a:pt x="6" y="11"/>
                    <a:pt x="5" y="10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9" y="6"/>
                    <a:pt x="11" y="6"/>
                  </a:cubicBezTo>
                  <a:cubicBezTo>
                    <a:pt x="15" y="7"/>
                    <a:pt x="16" y="6"/>
                    <a:pt x="18" y="1"/>
                  </a:cubicBezTo>
                  <a:cubicBezTo>
                    <a:pt x="20" y="0"/>
                    <a:pt x="21" y="0"/>
                    <a:pt x="22" y="1"/>
                  </a:cubicBezTo>
                  <a:cubicBezTo>
                    <a:pt x="23" y="3"/>
                    <a:pt x="22" y="5"/>
                    <a:pt x="20" y="6"/>
                  </a:cubicBezTo>
                  <a:cubicBezTo>
                    <a:pt x="20" y="8"/>
                    <a:pt x="22" y="8"/>
                    <a:pt x="22" y="11"/>
                  </a:cubicBezTo>
                  <a:cubicBezTo>
                    <a:pt x="21" y="11"/>
                    <a:pt x="20" y="12"/>
                    <a:pt x="20" y="12"/>
                  </a:cubicBezTo>
                  <a:cubicBezTo>
                    <a:pt x="18" y="12"/>
                    <a:pt x="17" y="11"/>
                    <a:pt x="16" y="9"/>
                  </a:cubicBezTo>
                  <a:cubicBezTo>
                    <a:pt x="14" y="10"/>
                    <a:pt x="13" y="12"/>
                    <a:pt x="11" y="13"/>
                  </a:cubicBezTo>
                  <a:cubicBezTo>
                    <a:pt x="12" y="14"/>
                    <a:pt x="12" y="15"/>
                    <a:pt x="13" y="15"/>
                  </a:cubicBezTo>
                  <a:cubicBezTo>
                    <a:pt x="13" y="18"/>
                    <a:pt x="14" y="20"/>
                    <a:pt x="16" y="21"/>
                  </a:cubicBezTo>
                  <a:cubicBezTo>
                    <a:pt x="17" y="24"/>
                    <a:pt x="16" y="25"/>
                    <a:pt x="14" y="26"/>
                  </a:cubicBezTo>
                  <a:cubicBezTo>
                    <a:pt x="11" y="27"/>
                    <a:pt x="11" y="24"/>
                    <a:pt x="11" y="21"/>
                  </a:cubicBezTo>
                  <a:cubicBezTo>
                    <a:pt x="10" y="21"/>
                    <a:pt x="9" y="19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7"/>
                    <a:pt x="6" y="18"/>
                    <a:pt x="5" y="19"/>
                  </a:cubicBezTo>
                  <a:cubicBezTo>
                    <a:pt x="4" y="19"/>
                    <a:pt x="3" y="19"/>
                    <a:pt x="3" y="20"/>
                  </a:cubicBezTo>
                  <a:cubicBezTo>
                    <a:pt x="2" y="19"/>
                    <a:pt x="0" y="19"/>
                    <a:pt x="0" y="18"/>
                  </a:cubicBezTo>
                  <a:cubicBezTo>
                    <a:pt x="0" y="14"/>
                    <a:pt x="4" y="12"/>
                    <a:pt x="6" y="13"/>
                  </a:cubicBezTo>
                  <a:cubicBezTo>
                    <a:pt x="7" y="13"/>
                    <a:pt x="8" y="12"/>
                    <a:pt x="1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5">
              <a:extLst>
                <a:ext uri="{FF2B5EF4-FFF2-40B4-BE49-F238E27FC236}">
                  <a16:creationId xmlns:a16="http://schemas.microsoft.com/office/drawing/2014/main" xmlns="" id="{C3FD2A83-FC61-4728-B371-7D22290927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5205" y="5851846"/>
              <a:ext cx="9381" cy="11087"/>
            </a:xfrm>
            <a:custGeom>
              <a:avLst/>
              <a:gdLst>
                <a:gd name="T0" fmla="*/ 7 w 7"/>
                <a:gd name="T1" fmla="*/ 5 h 8"/>
                <a:gd name="T2" fmla="*/ 5 w 7"/>
                <a:gd name="T3" fmla="*/ 7 h 8"/>
                <a:gd name="T4" fmla="*/ 1 w 7"/>
                <a:gd name="T5" fmla="*/ 6 h 8"/>
                <a:gd name="T6" fmla="*/ 0 w 7"/>
                <a:gd name="T7" fmla="*/ 3 h 8"/>
                <a:gd name="T8" fmla="*/ 1 w 7"/>
                <a:gd name="T9" fmla="*/ 3 h 8"/>
                <a:gd name="T10" fmla="*/ 3 w 7"/>
                <a:gd name="T11" fmla="*/ 0 h 8"/>
                <a:gd name="T12" fmla="*/ 7 w 7"/>
                <a:gd name="T1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5"/>
                    <a:pt x="6" y="7"/>
                    <a:pt x="5" y="7"/>
                  </a:cubicBezTo>
                  <a:cubicBezTo>
                    <a:pt x="4" y="8"/>
                    <a:pt x="2" y="7"/>
                    <a:pt x="1" y="6"/>
                  </a:cubicBezTo>
                  <a:cubicBezTo>
                    <a:pt x="1" y="4"/>
                    <a:pt x="1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1"/>
                    <a:pt x="2" y="1"/>
                    <a:pt x="3" y="0"/>
                  </a:cubicBezTo>
                  <a:cubicBezTo>
                    <a:pt x="5" y="1"/>
                    <a:pt x="6" y="3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6">
              <a:extLst>
                <a:ext uri="{FF2B5EF4-FFF2-40B4-BE49-F238E27FC236}">
                  <a16:creationId xmlns:a16="http://schemas.microsoft.com/office/drawing/2014/main" xmlns="" id="{E880EFD1-C823-43F6-AF5C-D5DC70D108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6677" y="5851846"/>
              <a:ext cx="37524" cy="37524"/>
            </a:xfrm>
            <a:custGeom>
              <a:avLst/>
              <a:gdLst>
                <a:gd name="T0" fmla="*/ 18 w 27"/>
                <a:gd name="T1" fmla="*/ 15 h 27"/>
                <a:gd name="T2" fmla="*/ 16 w 27"/>
                <a:gd name="T3" fmla="*/ 14 h 27"/>
                <a:gd name="T4" fmla="*/ 16 w 27"/>
                <a:gd name="T5" fmla="*/ 12 h 27"/>
                <a:gd name="T6" fmla="*/ 12 w 27"/>
                <a:gd name="T7" fmla="*/ 13 h 27"/>
                <a:gd name="T8" fmla="*/ 5 w 27"/>
                <a:gd name="T9" fmla="*/ 25 h 27"/>
                <a:gd name="T10" fmla="*/ 0 w 27"/>
                <a:gd name="T11" fmla="*/ 24 h 27"/>
                <a:gd name="T12" fmla="*/ 1 w 27"/>
                <a:gd name="T13" fmla="*/ 19 h 27"/>
                <a:gd name="T14" fmla="*/ 2 w 27"/>
                <a:gd name="T15" fmla="*/ 19 h 27"/>
                <a:gd name="T16" fmla="*/ 7 w 27"/>
                <a:gd name="T17" fmla="*/ 14 h 27"/>
                <a:gd name="T18" fmla="*/ 6 w 27"/>
                <a:gd name="T19" fmla="*/ 15 h 27"/>
                <a:gd name="T20" fmla="*/ 6 w 27"/>
                <a:gd name="T21" fmla="*/ 8 h 27"/>
                <a:gd name="T22" fmla="*/ 7 w 27"/>
                <a:gd name="T23" fmla="*/ 8 h 27"/>
                <a:gd name="T24" fmla="*/ 9 w 27"/>
                <a:gd name="T25" fmla="*/ 12 h 27"/>
                <a:gd name="T26" fmla="*/ 11 w 27"/>
                <a:gd name="T27" fmla="*/ 10 h 27"/>
                <a:gd name="T28" fmla="*/ 16 w 27"/>
                <a:gd name="T29" fmla="*/ 8 h 27"/>
                <a:gd name="T30" fmla="*/ 19 w 27"/>
                <a:gd name="T31" fmla="*/ 6 h 27"/>
                <a:gd name="T32" fmla="*/ 20 w 27"/>
                <a:gd name="T33" fmla="*/ 4 h 27"/>
                <a:gd name="T34" fmla="*/ 21 w 27"/>
                <a:gd name="T35" fmla="*/ 0 h 27"/>
                <a:gd name="T36" fmla="*/ 24 w 27"/>
                <a:gd name="T37" fmla="*/ 4 h 27"/>
                <a:gd name="T38" fmla="*/ 22 w 27"/>
                <a:gd name="T39" fmla="*/ 6 h 27"/>
                <a:gd name="T40" fmla="*/ 23 w 27"/>
                <a:gd name="T41" fmla="*/ 11 h 27"/>
                <a:gd name="T42" fmla="*/ 21 w 27"/>
                <a:gd name="T43" fmla="*/ 10 h 27"/>
                <a:gd name="T44" fmla="*/ 21 w 27"/>
                <a:gd name="T45" fmla="*/ 11 h 27"/>
                <a:gd name="T46" fmla="*/ 23 w 27"/>
                <a:gd name="T47" fmla="*/ 13 h 27"/>
                <a:gd name="T48" fmla="*/ 17 w 27"/>
                <a:gd name="T49" fmla="*/ 19 h 27"/>
                <a:gd name="T50" fmla="*/ 20 w 27"/>
                <a:gd name="T51" fmla="*/ 18 h 27"/>
                <a:gd name="T52" fmla="*/ 21 w 27"/>
                <a:gd name="T53" fmla="*/ 24 h 27"/>
                <a:gd name="T54" fmla="*/ 18 w 27"/>
                <a:gd name="T55" fmla="*/ 22 h 27"/>
                <a:gd name="T56" fmla="*/ 15 w 27"/>
                <a:gd name="T57" fmla="*/ 23 h 27"/>
                <a:gd name="T58" fmla="*/ 13 w 27"/>
                <a:gd name="T59" fmla="*/ 20 h 27"/>
                <a:gd name="T60" fmla="*/ 18 w 27"/>
                <a:gd name="T61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" h="27">
                  <a:moveTo>
                    <a:pt x="18" y="15"/>
                  </a:moveTo>
                  <a:cubicBezTo>
                    <a:pt x="17" y="15"/>
                    <a:pt x="17" y="15"/>
                    <a:pt x="16" y="14"/>
                  </a:cubicBezTo>
                  <a:cubicBezTo>
                    <a:pt x="16" y="13"/>
                    <a:pt x="15" y="13"/>
                    <a:pt x="16" y="12"/>
                  </a:cubicBezTo>
                  <a:cubicBezTo>
                    <a:pt x="15" y="13"/>
                    <a:pt x="14" y="13"/>
                    <a:pt x="12" y="13"/>
                  </a:cubicBezTo>
                  <a:cubicBezTo>
                    <a:pt x="10" y="18"/>
                    <a:pt x="6" y="20"/>
                    <a:pt x="5" y="25"/>
                  </a:cubicBezTo>
                  <a:cubicBezTo>
                    <a:pt x="3" y="27"/>
                    <a:pt x="2" y="25"/>
                    <a:pt x="0" y="24"/>
                  </a:cubicBezTo>
                  <a:cubicBezTo>
                    <a:pt x="0" y="23"/>
                    <a:pt x="0" y="20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4" y="19"/>
                    <a:pt x="6" y="16"/>
                    <a:pt x="7" y="14"/>
                  </a:cubicBezTo>
                  <a:cubicBezTo>
                    <a:pt x="7" y="14"/>
                    <a:pt x="6" y="15"/>
                    <a:pt x="6" y="15"/>
                  </a:cubicBezTo>
                  <a:cubicBezTo>
                    <a:pt x="5" y="12"/>
                    <a:pt x="4" y="11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8" y="9"/>
                    <a:pt x="10" y="10"/>
                    <a:pt x="9" y="12"/>
                  </a:cubicBezTo>
                  <a:cubicBezTo>
                    <a:pt x="10" y="12"/>
                    <a:pt x="11" y="12"/>
                    <a:pt x="11" y="10"/>
                  </a:cubicBezTo>
                  <a:cubicBezTo>
                    <a:pt x="13" y="10"/>
                    <a:pt x="14" y="8"/>
                    <a:pt x="16" y="8"/>
                  </a:cubicBezTo>
                  <a:cubicBezTo>
                    <a:pt x="18" y="8"/>
                    <a:pt x="18" y="6"/>
                    <a:pt x="19" y="6"/>
                  </a:cubicBezTo>
                  <a:cubicBezTo>
                    <a:pt x="19" y="5"/>
                    <a:pt x="19" y="4"/>
                    <a:pt x="20" y="4"/>
                  </a:cubicBezTo>
                  <a:cubicBezTo>
                    <a:pt x="19" y="2"/>
                    <a:pt x="20" y="0"/>
                    <a:pt x="21" y="0"/>
                  </a:cubicBezTo>
                  <a:cubicBezTo>
                    <a:pt x="24" y="0"/>
                    <a:pt x="25" y="2"/>
                    <a:pt x="24" y="4"/>
                  </a:cubicBezTo>
                  <a:cubicBezTo>
                    <a:pt x="23" y="5"/>
                    <a:pt x="23" y="5"/>
                    <a:pt x="22" y="6"/>
                  </a:cubicBezTo>
                  <a:cubicBezTo>
                    <a:pt x="25" y="6"/>
                    <a:pt x="27" y="10"/>
                    <a:pt x="23" y="11"/>
                  </a:cubicBezTo>
                  <a:cubicBezTo>
                    <a:pt x="22" y="10"/>
                    <a:pt x="22" y="10"/>
                    <a:pt x="21" y="10"/>
                  </a:cubicBezTo>
                  <a:cubicBezTo>
                    <a:pt x="20" y="10"/>
                    <a:pt x="20" y="11"/>
                    <a:pt x="21" y="11"/>
                  </a:cubicBezTo>
                  <a:cubicBezTo>
                    <a:pt x="21" y="11"/>
                    <a:pt x="23" y="12"/>
                    <a:pt x="23" y="13"/>
                  </a:cubicBezTo>
                  <a:cubicBezTo>
                    <a:pt x="22" y="16"/>
                    <a:pt x="18" y="16"/>
                    <a:pt x="17" y="19"/>
                  </a:cubicBezTo>
                  <a:cubicBezTo>
                    <a:pt x="19" y="19"/>
                    <a:pt x="18" y="17"/>
                    <a:pt x="20" y="18"/>
                  </a:cubicBezTo>
                  <a:cubicBezTo>
                    <a:pt x="23" y="19"/>
                    <a:pt x="23" y="22"/>
                    <a:pt x="21" y="24"/>
                  </a:cubicBezTo>
                  <a:cubicBezTo>
                    <a:pt x="20" y="24"/>
                    <a:pt x="18" y="23"/>
                    <a:pt x="18" y="22"/>
                  </a:cubicBezTo>
                  <a:cubicBezTo>
                    <a:pt x="16" y="22"/>
                    <a:pt x="16" y="23"/>
                    <a:pt x="15" y="23"/>
                  </a:cubicBezTo>
                  <a:cubicBezTo>
                    <a:pt x="13" y="23"/>
                    <a:pt x="13" y="22"/>
                    <a:pt x="13" y="20"/>
                  </a:cubicBezTo>
                  <a:cubicBezTo>
                    <a:pt x="16" y="18"/>
                    <a:pt x="15" y="16"/>
                    <a:pt x="1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7">
              <a:extLst>
                <a:ext uri="{FF2B5EF4-FFF2-40B4-BE49-F238E27FC236}">
                  <a16:creationId xmlns:a16="http://schemas.microsoft.com/office/drawing/2014/main" xmlns="" id="{D9535007-B95B-4F45-8577-D5A87FB026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4079" y="5791296"/>
              <a:ext cx="249878" cy="370980"/>
            </a:xfrm>
            <a:custGeom>
              <a:avLst/>
              <a:gdLst>
                <a:gd name="T0" fmla="*/ 170 w 179"/>
                <a:gd name="T1" fmla="*/ 62 h 264"/>
                <a:gd name="T2" fmla="*/ 153 w 179"/>
                <a:gd name="T3" fmla="*/ 50 h 264"/>
                <a:gd name="T4" fmla="*/ 106 w 179"/>
                <a:gd name="T5" fmla="*/ 61 h 264"/>
                <a:gd name="T6" fmla="*/ 106 w 179"/>
                <a:gd name="T7" fmla="*/ 49 h 264"/>
                <a:gd name="T8" fmla="*/ 112 w 179"/>
                <a:gd name="T9" fmla="*/ 38 h 264"/>
                <a:gd name="T10" fmla="*/ 118 w 179"/>
                <a:gd name="T11" fmla="*/ 32 h 264"/>
                <a:gd name="T12" fmla="*/ 115 w 179"/>
                <a:gd name="T13" fmla="*/ 9 h 264"/>
                <a:gd name="T14" fmla="*/ 102 w 179"/>
                <a:gd name="T15" fmla="*/ 2 h 264"/>
                <a:gd name="T16" fmla="*/ 90 w 179"/>
                <a:gd name="T17" fmla="*/ 9 h 264"/>
                <a:gd name="T18" fmla="*/ 81 w 179"/>
                <a:gd name="T19" fmla="*/ 29 h 264"/>
                <a:gd name="T20" fmla="*/ 86 w 179"/>
                <a:gd name="T21" fmla="*/ 52 h 264"/>
                <a:gd name="T22" fmla="*/ 81 w 179"/>
                <a:gd name="T23" fmla="*/ 73 h 264"/>
                <a:gd name="T24" fmla="*/ 55 w 179"/>
                <a:gd name="T25" fmla="*/ 89 h 264"/>
                <a:gd name="T26" fmla="*/ 35 w 179"/>
                <a:gd name="T27" fmla="*/ 103 h 264"/>
                <a:gd name="T28" fmla="*/ 20 w 179"/>
                <a:gd name="T29" fmla="*/ 99 h 264"/>
                <a:gd name="T30" fmla="*/ 1 w 179"/>
                <a:gd name="T31" fmla="*/ 114 h 264"/>
                <a:gd name="T32" fmla="*/ 5 w 179"/>
                <a:gd name="T33" fmla="*/ 119 h 264"/>
                <a:gd name="T34" fmla="*/ 0 w 179"/>
                <a:gd name="T35" fmla="*/ 126 h 264"/>
                <a:gd name="T36" fmla="*/ 6 w 179"/>
                <a:gd name="T37" fmla="*/ 133 h 264"/>
                <a:gd name="T38" fmla="*/ 14 w 179"/>
                <a:gd name="T39" fmla="*/ 143 h 264"/>
                <a:gd name="T40" fmla="*/ 27 w 179"/>
                <a:gd name="T41" fmla="*/ 155 h 264"/>
                <a:gd name="T42" fmla="*/ 33 w 179"/>
                <a:gd name="T43" fmla="*/ 157 h 264"/>
                <a:gd name="T44" fmla="*/ 52 w 179"/>
                <a:gd name="T45" fmla="*/ 140 h 264"/>
                <a:gd name="T46" fmla="*/ 55 w 179"/>
                <a:gd name="T47" fmla="*/ 131 h 264"/>
                <a:gd name="T48" fmla="*/ 53 w 179"/>
                <a:gd name="T49" fmla="*/ 125 h 264"/>
                <a:gd name="T50" fmla="*/ 56 w 179"/>
                <a:gd name="T51" fmla="*/ 116 h 264"/>
                <a:gd name="T52" fmla="*/ 59 w 179"/>
                <a:gd name="T53" fmla="*/ 105 h 264"/>
                <a:gd name="T54" fmla="*/ 69 w 179"/>
                <a:gd name="T55" fmla="*/ 97 h 264"/>
                <a:gd name="T56" fmla="*/ 80 w 179"/>
                <a:gd name="T57" fmla="*/ 87 h 264"/>
                <a:gd name="T58" fmla="*/ 84 w 179"/>
                <a:gd name="T59" fmla="*/ 96 h 264"/>
                <a:gd name="T60" fmla="*/ 83 w 179"/>
                <a:gd name="T61" fmla="*/ 123 h 264"/>
                <a:gd name="T62" fmla="*/ 72 w 179"/>
                <a:gd name="T63" fmla="*/ 131 h 264"/>
                <a:gd name="T64" fmla="*/ 58 w 179"/>
                <a:gd name="T65" fmla="*/ 151 h 264"/>
                <a:gd name="T66" fmla="*/ 66 w 179"/>
                <a:gd name="T67" fmla="*/ 160 h 264"/>
                <a:gd name="T68" fmla="*/ 80 w 179"/>
                <a:gd name="T69" fmla="*/ 152 h 264"/>
                <a:gd name="T70" fmla="*/ 83 w 179"/>
                <a:gd name="T71" fmla="*/ 222 h 264"/>
                <a:gd name="T72" fmla="*/ 81 w 179"/>
                <a:gd name="T73" fmla="*/ 236 h 264"/>
                <a:gd name="T74" fmla="*/ 89 w 179"/>
                <a:gd name="T75" fmla="*/ 263 h 264"/>
                <a:gd name="T76" fmla="*/ 96 w 179"/>
                <a:gd name="T77" fmla="*/ 240 h 264"/>
                <a:gd name="T78" fmla="*/ 102 w 179"/>
                <a:gd name="T79" fmla="*/ 204 h 264"/>
                <a:gd name="T80" fmla="*/ 105 w 179"/>
                <a:gd name="T81" fmla="*/ 134 h 264"/>
                <a:gd name="T82" fmla="*/ 141 w 179"/>
                <a:gd name="T83" fmla="*/ 113 h 264"/>
                <a:gd name="T84" fmla="*/ 158 w 179"/>
                <a:gd name="T85" fmla="*/ 110 h 264"/>
                <a:gd name="T86" fmla="*/ 178 w 179"/>
                <a:gd name="T87" fmla="*/ 77 h 264"/>
                <a:gd name="T88" fmla="*/ 170 w 179"/>
                <a:gd name="T89" fmla="*/ 62 h 264"/>
                <a:gd name="T90" fmla="*/ 132 w 179"/>
                <a:gd name="T91" fmla="*/ 75 h 264"/>
                <a:gd name="T92" fmla="*/ 122 w 179"/>
                <a:gd name="T93" fmla="*/ 88 h 264"/>
                <a:gd name="T94" fmla="*/ 108 w 179"/>
                <a:gd name="T95" fmla="*/ 79 h 264"/>
                <a:gd name="T96" fmla="*/ 117 w 179"/>
                <a:gd name="T97" fmla="*/ 72 h 264"/>
                <a:gd name="T98" fmla="*/ 133 w 179"/>
                <a:gd name="T99" fmla="*/ 69 h 264"/>
                <a:gd name="T100" fmla="*/ 132 w 179"/>
                <a:gd name="T101" fmla="*/ 7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9" h="264">
                  <a:moveTo>
                    <a:pt x="170" y="62"/>
                  </a:moveTo>
                  <a:cubicBezTo>
                    <a:pt x="166" y="57"/>
                    <a:pt x="161" y="50"/>
                    <a:pt x="153" y="50"/>
                  </a:cubicBezTo>
                  <a:cubicBezTo>
                    <a:pt x="145" y="49"/>
                    <a:pt x="106" y="61"/>
                    <a:pt x="106" y="61"/>
                  </a:cubicBezTo>
                  <a:cubicBezTo>
                    <a:pt x="106" y="61"/>
                    <a:pt x="104" y="58"/>
                    <a:pt x="106" y="49"/>
                  </a:cubicBezTo>
                  <a:cubicBezTo>
                    <a:pt x="109" y="45"/>
                    <a:pt x="111" y="42"/>
                    <a:pt x="112" y="38"/>
                  </a:cubicBezTo>
                  <a:cubicBezTo>
                    <a:pt x="112" y="34"/>
                    <a:pt x="117" y="39"/>
                    <a:pt x="118" y="32"/>
                  </a:cubicBezTo>
                  <a:cubicBezTo>
                    <a:pt x="119" y="25"/>
                    <a:pt x="116" y="17"/>
                    <a:pt x="115" y="9"/>
                  </a:cubicBezTo>
                  <a:cubicBezTo>
                    <a:pt x="114" y="3"/>
                    <a:pt x="103" y="2"/>
                    <a:pt x="102" y="2"/>
                  </a:cubicBezTo>
                  <a:cubicBezTo>
                    <a:pt x="102" y="2"/>
                    <a:pt x="94" y="0"/>
                    <a:pt x="90" y="9"/>
                  </a:cubicBezTo>
                  <a:cubicBezTo>
                    <a:pt x="85" y="19"/>
                    <a:pt x="81" y="21"/>
                    <a:pt x="81" y="29"/>
                  </a:cubicBezTo>
                  <a:cubicBezTo>
                    <a:pt x="81" y="36"/>
                    <a:pt x="87" y="37"/>
                    <a:pt x="86" y="52"/>
                  </a:cubicBezTo>
                  <a:cubicBezTo>
                    <a:pt x="85" y="66"/>
                    <a:pt x="83" y="72"/>
                    <a:pt x="81" y="73"/>
                  </a:cubicBezTo>
                  <a:cubicBezTo>
                    <a:pt x="80" y="73"/>
                    <a:pt x="68" y="76"/>
                    <a:pt x="55" y="89"/>
                  </a:cubicBezTo>
                  <a:cubicBezTo>
                    <a:pt x="43" y="102"/>
                    <a:pt x="35" y="103"/>
                    <a:pt x="35" y="103"/>
                  </a:cubicBezTo>
                  <a:cubicBezTo>
                    <a:pt x="35" y="103"/>
                    <a:pt x="30" y="100"/>
                    <a:pt x="20" y="99"/>
                  </a:cubicBezTo>
                  <a:cubicBezTo>
                    <a:pt x="9" y="98"/>
                    <a:pt x="2" y="110"/>
                    <a:pt x="1" y="114"/>
                  </a:cubicBezTo>
                  <a:cubicBezTo>
                    <a:pt x="1" y="117"/>
                    <a:pt x="6" y="115"/>
                    <a:pt x="5" y="119"/>
                  </a:cubicBezTo>
                  <a:cubicBezTo>
                    <a:pt x="4" y="123"/>
                    <a:pt x="2" y="123"/>
                    <a:pt x="0" y="126"/>
                  </a:cubicBezTo>
                  <a:cubicBezTo>
                    <a:pt x="0" y="129"/>
                    <a:pt x="2" y="130"/>
                    <a:pt x="6" y="133"/>
                  </a:cubicBezTo>
                  <a:cubicBezTo>
                    <a:pt x="9" y="136"/>
                    <a:pt x="13" y="136"/>
                    <a:pt x="14" y="143"/>
                  </a:cubicBezTo>
                  <a:cubicBezTo>
                    <a:pt x="14" y="151"/>
                    <a:pt x="21" y="144"/>
                    <a:pt x="27" y="155"/>
                  </a:cubicBezTo>
                  <a:cubicBezTo>
                    <a:pt x="27" y="155"/>
                    <a:pt x="27" y="156"/>
                    <a:pt x="33" y="157"/>
                  </a:cubicBezTo>
                  <a:cubicBezTo>
                    <a:pt x="40" y="157"/>
                    <a:pt x="51" y="156"/>
                    <a:pt x="52" y="140"/>
                  </a:cubicBezTo>
                  <a:cubicBezTo>
                    <a:pt x="52" y="140"/>
                    <a:pt x="55" y="137"/>
                    <a:pt x="55" y="131"/>
                  </a:cubicBezTo>
                  <a:cubicBezTo>
                    <a:pt x="55" y="129"/>
                    <a:pt x="52" y="131"/>
                    <a:pt x="53" y="125"/>
                  </a:cubicBezTo>
                  <a:cubicBezTo>
                    <a:pt x="54" y="120"/>
                    <a:pt x="56" y="123"/>
                    <a:pt x="56" y="116"/>
                  </a:cubicBezTo>
                  <a:cubicBezTo>
                    <a:pt x="56" y="110"/>
                    <a:pt x="54" y="111"/>
                    <a:pt x="59" y="105"/>
                  </a:cubicBezTo>
                  <a:cubicBezTo>
                    <a:pt x="64" y="98"/>
                    <a:pt x="62" y="98"/>
                    <a:pt x="69" y="97"/>
                  </a:cubicBezTo>
                  <a:cubicBezTo>
                    <a:pt x="69" y="97"/>
                    <a:pt x="76" y="88"/>
                    <a:pt x="80" y="87"/>
                  </a:cubicBezTo>
                  <a:cubicBezTo>
                    <a:pt x="84" y="87"/>
                    <a:pt x="84" y="86"/>
                    <a:pt x="84" y="96"/>
                  </a:cubicBezTo>
                  <a:cubicBezTo>
                    <a:pt x="84" y="105"/>
                    <a:pt x="83" y="123"/>
                    <a:pt x="83" y="123"/>
                  </a:cubicBezTo>
                  <a:cubicBezTo>
                    <a:pt x="83" y="123"/>
                    <a:pt x="77" y="128"/>
                    <a:pt x="72" y="131"/>
                  </a:cubicBezTo>
                  <a:cubicBezTo>
                    <a:pt x="66" y="135"/>
                    <a:pt x="57" y="136"/>
                    <a:pt x="58" y="151"/>
                  </a:cubicBezTo>
                  <a:cubicBezTo>
                    <a:pt x="58" y="162"/>
                    <a:pt x="63" y="161"/>
                    <a:pt x="66" y="160"/>
                  </a:cubicBezTo>
                  <a:cubicBezTo>
                    <a:pt x="69" y="160"/>
                    <a:pt x="77" y="155"/>
                    <a:pt x="80" y="152"/>
                  </a:cubicBezTo>
                  <a:cubicBezTo>
                    <a:pt x="80" y="152"/>
                    <a:pt x="84" y="150"/>
                    <a:pt x="83" y="222"/>
                  </a:cubicBezTo>
                  <a:cubicBezTo>
                    <a:pt x="83" y="222"/>
                    <a:pt x="81" y="231"/>
                    <a:pt x="81" y="236"/>
                  </a:cubicBezTo>
                  <a:cubicBezTo>
                    <a:pt x="80" y="240"/>
                    <a:pt x="81" y="263"/>
                    <a:pt x="89" y="263"/>
                  </a:cubicBezTo>
                  <a:cubicBezTo>
                    <a:pt x="97" y="264"/>
                    <a:pt x="97" y="253"/>
                    <a:pt x="96" y="240"/>
                  </a:cubicBezTo>
                  <a:cubicBezTo>
                    <a:pt x="96" y="228"/>
                    <a:pt x="101" y="205"/>
                    <a:pt x="102" y="204"/>
                  </a:cubicBezTo>
                  <a:cubicBezTo>
                    <a:pt x="102" y="202"/>
                    <a:pt x="100" y="145"/>
                    <a:pt x="105" y="134"/>
                  </a:cubicBezTo>
                  <a:cubicBezTo>
                    <a:pt x="110" y="125"/>
                    <a:pt x="127" y="113"/>
                    <a:pt x="141" y="113"/>
                  </a:cubicBezTo>
                  <a:cubicBezTo>
                    <a:pt x="155" y="112"/>
                    <a:pt x="153" y="113"/>
                    <a:pt x="158" y="110"/>
                  </a:cubicBezTo>
                  <a:cubicBezTo>
                    <a:pt x="162" y="106"/>
                    <a:pt x="179" y="89"/>
                    <a:pt x="178" y="77"/>
                  </a:cubicBezTo>
                  <a:cubicBezTo>
                    <a:pt x="179" y="71"/>
                    <a:pt x="173" y="67"/>
                    <a:pt x="170" y="62"/>
                  </a:cubicBezTo>
                  <a:close/>
                  <a:moveTo>
                    <a:pt x="132" y="75"/>
                  </a:moveTo>
                  <a:cubicBezTo>
                    <a:pt x="124" y="81"/>
                    <a:pt x="122" y="82"/>
                    <a:pt x="122" y="88"/>
                  </a:cubicBezTo>
                  <a:cubicBezTo>
                    <a:pt x="122" y="88"/>
                    <a:pt x="109" y="84"/>
                    <a:pt x="108" y="79"/>
                  </a:cubicBezTo>
                  <a:cubicBezTo>
                    <a:pt x="108" y="79"/>
                    <a:pt x="109" y="71"/>
                    <a:pt x="117" y="72"/>
                  </a:cubicBezTo>
                  <a:cubicBezTo>
                    <a:pt x="125" y="72"/>
                    <a:pt x="126" y="71"/>
                    <a:pt x="133" y="69"/>
                  </a:cubicBezTo>
                  <a:cubicBezTo>
                    <a:pt x="136" y="68"/>
                    <a:pt x="140" y="69"/>
                    <a:pt x="132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8">
              <a:extLst>
                <a:ext uri="{FF2B5EF4-FFF2-40B4-BE49-F238E27FC236}">
                  <a16:creationId xmlns:a16="http://schemas.microsoft.com/office/drawing/2014/main" xmlns="" id="{0CC4EECC-8E62-4724-B2BC-FFA60FF517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0629" y="5839054"/>
              <a:ext cx="193592" cy="290814"/>
            </a:xfrm>
            <a:custGeom>
              <a:avLst/>
              <a:gdLst>
                <a:gd name="T0" fmla="*/ 133 w 139"/>
                <a:gd name="T1" fmla="*/ 28 h 207"/>
                <a:gd name="T2" fmla="*/ 21 w 139"/>
                <a:gd name="T3" fmla="*/ 116 h 207"/>
                <a:gd name="T4" fmla="*/ 11 w 139"/>
                <a:gd name="T5" fmla="*/ 127 h 207"/>
                <a:gd name="T6" fmla="*/ 12 w 139"/>
                <a:gd name="T7" fmla="*/ 117 h 207"/>
                <a:gd name="T8" fmla="*/ 23 w 139"/>
                <a:gd name="T9" fmla="*/ 66 h 207"/>
                <a:gd name="T10" fmla="*/ 18 w 139"/>
                <a:gd name="T11" fmla="*/ 22 h 207"/>
                <a:gd name="T12" fmla="*/ 2 w 139"/>
                <a:gd name="T13" fmla="*/ 96 h 207"/>
                <a:gd name="T14" fmla="*/ 3 w 139"/>
                <a:gd name="T15" fmla="*/ 107 h 207"/>
                <a:gd name="T16" fmla="*/ 3 w 139"/>
                <a:gd name="T17" fmla="*/ 132 h 207"/>
                <a:gd name="T18" fmla="*/ 17 w 139"/>
                <a:gd name="T19" fmla="*/ 183 h 207"/>
                <a:gd name="T20" fmla="*/ 38 w 139"/>
                <a:gd name="T21" fmla="*/ 81 h 207"/>
                <a:gd name="T22" fmla="*/ 54 w 139"/>
                <a:gd name="T23" fmla="*/ 83 h 207"/>
                <a:gd name="T24" fmla="*/ 51 w 139"/>
                <a:gd name="T25" fmla="*/ 118 h 207"/>
                <a:gd name="T26" fmla="*/ 48 w 139"/>
                <a:gd name="T27" fmla="*/ 128 h 207"/>
                <a:gd name="T28" fmla="*/ 46 w 139"/>
                <a:gd name="T29" fmla="*/ 136 h 207"/>
                <a:gd name="T30" fmla="*/ 41 w 139"/>
                <a:gd name="T31" fmla="*/ 151 h 207"/>
                <a:gd name="T32" fmla="*/ 75 w 139"/>
                <a:gd name="T33" fmla="*/ 140 h 207"/>
                <a:gd name="T34" fmla="*/ 42 w 139"/>
                <a:gd name="T35" fmla="*/ 163 h 207"/>
                <a:gd name="T36" fmla="*/ 48 w 139"/>
                <a:gd name="T37" fmla="*/ 182 h 207"/>
                <a:gd name="T38" fmla="*/ 85 w 139"/>
                <a:gd name="T39" fmla="*/ 168 h 207"/>
                <a:gd name="T40" fmla="*/ 98 w 139"/>
                <a:gd name="T41" fmla="*/ 110 h 207"/>
                <a:gd name="T42" fmla="*/ 81 w 139"/>
                <a:gd name="T43" fmla="*/ 92 h 207"/>
                <a:gd name="T44" fmla="*/ 74 w 139"/>
                <a:gd name="T45" fmla="*/ 52 h 207"/>
                <a:gd name="T46" fmla="*/ 60 w 139"/>
                <a:gd name="T47" fmla="*/ 59 h 207"/>
                <a:gd name="T48" fmla="*/ 61 w 139"/>
                <a:gd name="T49" fmla="*/ 67 h 207"/>
                <a:gd name="T50" fmla="*/ 43 w 139"/>
                <a:gd name="T51" fmla="*/ 70 h 207"/>
                <a:gd name="T52" fmla="*/ 110 w 139"/>
                <a:gd name="T53" fmla="*/ 21 h 207"/>
                <a:gd name="T54" fmla="*/ 112 w 139"/>
                <a:gd name="T55" fmla="*/ 58 h 207"/>
                <a:gd name="T56" fmla="*/ 90 w 139"/>
                <a:gd name="T57" fmla="*/ 63 h 207"/>
                <a:gd name="T58" fmla="*/ 112 w 139"/>
                <a:gd name="T59" fmla="*/ 69 h 207"/>
                <a:gd name="T60" fmla="*/ 112 w 139"/>
                <a:gd name="T61" fmla="*/ 123 h 207"/>
                <a:gd name="T62" fmla="*/ 113 w 139"/>
                <a:gd name="T63" fmla="*/ 178 h 207"/>
                <a:gd name="T64" fmla="*/ 122 w 139"/>
                <a:gd name="T65" fmla="*/ 205 h 207"/>
                <a:gd name="T66" fmla="*/ 128 w 139"/>
                <a:gd name="T67" fmla="*/ 165 h 207"/>
                <a:gd name="T68" fmla="*/ 129 w 139"/>
                <a:gd name="T69" fmla="*/ 146 h 207"/>
                <a:gd name="T70" fmla="*/ 139 w 139"/>
                <a:gd name="T71" fmla="*/ 41 h 207"/>
                <a:gd name="T72" fmla="*/ 82 w 139"/>
                <a:gd name="T73" fmla="*/ 134 h 207"/>
                <a:gd name="T74" fmla="*/ 84 w 139"/>
                <a:gd name="T75" fmla="*/ 143 h 207"/>
                <a:gd name="T76" fmla="*/ 82 w 139"/>
                <a:gd name="T77" fmla="*/ 127 h 207"/>
                <a:gd name="T78" fmla="*/ 86 w 139"/>
                <a:gd name="T79" fmla="*/ 128 h 207"/>
                <a:gd name="T80" fmla="*/ 84 w 139"/>
                <a:gd name="T81" fmla="*/ 106 h 207"/>
                <a:gd name="T82" fmla="*/ 81 w 139"/>
                <a:gd name="T83" fmla="*/ 103 h 207"/>
                <a:gd name="T84" fmla="*/ 66 w 139"/>
                <a:gd name="T85" fmla="*/ 100 h 207"/>
                <a:gd name="T86" fmla="*/ 64 w 139"/>
                <a:gd name="T87" fmla="*/ 89 h 207"/>
                <a:gd name="T88" fmla="*/ 13 w 139"/>
                <a:gd name="T89" fmla="*/ 12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9" h="207">
                  <a:moveTo>
                    <a:pt x="139" y="41"/>
                  </a:moveTo>
                  <a:cubicBezTo>
                    <a:pt x="139" y="41"/>
                    <a:pt x="137" y="39"/>
                    <a:pt x="133" y="28"/>
                  </a:cubicBezTo>
                  <a:cubicBezTo>
                    <a:pt x="130" y="17"/>
                    <a:pt x="124" y="0"/>
                    <a:pt x="97" y="5"/>
                  </a:cubicBezTo>
                  <a:cubicBezTo>
                    <a:pt x="70" y="10"/>
                    <a:pt x="27" y="29"/>
                    <a:pt x="21" y="116"/>
                  </a:cubicBezTo>
                  <a:cubicBezTo>
                    <a:pt x="21" y="116"/>
                    <a:pt x="17" y="132"/>
                    <a:pt x="16" y="132"/>
                  </a:cubicBezTo>
                  <a:cubicBezTo>
                    <a:pt x="16" y="132"/>
                    <a:pt x="10" y="133"/>
                    <a:pt x="11" y="127"/>
                  </a:cubicBezTo>
                  <a:cubicBezTo>
                    <a:pt x="12" y="122"/>
                    <a:pt x="12" y="124"/>
                    <a:pt x="13" y="124"/>
                  </a:cubicBezTo>
                  <a:cubicBezTo>
                    <a:pt x="12" y="123"/>
                    <a:pt x="12" y="117"/>
                    <a:pt x="12" y="117"/>
                  </a:cubicBezTo>
                  <a:cubicBezTo>
                    <a:pt x="12" y="117"/>
                    <a:pt x="12" y="101"/>
                    <a:pt x="13" y="97"/>
                  </a:cubicBezTo>
                  <a:cubicBezTo>
                    <a:pt x="14" y="93"/>
                    <a:pt x="22" y="75"/>
                    <a:pt x="23" y="66"/>
                  </a:cubicBezTo>
                  <a:cubicBezTo>
                    <a:pt x="24" y="58"/>
                    <a:pt x="26" y="49"/>
                    <a:pt x="30" y="39"/>
                  </a:cubicBezTo>
                  <a:cubicBezTo>
                    <a:pt x="33" y="29"/>
                    <a:pt x="29" y="22"/>
                    <a:pt x="18" y="22"/>
                  </a:cubicBezTo>
                  <a:cubicBezTo>
                    <a:pt x="18" y="22"/>
                    <a:pt x="13" y="22"/>
                    <a:pt x="11" y="32"/>
                  </a:cubicBezTo>
                  <a:cubicBezTo>
                    <a:pt x="10" y="42"/>
                    <a:pt x="6" y="91"/>
                    <a:pt x="2" y="96"/>
                  </a:cubicBezTo>
                  <a:cubicBezTo>
                    <a:pt x="2" y="96"/>
                    <a:pt x="0" y="100"/>
                    <a:pt x="4" y="101"/>
                  </a:cubicBezTo>
                  <a:cubicBezTo>
                    <a:pt x="4" y="101"/>
                    <a:pt x="5" y="100"/>
                    <a:pt x="3" y="107"/>
                  </a:cubicBezTo>
                  <a:cubicBezTo>
                    <a:pt x="3" y="124"/>
                    <a:pt x="3" y="124"/>
                    <a:pt x="3" y="124"/>
                  </a:cubicBezTo>
                  <a:cubicBezTo>
                    <a:pt x="3" y="124"/>
                    <a:pt x="4" y="125"/>
                    <a:pt x="3" y="132"/>
                  </a:cubicBezTo>
                  <a:cubicBezTo>
                    <a:pt x="1" y="139"/>
                    <a:pt x="5" y="155"/>
                    <a:pt x="5" y="162"/>
                  </a:cubicBezTo>
                  <a:cubicBezTo>
                    <a:pt x="6" y="168"/>
                    <a:pt x="4" y="185"/>
                    <a:pt x="17" y="183"/>
                  </a:cubicBezTo>
                  <a:cubicBezTo>
                    <a:pt x="31" y="181"/>
                    <a:pt x="29" y="119"/>
                    <a:pt x="31" y="103"/>
                  </a:cubicBezTo>
                  <a:cubicBezTo>
                    <a:pt x="33" y="87"/>
                    <a:pt x="36" y="81"/>
                    <a:pt x="38" y="81"/>
                  </a:cubicBezTo>
                  <a:cubicBezTo>
                    <a:pt x="40" y="81"/>
                    <a:pt x="39" y="85"/>
                    <a:pt x="44" y="84"/>
                  </a:cubicBezTo>
                  <a:cubicBezTo>
                    <a:pt x="48" y="84"/>
                    <a:pt x="53" y="82"/>
                    <a:pt x="54" y="83"/>
                  </a:cubicBezTo>
                  <a:cubicBezTo>
                    <a:pt x="55" y="84"/>
                    <a:pt x="42" y="99"/>
                    <a:pt x="42" y="108"/>
                  </a:cubicBezTo>
                  <a:cubicBezTo>
                    <a:pt x="43" y="115"/>
                    <a:pt x="50" y="115"/>
                    <a:pt x="51" y="118"/>
                  </a:cubicBezTo>
                  <a:cubicBezTo>
                    <a:pt x="52" y="122"/>
                    <a:pt x="49" y="122"/>
                    <a:pt x="49" y="122"/>
                  </a:cubicBezTo>
                  <a:cubicBezTo>
                    <a:pt x="49" y="122"/>
                    <a:pt x="49" y="126"/>
                    <a:pt x="48" y="128"/>
                  </a:cubicBezTo>
                  <a:cubicBezTo>
                    <a:pt x="47" y="129"/>
                    <a:pt x="47" y="132"/>
                    <a:pt x="45" y="132"/>
                  </a:cubicBezTo>
                  <a:cubicBezTo>
                    <a:pt x="43" y="132"/>
                    <a:pt x="45" y="134"/>
                    <a:pt x="46" y="136"/>
                  </a:cubicBezTo>
                  <a:cubicBezTo>
                    <a:pt x="47" y="136"/>
                    <a:pt x="44" y="140"/>
                    <a:pt x="43" y="141"/>
                  </a:cubicBezTo>
                  <a:cubicBezTo>
                    <a:pt x="42" y="141"/>
                    <a:pt x="39" y="145"/>
                    <a:pt x="41" y="151"/>
                  </a:cubicBezTo>
                  <a:cubicBezTo>
                    <a:pt x="43" y="157"/>
                    <a:pt x="49" y="157"/>
                    <a:pt x="54" y="156"/>
                  </a:cubicBezTo>
                  <a:cubicBezTo>
                    <a:pt x="60" y="156"/>
                    <a:pt x="64" y="144"/>
                    <a:pt x="75" y="140"/>
                  </a:cubicBezTo>
                  <a:cubicBezTo>
                    <a:pt x="75" y="140"/>
                    <a:pt x="75" y="152"/>
                    <a:pt x="81" y="154"/>
                  </a:cubicBezTo>
                  <a:cubicBezTo>
                    <a:pt x="81" y="154"/>
                    <a:pt x="65" y="166"/>
                    <a:pt x="42" y="163"/>
                  </a:cubicBezTo>
                  <a:cubicBezTo>
                    <a:pt x="42" y="163"/>
                    <a:pt x="36" y="164"/>
                    <a:pt x="37" y="171"/>
                  </a:cubicBezTo>
                  <a:cubicBezTo>
                    <a:pt x="38" y="178"/>
                    <a:pt x="42" y="181"/>
                    <a:pt x="48" y="182"/>
                  </a:cubicBezTo>
                  <a:cubicBezTo>
                    <a:pt x="57" y="182"/>
                    <a:pt x="73" y="165"/>
                    <a:pt x="79" y="165"/>
                  </a:cubicBezTo>
                  <a:cubicBezTo>
                    <a:pt x="84" y="165"/>
                    <a:pt x="81" y="168"/>
                    <a:pt x="85" y="168"/>
                  </a:cubicBezTo>
                  <a:cubicBezTo>
                    <a:pt x="89" y="168"/>
                    <a:pt x="102" y="157"/>
                    <a:pt x="100" y="140"/>
                  </a:cubicBezTo>
                  <a:cubicBezTo>
                    <a:pt x="98" y="123"/>
                    <a:pt x="94" y="117"/>
                    <a:pt x="98" y="110"/>
                  </a:cubicBezTo>
                  <a:cubicBezTo>
                    <a:pt x="103" y="103"/>
                    <a:pt x="109" y="96"/>
                    <a:pt x="94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0" y="52"/>
                    <a:pt x="74" y="52"/>
                  </a:cubicBezTo>
                  <a:cubicBezTo>
                    <a:pt x="68" y="52"/>
                    <a:pt x="60" y="52"/>
                    <a:pt x="60" y="52"/>
                  </a:cubicBezTo>
                  <a:cubicBezTo>
                    <a:pt x="60" y="52"/>
                    <a:pt x="60" y="57"/>
                    <a:pt x="60" y="59"/>
                  </a:cubicBezTo>
                  <a:cubicBezTo>
                    <a:pt x="59" y="60"/>
                    <a:pt x="57" y="61"/>
                    <a:pt x="58" y="63"/>
                  </a:cubicBezTo>
                  <a:cubicBezTo>
                    <a:pt x="58" y="65"/>
                    <a:pt x="60" y="66"/>
                    <a:pt x="61" y="67"/>
                  </a:cubicBezTo>
                  <a:cubicBezTo>
                    <a:pt x="63" y="68"/>
                    <a:pt x="60" y="72"/>
                    <a:pt x="55" y="72"/>
                  </a:cubicBezTo>
                  <a:cubicBezTo>
                    <a:pt x="50" y="73"/>
                    <a:pt x="43" y="74"/>
                    <a:pt x="43" y="70"/>
                  </a:cubicBezTo>
                  <a:cubicBezTo>
                    <a:pt x="43" y="70"/>
                    <a:pt x="51" y="56"/>
                    <a:pt x="58" y="45"/>
                  </a:cubicBezTo>
                  <a:cubicBezTo>
                    <a:pt x="66" y="34"/>
                    <a:pt x="83" y="17"/>
                    <a:pt x="110" y="21"/>
                  </a:cubicBezTo>
                  <a:cubicBezTo>
                    <a:pt x="110" y="21"/>
                    <a:pt x="110" y="31"/>
                    <a:pt x="111" y="37"/>
                  </a:cubicBezTo>
                  <a:cubicBezTo>
                    <a:pt x="112" y="43"/>
                    <a:pt x="115" y="48"/>
                    <a:pt x="112" y="58"/>
                  </a:cubicBezTo>
                  <a:cubicBezTo>
                    <a:pt x="112" y="58"/>
                    <a:pt x="106" y="58"/>
                    <a:pt x="103" y="56"/>
                  </a:cubicBezTo>
                  <a:cubicBezTo>
                    <a:pt x="103" y="56"/>
                    <a:pt x="91" y="57"/>
                    <a:pt x="90" y="63"/>
                  </a:cubicBezTo>
                  <a:cubicBezTo>
                    <a:pt x="90" y="69"/>
                    <a:pt x="95" y="73"/>
                    <a:pt x="101" y="73"/>
                  </a:cubicBezTo>
                  <a:cubicBezTo>
                    <a:pt x="108" y="73"/>
                    <a:pt x="110" y="69"/>
                    <a:pt x="112" y="69"/>
                  </a:cubicBezTo>
                  <a:cubicBezTo>
                    <a:pt x="115" y="70"/>
                    <a:pt x="113" y="78"/>
                    <a:pt x="111" y="84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2" y="123"/>
                    <a:pt x="117" y="158"/>
                    <a:pt x="115" y="173"/>
                  </a:cubicBezTo>
                  <a:cubicBezTo>
                    <a:pt x="115" y="173"/>
                    <a:pt x="113" y="175"/>
                    <a:pt x="113" y="178"/>
                  </a:cubicBezTo>
                  <a:cubicBezTo>
                    <a:pt x="113" y="182"/>
                    <a:pt x="115" y="182"/>
                    <a:pt x="116" y="182"/>
                  </a:cubicBezTo>
                  <a:cubicBezTo>
                    <a:pt x="116" y="182"/>
                    <a:pt x="112" y="203"/>
                    <a:pt x="122" y="205"/>
                  </a:cubicBezTo>
                  <a:cubicBezTo>
                    <a:pt x="131" y="207"/>
                    <a:pt x="131" y="198"/>
                    <a:pt x="131" y="190"/>
                  </a:cubicBezTo>
                  <a:cubicBezTo>
                    <a:pt x="131" y="183"/>
                    <a:pt x="128" y="165"/>
                    <a:pt x="128" y="165"/>
                  </a:cubicBezTo>
                  <a:cubicBezTo>
                    <a:pt x="128" y="165"/>
                    <a:pt x="125" y="164"/>
                    <a:pt x="124" y="158"/>
                  </a:cubicBezTo>
                  <a:cubicBezTo>
                    <a:pt x="123" y="153"/>
                    <a:pt x="129" y="151"/>
                    <a:pt x="129" y="146"/>
                  </a:cubicBezTo>
                  <a:cubicBezTo>
                    <a:pt x="128" y="141"/>
                    <a:pt x="122" y="132"/>
                    <a:pt x="122" y="115"/>
                  </a:cubicBezTo>
                  <a:cubicBezTo>
                    <a:pt x="123" y="99"/>
                    <a:pt x="121" y="52"/>
                    <a:pt x="139" y="41"/>
                  </a:cubicBezTo>
                  <a:close/>
                  <a:moveTo>
                    <a:pt x="84" y="143"/>
                  </a:moveTo>
                  <a:cubicBezTo>
                    <a:pt x="84" y="143"/>
                    <a:pt x="81" y="143"/>
                    <a:pt x="82" y="134"/>
                  </a:cubicBezTo>
                  <a:cubicBezTo>
                    <a:pt x="82" y="134"/>
                    <a:pt x="82" y="130"/>
                    <a:pt x="85" y="131"/>
                  </a:cubicBezTo>
                  <a:cubicBezTo>
                    <a:pt x="85" y="131"/>
                    <a:pt x="88" y="134"/>
                    <a:pt x="84" y="143"/>
                  </a:cubicBezTo>
                  <a:close/>
                  <a:moveTo>
                    <a:pt x="86" y="128"/>
                  </a:moveTo>
                  <a:cubicBezTo>
                    <a:pt x="83" y="130"/>
                    <a:pt x="82" y="127"/>
                    <a:pt x="82" y="127"/>
                  </a:cubicBezTo>
                  <a:cubicBezTo>
                    <a:pt x="82" y="127"/>
                    <a:pt x="81" y="123"/>
                    <a:pt x="85" y="122"/>
                  </a:cubicBezTo>
                  <a:cubicBezTo>
                    <a:pt x="89" y="121"/>
                    <a:pt x="89" y="126"/>
                    <a:pt x="86" y="128"/>
                  </a:cubicBezTo>
                  <a:close/>
                  <a:moveTo>
                    <a:pt x="81" y="103"/>
                  </a:moveTo>
                  <a:cubicBezTo>
                    <a:pt x="84" y="102"/>
                    <a:pt x="84" y="106"/>
                    <a:pt x="84" y="106"/>
                  </a:cubicBezTo>
                  <a:cubicBezTo>
                    <a:pt x="84" y="109"/>
                    <a:pt x="80" y="113"/>
                    <a:pt x="80" y="113"/>
                  </a:cubicBezTo>
                  <a:cubicBezTo>
                    <a:pt x="79" y="107"/>
                    <a:pt x="81" y="103"/>
                    <a:pt x="81" y="103"/>
                  </a:cubicBezTo>
                  <a:close/>
                  <a:moveTo>
                    <a:pt x="64" y="89"/>
                  </a:moveTo>
                  <a:cubicBezTo>
                    <a:pt x="64" y="89"/>
                    <a:pt x="68" y="91"/>
                    <a:pt x="66" y="100"/>
                  </a:cubicBezTo>
                  <a:cubicBezTo>
                    <a:pt x="66" y="100"/>
                    <a:pt x="58" y="102"/>
                    <a:pt x="57" y="97"/>
                  </a:cubicBezTo>
                  <a:cubicBezTo>
                    <a:pt x="57" y="92"/>
                    <a:pt x="61" y="95"/>
                    <a:pt x="64" y="89"/>
                  </a:cubicBezTo>
                  <a:close/>
                  <a:moveTo>
                    <a:pt x="13" y="124"/>
                  </a:moveTo>
                  <a:cubicBezTo>
                    <a:pt x="13" y="125"/>
                    <a:pt x="13" y="125"/>
                    <a:pt x="13" y="125"/>
                  </a:cubicBezTo>
                  <a:cubicBezTo>
                    <a:pt x="13" y="124"/>
                    <a:pt x="13" y="124"/>
                    <a:pt x="13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9">
              <a:extLst>
                <a:ext uri="{FF2B5EF4-FFF2-40B4-BE49-F238E27FC236}">
                  <a16:creationId xmlns:a16="http://schemas.microsoft.com/office/drawing/2014/main" xmlns="" id="{AD300BA9-27D2-49F4-BC59-5F14C6EBC4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66628" y="5856963"/>
              <a:ext cx="243055" cy="249025"/>
            </a:xfrm>
            <a:custGeom>
              <a:avLst/>
              <a:gdLst>
                <a:gd name="T0" fmla="*/ 128 w 174"/>
                <a:gd name="T1" fmla="*/ 153 h 177"/>
                <a:gd name="T2" fmla="*/ 123 w 174"/>
                <a:gd name="T3" fmla="*/ 149 h 177"/>
                <a:gd name="T4" fmla="*/ 107 w 174"/>
                <a:gd name="T5" fmla="*/ 131 h 177"/>
                <a:gd name="T6" fmla="*/ 126 w 174"/>
                <a:gd name="T7" fmla="*/ 90 h 177"/>
                <a:gd name="T8" fmla="*/ 94 w 174"/>
                <a:gd name="T9" fmla="*/ 122 h 177"/>
                <a:gd name="T10" fmla="*/ 63 w 174"/>
                <a:gd name="T11" fmla="*/ 113 h 177"/>
                <a:gd name="T12" fmla="*/ 77 w 174"/>
                <a:gd name="T13" fmla="*/ 77 h 177"/>
                <a:gd name="T14" fmla="*/ 129 w 174"/>
                <a:gd name="T15" fmla="*/ 60 h 177"/>
                <a:gd name="T16" fmla="*/ 143 w 174"/>
                <a:gd name="T17" fmla="*/ 54 h 177"/>
                <a:gd name="T18" fmla="*/ 134 w 174"/>
                <a:gd name="T19" fmla="*/ 37 h 177"/>
                <a:gd name="T20" fmla="*/ 113 w 174"/>
                <a:gd name="T21" fmla="*/ 50 h 177"/>
                <a:gd name="T22" fmla="*/ 100 w 174"/>
                <a:gd name="T23" fmla="*/ 58 h 177"/>
                <a:gd name="T24" fmla="*/ 123 w 174"/>
                <a:gd name="T25" fmla="*/ 6 h 177"/>
                <a:gd name="T26" fmla="*/ 99 w 174"/>
                <a:gd name="T27" fmla="*/ 19 h 177"/>
                <a:gd name="T28" fmla="*/ 90 w 174"/>
                <a:gd name="T29" fmla="*/ 45 h 177"/>
                <a:gd name="T30" fmla="*/ 84 w 174"/>
                <a:gd name="T31" fmla="*/ 65 h 177"/>
                <a:gd name="T32" fmla="*/ 70 w 174"/>
                <a:gd name="T33" fmla="*/ 79 h 177"/>
                <a:gd name="T34" fmla="*/ 68 w 174"/>
                <a:gd name="T35" fmla="*/ 83 h 177"/>
                <a:gd name="T36" fmla="*/ 61 w 174"/>
                <a:gd name="T37" fmla="*/ 78 h 177"/>
                <a:gd name="T38" fmla="*/ 44 w 174"/>
                <a:gd name="T39" fmla="*/ 76 h 177"/>
                <a:gd name="T40" fmla="*/ 52 w 174"/>
                <a:gd name="T41" fmla="*/ 53 h 177"/>
                <a:gd name="T42" fmla="*/ 51 w 174"/>
                <a:gd name="T43" fmla="*/ 27 h 177"/>
                <a:gd name="T44" fmla="*/ 11 w 174"/>
                <a:gd name="T45" fmla="*/ 48 h 177"/>
                <a:gd name="T46" fmla="*/ 28 w 174"/>
                <a:gd name="T47" fmla="*/ 88 h 177"/>
                <a:gd name="T48" fmla="*/ 20 w 174"/>
                <a:gd name="T49" fmla="*/ 145 h 177"/>
                <a:gd name="T50" fmla="*/ 15 w 174"/>
                <a:gd name="T51" fmla="*/ 108 h 177"/>
                <a:gd name="T52" fmla="*/ 20 w 174"/>
                <a:gd name="T53" fmla="*/ 162 h 177"/>
                <a:gd name="T54" fmla="*/ 53 w 174"/>
                <a:gd name="T55" fmla="*/ 130 h 177"/>
                <a:gd name="T56" fmla="*/ 66 w 174"/>
                <a:gd name="T57" fmla="*/ 162 h 177"/>
                <a:gd name="T58" fmla="*/ 116 w 174"/>
                <a:gd name="T59" fmla="*/ 159 h 177"/>
                <a:gd name="T60" fmla="*/ 122 w 174"/>
                <a:gd name="T61" fmla="*/ 164 h 177"/>
                <a:gd name="T62" fmla="*/ 152 w 174"/>
                <a:gd name="T63" fmla="*/ 171 h 177"/>
                <a:gd name="T64" fmla="*/ 172 w 174"/>
                <a:gd name="T65" fmla="*/ 163 h 177"/>
                <a:gd name="T66" fmla="*/ 43 w 174"/>
                <a:gd name="T67" fmla="*/ 119 h 177"/>
                <a:gd name="T68" fmla="*/ 57 w 174"/>
                <a:gd name="T69" fmla="*/ 97 h 177"/>
                <a:gd name="T70" fmla="*/ 78 w 174"/>
                <a:gd name="T71" fmla="*/ 131 h 177"/>
                <a:gd name="T72" fmla="*/ 73 w 174"/>
                <a:gd name="T73" fmla="*/ 149 h 177"/>
                <a:gd name="T74" fmla="*/ 82 w 174"/>
                <a:gd name="T75" fmla="*/ 155 h 177"/>
                <a:gd name="T76" fmla="*/ 90 w 174"/>
                <a:gd name="T77" fmla="*/ 14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4" h="177">
                  <a:moveTo>
                    <a:pt x="159" y="160"/>
                  </a:moveTo>
                  <a:cubicBezTo>
                    <a:pt x="158" y="160"/>
                    <a:pt x="145" y="155"/>
                    <a:pt x="128" y="153"/>
                  </a:cubicBezTo>
                  <a:cubicBezTo>
                    <a:pt x="127" y="150"/>
                    <a:pt x="127" y="150"/>
                    <a:pt x="127" y="150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4" y="144"/>
                    <a:pt x="121" y="142"/>
                  </a:cubicBezTo>
                  <a:cubicBezTo>
                    <a:pt x="118" y="140"/>
                    <a:pt x="109" y="140"/>
                    <a:pt x="107" y="131"/>
                  </a:cubicBezTo>
                  <a:cubicBezTo>
                    <a:pt x="108" y="126"/>
                    <a:pt x="111" y="125"/>
                    <a:pt x="112" y="120"/>
                  </a:cubicBezTo>
                  <a:cubicBezTo>
                    <a:pt x="113" y="115"/>
                    <a:pt x="126" y="103"/>
                    <a:pt x="126" y="90"/>
                  </a:cubicBezTo>
                  <a:cubicBezTo>
                    <a:pt x="127" y="78"/>
                    <a:pt x="113" y="75"/>
                    <a:pt x="107" y="76"/>
                  </a:cubicBezTo>
                  <a:cubicBezTo>
                    <a:pt x="107" y="76"/>
                    <a:pt x="107" y="116"/>
                    <a:pt x="94" y="122"/>
                  </a:cubicBezTo>
                  <a:cubicBezTo>
                    <a:pt x="94" y="122"/>
                    <a:pt x="84" y="111"/>
                    <a:pt x="80" y="109"/>
                  </a:cubicBezTo>
                  <a:cubicBezTo>
                    <a:pt x="77" y="107"/>
                    <a:pt x="68" y="107"/>
                    <a:pt x="63" y="113"/>
                  </a:cubicBezTo>
                  <a:cubicBezTo>
                    <a:pt x="63" y="113"/>
                    <a:pt x="63" y="104"/>
                    <a:pt x="69" y="96"/>
                  </a:cubicBezTo>
                  <a:cubicBezTo>
                    <a:pt x="74" y="87"/>
                    <a:pt x="77" y="78"/>
                    <a:pt x="77" y="77"/>
                  </a:cubicBezTo>
                  <a:cubicBezTo>
                    <a:pt x="77" y="76"/>
                    <a:pt x="84" y="83"/>
                    <a:pt x="89" y="82"/>
                  </a:cubicBezTo>
                  <a:cubicBezTo>
                    <a:pt x="93" y="80"/>
                    <a:pt x="110" y="55"/>
                    <a:pt x="129" y="60"/>
                  </a:cubicBezTo>
                  <a:cubicBezTo>
                    <a:pt x="129" y="60"/>
                    <a:pt x="130" y="57"/>
                    <a:pt x="133" y="55"/>
                  </a:cubicBezTo>
                  <a:cubicBezTo>
                    <a:pt x="137" y="54"/>
                    <a:pt x="142" y="55"/>
                    <a:pt x="143" y="54"/>
                  </a:cubicBezTo>
                  <a:cubicBezTo>
                    <a:pt x="144" y="54"/>
                    <a:pt x="145" y="51"/>
                    <a:pt x="145" y="47"/>
                  </a:cubicBezTo>
                  <a:cubicBezTo>
                    <a:pt x="144" y="44"/>
                    <a:pt x="134" y="37"/>
                    <a:pt x="134" y="37"/>
                  </a:cubicBezTo>
                  <a:cubicBezTo>
                    <a:pt x="134" y="37"/>
                    <a:pt x="130" y="43"/>
                    <a:pt x="120" y="43"/>
                  </a:cubicBezTo>
                  <a:cubicBezTo>
                    <a:pt x="120" y="43"/>
                    <a:pt x="120" y="46"/>
                    <a:pt x="113" y="50"/>
                  </a:cubicBezTo>
                  <a:cubicBezTo>
                    <a:pt x="106" y="53"/>
                    <a:pt x="105" y="57"/>
                    <a:pt x="105" y="58"/>
                  </a:cubicBezTo>
                  <a:cubicBezTo>
                    <a:pt x="100" y="58"/>
                    <a:pt x="100" y="58"/>
                    <a:pt x="100" y="58"/>
                  </a:cubicBezTo>
                  <a:cubicBezTo>
                    <a:pt x="100" y="58"/>
                    <a:pt x="99" y="50"/>
                    <a:pt x="107" y="41"/>
                  </a:cubicBezTo>
                  <a:cubicBezTo>
                    <a:pt x="114" y="32"/>
                    <a:pt x="127" y="18"/>
                    <a:pt x="123" y="6"/>
                  </a:cubicBezTo>
                  <a:cubicBezTo>
                    <a:pt x="121" y="0"/>
                    <a:pt x="106" y="2"/>
                    <a:pt x="104" y="9"/>
                  </a:cubicBezTo>
                  <a:cubicBezTo>
                    <a:pt x="102" y="13"/>
                    <a:pt x="101" y="18"/>
                    <a:pt x="99" y="19"/>
                  </a:cubicBezTo>
                  <a:cubicBezTo>
                    <a:pt x="99" y="19"/>
                    <a:pt x="102" y="24"/>
                    <a:pt x="101" y="26"/>
                  </a:cubicBezTo>
                  <a:cubicBezTo>
                    <a:pt x="100" y="29"/>
                    <a:pt x="91" y="38"/>
                    <a:pt x="90" y="45"/>
                  </a:cubicBezTo>
                  <a:cubicBezTo>
                    <a:pt x="89" y="52"/>
                    <a:pt x="90" y="59"/>
                    <a:pt x="80" y="61"/>
                  </a:cubicBezTo>
                  <a:cubicBezTo>
                    <a:pt x="80" y="61"/>
                    <a:pt x="85" y="63"/>
                    <a:pt x="84" y="65"/>
                  </a:cubicBezTo>
                  <a:cubicBezTo>
                    <a:pt x="84" y="67"/>
                    <a:pt x="83" y="71"/>
                    <a:pt x="77" y="70"/>
                  </a:cubicBezTo>
                  <a:cubicBezTo>
                    <a:pt x="77" y="70"/>
                    <a:pt x="73" y="76"/>
                    <a:pt x="70" y="79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66" y="85"/>
                    <a:pt x="63" y="85"/>
                    <a:pt x="61" y="78"/>
                  </a:cubicBezTo>
                  <a:cubicBezTo>
                    <a:pt x="59" y="72"/>
                    <a:pt x="51" y="77"/>
                    <a:pt x="50" y="78"/>
                  </a:cubicBezTo>
                  <a:cubicBezTo>
                    <a:pt x="49" y="80"/>
                    <a:pt x="42" y="81"/>
                    <a:pt x="44" y="76"/>
                  </a:cubicBezTo>
                  <a:cubicBezTo>
                    <a:pt x="45" y="72"/>
                    <a:pt x="44" y="65"/>
                    <a:pt x="48" y="63"/>
                  </a:cubicBezTo>
                  <a:cubicBezTo>
                    <a:pt x="48" y="63"/>
                    <a:pt x="47" y="57"/>
                    <a:pt x="52" y="53"/>
                  </a:cubicBezTo>
                  <a:cubicBezTo>
                    <a:pt x="57" y="49"/>
                    <a:pt x="67" y="42"/>
                    <a:pt x="66" y="35"/>
                  </a:cubicBezTo>
                  <a:cubicBezTo>
                    <a:pt x="64" y="28"/>
                    <a:pt x="54" y="26"/>
                    <a:pt x="51" y="27"/>
                  </a:cubicBezTo>
                  <a:cubicBezTo>
                    <a:pt x="51" y="27"/>
                    <a:pt x="49" y="37"/>
                    <a:pt x="35" y="39"/>
                  </a:cubicBezTo>
                  <a:cubicBezTo>
                    <a:pt x="22" y="40"/>
                    <a:pt x="13" y="36"/>
                    <a:pt x="11" y="48"/>
                  </a:cubicBezTo>
                  <a:cubicBezTo>
                    <a:pt x="11" y="48"/>
                    <a:pt x="6" y="68"/>
                    <a:pt x="31" y="68"/>
                  </a:cubicBezTo>
                  <a:cubicBezTo>
                    <a:pt x="31" y="68"/>
                    <a:pt x="33" y="73"/>
                    <a:pt x="28" y="88"/>
                  </a:cubicBezTo>
                  <a:cubicBezTo>
                    <a:pt x="24" y="103"/>
                    <a:pt x="21" y="119"/>
                    <a:pt x="29" y="132"/>
                  </a:cubicBezTo>
                  <a:cubicBezTo>
                    <a:pt x="34" y="140"/>
                    <a:pt x="20" y="145"/>
                    <a:pt x="20" y="145"/>
                  </a:cubicBezTo>
                  <a:cubicBezTo>
                    <a:pt x="20" y="145"/>
                    <a:pt x="17" y="140"/>
                    <a:pt x="18" y="133"/>
                  </a:cubicBezTo>
                  <a:cubicBezTo>
                    <a:pt x="20" y="125"/>
                    <a:pt x="22" y="109"/>
                    <a:pt x="15" y="108"/>
                  </a:cubicBezTo>
                  <a:cubicBezTo>
                    <a:pt x="7" y="108"/>
                    <a:pt x="0" y="126"/>
                    <a:pt x="1" y="135"/>
                  </a:cubicBezTo>
                  <a:cubicBezTo>
                    <a:pt x="1" y="144"/>
                    <a:pt x="4" y="161"/>
                    <a:pt x="20" y="162"/>
                  </a:cubicBezTo>
                  <a:cubicBezTo>
                    <a:pt x="32" y="162"/>
                    <a:pt x="39" y="152"/>
                    <a:pt x="39" y="152"/>
                  </a:cubicBezTo>
                  <a:cubicBezTo>
                    <a:pt x="39" y="152"/>
                    <a:pt x="46" y="133"/>
                    <a:pt x="53" y="130"/>
                  </a:cubicBezTo>
                  <a:cubicBezTo>
                    <a:pt x="53" y="130"/>
                    <a:pt x="54" y="119"/>
                    <a:pt x="59" y="117"/>
                  </a:cubicBezTo>
                  <a:cubicBezTo>
                    <a:pt x="59" y="117"/>
                    <a:pt x="55" y="160"/>
                    <a:pt x="66" y="162"/>
                  </a:cubicBezTo>
                  <a:cubicBezTo>
                    <a:pt x="76" y="165"/>
                    <a:pt x="92" y="150"/>
                    <a:pt x="98" y="144"/>
                  </a:cubicBezTo>
                  <a:cubicBezTo>
                    <a:pt x="98" y="144"/>
                    <a:pt x="107" y="160"/>
                    <a:pt x="116" y="159"/>
                  </a:cubicBezTo>
                  <a:cubicBezTo>
                    <a:pt x="116" y="159"/>
                    <a:pt x="117" y="162"/>
                    <a:pt x="119" y="163"/>
                  </a:cubicBezTo>
                  <a:cubicBezTo>
                    <a:pt x="121" y="165"/>
                    <a:pt x="122" y="164"/>
                    <a:pt x="122" y="164"/>
                  </a:cubicBezTo>
                  <a:cubicBezTo>
                    <a:pt x="122" y="164"/>
                    <a:pt x="124" y="176"/>
                    <a:pt x="133" y="176"/>
                  </a:cubicBezTo>
                  <a:cubicBezTo>
                    <a:pt x="142" y="177"/>
                    <a:pt x="142" y="171"/>
                    <a:pt x="152" y="171"/>
                  </a:cubicBezTo>
                  <a:cubicBezTo>
                    <a:pt x="152" y="171"/>
                    <a:pt x="155" y="170"/>
                    <a:pt x="156" y="169"/>
                  </a:cubicBezTo>
                  <a:cubicBezTo>
                    <a:pt x="157" y="168"/>
                    <a:pt x="170" y="170"/>
                    <a:pt x="172" y="163"/>
                  </a:cubicBezTo>
                  <a:cubicBezTo>
                    <a:pt x="174" y="158"/>
                    <a:pt x="162" y="161"/>
                    <a:pt x="159" y="160"/>
                  </a:cubicBezTo>
                  <a:close/>
                  <a:moveTo>
                    <a:pt x="43" y="119"/>
                  </a:moveTo>
                  <a:cubicBezTo>
                    <a:pt x="43" y="119"/>
                    <a:pt x="41" y="97"/>
                    <a:pt x="4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3" y="112"/>
                    <a:pt x="43" y="119"/>
                  </a:cubicBezTo>
                  <a:close/>
                  <a:moveTo>
                    <a:pt x="78" y="131"/>
                  </a:moveTo>
                  <a:cubicBezTo>
                    <a:pt x="78" y="131"/>
                    <a:pt x="88" y="131"/>
                    <a:pt x="87" y="137"/>
                  </a:cubicBezTo>
                  <a:cubicBezTo>
                    <a:pt x="86" y="143"/>
                    <a:pt x="73" y="149"/>
                    <a:pt x="73" y="149"/>
                  </a:cubicBezTo>
                  <a:cubicBezTo>
                    <a:pt x="73" y="149"/>
                    <a:pt x="70" y="137"/>
                    <a:pt x="78" y="131"/>
                  </a:cubicBezTo>
                  <a:close/>
                  <a:moveTo>
                    <a:pt x="82" y="155"/>
                  </a:moveTo>
                  <a:cubicBezTo>
                    <a:pt x="82" y="155"/>
                    <a:pt x="80" y="150"/>
                    <a:pt x="87" y="146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87" y="153"/>
                    <a:pt x="82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0">
              <a:extLst>
                <a:ext uri="{FF2B5EF4-FFF2-40B4-BE49-F238E27FC236}">
                  <a16:creationId xmlns:a16="http://schemas.microsoft.com/office/drawing/2014/main" xmlns="" id="{42501CB6-2BB8-4E2F-AA4B-D31E49412D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6823" y="5875725"/>
              <a:ext cx="48611" cy="52022"/>
            </a:xfrm>
            <a:custGeom>
              <a:avLst/>
              <a:gdLst>
                <a:gd name="T0" fmla="*/ 1 w 35"/>
                <a:gd name="T1" fmla="*/ 12 h 37"/>
                <a:gd name="T2" fmla="*/ 11 w 35"/>
                <a:gd name="T3" fmla="*/ 0 h 37"/>
                <a:gd name="T4" fmla="*/ 25 w 35"/>
                <a:gd name="T5" fmla="*/ 9 h 37"/>
                <a:gd name="T6" fmla="*/ 33 w 35"/>
                <a:gd name="T7" fmla="*/ 24 h 37"/>
                <a:gd name="T8" fmla="*/ 21 w 35"/>
                <a:gd name="T9" fmla="*/ 36 h 37"/>
                <a:gd name="T10" fmla="*/ 6 w 35"/>
                <a:gd name="T11" fmla="*/ 33 h 37"/>
                <a:gd name="T12" fmla="*/ 6 w 35"/>
                <a:gd name="T13" fmla="*/ 28 h 37"/>
                <a:gd name="T14" fmla="*/ 0 w 35"/>
                <a:gd name="T15" fmla="*/ 20 h 37"/>
                <a:gd name="T16" fmla="*/ 4 w 35"/>
                <a:gd name="T17" fmla="*/ 16 h 37"/>
                <a:gd name="T18" fmla="*/ 1 w 35"/>
                <a:gd name="T1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7">
                  <a:moveTo>
                    <a:pt x="1" y="12"/>
                  </a:moveTo>
                  <a:cubicBezTo>
                    <a:pt x="1" y="12"/>
                    <a:pt x="1" y="0"/>
                    <a:pt x="11" y="0"/>
                  </a:cubicBezTo>
                  <a:cubicBezTo>
                    <a:pt x="20" y="0"/>
                    <a:pt x="22" y="6"/>
                    <a:pt x="25" y="9"/>
                  </a:cubicBezTo>
                  <a:cubicBezTo>
                    <a:pt x="29" y="12"/>
                    <a:pt x="35" y="18"/>
                    <a:pt x="33" y="24"/>
                  </a:cubicBezTo>
                  <a:cubicBezTo>
                    <a:pt x="31" y="30"/>
                    <a:pt x="25" y="35"/>
                    <a:pt x="21" y="36"/>
                  </a:cubicBezTo>
                  <a:cubicBezTo>
                    <a:pt x="18" y="37"/>
                    <a:pt x="6" y="33"/>
                    <a:pt x="6" y="33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0" y="23"/>
                    <a:pt x="0" y="20"/>
                  </a:cubicBezTo>
                  <a:cubicBezTo>
                    <a:pt x="1" y="17"/>
                    <a:pt x="3" y="17"/>
                    <a:pt x="4" y="16"/>
                  </a:cubicBezTo>
                  <a:cubicBezTo>
                    <a:pt x="4" y="14"/>
                    <a:pt x="2" y="13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1">
              <a:extLst>
                <a:ext uri="{FF2B5EF4-FFF2-40B4-BE49-F238E27FC236}">
                  <a16:creationId xmlns:a16="http://schemas.microsoft.com/office/drawing/2014/main" xmlns="" id="{B830EA0D-A3E6-4EB0-87A3-1951480F9B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3411" y="5948216"/>
              <a:ext cx="41788" cy="51170"/>
            </a:xfrm>
            <a:custGeom>
              <a:avLst/>
              <a:gdLst>
                <a:gd name="T0" fmla="*/ 1 w 30"/>
                <a:gd name="T1" fmla="*/ 10 h 36"/>
                <a:gd name="T2" fmla="*/ 9 w 30"/>
                <a:gd name="T3" fmla="*/ 0 h 36"/>
                <a:gd name="T4" fmla="*/ 29 w 30"/>
                <a:gd name="T5" fmla="*/ 18 h 36"/>
                <a:gd name="T6" fmla="*/ 11 w 30"/>
                <a:gd name="T7" fmla="*/ 36 h 36"/>
                <a:gd name="T8" fmla="*/ 9 w 30"/>
                <a:gd name="T9" fmla="*/ 31 h 36"/>
                <a:gd name="T10" fmla="*/ 6 w 30"/>
                <a:gd name="T11" fmla="*/ 30 h 36"/>
                <a:gd name="T12" fmla="*/ 1 w 30"/>
                <a:gd name="T13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1" y="10"/>
                  </a:moveTo>
                  <a:cubicBezTo>
                    <a:pt x="1" y="10"/>
                    <a:pt x="0" y="0"/>
                    <a:pt x="9" y="0"/>
                  </a:cubicBezTo>
                  <a:cubicBezTo>
                    <a:pt x="19" y="0"/>
                    <a:pt x="30" y="14"/>
                    <a:pt x="29" y="18"/>
                  </a:cubicBezTo>
                  <a:cubicBezTo>
                    <a:pt x="29" y="23"/>
                    <a:pt x="22" y="32"/>
                    <a:pt x="11" y="3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7" y="24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2">
              <a:extLst>
                <a:ext uri="{FF2B5EF4-FFF2-40B4-BE49-F238E27FC236}">
                  <a16:creationId xmlns:a16="http://schemas.microsoft.com/office/drawing/2014/main" xmlns="" id="{7ACD6CD7-AA79-4113-B344-95E0AAD86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472" y="5839907"/>
              <a:ext cx="197856" cy="264376"/>
            </a:xfrm>
            <a:custGeom>
              <a:avLst/>
              <a:gdLst>
                <a:gd name="T0" fmla="*/ 49 w 142"/>
                <a:gd name="T1" fmla="*/ 82 h 188"/>
                <a:gd name="T2" fmla="*/ 33 w 142"/>
                <a:gd name="T3" fmla="*/ 112 h 188"/>
                <a:gd name="T4" fmla="*/ 25 w 142"/>
                <a:gd name="T5" fmla="*/ 129 h 188"/>
                <a:gd name="T6" fmla="*/ 11 w 142"/>
                <a:gd name="T7" fmla="*/ 152 h 188"/>
                <a:gd name="T8" fmla="*/ 6 w 142"/>
                <a:gd name="T9" fmla="*/ 152 h 188"/>
                <a:gd name="T10" fmla="*/ 0 w 142"/>
                <a:gd name="T11" fmla="*/ 170 h 188"/>
                <a:gd name="T12" fmla="*/ 19 w 142"/>
                <a:gd name="T13" fmla="*/ 188 h 188"/>
                <a:gd name="T14" fmla="*/ 32 w 142"/>
                <a:gd name="T15" fmla="*/ 172 h 188"/>
                <a:gd name="T16" fmla="*/ 52 w 142"/>
                <a:gd name="T17" fmla="*/ 100 h 188"/>
                <a:gd name="T18" fmla="*/ 64 w 142"/>
                <a:gd name="T19" fmla="*/ 92 h 188"/>
                <a:gd name="T20" fmla="*/ 81 w 142"/>
                <a:gd name="T21" fmla="*/ 82 h 188"/>
                <a:gd name="T22" fmla="*/ 91 w 142"/>
                <a:gd name="T23" fmla="*/ 96 h 188"/>
                <a:gd name="T24" fmla="*/ 100 w 142"/>
                <a:gd name="T25" fmla="*/ 91 h 188"/>
                <a:gd name="T26" fmla="*/ 99 w 142"/>
                <a:gd name="T27" fmla="*/ 98 h 188"/>
                <a:gd name="T28" fmla="*/ 89 w 142"/>
                <a:gd name="T29" fmla="*/ 114 h 188"/>
                <a:gd name="T30" fmla="*/ 86 w 142"/>
                <a:gd name="T31" fmla="*/ 128 h 188"/>
                <a:gd name="T32" fmla="*/ 88 w 142"/>
                <a:gd name="T33" fmla="*/ 154 h 188"/>
                <a:gd name="T34" fmla="*/ 104 w 142"/>
                <a:gd name="T35" fmla="*/ 141 h 188"/>
                <a:gd name="T36" fmla="*/ 124 w 142"/>
                <a:gd name="T37" fmla="*/ 146 h 188"/>
                <a:gd name="T38" fmla="*/ 115 w 142"/>
                <a:gd name="T39" fmla="*/ 115 h 188"/>
                <a:gd name="T40" fmla="*/ 107 w 142"/>
                <a:gd name="T41" fmla="*/ 129 h 188"/>
                <a:gd name="T42" fmla="*/ 97 w 142"/>
                <a:gd name="T43" fmla="*/ 129 h 188"/>
                <a:gd name="T44" fmla="*/ 100 w 142"/>
                <a:gd name="T45" fmla="*/ 116 h 188"/>
                <a:gd name="T46" fmla="*/ 123 w 142"/>
                <a:gd name="T47" fmla="*/ 80 h 188"/>
                <a:gd name="T48" fmla="*/ 108 w 142"/>
                <a:gd name="T49" fmla="*/ 76 h 188"/>
                <a:gd name="T50" fmla="*/ 102 w 142"/>
                <a:gd name="T51" fmla="*/ 65 h 188"/>
                <a:gd name="T52" fmla="*/ 121 w 142"/>
                <a:gd name="T53" fmla="*/ 62 h 188"/>
                <a:gd name="T54" fmla="*/ 134 w 142"/>
                <a:gd name="T55" fmla="*/ 51 h 188"/>
                <a:gd name="T56" fmla="*/ 107 w 142"/>
                <a:gd name="T57" fmla="*/ 41 h 188"/>
                <a:gd name="T58" fmla="*/ 117 w 142"/>
                <a:gd name="T59" fmla="*/ 23 h 188"/>
                <a:gd name="T60" fmla="*/ 104 w 142"/>
                <a:gd name="T61" fmla="*/ 1 h 188"/>
                <a:gd name="T62" fmla="*/ 93 w 142"/>
                <a:gd name="T63" fmla="*/ 12 h 188"/>
                <a:gd name="T64" fmla="*/ 95 w 142"/>
                <a:gd name="T65" fmla="*/ 30 h 188"/>
                <a:gd name="T66" fmla="*/ 74 w 142"/>
                <a:gd name="T67" fmla="*/ 66 h 188"/>
                <a:gd name="T68" fmla="*/ 64 w 142"/>
                <a:gd name="T69" fmla="*/ 69 h 188"/>
                <a:gd name="T70" fmla="*/ 49 w 142"/>
                <a:gd name="T71" fmla="*/ 8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2" h="188">
                  <a:moveTo>
                    <a:pt x="49" y="82"/>
                  </a:moveTo>
                  <a:cubicBezTo>
                    <a:pt x="49" y="82"/>
                    <a:pt x="52" y="93"/>
                    <a:pt x="33" y="112"/>
                  </a:cubicBezTo>
                  <a:cubicBezTo>
                    <a:pt x="33" y="112"/>
                    <a:pt x="34" y="122"/>
                    <a:pt x="25" y="129"/>
                  </a:cubicBezTo>
                  <a:cubicBezTo>
                    <a:pt x="25" y="129"/>
                    <a:pt x="28" y="138"/>
                    <a:pt x="11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0" y="156"/>
                    <a:pt x="0" y="170"/>
                  </a:cubicBezTo>
                  <a:cubicBezTo>
                    <a:pt x="1" y="183"/>
                    <a:pt x="9" y="187"/>
                    <a:pt x="19" y="188"/>
                  </a:cubicBezTo>
                  <a:cubicBezTo>
                    <a:pt x="29" y="188"/>
                    <a:pt x="32" y="184"/>
                    <a:pt x="32" y="172"/>
                  </a:cubicBezTo>
                  <a:cubicBezTo>
                    <a:pt x="32" y="154"/>
                    <a:pt x="47" y="141"/>
                    <a:pt x="52" y="100"/>
                  </a:cubicBezTo>
                  <a:cubicBezTo>
                    <a:pt x="52" y="100"/>
                    <a:pt x="53" y="95"/>
                    <a:pt x="64" y="92"/>
                  </a:cubicBezTo>
                  <a:cubicBezTo>
                    <a:pt x="76" y="90"/>
                    <a:pt x="81" y="82"/>
                    <a:pt x="81" y="82"/>
                  </a:cubicBezTo>
                  <a:cubicBezTo>
                    <a:pt x="81" y="82"/>
                    <a:pt x="83" y="96"/>
                    <a:pt x="91" y="96"/>
                  </a:cubicBezTo>
                  <a:cubicBezTo>
                    <a:pt x="98" y="95"/>
                    <a:pt x="97" y="90"/>
                    <a:pt x="100" y="91"/>
                  </a:cubicBezTo>
                  <a:cubicBezTo>
                    <a:pt x="103" y="91"/>
                    <a:pt x="103" y="94"/>
                    <a:pt x="99" y="98"/>
                  </a:cubicBezTo>
                  <a:cubicBezTo>
                    <a:pt x="95" y="102"/>
                    <a:pt x="95" y="111"/>
                    <a:pt x="89" y="114"/>
                  </a:cubicBezTo>
                  <a:cubicBezTo>
                    <a:pt x="89" y="114"/>
                    <a:pt x="90" y="122"/>
                    <a:pt x="86" y="128"/>
                  </a:cubicBezTo>
                  <a:cubicBezTo>
                    <a:pt x="82" y="133"/>
                    <a:pt x="75" y="149"/>
                    <a:pt x="88" y="154"/>
                  </a:cubicBezTo>
                  <a:cubicBezTo>
                    <a:pt x="95" y="156"/>
                    <a:pt x="96" y="143"/>
                    <a:pt x="104" y="141"/>
                  </a:cubicBezTo>
                  <a:cubicBezTo>
                    <a:pt x="112" y="139"/>
                    <a:pt x="106" y="147"/>
                    <a:pt x="124" y="146"/>
                  </a:cubicBezTo>
                  <a:cubicBezTo>
                    <a:pt x="142" y="145"/>
                    <a:pt x="139" y="122"/>
                    <a:pt x="115" y="115"/>
                  </a:cubicBezTo>
                  <a:cubicBezTo>
                    <a:pt x="115" y="115"/>
                    <a:pt x="110" y="115"/>
                    <a:pt x="107" y="129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7" y="129"/>
                    <a:pt x="97" y="121"/>
                    <a:pt x="100" y="116"/>
                  </a:cubicBezTo>
                  <a:cubicBezTo>
                    <a:pt x="105" y="107"/>
                    <a:pt x="123" y="90"/>
                    <a:pt x="123" y="80"/>
                  </a:cubicBezTo>
                  <a:cubicBezTo>
                    <a:pt x="123" y="75"/>
                    <a:pt x="108" y="76"/>
                    <a:pt x="108" y="76"/>
                  </a:cubicBezTo>
                  <a:cubicBezTo>
                    <a:pt x="108" y="76"/>
                    <a:pt x="100" y="73"/>
                    <a:pt x="102" y="65"/>
                  </a:cubicBezTo>
                  <a:cubicBezTo>
                    <a:pt x="103" y="60"/>
                    <a:pt x="116" y="57"/>
                    <a:pt x="121" y="62"/>
                  </a:cubicBezTo>
                  <a:cubicBezTo>
                    <a:pt x="121" y="62"/>
                    <a:pt x="132" y="63"/>
                    <a:pt x="134" y="51"/>
                  </a:cubicBezTo>
                  <a:cubicBezTo>
                    <a:pt x="135" y="41"/>
                    <a:pt x="113" y="39"/>
                    <a:pt x="107" y="41"/>
                  </a:cubicBezTo>
                  <a:cubicBezTo>
                    <a:pt x="103" y="41"/>
                    <a:pt x="115" y="25"/>
                    <a:pt x="117" y="23"/>
                  </a:cubicBezTo>
                  <a:cubicBezTo>
                    <a:pt x="119" y="21"/>
                    <a:pt x="122" y="1"/>
                    <a:pt x="104" y="1"/>
                  </a:cubicBezTo>
                  <a:cubicBezTo>
                    <a:pt x="104" y="1"/>
                    <a:pt x="92" y="0"/>
                    <a:pt x="93" y="12"/>
                  </a:cubicBezTo>
                  <a:cubicBezTo>
                    <a:pt x="93" y="12"/>
                    <a:pt x="95" y="19"/>
                    <a:pt x="95" y="30"/>
                  </a:cubicBezTo>
                  <a:cubicBezTo>
                    <a:pt x="95" y="40"/>
                    <a:pt x="86" y="59"/>
                    <a:pt x="74" y="66"/>
                  </a:cubicBezTo>
                  <a:cubicBezTo>
                    <a:pt x="74" y="66"/>
                    <a:pt x="69" y="63"/>
                    <a:pt x="64" y="69"/>
                  </a:cubicBezTo>
                  <a:cubicBezTo>
                    <a:pt x="58" y="75"/>
                    <a:pt x="52" y="84"/>
                    <a:pt x="49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3">
              <a:extLst>
                <a:ext uri="{FF2B5EF4-FFF2-40B4-BE49-F238E27FC236}">
                  <a16:creationId xmlns:a16="http://schemas.microsoft.com/office/drawing/2014/main" xmlns="" id="{00180B9A-8305-42A5-AAA3-2BE8013FE47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4293" y="5856963"/>
              <a:ext cx="174829" cy="247320"/>
            </a:xfrm>
            <a:custGeom>
              <a:avLst/>
              <a:gdLst>
                <a:gd name="T0" fmla="*/ 63 w 125"/>
                <a:gd name="T1" fmla="*/ 1 h 176"/>
                <a:gd name="T2" fmla="*/ 52 w 125"/>
                <a:gd name="T3" fmla="*/ 14 h 176"/>
                <a:gd name="T4" fmla="*/ 54 w 125"/>
                <a:gd name="T5" fmla="*/ 49 h 176"/>
                <a:gd name="T6" fmla="*/ 7 w 125"/>
                <a:gd name="T7" fmla="*/ 73 h 176"/>
                <a:gd name="T8" fmla="*/ 0 w 125"/>
                <a:gd name="T9" fmla="*/ 86 h 176"/>
                <a:gd name="T10" fmla="*/ 17 w 125"/>
                <a:gd name="T11" fmla="*/ 106 h 176"/>
                <a:gd name="T12" fmla="*/ 34 w 125"/>
                <a:gd name="T13" fmla="*/ 101 h 176"/>
                <a:gd name="T14" fmla="*/ 48 w 125"/>
                <a:gd name="T15" fmla="*/ 76 h 176"/>
                <a:gd name="T16" fmla="*/ 33 w 125"/>
                <a:gd name="T17" fmla="*/ 128 h 176"/>
                <a:gd name="T18" fmla="*/ 21 w 125"/>
                <a:gd name="T19" fmla="*/ 132 h 176"/>
                <a:gd name="T20" fmla="*/ 24 w 125"/>
                <a:gd name="T21" fmla="*/ 168 h 176"/>
                <a:gd name="T22" fmla="*/ 55 w 125"/>
                <a:gd name="T23" fmla="*/ 128 h 176"/>
                <a:gd name="T24" fmla="*/ 65 w 125"/>
                <a:gd name="T25" fmla="*/ 133 h 176"/>
                <a:gd name="T26" fmla="*/ 76 w 125"/>
                <a:gd name="T27" fmla="*/ 139 h 176"/>
                <a:gd name="T28" fmla="*/ 84 w 125"/>
                <a:gd name="T29" fmla="*/ 139 h 176"/>
                <a:gd name="T30" fmla="*/ 95 w 125"/>
                <a:gd name="T31" fmla="*/ 149 h 176"/>
                <a:gd name="T32" fmla="*/ 111 w 125"/>
                <a:gd name="T33" fmla="*/ 160 h 176"/>
                <a:gd name="T34" fmla="*/ 124 w 125"/>
                <a:gd name="T35" fmla="*/ 144 h 176"/>
                <a:gd name="T36" fmla="*/ 105 w 125"/>
                <a:gd name="T37" fmla="*/ 129 h 176"/>
                <a:gd name="T38" fmla="*/ 76 w 125"/>
                <a:gd name="T39" fmla="*/ 112 h 176"/>
                <a:gd name="T40" fmla="*/ 65 w 125"/>
                <a:gd name="T41" fmla="*/ 107 h 176"/>
                <a:gd name="T42" fmla="*/ 58 w 125"/>
                <a:gd name="T43" fmla="*/ 106 h 176"/>
                <a:gd name="T44" fmla="*/ 63 w 125"/>
                <a:gd name="T45" fmla="*/ 68 h 176"/>
                <a:gd name="T46" fmla="*/ 80 w 125"/>
                <a:gd name="T47" fmla="*/ 64 h 176"/>
                <a:gd name="T48" fmla="*/ 102 w 125"/>
                <a:gd name="T49" fmla="*/ 47 h 176"/>
                <a:gd name="T50" fmla="*/ 89 w 125"/>
                <a:gd name="T51" fmla="*/ 39 h 176"/>
                <a:gd name="T52" fmla="*/ 74 w 125"/>
                <a:gd name="T53" fmla="*/ 37 h 176"/>
                <a:gd name="T54" fmla="*/ 65 w 125"/>
                <a:gd name="T55" fmla="*/ 46 h 176"/>
                <a:gd name="T56" fmla="*/ 75 w 125"/>
                <a:gd name="T57" fmla="*/ 24 h 176"/>
                <a:gd name="T58" fmla="*/ 63 w 125"/>
                <a:gd name="T59" fmla="*/ 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5" h="176">
                  <a:moveTo>
                    <a:pt x="63" y="1"/>
                  </a:moveTo>
                  <a:cubicBezTo>
                    <a:pt x="63" y="1"/>
                    <a:pt x="52" y="1"/>
                    <a:pt x="52" y="14"/>
                  </a:cubicBezTo>
                  <a:cubicBezTo>
                    <a:pt x="52" y="27"/>
                    <a:pt x="58" y="36"/>
                    <a:pt x="54" y="49"/>
                  </a:cubicBezTo>
                  <a:cubicBezTo>
                    <a:pt x="49" y="63"/>
                    <a:pt x="22" y="74"/>
                    <a:pt x="7" y="73"/>
                  </a:cubicBezTo>
                  <a:cubicBezTo>
                    <a:pt x="7" y="73"/>
                    <a:pt x="0" y="76"/>
                    <a:pt x="0" y="86"/>
                  </a:cubicBezTo>
                  <a:cubicBezTo>
                    <a:pt x="0" y="95"/>
                    <a:pt x="9" y="105"/>
                    <a:pt x="17" y="106"/>
                  </a:cubicBezTo>
                  <a:cubicBezTo>
                    <a:pt x="25" y="106"/>
                    <a:pt x="29" y="101"/>
                    <a:pt x="34" y="101"/>
                  </a:cubicBezTo>
                  <a:cubicBezTo>
                    <a:pt x="34" y="101"/>
                    <a:pt x="42" y="78"/>
                    <a:pt x="48" y="76"/>
                  </a:cubicBezTo>
                  <a:cubicBezTo>
                    <a:pt x="48" y="76"/>
                    <a:pt x="41" y="118"/>
                    <a:pt x="33" y="128"/>
                  </a:cubicBezTo>
                  <a:cubicBezTo>
                    <a:pt x="33" y="128"/>
                    <a:pt x="24" y="123"/>
                    <a:pt x="21" y="132"/>
                  </a:cubicBezTo>
                  <a:cubicBezTo>
                    <a:pt x="18" y="141"/>
                    <a:pt x="8" y="160"/>
                    <a:pt x="24" y="168"/>
                  </a:cubicBezTo>
                  <a:cubicBezTo>
                    <a:pt x="40" y="176"/>
                    <a:pt x="51" y="133"/>
                    <a:pt x="55" y="128"/>
                  </a:cubicBezTo>
                  <a:cubicBezTo>
                    <a:pt x="55" y="128"/>
                    <a:pt x="60" y="132"/>
                    <a:pt x="65" y="133"/>
                  </a:cubicBezTo>
                  <a:cubicBezTo>
                    <a:pt x="70" y="133"/>
                    <a:pt x="76" y="138"/>
                    <a:pt x="76" y="139"/>
                  </a:cubicBezTo>
                  <a:cubicBezTo>
                    <a:pt x="76" y="140"/>
                    <a:pt x="84" y="139"/>
                    <a:pt x="84" y="139"/>
                  </a:cubicBezTo>
                  <a:cubicBezTo>
                    <a:pt x="84" y="139"/>
                    <a:pt x="90" y="142"/>
                    <a:pt x="95" y="149"/>
                  </a:cubicBezTo>
                  <a:cubicBezTo>
                    <a:pt x="100" y="156"/>
                    <a:pt x="104" y="160"/>
                    <a:pt x="111" y="160"/>
                  </a:cubicBezTo>
                  <a:cubicBezTo>
                    <a:pt x="118" y="160"/>
                    <a:pt x="125" y="155"/>
                    <a:pt x="124" y="144"/>
                  </a:cubicBezTo>
                  <a:cubicBezTo>
                    <a:pt x="124" y="134"/>
                    <a:pt x="116" y="129"/>
                    <a:pt x="105" y="129"/>
                  </a:cubicBezTo>
                  <a:cubicBezTo>
                    <a:pt x="105" y="129"/>
                    <a:pt x="84" y="121"/>
                    <a:pt x="76" y="112"/>
                  </a:cubicBezTo>
                  <a:cubicBezTo>
                    <a:pt x="76" y="112"/>
                    <a:pt x="69" y="110"/>
                    <a:pt x="65" y="107"/>
                  </a:cubicBezTo>
                  <a:cubicBezTo>
                    <a:pt x="62" y="105"/>
                    <a:pt x="58" y="106"/>
                    <a:pt x="58" y="106"/>
                  </a:cubicBezTo>
                  <a:cubicBezTo>
                    <a:pt x="58" y="106"/>
                    <a:pt x="61" y="71"/>
                    <a:pt x="63" y="68"/>
                  </a:cubicBezTo>
                  <a:cubicBezTo>
                    <a:pt x="65" y="64"/>
                    <a:pt x="67" y="60"/>
                    <a:pt x="80" y="64"/>
                  </a:cubicBezTo>
                  <a:cubicBezTo>
                    <a:pt x="92" y="69"/>
                    <a:pt x="101" y="54"/>
                    <a:pt x="102" y="47"/>
                  </a:cubicBezTo>
                  <a:cubicBezTo>
                    <a:pt x="102" y="47"/>
                    <a:pt x="97" y="41"/>
                    <a:pt x="89" y="39"/>
                  </a:cubicBezTo>
                  <a:cubicBezTo>
                    <a:pt x="81" y="38"/>
                    <a:pt x="74" y="37"/>
                    <a:pt x="74" y="37"/>
                  </a:cubicBezTo>
                  <a:cubicBezTo>
                    <a:pt x="74" y="37"/>
                    <a:pt x="72" y="46"/>
                    <a:pt x="65" y="46"/>
                  </a:cubicBezTo>
                  <a:cubicBezTo>
                    <a:pt x="65" y="46"/>
                    <a:pt x="73" y="30"/>
                    <a:pt x="75" y="24"/>
                  </a:cubicBezTo>
                  <a:cubicBezTo>
                    <a:pt x="77" y="18"/>
                    <a:pt x="80" y="0"/>
                    <a:pt x="6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4">
              <a:extLst>
                <a:ext uri="{FF2B5EF4-FFF2-40B4-BE49-F238E27FC236}">
                  <a16:creationId xmlns:a16="http://schemas.microsoft.com/office/drawing/2014/main" xmlns="" id="{C33D1E6F-2DF7-4DAF-837E-67040A42A4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89824" y="5826261"/>
              <a:ext cx="204678" cy="323221"/>
            </a:xfrm>
            <a:custGeom>
              <a:avLst/>
              <a:gdLst>
                <a:gd name="T0" fmla="*/ 109 w 147"/>
                <a:gd name="T1" fmla="*/ 88 h 230"/>
                <a:gd name="T2" fmla="*/ 101 w 147"/>
                <a:gd name="T3" fmla="*/ 74 h 230"/>
                <a:gd name="T4" fmla="*/ 109 w 147"/>
                <a:gd name="T5" fmla="*/ 42 h 230"/>
                <a:gd name="T6" fmla="*/ 116 w 147"/>
                <a:gd name="T7" fmla="*/ 20 h 230"/>
                <a:gd name="T8" fmla="*/ 103 w 147"/>
                <a:gd name="T9" fmla="*/ 4 h 230"/>
                <a:gd name="T10" fmla="*/ 93 w 147"/>
                <a:gd name="T11" fmla="*/ 7 h 230"/>
                <a:gd name="T12" fmla="*/ 88 w 147"/>
                <a:gd name="T13" fmla="*/ 44 h 230"/>
                <a:gd name="T14" fmla="*/ 80 w 147"/>
                <a:gd name="T15" fmla="*/ 56 h 230"/>
                <a:gd name="T16" fmla="*/ 67 w 147"/>
                <a:gd name="T17" fmla="*/ 69 h 230"/>
                <a:gd name="T18" fmla="*/ 62 w 147"/>
                <a:gd name="T19" fmla="*/ 26 h 230"/>
                <a:gd name="T20" fmla="*/ 54 w 147"/>
                <a:gd name="T21" fmla="*/ 34 h 230"/>
                <a:gd name="T22" fmla="*/ 53 w 147"/>
                <a:gd name="T23" fmla="*/ 40 h 230"/>
                <a:gd name="T24" fmla="*/ 49 w 147"/>
                <a:gd name="T25" fmla="*/ 61 h 230"/>
                <a:gd name="T26" fmla="*/ 30 w 147"/>
                <a:gd name="T27" fmla="*/ 27 h 230"/>
                <a:gd name="T28" fmla="*/ 28 w 147"/>
                <a:gd name="T29" fmla="*/ 54 h 230"/>
                <a:gd name="T30" fmla="*/ 40 w 147"/>
                <a:gd name="T31" fmla="*/ 111 h 230"/>
                <a:gd name="T32" fmla="*/ 39 w 147"/>
                <a:gd name="T33" fmla="*/ 129 h 230"/>
                <a:gd name="T34" fmla="*/ 25 w 147"/>
                <a:gd name="T35" fmla="*/ 135 h 230"/>
                <a:gd name="T36" fmla="*/ 2 w 147"/>
                <a:gd name="T37" fmla="*/ 157 h 230"/>
                <a:gd name="T38" fmla="*/ 5 w 147"/>
                <a:gd name="T39" fmla="*/ 167 h 230"/>
                <a:gd name="T40" fmla="*/ 10 w 147"/>
                <a:gd name="T41" fmla="*/ 171 h 230"/>
                <a:gd name="T42" fmla="*/ 13 w 147"/>
                <a:gd name="T43" fmla="*/ 169 h 230"/>
                <a:gd name="T44" fmla="*/ 19 w 147"/>
                <a:gd name="T45" fmla="*/ 170 h 230"/>
                <a:gd name="T46" fmla="*/ 42 w 147"/>
                <a:gd name="T47" fmla="*/ 150 h 230"/>
                <a:gd name="T48" fmla="*/ 119 w 147"/>
                <a:gd name="T49" fmla="*/ 97 h 230"/>
                <a:gd name="T50" fmla="*/ 122 w 147"/>
                <a:gd name="T51" fmla="*/ 113 h 230"/>
                <a:gd name="T52" fmla="*/ 92 w 147"/>
                <a:gd name="T53" fmla="*/ 125 h 230"/>
                <a:gd name="T54" fmla="*/ 78 w 147"/>
                <a:gd name="T55" fmla="*/ 133 h 230"/>
                <a:gd name="T56" fmla="*/ 73 w 147"/>
                <a:gd name="T57" fmla="*/ 152 h 230"/>
                <a:gd name="T58" fmla="*/ 70 w 147"/>
                <a:gd name="T59" fmla="*/ 176 h 230"/>
                <a:gd name="T60" fmla="*/ 67 w 147"/>
                <a:gd name="T61" fmla="*/ 193 h 230"/>
                <a:gd name="T62" fmla="*/ 62 w 147"/>
                <a:gd name="T63" fmla="*/ 208 h 230"/>
                <a:gd name="T64" fmla="*/ 79 w 147"/>
                <a:gd name="T65" fmla="*/ 229 h 230"/>
                <a:gd name="T66" fmla="*/ 120 w 147"/>
                <a:gd name="T67" fmla="*/ 190 h 230"/>
                <a:gd name="T68" fmla="*/ 92 w 147"/>
                <a:gd name="T69" fmla="*/ 176 h 230"/>
                <a:gd name="T70" fmla="*/ 94 w 147"/>
                <a:gd name="T71" fmla="*/ 137 h 230"/>
                <a:gd name="T72" fmla="*/ 114 w 147"/>
                <a:gd name="T73" fmla="*/ 125 h 230"/>
                <a:gd name="T74" fmla="*/ 147 w 147"/>
                <a:gd name="T75" fmla="*/ 118 h 230"/>
                <a:gd name="T76" fmla="*/ 89 w 147"/>
                <a:gd name="T77" fmla="*/ 92 h 230"/>
                <a:gd name="T78" fmla="*/ 76 w 147"/>
                <a:gd name="T79" fmla="*/ 83 h 230"/>
                <a:gd name="T80" fmla="*/ 79 w 147"/>
                <a:gd name="T81" fmla="*/ 209 h 230"/>
                <a:gd name="T82" fmla="*/ 78 w 147"/>
                <a:gd name="T83" fmla="*/ 20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7" h="230">
                  <a:moveTo>
                    <a:pt x="140" y="101"/>
                  </a:moveTo>
                  <a:cubicBezTo>
                    <a:pt x="139" y="94"/>
                    <a:pt x="126" y="86"/>
                    <a:pt x="109" y="88"/>
                  </a:cubicBezTo>
                  <a:cubicBezTo>
                    <a:pt x="109" y="88"/>
                    <a:pt x="110" y="86"/>
                    <a:pt x="110" y="82"/>
                  </a:cubicBezTo>
                  <a:cubicBezTo>
                    <a:pt x="109" y="77"/>
                    <a:pt x="106" y="75"/>
                    <a:pt x="101" y="74"/>
                  </a:cubicBezTo>
                  <a:cubicBezTo>
                    <a:pt x="101" y="74"/>
                    <a:pt x="96" y="69"/>
                    <a:pt x="105" y="53"/>
                  </a:cubicBezTo>
                  <a:cubicBezTo>
                    <a:pt x="105" y="53"/>
                    <a:pt x="105" y="47"/>
                    <a:pt x="109" y="42"/>
                  </a:cubicBezTo>
                  <a:cubicBezTo>
                    <a:pt x="114" y="37"/>
                    <a:pt x="129" y="27"/>
                    <a:pt x="129" y="22"/>
                  </a:cubicBezTo>
                  <a:cubicBezTo>
                    <a:pt x="128" y="17"/>
                    <a:pt x="116" y="20"/>
                    <a:pt x="116" y="20"/>
                  </a:cubicBezTo>
                  <a:cubicBezTo>
                    <a:pt x="116" y="20"/>
                    <a:pt x="113" y="4"/>
                    <a:pt x="112" y="2"/>
                  </a:cubicBezTo>
                  <a:cubicBezTo>
                    <a:pt x="111" y="0"/>
                    <a:pt x="105" y="3"/>
                    <a:pt x="103" y="4"/>
                  </a:cubicBezTo>
                  <a:cubicBezTo>
                    <a:pt x="102" y="5"/>
                    <a:pt x="101" y="1"/>
                    <a:pt x="99" y="1"/>
                  </a:cubicBezTo>
                  <a:cubicBezTo>
                    <a:pt x="97" y="0"/>
                    <a:pt x="92" y="2"/>
                    <a:pt x="93" y="7"/>
                  </a:cubicBezTo>
                  <a:cubicBezTo>
                    <a:pt x="94" y="11"/>
                    <a:pt x="90" y="24"/>
                    <a:pt x="88" y="33"/>
                  </a:cubicBezTo>
                  <a:cubicBezTo>
                    <a:pt x="87" y="38"/>
                    <a:pt x="88" y="44"/>
                    <a:pt x="88" y="44"/>
                  </a:cubicBezTo>
                  <a:cubicBezTo>
                    <a:pt x="88" y="44"/>
                    <a:pt x="83" y="47"/>
                    <a:pt x="83" y="50"/>
                  </a:cubicBezTo>
                  <a:cubicBezTo>
                    <a:pt x="83" y="52"/>
                    <a:pt x="83" y="54"/>
                    <a:pt x="80" y="56"/>
                  </a:cubicBezTo>
                  <a:cubicBezTo>
                    <a:pt x="78" y="57"/>
                    <a:pt x="69" y="74"/>
                    <a:pt x="68" y="79"/>
                  </a:cubicBezTo>
                  <a:cubicBezTo>
                    <a:pt x="68" y="79"/>
                    <a:pt x="63" y="81"/>
                    <a:pt x="67" y="69"/>
                  </a:cubicBezTo>
                  <a:cubicBezTo>
                    <a:pt x="70" y="57"/>
                    <a:pt x="74" y="44"/>
                    <a:pt x="74" y="39"/>
                  </a:cubicBezTo>
                  <a:cubicBezTo>
                    <a:pt x="73" y="33"/>
                    <a:pt x="67" y="26"/>
                    <a:pt x="62" y="26"/>
                  </a:cubicBezTo>
                  <a:cubicBezTo>
                    <a:pt x="58" y="27"/>
                    <a:pt x="57" y="33"/>
                    <a:pt x="57" y="33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3" y="36"/>
                    <a:pt x="53" y="38"/>
                    <a:pt x="53" y="38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2"/>
                    <a:pt x="53" y="43"/>
                    <a:pt x="53" y="44"/>
                  </a:cubicBezTo>
                  <a:cubicBezTo>
                    <a:pt x="53" y="44"/>
                    <a:pt x="49" y="61"/>
                    <a:pt x="49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54" y="33"/>
                    <a:pt x="30" y="27"/>
                  </a:cubicBezTo>
                  <a:cubicBezTo>
                    <a:pt x="30" y="27"/>
                    <a:pt x="17" y="27"/>
                    <a:pt x="19" y="36"/>
                  </a:cubicBezTo>
                  <a:cubicBezTo>
                    <a:pt x="21" y="46"/>
                    <a:pt x="28" y="47"/>
                    <a:pt x="28" y="54"/>
                  </a:cubicBezTo>
                  <a:cubicBezTo>
                    <a:pt x="29" y="61"/>
                    <a:pt x="27" y="73"/>
                    <a:pt x="34" y="78"/>
                  </a:cubicBezTo>
                  <a:cubicBezTo>
                    <a:pt x="34" y="78"/>
                    <a:pt x="36" y="106"/>
                    <a:pt x="40" y="111"/>
                  </a:cubicBezTo>
                  <a:cubicBezTo>
                    <a:pt x="40" y="111"/>
                    <a:pt x="41" y="112"/>
                    <a:pt x="39" y="119"/>
                  </a:cubicBezTo>
                  <a:cubicBezTo>
                    <a:pt x="36" y="126"/>
                    <a:pt x="39" y="127"/>
                    <a:pt x="39" y="129"/>
                  </a:cubicBezTo>
                  <a:cubicBezTo>
                    <a:pt x="39" y="131"/>
                    <a:pt x="34" y="129"/>
                    <a:pt x="31" y="136"/>
                  </a:cubicBezTo>
                  <a:cubicBezTo>
                    <a:pt x="31" y="136"/>
                    <a:pt x="29" y="136"/>
                    <a:pt x="25" y="135"/>
                  </a:cubicBezTo>
                  <a:cubicBezTo>
                    <a:pt x="21" y="135"/>
                    <a:pt x="14" y="148"/>
                    <a:pt x="0" y="152"/>
                  </a:cubicBezTo>
                  <a:cubicBezTo>
                    <a:pt x="0" y="152"/>
                    <a:pt x="2" y="155"/>
                    <a:pt x="2" y="157"/>
                  </a:cubicBezTo>
                  <a:cubicBezTo>
                    <a:pt x="2" y="159"/>
                    <a:pt x="3" y="163"/>
                    <a:pt x="3" y="165"/>
                  </a:cubicBezTo>
                  <a:cubicBezTo>
                    <a:pt x="3" y="166"/>
                    <a:pt x="5" y="167"/>
                    <a:pt x="5" y="167"/>
                  </a:cubicBezTo>
                  <a:cubicBezTo>
                    <a:pt x="7" y="168"/>
                    <a:pt x="7" y="168"/>
                    <a:pt x="7" y="168"/>
                  </a:cubicBezTo>
                  <a:cubicBezTo>
                    <a:pt x="8" y="170"/>
                    <a:pt x="10" y="171"/>
                    <a:pt x="10" y="171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0" y="170"/>
                    <a:pt x="33" y="157"/>
                    <a:pt x="42" y="150"/>
                  </a:cubicBezTo>
                  <a:cubicBezTo>
                    <a:pt x="50" y="142"/>
                    <a:pt x="96" y="100"/>
                    <a:pt x="110" y="95"/>
                  </a:cubicBezTo>
                  <a:cubicBezTo>
                    <a:pt x="110" y="95"/>
                    <a:pt x="113" y="95"/>
                    <a:pt x="119" y="97"/>
                  </a:cubicBezTo>
                  <a:cubicBezTo>
                    <a:pt x="126" y="98"/>
                    <a:pt x="130" y="98"/>
                    <a:pt x="129" y="104"/>
                  </a:cubicBezTo>
                  <a:cubicBezTo>
                    <a:pt x="127" y="110"/>
                    <a:pt x="122" y="113"/>
                    <a:pt x="122" y="113"/>
                  </a:cubicBezTo>
                  <a:cubicBezTo>
                    <a:pt x="122" y="113"/>
                    <a:pt x="98" y="125"/>
                    <a:pt x="97" y="125"/>
                  </a:cubicBezTo>
                  <a:cubicBezTo>
                    <a:pt x="96" y="126"/>
                    <a:pt x="92" y="125"/>
                    <a:pt x="92" y="125"/>
                  </a:cubicBezTo>
                  <a:cubicBezTo>
                    <a:pt x="86" y="130"/>
                    <a:pt x="86" y="130"/>
                    <a:pt x="86" y="130"/>
                  </a:cubicBezTo>
                  <a:cubicBezTo>
                    <a:pt x="86" y="130"/>
                    <a:pt x="83" y="127"/>
                    <a:pt x="78" y="133"/>
                  </a:cubicBezTo>
                  <a:cubicBezTo>
                    <a:pt x="72" y="139"/>
                    <a:pt x="56" y="147"/>
                    <a:pt x="58" y="156"/>
                  </a:cubicBezTo>
                  <a:cubicBezTo>
                    <a:pt x="59" y="164"/>
                    <a:pt x="68" y="161"/>
                    <a:pt x="73" y="152"/>
                  </a:cubicBezTo>
                  <a:cubicBezTo>
                    <a:pt x="74" y="152"/>
                    <a:pt x="74" y="152"/>
                    <a:pt x="74" y="152"/>
                  </a:cubicBezTo>
                  <a:cubicBezTo>
                    <a:pt x="74" y="152"/>
                    <a:pt x="70" y="170"/>
                    <a:pt x="70" y="176"/>
                  </a:cubicBezTo>
                  <a:cubicBezTo>
                    <a:pt x="71" y="178"/>
                    <a:pt x="79" y="177"/>
                    <a:pt x="79" y="183"/>
                  </a:cubicBezTo>
                  <a:cubicBezTo>
                    <a:pt x="79" y="188"/>
                    <a:pt x="69" y="190"/>
                    <a:pt x="67" y="193"/>
                  </a:cubicBezTo>
                  <a:cubicBezTo>
                    <a:pt x="67" y="193"/>
                    <a:pt x="65" y="198"/>
                    <a:pt x="67" y="198"/>
                  </a:cubicBezTo>
                  <a:cubicBezTo>
                    <a:pt x="67" y="198"/>
                    <a:pt x="61" y="203"/>
                    <a:pt x="62" y="208"/>
                  </a:cubicBezTo>
                  <a:cubicBezTo>
                    <a:pt x="63" y="214"/>
                    <a:pt x="69" y="217"/>
                    <a:pt x="70" y="221"/>
                  </a:cubicBezTo>
                  <a:cubicBezTo>
                    <a:pt x="71" y="225"/>
                    <a:pt x="76" y="230"/>
                    <a:pt x="79" y="229"/>
                  </a:cubicBezTo>
                  <a:cubicBezTo>
                    <a:pt x="83" y="229"/>
                    <a:pt x="93" y="230"/>
                    <a:pt x="96" y="193"/>
                  </a:cubicBezTo>
                  <a:cubicBezTo>
                    <a:pt x="120" y="190"/>
                    <a:pt x="120" y="190"/>
                    <a:pt x="120" y="190"/>
                  </a:cubicBezTo>
                  <a:cubicBezTo>
                    <a:pt x="120" y="190"/>
                    <a:pt x="119" y="167"/>
                    <a:pt x="105" y="171"/>
                  </a:cubicBezTo>
                  <a:cubicBezTo>
                    <a:pt x="95" y="174"/>
                    <a:pt x="92" y="176"/>
                    <a:pt x="92" y="176"/>
                  </a:cubicBezTo>
                  <a:cubicBezTo>
                    <a:pt x="92" y="176"/>
                    <a:pt x="86" y="169"/>
                    <a:pt x="83" y="166"/>
                  </a:cubicBezTo>
                  <a:cubicBezTo>
                    <a:pt x="83" y="166"/>
                    <a:pt x="95" y="149"/>
                    <a:pt x="94" y="137"/>
                  </a:cubicBezTo>
                  <a:cubicBezTo>
                    <a:pt x="94" y="137"/>
                    <a:pt x="93" y="132"/>
                    <a:pt x="91" y="131"/>
                  </a:cubicBezTo>
                  <a:cubicBezTo>
                    <a:pt x="91" y="131"/>
                    <a:pt x="107" y="125"/>
                    <a:pt x="114" y="125"/>
                  </a:cubicBezTo>
                  <a:cubicBezTo>
                    <a:pt x="123" y="123"/>
                    <a:pt x="130" y="126"/>
                    <a:pt x="137" y="126"/>
                  </a:cubicBezTo>
                  <a:cubicBezTo>
                    <a:pt x="144" y="126"/>
                    <a:pt x="147" y="123"/>
                    <a:pt x="147" y="118"/>
                  </a:cubicBezTo>
                  <a:cubicBezTo>
                    <a:pt x="147" y="113"/>
                    <a:pt x="140" y="107"/>
                    <a:pt x="140" y="101"/>
                  </a:cubicBezTo>
                  <a:close/>
                  <a:moveTo>
                    <a:pt x="89" y="92"/>
                  </a:moveTo>
                  <a:cubicBezTo>
                    <a:pt x="87" y="100"/>
                    <a:pt x="75" y="106"/>
                    <a:pt x="75" y="106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84" y="92"/>
                    <a:pt x="90" y="84"/>
                    <a:pt x="89" y="92"/>
                  </a:cubicBezTo>
                  <a:close/>
                  <a:moveTo>
                    <a:pt x="79" y="209"/>
                  </a:moveTo>
                  <a:cubicBezTo>
                    <a:pt x="78" y="212"/>
                    <a:pt x="75" y="212"/>
                    <a:pt x="75" y="208"/>
                  </a:cubicBezTo>
                  <a:cubicBezTo>
                    <a:pt x="74" y="204"/>
                    <a:pt x="78" y="203"/>
                    <a:pt x="78" y="203"/>
                  </a:cubicBezTo>
                  <a:cubicBezTo>
                    <a:pt x="80" y="204"/>
                    <a:pt x="81" y="207"/>
                    <a:pt x="79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5">
              <a:extLst>
                <a:ext uri="{FF2B5EF4-FFF2-40B4-BE49-F238E27FC236}">
                  <a16:creationId xmlns:a16="http://schemas.microsoft.com/office/drawing/2014/main" xmlns="" id="{A4515298-51FC-442C-8146-BB47A06784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9347" y="6186154"/>
              <a:ext cx="33260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6">
              <a:extLst>
                <a:ext uri="{FF2B5EF4-FFF2-40B4-BE49-F238E27FC236}">
                  <a16:creationId xmlns:a16="http://schemas.microsoft.com/office/drawing/2014/main" xmlns="" id="{05145070-2B64-4086-BAE5-66448E4828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1988" y="6187007"/>
              <a:ext cx="30702" cy="42641"/>
            </a:xfrm>
            <a:custGeom>
              <a:avLst/>
              <a:gdLst>
                <a:gd name="T0" fmla="*/ 0 w 36"/>
                <a:gd name="T1" fmla="*/ 50 h 50"/>
                <a:gd name="T2" fmla="*/ 0 w 36"/>
                <a:gd name="T3" fmla="*/ 0 h 50"/>
                <a:gd name="T4" fmla="*/ 7 w 36"/>
                <a:gd name="T5" fmla="*/ 0 h 50"/>
                <a:gd name="T6" fmla="*/ 7 w 36"/>
                <a:gd name="T7" fmla="*/ 22 h 50"/>
                <a:gd name="T8" fmla="*/ 30 w 36"/>
                <a:gd name="T9" fmla="*/ 22 h 50"/>
                <a:gd name="T10" fmla="*/ 30 w 36"/>
                <a:gd name="T11" fmla="*/ 0 h 50"/>
                <a:gd name="T12" fmla="*/ 36 w 36"/>
                <a:gd name="T13" fmla="*/ 0 h 50"/>
                <a:gd name="T14" fmla="*/ 36 w 36"/>
                <a:gd name="T15" fmla="*/ 50 h 50"/>
                <a:gd name="T16" fmla="*/ 30 w 36"/>
                <a:gd name="T17" fmla="*/ 50 h 50"/>
                <a:gd name="T18" fmla="*/ 30 w 36"/>
                <a:gd name="T19" fmla="*/ 27 h 50"/>
                <a:gd name="T20" fmla="*/ 7 w 36"/>
                <a:gd name="T21" fmla="*/ 27 h 50"/>
                <a:gd name="T22" fmla="*/ 7 w 36"/>
                <a:gd name="T23" fmla="*/ 50 h 50"/>
                <a:gd name="T24" fmla="*/ 0 w 36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22"/>
                  </a:lnTo>
                  <a:lnTo>
                    <a:pt x="30" y="22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36" y="50"/>
                  </a:lnTo>
                  <a:lnTo>
                    <a:pt x="30" y="50"/>
                  </a:lnTo>
                  <a:lnTo>
                    <a:pt x="30" y="27"/>
                  </a:lnTo>
                  <a:lnTo>
                    <a:pt x="7" y="27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Rectangle 67">
              <a:extLst>
                <a:ext uri="{FF2B5EF4-FFF2-40B4-BE49-F238E27FC236}">
                  <a16:creationId xmlns:a16="http://schemas.microsoft.com/office/drawing/2014/main" xmlns="" id="{7A68EC5F-2EB2-454F-B22C-1B58AC8E6C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5483" y="6187007"/>
              <a:ext cx="5970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8">
              <a:extLst>
                <a:ext uri="{FF2B5EF4-FFF2-40B4-BE49-F238E27FC236}">
                  <a16:creationId xmlns:a16="http://schemas.microsoft.com/office/drawing/2014/main" xmlns="" id="{132909C8-09E2-43EF-89B4-E07051D5824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2539" y="6187007"/>
              <a:ext cx="31555" cy="42641"/>
            </a:xfrm>
            <a:custGeom>
              <a:avLst/>
              <a:gdLst>
                <a:gd name="T0" fmla="*/ 0 w 37"/>
                <a:gd name="T1" fmla="*/ 50 h 50"/>
                <a:gd name="T2" fmla="*/ 0 w 37"/>
                <a:gd name="T3" fmla="*/ 0 h 50"/>
                <a:gd name="T4" fmla="*/ 6 w 37"/>
                <a:gd name="T5" fmla="*/ 0 h 50"/>
                <a:gd name="T6" fmla="*/ 31 w 37"/>
                <a:gd name="T7" fmla="*/ 38 h 50"/>
                <a:gd name="T8" fmla="*/ 31 w 37"/>
                <a:gd name="T9" fmla="*/ 0 h 50"/>
                <a:gd name="T10" fmla="*/ 37 w 37"/>
                <a:gd name="T11" fmla="*/ 0 h 50"/>
                <a:gd name="T12" fmla="*/ 37 w 37"/>
                <a:gd name="T13" fmla="*/ 50 h 50"/>
                <a:gd name="T14" fmla="*/ 31 w 37"/>
                <a:gd name="T15" fmla="*/ 50 h 50"/>
                <a:gd name="T16" fmla="*/ 6 w 37"/>
                <a:gd name="T17" fmla="*/ 12 h 50"/>
                <a:gd name="T18" fmla="*/ 6 w 37"/>
                <a:gd name="T19" fmla="*/ 50 h 50"/>
                <a:gd name="T20" fmla="*/ 0 w 37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7" y="0"/>
                  </a:lnTo>
                  <a:lnTo>
                    <a:pt x="37" y="50"/>
                  </a:lnTo>
                  <a:lnTo>
                    <a:pt x="31" y="50"/>
                  </a:lnTo>
                  <a:lnTo>
                    <a:pt x="6" y="12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69">
              <a:extLst>
                <a:ext uri="{FF2B5EF4-FFF2-40B4-BE49-F238E27FC236}">
                  <a16:creationId xmlns:a16="http://schemas.microsoft.com/office/drawing/2014/main" xmlns="" id="{0A007034-1062-4537-838C-052C434FBC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1769" y="6187007"/>
              <a:ext cx="37524" cy="42641"/>
            </a:xfrm>
            <a:custGeom>
              <a:avLst/>
              <a:gdLst>
                <a:gd name="T0" fmla="*/ 0 w 44"/>
                <a:gd name="T1" fmla="*/ 50 h 50"/>
                <a:gd name="T2" fmla="*/ 19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7 w 44"/>
                <a:gd name="T9" fmla="*/ 50 h 50"/>
                <a:gd name="T10" fmla="*/ 32 w 44"/>
                <a:gd name="T11" fmla="*/ 37 h 50"/>
                <a:gd name="T12" fmla="*/ 11 w 44"/>
                <a:gd name="T13" fmla="*/ 37 h 50"/>
                <a:gd name="T14" fmla="*/ 6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0">
              <a:extLst>
                <a:ext uri="{FF2B5EF4-FFF2-40B4-BE49-F238E27FC236}">
                  <a16:creationId xmlns:a16="http://schemas.microsoft.com/office/drawing/2014/main" xmlns="" id="{D8A4080E-4588-4C3A-BC72-6ED4F7B7E4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5731" y="6187007"/>
              <a:ext cx="28996" cy="43494"/>
            </a:xfrm>
            <a:custGeom>
              <a:avLst/>
              <a:gdLst>
                <a:gd name="T0" fmla="*/ 0 w 21"/>
                <a:gd name="T1" fmla="*/ 0 h 31"/>
                <a:gd name="T2" fmla="*/ 4 w 21"/>
                <a:gd name="T3" fmla="*/ 0 h 31"/>
                <a:gd name="T4" fmla="*/ 4 w 21"/>
                <a:gd name="T5" fmla="*/ 19 h 31"/>
                <a:gd name="T6" fmla="*/ 6 w 21"/>
                <a:gd name="T7" fmla="*/ 26 h 31"/>
                <a:gd name="T8" fmla="*/ 11 w 21"/>
                <a:gd name="T9" fmla="*/ 27 h 31"/>
                <a:gd name="T10" fmla="*/ 15 w 21"/>
                <a:gd name="T11" fmla="*/ 27 h 31"/>
                <a:gd name="T12" fmla="*/ 17 w 21"/>
                <a:gd name="T13" fmla="*/ 24 h 31"/>
                <a:gd name="T14" fmla="*/ 18 w 21"/>
                <a:gd name="T15" fmla="*/ 19 h 31"/>
                <a:gd name="T16" fmla="*/ 18 w 21"/>
                <a:gd name="T17" fmla="*/ 0 h 31"/>
                <a:gd name="T18" fmla="*/ 21 w 21"/>
                <a:gd name="T19" fmla="*/ 0 h 31"/>
                <a:gd name="T20" fmla="*/ 21 w 21"/>
                <a:gd name="T21" fmla="*/ 19 h 31"/>
                <a:gd name="T22" fmla="*/ 20 w 21"/>
                <a:gd name="T23" fmla="*/ 26 h 31"/>
                <a:gd name="T24" fmla="*/ 17 w 21"/>
                <a:gd name="T25" fmla="*/ 29 h 31"/>
                <a:gd name="T26" fmla="*/ 11 w 21"/>
                <a:gd name="T27" fmla="*/ 31 h 31"/>
                <a:gd name="T28" fmla="*/ 5 w 21"/>
                <a:gd name="T29" fmla="*/ 29 h 31"/>
                <a:gd name="T30" fmla="*/ 1 w 21"/>
                <a:gd name="T31" fmla="*/ 26 h 31"/>
                <a:gd name="T32" fmla="*/ 0 w 21"/>
                <a:gd name="T33" fmla="*/ 19 h 31"/>
                <a:gd name="T34" fmla="*/ 0 w 21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" h="31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2"/>
                    <a:pt x="5" y="24"/>
                    <a:pt x="6" y="26"/>
                  </a:cubicBezTo>
                  <a:cubicBezTo>
                    <a:pt x="7" y="27"/>
                    <a:pt x="9" y="27"/>
                    <a:pt x="11" y="27"/>
                  </a:cubicBezTo>
                  <a:cubicBezTo>
                    <a:pt x="12" y="27"/>
                    <a:pt x="14" y="27"/>
                    <a:pt x="15" y="27"/>
                  </a:cubicBezTo>
                  <a:cubicBezTo>
                    <a:pt x="15" y="26"/>
                    <a:pt x="16" y="26"/>
                    <a:pt x="17" y="24"/>
                  </a:cubicBezTo>
                  <a:cubicBezTo>
                    <a:pt x="17" y="23"/>
                    <a:pt x="18" y="22"/>
                    <a:pt x="18" y="19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2"/>
                    <a:pt x="21" y="25"/>
                    <a:pt x="20" y="26"/>
                  </a:cubicBezTo>
                  <a:cubicBezTo>
                    <a:pt x="19" y="27"/>
                    <a:pt x="18" y="29"/>
                    <a:pt x="17" y="29"/>
                  </a:cubicBezTo>
                  <a:cubicBezTo>
                    <a:pt x="15" y="30"/>
                    <a:pt x="13" y="31"/>
                    <a:pt x="11" y="31"/>
                  </a:cubicBezTo>
                  <a:cubicBezTo>
                    <a:pt x="8" y="31"/>
                    <a:pt x="6" y="30"/>
                    <a:pt x="5" y="29"/>
                  </a:cubicBezTo>
                  <a:cubicBezTo>
                    <a:pt x="3" y="28"/>
                    <a:pt x="2" y="27"/>
                    <a:pt x="1" y="26"/>
                  </a:cubicBezTo>
                  <a:cubicBezTo>
                    <a:pt x="0" y="24"/>
                    <a:pt x="0" y="22"/>
                    <a:pt x="0" y="19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1">
              <a:extLst>
                <a:ext uri="{FF2B5EF4-FFF2-40B4-BE49-F238E27FC236}">
                  <a16:creationId xmlns:a16="http://schemas.microsoft.com/office/drawing/2014/main" xmlns="" id="{C4938C03-77D6-42F8-91FB-DB3E152C37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5814" y="6187007"/>
              <a:ext cx="32407" cy="42641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8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72">
              <a:extLst>
                <a:ext uri="{FF2B5EF4-FFF2-40B4-BE49-F238E27FC236}">
                  <a16:creationId xmlns:a16="http://schemas.microsoft.com/office/drawing/2014/main" xmlns="" id="{684E0B24-F075-4430-8675-2A707884D0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9308" y="6187007"/>
              <a:ext cx="6823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3">
              <a:extLst>
                <a:ext uri="{FF2B5EF4-FFF2-40B4-BE49-F238E27FC236}">
                  <a16:creationId xmlns:a16="http://schemas.microsoft.com/office/drawing/2014/main" xmlns="" id="{46A8073F-5F71-4D52-A21D-37CD4F09F1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2953" y="6187007"/>
              <a:ext cx="36672" cy="42641"/>
            </a:xfrm>
            <a:custGeom>
              <a:avLst/>
              <a:gdLst>
                <a:gd name="T0" fmla="*/ 18 w 43"/>
                <a:gd name="T1" fmla="*/ 50 h 50"/>
                <a:gd name="T2" fmla="*/ 0 w 43"/>
                <a:gd name="T3" fmla="*/ 0 h 50"/>
                <a:gd name="T4" fmla="*/ 7 w 43"/>
                <a:gd name="T5" fmla="*/ 0 h 50"/>
                <a:gd name="T6" fmla="*/ 22 w 43"/>
                <a:gd name="T7" fmla="*/ 40 h 50"/>
                <a:gd name="T8" fmla="*/ 36 w 43"/>
                <a:gd name="T9" fmla="*/ 0 h 50"/>
                <a:gd name="T10" fmla="*/ 43 w 43"/>
                <a:gd name="T11" fmla="*/ 0 h 50"/>
                <a:gd name="T12" fmla="*/ 25 w 43"/>
                <a:gd name="T13" fmla="*/ 50 h 50"/>
                <a:gd name="T14" fmla="*/ 18 w 43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0">
                  <a:moveTo>
                    <a:pt x="18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22" y="40"/>
                  </a:lnTo>
                  <a:lnTo>
                    <a:pt x="36" y="0"/>
                  </a:lnTo>
                  <a:lnTo>
                    <a:pt x="43" y="0"/>
                  </a:lnTo>
                  <a:lnTo>
                    <a:pt x="25" y="50"/>
                  </a:lnTo>
                  <a:lnTo>
                    <a:pt x="1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4">
              <a:extLst>
                <a:ext uri="{FF2B5EF4-FFF2-40B4-BE49-F238E27FC236}">
                  <a16:creationId xmlns:a16="http://schemas.microsoft.com/office/drawing/2014/main" xmlns="" id="{927D4474-41BF-4A35-ACE4-7B78548D05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6447" y="6187007"/>
              <a:ext cx="23879" cy="42641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5">
              <a:extLst>
                <a:ext uri="{FF2B5EF4-FFF2-40B4-BE49-F238E27FC236}">
                  <a16:creationId xmlns:a16="http://schemas.microsoft.com/office/drawing/2014/main" xmlns="" id="{AFB5B84C-62E6-4B03-9F19-BF1670C07F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08855" y="6187007"/>
              <a:ext cx="30702" cy="42641"/>
            </a:xfrm>
            <a:custGeom>
              <a:avLst/>
              <a:gdLst>
                <a:gd name="T0" fmla="*/ 0 w 22"/>
                <a:gd name="T1" fmla="*/ 30 h 30"/>
                <a:gd name="T2" fmla="*/ 0 w 22"/>
                <a:gd name="T3" fmla="*/ 0 h 30"/>
                <a:gd name="T4" fmla="*/ 9 w 22"/>
                <a:gd name="T5" fmla="*/ 0 h 30"/>
                <a:gd name="T6" fmla="*/ 16 w 22"/>
                <a:gd name="T7" fmla="*/ 2 h 30"/>
                <a:gd name="T8" fmla="*/ 18 w 22"/>
                <a:gd name="T9" fmla="*/ 7 h 30"/>
                <a:gd name="T10" fmla="*/ 17 w 22"/>
                <a:gd name="T11" fmla="*/ 11 h 30"/>
                <a:gd name="T12" fmla="*/ 15 w 22"/>
                <a:gd name="T13" fmla="*/ 14 h 30"/>
                <a:gd name="T14" fmla="*/ 12 w 22"/>
                <a:gd name="T15" fmla="*/ 16 h 30"/>
                <a:gd name="T16" fmla="*/ 22 w 22"/>
                <a:gd name="T17" fmla="*/ 30 h 30"/>
                <a:gd name="T18" fmla="*/ 16 w 22"/>
                <a:gd name="T19" fmla="*/ 30 h 30"/>
                <a:gd name="T20" fmla="*/ 8 w 22"/>
                <a:gd name="T21" fmla="*/ 17 h 30"/>
                <a:gd name="T22" fmla="*/ 4 w 22"/>
                <a:gd name="T23" fmla="*/ 17 h 30"/>
                <a:gd name="T24" fmla="*/ 4 w 22"/>
                <a:gd name="T25" fmla="*/ 30 h 30"/>
                <a:gd name="T26" fmla="*/ 0 w 22"/>
                <a:gd name="T27" fmla="*/ 30 h 30"/>
                <a:gd name="T28" fmla="*/ 4 w 22"/>
                <a:gd name="T29" fmla="*/ 14 h 30"/>
                <a:gd name="T30" fmla="*/ 5 w 22"/>
                <a:gd name="T31" fmla="*/ 14 h 30"/>
                <a:gd name="T32" fmla="*/ 12 w 22"/>
                <a:gd name="T33" fmla="*/ 12 h 30"/>
                <a:gd name="T34" fmla="*/ 13 w 22"/>
                <a:gd name="T35" fmla="*/ 8 h 30"/>
                <a:gd name="T36" fmla="*/ 13 w 22"/>
                <a:gd name="T37" fmla="*/ 5 h 30"/>
                <a:gd name="T38" fmla="*/ 11 w 22"/>
                <a:gd name="T39" fmla="*/ 4 h 30"/>
                <a:gd name="T40" fmla="*/ 7 w 22"/>
                <a:gd name="T41" fmla="*/ 3 h 30"/>
                <a:gd name="T42" fmla="*/ 4 w 22"/>
                <a:gd name="T43" fmla="*/ 3 h 30"/>
                <a:gd name="T44" fmla="*/ 4 w 22"/>
                <a:gd name="T45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6" y="2"/>
                  </a:cubicBezTo>
                  <a:cubicBezTo>
                    <a:pt x="17" y="4"/>
                    <a:pt x="18" y="5"/>
                    <a:pt x="18" y="7"/>
                  </a:cubicBezTo>
                  <a:cubicBezTo>
                    <a:pt x="18" y="9"/>
                    <a:pt x="17" y="10"/>
                    <a:pt x="17" y="11"/>
                  </a:cubicBezTo>
                  <a:cubicBezTo>
                    <a:pt x="16" y="12"/>
                    <a:pt x="16" y="13"/>
                    <a:pt x="15" y="14"/>
                  </a:cubicBezTo>
                  <a:cubicBezTo>
                    <a:pt x="14" y="15"/>
                    <a:pt x="13" y="15"/>
                    <a:pt x="12" y="16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8" y="14"/>
                    <a:pt x="11" y="13"/>
                    <a:pt x="12" y="12"/>
                  </a:cubicBezTo>
                  <a:cubicBezTo>
                    <a:pt x="13" y="11"/>
                    <a:pt x="13" y="9"/>
                    <a:pt x="13" y="8"/>
                  </a:cubicBezTo>
                  <a:cubicBezTo>
                    <a:pt x="13" y="7"/>
                    <a:pt x="13" y="6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8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6">
              <a:extLst>
                <a:ext uri="{FF2B5EF4-FFF2-40B4-BE49-F238E27FC236}">
                  <a16:creationId xmlns:a16="http://schemas.microsoft.com/office/drawing/2014/main" xmlns="" id="{37EDAA08-B797-4698-99EC-8D7D0641C8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3821" y="6186154"/>
              <a:ext cx="24732" cy="44347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77">
              <a:extLst>
                <a:ext uri="{FF2B5EF4-FFF2-40B4-BE49-F238E27FC236}">
                  <a16:creationId xmlns:a16="http://schemas.microsoft.com/office/drawing/2014/main" xmlns="" id="{8F9E6363-05E2-4A54-B862-2F09006C3E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7081" y="6187007"/>
              <a:ext cx="6823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8">
              <a:extLst>
                <a:ext uri="{FF2B5EF4-FFF2-40B4-BE49-F238E27FC236}">
                  <a16:creationId xmlns:a16="http://schemas.microsoft.com/office/drawing/2014/main" xmlns="" id="{D8529813-4D9D-4239-9FD4-2C99027328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9873" y="6187007"/>
              <a:ext cx="35819" cy="42641"/>
            </a:xfrm>
            <a:custGeom>
              <a:avLst/>
              <a:gdLst>
                <a:gd name="T0" fmla="*/ 18 w 42"/>
                <a:gd name="T1" fmla="*/ 50 h 50"/>
                <a:gd name="T2" fmla="*/ 18 w 42"/>
                <a:gd name="T3" fmla="*/ 5 h 50"/>
                <a:gd name="T4" fmla="*/ 0 w 42"/>
                <a:gd name="T5" fmla="*/ 5 h 50"/>
                <a:gd name="T6" fmla="*/ 0 w 42"/>
                <a:gd name="T7" fmla="*/ 0 h 50"/>
                <a:gd name="T8" fmla="*/ 42 w 42"/>
                <a:gd name="T9" fmla="*/ 0 h 50"/>
                <a:gd name="T10" fmla="*/ 42 w 42"/>
                <a:gd name="T11" fmla="*/ 5 h 50"/>
                <a:gd name="T12" fmla="*/ 24 w 42"/>
                <a:gd name="T13" fmla="*/ 5 h 50"/>
                <a:gd name="T14" fmla="*/ 24 w 42"/>
                <a:gd name="T15" fmla="*/ 50 h 50"/>
                <a:gd name="T16" fmla="*/ 18 w 42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2" y="0"/>
                  </a:lnTo>
                  <a:lnTo>
                    <a:pt x="42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9">
              <a:extLst>
                <a:ext uri="{FF2B5EF4-FFF2-40B4-BE49-F238E27FC236}">
                  <a16:creationId xmlns:a16="http://schemas.microsoft.com/office/drawing/2014/main" xmlns="" id="{38A23413-E2F3-4FAE-91EE-25FFE87FFA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7398" y="6187007"/>
              <a:ext cx="34966" cy="42641"/>
            </a:xfrm>
            <a:custGeom>
              <a:avLst/>
              <a:gdLst>
                <a:gd name="T0" fmla="*/ 16 w 41"/>
                <a:gd name="T1" fmla="*/ 50 h 50"/>
                <a:gd name="T2" fmla="*/ 16 w 41"/>
                <a:gd name="T3" fmla="*/ 28 h 50"/>
                <a:gd name="T4" fmla="*/ 0 w 41"/>
                <a:gd name="T5" fmla="*/ 0 h 50"/>
                <a:gd name="T6" fmla="*/ 8 w 41"/>
                <a:gd name="T7" fmla="*/ 0 h 50"/>
                <a:gd name="T8" fmla="*/ 21 w 41"/>
                <a:gd name="T9" fmla="*/ 23 h 50"/>
                <a:gd name="T10" fmla="*/ 34 w 41"/>
                <a:gd name="T11" fmla="*/ 0 h 50"/>
                <a:gd name="T12" fmla="*/ 41 w 41"/>
                <a:gd name="T13" fmla="*/ 0 h 50"/>
                <a:gd name="T14" fmla="*/ 23 w 41"/>
                <a:gd name="T15" fmla="*/ 28 h 50"/>
                <a:gd name="T16" fmla="*/ 23 w 41"/>
                <a:gd name="T17" fmla="*/ 50 h 50"/>
                <a:gd name="T18" fmla="*/ 16 w 41"/>
                <a:gd name="T1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0">
                  <a:moveTo>
                    <a:pt x="16" y="50"/>
                  </a:moveTo>
                  <a:lnTo>
                    <a:pt x="16" y="28"/>
                  </a:lnTo>
                  <a:lnTo>
                    <a:pt x="0" y="0"/>
                  </a:lnTo>
                  <a:lnTo>
                    <a:pt x="8" y="0"/>
                  </a:lnTo>
                  <a:lnTo>
                    <a:pt x="21" y="23"/>
                  </a:lnTo>
                  <a:lnTo>
                    <a:pt x="34" y="0"/>
                  </a:lnTo>
                  <a:lnTo>
                    <a:pt x="41" y="0"/>
                  </a:lnTo>
                  <a:lnTo>
                    <a:pt x="23" y="28"/>
                  </a:lnTo>
                  <a:lnTo>
                    <a:pt x="23" y="50"/>
                  </a:lnTo>
                  <a:lnTo>
                    <a:pt x="16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0">
              <a:extLst>
                <a:ext uri="{FF2B5EF4-FFF2-40B4-BE49-F238E27FC236}">
                  <a16:creationId xmlns:a16="http://schemas.microsoft.com/office/drawing/2014/main" xmlns="" id="{6561F509-1AE4-489F-8E16-E02AC9B316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6243" y="6186154"/>
              <a:ext cx="38377" cy="44347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1">
              <a:extLst>
                <a:ext uri="{FF2B5EF4-FFF2-40B4-BE49-F238E27FC236}">
                  <a16:creationId xmlns:a16="http://schemas.microsoft.com/office/drawing/2014/main" xmlns="" id="{0F2DB407-E137-424A-AA46-9F73C23696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6243" y="6186154"/>
              <a:ext cx="38377" cy="44347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2">
              <a:extLst>
                <a:ext uri="{FF2B5EF4-FFF2-40B4-BE49-F238E27FC236}">
                  <a16:creationId xmlns:a16="http://schemas.microsoft.com/office/drawing/2014/main" xmlns="" id="{3A8B4882-1979-46C4-AED1-B208D283DB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4854" y="6187007"/>
              <a:ext cx="22173" cy="42641"/>
            </a:xfrm>
            <a:custGeom>
              <a:avLst/>
              <a:gdLst>
                <a:gd name="T0" fmla="*/ 0 w 26"/>
                <a:gd name="T1" fmla="*/ 50 h 50"/>
                <a:gd name="T2" fmla="*/ 0 w 26"/>
                <a:gd name="T3" fmla="*/ 0 h 50"/>
                <a:gd name="T4" fmla="*/ 26 w 26"/>
                <a:gd name="T5" fmla="*/ 0 h 50"/>
                <a:gd name="T6" fmla="*/ 26 w 26"/>
                <a:gd name="T7" fmla="*/ 5 h 50"/>
                <a:gd name="T8" fmla="*/ 6 w 26"/>
                <a:gd name="T9" fmla="*/ 5 h 50"/>
                <a:gd name="T10" fmla="*/ 6 w 26"/>
                <a:gd name="T11" fmla="*/ 22 h 50"/>
                <a:gd name="T12" fmla="*/ 23 w 26"/>
                <a:gd name="T13" fmla="*/ 22 h 50"/>
                <a:gd name="T14" fmla="*/ 23 w 26"/>
                <a:gd name="T15" fmla="*/ 27 h 50"/>
                <a:gd name="T16" fmla="*/ 6 w 26"/>
                <a:gd name="T17" fmla="*/ 27 h 50"/>
                <a:gd name="T18" fmla="*/ 6 w 26"/>
                <a:gd name="T19" fmla="*/ 50 h 50"/>
                <a:gd name="T20" fmla="*/ 0 w 26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6" y="27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3">
              <a:extLst>
                <a:ext uri="{FF2B5EF4-FFF2-40B4-BE49-F238E27FC236}">
                  <a16:creationId xmlns:a16="http://schemas.microsoft.com/office/drawing/2014/main" xmlns="" id="{DEFB4AAD-04DF-4967-93D7-49A183F200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85171" y="6187007"/>
              <a:ext cx="24732" cy="42641"/>
            </a:xfrm>
            <a:custGeom>
              <a:avLst/>
              <a:gdLst>
                <a:gd name="T0" fmla="*/ 0 w 18"/>
                <a:gd name="T1" fmla="*/ 30 h 30"/>
                <a:gd name="T2" fmla="*/ 0 w 18"/>
                <a:gd name="T3" fmla="*/ 0 h 30"/>
                <a:gd name="T4" fmla="*/ 8 w 18"/>
                <a:gd name="T5" fmla="*/ 0 h 30"/>
                <a:gd name="T6" fmla="*/ 14 w 18"/>
                <a:gd name="T7" fmla="*/ 1 h 30"/>
                <a:gd name="T8" fmla="*/ 17 w 18"/>
                <a:gd name="T9" fmla="*/ 3 h 30"/>
                <a:gd name="T10" fmla="*/ 18 w 18"/>
                <a:gd name="T11" fmla="*/ 8 h 30"/>
                <a:gd name="T12" fmla="*/ 17 w 18"/>
                <a:gd name="T13" fmla="*/ 13 h 30"/>
                <a:gd name="T14" fmla="*/ 12 w 18"/>
                <a:gd name="T15" fmla="*/ 17 h 30"/>
                <a:gd name="T16" fmla="*/ 6 w 18"/>
                <a:gd name="T17" fmla="*/ 18 h 30"/>
                <a:gd name="T18" fmla="*/ 4 w 18"/>
                <a:gd name="T19" fmla="*/ 18 h 30"/>
                <a:gd name="T20" fmla="*/ 4 w 18"/>
                <a:gd name="T21" fmla="*/ 30 h 30"/>
                <a:gd name="T22" fmla="*/ 0 w 18"/>
                <a:gd name="T23" fmla="*/ 30 h 30"/>
                <a:gd name="T24" fmla="*/ 4 w 18"/>
                <a:gd name="T25" fmla="*/ 15 h 30"/>
                <a:gd name="T26" fmla="*/ 6 w 18"/>
                <a:gd name="T27" fmla="*/ 15 h 30"/>
                <a:gd name="T28" fmla="*/ 12 w 18"/>
                <a:gd name="T29" fmla="*/ 13 h 30"/>
                <a:gd name="T30" fmla="*/ 13 w 18"/>
                <a:gd name="T31" fmla="*/ 8 h 30"/>
                <a:gd name="T32" fmla="*/ 13 w 18"/>
                <a:gd name="T33" fmla="*/ 6 h 30"/>
                <a:gd name="T34" fmla="*/ 11 w 18"/>
                <a:gd name="T35" fmla="*/ 4 h 30"/>
                <a:gd name="T36" fmla="*/ 7 w 18"/>
                <a:gd name="T37" fmla="*/ 3 h 30"/>
                <a:gd name="T38" fmla="*/ 4 w 18"/>
                <a:gd name="T39" fmla="*/ 3 h 30"/>
                <a:gd name="T40" fmla="*/ 4 w 18"/>
                <a:gd name="T4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5" y="1"/>
                    <a:pt x="16" y="2"/>
                    <a:pt x="17" y="3"/>
                  </a:cubicBezTo>
                  <a:cubicBezTo>
                    <a:pt x="18" y="5"/>
                    <a:pt x="18" y="6"/>
                    <a:pt x="18" y="8"/>
                  </a:cubicBezTo>
                  <a:cubicBezTo>
                    <a:pt x="18" y="10"/>
                    <a:pt x="17" y="12"/>
                    <a:pt x="17" y="13"/>
                  </a:cubicBezTo>
                  <a:cubicBezTo>
                    <a:pt x="16" y="15"/>
                    <a:pt x="14" y="16"/>
                    <a:pt x="12" y="17"/>
                  </a:cubicBezTo>
                  <a:cubicBezTo>
                    <a:pt x="10" y="18"/>
                    <a:pt x="8" y="18"/>
                    <a:pt x="6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5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9" y="15"/>
                    <a:pt x="10" y="14"/>
                    <a:pt x="12" y="13"/>
                  </a:cubicBezTo>
                  <a:cubicBezTo>
                    <a:pt x="13" y="12"/>
                    <a:pt x="13" y="10"/>
                    <a:pt x="13" y="8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9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4">
              <a:extLst>
                <a:ext uri="{FF2B5EF4-FFF2-40B4-BE49-F238E27FC236}">
                  <a16:creationId xmlns:a16="http://schemas.microsoft.com/office/drawing/2014/main" xmlns="" id="{9669772E-440D-4683-90BD-4501396886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15872" y="6186154"/>
              <a:ext cx="39230" cy="44347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5">
              <a:extLst>
                <a:ext uri="{FF2B5EF4-FFF2-40B4-BE49-F238E27FC236}">
                  <a16:creationId xmlns:a16="http://schemas.microsoft.com/office/drawing/2014/main" xmlns="" id="{FBB42C4E-33F2-4B43-808F-A4F01EF509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15872" y="6186154"/>
              <a:ext cx="39230" cy="44347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86">
              <a:extLst>
                <a:ext uri="{FF2B5EF4-FFF2-40B4-BE49-F238E27FC236}">
                  <a16:creationId xmlns:a16="http://schemas.microsoft.com/office/drawing/2014/main" xmlns="" id="{56D2BE84-C229-4BEC-BEB0-FFDF1AF6C30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3631" y="6187007"/>
              <a:ext cx="24732" cy="42641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6 w 29"/>
                <a:gd name="T5" fmla="*/ 0 h 50"/>
                <a:gd name="T6" fmla="*/ 6 w 29"/>
                <a:gd name="T7" fmla="*/ 45 h 50"/>
                <a:gd name="T8" fmla="*/ 29 w 29"/>
                <a:gd name="T9" fmla="*/ 45 h 50"/>
                <a:gd name="T10" fmla="*/ 29 w 29"/>
                <a:gd name="T11" fmla="*/ 50 h 50"/>
                <a:gd name="T12" fmla="*/ 0 w 29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87">
              <a:extLst>
                <a:ext uri="{FF2B5EF4-FFF2-40B4-BE49-F238E27FC236}">
                  <a16:creationId xmlns:a16="http://schemas.microsoft.com/office/drawing/2014/main" xmlns="" id="{ECBC5C2A-A8C6-4C13-AB7D-46380924E0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5185" y="6187007"/>
              <a:ext cx="5970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88">
              <a:extLst>
                <a:ext uri="{FF2B5EF4-FFF2-40B4-BE49-F238E27FC236}">
                  <a16:creationId xmlns:a16="http://schemas.microsoft.com/office/drawing/2014/main" xmlns="" id="{1E690680-A3D1-4D9B-9444-5ED6807E009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7978" y="6187007"/>
              <a:ext cx="34966" cy="42641"/>
            </a:xfrm>
            <a:custGeom>
              <a:avLst/>
              <a:gdLst>
                <a:gd name="T0" fmla="*/ 18 w 41"/>
                <a:gd name="T1" fmla="*/ 50 h 50"/>
                <a:gd name="T2" fmla="*/ 18 w 41"/>
                <a:gd name="T3" fmla="*/ 5 h 50"/>
                <a:gd name="T4" fmla="*/ 0 w 41"/>
                <a:gd name="T5" fmla="*/ 5 h 50"/>
                <a:gd name="T6" fmla="*/ 0 w 41"/>
                <a:gd name="T7" fmla="*/ 0 h 50"/>
                <a:gd name="T8" fmla="*/ 41 w 41"/>
                <a:gd name="T9" fmla="*/ 0 h 50"/>
                <a:gd name="T10" fmla="*/ 41 w 41"/>
                <a:gd name="T11" fmla="*/ 5 h 50"/>
                <a:gd name="T12" fmla="*/ 24 w 41"/>
                <a:gd name="T13" fmla="*/ 5 h 50"/>
                <a:gd name="T14" fmla="*/ 24 w 41"/>
                <a:gd name="T15" fmla="*/ 50 h 50"/>
                <a:gd name="T16" fmla="*/ 18 w 41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89">
              <a:extLst>
                <a:ext uri="{FF2B5EF4-FFF2-40B4-BE49-F238E27FC236}">
                  <a16:creationId xmlns:a16="http://schemas.microsoft.com/office/drawing/2014/main" xmlns="" id="{E2AEF4A1-6072-40CD-BC37-742BCFE73A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9766" y="6187007"/>
              <a:ext cx="5970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0">
              <a:extLst>
                <a:ext uri="{FF2B5EF4-FFF2-40B4-BE49-F238E27FC236}">
                  <a16:creationId xmlns:a16="http://schemas.microsoft.com/office/drawing/2014/main" xmlns="" id="{990CDB08-BD32-4861-81E3-7EB01FF0C5F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5117" y="6186154"/>
              <a:ext cx="33260" cy="44347"/>
            </a:xfrm>
            <a:custGeom>
              <a:avLst/>
              <a:gdLst>
                <a:gd name="T0" fmla="*/ 24 w 24"/>
                <a:gd name="T1" fmla="*/ 29 h 32"/>
                <a:gd name="T2" fmla="*/ 21 w 24"/>
                <a:gd name="T3" fmla="*/ 31 h 32"/>
                <a:gd name="T4" fmla="*/ 18 w 24"/>
                <a:gd name="T5" fmla="*/ 31 h 32"/>
                <a:gd name="T6" fmla="*/ 15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4 w 24"/>
                <a:gd name="T13" fmla="*/ 5 h 32"/>
                <a:gd name="T14" fmla="*/ 15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8 w 24"/>
                <a:gd name="T21" fmla="*/ 4 h 32"/>
                <a:gd name="T22" fmla="*/ 15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1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2" y="30"/>
                    <a:pt x="21" y="31"/>
                  </a:cubicBezTo>
                  <a:cubicBezTo>
                    <a:pt x="20" y="31"/>
                    <a:pt x="19" y="31"/>
                    <a:pt x="18" y="31"/>
                  </a:cubicBezTo>
                  <a:cubicBezTo>
                    <a:pt x="17" y="32"/>
                    <a:pt x="16" y="32"/>
                    <a:pt x="15" y="32"/>
                  </a:cubicBezTo>
                  <a:cubicBezTo>
                    <a:pt x="9" y="32"/>
                    <a:pt x="6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4" y="5"/>
                  </a:cubicBezTo>
                  <a:cubicBezTo>
                    <a:pt x="6" y="2"/>
                    <a:pt x="10" y="0"/>
                    <a:pt x="15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8" y="4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2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9" y="28"/>
                    <a:pt x="20" y="28"/>
                    <a:pt x="21" y="27"/>
                  </a:cubicBezTo>
                  <a:cubicBezTo>
                    <a:pt x="22" y="27"/>
                    <a:pt x="23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1">
              <a:extLst>
                <a:ext uri="{FF2B5EF4-FFF2-40B4-BE49-F238E27FC236}">
                  <a16:creationId xmlns:a16="http://schemas.microsoft.com/office/drawing/2014/main" xmlns="" id="{F8C91449-968F-417C-BD57-FC61CA77CD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02641" y="6187007"/>
              <a:ext cx="39230" cy="42641"/>
            </a:xfrm>
            <a:custGeom>
              <a:avLst/>
              <a:gdLst>
                <a:gd name="T0" fmla="*/ 0 w 46"/>
                <a:gd name="T1" fmla="*/ 50 h 50"/>
                <a:gd name="T2" fmla="*/ 20 w 46"/>
                <a:gd name="T3" fmla="*/ 0 h 50"/>
                <a:gd name="T4" fmla="*/ 26 w 46"/>
                <a:gd name="T5" fmla="*/ 0 h 50"/>
                <a:gd name="T6" fmla="*/ 46 w 46"/>
                <a:gd name="T7" fmla="*/ 50 h 50"/>
                <a:gd name="T8" fmla="*/ 39 w 46"/>
                <a:gd name="T9" fmla="*/ 50 h 50"/>
                <a:gd name="T10" fmla="*/ 33 w 46"/>
                <a:gd name="T11" fmla="*/ 37 h 50"/>
                <a:gd name="T12" fmla="*/ 13 w 46"/>
                <a:gd name="T13" fmla="*/ 37 h 50"/>
                <a:gd name="T14" fmla="*/ 7 w 46"/>
                <a:gd name="T15" fmla="*/ 50 h 50"/>
                <a:gd name="T16" fmla="*/ 0 w 46"/>
                <a:gd name="T17" fmla="*/ 50 h 50"/>
                <a:gd name="T18" fmla="*/ 0 w 46"/>
                <a:gd name="T19" fmla="*/ 50 h 50"/>
                <a:gd name="T20" fmla="*/ 15 w 46"/>
                <a:gd name="T21" fmla="*/ 30 h 50"/>
                <a:gd name="T22" fmla="*/ 31 w 46"/>
                <a:gd name="T23" fmla="*/ 30 h 50"/>
                <a:gd name="T24" fmla="*/ 23 w 46"/>
                <a:gd name="T25" fmla="*/ 10 h 50"/>
                <a:gd name="T26" fmla="*/ 15 w 46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6" y="50"/>
                  </a:lnTo>
                  <a:lnTo>
                    <a:pt x="39" y="50"/>
                  </a:lnTo>
                  <a:lnTo>
                    <a:pt x="33" y="37"/>
                  </a:lnTo>
                  <a:lnTo>
                    <a:pt x="13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5" y="30"/>
                  </a:moveTo>
                  <a:lnTo>
                    <a:pt x="31" y="30"/>
                  </a:lnTo>
                  <a:lnTo>
                    <a:pt x="23" y="10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2">
              <a:extLst>
                <a:ext uri="{FF2B5EF4-FFF2-40B4-BE49-F238E27FC236}">
                  <a16:creationId xmlns:a16="http://schemas.microsoft.com/office/drawing/2014/main" xmlns="" id="{188B45CC-9A8B-4287-BE2B-DDFE880518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8694" y="6187007"/>
              <a:ext cx="25585" cy="42641"/>
            </a:xfrm>
            <a:custGeom>
              <a:avLst/>
              <a:gdLst>
                <a:gd name="T0" fmla="*/ 0 w 30"/>
                <a:gd name="T1" fmla="*/ 50 h 50"/>
                <a:gd name="T2" fmla="*/ 0 w 30"/>
                <a:gd name="T3" fmla="*/ 0 h 50"/>
                <a:gd name="T4" fmla="*/ 7 w 30"/>
                <a:gd name="T5" fmla="*/ 0 h 50"/>
                <a:gd name="T6" fmla="*/ 7 w 30"/>
                <a:gd name="T7" fmla="*/ 45 h 50"/>
                <a:gd name="T8" fmla="*/ 30 w 30"/>
                <a:gd name="T9" fmla="*/ 45 h 50"/>
                <a:gd name="T10" fmla="*/ 30 w 30"/>
                <a:gd name="T11" fmla="*/ 50 h 50"/>
                <a:gd name="T12" fmla="*/ 0 w 30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30" y="45"/>
                  </a:lnTo>
                  <a:lnTo>
                    <a:pt x="30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3">
              <a:extLst>
                <a:ext uri="{FF2B5EF4-FFF2-40B4-BE49-F238E27FC236}">
                  <a16:creationId xmlns:a16="http://schemas.microsoft.com/office/drawing/2014/main" xmlns="" id="{80B52B5F-6B90-4BB5-904D-6EA7786A7F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7305" y="6186154"/>
              <a:ext cx="25585" cy="44347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4">
              <a:extLst>
                <a:ext uri="{FF2B5EF4-FFF2-40B4-BE49-F238E27FC236}">
                  <a16:creationId xmlns:a16="http://schemas.microsoft.com/office/drawing/2014/main" xmlns="" id="{73BBF4EE-68D0-4B01-9155-6BF0F41794D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7305" y="6186154"/>
              <a:ext cx="25585" cy="44347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95">
              <a:extLst>
                <a:ext uri="{FF2B5EF4-FFF2-40B4-BE49-F238E27FC236}">
                  <a16:creationId xmlns:a16="http://schemas.microsoft.com/office/drawing/2014/main" xmlns="" id="{4885EBFE-836C-4985-AC4E-591A15A46F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9712" y="6186154"/>
              <a:ext cx="33260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96">
              <a:extLst>
                <a:ext uri="{FF2B5EF4-FFF2-40B4-BE49-F238E27FC236}">
                  <a16:creationId xmlns:a16="http://schemas.microsoft.com/office/drawing/2014/main" xmlns="" id="{1E8E3126-BE15-485B-8130-BE15B2AF90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9712" y="6186154"/>
              <a:ext cx="33260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Rectangle 97">
              <a:extLst>
                <a:ext uri="{FF2B5EF4-FFF2-40B4-BE49-F238E27FC236}">
                  <a16:creationId xmlns:a16="http://schemas.microsoft.com/office/drawing/2014/main" xmlns="" id="{251D1A36-E5AE-4447-91BB-F5D09609F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3207" y="6187007"/>
              <a:ext cx="5117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98">
              <a:extLst>
                <a:ext uri="{FF2B5EF4-FFF2-40B4-BE49-F238E27FC236}">
                  <a16:creationId xmlns:a16="http://schemas.microsoft.com/office/drawing/2014/main" xmlns="" id="{54E13D8B-30F9-4DD0-8AF6-CCBC2959237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0263" y="6187007"/>
              <a:ext cx="24732" cy="42641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27 w 29"/>
                <a:gd name="T5" fmla="*/ 0 h 50"/>
                <a:gd name="T6" fmla="*/ 27 w 29"/>
                <a:gd name="T7" fmla="*/ 5 h 50"/>
                <a:gd name="T8" fmla="*/ 6 w 29"/>
                <a:gd name="T9" fmla="*/ 5 h 50"/>
                <a:gd name="T10" fmla="*/ 6 w 29"/>
                <a:gd name="T11" fmla="*/ 22 h 50"/>
                <a:gd name="T12" fmla="*/ 24 w 29"/>
                <a:gd name="T13" fmla="*/ 22 h 50"/>
                <a:gd name="T14" fmla="*/ 24 w 29"/>
                <a:gd name="T15" fmla="*/ 27 h 50"/>
                <a:gd name="T16" fmla="*/ 6 w 29"/>
                <a:gd name="T17" fmla="*/ 27 h 50"/>
                <a:gd name="T18" fmla="*/ 6 w 29"/>
                <a:gd name="T19" fmla="*/ 45 h 50"/>
                <a:gd name="T20" fmla="*/ 29 w 29"/>
                <a:gd name="T21" fmla="*/ 45 h 50"/>
                <a:gd name="T22" fmla="*/ 29 w 29"/>
                <a:gd name="T23" fmla="*/ 50 h 50"/>
                <a:gd name="T24" fmla="*/ 0 w 29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27" y="0"/>
                  </a:lnTo>
                  <a:lnTo>
                    <a:pt x="27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4" y="22"/>
                  </a:lnTo>
                  <a:lnTo>
                    <a:pt x="24" y="27"/>
                  </a:lnTo>
                  <a:lnTo>
                    <a:pt x="6" y="27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99">
              <a:extLst>
                <a:ext uri="{FF2B5EF4-FFF2-40B4-BE49-F238E27FC236}">
                  <a16:creationId xmlns:a16="http://schemas.microsoft.com/office/drawing/2014/main" xmlns="" id="{8F851BD9-D568-43F3-B551-24A5FA400E0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1818" y="6187007"/>
              <a:ext cx="32407" cy="42641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7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0">
              <a:extLst>
                <a:ext uri="{FF2B5EF4-FFF2-40B4-BE49-F238E27FC236}">
                  <a16:creationId xmlns:a16="http://schemas.microsoft.com/office/drawing/2014/main" xmlns="" id="{E6D068EE-0CC4-449D-B449-93F8D8914A9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3606" y="6186154"/>
              <a:ext cx="34113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1">
              <a:extLst>
                <a:ext uri="{FF2B5EF4-FFF2-40B4-BE49-F238E27FC236}">
                  <a16:creationId xmlns:a16="http://schemas.microsoft.com/office/drawing/2014/main" xmlns="" id="{88E68323-F627-45E8-992D-31C48CE74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3606" y="6186154"/>
              <a:ext cx="34113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2">
              <a:extLst>
                <a:ext uri="{FF2B5EF4-FFF2-40B4-BE49-F238E27FC236}">
                  <a16:creationId xmlns:a16="http://schemas.microsoft.com/office/drawing/2014/main" xmlns="" id="{862C8254-19E2-4098-AA97-D5AC664D79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7100" y="6187007"/>
              <a:ext cx="23879" cy="42641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03">
              <a:extLst>
                <a:ext uri="{FF2B5EF4-FFF2-40B4-BE49-F238E27FC236}">
                  <a16:creationId xmlns:a16="http://schemas.microsoft.com/office/drawing/2014/main" xmlns="" id="{32476675-8DED-48E6-B356-DBF677C1D2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53153" y="6187007"/>
              <a:ext cx="37524" cy="42641"/>
            </a:xfrm>
            <a:custGeom>
              <a:avLst/>
              <a:gdLst>
                <a:gd name="T0" fmla="*/ 0 w 44"/>
                <a:gd name="T1" fmla="*/ 50 h 50"/>
                <a:gd name="T2" fmla="*/ 20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8 w 44"/>
                <a:gd name="T9" fmla="*/ 50 h 50"/>
                <a:gd name="T10" fmla="*/ 33 w 44"/>
                <a:gd name="T11" fmla="*/ 37 h 50"/>
                <a:gd name="T12" fmla="*/ 11 w 44"/>
                <a:gd name="T13" fmla="*/ 37 h 50"/>
                <a:gd name="T14" fmla="*/ 7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8" y="50"/>
                  </a:lnTo>
                  <a:lnTo>
                    <a:pt x="33" y="37"/>
                  </a:lnTo>
                  <a:lnTo>
                    <a:pt x="11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4">
              <a:extLst>
                <a:ext uri="{FF2B5EF4-FFF2-40B4-BE49-F238E27FC236}">
                  <a16:creationId xmlns:a16="http://schemas.microsoft.com/office/drawing/2014/main" xmlns="" id="{420AB900-D971-4227-BC31-BD022A37E8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7500" y="6187007"/>
              <a:ext cx="32407" cy="42641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9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05">
              <a:extLst>
                <a:ext uri="{FF2B5EF4-FFF2-40B4-BE49-F238E27FC236}">
                  <a16:creationId xmlns:a16="http://schemas.microsoft.com/office/drawing/2014/main" xmlns="" id="{CB1DF132-A609-4D87-8B2A-E085416E83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42700" y="6187007"/>
              <a:ext cx="33260" cy="42641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06">
              <a:extLst>
                <a:ext uri="{FF2B5EF4-FFF2-40B4-BE49-F238E27FC236}">
                  <a16:creationId xmlns:a16="http://schemas.microsoft.com/office/drawing/2014/main" xmlns="" id="{3304B5C9-C024-4B01-81CE-9CC60E6A4B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42700" y="6187007"/>
              <a:ext cx="33260" cy="42641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07">
              <a:extLst>
                <a:ext uri="{FF2B5EF4-FFF2-40B4-BE49-F238E27FC236}">
                  <a16:creationId xmlns:a16="http://schemas.microsoft.com/office/drawing/2014/main" xmlns="" id="{8C6B8071-27CB-470D-971B-14524BAB6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4956" y="6187007"/>
              <a:ext cx="23879" cy="42641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7 w 28"/>
                <a:gd name="T5" fmla="*/ 0 h 50"/>
                <a:gd name="T6" fmla="*/ 7 w 28"/>
                <a:gd name="T7" fmla="*/ 45 h 50"/>
                <a:gd name="T8" fmla="*/ 28 w 28"/>
                <a:gd name="T9" fmla="*/ 45 h 50"/>
                <a:gd name="T10" fmla="*/ 28 w 28"/>
                <a:gd name="T11" fmla="*/ 50 h 50"/>
                <a:gd name="T12" fmla="*/ 0 w 28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08">
              <a:extLst>
                <a:ext uri="{FF2B5EF4-FFF2-40B4-BE49-F238E27FC236}">
                  <a16:creationId xmlns:a16="http://schemas.microsoft.com/office/drawing/2014/main" xmlns="" id="{DCD6F218-9BFB-4491-8D11-85F34417FE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32246" y="6187007"/>
              <a:ext cx="38377" cy="42641"/>
            </a:xfrm>
            <a:custGeom>
              <a:avLst/>
              <a:gdLst>
                <a:gd name="T0" fmla="*/ 0 w 45"/>
                <a:gd name="T1" fmla="*/ 50 h 50"/>
                <a:gd name="T2" fmla="*/ 19 w 45"/>
                <a:gd name="T3" fmla="*/ 0 h 50"/>
                <a:gd name="T4" fmla="*/ 26 w 45"/>
                <a:gd name="T5" fmla="*/ 0 h 50"/>
                <a:gd name="T6" fmla="*/ 45 w 45"/>
                <a:gd name="T7" fmla="*/ 50 h 50"/>
                <a:gd name="T8" fmla="*/ 37 w 45"/>
                <a:gd name="T9" fmla="*/ 50 h 50"/>
                <a:gd name="T10" fmla="*/ 32 w 45"/>
                <a:gd name="T11" fmla="*/ 37 h 50"/>
                <a:gd name="T12" fmla="*/ 11 w 45"/>
                <a:gd name="T13" fmla="*/ 37 h 50"/>
                <a:gd name="T14" fmla="*/ 6 w 45"/>
                <a:gd name="T15" fmla="*/ 50 h 50"/>
                <a:gd name="T16" fmla="*/ 0 w 45"/>
                <a:gd name="T17" fmla="*/ 50 h 50"/>
                <a:gd name="T18" fmla="*/ 0 w 45"/>
                <a:gd name="T19" fmla="*/ 50 h 50"/>
                <a:gd name="T20" fmla="*/ 13 w 45"/>
                <a:gd name="T21" fmla="*/ 30 h 50"/>
                <a:gd name="T22" fmla="*/ 31 w 45"/>
                <a:gd name="T23" fmla="*/ 30 h 50"/>
                <a:gd name="T24" fmla="*/ 22 w 45"/>
                <a:gd name="T25" fmla="*/ 10 h 50"/>
                <a:gd name="T26" fmla="*/ 13 w 45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5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31" y="30"/>
                  </a:lnTo>
                  <a:lnTo>
                    <a:pt x="22" y="10"/>
                  </a:lnTo>
                  <a:lnTo>
                    <a:pt x="1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09">
              <a:extLst>
                <a:ext uri="{FF2B5EF4-FFF2-40B4-BE49-F238E27FC236}">
                  <a16:creationId xmlns:a16="http://schemas.microsoft.com/office/drawing/2014/main" xmlns="" id="{21C058A0-C28D-45F1-8C92-34424C13D70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2329" y="6187007"/>
              <a:ext cx="48611" cy="42641"/>
            </a:xfrm>
            <a:custGeom>
              <a:avLst/>
              <a:gdLst>
                <a:gd name="T0" fmla="*/ 13 w 57"/>
                <a:gd name="T1" fmla="*/ 50 h 50"/>
                <a:gd name="T2" fmla="*/ 0 w 57"/>
                <a:gd name="T3" fmla="*/ 0 h 50"/>
                <a:gd name="T4" fmla="*/ 7 w 57"/>
                <a:gd name="T5" fmla="*/ 0 h 50"/>
                <a:gd name="T6" fmla="*/ 16 w 57"/>
                <a:gd name="T7" fmla="*/ 40 h 50"/>
                <a:gd name="T8" fmla="*/ 26 w 57"/>
                <a:gd name="T9" fmla="*/ 0 h 50"/>
                <a:gd name="T10" fmla="*/ 33 w 57"/>
                <a:gd name="T11" fmla="*/ 0 h 50"/>
                <a:gd name="T12" fmla="*/ 41 w 57"/>
                <a:gd name="T13" fmla="*/ 38 h 50"/>
                <a:gd name="T14" fmla="*/ 52 w 57"/>
                <a:gd name="T15" fmla="*/ 0 h 50"/>
                <a:gd name="T16" fmla="*/ 57 w 57"/>
                <a:gd name="T17" fmla="*/ 0 h 50"/>
                <a:gd name="T18" fmla="*/ 44 w 57"/>
                <a:gd name="T19" fmla="*/ 50 h 50"/>
                <a:gd name="T20" fmla="*/ 36 w 57"/>
                <a:gd name="T21" fmla="*/ 50 h 50"/>
                <a:gd name="T22" fmla="*/ 28 w 57"/>
                <a:gd name="T23" fmla="*/ 12 h 50"/>
                <a:gd name="T24" fmla="*/ 20 w 57"/>
                <a:gd name="T25" fmla="*/ 50 h 50"/>
                <a:gd name="T26" fmla="*/ 13 w 57"/>
                <a:gd name="T2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50">
                  <a:moveTo>
                    <a:pt x="13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6" y="40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41" y="38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44" y="50"/>
                  </a:lnTo>
                  <a:lnTo>
                    <a:pt x="36" y="50"/>
                  </a:lnTo>
                  <a:lnTo>
                    <a:pt x="28" y="12"/>
                  </a:lnTo>
                  <a:lnTo>
                    <a:pt x="20" y="50"/>
                  </a:lnTo>
                  <a:lnTo>
                    <a:pt x="13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5" name="组合 344">
            <a:extLst>
              <a:ext uri="{FF2B5EF4-FFF2-40B4-BE49-F238E27FC236}">
                <a16:creationId xmlns:a16="http://schemas.microsoft.com/office/drawing/2014/main" xmlns="" id="{0801DA20-0F0A-4D08-8637-634714302E90}"/>
              </a:ext>
            </a:extLst>
          </p:cNvPr>
          <p:cNvGrpSpPr/>
          <p:nvPr/>
        </p:nvGrpSpPr>
        <p:grpSpPr>
          <a:xfrm>
            <a:off x="6521450" y="164193"/>
            <a:ext cx="5670550" cy="1377950"/>
            <a:chOff x="6121400" y="190500"/>
            <a:chExt cx="6731000" cy="1377950"/>
          </a:xfrm>
        </p:grpSpPr>
        <p:cxnSp>
          <p:nvCxnSpPr>
            <p:cNvPr id="346" name="直接连接符 345">
              <a:extLst>
                <a:ext uri="{FF2B5EF4-FFF2-40B4-BE49-F238E27FC236}">
                  <a16:creationId xmlns:a16="http://schemas.microsoft.com/office/drawing/2014/main" xmlns="" id="{29248FD5-6CE9-4A7D-9B12-AE5F5B0EA253}"/>
                </a:ext>
              </a:extLst>
            </p:cNvPr>
            <p:cNvCxnSpPr/>
            <p:nvPr/>
          </p:nvCxnSpPr>
          <p:spPr>
            <a:xfrm>
              <a:off x="6121400" y="19050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7" name="直接连接符 346">
              <a:extLst>
                <a:ext uri="{FF2B5EF4-FFF2-40B4-BE49-F238E27FC236}">
                  <a16:creationId xmlns:a16="http://schemas.microsoft.com/office/drawing/2014/main" xmlns="" id="{0FFA3F40-16B5-4DBA-A40F-ECB7A16421F8}"/>
                </a:ext>
              </a:extLst>
            </p:cNvPr>
            <p:cNvCxnSpPr/>
            <p:nvPr/>
          </p:nvCxnSpPr>
          <p:spPr>
            <a:xfrm>
              <a:off x="6121400" y="38735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8" name="直接连接符 347">
              <a:extLst>
                <a:ext uri="{FF2B5EF4-FFF2-40B4-BE49-F238E27FC236}">
                  <a16:creationId xmlns:a16="http://schemas.microsoft.com/office/drawing/2014/main" xmlns="" id="{30056BBA-6AF7-4D0E-9FB8-9655523E1438}"/>
                </a:ext>
              </a:extLst>
            </p:cNvPr>
            <p:cNvCxnSpPr/>
            <p:nvPr/>
          </p:nvCxnSpPr>
          <p:spPr>
            <a:xfrm>
              <a:off x="6121400" y="58420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9" name="直接连接符 348">
              <a:extLst>
                <a:ext uri="{FF2B5EF4-FFF2-40B4-BE49-F238E27FC236}">
                  <a16:creationId xmlns:a16="http://schemas.microsoft.com/office/drawing/2014/main" xmlns="" id="{7F21E6B7-85DB-4FCF-A1D1-8596746A6C70}"/>
                </a:ext>
              </a:extLst>
            </p:cNvPr>
            <p:cNvCxnSpPr/>
            <p:nvPr/>
          </p:nvCxnSpPr>
          <p:spPr>
            <a:xfrm>
              <a:off x="6121400" y="78105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0" name="直接连接符 349">
              <a:extLst>
                <a:ext uri="{FF2B5EF4-FFF2-40B4-BE49-F238E27FC236}">
                  <a16:creationId xmlns:a16="http://schemas.microsoft.com/office/drawing/2014/main" xmlns="" id="{28352739-E2AA-4848-B202-56D878EBB8DF}"/>
                </a:ext>
              </a:extLst>
            </p:cNvPr>
            <p:cNvCxnSpPr/>
            <p:nvPr/>
          </p:nvCxnSpPr>
          <p:spPr>
            <a:xfrm>
              <a:off x="6121400" y="97790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1" name="直接连接符 350">
              <a:extLst>
                <a:ext uri="{FF2B5EF4-FFF2-40B4-BE49-F238E27FC236}">
                  <a16:creationId xmlns:a16="http://schemas.microsoft.com/office/drawing/2014/main" xmlns="" id="{ABA7A0DB-372A-419D-8B65-423FB17C891F}"/>
                </a:ext>
              </a:extLst>
            </p:cNvPr>
            <p:cNvCxnSpPr/>
            <p:nvPr/>
          </p:nvCxnSpPr>
          <p:spPr>
            <a:xfrm>
              <a:off x="6121400" y="117475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2" name="直接连接符 351">
              <a:extLst>
                <a:ext uri="{FF2B5EF4-FFF2-40B4-BE49-F238E27FC236}">
                  <a16:creationId xmlns:a16="http://schemas.microsoft.com/office/drawing/2014/main" xmlns="" id="{848754F0-D7C4-45A0-802D-D90FA82D66A4}"/>
                </a:ext>
              </a:extLst>
            </p:cNvPr>
            <p:cNvCxnSpPr/>
            <p:nvPr/>
          </p:nvCxnSpPr>
          <p:spPr>
            <a:xfrm>
              <a:off x="6121400" y="137160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3" name="直接连接符 352">
              <a:extLst>
                <a:ext uri="{FF2B5EF4-FFF2-40B4-BE49-F238E27FC236}">
                  <a16:creationId xmlns:a16="http://schemas.microsoft.com/office/drawing/2014/main" xmlns="" id="{F1A8FC76-24B8-42CF-B215-B668E464E61D}"/>
                </a:ext>
              </a:extLst>
            </p:cNvPr>
            <p:cNvCxnSpPr/>
            <p:nvPr/>
          </p:nvCxnSpPr>
          <p:spPr>
            <a:xfrm>
              <a:off x="6121400" y="156845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9" name="矩形 148">
            <a:extLst>
              <a:ext uri="{FF2B5EF4-FFF2-40B4-BE49-F238E27FC236}">
                <a16:creationId xmlns:a16="http://schemas.microsoft.com/office/drawing/2014/main" xmlns="" id="{3E06A2DA-EBAB-4F01-9E83-6AC504F0AA89}"/>
              </a:ext>
            </a:extLst>
          </p:cNvPr>
          <p:cNvSpPr/>
          <p:nvPr/>
        </p:nvSpPr>
        <p:spPr>
          <a:xfrm>
            <a:off x="9897115" y="5940059"/>
            <a:ext cx="18004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defRPr/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微信公众号：向天歌</a:t>
            </a:r>
          </a:p>
        </p:txBody>
      </p:sp>
    </p:spTree>
    <p:extLst>
      <p:ext uri="{BB962C8B-B14F-4D97-AF65-F5344CB8AC3E}">
        <p14:creationId xmlns:p14="http://schemas.microsoft.com/office/powerpoint/2010/main" val="4270230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E3B32FA-9487-4E28-AC05-9C133B3FAA0A}"/>
              </a:ext>
            </a:extLst>
          </p:cNvPr>
          <p:cNvSpPr/>
          <p:nvPr/>
        </p:nvSpPr>
        <p:spPr>
          <a:xfrm>
            <a:off x="0" y="0"/>
            <a:ext cx="12192000" cy="63341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F57635FA-50AE-4CFA-9BA7-9583E3BD1DAF}"/>
              </a:ext>
            </a:extLst>
          </p:cNvPr>
          <p:cNvSpPr/>
          <p:nvPr/>
        </p:nvSpPr>
        <p:spPr>
          <a:xfrm>
            <a:off x="483616" y="245096"/>
            <a:ext cx="1115016" cy="509047"/>
          </a:xfrm>
          <a:prstGeom prst="roundRect">
            <a:avLst>
              <a:gd name="adj" fmla="val 91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11A2A3A-7354-444C-B211-36B5F9795F91}"/>
              </a:ext>
            </a:extLst>
          </p:cNvPr>
          <p:cNvSpPr/>
          <p:nvPr/>
        </p:nvSpPr>
        <p:spPr>
          <a:xfrm>
            <a:off x="1903620" y="271131"/>
            <a:ext cx="16188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选题背景及意义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50522093-20F7-4462-A710-06B4884B5A19}"/>
              </a:ext>
            </a:extLst>
          </p:cNvPr>
          <p:cNvSpPr/>
          <p:nvPr/>
        </p:nvSpPr>
        <p:spPr>
          <a:xfrm>
            <a:off x="3529446" y="271131"/>
            <a:ext cx="166013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研究方法与思路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B2DA6263-496B-4A94-9B97-4C394FAFA093}"/>
              </a:ext>
            </a:extLst>
          </p:cNvPr>
          <p:cNvSpPr/>
          <p:nvPr/>
        </p:nvSpPr>
        <p:spPr>
          <a:xfrm>
            <a:off x="5270552" y="276235"/>
            <a:ext cx="15452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关键技术与难点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FDB5F30B-602B-4E0C-A11E-7E817D11F1D5}"/>
              </a:ext>
            </a:extLst>
          </p:cNvPr>
          <p:cNvSpPr/>
          <p:nvPr/>
        </p:nvSpPr>
        <p:spPr>
          <a:xfrm>
            <a:off x="503926" y="251127"/>
            <a:ext cx="108038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b="1" spc="1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论文摘要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1DAF2CA0-C528-45C5-92C6-41D68C7B8011}"/>
              </a:ext>
            </a:extLst>
          </p:cNvPr>
          <p:cNvSpPr/>
          <p:nvPr/>
        </p:nvSpPr>
        <p:spPr>
          <a:xfrm>
            <a:off x="6855754" y="276235"/>
            <a:ext cx="13636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论文总结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2D5A3B90-AE4D-47F2-A870-FDB5E8AAB5B0}"/>
              </a:ext>
            </a:extLst>
          </p:cNvPr>
          <p:cNvGrpSpPr/>
          <p:nvPr/>
        </p:nvGrpSpPr>
        <p:grpSpPr>
          <a:xfrm>
            <a:off x="10544175" y="143669"/>
            <a:ext cx="1470012" cy="329011"/>
            <a:chOff x="5058587" y="5791296"/>
            <a:chExt cx="1962353" cy="439205"/>
          </a:xfrm>
          <a:solidFill>
            <a:schemeClr val="bg1"/>
          </a:solidFill>
        </p:grpSpPr>
        <p:sp>
          <p:nvSpPr>
            <p:cNvPr id="34" name="Freeform 5">
              <a:extLst>
                <a:ext uri="{FF2B5EF4-FFF2-40B4-BE49-F238E27FC236}">
                  <a16:creationId xmlns:a16="http://schemas.microsoft.com/office/drawing/2014/main" xmlns="" id="{4D17205A-589F-4096-99ED-BFFECB0491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58587" y="5828820"/>
              <a:ext cx="399123" cy="401681"/>
            </a:xfrm>
            <a:custGeom>
              <a:avLst/>
              <a:gdLst>
                <a:gd name="T0" fmla="*/ 143 w 286"/>
                <a:gd name="T1" fmla="*/ 0 h 286"/>
                <a:gd name="T2" fmla="*/ 0 w 286"/>
                <a:gd name="T3" fmla="*/ 143 h 286"/>
                <a:gd name="T4" fmla="*/ 143 w 286"/>
                <a:gd name="T5" fmla="*/ 286 h 286"/>
                <a:gd name="T6" fmla="*/ 286 w 286"/>
                <a:gd name="T7" fmla="*/ 143 h 286"/>
                <a:gd name="T8" fmla="*/ 143 w 286"/>
                <a:gd name="T9" fmla="*/ 0 h 286"/>
                <a:gd name="T10" fmla="*/ 142 w 286"/>
                <a:gd name="T11" fmla="*/ 279 h 286"/>
                <a:gd name="T12" fmla="*/ 5 w 286"/>
                <a:gd name="T13" fmla="*/ 143 h 286"/>
                <a:gd name="T14" fmla="*/ 142 w 286"/>
                <a:gd name="T15" fmla="*/ 6 h 286"/>
                <a:gd name="T16" fmla="*/ 278 w 286"/>
                <a:gd name="T17" fmla="*/ 143 h 286"/>
                <a:gd name="T18" fmla="*/ 142 w 286"/>
                <a:gd name="T19" fmla="*/ 279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" h="286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6"/>
                    <a:pt x="143" y="286"/>
                  </a:cubicBezTo>
                  <a:cubicBezTo>
                    <a:pt x="222" y="286"/>
                    <a:pt x="286" y="222"/>
                    <a:pt x="286" y="143"/>
                  </a:cubicBezTo>
                  <a:cubicBezTo>
                    <a:pt x="286" y="64"/>
                    <a:pt x="222" y="0"/>
                    <a:pt x="143" y="0"/>
                  </a:cubicBezTo>
                  <a:close/>
                  <a:moveTo>
                    <a:pt x="142" y="279"/>
                  </a:moveTo>
                  <a:cubicBezTo>
                    <a:pt x="66" y="279"/>
                    <a:pt x="5" y="218"/>
                    <a:pt x="5" y="143"/>
                  </a:cubicBezTo>
                  <a:cubicBezTo>
                    <a:pt x="5" y="67"/>
                    <a:pt x="66" y="6"/>
                    <a:pt x="142" y="6"/>
                  </a:cubicBezTo>
                  <a:cubicBezTo>
                    <a:pt x="217" y="6"/>
                    <a:pt x="278" y="67"/>
                    <a:pt x="278" y="143"/>
                  </a:cubicBezTo>
                  <a:cubicBezTo>
                    <a:pt x="278" y="218"/>
                    <a:pt x="217" y="279"/>
                    <a:pt x="142" y="2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">
              <a:extLst>
                <a:ext uri="{FF2B5EF4-FFF2-40B4-BE49-F238E27FC236}">
                  <a16:creationId xmlns:a16="http://schemas.microsoft.com/office/drawing/2014/main" xmlns="" id="{0A79E91E-9AF2-4933-A63A-7813F69D05F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9908" y="6001944"/>
              <a:ext cx="18762" cy="13645"/>
            </a:xfrm>
            <a:custGeom>
              <a:avLst/>
              <a:gdLst>
                <a:gd name="T0" fmla="*/ 5 w 14"/>
                <a:gd name="T1" fmla="*/ 8 h 10"/>
                <a:gd name="T2" fmla="*/ 4 w 14"/>
                <a:gd name="T3" fmla="*/ 9 h 10"/>
                <a:gd name="T4" fmla="*/ 1 w 14"/>
                <a:gd name="T5" fmla="*/ 7 h 10"/>
                <a:gd name="T6" fmla="*/ 0 w 14"/>
                <a:gd name="T7" fmla="*/ 4 h 10"/>
                <a:gd name="T8" fmla="*/ 1 w 14"/>
                <a:gd name="T9" fmla="*/ 2 h 10"/>
                <a:gd name="T10" fmla="*/ 4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4 w 14"/>
                <a:gd name="T19" fmla="*/ 6 h 10"/>
                <a:gd name="T20" fmla="*/ 12 w 14"/>
                <a:gd name="T21" fmla="*/ 8 h 10"/>
                <a:gd name="T22" fmla="*/ 9 w 14"/>
                <a:gd name="T23" fmla="*/ 10 h 10"/>
                <a:gd name="T24" fmla="*/ 9 w 14"/>
                <a:gd name="T25" fmla="*/ 8 h 10"/>
                <a:gd name="T26" fmla="*/ 12 w 14"/>
                <a:gd name="T27" fmla="*/ 6 h 10"/>
                <a:gd name="T28" fmla="*/ 12 w 14"/>
                <a:gd name="T29" fmla="*/ 4 h 10"/>
                <a:gd name="T30" fmla="*/ 10 w 14"/>
                <a:gd name="T31" fmla="*/ 2 h 10"/>
                <a:gd name="T32" fmla="*/ 8 w 14"/>
                <a:gd name="T33" fmla="*/ 2 h 10"/>
                <a:gd name="T34" fmla="*/ 3 w 14"/>
                <a:gd name="T35" fmla="*/ 2 h 10"/>
                <a:gd name="T36" fmla="*/ 2 w 14"/>
                <a:gd name="T37" fmla="*/ 4 h 10"/>
                <a:gd name="T38" fmla="*/ 2 w 14"/>
                <a:gd name="T39" fmla="*/ 6 h 10"/>
                <a:gd name="T40" fmla="*/ 5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5" y="8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5" y="0"/>
                    <a:pt x="6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4" y="4"/>
                    <a:pt x="14" y="5"/>
                    <a:pt x="14" y="6"/>
                  </a:cubicBezTo>
                  <a:cubicBezTo>
                    <a:pt x="13" y="7"/>
                    <a:pt x="13" y="8"/>
                    <a:pt x="12" y="8"/>
                  </a:cubicBezTo>
                  <a:cubicBezTo>
                    <a:pt x="12" y="9"/>
                    <a:pt x="11" y="9"/>
                    <a:pt x="9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2" y="7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3"/>
                    <a:pt x="11" y="3"/>
                    <a:pt x="10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6" y="1"/>
                    <a:pt x="4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7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7">
              <a:extLst>
                <a:ext uri="{FF2B5EF4-FFF2-40B4-BE49-F238E27FC236}">
                  <a16:creationId xmlns:a16="http://schemas.microsoft.com/office/drawing/2014/main" xmlns="" id="{DF3225CE-04CD-4712-B215-CBCBEE0B41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9908" y="6017295"/>
              <a:ext cx="17909" cy="12792"/>
            </a:xfrm>
            <a:custGeom>
              <a:avLst/>
              <a:gdLst>
                <a:gd name="T0" fmla="*/ 0 w 21"/>
                <a:gd name="T1" fmla="*/ 0 h 15"/>
                <a:gd name="T2" fmla="*/ 21 w 21"/>
                <a:gd name="T3" fmla="*/ 2 h 15"/>
                <a:gd name="T4" fmla="*/ 21 w 21"/>
                <a:gd name="T5" fmla="*/ 3 h 15"/>
                <a:gd name="T6" fmla="*/ 11 w 21"/>
                <a:gd name="T7" fmla="*/ 3 h 15"/>
                <a:gd name="T8" fmla="*/ 11 w 21"/>
                <a:gd name="T9" fmla="*/ 12 h 15"/>
                <a:gd name="T10" fmla="*/ 21 w 21"/>
                <a:gd name="T11" fmla="*/ 13 h 15"/>
                <a:gd name="T12" fmla="*/ 19 w 21"/>
                <a:gd name="T13" fmla="*/ 15 h 15"/>
                <a:gd name="T14" fmla="*/ 0 w 21"/>
                <a:gd name="T15" fmla="*/ 15 h 15"/>
                <a:gd name="T16" fmla="*/ 0 w 21"/>
                <a:gd name="T17" fmla="*/ 12 h 15"/>
                <a:gd name="T18" fmla="*/ 9 w 21"/>
                <a:gd name="T19" fmla="*/ 12 h 15"/>
                <a:gd name="T20" fmla="*/ 9 w 21"/>
                <a:gd name="T21" fmla="*/ 3 h 15"/>
                <a:gd name="T22" fmla="*/ 0 w 21"/>
                <a:gd name="T23" fmla="*/ 3 h 15"/>
                <a:gd name="T24" fmla="*/ 0 w 2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15">
                  <a:moveTo>
                    <a:pt x="0" y="0"/>
                  </a:moveTo>
                  <a:lnTo>
                    <a:pt x="21" y="2"/>
                  </a:lnTo>
                  <a:lnTo>
                    <a:pt x="21" y="3"/>
                  </a:lnTo>
                  <a:lnTo>
                    <a:pt x="11" y="3"/>
                  </a:lnTo>
                  <a:lnTo>
                    <a:pt x="11" y="12"/>
                  </a:lnTo>
                  <a:lnTo>
                    <a:pt x="21" y="13"/>
                  </a:lnTo>
                  <a:lnTo>
                    <a:pt x="19" y="15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9" y="12"/>
                  </a:lnTo>
                  <a:lnTo>
                    <a:pt x="9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8">
              <a:extLst>
                <a:ext uri="{FF2B5EF4-FFF2-40B4-BE49-F238E27FC236}">
                  <a16:creationId xmlns:a16="http://schemas.microsoft.com/office/drawing/2014/main" xmlns="" id="{B5244429-9D52-4006-8E9A-8A52A87BEB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9908" y="6034351"/>
              <a:ext cx="17909" cy="85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9">
              <a:extLst>
                <a:ext uri="{FF2B5EF4-FFF2-40B4-BE49-F238E27FC236}">
                  <a16:creationId xmlns:a16="http://schemas.microsoft.com/office/drawing/2014/main" xmlns="" id="{5A69FC61-59BA-4B26-BD33-BCC6B4F63E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9908" y="6038615"/>
              <a:ext cx="17909" cy="13645"/>
            </a:xfrm>
            <a:custGeom>
              <a:avLst/>
              <a:gdLst>
                <a:gd name="T0" fmla="*/ 0 w 21"/>
                <a:gd name="T1" fmla="*/ 3 h 16"/>
                <a:gd name="T2" fmla="*/ 21 w 21"/>
                <a:gd name="T3" fmla="*/ 0 h 16"/>
                <a:gd name="T4" fmla="*/ 21 w 21"/>
                <a:gd name="T5" fmla="*/ 3 h 16"/>
                <a:gd name="T6" fmla="*/ 4 w 21"/>
                <a:gd name="T7" fmla="*/ 13 h 16"/>
                <a:gd name="T8" fmla="*/ 21 w 21"/>
                <a:gd name="T9" fmla="*/ 11 h 16"/>
                <a:gd name="T10" fmla="*/ 21 w 21"/>
                <a:gd name="T11" fmla="*/ 15 h 16"/>
                <a:gd name="T12" fmla="*/ 1 w 21"/>
                <a:gd name="T13" fmla="*/ 16 h 16"/>
                <a:gd name="T14" fmla="*/ 0 w 21"/>
                <a:gd name="T15" fmla="*/ 15 h 16"/>
                <a:gd name="T16" fmla="*/ 16 w 21"/>
                <a:gd name="T17" fmla="*/ 3 h 16"/>
                <a:gd name="T18" fmla="*/ 0 w 21"/>
                <a:gd name="T19" fmla="*/ 5 h 16"/>
                <a:gd name="T20" fmla="*/ 0 w 21"/>
                <a:gd name="T2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6">
                  <a:moveTo>
                    <a:pt x="0" y="3"/>
                  </a:moveTo>
                  <a:lnTo>
                    <a:pt x="21" y="0"/>
                  </a:lnTo>
                  <a:lnTo>
                    <a:pt x="21" y="3"/>
                  </a:lnTo>
                  <a:lnTo>
                    <a:pt x="4" y="13"/>
                  </a:lnTo>
                  <a:lnTo>
                    <a:pt x="21" y="11"/>
                  </a:lnTo>
                  <a:lnTo>
                    <a:pt x="21" y="15"/>
                  </a:lnTo>
                  <a:lnTo>
                    <a:pt x="1" y="16"/>
                  </a:lnTo>
                  <a:lnTo>
                    <a:pt x="0" y="15"/>
                  </a:lnTo>
                  <a:lnTo>
                    <a:pt x="16" y="3"/>
                  </a:lnTo>
                  <a:lnTo>
                    <a:pt x="0" y="5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0">
              <a:extLst>
                <a:ext uri="{FF2B5EF4-FFF2-40B4-BE49-F238E27FC236}">
                  <a16:creationId xmlns:a16="http://schemas.microsoft.com/office/drawing/2014/main" xmlns="" id="{3AA7AD92-A38D-4DEF-A44F-C89364C82A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80760" y="6054819"/>
              <a:ext cx="19615" cy="14498"/>
            </a:xfrm>
            <a:custGeom>
              <a:avLst/>
              <a:gdLst>
                <a:gd name="T0" fmla="*/ 0 w 14"/>
                <a:gd name="T1" fmla="*/ 0 h 10"/>
                <a:gd name="T2" fmla="*/ 13 w 14"/>
                <a:gd name="T3" fmla="*/ 2 h 10"/>
                <a:gd name="T4" fmla="*/ 14 w 14"/>
                <a:gd name="T5" fmla="*/ 3 h 10"/>
                <a:gd name="T6" fmla="*/ 2 w 14"/>
                <a:gd name="T7" fmla="*/ 10 h 10"/>
                <a:gd name="T8" fmla="*/ 1 w 14"/>
                <a:gd name="T9" fmla="*/ 8 h 10"/>
                <a:gd name="T10" fmla="*/ 5 w 14"/>
                <a:gd name="T11" fmla="*/ 6 h 10"/>
                <a:gd name="T12" fmla="*/ 4 w 14"/>
                <a:gd name="T13" fmla="*/ 2 h 10"/>
                <a:gd name="T14" fmla="*/ 0 w 14"/>
                <a:gd name="T15" fmla="*/ 2 h 10"/>
                <a:gd name="T16" fmla="*/ 0 w 14"/>
                <a:gd name="T17" fmla="*/ 0 h 10"/>
                <a:gd name="T18" fmla="*/ 6 w 14"/>
                <a:gd name="T19" fmla="*/ 2 h 10"/>
                <a:gd name="T20" fmla="*/ 6 w 14"/>
                <a:gd name="T21" fmla="*/ 6 h 10"/>
                <a:gd name="T22" fmla="*/ 10 w 14"/>
                <a:gd name="T23" fmla="*/ 4 h 10"/>
                <a:gd name="T24" fmla="*/ 12 w 14"/>
                <a:gd name="T25" fmla="*/ 3 h 10"/>
                <a:gd name="T26" fmla="*/ 10 w 14"/>
                <a:gd name="T27" fmla="*/ 3 h 10"/>
                <a:gd name="T28" fmla="*/ 6 w 14"/>
                <a:gd name="T2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6" y="2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2" y="3"/>
                  </a:cubicBezTo>
                  <a:cubicBezTo>
                    <a:pt x="11" y="3"/>
                    <a:pt x="10" y="3"/>
                    <a:pt x="10" y="3"/>
                  </a:cubicBezTo>
                  <a:lnTo>
                    <a:pt x="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1">
              <a:extLst>
                <a:ext uri="{FF2B5EF4-FFF2-40B4-BE49-F238E27FC236}">
                  <a16:creationId xmlns:a16="http://schemas.microsoft.com/office/drawing/2014/main" xmlns="" id="{7149BB5A-0329-4F8F-A106-E16AA60572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7583" y="6077845"/>
              <a:ext cx="19615" cy="15351"/>
            </a:xfrm>
            <a:custGeom>
              <a:avLst/>
              <a:gdLst>
                <a:gd name="T0" fmla="*/ 14 w 14"/>
                <a:gd name="T1" fmla="*/ 7 h 11"/>
                <a:gd name="T2" fmla="*/ 14 w 14"/>
                <a:gd name="T3" fmla="*/ 8 h 11"/>
                <a:gd name="T4" fmla="*/ 7 w 14"/>
                <a:gd name="T5" fmla="*/ 10 h 11"/>
                <a:gd name="T6" fmla="*/ 4 w 14"/>
                <a:gd name="T7" fmla="*/ 11 h 11"/>
                <a:gd name="T8" fmla="*/ 2 w 14"/>
                <a:gd name="T9" fmla="*/ 11 h 11"/>
                <a:gd name="T10" fmla="*/ 1 w 14"/>
                <a:gd name="T11" fmla="*/ 8 h 11"/>
                <a:gd name="T12" fmla="*/ 1 w 14"/>
                <a:gd name="T13" fmla="*/ 5 h 11"/>
                <a:gd name="T14" fmla="*/ 5 w 14"/>
                <a:gd name="T15" fmla="*/ 3 h 11"/>
                <a:gd name="T16" fmla="*/ 12 w 14"/>
                <a:gd name="T17" fmla="*/ 0 h 11"/>
                <a:gd name="T18" fmla="*/ 12 w 14"/>
                <a:gd name="T19" fmla="*/ 1 h 11"/>
                <a:gd name="T20" fmla="*/ 5 w 14"/>
                <a:gd name="T21" fmla="*/ 4 h 11"/>
                <a:gd name="T22" fmla="*/ 3 w 14"/>
                <a:gd name="T23" fmla="*/ 5 h 11"/>
                <a:gd name="T24" fmla="*/ 2 w 14"/>
                <a:gd name="T25" fmla="*/ 6 h 11"/>
                <a:gd name="T26" fmla="*/ 2 w 14"/>
                <a:gd name="T27" fmla="*/ 8 h 11"/>
                <a:gd name="T28" fmla="*/ 4 w 14"/>
                <a:gd name="T29" fmla="*/ 10 h 11"/>
                <a:gd name="T30" fmla="*/ 7 w 14"/>
                <a:gd name="T31" fmla="*/ 9 h 11"/>
                <a:gd name="T32" fmla="*/ 14 w 14"/>
                <a:gd name="T3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1"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1"/>
                    <a:pt x="3" y="11"/>
                    <a:pt x="2" y="11"/>
                  </a:cubicBezTo>
                  <a:cubicBezTo>
                    <a:pt x="2" y="10"/>
                    <a:pt x="1" y="9"/>
                    <a:pt x="1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4"/>
                    <a:pt x="3" y="3"/>
                    <a:pt x="5" y="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9"/>
                    <a:pt x="3" y="9"/>
                    <a:pt x="4" y="10"/>
                  </a:cubicBezTo>
                  <a:cubicBezTo>
                    <a:pt x="4" y="10"/>
                    <a:pt x="5" y="10"/>
                    <a:pt x="7" y="9"/>
                  </a:cubicBezTo>
                  <a:lnTo>
                    <a:pt x="14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2">
              <a:extLst>
                <a:ext uri="{FF2B5EF4-FFF2-40B4-BE49-F238E27FC236}">
                  <a16:creationId xmlns:a16="http://schemas.microsoft.com/office/drawing/2014/main" xmlns="" id="{8DC3D47B-6F78-473A-9A5D-85206CCD24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3553" y="6091491"/>
              <a:ext cx="20468" cy="18762"/>
            </a:xfrm>
            <a:custGeom>
              <a:avLst/>
              <a:gdLst>
                <a:gd name="T0" fmla="*/ 0 w 24"/>
                <a:gd name="T1" fmla="*/ 9 h 22"/>
                <a:gd name="T2" fmla="*/ 18 w 24"/>
                <a:gd name="T3" fmla="*/ 0 h 22"/>
                <a:gd name="T4" fmla="*/ 20 w 24"/>
                <a:gd name="T5" fmla="*/ 2 h 22"/>
                <a:gd name="T6" fmla="*/ 8 w 24"/>
                <a:gd name="T7" fmla="*/ 17 h 22"/>
                <a:gd name="T8" fmla="*/ 23 w 24"/>
                <a:gd name="T9" fmla="*/ 10 h 22"/>
                <a:gd name="T10" fmla="*/ 24 w 24"/>
                <a:gd name="T11" fmla="*/ 12 h 22"/>
                <a:gd name="T12" fmla="*/ 5 w 24"/>
                <a:gd name="T13" fmla="*/ 22 h 22"/>
                <a:gd name="T14" fmla="*/ 3 w 24"/>
                <a:gd name="T15" fmla="*/ 18 h 22"/>
                <a:gd name="T16" fmla="*/ 15 w 24"/>
                <a:gd name="T17" fmla="*/ 4 h 22"/>
                <a:gd name="T18" fmla="*/ 0 w 24"/>
                <a:gd name="T19" fmla="*/ 10 h 22"/>
                <a:gd name="T20" fmla="*/ 0 w 24"/>
                <a:gd name="T21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2">
                  <a:moveTo>
                    <a:pt x="0" y="9"/>
                  </a:moveTo>
                  <a:lnTo>
                    <a:pt x="18" y="0"/>
                  </a:lnTo>
                  <a:lnTo>
                    <a:pt x="20" y="2"/>
                  </a:lnTo>
                  <a:lnTo>
                    <a:pt x="8" y="17"/>
                  </a:lnTo>
                  <a:lnTo>
                    <a:pt x="23" y="10"/>
                  </a:lnTo>
                  <a:lnTo>
                    <a:pt x="24" y="12"/>
                  </a:lnTo>
                  <a:lnTo>
                    <a:pt x="5" y="22"/>
                  </a:lnTo>
                  <a:lnTo>
                    <a:pt x="3" y="18"/>
                  </a:lnTo>
                  <a:lnTo>
                    <a:pt x="15" y="4"/>
                  </a:lnTo>
                  <a:lnTo>
                    <a:pt x="0" y="1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3">
              <a:extLst>
                <a:ext uri="{FF2B5EF4-FFF2-40B4-BE49-F238E27FC236}">
                  <a16:creationId xmlns:a16="http://schemas.microsoft.com/office/drawing/2014/main" xmlns="" id="{764829E1-BD7C-4B31-8D0B-396A5F59D1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0375" y="6105989"/>
              <a:ext cx="17057" cy="9381"/>
            </a:xfrm>
            <a:custGeom>
              <a:avLst/>
              <a:gdLst>
                <a:gd name="T0" fmla="*/ 0 w 20"/>
                <a:gd name="T1" fmla="*/ 10 h 11"/>
                <a:gd name="T2" fmla="*/ 18 w 20"/>
                <a:gd name="T3" fmla="*/ 0 h 11"/>
                <a:gd name="T4" fmla="*/ 20 w 20"/>
                <a:gd name="T5" fmla="*/ 1 h 11"/>
                <a:gd name="T6" fmla="*/ 0 w 20"/>
                <a:gd name="T7" fmla="*/ 11 h 11"/>
                <a:gd name="T8" fmla="*/ 0 w 20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0"/>
                  </a:moveTo>
                  <a:lnTo>
                    <a:pt x="18" y="0"/>
                  </a:lnTo>
                  <a:lnTo>
                    <a:pt x="20" y="1"/>
                  </a:lnTo>
                  <a:lnTo>
                    <a:pt x="0" y="11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4">
              <a:extLst>
                <a:ext uri="{FF2B5EF4-FFF2-40B4-BE49-F238E27FC236}">
                  <a16:creationId xmlns:a16="http://schemas.microsoft.com/office/drawing/2014/main" xmlns="" id="{3097AD3A-662D-4B0C-A405-F109149C21E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4640" y="6108547"/>
              <a:ext cx="19615" cy="17057"/>
            </a:xfrm>
            <a:custGeom>
              <a:avLst/>
              <a:gdLst>
                <a:gd name="T0" fmla="*/ 0 w 14"/>
                <a:gd name="T1" fmla="*/ 11 h 12"/>
                <a:gd name="T2" fmla="*/ 9 w 14"/>
                <a:gd name="T3" fmla="*/ 0 h 12"/>
                <a:gd name="T4" fmla="*/ 10 w 14"/>
                <a:gd name="T5" fmla="*/ 2 h 12"/>
                <a:gd name="T6" fmla="*/ 4 w 14"/>
                <a:gd name="T7" fmla="*/ 9 h 12"/>
                <a:gd name="T8" fmla="*/ 2 w 14"/>
                <a:gd name="T9" fmla="*/ 10 h 12"/>
                <a:gd name="T10" fmla="*/ 4 w 14"/>
                <a:gd name="T11" fmla="*/ 10 h 12"/>
                <a:gd name="T12" fmla="*/ 14 w 14"/>
                <a:gd name="T13" fmla="*/ 7 h 12"/>
                <a:gd name="T14" fmla="*/ 14 w 14"/>
                <a:gd name="T15" fmla="*/ 8 h 12"/>
                <a:gd name="T16" fmla="*/ 1 w 14"/>
                <a:gd name="T17" fmla="*/ 12 h 12"/>
                <a:gd name="T18" fmla="*/ 0 w 14"/>
                <a:gd name="T1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2">
                  <a:moveTo>
                    <a:pt x="0" y="11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10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" y="12"/>
                    <a:pt x="1" y="12"/>
                    <a:pt x="1" y="12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5">
              <a:extLst>
                <a:ext uri="{FF2B5EF4-FFF2-40B4-BE49-F238E27FC236}">
                  <a16:creationId xmlns:a16="http://schemas.microsoft.com/office/drawing/2014/main" xmlns="" id="{95AEC414-6AE7-4239-91EA-ECB89A4337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1462" y="6121340"/>
              <a:ext cx="21321" cy="19615"/>
            </a:xfrm>
            <a:custGeom>
              <a:avLst/>
              <a:gdLst>
                <a:gd name="T0" fmla="*/ 0 w 25"/>
                <a:gd name="T1" fmla="*/ 13 h 23"/>
                <a:gd name="T2" fmla="*/ 17 w 25"/>
                <a:gd name="T3" fmla="*/ 0 h 23"/>
                <a:gd name="T4" fmla="*/ 25 w 25"/>
                <a:gd name="T5" fmla="*/ 10 h 23"/>
                <a:gd name="T6" fmla="*/ 21 w 25"/>
                <a:gd name="T7" fmla="*/ 11 h 23"/>
                <a:gd name="T8" fmla="*/ 17 w 25"/>
                <a:gd name="T9" fmla="*/ 3 h 23"/>
                <a:gd name="T10" fmla="*/ 10 w 25"/>
                <a:gd name="T11" fmla="*/ 8 h 23"/>
                <a:gd name="T12" fmla="*/ 17 w 25"/>
                <a:gd name="T13" fmla="*/ 15 h 23"/>
                <a:gd name="T14" fmla="*/ 15 w 25"/>
                <a:gd name="T15" fmla="*/ 16 h 23"/>
                <a:gd name="T16" fmla="*/ 8 w 25"/>
                <a:gd name="T17" fmla="*/ 10 h 23"/>
                <a:gd name="T18" fmla="*/ 3 w 25"/>
                <a:gd name="T19" fmla="*/ 13 h 23"/>
                <a:gd name="T20" fmla="*/ 10 w 25"/>
                <a:gd name="T21" fmla="*/ 21 h 23"/>
                <a:gd name="T22" fmla="*/ 7 w 25"/>
                <a:gd name="T23" fmla="*/ 23 h 23"/>
                <a:gd name="T24" fmla="*/ 0 w 25"/>
                <a:gd name="T25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3">
                  <a:moveTo>
                    <a:pt x="0" y="13"/>
                  </a:moveTo>
                  <a:lnTo>
                    <a:pt x="17" y="0"/>
                  </a:lnTo>
                  <a:lnTo>
                    <a:pt x="25" y="10"/>
                  </a:lnTo>
                  <a:lnTo>
                    <a:pt x="21" y="11"/>
                  </a:lnTo>
                  <a:lnTo>
                    <a:pt x="17" y="3"/>
                  </a:lnTo>
                  <a:lnTo>
                    <a:pt x="10" y="8"/>
                  </a:lnTo>
                  <a:lnTo>
                    <a:pt x="17" y="15"/>
                  </a:lnTo>
                  <a:lnTo>
                    <a:pt x="15" y="16"/>
                  </a:lnTo>
                  <a:lnTo>
                    <a:pt x="8" y="10"/>
                  </a:lnTo>
                  <a:lnTo>
                    <a:pt x="3" y="13"/>
                  </a:lnTo>
                  <a:lnTo>
                    <a:pt x="10" y="21"/>
                  </a:lnTo>
                  <a:lnTo>
                    <a:pt x="7" y="23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6">
              <a:extLst>
                <a:ext uri="{FF2B5EF4-FFF2-40B4-BE49-F238E27FC236}">
                  <a16:creationId xmlns:a16="http://schemas.microsoft.com/office/drawing/2014/main" xmlns="" id="{F629F9C3-AFB2-418B-A441-AE7C8C647C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9990" y="6132426"/>
              <a:ext cx="19615" cy="21321"/>
            </a:xfrm>
            <a:custGeom>
              <a:avLst/>
              <a:gdLst>
                <a:gd name="T0" fmla="*/ 0 w 14"/>
                <a:gd name="T1" fmla="*/ 9 h 15"/>
                <a:gd name="T2" fmla="*/ 10 w 14"/>
                <a:gd name="T3" fmla="*/ 0 h 15"/>
                <a:gd name="T4" fmla="*/ 13 w 14"/>
                <a:gd name="T5" fmla="*/ 3 h 15"/>
                <a:gd name="T6" fmla="*/ 14 w 14"/>
                <a:gd name="T7" fmla="*/ 5 h 15"/>
                <a:gd name="T8" fmla="*/ 14 w 14"/>
                <a:gd name="T9" fmla="*/ 7 h 15"/>
                <a:gd name="T10" fmla="*/ 13 w 14"/>
                <a:gd name="T11" fmla="*/ 9 h 15"/>
                <a:gd name="T12" fmla="*/ 11 w 14"/>
                <a:gd name="T13" fmla="*/ 10 h 15"/>
                <a:gd name="T14" fmla="*/ 8 w 14"/>
                <a:gd name="T15" fmla="*/ 9 h 15"/>
                <a:gd name="T16" fmla="*/ 8 w 14"/>
                <a:gd name="T17" fmla="*/ 10 h 15"/>
                <a:gd name="T18" fmla="*/ 8 w 14"/>
                <a:gd name="T19" fmla="*/ 12 h 15"/>
                <a:gd name="T20" fmla="*/ 6 w 14"/>
                <a:gd name="T21" fmla="*/ 15 h 15"/>
                <a:gd name="T22" fmla="*/ 5 w 14"/>
                <a:gd name="T23" fmla="*/ 14 h 15"/>
                <a:gd name="T24" fmla="*/ 6 w 14"/>
                <a:gd name="T25" fmla="*/ 11 h 15"/>
                <a:gd name="T26" fmla="*/ 7 w 14"/>
                <a:gd name="T27" fmla="*/ 9 h 15"/>
                <a:gd name="T28" fmla="*/ 7 w 14"/>
                <a:gd name="T29" fmla="*/ 8 h 15"/>
                <a:gd name="T30" fmla="*/ 6 w 14"/>
                <a:gd name="T31" fmla="*/ 7 h 15"/>
                <a:gd name="T32" fmla="*/ 5 w 14"/>
                <a:gd name="T33" fmla="*/ 6 h 15"/>
                <a:gd name="T34" fmla="*/ 1 w 14"/>
                <a:gd name="T35" fmla="*/ 10 h 15"/>
                <a:gd name="T36" fmla="*/ 0 w 14"/>
                <a:gd name="T37" fmla="*/ 9 h 15"/>
                <a:gd name="T38" fmla="*/ 6 w 14"/>
                <a:gd name="T39" fmla="*/ 5 h 15"/>
                <a:gd name="T40" fmla="*/ 8 w 14"/>
                <a:gd name="T41" fmla="*/ 7 h 15"/>
                <a:gd name="T42" fmla="*/ 10 w 14"/>
                <a:gd name="T43" fmla="*/ 8 h 15"/>
                <a:gd name="T44" fmla="*/ 11 w 14"/>
                <a:gd name="T45" fmla="*/ 8 h 15"/>
                <a:gd name="T46" fmla="*/ 12 w 14"/>
                <a:gd name="T47" fmla="*/ 8 h 15"/>
                <a:gd name="T48" fmla="*/ 13 w 14"/>
                <a:gd name="T49" fmla="*/ 6 h 15"/>
                <a:gd name="T50" fmla="*/ 12 w 14"/>
                <a:gd name="T51" fmla="*/ 4 h 15"/>
                <a:gd name="T52" fmla="*/ 10 w 14"/>
                <a:gd name="T53" fmla="*/ 2 h 15"/>
                <a:gd name="T54" fmla="*/ 6 w 14"/>
                <a:gd name="T55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5">
                  <a:moveTo>
                    <a:pt x="0" y="9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4" y="6"/>
                    <a:pt x="14" y="6"/>
                    <a:pt x="14" y="7"/>
                  </a:cubicBezTo>
                  <a:cubicBezTo>
                    <a:pt x="14" y="8"/>
                    <a:pt x="13" y="8"/>
                    <a:pt x="13" y="9"/>
                  </a:cubicBezTo>
                  <a:cubicBezTo>
                    <a:pt x="12" y="9"/>
                    <a:pt x="11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6" y="5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8"/>
                    <a:pt x="10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1" y="8"/>
                    <a:pt x="12" y="8"/>
                  </a:cubicBezTo>
                  <a:cubicBezTo>
                    <a:pt x="12" y="7"/>
                    <a:pt x="13" y="7"/>
                    <a:pt x="13" y="6"/>
                  </a:cubicBezTo>
                  <a:cubicBezTo>
                    <a:pt x="13" y="6"/>
                    <a:pt x="12" y="5"/>
                    <a:pt x="12" y="4"/>
                  </a:cubicBezTo>
                  <a:cubicBezTo>
                    <a:pt x="10" y="2"/>
                    <a:pt x="10" y="2"/>
                    <a:pt x="10" y="2"/>
                  </a:cubicBez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7">
              <a:extLst>
                <a:ext uri="{FF2B5EF4-FFF2-40B4-BE49-F238E27FC236}">
                  <a16:creationId xmlns:a16="http://schemas.microsoft.com/office/drawing/2014/main" xmlns="" id="{FAEE701C-6410-49F3-B940-4AA88956BB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2783" y="6145219"/>
              <a:ext cx="16204" cy="17057"/>
            </a:xfrm>
            <a:custGeom>
              <a:avLst/>
              <a:gdLst>
                <a:gd name="T0" fmla="*/ 1 w 12"/>
                <a:gd name="T1" fmla="*/ 5 h 12"/>
                <a:gd name="T2" fmla="*/ 2 w 12"/>
                <a:gd name="T3" fmla="*/ 6 h 12"/>
                <a:gd name="T4" fmla="*/ 2 w 12"/>
                <a:gd name="T5" fmla="*/ 7 h 12"/>
                <a:gd name="T6" fmla="*/ 2 w 12"/>
                <a:gd name="T7" fmla="*/ 8 h 12"/>
                <a:gd name="T8" fmla="*/ 3 w 12"/>
                <a:gd name="T9" fmla="*/ 10 h 12"/>
                <a:gd name="T10" fmla="*/ 5 w 12"/>
                <a:gd name="T11" fmla="*/ 11 h 12"/>
                <a:gd name="T12" fmla="*/ 6 w 12"/>
                <a:gd name="T13" fmla="*/ 10 h 12"/>
                <a:gd name="T14" fmla="*/ 7 w 12"/>
                <a:gd name="T15" fmla="*/ 9 h 12"/>
                <a:gd name="T16" fmla="*/ 7 w 12"/>
                <a:gd name="T17" fmla="*/ 8 h 12"/>
                <a:gd name="T18" fmla="*/ 5 w 12"/>
                <a:gd name="T19" fmla="*/ 6 h 12"/>
                <a:gd name="T20" fmla="*/ 5 w 12"/>
                <a:gd name="T21" fmla="*/ 4 h 12"/>
                <a:gd name="T22" fmla="*/ 5 w 12"/>
                <a:gd name="T23" fmla="*/ 2 h 12"/>
                <a:gd name="T24" fmla="*/ 5 w 12"/>
                <a:gd name="T25" fmla="*/ 1 h 12"/>
                <a:gd name="T26" fmla="*/ 8 w 12"/>
                <a:gd name="T27" fmla="*/ 0 h 12"/>
                <a:gd name="T28" fmla="*/ 11 w 12"/>
                <a:gd name="T29" fmla="*/ 1 h 12"/>
                <a:gd name="T30" fmla="*/ 12 w 12"/>
                <a:gd name="T31" fmla="*/ 3 h 12"/>
                <a:gd name="T32" fmla="*/ 12 w 12"/>
                <a:gd name="T33" fmla="*/ 5 h 12"/>
                <a:gd name="T34" fmla="*/ 11 w 12"/>
                <a:gd name="T35" fmla="*/ 7 h 12"/>
                <a:gd name="T36" fmla="*/ 10 w 12"/>
                <a:gd name="T37" fmla="*/ 6 h 12"/>
                <a:gd name="T38" fmla="*/ 11 w 12"/>
                <a:gd name="T39" fmla="*/ 4 h 12"/>
                <a:gd name="T40" fmla="*/ 10 w 12"/>
                <a:gd name="T41" fmla="*/ 2 h 12"/>
                <a:gd name="T42" fmla="*/ 8 w 12"/>
                <a:gd name="T43" fmla="*/ 1 h 12"/>
                <a:gd name="T44" fmla="*/ 7 w 12"/>
                <a:gd name="T45" fmla="*/ 2 h 12"/>
                <a:gd name="T46" fmla="*/ 6 w 12"/>
                <a:gd name="T47" fmla="*/ 3 h 12"/>
                <a:gd name="T48" fmla="*/ 7 w 12"/>
                <a:gd name="T49" fmla="*/ 5 h 12"/>
                <a:gd name="T50" fmla="*/ 8 w 12"/>
                <a:gd name="T51" fmla="*/ 7 h 12"/>
                <a:gd name="T52" fmla="*/ 8 w 12"/>
                <a:gd name="T53" fmla="*/ 9 h 12"/>
                <a:gd name="T54" fmla="*/ 7 w 12"/>
                <a:gd name="T55" fmla="*/ 11 h 12"/>
                <a:gd name="T56" fmla="*/ 5 w 12"/>
                <a:gd name="T57" fmla="*/ 12 h 12"/>
                <a:gd name="T58" fmla="*/ 3 w 12"/>
                <a:gd name="T59" fmla="*/ 12 h 12"/>
                <a:gd name="T60" fmla="*/ 2 w 12"/>
                <a:gd name="T61" fmla="*/ 11 h 12"/>
                <a:gd name="T62" fmla="*/ 0 w 12"/>
                <a:gd name="T63" fmla="*/ 8 h 12"/>
                <a:gd name="T64" fmla="*/ 1 w 12"/>
                <a:gd name="T6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" h="12">
                  <a:moveTo>
                    <a:pt x="1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9"/>
                    <a:pt x="2" y="9"/>
                    <a:pt x="3" y="10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0"/>
                    <a:pt x="6" y="10"/>
                  </a:cubicBezTo>
                  <a:cubicBezTo>
                    <a:pt x="6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6" y="8"/>
                    <a:pt x="6" y="7"/>
                    <a:pt x="5" y="6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4" y="3"/>
                    <a:pt x="4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1" y="2"/>
                    <a:pt x="12" y="2"/>
                    <a:pt x="12" y="3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5"/>
                    <a:pt x="11" y="6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1" y="4"/>
                    <a:pt x="11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9" y="2"/>
                    <a:pt x="8" y="1"/>
                    <a:pt x="8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4"/>
                    <a:pt x="7" y="5"/>
                  </a:cubicBezTo>
                  <a:cubicBezTo>
                    <a:pt x="7" y="6"/>
                    <a:pt x="8" y="7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7" y="11"/>
                    <a:pt x="6" y="12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2"/>
                    <a:pt x="2" y="11"/>
                    <a:pt x="2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7"/>
                    <a:pt x="1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8">
              <a:extLst>
                <a:ext uri="{FF2B5EF4-FFF2-40B4-BE49-F238E27FC236}">
                  <a16:creationId xmlns:a16="http://schemas.microsoft.com/office/drawing/2014/main" xmlns="" id="{05BE108A-2595-4422-868C-88082AE890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2164" y="6153747"/>
              <a:ext cx="12792" cy="13645"/>
            </a:xfrm>
            <a:custGeom>
              <a:avLst/>
              <a:gdLst>
                <a:gd name="T0" fmla="*/ 0 w 15"/>
                <a:gd name="T1" fmla="*/ 15 h 16"/>
                <a:gd name="T2" fmla="*/ 13 w 15"/>
                <a:gd name="T3" fmla="*/ 0 h 16"/>
                <a:gd name="T4" fmla="*/ 15 w 15"/>
                <a:gd name="T5" fmla="*/ 0 h 16"/>
                <a:gd name="T6" fmla="*/ 2 w 15"/>
                <a:gd name="T7" fmla="*/ 16 h 16"/>
                <a:gd name="T8" fmla="*/ 0 w 15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0" y="15"/>
                  </a:moveTo>
                  <a:lnTo>
                    <a:pt x="13" y="0"/>
                  </a:lnTo>
                  <a:lnTo>
                    <a:pt x="15" y="0"/>
                  </a:lnTo>
                  <a:lnTo>
                    <a:pt x="2" y="16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9">
              <a:extLst>
                <a:ext uri="{FF2B5EF4-FFF2-40B4-BE49-F238E27FC236}">
                  <a16:creationId xmlns:a16="http://schemas.microsoft.com/office/drawing/2014/main" xmlns="" id="{04AC3FB5-B248-440A-A031-BF77577E5D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0692" y="6154600"/>
              <a:ext cx="15351" cy="20468"/>
            </a:xfrm>
            <a:custGeom>
              <a:avLst/>
              <a:gdLst>
                <a:gd name="T0" fmla="*/ 0 w 18"/>
                <a:gd name="T1" fmla="*/ 22 h 24"/>
                <a:gd name="T2" fmla="*/ 10 w 18"/>
                <a:gd name="T3" fmla="*/ 7 h 24"/>
                <a:gd name="T4" fmla="*/ 7 w 18"/>
                <a:gd name="T5" fmla="*/ 4 h 24"/>
                <a:gd name="T6" fmla="*/ 7 w 18"/>
                <a:gd name="T7" fmla="*/ 0 h 24"/>
                <a:gd name="T8" fmla="*/ 18 w 18"/>
                <a:gd name="T9" fmla="*/ 9 h 24"/>
                <a:gd name="T10" fmla="*/ 16 w 18"/>
                <a:gd name="T11" fmla="*/ 12 h 24"/>
                <a:gd name="T12" fmla="*/ 11 w 18"/>
                <a:gd name="T13" fmla="*/ 7 h 24"/>
                <a:gd name="T14" fmla="*/ 2 w 18"/>
                <a:gd name="T15" fmla="*/ 24 h 24"/>
                <a:gd name="T16" fmla="*/ 0 w 18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4">
                  <a:moveTo>
                    <a:pt x="0" y="22"/>
                  </a:moveTo>
                  <a:lnTo>
                    <a:pt x="10" y="7"/>
                  </a:lnTo>
                  <a:lnTo>
                    <a:pt x="7" y="4"/>
                  </a:lnTo>
                  <a:lnTo>
                    <a:pt x="7" y="0"/>
                  </a:lnTo>
                  <a:lnTo>
                    <a:pt x="18" y="9"/>
                  </a:lnTo>
                  <a:lnTo>
                    <a:pt x="16" y="12"/>
                  </a:lnTo>
                  <a:lnTo>
                    <a:pt x="11" y="7"/>
                  </a:lnTo>
                  <a:lnTo>
                    <a:pt x="2" y="24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0">
              <a:extLst>
                <a:ext uri="{FF2B5EF4-FFF2-40B4-BE49-F238E27FC236}">
                  <a16:creationId xmlns:a16="http://schemas.microsoft.com/office/drawing/2014/main" xmlns="" id="{BB488D1D-51F8-46B7-96AC-38229A8764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3485" y="6163128"/>
              <a:ext cx="15351" cy="19615"/>
            </a:xfrm>
            <a:custGeom>
              <a:avLst/>
              <a:gdLst>
                <a:gd name="T0" fmla="*/ 0 w 11"/>
                <a:gd name="T1" fmla="*/ 13 h 14"/>
                <a:gd name="T2" fmla="*/ 3 w 11"/>
                <a:gd name="T3" fmla="*/ 8 h 14"/>
                <a:gd name="T4" fmla="*/ 3 w 11"/>
                <a:gd name="T5" fmla="*/ 0 h 14"/>
                <a:gd name="T6" fmla="*/ 4 w 11"/>
                <a:gd name="T7" fmla="*/ 1 h 14"/>
                <a:gd name="T8" fmla="*/ 4 w 11"/>
                <a:gd name="T9" fmla="*/ 5 h 14"/>
                <a:gd name="T10" fmla="*/ 4 w 11"/>
                <a:gd name="T11" fmla="*/ 8 h 14"/>
                <a:gd name="T12" fmla="*/ 6 w 11"/>
                <a:gd name="T13" fmla="*/ 6 h 14"/>
                <a:gd name="T14" fmla="*/ 10 w 11"/>
                <a:gd name="T15" fmla="*/ 4 h 14"/>
                <a:gd name="T16" fmla="*/ 11 w 11"/>
                <a:gd name="T17" fmla="*/ 5 h 14"/>
                <a:gd name="T18" fmla="*/ 4 w 11"/>
                <a:gd name="T19" fmla="*/ 9 h 14"/>
                <a:gd name="T20" fmla="*/ 1 w 11"/>
                <a:gd name="T21" fmla="*/ 14 h 14"/>
                <a:gd name="T22" fmla="*/ 0 w 11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4">
                  <a:moveTo>
                    <a:pt x="0" y="13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5" y="7"/>
                    <a:pt x="5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1">
              <a:extLst>
                <a:ext uri="{FF2B5EF4-FFF2-40B4-BE49-F238E27FC236}">
                  <a16:creationId xmlns:a16="http://schemas.microsoft.com/office/drawing/2014/main" xmlns="" id="{B4DCF150-D987-4C86-84FF-8E223A46CE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85658" y="6177626"/>
              <a:ext cx="15351" cy="19615"/>
            </a:xfrm>
            <a:custGeom>
              <a:avLst/>
              <a:gdLst>
                <a:gd name="T0" fmla="*/ 0 w 11"/>
                <a:gd name="T1" fmla="*/ 5 h 14"/>
                <a:gd name="T2" fmla="*/ 4 w 11"/>
                <a:gd name="T3" fmla="*/ 1 h 14"/>
                <a:gd name="T4" fmla="*/ 8 w 11"/>
                <a:gd name="T5" fmla="*/ 1 h 14"/>
                <a:gd name="T6" fmla="*/ 10 w 11"/>
                <a:gd name="T7" fmla="*/ 3 h 14"/>
                <a:gd name="T8" fmla="*/ 11 w 11"/>
                <a:gd name="T9" fmla="*/ 5 h 14"/>
                <a:gd name="T10" fmla="*/ 10 w 11"/>
                <a:gd name="T11" fmla="*/ 9 h 14"/>
                <a:gd name="T12" fmla="*/ 7 w 11"/>
                <a:gd name="T13" fmla="*/ 13 h 14"/>
                <a:gd name="T14" fmla="*/ 3 w 11"/>
                <a:gd name="T15" fmla="*/ 13 h 14"/>
                <a:gd name="T16" fmla="*/ 0 w 11"/>
                <a:gd name="T17" fmla="*/ 10 h 14"/>
                <a:gd name="T18" fmla="*/ 0 w 11"/>
                <a:gd name="T19" fmla="*/ 5 h 14"/>
                <a:gd name="T20" fmla="*/ 2 w 11"/>
                <a:gd name="T21" fmla="*/ 6 h 14"/>
                <a:gd name="T22" fmla="*/ 1 w 11"/>
                <a:gd name="T23" fmla="*/ 10 h 14"/>
                <a:gd name="T24" fmla="*/ 3 w 11"/>
                <a:gd name="T25" fmla="*/ 12 h 14"/>
                <a:gd name="T26" fmla="*/ 6 w 11"/>
                <a:gd name="T27" fmla="*/ 12 h 14"/>
                <a:gd name="T28" fmla="*/ 8 w 11"/>
                <a:gd name="T29" fmla="*/ 8 h 14"/>
                <a:gd name="T30" fmla="*/ 9 w 11"/>
                <a:gd name="T31" fmla="*/ 5 h 14"/>
                <a:gd name="T32" fmla="*/ 9 w 11"/>
                <a:gd name="T33" fmla="*/ 3 h 14"/>
                <a:gd name="T34" fmla="*/ 7 w 11"/>
                <a:gd name="T35" fmla="*/ 2 h 14"/>
                <a:gd name="T36" fmla="*/ 4 w 11"/>
                <a:gd name="T37" fmla="*/ 2 h 14"/>
                <a:gd name="T38" fmla="*/ 2 w 11"/>
                <a:gd name="T3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0" y="5"/>
                  </a:moveTo>
                  <a:cubicBezTo>
                    <a:pt x="1" y="3"/>
                    <a:pt x="2" y="2"/>
                    <a:pt x="4" y="1"/>
                  </a:cubicBezTo>
                  <a:cubicBezTo>
                    <a:pt x="5" y="0"/>
                    <a:pt x="6" y="0"/>
                    <a:pt x="8" y="1"/>
                  </a:cubicBezTo>
                  <a:cubicBezTo>
                    <a:pt x="9" y="1"/>
                    <a:pt x="9" y="2"/>
                    <a:pt x="10" y="3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1" y="7"/>
                    <a:pt x="10" y="8"/>
                    <a:pt x="10" y="9"/>
                  </a:cubicBezTo>
                  <a:cubicBezTo>
                    <a:pt x="9" y="11"/>
                    <a:pt x="8" y="12"/>
                    <a:pt x="7" y="13"/>
                  </a:cubicBezTo>
                  <a:cubicBezTo>
                    <a:pt x="5" y="14"/>
                    <a:pt x="4" y="14"/>
                    <a:pt x="3" y="13"/>
                  </a:cubicBezTo>
                  <a:cubicBezTo>
                    <a:pt x="1" y="13"/>
                    <a:pt x="0" y="11"/>
                    <a:pt x="0" y="10"/>
                  </a:cubicBezTo>
                  <a:cubicBezTo>
                    <a:pt x="0" y="8"/>
                    <a:pt x="0" y="7"/>
                    <a:pt x="0" y="5"/>
                  </a:cubicBezTo>
                  <a:close/>
                  <a:moveTo>
                    <a:pt x="2" y="6"/>
                  </a:moveTo>
                  <a:cubicBezTo>
                    <a:pt x="1" y="7"/>
                    <a:pt x="1" y="9"/>
                    <a:pt x="1" y="10"/>
                  </a:cubicBezTo>
                  <a:cubicBezTo>
                    <a:pt x="2" y="11"/>
                    <a:pt x="2" y="11"/>
                    <a:pt x="3" y="12"/>
                  </a:cubicBezTo>
                  <a:cubicBezTo>
                    <a:pt x="4" y="12"/>
                    <a:pt x="5" y="12"/>
                    <a:pt x="6" y="12"/>
                  </a:cubicBezTo>
                  <a:cubicBezTo>
                    <a:pt x="7" y="11"/>
                    <a:pt x="8" y="10"/>
                    <a:pt x="8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3"/>
                    <a:pt x="2" y="4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2">
              <a:extLst>
                <a:ext uri="{FF2B5EF4-FFF2-40B4-BE49-F238E27FC236}">
                  <a16:creationId xmlns:a16="http://schemas.microsoft.com/office/drawing/2014/main" xmlns="" id="{D150A6C8-3BB6-4C8F-990A-90DD0617EE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9303" y="6181890"/>
              <a:ext cx="15351" cy="17909"/>
            </a:xfrm>
            <a:custGeom>
              <a:avLst/>
              <a:gdLst>
                <a:gd name="T0" fmla="*/ 0 w 18"/>
                <a:gd name="T1" fmla="*/ 21 h 21"/>
                <a:gd name="T2" fmla="*/ 7 w 18"/>
                <a:gd name="T3" fmla="*/ 0 h 21"/>
                <a:gd name="T4" fmla="*/ 18 w 18"/>
                <a:gd name="T5" fmla="*/ 5 h 21"/>
                <a:gd name="T6" fmla="*/ 17 w 18"/>
                <a:gd name="T7" fmla="*/ 6 h 21"/>
                <a:gd name="T8" fmla="*/ 9 w 18"/>
                <a:gd name="T9" fmla="*/ 3 h 21"/>
                <a:gd name="T10" fmla="*/ 5 w 18"/>
                <a:gd name="T11" fmla="*/ 10 h 21"/>
                <a:gd name="T12" fmla="*/ 13 w 18"/>
                <a:gd name="T13" fmla="*/ 13 h 21"/>
                <a:gd name="T14" fmla="*/ 13 w 18"/>
                <a:gd name="T15" fmla="*/ 15 h 21"/>
                <a:gd name="T16" fmla="*/ 5 w 18"/>
                <a:gd name="T17" fmla="*/ 13 h 21"/>
                <a:gd name="T18" fmla="*/ 2 w 18"/>
                <a:gd name="T19" fmla="*/ 21 h 21"/>
                <a:gd name="T20" fmla="*/ 0 w 18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1">
                  <a:moveTo>
                    <a:pt x="0" y="21"/>
                  </a:moveTo>
                  <a:lnTo>
                    <a:pt x="7" y="0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9" y="3"/>
                  </a:lnTo>
                  <a:lnTo>
                    <a:pt x="5" y="10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5" y="13"/>
                  </a:lnTo>
                  <a:lnTo>
                    <a:pt x="2" y="21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3">
              <a:extLst>
                <a:ext uri="{FF2B5EF4-FFF2-40B4-BE49-F238E27FC236}">
                  <a16:creationId xmlns:a16="http://schemas.microsoft.com/office/drawing/2014/main" xmlns="" id="{E7F2BF56-8EA7-4973-ACC7-600339BC36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25741" y="6188713"/>
              <a:ext cx="12792" cy="17909"/>
            </a:xfrm>
            <a:custGeom>
              <a:avLst/>
              <a:gdLst>
                <a:gd name="T0" fmla="*/ 0 w 9"/>
                <a:gd name="T1" fmla="*/ 13 h 13"/>
                <a:gd name="T2" fmla="*/ 2 w 9"/>
                <a:gd name="T3" fmla="*/ 0 h 13"/>
                <a:gd name="T4" fmla="*/ 6 w 9"/>
                <a:gd name="T5" fmla="*/ 1 h 13"/>
                <a:gd name="T6" fmla="*/ 8 w 9"/>
                <a:gd name="T7" fmla="*/ 1 h 13"/>
                <a:gd name="T8" fmla="*/ 9 w 9"/>
                <a:gd name="T9" fmla="*/ 3 h 13"/>
                <a:gd name="T10" fmla="*/ 9 w 9"/>
                <a:gd name="T11" fmla="*/ 5 h 13"/>
                <a:gd name="T12" fmla="*/ 8 w 9"/>
                <a:gd name="T13" fmla="*/ 8 h 13"/>
                <a:gd name="T14" fmla="*/ 5 w 9"/>
                <a:gd name="T15" fmla="*/ 8 h 13"/>
                <a:gd name="T16" fmla="*/ 2 w 9"/>
                <a:gd name="T17" fmla="*/ 8 h 13"/>
                <a:gd name="T18" fmla="*/ 1 w 9"/>
                <a:gd name="T19" fmla="*/ 13 h 13"/>
                <a:gd name="T20" fmla="*/ 0 w 9"/>
                <a:gd name="T21" fmla="*/ 13 h 13"/>
                <a:gd name="T22" fmla="*/ 2 w 9"/>
                <a:gd name="T23" fmla="*/ 6 h 13"/>
                <a:gd name="T24" fmla="*/ 5 w 9"/>
                <a:gd name="T25" fmla="*/ 7 h 13"/>
                <a:gd name="T26" fmla="*/ 7 w 9"/>
                <a:gd name="T27" fmla="*/ 6 h 13"/>
                <a:gd name="T28" fmla="*/ 8 w 9"/>
                <a:gd name="T29" fmla="*/ 5 h 13"/>
                <a:gd name="T30" fmla="*/ 8 w 9"/>
                <a:gd name="T31" fmla="*/ 3 h 13"/>
                <a:gd name="T32" fmla="*/ 7 w 9"/>
                <a:gd name="T33" fmla="*/ 3 h 13"/>
                <a:gd name="T34" fmla="*/ 6 w 9"/>
                <a:gd name="T35" fmla="*/ 2 h 13"/>
                <a:gd name="T36" fmla="*/ 3 w 9"/>
                <a:gd name="T37" fmla="*/ 2 h 13"/>
                <a:gd name="T38" fmla="*/ 2 w 9"/>
                <a:gd name="T3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3">
                  <a:moveTo>
                    <a:pt x="0" y="1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9" y="6"/>
                    <a:pt x="9" y="7"/>
                    <a:pt x="8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lose/>
                  <a:moveTo>
                    <a:pt x="2" y="6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7" y="7"/>
                    <a:pt x="7" y="6"/>
                  </a:cubicBezTo>
                  <a:cubicBezTo>
                    <a:pt x="7" y="6"/>
                    <a:pt x="8" y="5"/>
                    <a:pt x="8" y="5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4">
              <a:extLst>
                <a:ext uri="{FF2B5EF4-FFF2-40B4-BE49-F238E27FC236}">
                  <a16:creationId xmlns:a16="http://schemas.microsoft.com/office/drawing/2014/main" xmlns="" id="{D030F17A-2FF1-4C96-AF4C-EE4D73E71D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40239" y="6190418"/>
              <a:ext cx="15351" cy="19615"/>
            </a:xfrm>
            <a:custGeom>
              <a:avLst/>
              <a:gdLst>
                <a:gd name="T0" fmla="*/ 1 w 11"/>
                <a:gd name="T1" fmla="*/ 7 h 14"/>
                <a:gd name="T2" fmla="*/ 2 w 11"/>
                <a:gd name="T3" fmla="*/ 2 h 14"/>
                <a:gd name="T4" fmla="*/ 6 w 11"/>
                <a:gd name="T5" fmla="*/ 0 h 14"/>
                <a:gd name="T6" fmla="*/ 8 w 11"/>
                <a:gd name="T7" fmla="*/ 1 h 14"/>
                <a:gd name="T8" fmla="*/ 10 w 11"/>
                <a:gd name="T9" fmla="*/ 4 h 14"/>
                <a:gd name="T10" fmla="*/ 11 w 11"/>
                <a:gd name="T11" fmla="*/ 7 h 14"/>
                <a:gd name="T12" fmla="*/ 9 w 11"/>
                <a:gd name="T13" fmla="*/ 12 h 14"/>
                <a:gd name="T14" fmla="*/ 5 w 11"/>
                <a:gd name="T15" fmla="*/ 14 h 14"/>
                <a:gd name="T16" fmla="*/ 2 w 11"/>
                <a:gd name="T17" fmla="*/ 11 h 14"/>
                <a:gd name="T18" fmla="*/ 1 w 11"/>
                <a:gd name="T19" fmla="*/ 7 h 14"/>
                <a:gd name="T20" fmla="*/ 2 w 11"/>
                <a:gd name="T21" fmla="*/ 7 h 14"/>
                <a:gd name="T22" fmla="*/ 3 w 11"/>
                <a:gd name="T23" fmla="*/ 11 h 14"/>
                <a:gd name="T24" fmla="*/ 5 w 11"/>
                <a:gd name="T25" fmla="*/ 12 h 14"/>
                <a:gd name="T26" fmla="*/ 8 w 11"/>
                <a:gd name="T27" fmla="*/ 11 h 14"/>
                <a:gd name="T28" fmla="*/ 9 w 11"/>
                <a:gd name="T29" fmla="*/ 7 h 14"/>
                <a:gd name="T30" fmla="*/ 9 w 11"/>
                <a:gd name="T31" fmla="*/ 4 h 14"/>
                <a:gd name="T32" fmla="*/ 8 w 11"/>
                <a:gd name="T33" fmla="*/ 3 h 14"/>
                <a:gd name="T34" fmla="*/ 6 w 11"/>
                <a:gd name="T35" fmla="*/ 2 h 14"/>
                <a:gd name="T36" fmla="*/ 3 w 11"/>
                <a:gd name="T37" fmla="*/ 3 h 14"/>
                <a:gd name="T38" fmla="*/ 2 w 11"/>
                <a:gd name="T3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1" y="7"/>
                  </a:moveTo>
                  <a:cubicBezTo>
                    <a:pt x="1" y="5"/>
                    <a:pt x="1" y="3"/>
                    <a:pt x="2" y="2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9" y="2"/>
                    <a:pt x="10" y="3"/>
                    <a:pt x="10" y="4"/>
                  </a:cubicBezTo>
                  <a:cubicBezTo>
                    <a:pt x="11" y="5"/>
                    <a:pt x="11" y="6"/>
                    <a:pt x="11" y="7"/>
                  </a:cubicBezTo>
                  <a:cubicBezTo>
                    <a:pt x="11" y="9"/>
                    <a:pt x="10" y="11"/>
                    <a:pt x="9" y="12"/>
                  </a:cubicBezTo>
                  <a:cubicBezTo>
                    <a:pt x="8" y="13"/>
                    <a:pt x="7" y="14"/>
                    <a:pt x="5" y="14"/>
                  </a:cubicBezTo>
                  <a:cubicBezTo>
                    <a:pt x="4" y="14"/>
                    <a:pt x="2" y="13"/>
                    <a:pt x="2" y="11"/>
                  </a:cubicBezTo>
                  <a:cubicBezTo>
                    <a:pt x="1" y="10"/>
                    <a:pt x="0" y="9"/>
                    <a:pt x="1" y="7"/>
                  </a:cubicBezTo>
                  <a:close/>
                  <a:moveTo>
                    <a:pt x="2" y="7"/>
                  </a:moveTo>
                  <a:cubicBezTo>
                    <a:pt x="2" y="9"/>
                    <a:pt x="2" y="10"/>
                    <a:pt x="3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6" y="12"/>
                    <a:pt x="7" y="12"/>
                    <a:pt x="8" y="11"/>
                  </a:cubicBezTo>
                  <a:cubicBezTo>
                    <a:pt x="9" y="10"/>
                    <a:pt x="9" y="9"/>
                    <a:pt x="9" y="7"/>
                  </a:cubicBezTo>
                  <a:cubicBezTo>
                    <a:pt x="9" y="6"/>
                    <a:pt x="9" y="5"/>
                    <a:pt x="9" y="4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4"/>
                    <a:pt x="2" y="5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5">
              <a:extLst>
                <a:ext uri="{FF2B5EF4-FFF2-40B4-BE49-F238E27FC236}">
                  <a16:creationId xmlns:a16="http://schemas.microsoft.com/office/drawing/2014/main" xmlns="" id="{578FEA0E-4BBB-4506-92AF-F75AECC2F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8148" y="6191271"/>
              <a:ext cx="8528" cy="18762"/>
            </a:xfrm>
            <a:custGeom>
              <a:avLst/>
              <a:gdLst>
                <a:gd name="T0" fmla="*/ 0 w 10"/>
                <a:gd name="T1" fmla="*/ 22 h 22"/>
                <a:gd name="T2" fmla="*/ 0 w 10"/>
                <a:gd name="T3" fmla="*/ 0 h 22"/>
                <a:gd name="T4" fmla="*/ 2 w 10"/>
                <a:gd name="T5" fmla="*/ 0 h 22"/>
                <a:gd name="T6" fmla="*/ 2 w 10"/>
                <a:gd name="T7" fmla="*/ 18 h 22"/>
                <a:gd name="T8" fmla="*/ 10 w 10"/>
                <a:gd name="T9" fmla="*/ 18 h 22"/>
                <a:gd name="T10" fmla="*/ 10 w 10"/>
                <a:gd name="T11" fmla="*/ 22 h 22"/>
                <a:gd name="T12" fmla="*/ 0 w 10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2">
                  <a:moveTo>
                    <a:pt x="0" y="2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18"/>
                  </a:lnTo>
                  <a:lnTo>
                    <a:pt x="10" y="18"/>
                  </a:lnTo>
                  <a:lnTo>
                    <a:pt x="1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6">
              <a:extLst>
                <a:ext uri="{FF2B5EF4-FFF2-40B4-BE49-F238E27FC236}">
                  <a16:creationId xmlns:a16="http://schemas.microsoft.com/office/drawing/2014/main" xmlns="" id="{4056A858-B016-4C19-B5AF-9FF7434F99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9235" y="6190418"/>
              <a:ext cx="4264" cy="17909"/>
            </a:xfrm>
            <a:custGeom>
              <a:avLst/>
              <a:gdLst>
                <a:gd name="T0" fmla="*/ 2 w 5"/>
                <a:gd name="T1" fmla="*/ 21 h 21"/>
                <a:gd name="T2" fmla="*/ 0 w 5"/>
                <a:gd name="T3" fmla="*/ 0 h 21"/>
                <a:gd name="T4" fmla="*/ 3 w 5"/>
                <a:gd name="T5" fmla="*/ 0 h 21"/>
                <a:gd name="T6" fmla="*/ 5 w 5"/>
                <a:gd name="T7" fmla="*/ 21 h 21"/>
                <a:gd name="T8" fmla="*/ 2 w 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1">
                  <a:moveTo>
                    <a:pt x="2" y="21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5" y="21"/>
                  </a:lnTo>
                  <a:lnTo>
                    <a:pt x="2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7">
              <a:extLst>
                <a:ext uri="{FF2B5EF4-FFF2-40B4-BE49-F238E27FC236}">
                  <a16:creationId xmlns:a16="http://schemas.microsoft.com/office/drawing/2014/main" xmlns="" id="{06291A87-57A3-4C7F-99E6-472CDCA613C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3499" y="6188713"/>
              <a:ext cx="12792" cy="19615"/>
            </a:xfrm>
            <a:custGeom>
              <a:avLst/>
              <a:gdLst>
                <a:gd name="T0" fmla="*/ 10 w 15"/>
                <a:gd name="T1" fmla="*/ 23 h 23"/>
                <a:gd name="T2" fmla="*/ 7 w 15"/>
                <a:gd name="T3" fmla="*/ 3 h 23"/>
                <a:gd name="T4" fmla="*/ 2 w 15"/>
                <a:gd name="T5" fmla="*/ 5 h 23"/>
                <a:gd name="T6" fmla="*/ 0 w 15"/>
                <a:gd name="T7" fmla="*/ 2 h 23"/>
                <a:gd name="T8" fmla="*/ 15 w 15"/>
                <a:gd name="T9" fmla="*/ 0 h 23"/>
                <a:gd name="T10" fmla="*/ 15 w 15"/>
                <a:gd name="T11" fmla="*/ 3 h 23"/>
                <a:gd name="T12" fmla="*/ 8 w 15"/>
                <a:gd name="T13" fmla="*/ 3 h 23"/>
                <a:gd name="T14" fmla="*/ 12 w 15"/>
                <a:gd name="T15" fmla="*/ 21 h 23"/>
                <a:gd name="T16" fmla="*/ 10 w 15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0" y="23"/>
                  </a:moveTo>
                  <a:lnTo>
                    <a:pt x="7" y="3"/>
                  </a:lnTo>
                  <a:lnTo>
                    <a:pt x="2" y="5"/>
                  </a:lnTo>
                  <a:lnTo>
                    <a:pt x="0" y="2"/>
                  </a:lnTo>
                  <a:lnTo>
                    <a:pt x="15" y="0"/>
                  </a:lnTo>
                  <a:lnTo>
                    <a:pt x="15" y="3"/>
                  </a:lnTo>
                  <a:lnTo>
                    <a:pt x="8" y="3"/>
                  </a:lnTo>
                  <a:lnTo>
                    <a:pt x="12" y="21"/>
                  </a:lnTo>
                  <a:lnTo>
                    <a:pt x="1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8">
              <a:extLst>
                <a:ext uri="{FF2B5EF4-FFF2-40B4-BE49-F238E27FC236}">
                  <a16:creationId xmlns:a16="http://schemas.microsoft.com/office/drawing/2014/main" xmlns="" id="{7CCA47EB-A6C0-4B08-BB9F-09897365FB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7144" y="6187007"/>
              <a:ext cx="5970" cy="18762"/>
            </a:xfrm>
            <a:custGeom>
              <a:avLst/>
              <a:gdLst>
                <a:gd name="T0" fmla="*/ 5 w 7"/>
                <a:gd name="T1" fmla="*/ 22 h 22"/>
                <a:gd name="T2" fmla="*/ 0 w 7"/>
                <a:gd name="T3" fmla="*/ 2 h 22"/>
                <a:gd name="T4" fmla="*/ 4 w 7"/>
                <a:gd name="T5" fmla="*/ 0 h 22"/>
                <a:gd name="T6" fmla="*/ 7 w 7"/>
                <a:gd name="T7" fmla="*/ 22 h 22"/>
                <a:gd name="T8" fmla="*/ 5 w 7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2">
                  <a:moveTo>
                    <a:pt x="5" y="2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7" y="22"/>
                  </a:lnTo>
                  <a:lnTo>
                    <a:pt x="5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9">
              <a:extLst>
                <a:ext uri="{FF2B5EF4-FFF2-40B4-BE49-F238E27FC236}">
                  <a16:creationId xmlns:a16="http://schemas.microsoft.com/office/drawing/2014/main" xmlns="" id="{0028B62E-C010-42D5-AC50-DE5D99324B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820" y="6184449"/>
              <a:ext cx="13645" cy="19615"/>
            </a:xfrm>
            <a:custGeom>
              <a:avLst/>
              <a:gdLst>
                <a:gd name="T0" fmla="*/ 9 w 10"/>
                <a:gd name="T1" fmla="*/ 8 h 14"/>
                <a:gd name="T2" fmla="*/ 10 w 10"/>
                <a:gd name="T3" fmla="*/ 8 h 14"/>
                <a:gd name="T4" fmla="*/ 9 w 10"/>
                <a:gd name="T5" fmla="*/ 12 h 14"/>
                <a:gd name="T6" fmla="*/ 7 w 10"/>
                <a:gd name="T7" fmla="*/ 14 h 14"/>
                <a:gd name="T8" fmla="*/ 4 w 10"/>
                <a:gd name="T9" fmla="*/ 13 h 14"/>
                <a:gd name="T10" fmla="*/ 2 w 10"/>
                <a:gd name="T11" fmla="*/ 12 h 14"/>
                <a:gd name="T12" fmla="*/ 0 w 10"/>
                <a:gd name="T13" fmla="*/ 8 h 14"/>
                <a:gd name="T14" fmla="*/ 0 w 10"/>
                <a:gd name="T15" fmla="*/ 5 h 14"/>
                <a:gd name="T16" fmla="*/ 1 w 10"/>
                <a:gd name="T17" fmla="*/ 2 h 14"/>
                <a:gd name="T18" fmla="*/ 4 w 10"/>
                <a:gd name="T19" fmla="*/ 1 h 14"/>
                <a:gd name="T20" fmla="*/ 6 w 10"/>
                <a:gd name="T21" fmla="*/ 1 h 14"/>
                <a:gd name="T22" fmla="*/ 9 w 10"/>
                <a:gd name="T23" fmla="*/ 3 h 14"/>
                <a:gd name="T24" fmla="*/ 7 w 10"/>
                <a:gd name="T25" fmla="*/ 4 h 14"/>
                <a:gd name="T26" fmla="*/ 4 w 10"/>
                <a:gd name="T27" fmla="*/ 2 h 14"/>
                <a:gd name="T28" fmla="*/ 2 w 10"/>
                <a:gd name="T29" fmla="*/ 3 h 14"/>
                <a:gd name="T30" fmla="*/ 1 w 10"/>
                <a:gd name="T31" fmla="*/ 5 h 14"/>
                <a:gd name="T32" fmla="*/ 2 w 10"/>
                <a:gd name="T33" fmla="*/ 8 h 14"/>
                <a:gd name="T34" fmla="*/ 4 w 10"/>
                <a:gd name="T35" fmla="*/ 11 h 14"/>
                <a:gd name="T36" fmla="*/ 6 w 10"/>
                <a:gd name="T37" fmla="*/ 12 h 14"/>
                <a:gd name="T38" fmla="*/ 8 w 10"/>
                <a:gd name="T39" fmla="*/ 11 h 14"/>
                <a:gd name="T40" fmla="*/ 9 w 10"/>
                <a:gd name="T4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4">
                  <a:moveTo>
                    <a:pt x="9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10"/>
                    <a:pt x="10" y="11"/>
                    <a:pt x="9" y="12"/>
                  </a:cubicBezTo>
                  <a:cubicBezTo>
                    <a:pt x="9" y="13"/>
                    <a:pt x="8" y="13"/>
                    <a:pt x="7" y="14"/>
                  </a:cubicBezTo>
                  <a:cubicBezTo>
                    <a:pt x="6" y="14"/>
                    <a:pt x="5" y="14"/>
                    <a:pt x="4" y="13"/>
                  </a:cubicBezTo>
                  <a:cubicBezTo>
                    <a:pt x="3" y="13"/>
                    <a:pt x="3" y="13"/>
                    <a:pt x="2" y="12"/>
                  </a:cubicBezTo>
                  <a:cubicBezTo>
                    <a:pt x="1" y="11"/>
                    <a:pt x="1" y="10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7" y="1"/>
                    <a:pt x="8" y="2"/>
                    <a:pt x="9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2" y="3"/>
                    <a:pt x="2" y="4"/>
                    <a:pt x="1" y="5"/>
                  </a:cubicBezTo>
                  <a:cubicBezTo>
                    <a:pt x="1" y="6"/>
                    <a:pt x="1" y="7"/>
                    <a:pt x="2" y="8"/>
                  </a:cubicBezTo>
                  <a:cubicBezTo>
                    <a:pt x="2" y="10"/>
                    <a:pt x="3" y="11"/>
                    <a:pt x="4" y="11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2"/>
                    <a:pt x="8" y="11"/>
                    <a:pt x="8" y="11"/>
                  </a:cubicBezTo>
                  <a:cubicBezTo>
                    <a:pt x="9" y="10"/>
                    <a:pt x="9" y="9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0">
              <a:extLst>
                <a:ext uri="{FF2B5EF4-FFF2-40B4-BE49-F238E27FC236}">
                  <a16:creationId xmlns:a16="http://schemas.microsoft.com/office/drawing/2014/main" xmlns="" id="{3DC0FD72-9DEC-4998-A600-196580AF13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11024" y="6181890"/>
              <a:ext cx="14498" cy="19615"/>
            </a:xfrm>
            <a:custGeom>
              <a:avLst/>
              <a:gdLst>
                <a:gd name="T0" fmla="*/ 1 w 10"/>
                <a:gd name="T1" fmla="*/ 14 h 14"/>
                <a:gd name="T2" fmla="*/ 0 w 10"/>
                <a:gd name="T3" fmla="*/ 0 h 14"/>
                <a:gd name="T4" fmla="*/ 1 w 10"/>
                <a:gd name="T5" fmla="*/ 0 h 14"/>
                <a:gd name="T6" fmla="*/ 10 w 10"/>
                <a:gd name="T7" fmla="*/ 10 h 14"/>
                <a:gd name="T8" fmla="*/ 8 w 10"/>
                <a:gd name="T9" fmla="*/ 11 h 14"/>
                <a:gd name="T10" fmla="*/ 6 w 10"/>
                <a:gd name="T11" fmla="*/ 8 h 14"/>
                <a:gd name="T12" fmla="*/ 2 w 10"/>
                <a:gd name="T13" fmla="*/ 9 h 14"/>
                <a:gd name="T14" fmla="*/ 2 w 10"/>
                <a:gd name="T15" fmla="*/ 13 h 14"/>
                <a:gd name="T16" fmla="*/ 1 w 10"/>
                <a:gd name="T17" fmla="*/ 14 h 14"/>
                <a:gd name="T18" fmla="*/ 2 w 10"/>
                <a:gd name="T19" fmla="*/ 8 h 14"/>
                <a:gd name="T20" fmla="*/ 5 w 10"/>
                <a:gd name="T21" fmla="*/ 6 h 14"/>
                <a:gd name="T22" fmla="*/ 3 w 10"/>
                <a:gd name="T23" fmla="*/ 3 h 14"/>
                <a:gd name="T24" fmla="*/ 1 w 10"/>
                <a:gd name="T25" fmla="*/ 1 h 14"/>
                <a:gd name="T26" fmla="*/ 1 w 10"/>
                <a:gd name="T27" fmla="*/ 4 h 14"/>
                <a:gd name="T28" fmla="*/ 2 w 10"/>
                <a:gd name="T2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4">
                  <a:moveTo>
                    <a:pt x="1" y="1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1" y="14"/>
                    <a:pt x="1" y="14"/>
                  </a:cubicBezTo>
                  <a:close/>
                  <a:moveTo>
                    <a:pt x="2" y="8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2"/>
                    <a:pt x="1" y="3"/>
                    <a:pt x="1" y="4"/>
                  </a:cubicBezTo>
                  <a:lnTo>
                    <a:pt x="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1">
              <a:extLst>
                <a:ext uri="{FF2B5EF4-FFF2-40B4-BE49-F238E27FC236}">
                  <a16:creationId xmlns:a16="http://schemas.microsoft.com/office/drawing/2014/main" xmlns="" id="{BFC1CC92-8DD9-4C4F-8727-9FE7FD5D22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9552" y="6177626"/>
              <a:ext cx="17057" cy="17909"/>
            </a:xfrm>
            <a:custGeom>
              <a:avLst/>
              <a:gdLst>
                <a:gd name="T0" fmla="*/ 10 w 20"/>
                <a:gd name="T1" fmla="*/ 21 h 21"/>
                <a:gd name="T2" fmla="*/ 0 w 20"/>
                <a:gd name="T3" fmla="*/ 1 h 21"/>
                <a:gd name="T4" fmla="*/ 2 w 20"/>
                <a:gd name="T5" fmla="*/ 0 h 21"/>
                <a:gd name="T6" fmla="*/ 10 w 20"/>
                <a:gd name="T7" fmla="*/ 18 h 21"/>
                <a:gd name="T8" fmla="*/ 18 w 20"/>
                <a:gd name="T9" fmla="*/ 13 h 21"/>
                <a:gd name="T10" fmla="*/ 20 w 20"/>
                <a:gd name="T11" fmla="*/ 16 h 21"/>
                <a:gd name="T12" fmla="*/ 10 w 2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0" y="18"/>
                  </a:lnTo>
                  <a:lnTo>
                    <a:pt x="18" y="13"/>
                  </a:lnTo>
                  <a:lnTo>
                    <a:pt x="20" y="16"/>
                  </a:lnTo>
                  <a:lnTo>
                    <a:pt x="1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2">
              <a:extLst>
                <a:ext uri="{FF2B5EF4-FFF2-40B4-BE49-F238E27FC236}">
                  <a16:creationId xmlns:a16="http://schemas.microsoft.com/office/drawing/2014/main" xmlns="" id="{A2A4D4FE-0F64-4F51-8072-66B1AE4687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1725" y="6163128"/>
              <a:ext cx="15351" cy="18762"/>
            </a:xfrm>
            <a:custGeom>
              <a:avLst/>
              <a:gdLst>
                <a:gd name="T0" fmla="*/ 3 w 11"/>
                <a:gd name="T1" fmla="*/ 11 h 13"/>
                <a:gd name="T2" fmla="*/ 4 w 11"/>
                <a:gd name="T3" fmla="*/ 10 h 13"/>
                <a:gd name="T4" fmla="*/ 6 w 11"/>
                <a:gd name="T5" fmla="*/ 11 h 13"/>
                <a:gd name="T6" fmla="*/ 7 w 11"/>
                <a:gd name="T7" fmla="*/ 11 h 13"/>
                <a:gd name="T8" fmla="*/ 9 w 11"/>
                <a:gd name="T9" fmla="*/ 11 h 13"/>
                <a:gd name="T10" fmla="*/ 10 w 11"/>
                <a:gd name="T11" fmla="*/ 9 h 13"/>
                <a:gd name="T12" fmla="*/ 10 w 11"/>
                <a:gd name="T13" fmla="*/ 8 h 13"/>
                <a:gd name="T14" fmla="*/ 9 w 11"/>
                <a:gd name="T15" fmla="*/ 7 h 13"/>
                <a:gd name="T16" fmla="*/ 8 w 11"/>
                <a:gd name="T17" fmla="*/ 7 h 13"/>
                <a:gd name="T18" fmla="*/ 6 w 11"/>
                <a:gd name="T19" fmla="*/ 7 h 13"/>
                <a:gd name="T20" fmla="*/ 3 w 11"/>
                <a:gd name="T21" fmla="*/ 8 h 13"/>
                <a:gd name="T22" fmla="*/ 2 w 11"/>
                <a:gd name="T23" fmla="*/ 7 h 13"/>
                <a:gd name="T24" fmla="*/ 1 w 11"/>
                <a:gd name="T25" fmla="*/ 6 h 13"/>
                <a:gd name="T26" fmla="*/ 0 w 11"/>
                <a:gd name="T27" fmla="*/ 3 h 13"/>
                <a:gd name="T28" fmla="*/ 2 w 11"/>
                <a:gd name="T29" fmla="*/ 1 h 13"/>
                <a:gd name="T30" fmla="*/ 4 w 11"/>
                <a:gd name="T31" fmla="*/ 0 h 13"/>
                <a:gd name="T32" fmla="*/ 6 w 11"/>
                <a:gd name="T33" fmla="*/ 1 h 13"/>
                <a:gd name="T34" fmla="*/ 7 w 11"/>
                <a:gd name="T35" fmla="*/ 2 h 13"/>
                <a:gd name="T36" fmla="*/ 6 w 11"/>
                <a:gd name="T37" fmla="*/ 3 h 13"/>
                <a:gd name="T38" fmla="*/ 5 w 11"/>
                <a:gd name="T39" fmla="*/ 2 h 13"/>
                <a:gd name="T40" fmla="*/ 3 w 11"/>
                <a:gd name="T41" fmla="*/ 2 h 13"/>
                <a:gd name="T42" fmla="*/ 2 w 11"/>
                <a:gd name="T43" fmla="*/ 4 h 13"/>
                <a:gd name="T44" fmla="*/ 2 w 11"/>
                <a:gd name="T45" fmla="*/ 5 h 13"/>
                <a:gd name="T46" fmla="*/ 3 w 11"/>
                <a:gd name="T47" fmla="*/ 6 h 13"/>
                <a:gd name="T48" fmla="*/ 5 w 11"/>
                <a:gd name="T49" fmla="*/ 6 h 13"/>
                <a:gd name="T50" fmla="*/ 7 w 11"/>
                <a:gd name="T51" fmla="*/ 5 h 13"/>
                <a:gd name="T52" fmla="*/ 9 w 11"/>
                <a:gd name="T53" fmla="*/ 5 h 13"/>
                <a:gd name="T54" fmla="*/ 11 w 11"/>
                <a:gd name="T55" fmla="*/ 7 h 13"/>
                <a:gd name="T56" fmla="*/ 11 w 11"/>
                <a:gd name="T57" fmla="*/ 9 h 13"/>
                <a:gd name="T58" fmla="*/ 11 w 11"/>
                <a:gd name="T59" fmla="*/ 11 h 13"/>
                <a:gd name="T60" fmla="*/ 9 w 11"/>
                <a:gd name="T61" fmla="*/ 12 h 13"/>
                <a:gd name="T62" fmla="*/ 6 w 11"/>
                <a:gd name="T63" fmla="*/ 13 h 13"/>
                <a:gd name="T64" fmla="*/ 3 w 11"/>
                <a:gd name="T6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" h="13">
                  <a:moveTo>
                    <a:pt x="3" y="11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8" y="11"/>
                    <a:pt x="8" y="11"/>
                    <a:pt x="9" y="11"/>
                  </a:cubicBezTo>
                  <a:cubicBezTo>
                    <a:pt x="9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8" y="7"/>
                    <a:pt x="8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6"/>
                    <a:pt x="10" y="6"/>
                    <a:pt x="11" y="7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9"/>
                    <a:pt x="11" y="10"/>
                    <a:pt x="11" y="11"/>
                  </a:cubicBezTo>
                  <a:cubicBezTo>
                    <a:pt x="11" y="11"/>
                    <a:pt x="10" y="12"/>
                    <a:pt x="9" y="12"/>
                  </a:cubicBezTo>
                  <a:cubicBezTo>
                    <a:pt x="8" y="13"/>
                    <a:pt x="7" y="13"/>
                    <a:pt x="6" y="13"/>
                  </a:cubicBezTo>
                  <a:cubicBezTo>
                    <a:pt x="5" y="13"/>
                    <a:pt x="4" y="12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3">
              <a:extLst>
                <a:ext uri="{FF2B5EF4-FFF2-40B4-BE49-F238E27FC236}">
                  <a16:creationId xmlns:a16="http://schemas.microsoft.com/office/drawing/2014/main" xmlns="" id="{100D8219-A4B9-48D5-A6B2-6ED999C74C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4518" y="6154600"/>
              <a:ext cx="15351" cy="18762"/>
            </a:xfrm>
            <a:custGeom>
              <a:avLst/>
              <a:gdLst>
                <a:gd name="T0" fmla="*/ 9 w 11"/>
                <a:gd name="T1" fmla="*/ 6 h 13"/>
                <a:gd name="T2" fmla="*/ 10 w 11"/>
                <a:gd name="T3" fmla="*/ 5 h 13"/>
                <a:gd name="T4" fmla="*/ 11 w 11"/>
                <a:gd name="T5" fmla="*/ 9 h 13"/>
                <a:gd name="T6" fmla="*/ 10 w 11"/>
                <a:gd name="T7" fmla="*/ 12 h 13"/>
                <a:gd name="T8" fmla="*/ 7 w 11"/>
                <a:gd name="T9" fmla="*/ 13 h 13"/>
                <a:gd name="T10" fmla="*/ 4 w 11"/>
                <a:gd name="T11" fmla="*/ 12 h 13"/>
                <a:gd name="T12" fmla="*/ 2 w 11"/>
                <a:gd name="T13" fmla="*/ 9 h 13"/>
                <a:gd name="T14" fmla="*/ 0 w 11"/>
                <a:gd name="T15" fmla="*/ 6 h 13"/>
                <a:gd name="T16" fmla="*/ 0 w 11"/>
                <a:gd name="T17" fmla="*/ 3 h 13"/>
                <a:gd name="T18" fmla="*/ 1 w 11"/>
                <a:gd name="T19" fmla="*/ 1 h 13"/>
                <a:gd name="T20" fmla="*/ 4 w 11"/>
                <a:gd name="T21" fmla="*/ 0 h 13"/>
                <a:gd name="T22" fmla="*/ 7 w 11"/>
                <a:gd name="T23" fmla="*/ 1 h 13"/>
                <a:gd name="T24" fmla="*/ 6 w 11"/>
                <a:gd name="T25" fmla="*/ 3 h 13"/>
                <a:gd name="T26" fmla="*/ 2 w 11"/>
                <a:gd name="T27" fmla="*/ 2 h 13"/>
                <a:gd name="T28" fmla="*/ 1 w 11"/>
                <a:gd name="T29" fmla="*/ 4 h 13"/>
                <a:gd name="T30" fmla="*/ 1 w 11"/>
                <a:gd name="T31" fmla="*/ 6 h 13"/>
                <a:gd name="T32" fmla="*/ 3 w 11"/>
                <a:gd name="T33" fmla="*/ 8 h 13"/>
                <a:gd name="T34" fmla="*/ 6 w 11"/>
                <a:gd name="T35" fmla="*/ 11 h 13"/>
                <a:gd name="T36" fmla="*/ 9 w 11"/>
                <a:gd name="T37" fmla="*/ 10 h 13"/>
                <a:gd name="T38" fmla="*/ 10 w 11"/>
                <a:gd name="T39" fmla="*/ 9 h 13"/>
                <a:gd name="T40" fmla="*/ 9 w 11"/>
                <a:gd name="T4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3">
                  <a:moveTo>
                    <a:pt x="9" y="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5" y="12"/>
                    <a:pt x="4" y="12"/>
                  </a:cubicBezTo>
                  <a:cubicBezTo>
                    <a:pt x="3" y="11"/>
                    <a:pt x="2" y="10"/>
                    <a:pt x="2" y="9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7"/>
                    <a:pt x="2" y="7"/>
                    <a:pt x="3" y="8"/>
                  </a:cubicBezTo>
                  <a:cubicBezTo>
                    <a:pt x="4" y="10"/>
                    <a:pt x="5" y="11"/>
                    <a:pt x="6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10" y="9"/>
                    <a:pt x="10" y="9"/>
                  </a:cubicBezTo>
                  <a:cubicBezTo>
                    <a:pt x="10" y="8"/>
                    <a:pt x="10" y="7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4">
              <a:extLst>
                <a:ext uri="{FF2B5EF4-FFF2-40B4-BE49-F238E27FC236}">
                  <a16:creationId xmlns:a16="http://schemas.microsoft.com/office/drawing/2014/main" xmlns="" id="{9B3B6930-6E1E-4126-AA2B-783D3EA2A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3046" y="6149483"/>
              <a:ext cx="13645" cy="15351"/>
            </a:xfrm>
            <a:custGeom>
              <a:avLst/>
              <a:gdLst>
                <a:gd name="T0" fmla="*/ 15 w 16"/>
                <a:gd name="T1" fmla="*/ 18 h 18"/>
                <a:gd name="T2" fmla="*/ 0 w 16"/>
                <a:gd name="T3" fmla="*/ 2 h 18"/>
                <a:gd name="T4" fmla="*/ 3 w 16"/>
                <a:gd name="T5" fmla="*/ 0 h 18"/>
                <a:gd name="T6" fmla="*/ 16 w 16"/>
                <a:gd name="T7" fmla="*/ 16 h 18"/>
                <a:gd name="T8" fmla="*/ 15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5" y="18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16" y="16"/>
                  </a:lnTo>
                  <a:lnTo>
                    <a:pt x="15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5">
              <a:extLst>
                <a:ext uri="{FF2B5EF4-FFF2-40B4-BE49-F238E27FC236}">
                  <a16:creationId xmlns:a16="http://schemas.microsoft.com/office/drawing/2014/main" xmlns="" id="{4C18A279-6980-4E1B-ADC9-54849730AD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7310" y="6139249"/>
              <a:ext cx="20468" cy="21321"/>
            </a:xfrm>
            <a:custGeom>
              <a:avLst/>
              <a:gdLst>
                <a:gd name="T0" fmla="*/ 16 w 24"/>
                <a:gd name="T1" fmla="*/ 25 h 25"/>
                <a:gd name="T2" fmla="*/ 0 w 24"/>
                <a:gd name="T3" fmla="*/ 9 h 25"/>
                <a:gd name="T4" fmla="*/ 10 w 24"/>
                <a:gd name="T5" fmla="*/ 0 h 25"/>
                <a:gd name="T6" fmla="*/ 11 w 24"/>
                <a:gd name="T7" fmla="*/ 2 h 25"/>
                <a:gd name="T8" fmla="*/ 3 w 24"/>
                <a:gd name="T9" fmla="*/ 10 h 25"/>
                <a:gd name="T10" fmla="*/ 8 w 24"/>
                <a:gd name="T11" fmla="*/ 14 h 25"/>
                <a:gd name="T12" fmla="*/ 14 w 24"/>
                <a:gd name="T13" fmla="*/ 7 h 25"/>
                <a:gd name="T14" fmla="*/ 16 w 24"/>
                <a:gd name="T15" fmla="*/ 9 h 25"/>
                <a:gd name="T16" fmla="*/ 10 w 24"/>
                <a:gd name="T17" fmla="*/ 15 h 25"/>
                <a:gd name="T18" fmla="*/ 14 w 24"/>
                <a:gd name="T19" fmla="*/ 20 h 25"/>
                <a:gd name="T20" fmla="*/ 23 w 24"/>
                <a:gd name="T21" fmla="*/ 14 h 25"/>
                <a:gd name="T22" fmla="*/ 24 w 24"/>
                <a:gd name="T23" fmla="*/ 15 h 25"/>
                <a:gd name="T24" fmla="*/ 16 w 24"/>
                <a:gd name="T2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5">
                  <a:moveTo>
                    <a:pt x="16" y="25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11" y="2"/>
                  </a:lnTo>
                  <a:lnTo>
                    <a:pt x="3" y="10"/>
                  </a:lnTo>
                  <a:lnTo>
                    <a:pt x="8" y="14"/>
                  </a:lnTo>
                  <a:lnTo>
                    <a:pt x="14" y="7"/>
                  </a:lnTo>
                  <a:lnTo>
                    <a:pt x="16" y="9"/>
                  </a:lnTo>
                  <a:lnTo>
                    <a:pt x="10" y="15"/>
                  </a:lnTo>
                  <a:lnTo>
                    <a:pt x="14" y="20"/>
                  </a:lnTo>
                  <a:lnTo>
                    <a:pt x="23" y="14"/>
                  </a:lnTo>
                  <a:lnTo>
                    <a:pt x="24" y="15"/>
                  </a:lnTo>
                  <a:lnTo>
                    <a:pt x="16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6">
              <a:extLst>
                <a:ext uri="{FF2B5EF4-FFF2-40B4-BE49-F238E27FC236}">
                  <a16:creationId xmlns:a16="http://schemas.microsoft.com/office/drawing/2014/main" xmlns="" id="{31A870EA-E768-4812-85CF-228C2840AF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6691" y="6128162"/>
              <a:ext cx="21321" cy="21321"/>
            </a:xfrm>
            <a:custGeom>
              <a:avLst/>
              <a:gdLst>
                <a:gd name="T0" fmla="*/ 17 w 25"/>
                <a:gd name="T1" fmla="*/ 25 h 25"/>
                <a:gd name="T2" fmla="*/ 0 w 25"/>
                <a:gd name="T3" fmla="*/ 12 h 25"/>
                <a:gd name="T4" fmla="*/ 2 w 25"/>
                <a:gd name="T5" fmla="*/ 10 h 25"/>
                <a:gd name="T6" fmla="*/ 20 w 25"/>
                <a:gd name="T7" fmla="*/ 13 h 25"/>
                <a:gd name="T8" fmla="*/ 8 w 25"/>
                <a:gd name="T9" fmla="*/ 2 h 25"/>
                <a:gd name="T10" fmla="*/ 8 w 25"/>
                <a:gd name="T11" fmla="*/ 0 h 25"/>
                <a:gd name="T12" fmla="*/ 25 w 25"/>
                <a:gd name="T13" fmla="*/ 15 h 25"/>
                <a:gd name="T14" fmla="*/ 23 w 25"/>
                <a:gd name="T15" fmla="*/ 17 h 25"/>
                <a:gd name="T16" fmla="*/ 5 w 25"/>
                <a:gd name="T17" fmla="*/ 12 h 25"/>
                <a:gd name="T18" fmla="*/ 18 w 25"/>
                <a:gd name="T19" fmla="*/ 23 h 25"/>
                <a:gd name="T20" fmla="*/ 17 w 25"/>
                <a:gd name="T2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17" y="25"/>
                  </a:moveTo>
                  <a:lnTo>
                    <a:pt x="0" y="12"/>
                  </a:lnTo>
                  <a:lnTo>
                    <a:pt x="2" y="10"/>
                  </a:lnTo>
                  <a:lnTo>
                    <a:pt x="20" y="13"/>
                  </a:lnTo>
                  <a:lnTo>
                    <a:pt x="8" y="2"/>
                  </a:lnTo>
                  <a:lnTo>
                    <a:pt x="8" y="0"/>
                  </a:lnTo>
                  <a:lnTo>
                    <a:pt x="25" y="15"/>
                  </a:lnTo>
                  <a:lnTo>
                    <a:pt x="23" y="17"/>
                  </a:lnTo>
                  <a:lnTo>
                    <a:pt x="5" y="12"/>
                  </a:lnTo>
                  <a:lnTo>
                    <a:pt x="18" y="23"/>
                  </a:lnTo>
                  <a:lnTo>
                    <a:pt x="17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7">
              <a:extLst>
                <a:ext uri="{FF2B5EF4-FFF2-40B4-BE49-F238E27FC236}">
                  <a16:creationId xmlns:a16="http://schemas.microsoft.com/office/drawing/2014/main" xmlns="" id="{6AA81BA6-73A8-4CCD-9083-7C34D0AF39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7778" y="6118781"/>
              <a:ext cx="18762" cy="15351"/>
            </a:xfrm>
            <a:custGeom>
              <a:avLst/>
              <a:gdLst>
                <a:gd name="T0" fmla="*/ 10 w 13"/>
                <a:gd name="T1" fmla="*/ 4 h 11"/>
                <a:gd name="T2" fmla="*/ 11 w 13"/>
                <a:gd name="T3" fmla="*/ 3 h 11"/>
                <a:gd name="T4" fmla="*/ 13 w 13"/>
                <a:gd name="T5" fmla="*/ 6 h 11"/>
                <a:gd name="T6" fmla="*/ 12 w 13"/>
                <a:gd name="T7" fmla="*/ 9 h 11"/>
                <a:gd name="T8" fmla="*/ 10 w 13"/>
                <a:gd name="T9" fmla="*/ 11 h 11"/>
                <a:gd name="T10" fmla="*/ 7 w 13"/>
                <a:gd name="T11" fmla="*/ 11 h 11"/>
                <a:gd name="T12" fmla="*/ 4 w 13"/>
                <a:gd name="T13" fmla="*/ 10 h 11"/>
                <a:gd name="T14" fmla="*/ 1 w 13"/>
                <a:gd name="T15" fmla="*/ 7 h 11"/>
                <a:gd name="T16" fmla="*/ 0 w 13"/>
                <a:gd name="T17" fmla="*/ 4 h 11"/>
                <a:gd name="T18" fmla="*/ 1 w 13"/>
                <a:gd name="T19" fmla="*/ 2 h 11"/>
                <a:gd name="T20" fmla="*/ 3 w 13"/>
                <a:gd name="T21" fmla="*/ 0 h 11"/>
                <a:gd name="T22" fmla="*/ 7 w 13"/>
                <a:gd name="T23" fmla="*/ 0 h 11"/>
                <a:gd name="T24" fmla="*/ 6 w 13"/>
                <a:gd name="T25" fmla="*/ 2 h 11"/>
                <a:gd name="T26" fmla="*/ 2 w 13"/>
                <a:gd name="T27" fmla="*/ 3 h 11"/>
                <a:gd name="T28" fmla="*/ 2 w 13"/>
                <a:gd name="T29" fmla="*/ 4 h 11"/>
                <a:gd name="T30" fmla="*/ 2 w 13"/>
                <a:gd name="T31" fmla="*/ 6 h 11"/>
                <a:gd name="T32" fmla="*/ 5 w 13"/>
                <a:gd name="T33" fmla="*/ 8 h 11"/>
                <a:gd name="T34" fmla="*/ 8 w 13"/>
                <a:gd name="T35" fmla="*/ 10 h 11"/>
                <a:gd name="T36" fmla="*/ 11 w 13"/>
                <a:gd name="T37" fmla="*/ 9 h 11"/>
                <a:gd name="T38" fmla="*/ 11 w 13"/>
                <a:gd name="T39" fmla="*/ 7 h 11"/>
                <a:gd name="T40" fmla="*/ 10 w 13"/>
                <a:gd name="T4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1">
                  <a:moveTo>
                    <a:pt x="10" y="4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2" y="4"/>
                    <a:pt x="13" y="5"/>
                    <a:pt x="13" y="6"/>
                  </a:cubicBezTo>
                  <a:cubicBezTo>
                    <a:pt x="13" y="8"/>
                    <a:pt x="13" y="9"/>
                    <a:pt x="12" y="9"/>
                  </a:cubicBezTo>
                  <a:cubicBezTo>
                    <a:pt x="11" y="10"/>
                    <a:pt x="11" y="11"/>
                    <a:pt x="10" y="11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6" y="11"/>
                    <a:pt x="5" y="10"/>
                    <a:pt x="4" y="10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3" y="1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6" y="9"/>
                    <a:pt x="7" y="10"/>
                    <a:pt x="8" y="10"/>
                  </a:cubicBezTo>
                  <a:cubicBezTo>
                    <a:pt x="9" y="10"/>
                    <a:pt x="10" y="9"/>
                    <a:pt x="11" y="9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1" y="6"/>
                    <a:pt x="11" y="5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8">
              <a:extLst>
                <a:ext uri="{FF2B5EF4-FFF2-40B4-BE49-F238E27FC236}">
                  <a16:creationId xmlns:a16="http://schemas.microsoft.com/office/drawing/2014/main" xmlns="" id="{4F4205CE-45C1-4C1F-9210-9F95502D5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4601" y="6104283"/>
              <a:ext cx="21321" cy="18762"/>
            </a:xfrm>
            <a:custGeom>
              <a:avLst/>
              <a:gdLst>
                <a:gd name="T0" fmla="*/ 18 w 25"/>
                <a:gd name="T1" fmla="*/ 22 h 22"/>
                <a:gd name="T2" fmla="*/ 0 w 25"/>
                <a:gd name="T3" fmla="*/ 12 h 22"/>
                <a:gd name="T4" fmla="*/ 5 w 25"/>
                <a:gd name="T5" fmla="*/ 0 h 22"/>
                <a:gd name="T6" fmla="*/ 9 w 25"/>
                <a:gd name="T7" fmla="*/ 2 h 22"/>
                <a:gd name="T8" fmla="*/ 4 w 25"/>
                <a:gd name="T9" fmla="*/ 12 h 22"/>
                <a:gd name="T10" fmla="*/ 9 w 25"/>
                <a:gd name="T11" fmla="*/ 15 h 22"/>
                <a:gd name="T12" fmla="*/ 14 w 25"/>
                <a:gd name="T13" fmla="*/ 5 h 22"/>
                <a:gd name="T14" fmla="*/ 15 w 25"/>
                <a:gd name="T15" fmla="*/ 7 h 22"/>
                <a:gd name="T16" fmla="*/ 10 w 25"/>
                <a:gd name="T17" fmla="*/ 15 h 22"/>
                <a:gd name="T18" fmla="*/ 17 w 25"/>
                <a:gd name="T19" fmla="*/ 18 h 22"/>
                <a:gd name="T20" fmla="*/ 22 w 25"/>
                <a:gd name="T21" fmla="*/ 10 h 22"/>
                <a:gd name="T22" fmla="*/ 25 w 25"/>
                <a:gd name="T23" fmla="*/ 12 h 22"/>
                <a:gd name="T24" fmla="*/ 18 w 25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2">
                  <a:moveTo>
                    <a:pt x="18" y="22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9" y="2"/>
                  </a:lnTo>
                  <a:lnTo>
                    <a:pt x="4" y="12"/>
                  </a:lnTo>
                  <a:lnTo>
                    <a:pt x="9" y="15"/>
                  </a:lnTo>
                  <a:lnTo>
                    <a:pt x="14" y="5"/>
                  </a:lnTo>
                  <a:lnTo>
                    <a:pt x="15" y="7"/>
                  </a:lnTo>
                  <a:lnTo>
                    <a:pt x="10" y="15"/>
                  </a:lnTo>
                  <a:lnTo>
                    <a:pt x="17" y="18"/>
                  </a:lnTo>
                  <a:lnTo>
                    <a:pt x="22" y="10"/>
                  </a:lnTo>
                  <a:lnTo>
                    <a:pt x="25" y="12"/>
                  </a:lnTo>
                  <a:lnTo>
                    <a:pt x="18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9">
              <a:extLst>
                <a:ext uri="{FF2B5EF4-FFF2-40B4-BE49-F238E27FC236}">
                  <a16:creationId xmlns:a16="http://schemas.microsoft.com/office/drawing/2014/main" xmlns="" id="{F37D1B81-4CF4-40F3-A6F8-70D6508732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07393" y="6084668"/>
              <a:ext cx="19615" cy="14498"/>
            </a:xfrm>
            <a:custGeom>
              <a:avLst/>
              <a:gdLst>
                <a:gd name="T0" fmla="*/ 11 w 14"/>
                <a:gd name="T1" fmla="*/ 10 h 10"/>
                <a:gd name="T2" fmla="*/ 0 w 14"/>
                <a:gd name="T3" fmla="*/ 2 h 10"/>
                <a:gd name="T4" fmla="*/ 1 w 14"/>
                <a:gd name="T5" fmla="*/ 0 h 10"/>
                <a:gd name="T6" fmla="*/ 14 w 14"/>
                <a:gd name="T7" fmla="*/ 1 h 10"/>
                <a:gd name="T8" fmla="*/ 14 w 14"/>
                <a:gd name="T9" fmla="*/ 2 h 10"/>
                <a:gd name="T10" fmla="*/ 9 w 14"/>
                <a:gd name="T11" fmla="*/ 2 h 10"/>
                <a:gd name="T12" fmla="*/ 8 w 14"/>
                <a:gd name="T13" fmla="*/ 6 h 10"/>
                <a:gd name="T14" fmla="*/ 11 w 14"/>
                <a:gd name="T15" fmla="*/ 9 h 10"/>
                <a:gd name="T16" fmla="*/ 11 w 14"/>
                <a:gd name="T17" fmla="*/ 10 h 10"/>
                <a:gd name="T18" fmla="*/ 7 w 14"/>
                <a:gd name="T19" fmla="*/ 5 h 10"/>
                <a:gd name="T20" fmla="*/ 8 w 14"/>
                <a:gd name="T21" fmla="*/ 2 h 10"/>
                <a:gd name="T22" fmla="*/ 4 w 14"/>
                <a:gd name="T23" fmla="*/ 2 h 10"/>
                <a:gd name="T24" fmla="*/ 2 w 14"/>
                <a:gd name="T25" fmla="*/ 2 h 10"/>
                <a:gd name="T26" fmla="*/ 4 w 14"/>
                <a:gd name="T27" fmla="*/ 3 h 10"/>
                <a:gd name="T28" fmla="*/ 7 w 14"/>
                <a:gd name="T2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11" y="1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lose/>
                  <a:moveTo>
                    <a:pt x="7" y="5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3" y="3"/>
                    <a:pt x="4" y="3"/>
                  </a:cubicBezTo>
                  <a:lnTo>
                    <a:pt x="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0">
              <a:extLst>
                <a:ext uri="{FF2B5EF4-FFF2-40B4-BE49-F238E27FC236}">
                  <a16:creationId xmlns:a16="http://schemas.microsoft.com/office/drawing/2014/main" xmlns="" id="{FF0A10BE-ED13-4225-813E-6BF85410CE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9951" y="6067611"/>
              <a:ext cx="21321" cy="15351"/>
            </a:xfrm>
            <a:custGeom>
              <a:avLst/>
              <a:gdLst>
                <a:gd name="T0" fmla="*/ 22 w 25"/>
                <a:gd name="T1" fmla="*/ 18 h 18"/>
                <a:gd name="T2" fmla="*/ 0 w 25"/>
                <a:gd name="T3" fmla="*/ 13 h 18"/>
                <a:gd name="T4" fmla="*/ 2 w 25"/>
                <a:gd name="T5" fmla="*/ 10 h 18"/>
                <a:gd name="T6" fmla="*/ 20 w 25"/>
                <a:gd name="T7" fmla="*/ 7 h 18"/>
                <a:gd name="T8" fmla="*/ 4 w 25"/>
                <a:gd name="T9" fmla="*/ 2 h 18"/>
                <a:gd name="T10" fmla="*/ 4 w 25"/>
                <a:gd name="T11" fmla="*/ 0 h 18"/>
                <a:gd name="T12" fmla="*/ 25 w 25"/>
                <a:gd name="T13" fmla="*/ 5 h 18"/>
                <a:gd name="T14" fmla="*/ 25 w 25"/>
                <a:gd name="T15" fmla="*/ 7 h 18"/>
                <a:gd name="T16" fmla="*/ 5 w 25"/>
                <a:gd name="T17" fmla="*/ 12 h 18"/>
                <a:gd name="T18" fmla="*/ 22 w 25"/>
                <a:gd name="T19" fmla="*/ 17 h 18"/>
                <a:gd name="T20" fmla="*/ 22 w 25"/>
                <a:gd name="T2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8">
                  <a:moveTo>
                    <a:pt x="22" y="18"/>
                  </a:moveTo>
                  <a:lnTo>
                    <a:pt x="0" y="13"/>
                  </a:lnTo>
                  <a:lnTo>
                    <a:pt x="2" y="10"/>
                  </a:lnTo>
                  <a:lnTo>
                    <a:pt x="20" y="7"/>
                  </a:lnTo>
                  <a:lnTo>
                    <a:pt x="4" y="2"/>
                  </a:lnTo>
                  <a:lnTo>
                    <a:pt x="4" y="0"/>
                  </a:lnTo>
                  <a:lnTo>
                    <a:pt x="25" y="5"/>
                  </a:lnTo>
                  <a:lnTo>
                    <a:pt x="25" y="7"/>
                  </a:lnTo>
                  <a:lnTo>
                    <a:pt x="5" y="12"/>
                  </a:lnTo>
                  <a:lnTo>
                    <a:pt x="22" y="17"/>
                  </a:lnTo>
                  <a:lnTo>
                    <a:pt x="2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1">
              <a:extLst>
                <a:ext uri="{FF2B5EF4-FFF2-40B4-BE49-F238E27FC236}">
                  <a16:creationId xmlns:a16="http://schemas.microsoft.com/office/drawing/2014/main" xmlns="" id="{8D685345-AC0F-46E7-B080-A532C5BF1E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14216" y="6053966"/>
              <a:ext cx="19615" cy="13645"/>
            </a:xfrm>
            <a:custGeom>
              <a:avLst/>
              <a:gdLst>
                <a:gd name="T0" fmla="*/ 13 w 14"/>
                <a:gd name="T1" fmla="*/ 10 h 10"/>
                <a:gd name="T2" fmla="*/ 0 w 14"/>
                <a:gd name="T3" fmla="*/ 8 h 10"/>
                <a:gd name="T4" fmla="*/ 1 w 14"/>
                <a:gd name="T5" fmla="*/ 4 h 10"/>
                <a:gd name="T6" fmla="*/ 1 w 14"/>
                <a:gd name="T7" fmla="*/ 2 h 10"/>
                <a:gd name="T8" fmla="*/ 3 w 14"/>
                <a:gd name="T9" fmla="*/ 1 h 10"/>
                <a:gd name="T10" fmla="*/ 5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3 w 14"/>
                <a:gd name="T19" fmla="*/ 6 h 10"/>
                <a:gd name="T20" fmla="*/ 13 w 14"/>
                <a:gd name="T21" fmla="*/ 10 h 10"/>
                <a:gd name="T22" fmla="*/ 11 w 14"/>
                <a:gd name="T23" fmla="*/ 8 h 10"/>
                <a:gd name="T24" fmla="*/ 12 w 14"/>
                <a:gd name="T25" fmla="*/ 6 h 10"/>
                <a:gd name="T26" fmla="*/ 12 w 14"/>
                <a:gd name="T27" fmla="*/ 4 h 10"/>
                <a:gd name="T28" fmla="*/ 10 w 14"/>
                <a:gd name="T29" fmla="*/ 3 h 10"/>
                <a:gd name="T30" fmla="*/ 7 w 14"/>
                <a:gd name="T31" fmla="*/ 2 h 10"/>
                <a:gd name="T32" fmla="*/ 4 w 14"/>
                <a:gd name="T33" fmla="*/ 1 h 10"/>
                <a:gd name="T34" fmla="*/ 3 w 14"/>
                <a:gd name="T35" fmla="*/ 3 h 10"/>
                <a:gd name="T36" fmla="*/ 2 w 14"/>
                <a:gd name="T37" fmla="*/ 4 h 10"/>
                <a:gd name="T38" fmla="*/ 2 w 14"/>
                <a:gd name="T39" fmla="*/ 6 h 10"/>
                <a:gd name="T40" fmla="*/ 11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13" y="1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3" y="4"/>
                    <a:pt x="14" y="5"/>
                    <a:pt x="13" y="6"/>
                  </a:cubicBezTo>
                  <a:cubicBezTo>
                    <a:pt x="13" y="10"/>
                    <a:pt x="13" y="10"/>
                    <a:pt x="13" y="10"/>
                  </a:cubicBezTo>
                  <a:close/>
                  <a:moveTo>
                    <a:pt x="11" y="8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10" y="2"/>
                    <a:pt x="9" y="2"/>
                    <a:pt x="7" y="2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lnTo>
                    <a:pt x="11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2">
              <a:extLst>
                <a:ext uri="{FF2B5EF4-FFF2-40B4-BE49-F238E27FC236}">
                  <a16:creationId xmlns:a16="http://schemas.microsoft.com/office/drawing/2014/main" xmlns="" id="{B239E8B3-3D42-4433-B7B9-2B696088828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7627" y="6035204"/>
              <a:ext cx="17909" cy="10234"/>
            </a:xfrm>
            <a:custGeom>
              <a:avLst/>
              <a:gdLst>
                <a:gd name="T0" fmla="*/ 21 w 21"/>
                <a:gd name="T1" fmla="*/ 12 h 12"/>
                <a:gd name="T2" fmla="*/ 0 w 21"/>
                <a:gd name="T3" fmla="*/ 10 h 12"/>
                <a:gd name="T4" fmla="*/ 0 w 21"/>
                <a:gd name="T5" fmla="*/ 7 h 12"/>
                <a:gd name="T6" fmla="*/ 19 w 21"/>
                <a:gd name="T7" fmla="*/ 9 h 12"/>
                <a:gd name="T8" fmla="*/ 19 w 21"/>
                <a:gd name="T9" fmla="*/ 0 h 12"/>
                <a:gd name="T10" fmla="*/ 21 w 21"/>
                <a:gd name="T11" fmla="*/ 0 h 12"/>
                <a:gd name="T12" fmla="*/ 21 w 2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2">
                  <a:moveTo>
                    <a:pt x="21" y="12"/>
                  </a:moveTo>
                  <a:lnTo>
                    <a:pt x="0" y="10"/>
                  </a:lnTo>
                  <a:lnTo>
                    <a:pt x="0" y="7"/>
                  </a:lnTo>
                  <a:lnTo>
                    <a:pt x="19" y="9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3">
              <a:extLst>
                <a:ext uri="{FF2B5EF4-FFF2-40B4-BE49-F238E27FC236}">
                  <a16:creationId xmlns:a16="http://schemas.microsoft.com/office/drawing/2014/main" xmlns="" id="{1B5CE1F1-4760-44CA-8964-C0AF3098E2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18480" y="6019853"/>
              <a:ext cx="17057" cy="14498"/>
            </a:xfrm>
            <a:custGeom>
              <a:avLst/>
              <a:gdLst>
                <a:gd name="T0" fmla="*/ 12 w 12"/>
                <a:gd name="T1" fmla="*/ 10 h 10"/>
                <a:gd name="T2" fmla="*/ 0 w 12"/>
                <a:gd name="T3" fmla="*/ 6 h 10"/>
                <a:gd name="T4" fmla="*/ 0 w 12"/>
                <a:gd name="T5" fmla="*/ 4 h 10"/>
                <a:gd name="T6" fmla="*/ 12 w 12"/>
                <a:gd name="T7" fmla="*/ 0 h 10"/>
                <a:gd name="T8" fmla="*/ 12 w 12"/>
                <a:gd name="T9" fmla="*/ 1 h 10"/>
                <a:gd name="T10" fmla="*/ 8 w 12"/>
                <a:gd name="T11" fmla="*/ 3 h 10"/>
                <a:gd name="T12" fmla="*/ 9 w 12"/>
                <a:gd name="T13" fmla="*/ 7 h 10"/>
                <a:gd name="T14" fmla="*/ 12 w 12"/>
                <a:gd name="T15" fmla="*/ 8 h 10"/>
                <a:gd name="T16" fmla="*/ 12 w 12"/>
                <a:gd name="T17" fmla="*/ 10 h 10"/>
                <a:gd name="T18" fmla="*/ 7 w 12"/>
                <a:gd name="T19" fmla="*/ 7 h 10"/>
                <a:gd name="T20" fmla="*/ 7 w 12"/>
                <a:gd name="T21" fmla="*/ 3 h 10"/>
                <a:gd name="T22" fmla="*/ 4 w 12"/>
                <a:gd name="T23" fmla="*/ 4 h 10"/>
                <a:gd name="T24" fmla="*/ 1 w 12"/>
                <a:gd name="T25" fmla="*/ 5 h 10"/>
                <a:gd name="T26" fmla="*/ 3 w 12"/>
                <a:gd name="T27" fmla="*/ 6 h 10"/>
                <a:gd name="T28" fmla="*/ 7 w 12"/>
                <a:gd name="T2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0"/>
                    <a:pt x="12" y="10"/>
                    <a:pt x="12" y="10"/>
                  </a:cubicBezTo>
                  <a:close/>
                  <a:moveTo>
                    <a:pt x="7" y="7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2" y="5"/>
                    <a:pt x="3" y="5"/>
                    <a:pt x="3" y="6"/>
                  </a:cubicBezTo>
                  <a:lnTo>
                    <a:pt x="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4">
              <a:extLst>
                <a:ext uri="{FF2B5EF4-FFF2-40B4-BE49-F238E27FC236}">
                  <a16:creationId xmlns:a16="http://schemas.microsoft.com/office/drawing/2014/main" xmlns="" id="{1DFF9CF8-0020-49A6-AED1-0553C9C788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5921" y="6001944"/>
              <a:ext cx="19615" cy="19615"/>
            </a:xfrm>
            <a:custGeom>
              <a:avLst/>
              <a:gdLst>
                <a:gd name="T0" fmla="*/ 14 w 14"/>
                <a:gd name="T1" fmla="*/ 9 h 14"/>
                <a:gd name="T2" fmla="*/ 2 w 14"/>
                <a:gd name="T3" fmla="*/ 14 h 14"/>
                <a:gd name="T4" fmla="*/ 1 w 14"/>
                <a:gd name="T5" fmla="*/ 12 h 14"/>
                <a:gd name="T6" fmla="*/ 10 w 14"/>
                <a:gd name="T7" fmla="*/ 10 h 14"/>
                <a:gd name="T8" fmla="*/ 12 w 14"/>
                <a:gd name="T9" fmla="*/ 9 h 14"/>
                <a:gd name="T10" fmla="*/ 10 w 14"/>
                <a:gd name="T11" fmla="*/ 9 h 14"/>
                <a:gd name="T12" fmla="*/ 1 w 14"/>
                <a:gd name="T13" fmla="*/ 8 h 14"/>
                <a:gd name="T14" fmla="*/ 1 w 14"/>
                <a:gd name="T15" fmla="*/ 6 h 14"/>
                <a:gd name="T16" fmla="*/ 7 w 14"/>
                <a:gd name="T17" fmla="*/ 4 h 14"/>
                <a:gd name="T18" fmla="*/ 11 w 14"/>
                <a:gd name="T19" fmla="*/ 3 h 14"/>
                <a:gd name="T20" fmla="*/ 9 w 14"/>
                <a:gd name="T21" fmla="*/ 2 h 14"/>
                <a:gd name="T22" fmla="*/ 0 w 14"/>
                <a:gd name="T23" fmla="*/ 2 h 14"/>
                <a:gd name="T24" fmla="*/ 0 w 14"/>
                <a:gd name="T25" fmla="*/ 0 h 14"/>
                <a:gd name="T26" fmla="*/ 13 w 14"/>
                <a:gd name="T27" fmla="*/ 2 h 14"/>
                <a:gd name="T28" fmla="*/ 13 w 14"/>
                <a:gd name="T29" fmla="*/ 3 h 14"/>
                <a:gd name="T30" fmla="*/ 4 w 14"/>
                <a:gd name="T31" fmla="*/ 6 h 14"/>
                <a:gd name="T32" fmla="*/ 2 w 14"/>
                <a:gd name="T33" fmla="*/ 7 h 14"/>
                <a:gd name="T34" fmla="*/ 4 w 14"/>
                <a:gd name="T35" fmla="*/ 7 h 14"/>
                <a:gd name="T36" fmla="*/ 14 w 14"/>
                <a:gd name="T37" fmla="*/ 8 h 14"/>
                <a:gd name="T38" fmla="*/ 14 w 14"/>
                <a:gd name="T3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4">
                  <a:moveTo>
                    <a:pt x="14" y="9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9"/>
                    <a:pt x="11" y="9"/>
                    <a:pt x="12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3"/>
                    <a:pt x="10" y="3"/>
                    <a:pt x="11" y="3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14" y="8"/>
                    <a:pt x="14" y="8"/>
                    <a:pt x="14" y="8"/>
                  </a:cubicBezTo>
                  <a:lnTo>
                    <a:pt x="1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5">
              <a:extLst>
                <a:ext uri="{FF2B5EF4-FFF2-40B4-BE49-F238E27FC236}">
                  <a16:creationId xmlns:a16="http://schemas.microsoft.com/office/drawing/2014/main" xmlns="" id="{B48C6EED-9F4B-4B3D-8F89-C7807EBD41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7432" y="5891076"/>
              <a:ext cx="281433" cy="287403"/>
            </a:xfrm>
            <a:custGeom>
              <a:avLst/>
              <a:gdLst>
                <a:gd name="T0" fmla="*/ 168 w 202"/>
                <a:gd name="T1" fmla="*/ 28 h 205"/>
                <a:gd name="T2" fmla="*/ 73 w 202"/>
                <a:gd name="T3" fmla="*/ 6 h 205"/>
                <a:gd name="T4" fmla="*/ 2 w 202"/>
                <a:gd name="T5" fmla="*/ 107 h 205"/>
                <a:gd name="T6" fmla="*/ 107 w 202"/>
                <a:gd name="T7" fmla="*/ 200 h 205"/>
                <a:gd name="T8" fmla="*/ 200 w 202"/>
                <a:gd name="T9" fmla="*/ 95 h 205"/>
                <a:gd name="T10" fmla="*/ 188 w 202"/>
                <a:gd name="T11" fmla="*/ 85 h 205"/>
                <a:gd name="T12" fmla="*/ 184 w 202"/>
                <a:gd name="T13" fmla="*/ 115 h 205"/>
                <a:gd name="T14" fmla="*/ 13 w 202"/>
                <a:gd name="T15" fmla="*/ 85 h 205"/>
                <a:gd name="T16" fmla="*/ 17 w 202"/>
                <a:gd name="T17" fmla="*/ 115 h 205"/>
                <a:gd name="T18" fmla="*/ 13 w 202"/>
                <a:gd name="T19" fmla="*/ 85 h 205"/>
                <a:gd name="T20" fmla="*/ 18 w 202"/>
                <a:gd name="T21" fmla="*/ 123 h 205"/>
                <a:gd name="T22" fmla="*/ 22 w 202"/>
                <a:gd name="T23" fmla="*/ 107 h 205"/>
                <a:gd name="T24" fmla="*/ 28 w 202"/>
                <a:gd name="T25" fmla="*/ 141 h 205"/>
                <a:gd name="T26" fmla="*/ 10 w 202"/>
                <a:gd name="T27" fmla="*/ 112 h 205"/>
                <a:gd name="T28" fmla="*/ 18 w 202"/>
                <a:gd name="T29" fmla="*/ 140 h 205"/>
                <a:gd name="T30" fmla="*/ 37 w 202"/>
                <a:gd name="T31" fmla="*/ 153 h 205"/>
                <a:gd name="T32" fmla="*/ 29 w 202"/>
                <a:gd name="T33" fmla="*/ 133 h 205"/>
                <a:gd name="T34" fmla="*/ 49 w 202"/>
                <a:gd name="T35" fmla="*/ 163 h 205"/>
                <a:gd name="T36" fmla="*/ 35 w 202"/>
                <a:gd name="T37" fmla="*/ 164 h 205"/>
                <a:gd name="T38" fmla="*/ 61 w 202"/>
                <a:gd name="T39" fmla="*/ 170 h 205"/>
                <a:gd name="T40" fmla="*/ 47 w 202"/>
                <a:gd name="T41" fmla="*/ 150 h 205"/>
                <a:gd name="T42" fmla="*/ 35 w 202"/>
                <a:gd name="T43" fmla="*/ 164 h 205"/>
                <a:gd name="T44" fmla="*/ 123 w 202"/>
                <a:gd name="T45" fmla="*/ 179 h 205"/>
                <a:gd name="T46" fmla="*/ 110 w 202"/>
                <a:gd name="T47" fmla="*/ 174 h 205"/>
                <a:gd name="T48" fmla="*/ 115 w 202"/>
                <a:gd name="T49" fmla="*/ 187 h 205"/>
                <a:gd name="T50" fmla="*/ 92 w 202"/>
                <a:gd name="T51" fmla="*/ 174 h 205"/>
                <a:gd name="T52" fmla="*/ 52 w 202"/>
                <a:gd name="T53" fmla="*/ 182 h 205"/>
                <a:gd name="T54" fmla="*/ 63 w 202"/>
                <a:gd name="T55" fmla="*/ 178 h 205"/>
                <a:gd name="T56" fmla="*/ 93 w 202"/>
                <a:gd name="T57" fmla="*/ 174 h 205"/>
                <a:gd name="T58" fmla="*/ 93 w 202"/>
                <a:gd name="T59" fmla="*/ 159 h 205"/>
                <a:gd name="T60" fmla="*/ 76 w 202"/>
                <a:gd name="T61" fmla="*/ 159 h 205"/>
                <a:gd name="T62" fmla="*/ 51 w 202"/>
                <a:gd name="T63" fmla="*/ 137 h 205"/>
                <a:gd name="T64" fmla="*/ 94 w 202"/>
                <a:gd name="T65" fmla="*/ 50 h 205"/>
                <a:gd name="T66" fmla="*/ 55 w 202"/>
                <a:gd name="T67" fmla="*/ 56 h 205"/>
                <a:gd name="T68" fmla="*/ 51 w 202"/>
                <a:gd name="T69" fmla="*/ 123 h 205"/>
                <a:gd name="T70" fmla="*/ 26 w 202"/>
                <a:gd name="T71" fmla="*/ 105 h 205"/>
                <a:gd name="T72" fmla="*/ 50 w 202"/>
                <a:gd name="T73" fmla="*/ 47 h 205"/>
                <a:gd name="T74" fmla="*/ 95 w 202"/>
                <a:gd name="T75" fmla="*/ 22 h 205"/>
                <a:gd name="T76" fmla="*/ 107 w 202"/>
                <a:gd name="T77" fmla="*/ 21 h 205"/>
                <a:gd name="T78" fmla="*/ 151 w 202"/>
                <a:gd name="T79" fmla="*/ 47 h 205"/>
                <a:gd name="T80" fmla="*/ 175 w 202"/>
                <a:gd name="T81" fmla="*/ 105 h 205"/>
                <a:gd name="T82" fmla="*/ 151 w 202"/>
                <a:gd name="T83" fmla="*/ 123 h 205"/>
                <a:gd name="T84" fmla="*/ 149 w 202"/>
                <a:gd name="T85" fmla="*/ 50 h 205"/>
                <a:gd name="T86" fmla="*/ 108 w 202"/>
                <a:gd name="T87" fmla="*/ 137 h 205"/>
                <a:gd name="T88" fmla="*/ 144 w 202"/>
                <a:gd name="T89" fmla="*/ 144 h 205"/>
                <a:gd name="T90" fmla="*/ 108 w 202"/>
                <a:gd name="T91" fmla="*/ 159 h 205"/>
                <a:gd name="T92" fmla="*/ 126 w 202"/>
                <a:gd name="T93" fmla="*/ 173 h 205"/>
                <a:gd name="T94" fmla="*/ 146 w 202"/>
                <a:gd name="T95" fmla="*/ 181 h 205"/>
                <a:gd name="T96" fmla="*/ 129 w 202"/>
                <a:gd name="T97" fmla="*/ 182 h 205"/>
                <a:gd name="T98" fmla="*/ 154 w 202"/>
                <a:gd name="T99" fmla="*/ 150 h 205"/>
                <a:gd name="T100" fmla="*/ 140 w 202"/>
                <a:gd name="T101" fmla="*/ 170 h 205"/>
                <a:gd name="T102" fmla="*/ 165 w 202"/>
                <a:gd name="T103" fmla="*/ 164 h 205"/>
                <a:gd name="T104" fmla="*/ 152 w 202"/>
                <a:gd name="T105" fmla="*/ 163 h 205"/>
                <a:gd name="T106" fmla="*/ 171 w 202"/>
                <a:gd name="T107" fmla="*/ 133 h 205"/>
                <a:gd name="T108" fmla="*/ 164 w 202"/>
                <a:gd name="T109" fmla="*/ 153 h 205"/>
                <a:gd name="T110" fmla="*/ 183 w 202"/>
                <a:gd name="T111" fmla="*/ 140 h 205"/>
                <a:gd name="T112" fmla="*/ 152 w 202"/>
                <a:gd name="T113" fmla="*/ 163 h 205"/>
                <a:gd name="T114" fmla="*/ 175 w 202"/>
                <a:gd name="T115" fmla="*/ 136 h 205"/>
                <a:gd name="T116" fmla="*/ 180 w 202"/>
                <a:gd name="T117" fmla="*/ 126 h 205"/>
                <a:gd name="T118" fmla="*/ 191 w 202"/>
                <a:gd name="T119" fmla="*/ 112 h 205"/>
                <a:gd name="T120" fmla="*/ 173 w 202"/>
                <a:gd name="T121" fmla="*/ 141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2" h="205">
                  <a:moveTo>
                    <a:pt x="200" y="95"/>
                  </a:moveTo>
                  <a:cubicBezTo>
                    <a:pt x="198" y="65"/>
                    <a:pt x="184" y="43"/>
                    <a:pt x="168" y="28"/>
                  </a:cubicBezTo>
                  <a:cubicBezTo>
                    <a:pt x="152" y="13"/>
                    <a:pt x="126" y="0"/>
                    <a:pt x="95" y="2"/>
                  </a:cubicBezTo>
                  <a:cubicBezTo>
                    <a:pt x="87" y="3"/>
                    <a:pt x="80" y="4"/>
                    <a:pt x="73" y="6"/>
                  </a:cubicBezTo>
                  <a:cubicBezTo>
                    <a:pt x="53" y="11"/>
                    <a:pt x="39" y="22"/>
                    <a:pt x="27" y="34"/>
                  </a:cubicBezTo>
                  <a:cubicBezTo>
                    <a:pt x="12" y="50"/>
                    <a:pt x="0" y="75"/>
                    <a:pt x="2" y="107"/>
                  </a:cubicBezTo>
                  <a:cubicBezTo>
                    <a:pt x="4" y="137"/>
                    <a:pt x="17" y="159"/>
                    <a:pt x="34" y="174"/>
                  </a:cubicBezTo>
                  <a:cubicBezTo>
                    <a:pt x="50" y="189"/>
                    <a:pt x="75" y="202"/>
                    <a:pt x="107" y="200"/>
                  </a:cubicBezTo>
                  <a:cubicBezTo>
                    <a:pt x="137" y="198"/>
                    <a:pt x="157" y="185"/>
                    <a:pt x="174" y="168"/>
                  </a:cubicBezTo>
                  <a:cubicBezTo>
                    <a:pt x="189" y="152"/>
                    <a:pt x="202" y="127"/>
                    <a:pt x="200" y="95"/>
                  </a:cubicBezTo>
                  <a:close/>
                  <a:moveTo>
                    <a:pt x="188" y="85"/>
                  </a:moveTo>
                  <a:cubicBezTo>
                    <a:pt x="188" y="85"/>
                    <a:pt x="188" y="85"/>
                    <a:pt x="188" y="85"/>
                  </a:cubicBezTo>
                  <a:cubicBezTo>
                    <a:pt x="191" y="94"/>
                    <a:pt x="190" y="102"/>
                    <a:pt x="188" y="109"/>
                  </a:cubicBezTo>
                  <a:cubicBezTo>
                    <a:pt x="187" y="111"/>
                    <a:pt x="185" y="115"/>
                    <a:pt x="184" y="115"/>
                  </a:cubicBezTo>
                  <a:cubicBezTo>
                    <a:pt x="184" y="105"/>
                    <a:pt x="183" y="93"/>
                    <a:pt x="188" y="85"/>
                  </a:cubicBezTo>
                  <a:close/>
                  <a:moveTo>
                    <a:pt x="13" y="85"/>
                  </a:moveTo>
                  <a:cubicBezTo>
                    <a:pt x="13" y="85"/>
                    <a:pt x="13" y="85"/>
                    <a:pt x="13" y="85"/>
                  </a:cubicBezTo>
                  <a:cubicBezTo>
                    <a:pt x="18" y="93"/>
                    <a:pt x="17" y="105"/>
                    <a:pt x="17" y="115"/>
                  </a:cubicBezTo>
                  <a:cubicBezTo>
                    <a:pt x="16" y="115"/>
                    <a:pt x="14" y="111"/>
                    <a:pt x="13" y="109"/>
                  </a:cubicBezTo>
                  <a:cubicBezTo>
                    <a:pt x="10" y="102"/>
                    <a:pt x="10" y="94"/>
                    <a:pt x="13" y="85"/>
                  </a:cubicBezTo>
                  <a:close/>
                  <a:moveTo>
                    <a:pt x="10" y="112"/>
                  </a:moveTo>
                  <a:cubicBezTo>
                    <a:pt x="13" y="116"/>
                    <a:pt x="15" y="119"/>
                    <a:pt x="18" y="123"/>
                  </a:cubicBezTo>
                  <a:cubicBezTo>
                    <a:pt x="19" y="124"/>
                    <a:pt x="19" y="125"/>
                    <a:pt x="21" y="126"/>
                  </a:cubicBezTo>
                  <a:cubicBezTo>
                    <a:pt x="19" y="120"/>
                    <a:pt x="19" y="113"/>
                    <a:pt x="22" y="107"/>
                  </a:cubicBezTo>
                  <a:cubicBezTo>
                    <a:pt x="24" y="116"/>
                    <a:pt x="26" y="125"/>
                    <a:pt x="26" y="136"/>
                  </a:cubicBezTo>
                  <a:cubicBezTo>
                    <a:pt x="27" y="137"/>
                    <a:pt x="28" y="139"/>
                    <a:pt x="28" y="141"/>
                  </a:cubicBezTo>
                  <a:cubicBezTo>
                    <a:pt x="18" y="134"/>
                    <a:pt x="9" y="123"/>
                    <a:pt x="6" y="108"/>
                  </a:cubicBezTo>
                  <a:cubicBezTo>
                    <a:pt x="8" y="109"/>
                    <a:pt x="9" y="111"/>
                    <a:pt x="10" y="112"/>
                  </a:cubicBezTo>
                  <a:close/>
                  <a:moveTo>
                    <a:pt x="15" y="139"/>
                  </a:moveTo>
                  <a:cubicBezTo>
                    <a:pt x="16" y="139"/>
                    <a:pt x="17" y="140"/>
                    <a:pt x="18" y="140"/>
                  </a:cubicBezTo>
                  <a:cubicBezTo>
                    <a:pt x="24" y="144"/>
                    <a:pt x="30" y="148"/>
                    <a:pt x="35" y="152"/>
                  </a:cubicBezTo>
                  <a:cubicBezTo>
                    <a:pt x="36" y="153"/>
                    <a:pt x="36" y="153"/>
                    <a:pt x="37" y="153"/>
                  </a:cubicBezTo>
                  <a:cubicBezTo>
                    <a:pt x="34" y="147"/>
                    <a:pt x="31" y="141"/>
                    <a:pt x="29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35" y="141"/>
                    <a:pt x="41" y="148"/>
                    <a:pt x="44" y="159"/>
                  </a:cubicBezTo>
                  <a:cubicBezTo>
                    <a:pt x="46" y="160"/>
                    <a:pt x="48" y="161"/>
                    <a:pt x="49" y="163"/>
                  </a:cubicBezTo>
                  <a:cubicBezTo>
                    <a:pt x="32" y="160"/>
                    <a:pt x="22" y="151"/>
                    <a:pt x="15" y="139"/>
                  </a:cubicBezTo>
                  <a:close/>
                  <a:moveTo>
                    <a:pt x="35" y="164"/>
                  </a:moveTo>
                  <a:cubicBezTo>
                    <a:pt x="40" y="166"/>
                    <a:pt x="44" y="167"/>
                    <a:pt x="49" y="168"/>
                  </a:cubicBezTo>
                  <a:cubicBezTo>
                    <a:pt x="53" y="169"/>
                    <a:pt x="56" y="170"/>
                    <a:pt x="61" y="170"/>
                  </a:cubicBezTo>
                  <a:cubicBezTo>
                    <a:pt x="54" y="165"/>
                    <a:pt x="50" y="159"/>
                    <a:pt x="47" y="151"/>
                  </a:cubicBezTo>
                  <a:cubicBezTo>
                    <a:pt x="46" y="151"/>
                    <a:pt x="46" y="150"/>
                    <a:pt x="47" y="150"/>
                  </a:cubicBezTo>
                  <a:cubicBezTo>
                    <a:pt x="57" y="156"/>
                    <a:pt x="62" y="164"/>
                    <a:pt x="67" y="173"/>
                  </a:cubicBezTo>
                  <a:cubicBezTo>
                    <a:pt x="56" y="179"/>
                    <a:pt x="42" y="172"/>
                    <a:pt x="35" y="164"/>
                  </a:cubicBezTo>
                  <a:close/>
                  <a:moveTo>
                    <a:pt x="129" y="182"/>
                  </a:moveTo>
                  <a:cubicBezTo>
                    <a:pt x="127" y="182"/>
                    <a:pt x="126" y="180"/>
                    <a:pt x="123" y="179"/>
                  </a:cubicBezTo>
                  <a:cubicBezTo>
                    <a:pt x="123" y="178"/>
                    <a:pt x="121" y="178"/>
                    <a:pt x="121" y="177"/>
                  </a:cubicBezTo>
                  <a:cubicBezTo>
                    <a:pt x="118" y="176"/>
                    <a:pt x="114" y="174"/>
                    <a:pt x="110" y="174"/>
                  </a:cubicBezTo>
                  <a:cubicBezTo>
                    <a:pt x="110" y="175"/>
                    <a:pt x="111" y="176"/>
                    <a:pt x="112" y="177"/>
                  </a:cubicBezTo>
                  <a:cubicBezTo>
                    <a:pt x="114" y="179"/>
                    <a:pt x="116" y="182"/>
                    <a:pt x="115" y="187"/>
                  </a:cubicBezTo>
                  <a:cubicBezTo>
                    <a:pt x="114" y="205"/>
                    <a:pt x="85" y="204"/>
                    <a:pt x="86" y="185"/>
                  </a:cubicBezTo>
                  <a:cubicBezTo>
                    <a:pt x="86" y="180"/>
                    <a:pt x="89" y="177"/>
                    <a:pt x="92" y="174"/>
                  </a:cubicBezTo>
                  <a:cubicBezTo>
                    <a:pt x="83" y="173"/>
                    <a:pt x="78" y="180"/>
                    <a:pt x="71" y="182"/>
                  </a:cubicBezTo>
                  <a:cubicBezTo>
                    <a:pt x="66" y="185"/>
                    <a:pt x="58" y="183"/>
                    <a:pt x="52" y="182"/>
                  </a:cubicBezTo>
                  <a:cubicBezTo>
                    <a:pt x="53" y="181"/>
                    <a:pt x="54" y="181"/>
                    <a:pt x="55" y="181"/>
                  </a:cubicBezTo>
                  <a:cubicBezTo>
                    <a:pt x="58" y="180"/>
                    <a:pt x="60" y="179"/>
                    <a:pt x="63" y="178"/>
                  </a:cubicBezTo>
                  <a:cubicBezTo>
                    <a:pt x="68" y="176"/>
                    <a:pt x="73" y="173"/>
                    <a:pt x="79" y="173"/>
                  </a:cubicBezTo>
                  <a:cubicBezTo>
                    <a:pt x="84" y="172"/>
                    <a:pt x="88" y="173"/>
                    <a:pt x="93" y="174"/>
                  </a:cubicBezTo>
                  <a:cubicBezTo>
                    <a:pt x="93" y="172"/>
                    <a:pt x="93" y="168"/>
                    <a:pt x="93" y="165"/>
                  </a:cubicBezTo>
                  <a:cubicBezTo>
                    <a:pt x="93" y="162"/>
                    <a:pt x="93" y="162"/>
                    <a:pt x="93" y="159"/>
                  </a:cubicBezTo>
                  <a:cubicBezTo>
                    <a:pt x="84" y="159"/>
                    <a:pt x="84" y="159"/>
                    <a:pt x="84" y="159"/>
                  </a:cubicBezTo>
                  <a:cubicBezTo>
                    <a:pt x="81" y="159"/>
                    <a:pt x="76" y="159"/>
                    <a:pt x="76" y="159"/>
                  </a:cubicBezTo>
                  <a:cubicBezTo>
                    <a:pt x="74" y="159"/>
                    <a:pt x="65" y="150"/>
                    <a:pt x="63" y="149"/>
                  </a:cubicBezTo>
                  <a:cubicBezTo>
                    <a:pt x="60" y="146"/>
                    <a:pt x="54" y="140"/>
                    <a:pt x="51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4" y="107"/>
                    <a:pt x="94" y="79"/>
                    <a:pt x="94" y="50"/>
                  </a:cubicBezTo>
                  <a:cubicBezTo>
                    <a:pt x="81" y="49"/>
                    <a:pt x="66" y="49"/>
                    <a:pt x="53" y="49"/>
                  </a:cubicBezTo>
                  <a:cubicBezTo>
                    <a:pt x="53" y="52"/>
                    <a:pt x="54" y="54"/>
                    <a:pt x="55" y="56"/>
                  </a:cubicBezTo>
                  <a:cubicBezTo>
                    <a:pt x="62" y="72"/>
                    <a:pt x="69" y="89"/>
                    <a:pt x="76" y="105"/>
                  </a:cubicBezTo>
                  <a:cubicBezTo>
                    <a:pt x="72" y="114"/>
                    <a:pt x="64" y="123"/>
                    <a:pt x="51" y="123"/>
                  </a:cubicBezTo>
                  <a:cubicBezTo>
                    <a:pt x="41" y="123"/>
                    <a:pt x="33" y="118"/>
                    <a:pt x="29" y="111"/>
                  </a:cubicBezTo>
                  <a:cubicBezTo>
                    <a:pt x="28" y="110"/>
                    <a:pt x="26" y="107"/>
                    <a:pt x="26" y="105"/>
                  </a:cubicBezTo>
                  <a:cubicBezTo>
                    <a:pt x="26" y="103"/>
                    <a:pt x="28" y="100"/>
                    <a:pt x="29" y="97"/>
                  </a:cubicBezTo>
                  <a:cubicBezTo>
                    <a:pt x="36" y="81"/>
                    <a:pt x="43" y="64"/>
                    <a:pt x="50" y="47"/>
                  </a:cubicBezTo>
                  <a:cubicBezTo>
                    <a:pt x="63" y="48"/>
                    <a:pt x="79" y="47"/>
                    <a:pt x="94" y="48"/>
                  </a:cubicBezTo>
                  <a:cubicBezTo>
                    <a:pt x="94" y="47"/>
                    <a:pt x="94" y="30"/>
                    <a:pt x="95" y="22"/>
                  </a:cubicBezTo>
                  <a:cubicBezTo>
                    <a:pt x="95" y="19"/>
                    <a:pt x="99" y="6"/>
                    <a:pt x="101" y="3"/>
                  </a:cubicBezTo>
                  <a:cubicBezTo>
                    <a:pt x="102" y="6"/>
                    <a:pt x="106" y="19"/>
                    <a:pt x="107" y="21"/>
                  </a:cubicBezTo>
                  <a:cubicBezTo>
                    <a:pt x="107" y="26"/>
                    <a:pt x="107" y="43"/>
                    <a:pt x="107" y="48"/>
                  </a:cubicBezTo>
                  <a:cubicBezTo>
                    <a:pt x="121" y="47"/>
                    <a:pt x="138" y="48"/>
                    <a:pt x="151" y="47"/>
                  </a:cubicBezTo>
                  <a:cubicBezTo>
                    <a:pt x="158" y="64"/>
                    <a:pt x="165" y="80"/>
                    <a:pt x="172" y="97"/>
                  </a:cubicBezTo>
                  <a:cubicBezTo>
                    <a:pt x="173" y="100"/>
                    <a:pt x="175" y="103"/>
                    <a:pt x="175" y="105"/>
                  </a:cubicBezTo>
                  <a:cubicBezTo>
                    <a:pt x="175" y="108"/>
                    <a:pt x="170" y="115"/>
                    <a:pt x="168" y="117"/>
                  </a:cubicBezTo>
                  <a:cubicBezTo>
                    <a:pt x="163" y="120"/>
                    <a:pt x="157" y="123"/>
                    <a:pt x="151" y="123"/>
                  </a:cubicBezTo>
                  <a:cubicBezTo>
                    <a:pt x="137" y="123"/>
                    <a:pt x="129" y="115"/>
                    <a:pt x="125" y="105"/>
                  </a:cubicBezTo>
                  <a:cubicBezTo>
                    <a:pt x="133" y="86"/>
                    <a:pt x="141" y="68"/>
                    <a:pt x="149" y="50"/>
                  </a:cubicBezTo>
                  <a:cubicBezTo>
                    <a:pt x="135" y="49"/>
                    <a:pt x="121" y="49"/>
                    <a:pt x="107" y="49"/>
                  </a:cubicBezTo>
                  <a:cubicBezTo>
                    <a:pt x="107" y="79"/>
                    <a:pt x="108" y="108"/>
                    <a:pt x="108" y="137"/>
                  </a:cubicBezTo>
                  <a:cubicBezTo>
                    <a:pt x="120" y="137"/>
                    <a:pt x="140" y="137"/>
                    <a:pt x="152" y="137"/>
                  </a:cubicBezTo>
                  <a:cubicBezTo>
                    <a:pt x="152" y="137"/>
                    <a:pt x="145" y="144"/>
                    <a:pt x="144" y="144"/>
                  </a:cubicBezTo>
                  <a:cubicBezTo>
                    <a:pt x="140" y="148"/>
                    <a:pt x="133" y="155"/>
                    <a:pt x="128" y="159"/>
                  </a:cubicBezTo>
                  <a:cubicBezTo>
                    <a:pt x="122" y="159"/>
                    <a:pt x="114" y="159"/>
                    <a:pt x="108" y="159"/>
                  </a:cubicBezTo>
                  <a:cubicBezTo>
                    <a:pt x="107" y="164"/>
                    <a:pt x="109" y="168"/>
                    <a:pt x="108" y="173"/>
                  </a:cubicBezTo>
                  <a:cubicBezTo>
                    <a:pt x="114" y="173"/>
                    <a:pt x="120" y="172"/>
                    <a:pt x="126" y="173"/>
                  </a:cubicBezTo>
                  <a:cubicBezTo>
                    <a:pt x="132" y="175"/>
                    <a:pt x="138" y="178"/>
                    <a:pt x="143" y="180"/>
                  </a:cubicBezTo>
                  <a:cubicBezTo>
                    <a:pt x="144" y="180"/>
                    <a:pt x="145" y="180"/>
                    <a:pt x="146" y="181"/>
                  </a:cubicBezTo>
                  <a:cubicBezTo>
                    <a:pt x="147" y="181"/>
                    <a:pt x="148" y="181"/>
                    <a:pt x="149" y="182"/>
                  </a:cubicBezTo>
                  <a:cubicBezTo>
                    <a:pt x="142" y="183"/>
                    <a:pt x="135" y="185"/>
                    <a:pt x="129" y="182"/>
                  </a:cubicBezTo>
                  <a:close/>
                  <a:moveTo>
                    <a:pt x="134" y="173"/>
                  </a:moveTo>
                  <a:cubicBezTo>
                    <a:pt x="139" y="164"/>
                    <a:pt x="144" y="156"/>
                    <a:pt x="154" y="150"/>
                  </a:cubicBezTo>
                  <a:cubicBezTo>
                    <a:pt x="155" y="150"/>
                    <a:pt x="155" y="151"/>
                    <a:pt x="154" y="151"/>
                  </a:cubicBezTo>
                  <a:cubicBezTo>
                    <a:pt x="151" y="159"/>
                    <a:pt x="147" y="165"/>
                    <a:pt x="140" y="170"/>
                  </a:cubicBezTo>
                  <a:cubicBezTo>
                    <a:pt x="145" y="170"/>
                    <a:pt x="148" y="169"/>
                    <a:pt x="152" y="168"/>
                  </a:cubicBezTo>
                  <a:cubicBezTo>
                    <a:pt x="157" y="167"/>
                    <a:pt x="161" y="166"/>
                    <a:pt x="165" y="164"/>
                  </a:cubicBezTo>
                  <a:cubicBezTo>
                    <a:pt x="159" y="172"/>
                    <a:pt x="145" y="179"/>
                    <a:pt x="134" y="173"/>
                  </a:cubicBezTo>
                  <a:close/>
                  <a:moveTo>
                    <a:pt x="152" y="163"/>
                  </a:moveTo>
                  <a:cubicBezTo>
                    <a:pt x="153" y="161"/>
                    <a:pt x="155" y="160"/>
                    <a:pt x="157" y="159"/>
                  </a:cubicBezTo>
                  <a:cubicBezTo>
                    <a:pt x="160" y="148"/>
                    <a:pt x="166" y="141"/>
                    <a:pt x="171" y="133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170" y="141"/>
                    <a:pt x="167" y="147"/>
                    <a:pt x="164" y="153"/>
                  </a:cubicBezTo>
                  <a:cubicBezTo>
                    <a:pt x="165" y="153"/>
                    <a:pt x="165" y="153"/>
                    <a:pt x="166" y="152"/>
                  </a:cubicBezTo>
                  <a:cubicBezTo>
                    <a:pt x="171" y="148"/>
                    <a:pt x="177" y="144"/>
                    <a:pt x="183" y="140"/>
                  </a:cubicBezTo>
                  <a:cubicBezTo>
                    <a:pt x="184" y="140"/>
                    <a:pt x="185" y="139"/>
                    <a:pt x="186" y="139"/>
                  </a:cubicBezTo>
                  <a:cubicBezTo>
                    <a:pt x="179" y="151"/>
                    <a:pt x="169" y="160"/>
                    <a:pt x="152" y="163"/>
                  </a:cubicBezTo>
                  <a:close/>
                  <a:moveTo>
                    <a:pt x="173" y="141"/>
                  </a:moveTo>
                  <a:cubicBezTo>
                    <a:pt x="173" y="139"/>
                    <a:pt x="174" y="137"/>
                    <a:pt x="175" y="136"/>
                  </a:cubicBezTo>
                  <a:cubicBezTo>
                    <a:pt x="175" y="125"/>
                    <a:pt x="177" y="116"/>
                    <a:pt x="179" y="107"/>
                  </a:cubicBezTo>
                  <a:cubicBezTo>
                    <a:pt x="182" y="113"/>
                    <a:pt x="182" y="120"/>
                    <a:pt x="180" y="126"/>
                  </a:cubicBezTo>
                  <a:cubicBezTo>
                    <a:pt x="182" y="125"/>
                    <a:pt x="182" y="124"/>
                    <a:pt x="183" y="123"/>
                  </a:cubicBezTo>
                  <a:cubicBezTo>
                    <a:pt x="186" y="119"/>
                    <a:pt x="188" y="116"/>
                    <a:pt x="191" y="112"/>
                  </a:cubicBezTo>
                  <a:cubicBezTo>
                    <a:pt x="192" y="111"/>
                    <a:pt x="193" y="109"/>
                    <a:pt x="195" y="108"/>
                  </a:cubicBezTo>
                  <a:cubicBezTo>
                    <a:pt x="192" y="123"/>
                    <a:pt x="182" y="134"/>
                    <a:pt x="173" y="1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46">
              <a:extLst>
                <a:ext uri="{FF2B5EF4-FFF2-40B4-BE49-F238E27FC236}">
                  <a16:creationId xmlns:a16="http://schemas.microsoft.com/office/drawing/2014/main" xmlns="" id="{8616968B-E76B-459B-9059-9111531F4E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4956" y="5961008"/>
              <a:ext cx="65668" cy="77607"/>
            </a:xfrm>
            <a:custGeom>
              <a:avLst/>
              <a:gdLst>
                <a:gd name="T0" fmla="*/ 23 w 47"/>
                <a:gd name="T1" fmla="*/ 0 h 55"/>
                <a:gd name="T2" fmla="*/ 47 w 47"/>
                <a:gd name="T3" fmla="*/ 55 h 55"/>
                <a:gd name="T4" fmla="*/ 0 w 47"/>
                <a:gd name="T5" fmla="*/ 55 h 55"/>
                <a:gd name="T6" fmla="*/ 23 w 47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55">
                  <a:moveTo>
                    <a:pt x="23" y="0"/>
                  </a:moveTo>
                  <a:cubicBezTo>
                    <a:pt x="31" y="18"/>
                    <a:pt x="40" y="36"/>
                    <a:pt x="47" y="55"/>
                  </a:cubicBezTo>
                  <a:cubicBezTo>
                    <a:pt x="32" y="55"/>
                    <a:pt x="15" y="55"/>
                    <a:pt x="0" y="55"/>
                  </a:cubicBezTo>
                  <a:cubicBezTo>
                    <a:pt x="7" y="36"/>
                    <a:pt x="16" y="18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7">
              <a:extLst>
                <a:ext uri="{FF2B5EF4-FFF2-40B4-BE49-F238E27FC236}">
                  <a16:creationId xmlns:a16="http://schemas.microsoft.com/office/drawing/2014/main" xmlns="" id="{F3A818B2-8F3C-4DD4-8F9A-B261520498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820" y="5962714"/>
              <a:ext cx="63962" cy="75902"/>
            </a:xfrm>
            <a:custGeom>
              <a:avLst/>
              <a:gdLst>
                <a:gd name="T0" fmla="*/ 23 w 46"/>
                <a:gd name="T1" fmla="*/ 0 h 54"/>
                <a:gd name="T2" fmla="*/ 46 w 46"/>
                <a:gd name="T3" fmla="*/ 54 h 54"/>
                <a:gd name="T4" fmla="*/ 0 w 46"/>
                <a:gd name="T5" fmla="*/ 54 h 54"/>
                <a:gd name="T6" fmla="*/ 23 w 46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54">
                  <a:moveTo>
                    <a:pt x="23" y="0"/>
                  </a:moveTo>
                  <a:cubicBezTo>
                    <a:pt x="31" y="17"/>
                    <a:pt x="39" y="35"/>
                    <a:pt x="46" y="54"/>
                  </a:cubicBezTo>
                  <a:cubicBezTo>
                    <a:pt x="32" y="54"/>
                    <a:pt x="15" y="54"/>
                    <a:pt x="0" y="54"/>
                  </a:cubicBezTo>
                  <a:cubicBezTo>
                    <a:pt x="7" y="35"/>
                    <a:pt x="16" y="18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48">
              <a:extLst>
                <a:ext uri="{FF2B5EF4-FFF2-40B4-BE49-F238E27FC236}">
                  <a16:creationId xmlns:a16="http://schemas.microsoft.com/office/drawing/2014/main" xmlns="" id="{BEF099FF-E2D7-4594-8EE2-AA76D37D1A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7062" y="6140955"/>
              <a:ext cx="21321" cy="2217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49">
              <a:extLst>
                <a:ext uri="{FF2B5EF4-FFF2-40B4-BE49-F238E27FC236}">
                  <a16:creationId xmlns:a16="http://schemas.microsoft.com/office/drawing/2014/main" xmlns="" id="{CFE7E407-613B-4DA2-8A67-3AE6963EA9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2481" y="6084668"/>
              <a:ext cx="131335" cy="26438"/>
            </a:xfrm>
            <a:custGeom>
              <a:avLst/>
              <a:gdLst>
                <a:gd name="T0" fmla="*/ 36 w 94"/>
                <a:gd name="T1" fmla="*/ 6 h 19"/>
                <a:gd name="T2" fmla="*/ 36 w 94"/>
                <a:gd name="T3" fmla="*/ 10 h 19"/>
                <a:gd name="T4" fmla="*/ 40 w 94"/>
                <a:gd name="T5" fmla="*/ 10 h 19"/>
                <a:gd name="T6" fmla="*/ 40 w 94"/>
                <a:gd name="T7" fmla="*/ 6 h 19"/>
                <a:gd name="T8" fmla="*/ 0 w 94"/>
                <a:gd name="T9" fmla="*/ 0 h 19"/>
                <a:gd name="T10" fmla="*/ 73 w 94"/>
                <a:gd name="T11" fmla="*/ 19 h 19"/>
                <a:gd name="T12" fmla="*/ 0 w 94"/>
                <a:gd name="T13" fmla="*/ 0 h 19"/>
                <a:gd name="T14" fmla="*/ 26 w 94"/>
                <a:gd name="T15" fmla="*/ 5 h 19"/>
                <a:gd name="T16" fmla="*/ 23 w 94"/>
                <a:gd name="T17" fmla="*/ 6 h 19"/>
                <a:gd name="T18" fmla="*/ 20 w 94"/>
                <a:gd name="T19" fmla="*/ 8 h 19"/>
                <a:gd name="T20" fmla="*/ 24 w 94"/>
                <a:gd name="T21" fmla="*/ 7 h 19"/>
                <a:gd name="T22" fmla="*/ 26 w 94"/>
                <a:gd name="T23" fmla="*/ 15 h 19"/>
                <a:gd name="T24" fmla="*/ 40 w 94"/>
                <a:gd name="T25" fmla="*/ 14 h 19"/>
                <a:gd name="T26" fmla="*/ 34 w 94"/>
                <a:gd name="T27" fmla="*/ 14 h 19"/>
                <a:gd name="T28" fmla="*/ 35 w 94"/>
                <a:gd name="T29" fmla="*/ 12 h 19"/>
                <a:gd name="T30" fmla="*/ 39 w 94"/>
                <a:gd name="T31" fmla="*/ 14 h 19"/>
                <a:gd name="T32" fmla="*/ 41 w 94"/>
                <a:gd name="T33" fmla="*/ 10 h 19"/>
                <a:gd name="T34" fmla="*/ 40 w 94"/>
                <a:gd name="T35" fmla="*/ 11 h 19"/>
                <a:gd name="T36" fmla="*/ 34 w 94"/>
                <a:gd name="T37" fmla="*/ 10 h 19"/>
                <a:gd name="T38" fmla="*/ 34 w 94"/>
                <a:gd name="T39" fmla="*/ 6 h 19"/>
                <a:gd name="T40" fmla="*/ 41 w 94"/>
                <a:gd name="T41" fmla="*/ 5 h 19"/>
                <a:gd name="T42" fmla="*/ 43 w 94"/>
                <a:gd name="T43" fmla="*/ 9 h 19"/>
                <a:gd name="T44" fmla="*/ 56 w 94"/>
                <a:gd name="T45" fmla="*/ 14 h 19"/>
                <a:gd name="T46" fmla="*/ 56 w 94"/>
                <a:gd name="T47" fmla="*/ 9 h 19"/>
                <a:gd name="T48" fmla="*/ 49 w 94"/>
                <a:gd name="T49" fmla="*/ 9 h 19"/>
                <a:gd name="T50" fmla="*/ 57 w 94"/>
                <a:gd name="T51" fmla="*/ 6 h 19"/>
                <a:gd name="T52" fmla="*/ 49 w 94"/>
                <a:gd name="T53" fmla="*/ 5 h 19"/>
                <a:gd name="T54" fmla="*/ 49 w 94"/>
                <a:gd name="T55" fmla="*/ 10 h 19"/>
                <a:gd name="T56" fmla="*/ 52 w 94"/>
                <a:gd name="T57" fmla="*/ 9 h 19"/>
                <a:gd name="T58" fmla="*/ 55 w 94"/>
                <a:gd name="T59" fmla="*/ 11 h 19"/>
                <a:gd name="T60" fmla="*/ 52 w 94"/>
                <a:gd name="T61" fmla="*/ 14 h 19"/>
                <a:gd name="T62" fmla="*/ 49 w 94"/>
                <a:gd name="T63" fmla="*/ 12 h 19"/>
                <a:gd name="T64" fmla="*/ 48 w 94"/>
                <a:gd name="T65" fmla="*/ 14 h 19"/>
                <a:gd name="T66" fmla="*/ 56 w 94"/>
                <a:gd name="T67" fmla="*/ 14 h 19"/>
                <a:gd name="T68" fmla="*/ 71 w 94"/>
                <a:gd name="T69" fmla="*/ 14 h 19"/>
                <a:gd name="T70" fmla="*/ 64 w 94"/>
                <a:gd name="T71" fmla="*/ 13 h 19"/>
                <a:gd name="T72" fmla="*/ 70 w 94"/>
                <a:gd name="T73" fmla="*/ 9 h 19"/>
                <a:gd name="T74" fmla="*/ 70 w 94"/>
                <a:gd name="T75" fmla="*/ 5 h 19"/>
                <a:gd name="T76" fmla="*/ 63 w 94"/>
                <a:gd name="T77" fmla="*/ 5 h 19"/>
                <a:gd name="T78" fmla="*/ 63 w 94"/>
                <a:gd name="T79" fmla="*/ 8 h 19"/>
                <a:gd name="T80" fmla="*/ 66 w 94"/>
                <a:gd name="T81" fmla="*/ 6 h 19"/>
                <a:gd name="T82" fmla="*/ 69 w 94"/>
                <a:gd name="T83" fmla="*/ 7 h 19"/>
                <a:gd name="T84" fmla="*/ 65 w 94"/>
                <a:gd name="T85" fmla="*/ 11 h 19"/>
                <a:gd name="T86" fmla="*/ 61 w 94"/>
                <a:gd name="T87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" h="19">
                  <a:moveTo>
                    <a:pt x="38" y="6"/>
                  </a:moveTo>
                  <a:cubicBezTo>
                    <a:pt x="37" y="6"/>
                    <a:pt x="36" y="6"/>
                    <a:pt x="36" y="6"/>
                  </a:cubicBezTo>
                  <a:cubicBezTo>
                    <a:pt x="35" y="7"/>
                    <a:pt x="35" y="7"/>
                    <a:pt x="35" y="8"/>
                  </a:cubicBezTo>
                  <a:cubicBezTo>
                    <a:pt x="35" y="9"/>
                    <a:pt x="35" y="9"/>
                    <a:pt x="36" y="10"/>
                  </a:cubicBezTo>
                  <a:cubicBezTo>
                    <a:pt x="36" y="10"/>
                    <a:pt x="37" y="10"/>
                    <a:pt x="38" y="10"/>
                  </a:cubicBezTo>
                  <a:cubicBezTo>
                    <a:pt x="39" y="10"/>
                    <a:pt x="40" y="10"/>
                    <a:pt x="40" y="10"/>
                  </a:cubicBezTo>
                  <a:cubicBezTo>
                    <a:pt x="41" y="9"/>
                    <a:pt x="41" y="9"/>
                    <a:pt x="41" y="8"/>
                  </a:cubicBezTo>
                  <a:cubicBezTo>
                    <a:pt x="41" y="7"/>
                    <a:pt x="41" y="7"/>
                    <a:pt x="40" y="6"/>
                  </a:cubicBezTo>
                  <a:cubicBezTo>
                    <a:pt x="40" y="6"/>
                    <a:pt x="39" y="6"/>
                    <a:pt x="38" y="6"/>
                  </a:cubicBezTo>
                  <a:close/>
                  <a:moveTo>
                    <a:pt x="0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6" y="15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5"/>
                    <a:pt x="24" y="6"/>
                    <a:pt x="23" y="6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8"/>
                    <a:pt x="21" y="8"/>
                    <a:pt x="22" y="8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6" y="15"/>
                    <a:pt x="26" y="15"/>
                    <a:pt x="26" y="15"/>
                  </a:cubicBezTo>
                  <a:close/>
                  <a:moveTo>
                    <a:pt x="43" y="13"/>
                  </a:moveTo>
                  <a:cubicBezTo>
                    <a:pt x="42" y="13"/>
                    <a:pt x="41" y="14"/>
                    <a:pt x="40" y="14"/>
                  </a:cubicBezTo>
                  <a:cubicBezTo>
                    <a:pt x="40" y="15"/>
                    <a:pt x="39" y="15"/>
                    <a:pt x="37" y="15"/>
                  </a:cubicBezTo>
                  <a:cubicBezTo>
                    <a:pt x="36" y="15"/>
                    <a:pt x="35" y="15"/>
                    <a:pt x="34" y="14"/>
                  </a:cubicBezTo>
                  <a:cubicBezTo>
                    <a:pt x="34" y="14"/>
                    <a:pt x="33" y="13"/>
                    <a:pt x="33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6" y="14"/>
                    <a:pt x="38" y="14"/>
                  </a:cubicBezTo>
                  <a:cubicBezTo>
                    <a:pt x="38" y="14"/>
                    <a:pt x="39" y="14"/>
                    <a:pt x="39" y="14"/>
                  </a:cubicBezTo>
                  <a:cubicBezTo>
                    <a:pt x="40" y="13"/>
                    <a:pt x="40" y="13"/>
                    <a:pt x="41" y="12"/>
                  </a:cubicBezTo>
                  <a:cubicBezTo>
                    <a:pt x="41" y="12"/>
                    <a:pt x="41" y="11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0" y="11"/>
                    <a:pt x="40" y="11"/>
                  </a:cubicBezTo>
                  <a:cubicBezTo>
                    <a:pt x="39" y="11"/>
                    <a:pt x="38" y="11"/>
                    <a:pt x="37" y="11"/>
                  </a:cubicBezTo>
                  <a:cubicBezTo>
                    <a:pt x="36" y="11"/>
                    <a:pt x="35" y="11"/>
                    <a:pt x="34" y="10"/>
                  </a:cubicBezTo>
                  <a:cubicBezTo>
                    <a:pt x="33" y="10"/>
                    <a:pt x="33" y="9"/>
                    <a:pt x="33" y="8"/>
                  </a:cubicBezTo>
                  <a:cubicBezTo>
                    <a:pt x="33" y="7"/>
                    <a:pt x="33" y="6"/>
                    <a:pt x="34" y="6"/>
                  </a:cubicBezTo>
                  <a:cubicBezTo>
                    <a:pt x="35" y="5"/>
                    <a:pt x="36" y="5"/>
                    <a:pt x="38" y="5"/>
                  </a:cubicBezTo>
                  <a:cubicBezTo>
                    <a:pt x="39" y="5"/>
                    <a:pt x="40" y="5"/>
                    <a:pt x="41" y="5"/>
                  </a:cubicBezTo>
                  <a:cubicBezTo>
                    <a:pt x="41" y="5"/>
                    <a:pt x="42" y="6"/>
                    <a:pt x="43" y="7"/>
                  </a:cubicBezTo>
                  <a:cubicBezTo>
                    <a:pt x="43" y="7"/>
                    <a:pt x="43" y="8"/>
                    <a:pt x="43" y="9"/>
                  </a:cubicBezTo>
                  <a:cubicBezTo>
                    <a:pt x="43" y="11"/>
                    <a:pt x="43" y="12"/>
                    <a:pt x="43" y="13"/>
                  </a:cubicBezTo>
                  <a:close/>
                  <a:moveTo>
                    <a:pt x="56" y="14"/>
                  </a:moveTo>
                  <a:cubicBezTo>
                    <a:pt x="57" y="13"/>
                    <a:pt x="58" y="12"/>
                    <a:pt x="58" y="11"/>
                  </a:cubicBezTo>
                  <a:cubicBezTo>
                    <a:pt x="58" y="10"/>
                    <a:pt x="57" y="10"/>
                    <a:pt x="56" y="9"/>
                  </a:cubicBezTo>
                  <a:cubicBezTo>
                    <a:pt x="55" y="8"/>
                    <a:pt x="54" y="8"/>
                    <a:pt x="52" y="8"/>
                  </a:cubicBezTo>
                  <a:cubicBezTo>
                    <a:pt x="51" y="8"/>
                    <a:pt x="50" y="8"/>
                    <a:pt x="49" y="9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0"/>
                    <a:pt x="50" y="10"/>
                    <a:pt x="50" y="9"/>
                  </a:cubicBezTo>
                  <a:cubicBezTo>
                    <a:pt x="51" y="9"/>
                    <a:pt x="51" y="9"/>
                    <a:pt x="52" y="9"/>
                  </a:cubicBezTo>
                  <a:cubicBezTo>
                    <a:pt x="53" y="9"/>
                    <a:pt x="54" y="9"/>
                    <a:pt x="54" y="10"/>
                  </a:cubicBezTo>
                  <a:cubicBezTo>
                    <a:pt x="55" y="10"/>
                    <a:pt x="55" y="11"/>
                    <a:pt x="55" y="11"/>
                  </a:cubicBezTo>
                  <a:cubicBezTo>
                    <a:pt x="55" y="12"/>
                    <a:pt x="55" y="13"/>
                    <a:pt x="54" y="13"/>
                  </a:cubicBezTo>
                  <a:cubicBezTo>
                    <a:pt x="54" y="14"/>
                    <a:pt x="53" y="14"/>
                    <a:pt x="52" y="14"/>
                  </a:cubicBezTo>
                  <a:cubicBezTo>
                    <a:pt x="51" y="14"/>
                    <a:pt x="50" y="14"/>
                    <a:pt x="50" y="13"/>
                  </a:cubicBezTo>
                  <a:cubicBezTo>
                    <a:pt x="49" y="13"/>
                    <a:pt x="49" y="13"/>
                    <a:pt x="49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4"/>
                    <a:pt x="48" y="14"/>
                  </a:cubicBezTo>
                  <a:cubicBezTo>
                    <a:pt x="49" y="15"/>
                    <a:pt x="51" y="15"/>
                    <a:pt x="52" y="15"/>
                  </a:cubicBezTo>
                  <a:cubicBezTo>
                    <a:pt x="54" y="15"/>
                    <a:pt x="55" y="15"/>
                    <a:pt x="56" y="14"/>
                  </a:cubicBezTo>
                  <a:close/>
                  <a:moveTo>
                    <a:pt x="71" y="15"/>
                  </a:moveTo>
                  <a:cubicBezTo>
                    <a:pt x="71" y="14"/>
                    <a:pt x="71" y="14"/>
                    <a:pt x="71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5" y="13"/>
                    <a:pt x="65" y="12"/>
                    <a:pt x="67" y="12"/>
                  </a:cubicBezTo>
                  <a:cubicBezTo>
                    <a:pt x="68" y="11"/>
                    <a:pt x="70" y="10"/>
                    <a:pt x="70" y="9"/>
                  </a:cubicBezTo>
                  <a:cubicBezTo>
                    <a:pt x="71" y="9"/>
                    <a:pt x="71" y="8"/>
                    <a:pt x="71" y="7"/>
                  </a:cubicBezTo>
                  <a:cubicBezTo>
                    <a:pt x="71" y="7"/>
                    <a:pt x="71" y="6"/>
                    <a:pt x="70" y="5"/>
                  </a:cubicBezTo>
                  <a:cubicBezTo>
                    <a:pt x="69" y="5"/>
                    <a:pt x="68" y="5"/>
                    <a:pt x="66" y="5"/>
                  </a:cubicBezTo>
                  <a:cubicBezTo>
                    <a:pt x="65" y="5"/>
                    <a:pt x="63" y="5"/>
                    <a:pt x="63" y="5"/>
                  </a:cubicBezTo>
                  <a:cubicBezTo>
                    <a:pt x="62" y="6"/>
                    <a:pt x="61" y="7"/>
                    <a:pt x="61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7"/>
                    <a:pt x="63" y="7"/>
                    <a:pt x="64" y="6"/>
                  </a:cubicBezTo>
                  <a:cubicBezTo>
                    <a:pt x="64" y="6"/>
                    <a:pt x="65" y="6"/>
                    <a:pt x="66" y="6"/>
                  </a:cubicBezTo>
                  <a:cubicBezTo>
                    <a:pt x="67" y="6"/>
                    <a:pt x="68" y="6"/>
                    <a:pt x="68" y="6"/>
                  </a:cubicBezTo>
                  <a:cubicBezTo>
                    <a:pt x="69" y="6"/>
                    <a:pt x="69" y="7"/>
                    <a:pt x="69" y="7"/>
                  </a:cubicBezTo>
                  <a:cubicBezTo>
                    <a:pt x="69" y="8"/>
                    <a:pt x="69" y="8"/>
                    <a:pt x="68" y="9"/>
                  </a:cubicBezTo>
                  <a:cubicBezTo>
                    <a:pt x="68" y="9"/>
                    <a:pt x="67" y="10"/>
                    <a:pt x="65" y="11"/>
                  </a:cubicBezTo>
                  <a:cubicBezTo>
                    <a:pt x="63" y="12"/>
                    <a:pt x="62" y="13"/>
                    <a:pt x="61" y="13"/>
                  </a:cubicBezTo>
                  <a:cubicBezTo>
                    <a:pt x="61" y="14"/>
                    <a:pt x="60" y="14"/>
                    <a:pt x="61" y="15"/>
                  </a:cubicBezTo>
                  <a:lnTo>
                    <a:pt x="7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0">
              <a:extLst>
                <a:ext uri="{FF2B5EF4-FFF2-40B4-BE49-F238E27FC236}">
                  <a16:creationId xmlns:a16="http://schemas.microsoft.com/office/drawing/2014/main" xmlns="" id="{34F6A66A-68F1-4A7B-A7BF-82E5429238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3168" y="5900457"/>
              <a:ext cx="37524" cy="42641"/>
            </a:xfrm>
            <a:custGeom>
              <a:avLst/>
              <a:gdLst>
                <a:gd name="T0" fmla="*/ 24 w 27"/>
                <a:gd name="T1" fmla="*/ 30 h 30"/>
                <a:gd name="T2" fmla="*/ 20 w 27"/>
                <a:gd name="T3" fmla="*/ 28 h 30"/>
                <a:gd name="T4" fmla="*/ 19 w 27"/>
                <a:gd name="T5" fmla="*/ 25 h 30"/>
                <a:gd name="T6" fmla="*/ 14 w 27"/>
                <a:gd name="T7" fmla="*/ 21 h 30"/>
                <a:gd name="T8" fmla="*/ 12 w 27"/>
                <a:gd name="T9" fmla="*/ 23 h 30"/>
                <a:gd name="T10" fmla="*/ 11 w 27"/>
                <a:gd name="T11" fmla="*/ 22 h 30"/>
                <a:gd name="T12" fmla="*/ 2 w 27"/>
                <a:gd name="T13" fmla="*/ 26 h 30"/>
                <a:gd name="T14" fmla="*/ 3 w 27"/>
                <a:gd name="T15" fmla="*/ 25 h 30"/>
                <a:gd name="T16" fmla="*/ 4 w 27"/>
                <a:gd name="T17" fmla="*/ 20 h 30"/>
                <a:gd name="T18" fmla="*/ 6 w 27"/>
                <a:gd name="T19" fmla="*/ 12 h 30"/>
                <a:gd name="T20" fmla="*/ 2 w 27"/>
                <a:gd name="T21" fmla="*/ 9 h 30"/>
                <a:gd name="T22" fmla="*/ 4 w 27"/>
                <a:gd name="T23" fmla="*/ 3 h 30"/>
                <a:gd name="T24" fmla="*/ 7 w 27"/>
                <a:gd name="T25" fmla="*/ 5 h 30"/>
                <a:gd name="T26" fmla="*/ 8 w 27"/>
                <a:gd name="T27" fmla="*/ 8 h 30"/>
                <a:gd name="T28" fmla="*/ 17 w 27"/>
                <a:gd name="T29" fmla="*/ 3 h 30"/>
                <a:gd name="T30" fmla="*/ 18 w 27"/>
                <a:gd name="T31" fmla="*/ 9 h 30"/>
                <a:gd name="T32" fmla="*/ 15 w 27"/>
                <a:gd name="T33" fmla="*/ 16 h 30"/>
                <a:gd name="T34" fmla="*/ 22 w 27"/>
                <a:gd name="T35" fmla="*/ 24 h 30"/>
                <a:gd name="T36" fmla="*/ 22 w 27"/>
                <a:gd name="T37" fmla="*/ 25 h 30"/>
                <a:gd name="T38" fmla="*/ 24 w 27"/>
                <a:gd name="T39" fmla="*/ 30 h 30"/>
                <a:gd name="T40" fmla="*/ 10 w 27"/>
                <a:gd name="T41" fmla="*/ 10 h 30"/>
                <a:gd name="T42" fmla="*/ 12 w 27"/>
                <a:gd name="T43" fmla="*/ 10 h 30"/>
                <a:gd name="T44" fmla="*/ 12 w 27"/>
                <a:gd name="T45" fmla="*/ 7 h 30"/>
                <a:gd name="T46" fmla="*/ 10 w 27"/>
                <a:gd name="T47" fmla="*/ 10 h 30"/>
                <a:gd name="T48" fmla="*/ 10 w 27"/>
                <a:gd name="T49" fmla="*/ 21 h 30"/>
                <a:gd name="T50" fmla="*/ 11 w 27"/>
                <a:gd name="T51" fmla="*/ 17 h 30"/>
                <a:gd name="T52" fmla="*/ 8 w 27"/>
                <a:gd name="T53" fmla="*/ 14 h 30"/>
                <a:gd name="T54" fmla="*/ 10 w 27"/>
                <a:gd name="T55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" h="30">
                  <a:moveTo>
                    <a:pt x="24" y="30"/>
                  </a:moveTo>
                  <a:cubicBezTo>
                    <a:pt x="22" y="30"/>
                    <a:pt x="21" y="29"/>
                    <a:pt x="20" y="28"/>
                  </a:cubicBezTo>
                  <a:cubicBezTo>
                    <a:pt x="19" y="27"/>
                    <a:pt x="19" y="25"/>
                    <a:pt x="19" y="25"/>
                  </a:cubicBezTo>
                  <a:cubicBezTo>
                    <a:pt x="17" y="23"/>
                    <a:pt x="15" y="23"/>
                    <a:pt x="14" y="21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1" y="23"/>
                    <a:pt x="11" y="23"/>
                    <a:pt x="11" y="22"/>
                  </a:cubicBezTo>
                  <a:cubicBezTo>
                    <a:pt x="10" y="26"/>
                    <a:pt x="6" y="26"/>
                    <a:pt x="2" y="26"/>
                  </a:cubicBezTo>
                  <a:cubicBezTo>
                    <a:pt x="2" y="25"/>
                    <a:pt x="3" y="25"/>
                    <a:pt x="3" y="25"/>
                  </a:cubicBezTo>
                  <a:cubicBezTo>
                    <a:pt x="0" y="24"/>
                    <a:pt x="2" y="20"/>
                    <a:pt x="4" y="20"/>
                  </a:cubicBezTo>
                  <a:cubicBezTo>
                    <a:pt x="5" y="17"/>
                    <a:pt x="5" y="14"/>
                    <a:pt x="6" y="12"/>
                  </a:cubicBezTo>
                  <a:cubicBezTo>
                    <a:pt x="5" y="11"/>
                    <a:pt x="4" y="9"/>
                    <a:pt x="2" y="9"/>
                  </a:cubicBezTo>
                  <a:cubicBezTo>
                    <a:pt x="1" y="7"/>
                    <a:pt x="1" y="3"/>
                    <a:pt x="4" y="3"/>
                  </a:cubicBezTo>
                  <a:cubicBezTo>
                    <a:pt x="5" y="3"/>
                    <a:pt x="6" y="4"/>
                    <a:pt x="7" y="5"/>
                  </a:cubicBezTo>
                  <a:cubicBezTo>
                    <a:pt x="7" y="6"/>
                    <a:pt x="7" y="7"/>
                    <a:pt x="8" y="8"/>
                  </a:cubicBezTo>
                  <a:cubicBezTo>
                    <a:pt x="10" y="6"/>
                    <a:pt x="11" y="0"/>
                    <a:pt x="17" y="3"/>
                  </a:cubicBezTo>
                  <a:cubicBezTo>
                    <a:pt x="18" y="5"/>
                    <a:pt x="19" y="7"/>
                    <a:pt x="18" y="9"/>
                  </a:cubicBezTo>
                  <a:cubicBezTo>
                    <a:pt x="17" y="11"/>
                    <a:pt x="14" y="13"/>
                    <a:pt x="15" y="16"/>
                  </a:cubicBezTo>
                  <a:cubicBezTo>
                    <a:pt x="16" y="18"/>
                    <a:pt x="20" y="21"/>
                    <a:pt x="22" y="24"/>
                  </a:cubicBezTo>
                  <a:cubicBezTo>
                    <a:pt x="22" y="24"/>
                    <a:pt x="22" y="25"/>
                    <a:pt x="22" y="25"/>
                  </a:cubicBezTo>
                  <a:cubicBezTo>
                    <a:pt x="23" y="26"/>
                    <a:pt x="27" y="28"/>
                    <a:pt x="24" y="30"/>
                  </a:cubicBezTo>
                  <a:close/>
                  <a:moveTo>
                    <a:pt x="10" y="10"/>
                  </a:moveTo>
                  <a:cubicBezTo>
                    <a:pt x="10" y="10"/>
                    <a:pt x="12" y="10"/>
                    <a:pt x="12" y="10"/>
                  </a:cubicBezTo>
                  <a:cubicBezTo>
                    <a:pt x="11" y="9"/>
                    <a:pt x="12" y="7"/>
                    <a:pt x="12" y="7"/>
                  </a:cubicBezTo>
                  <a:cubicBezTo>
                    <a:pt x="11" y="8"/>
                    <a:pt x="10" y="10"/>
                    <a:pt x="10" y="10"/>
                  </a:cubicBezTo>
                  <a:close/>
                  <a:moveTo>
                    <a:pt x="10" y="21"/>
                  </a:moveTo>
                  <a:cubicBezTo>
                    <a:pt x="10" y="19"/>
                    <a:pt x="11" y="19"/>
                    <a:pt x="11" y="17"/>
                  </a:cubicBezTo>
                  <a:cubicBezTo>
                    <a:pt x="10" y="16"/>
                    <a:pt x="9" y="15"/>
                    <a:pt x="8" y="14"/>
                  </a:cubicBezTo>
                  <a:cubicBezTo>
                    <a:pt x="7" y="17"/>
                    <a:pt x="7" y="20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1">
              <a:extLst>
                <a:ext uri="{FF2B5EF4-FFF2-40B4-BE49-F238E27FC236}">
                  <a16:creationId xmlns:a16="http://schemas.microsoft.com/office/drawing/2014/main" xmlns="" id="{C627F158-5E74-41CF-91FE-74C19159C8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58782" y="5897899"/>
              <a:ext cx="37524" cy="37524"/>
            </a:xfrm>
            <a:custGeom>
              <a:avLst/>
              <a:gdLst>
                <a:gd name="T0" fmla="*/ 10 w 27"/>
                <a:gd name="T1" fmla="*/ 21 h 27"/>
                <a:gd name="T2" fmla="*/ 10 w 27"/>
                <a:gd name="T3" fmla="*/ 26 h 27"/>
                <a:gd name="T4" fmla="*/ 7 w 27"/>
                <a:gd name="T5" fmla="*/ 24 h 27"/>
                <a:gd name="T6" fmla="*/ 2 w 27"/>
                <a:gd name="T7" fmla="*/ 27 h 27"/>
                <a:gd name="T8" fmla="*/ 1 w 27"/>
                <a:gd name="T9" fmla="*/ 21 h 27"/>
                <a:gd name="T10" fmla="*/ 5 w 27"/>
                <a:gd name="T11" fmla="*/ 21 h 27"/>
                <a:gd name="T12" fmla="*/ 7 w 27"/>
                <a:gd name="T13" fmla="*/ 18 h 27"/>
                <a:gd name="T14" fmla="*/ 6 w 27"/>
                <a:gd name="T15" fmla="*/ 17 h 27"/>
                <a:gd name="T16" fmla="*/ 12 w 27"/>
                <a:gd name="T17" fmla="*/ 16 h 27"/>
                <a:gd name="T18" fmla="*/ 12 w 27"/>
                <a:gd name="T19" fmla="*/ 16 h 27"/>
                <a:gd name="T20" fmla="*/ 14 w 27"/>
                <a:gd name="T21" fmla="*/ 16 h 27"/>
                <a:gd name="T22" fmla="*/ 19 w 27"/>
                <a:gd name="T23" fmla="*/ 17 h 27"/>
                <a:gd name="T24" fmla="*/ 17 w 27"/>
                <a:gd name="T25" fmla="*/ 15 h 27"/>
                <a:gd name="T26" fmla="*/ 7 w 27"/>
                <a:gd name="T27" fmla="*/ 15 h 27"/>
                <a:gd name="T28" fmla="*/ 4 w 27"/>
                <a:gd name="T29" fmla="*/ 14 h 27"/>
                <a:gd name="T30" fmla="*/ 2 w 27"/>
                <a:gd name="T31" fmla="*/ 15 h 27"/>
                <a:gd name="T32" fmla="*/ 0 w 27"/>
                <a:gd name="T33" fmla="*/ 13 h 27"/>
                <a:gd name="T34" fmla="*/ 1 w 27"/>
                <a:gd name="T35" fmla="*/ 10 h 27"/>
                <a:gd name="T36" fmla="*/ 7 w 27"/>
                <a:gd name="T37" fmla="*/ 11 h 27"/>
                <a:gd name="T38" fmla="*/ 13 w 27"/>
                <a:gd name="T39" fmla="*/ 3 h 27"/>
                <a:gd name="T40" fmla="*/ 14 w 27"/>
                <a:gd name="T41" fmla="*/ 0 h 27"/>
                <a:gd name="T42" fmla="*/ 17 w 27"/>
                <a:gd name="T43" fmla="*/ 4 h 27"/>
                <a:gd name="T44" fmla="*/ 18 w 27"/>
                <a:gd name="T45" fmla="*/ 3 h 27"/>
                <a:gd name="T46" fmla="*/ 20 w 27"/>
                <a:gd name="T47" fmla="*/ 3 h 27"/>
                <a:gd name="T48" fmla="*/ 18 w 27"/>
                <a:gd name="T49" fmla="*/ 7 h 27"/>
                <a:gd name="T50" fmla="*/ 23 w 27"/>
                <a:gd name="T51" fmla="*/ 5 h 27"/>
                <a:gd name="T52" fmla="*/ 24 w 27"/>
                <a:gd name="T53" fmla="*/ 4 h 27"/>
                <a:gd name="T54" fmla="*/ 25 w 27"/>
                <a:gd name="T55" fmla="*/ 4 h 27"/>
                <a:gd name="T56" fmla="*/ 27 w 27"/>
                <a:gd name="T57" fmla="*/ 5 h 27"/>
                <a:gd name="T58" fmla="*/ 26 w 27"/>
                <a:gd name="T59" fmla="*/ 8 h 27"/>
                <a:gd name="T60" fmla="*/ 27 w 27"/>
                <a:gd name="T61" fmla="*/ 10 h 27"/>
                <a:gd name="T62" fmla="*/ 22 w 27"/>
                <a:gd name="T63" fmla="*/ 10 h 27"/>
                <a:gd name="T64" fmla="*/ 19 w 27"/>
                <a:gd name="T65" fmla="*/ 12 h 27"/>
                <a:gd name="T66" fmla="*/ 19 w 27"/>
                <a:gd name="T67" fmla="*/ 14 h 27"/>
                <a:gd name="T68" fmla="*/ 19 w 27"/>
                <a:gd name="T69" fmla="*/ 21 h 27"/>
                <a:gd name="T70" fmla="*/ 13 w 27"/>
                <a:gd name="T71" fmla="*/ 18 h 27"/>
                <a:gd name="T72" fmla="*/ 8 w 27"/>
                <a:gd name="T73" fmla="*/ 20 h 27"/>
                <a:gd name="T74" fmla="*/ 8 w 27"/>
                <a:gd name="T75" fmla="*/ 21 h 27"/>
                <a:gd name="T76" fmla="*/ 10 w 27"/>
                <a:gd name="T77" fmla="*/ 21 h 27"/>
                <a:gd name="T78" fmla="*/ 13 w 27"/>
                <a:gd name="T79" fmla="*/ 13 h 27"/>
                <a:gd name="T80" fmla="*/ 16 w 27"/>
                <a:gd name="T81" fmla="*/ 12 h 27"/>
                <a:gd name="T82" fmla="*/ 15 w 27"/>
                <a:gd name="T83" fmla="*/ 10 h 27"/>
                <a:gd name="T84" fmla="*/ 13 w 27"/>
                <a:gd name="T85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" h="27">
                  <a:moveTo>
                    <a:pt x="10" y="21"/>
                  </a:moveTo>
                  <a:cubicBezTo>
                    <a:pt x="11" y="22"/>
                    <a:pt x="11" y="24"/>
                    <a:pt x="10" y="26"/>
                  </a:cubicBezTo>
                  <a:cubicBezTo>
                    <a:pt x="9" y="26"/>
                    <a:pt x="7" y="25"/>
                    <a:pt x="7" y="24"/>
                  </a:cubicBezTo>
                  <a:cubicBezTo>
                    <a:pt x="5" y="25"/>
                    <a:pt x="4" y="27"/>
                    <a:pt x="2" y="27"/>
                  </a:cubicBezTo>
                  <a:cubicBezTo>
                    <a:pt x="0" y="26"/>
                    <a:pt x="1" y="24"/>
                    <a:pt x="1" y="21"/>
                  </a:cubicBezTo>
                  <a:cubicBezTo>
                    <a:pt x="3" y="21"/>
                    <a:pt x="3" y="20"/>
                    <a:pt x="5" y="21"/>
                  </a:cubicBezTo>
                  <a:cubicBezTo>
                    <a:pt x="5" y="20"/>
                    <a:pt x="5" y="18"/>
                    <a:pt x="7" y="18"/>
                  </a:cubicBezTo>
                  <a:cubicBezTo>
                    <a:pt x="7" y="18"/>
                    <a:pt x="6" y="18"/>
                    <a:pt x="6" y="17"/>
                  </a:cubicBezTo>
                  <a:cubicBezTo>
                    <a:pt x="7" y="15"/>
                    <a:pt x="10" y="15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5" y="17"/>
                    <a:pt x="17" y="18"/>
                    <a:pt x="19" y="17"/>
                  </a:cubicBezTo>
                  <a:cubicBezTo>
                    <a:pt x="18" y="16"/>
                    <a:pt x="17" y="16"/>
                    <a:pt x="17" y="15"/>
                  </a:cubicBezTo>
                  <a:cubicBezTo>
                    <a:pt x="14" y="15"/>
                    <a:pt x="11" y="15"/>
                    <a:pt x="7" y="15"/>
                  </a:cubicBezTo>
                  <a:cubicBezTo>
                    <a:pt x="6" y="15"/>
                    <a:pt x="5" y="14"/>
                    <a:pt x="4" y="14"/>
                  </a:cubicBezTo>
                  <a:cubicBezTo>
                    <a:pt x="3" y="14"/>
                    <a:pt x="2" y="15"/>
                    <a:pt x="2" y="15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0"/>
                    <a:pt x="1" y="10"/>
                  </a:cubicBezTo>
                  <a:cubicBezTo>
                    <a:pt x="3" y="11"/>
                    <a:pt x="5" y="11"/>
                    <a:pt x="7" y="11"/>
                  </a:cubicBezTo>
                  <a:cubicBezTo>
                    <a:pt x="10" y="9"/>
                    <a:pt x="11" y="5"/>
                    <a:pt x="13" y="3"/>
                  </a:cubicBezTo>
                  <a:cubicBezTo>
                    <a:pt x="12" y="2"/>
                    <a:pt x="14" y="1"/>
                    <a:pt x="14" y="0"/>
                  </a:cubicBezTo>
                  <a:cubicBezTo>
                    <a:pt x="16" y="0"/>
                    <a:pt x="17" y="2"/>
                    <a:pt x="17" y="4"/>
                  </a:cubicBezTo>
                  <a:cubicBezTo>
                    <a:pt x="17" y="4"/>
                    <a:pt x="17" y="3"/>
                    <a:pt x="18" y="3"/>
                  </a:cubicBezTo>
                  <a:cubicBezTo>
                    <a:pt x="18" y="4"/>
                    <a:pt x="19" y="3"/>
                    <a:pt x="20" y="3"/>
                  </a:cubicBezTo>
                  <a:cubicBezTo>
                    <a:pt x="20" y="5"/>
                    <a:pt x="19" y="7"/>
                    <a:pt x="18" y="7"/>
                  </a:cubicBezTo>
                  <a:cubicBezTo>
                    <a:pt x="19" y="9"/>
                    <a:pt x="21" y="6"/>
                    <a:pt x="23" y="5"/>
                  </a:cubicBezTo>
                  <a:cubicBezTo>
                    <a:pt x="24" y="5"/>
                    <a:pt x="23" y="4"/>
                    <a:pt x="24" y="4"/>
                  </a:cubicBezTo>
                  <a:cubicBezTo>
                    <a:pt x="24" y="4"/>
                    <a:pt x="24" y="4"/>
                    <a:pt x="25" y="4"/>
                  </a:cubicBezTo>
                  <a:cubicBezTo>
                    <a:pt x="26" y="4"/>
                    <a:pt x="26" y="5"/>
                    <a:pt x="27" y="5"/>
                  </a:cubicBezTo>
                  <a:cubicBezTo>
                    <a:pt x="27" y="7"/>
                    <a:pt x="26" y="7"/>
                    <a:pt x="26" y="8"/>
                  </a:cubicBezTo>
                  <a:cubicBezTo>
                    <a:pt x="26" y="8"/>
                    <a:pt x="27" y="8"/>
                    <a:pt x="27" y="10"/>
                  </a:cubicBezTo>
                  <a:cubicBezTo>
                    <a:pt x="25" y="11"/>
                    <a:pt x="23" y="10"/>
                    <a:pt x="22" y="10"/>
                  </a:cubicBezTo>
                  <a:cubicBezTo>
                    <a:pt x="21" y="10"/>
                    <a:pt x="20" y="11"/>
                    <a:pt x="19" y="12"/>
                  </a:cubicBezTo>
                  <a:cubicBezTo>
                    <a:pt x="19" y="13"/>
                    <a:pt x="20" y="14"/>
                    <a:pt x="19" y="14"/>
                  </a:cubicBezTo>
                  <a:cubicBezTo>
                    <a:pt x="21" y="15"/>
                    <a:pt x="20" y="20"/>
                    <a:pt x="19" y="21"/>
                  </a:cubicBezTo>
                  <a:cubicBezTo>
                    <a:pt x="16" y="22"/>
                    <a:pt x="15" y="18"/>
                    <a:pt x="13" y="18"/>
                  </a:cubicBezTo>
                  <a:cubicBezTo>
                    <a:pt x="12" y="19"/>
                    <a:pt x="10" y="20"/>
                    <a:pt x="8" y="20"/>
                  </a:cubicBezTo>
                  <a:cubicBezTo>
                    <a:pt x="8" y="20"/>
                    <a:pt x="9" y="21"/>
                    <a:pt x="8" y="21"/>
                  </a:cubicBezTo>
                  <a:cubicBezTo>
                    <a:pt x="8" y="21"/>
                    <a:pt x="10" y="22"/>
                    <a:pt x="10" y="21"/>
                  </a:cubicBezTo>
                  <a:close/>
                  <a:moveTo>
                    <a:pt x="13" y="13"/>
                  </a:moveTo>
                  <a:cubicBezTo>
                    <a:pt x="14" y="12"/>
                    <a:pt x="16" y="13"/>
                    <a:pt x="16" y="12"/>
                  </a:cubicBezTo>
                  <a:cubicBezTo>
                    <a:pt x="15" y="12"/>
                    <a:pt x="16" y="10"/>
                    <a:pt x="15" y="10"/>
                  </a:cubicBezTo>
                  <a:cubicBezTo>
                    <a:pt x="15" y="11"/>
                    <a:pt x="13" y="12"/>
                    <a:pt x="1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2">
              <a:extLst>
                <a:ext uri="{FF2B5EF4-FFF2-40B4-BE49-F238E27FC236}">
                  <a16:creationId xmlns:a16="http://schemas.microsoft.com/office/drawing/2014/main" xmlns="" id="{7F28B4D3-BEFC-4877-9FE3-2E3D0603BC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06979" y="5847582"/>
              <a:ext cx="42641" cy="41789"/>
            </a:xfrm>
            <a:custGeom>
              <a:avLst/>
              <a:gdLst>
                <a:gd name="T0" fmla="*/ 11 w 31"/>
                <a:gd name="T1" fmla="*/ 15 h 30"/>
                <a:gd name="T2" fmla="*/ 13 w 31"/>
                <a:gd name="T3" fmla="*/ 12 h 30"/>
                <a:gd name="T4" fmla="*/ 12 w 31"/>
                <a:gd name="T5" fmla="*/ 11 h 30"/>
                <a:gd name="T6" fmla="*/ 12 w 31"/>
                <a:gd name="T7" fmla="*/ 5 h 30"/>
                <a:gd name="T8" fmla="*/ 13 w 31"/>
                <a:gd name="T9" fmla="*/ 1 h 30"/>
                <a:gd name="T10" fmla="*/ 14 w 31"/>
                <a:gd name="T11" fmla="*/ 0 h 30"/>
                <a:gd name="T12" fmla="*/ 15 w 31"/>
                <a:gd name="T13" fmla="*/ 8 h 30"/>
                <a:gd name="T14" fmla="*/ 17 w 31"/>
                <a:gd name="T15" fmla="*/ 6 h 30"/>
                <a:gd name="T16" fmla="*/ 19 w 31"/>
                <a:gd name="T17" fmla="*/ 5 h 30"/>
                <a:gd name="T18" fmla="*/ 22 w 31"/>
                <a:gd name="T19" fmla="*/ 8 h 30"/>
                <a:gd name="T20" fmla="*/ 18 w 31"/>
                <a:gd name="T21" fmla="*/ 10 h 30"/>
                <a:gd name="T22" fmla="*/ 13 w 31"/>
                <a:gd name="T23" fmla="*/ 15 h 30"/>
                <a:gd name="T24" fmla="*/ 12 w 31"/>
                <a:gd name="T25" fmla="*/ 18 h 30"/>
                <a:gd name="T26" fmla="*/ 14 w 31"/>
                <a:gd name="T27" fmla="*/ 18 h 30"/>
                <a:gd name="T28" fmla="*/ 17 w 31"/>
                <a:gd name="T29" fmla="*/ 19 h 30"/>
                <a:gd name="T30" fmla="*/ 17 w 31"/>
                <a:gd name="T31" fmla="*/ 11 h 30"/>
                <a:gd name="T32" fmla="*/ 20 w 31"/>
                <a:gd name="T33" fmla="*/ 20 h 30"/>
                <a:gd name="T34" fmla="*/ 23 w 31"/>
                <a:gd name="T35" fmla="*/ 22 h 30"/>
                <a:gd name="T36" fmla="*/ 31 w 31"/>
                <a:gd name="T37" fmla="*/ 22 h 30"/>
                <a:gd name="T38" fmla="*/ 31 w 31"/>
                <a:gd name="T39" fmla="*/ 23 h 30"/>
                <a:gd name="T40" fmla="*/ 25 w 31"/>
                <a:gd name="T41" fmla="*/ 27 h 30"/>
                <a:gd name="T42" fmla="*/ 19 w 31"/>
                <a:gd name="T43" fmla="*/ 23 h 30"/>
                <a:gd name="T44" fmla="*/ 15 w 31"/>
                <a:gd name="T45" fmla="*/ 28 h 30"/>
                <a:gd name="T46" fmla="*/ 12 w 31"/>
                <a:gd name="T47" fmla="*/ 23 h 30"/>
                <a:gd name="T48" fmla="*/ 11 w 31"/>
                <a:gd name="T49" fmla="*/ 27 h 30"/>
                <a:gd name="T50" fmla="*/ 8 w 31"/>
                <a:gd name="T51" fmla="*/ 30 h 30"/>
                <a:gd name="T52" fmla="*/ 5 w 31"/>
                <a:gd name="T53" fmla="*/ 29 h 30"/>
                <a:gd name="T54" fmla="*/ 4 w 31"/>
                <a:gd name="T55" fmla="*/ 21 h 30"/>
                <a:gd name="T56" fmla="*/ 6 w 31"/>
                <a:gd name="T57" fmla="*/ 21 h 30"/>
                <a:gd name="T58" fmla="*/ 5 w 31"/>
                <a:gd name="T59" fmla="*/ 15 h 30"/>
                <a:gd name="T60" fmla="*/ 1 w 31"/>
                <a:gd name="T61" fmla="*/ 11 h 30"/>
                <a:gd name="T62" fmla="*/ 6 w 31"/>
                <a:gd name="T63" fmla="*/ 7 h 30"/>
                <a:gd name="T64" fmla="*/ 9 w 31"/>
                <a:gd name="T65" fmla="*/ 8 h 30"/>
                <a:gd name="T66" fmla="*/ 8 w 31"/>
                <a:gd name="T67" fmla="*/ 15 h 30"/>
                <a:gd name="T68" fmla="*/ 9 w 31"/>
                <a:gd name="T69" fmla="*/ 14 h 30"/>
                <a:gd name="T70" fmla="*/ 11 w 31"/>
                <a:gd name="T71" fmla="*/ 15 h 30"/>
                <a:gd name="T72" fmla="*/ 9 w 31"/>
                <a:gd name="T73" fmla="*/ 18 h 30"/>
                <a:gd name="T74" fmla="*/ 10 w 31"/>
                <a:gd name="T75" fmla="*/ 21 h 30"/>
                <a:gd name="T76" fmla="*/ 10 w 31"/>
                <a:gd name="T77" fmla="*/ 18 h 30"/>
                <a:gd name="T78" fmla="*/ 9 w 31"/>
                <a:gd name="T79" fmla="*/ 18 h 30"/>
                <a:gd name="T80" fmla="*/ 15 w 31"/>
                <a:gd name="T81" fmla="*/ 24 h 30"/>
                <a:gd name="T82" fmla="*/ 16 w 31"/>
                <a:gd name="T83" fmla="*/ 22 h 30"/>
                <a:gd name="T84" fmla="*/ 15 w 31"/>
                <a:gd name="T85" fmla="*/ 22 h 30"/>
                <a:gd name="T86" fmla="*/ 15 w 31"/>
                <a:gd name="T87" fmla="*/ 24 h 30"/>
                <a:gd name="T88" fmla="*/ 8 w 31"/>
                <a:gd name="T89" fmla="*/ 25 h 30"/>
                <a:gd name="T90" fmla="*/ 7 w 31"/>
                <a:gd name="T91" fmla="*/ 23 h 30"/>
                <a:gd name="T92" fmla="*/ 8 w 31"/>
                <a:gd name="T93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" h="30">
                  <a:moveTo>
                    <a:pt x="11" y="15"/>
                  </a:moveTo>
                  <a:cubicBezTo>
                    <a:pt x="12" y="15"/>
                    <a:pt x="11" y="12"/>
                    <a:pt x="13" y="12"/>
                  </a:cubicBezTo>
                  <a:cubicBezTo>
                    <a:pt x="13" y="11"/>
                    <a:pt x="11" y="12"/>
                    <a:pt x="12" y="11"/>
                  </a:cubicBezTo>
                  <a:cubicBezTo>
                    <a:pt x="12" y="11"/>
                    <a:pt x="12" y="6"/>
                    <a:pt x="12" y="5"/>
                  </a:cubicBezTo>
                  <a:cubicBezTo>
                    <a:pt x="12" y="3"/>
                    <a:pt x="12" y="3"/>
                    <a:pt x="13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9" y="1"/>
                    <a:pt x="15" y="6"/>
                    <a:pt x="15" y="8"/>
                  </a:cubicBezTo>
                  <a:cubicBezTo>
                    <a:pt x="17" y="8"/>
                    <a:pt x="16" y="7"/>
                    <a:pt x="17" y="6"/>
                  </a:cubicBezTo>
                  <a:cubicBezTo>
                    <a:pt x="18" y="6"/>
                    <a:pt x="19" y="6"/>
                    <a:pt x="19" y="5"/>
                  </a:cubicBezTo>
                  <a:cubicBezTo>
                    <a:pt x="20" y="5"/>
                    <a:pt x="22" y="5"/>
                    <a:pt x="22" y="8"/>
                  </a:cubicBezTo>
                  <a:cubicBezTo>
                    <a:pt x="20" y="8"/>
                    <a:pt x="20" y="10"/>
                    <a:pt x="18" y="10"/>
                  </a:cubicBezTo>
                  <a:cubicBezTo>
                    <a:pt x="16" y="11"/>
                    <a:pt x="16" y="15"/>
                    <a:pt x="13" y="15"/>
                  </a:cubicBezTo>
                  <a:cubicBezTo>
                    <a:pt x="13" y="16"/>
                    <a:pt x="12" y="17"/>
                    <a:pt x="12" y="18"/>
                  </a:cubicBezTo>
                  <a:cubicBezTo>
                    <a:pt x="12" y="19"/>
                    <a:pt x="14" y="18"/>
                    <a:pt x="14" y="18"/>
                  </a:cubicBezTo>
                  <a:cubicBezTo>
                    <a:pt x="15" y="18"/>
                    <a:pt x="16" y="19"/>
                    <a:pt x="17" y="19"/>
                  </a:cubicBezTo>
                  <a:cubicBezTo>
                    <a:pt x="19" y="16"/>
                    <a:pt x="15" y="14"/>
                    <a:pt x="17" y="11"/>
                  </a:cubicBezTo>
                  <a:cubicBezTo>
                    <a:pt x="23" y="12"/>
                    <a:pt x="20" y="17"/>
                    <a:pt x="20" y="20"/>
                  </a:cubicBezTo>
                  <a:cubicBezTo>
                    <a:pt x="20" y="21"/>
                    <a:pt x="23" y="20"/>
                    <a:pt x="23" y="22"/>
                  </a:cubicBezTo>
                  <a:cubicBezTo>
                    <a:pt x="26" y="22"/>
                    <a:pt x="28" y="21"/>
                    <a:pt x="31" y="22"/>
                  </a:cubicBezTo>
                  <a:cubicBezTo>
                    <a:pt x="31" y="23"/>
                    <a:pt x="30" y="23"/>
                    <a:pt x="31" y="23"/>
                  </a:cubicBezTo>
                  <a:cubicBezTo>
                    <a:pt x="29" y="24"/>
                    <a:pt x="27" y="25"/>
                    <a:pt x="25" y="27"/>
                  </a:cubicBezTo>
                  <a:cubicBezTo>
                    <a:pt x="23" y="25"/>
                    <a:pt x="21" y="25"/>
                    <a:pt x="19" y="23"/>
                  </a:cubicBezTo>
                  <a:cubicBezTo>
                    <a:pt x="18" y="25"/>
                    <a:pt x="16" y="27"/>
                    <a:pt x="15" y="28"/>
                  </a:cubicBezTo>
                  <a:cubicBezTo>
                    <a:pt x="13" y="27"/>
                    <a:pt x="12" y="25"/>
                    <a:pt x="12" y="23"/>
                  </a:cubicBezTo>
                  <a:cubicBezTo>
                    <a:pt x="11" y="23"/>
                    <a:pt x="10" y="26"/>
                    <a:pt x="11" y="27"/>
                  </a:cubicBezTo>
                  <a:cubicBezTo>
                    <a:pt x="10" y="28"/>
                    <a:pt x="9" y="29"/>
                    <a:pt x="8" y="30"/>
                  </a:cubicBezTo>
                  <a:cubicBezTo>
                    <a:pt x="7" y="30"/>
                    <a:pt x="6" y="29"/>
                    <a:pt x="5" y="29"/>
                  </a:cubicBezTo>
                  <a:cubicBezTo>
                    <a:pt x="3" y="27"/>
                    <a:pt x="3" y="24"/>
                    <a:pt x="4" y="21"/>
                  </a:cubicBezTo>
                  <a:cubicBezTo>
                    <a:pt x="5" y="21"/>
                    <a:pt x="5" y="21"/>
                    <a:pt x="6" y="21"/>
                  </a:cubicBezTo>
                  <a:cubicBezTo>
                    <a:pt x="5" y="19"/>
                    <a:pt x="5" y="17"/>
                    <a:pt x="5" y="15"/>
                  </a:cubicBezTo>
                  <a:cubicBezTo>
                    <a:pt x="3" y="16"/>
                    <a:pt x="0" y="14"/>
                    <a:pt x="1" y="11"/>
                  </a:cubicBezTo>
                  <a:cubicBezTo>
                    <a:pt x="2" y="10"/>
                    <a:pt x="6" y="10"/>
                    <a:pt x="6" y="7"/>
                  </a:cubicBezTo>
                  <a:cubicBezTo>
                    <a:pt x="8" y="7"/>
                    <a:pt x="8" y="7"/>
                    <a:pt x="9" y="8"/>
                  </a:cubicBezTo>
                  <a:cubicBezTo>
                    <a:pt x="9" y="10"/>
                    <a:pt x="7" y="13"/>
                    <a:pt x="8" y="15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9" y="14"/>
                    <a:pt x="11" y="14"/>
                    <a:pt x="11" y="15"/>
                  </a:cubicBezTo>
                  <a:close/>
                  <a:moveTo>
                    <a:pt x="9" y="18"/>
                  </a:moveTo>
                  <a:cubicBezTo>
                    <a:pt x="9" y="19"/>
                    <a:pt x="9" y="20"/>
                    <a:pt x="10" y="21"/>
                  </a:cubicBezTo>
                  <a:cubicBezTo>
                    <a:pt x="10" y="20"/>
                    <a:pt x="10" y="19"/>
                    <a:pt x="10" y="18"/>
                  </a:cubicBezTo>
                  <a:cubicBezTo>
                    <a:pt x="10" y="18"/>
                    <a:pt x="10" y="18"/>
                    <a:pt x="9" y="18"/>
                  </a:cubicBezTo>
                  <a:close/>
                  <a:moveTo>
                    <a:pt x="15" y="24"/>
                  </a:moveTo>
                  <a:cubicBezTo>
                    <a:pt x="16" y="24"/>
                    <a:pt x="16" y="23"/>
                    <a:pt x="16" y="22"/>
                  </a:cubicBezTo>
                  <a:cubicBezTo>
                    <a:pt x="16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4"/>
                  </a:cubicBezTo>
                  <a:close/>
                  <a:moveTo>
                    <a:pt x="8" y="25"/>
                  </a:moveTo>
                  <a:cubicBezTo>
                    <a:pt x="8" y="24"/>
                    <a:pt x="7" y="24"/>
                    <a:pt x="7" y="23"/>
                  </a:cubicBezTo>
                  <a:cubicBezTo>
                    <a:pt x="6" y="24"/>
                    <a:pt x="7" y="25"/>
                    <a:pt x="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3">
              <a:extLst>
                <a:ext uri="{FF2B5EF4-FFF2-40B4-BE49-F238E27FC236}">
                  <a16:creationId xmlns:a16="http://schemas.microsoft.com/office/drawing/2014/main" xmlns="" id="{67880179-00A6-4650-B779-D4432BCA1B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53251" y="5863786"/>
              <a:ext cx="47758" cy="47758"/>
            </a:xfrm>
            <a:custGeom>
              <a:avLst/>
              <a:gdLst>
                <a:gd name="T0" fmla="*/ 26 w 34"/>
                <a:gd name="T1" fmla="*/ 20 h 34"/>
                <a:gd name="T2" fmla="*/ 29 w 34"/>
                <a:gd name="T3" fmla="*/ 27 h 34"/>
                <a:gd name="T4" fmla="*/ 27 w 34"/>
                <a:gd name="T5" fmla="*/ 25 h 34"/>
                <a:gd name="T6" fmla="*/ 17 w 34"/>
                <a:gd name="T7" fmla="*/ 10 h 34"/>
                <a:gd name="T8" fmla="*/ 16 w 34"/>
                <a:gd name="T9" fmla="*/ 12 h 34"/>
                <a:gd name="T10" fmla="*/ 15 w 34"/>
                <a:gd name="T11" fmla="*/ 9 h 34"/>
                <a:gd name="T12" fmla="*/ 12 w 34"/>
                <a:gd name="T13" fmla="*/ 4 h 34"/>
                <a:gd name="T14" fmla="*/ 8 w 34"/>
                <a:gd name="T15" fmla="*/ 12 h 34"/>
                <a:gd name="T16" fmla="*/ 11 w 34"/>
                <a:gd name="T17" fmla="*/ 10 h 34"/>
                <a:gd name="T18" fmla="*/ 15 w 34"/>
                <a:gd name="T19" fmla="*/ 15 h 34"/>
                <a:gd name="T20" fmla="*/ 18 w 34"/>
                <a:gd name="T21" fmla="*/ 14 h 34"/>
                <a:gd name="T22" fmla="*/ 19 w 34"/>
                <a:gd name="T23" fmla="*/ 15 h 34"/>
                <a:gd name="T24" fmla="*/ 19 w 34"/>
                <a:gd name="T25" fmla="*/ 16 h 34"/>
                <a:gd name="T26" fmla="*/ 23 w 34"/>
                <a:gd name="T27" fmla="*/ 25 h 34"/>
                <a:gd name="T28" fmla="*/ 19 w 34"/>
                <a:gd name="T29" fmla="*/ 30 h 34"/>
                <a:gd name="T30" fmla="*/ 15 w 34"/>
                <a:gd name="T31" fmla="*/ 29 h 34"/>
                <a:gd name="T32" fmla="*/ 16 w 34"/>
                <a:gd name="T33" fmla="*/ 27 h 34"/>
                <a:gd name="T34" fmla="*/ 14 w 34"/>
                <a:gd name="T35" fmla="*/ 27 h 34"/>
                <a:gd name="T36" fmla="*/ 13 w 34"/>
                <a:gd name="T37" fmla="*/ 22 h 34"/>
                <a:gd name="T38" fmla="*/ 11 w 34"/>
                <a:gd name="T39" fmla="*/ 17 h 34"/>
                <a:gd name="T40" fmla="*/ 9 w 34"/>
                <a:gd name="T41" fmla="*/ 18 h 34"/>
                <a:gd name="T42" fmla="*/ 11 w 34"/>
                <a:gd name="T43" fmla="*/ 24 h 34"/>
                <a:gd name="T44" fmla="*/ 14 w 34"/>
                <a:gd name="T45" fmla="*/ 29 h 34"/>
                <a:gd name="T46" fmla="*/ 15 w 34"/>
                <a:gd name="T47" fmla="*/ 33 h 34"/>
                <a:gd name="T48" fmla="*/ 12 w 34"/>
                <a:gd name="T49" fmla="*/ 33 h 34"/>
                <a:gd name="T50" fmla="*/ 8 w 34"/>
                <a:gd name="T51" fmla="*/ 27 h 34"/>
                <a:gd name="T52" fmla="*/ 5 w 34"/>
                <a:gd name="T53" fmla="*/ 24 h 34"/>
                <a:gd name="T54" fmla="*/ 3 w 34"/>
                <a:gd name="T55" fmla="*/ 18 h 34"/>
                <a:gd name="T56" fmla="*/ 2 w 34"/>
                <a:gd name="T57" fmla="*/ 18 h 34"/>
                <a:gd name="T58" fmla="*/ 0 w 34"/>
                <a:gd name="T59" fmla="*/ 13 h 34"/>
                <a:gd name="T60" fmla="*/ 0 w 34"/>
                <a:gd name="T61" fmla="*/ 12 h 34"/>
                <a:gd name="T62" fmla="*/ 5 w 34"/>
                <a:gd name="T63" fmla="*/ 16 h 34"/>
                <a:gd name="T64" fmla="*/ 5 w 34"/>
                <a:gd name="T65" fmla="*/ 8 h 34"/>
                <a:gd name="T66" fmla="*/ 7 w 34"/>
                <a:gd name="T67" fmla="*/ 5 h 34"/>
                <a:gd name="T68" fmla="*/ 12 w 34"/>
                <a:gd name="T69" fmla="*/ 1 h 34"/>
                <a:gd name="T70" fmla="*/ 18 w 34"/>
                <a:gd name="T71" fmla="*/ 3 h 34"/>
                <a:gd name="T72" fmla="*/ 19 w 34"/>
                <a:gd name="T73" fmla="*/ 8 h 34"/>
                <a:gd name="T74" fmla="*/ 19 w 34"/>
                <a:gd name="T75" fmla="*/ 9 h 34"/>
                <a:gd name="T76" fmla="*/ 26 w 34"/>
                <a:gd name="T77" fmla="*/ 18 h 34"/>
                <a:gd name="T78" fmla="*/ 26 w 34"/>
                <a:gd name="T79" fmla="*/ 20 h 34"/>
                <a:gd name="T80" fmla="*/ 9 w 34"/>
                <a:gd name="T81" fmla="*/ 16 h 34"/>
                <a:gd name="T82" fmla="*/ 10 w 34"/>
                <a:gd name="T83" fmla="*/ 14 h 34"/>
                <a:gd name="T84" fmla="*/ 8 w 34"/>
                <a:gd name="T85" fmla="*/ 14 h 34"/>
                <a:gd name="T86" fmla="*/ 9 w 34"/>
                <a:gd name="T87" fmla="*/ 16 h 34"/>
                <a:gd name="T88" fmla="*/ 9 w 34"/>
                <a:gd name="T89" fmla="*/ 25 h 34"/>
                <a:gd name="T90" fmla="*/ 8 w 34"/>
                <a:gd name="T91" fmla="*/ 21 h 34"/>
                <a:gd name="T92" fmla="*/ 7 w 34"/>
                <a:gd name="T93" fmla="*/ 20 h 34"/>
                <a:gd name="T94" fmla="*/ 9 w 34"/>
                <a:gd name="T95" fmla="*/ 25 h 34"/>
                <a:gd name="T96" fmla="*/ 20 w 34"/>
                <a:gd name="T97" fmla="*/ 24 h 34"/>
                <a:gd name="T98" fmla="*/ 18 w 34"/>
                <a:gd name="T99" fmla="*/ 22 h 34"/>
                <a:gd name="T100" fmla="*/ 18 w 34"/>
                <a:gd name="T101" fmla="*/ 27 h 34"/>
                <a:gd name="T102" fmla="*/ 20 w 34"/>
                <a:gd name="T103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34">
                  <a:moveTo>
                    <a:pt x="26" y="20"/>
                  </a:moveTo>
                  <a:cubicBezTo>
                    <a:pt x="28" y="21"/>
                    <a:pt x="34" y="25"/>
                    <a:pt x="29" y="27"/>
                  </a:cubicBezTo>
                  <a:cubicBezTo>
                    <a:pt x="28" y="27"/>
                    <a:pt x="28" y="25"/>
                    <a:pt x="27" y="25"/>
                  </a:cubicBezTo>
                  <a:cubicBezTo>
                    <a:pt x="24" y="19"/>
                    <a:pt x="19" y="16"/>
                    <a:pt x="17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3" y="13"/>
                    <a:pt x="12" y="9"/>
                    <a:pt x="15" y="9"/>
                  </a:cubicBezTo>
                  <a:cubicBezTo>
                    <a:pt x="15" y="7"/>
                    <a:pt x="13" y="6"/>
                    <a:pt x="12" y="4"/>
                  </a:cubicBezTo>
                  <a:cubicBezTo>
                    <a:pt x="10" y="5"/>
                    <a:pt x="8" y="9"/>
                    <a:pt x="8" y="12"/>
                  </a:cubicBezTo>
                  <a:cubicBezTo>
                    <a:pt x="9" y="11"/>
                    <a:pt x="10" y="11"/>
                    <a:pt x="11" y="10"/>
                  </a:cubicBezTo>
                  <a:cubicBezTo>
                    <a:pt x="13" y="11"/>
                    <a:pt x="13" y="13"/>
                    <a:pt x="15" y="15"/>
                  </a:cubicBezTo>
                  <a:cubicBezTo>
                    <a:pt x="16" y="14"/>
                    <a:pt x="17" y="13"/>
                    <a:pt x="18" y="14"/>
                  </a:cubicBezTo>
                  <a:cubicBezTo>
                    <a:pt x="19" y="14"/>
                    <a:pt x="19" y="14"/>
                    <a:pt x="19" y="15"/>
                  </a:cubicBezTo>
                  <a:cubicBezTo>
                    <a:pt x="19" y="15"/>
                    <a:pt x="20" y="15"/>
                    <a:pt x="19" y="16"/>
                  </a:cubicBezTo>
                  <a:cubicBezTo>
                    <a:pt x="20" y="19"/>
                    <a:pt x="24" y="21"/>
                    <a:pt x="23" y="25"/>
                  </a:cubicBezTo>
                  <a:cubicBezTo>
                    <a:pt x="20" y="25"/>
                    <a:pt x="21" y="29"/>
                    <a:pt x="19" y="30"/>
                  </a:cubicBezTo>
                  <a:cubicBezTo>
                    <a:pt x="18" y="31"/>
                    <a:pt x="16" y="31"/>
                    <a:pt x="15" y="29"/>
                  </a:cubicBezTo>
                  <a:cubicBezTo>
                    <a:pt x="15" y="28"/>
                    <a:pt x="16" y="28"/>
                    <a:pt x="16" y="27"/>
                  </a:cubicBezTo>
                  <a:cubicBezTo>
                    <a:pt x="15" y="28"/>
                    <a:pt x="15" y="27"/>
                    <a:pt x="14" y="27"/>
                  </a:cubicBezTo>
                  <a:cubicBezTo>
                    <a:pt x="14" y="24"/>
                    <a:pt x="13" y="24"/>
                    <a:pt x="13" y="22"/>
                  </a:cubicBezTo>
                  <a:cubicBezTo>
                    <a:pt x="11" y="22"/>
                    <a:pt x="10" y="19"/>
                    <a:pt x="11" y="17"/>
                  </a:cubicBezTo>
                  <a:cubicBezTo>
                    <a:pt x="10" y="18"/>
                    <a:pt x="10" y="18"/>
                    <a:pt x="9" y="18"/>
                  </a:cubicBezTo>
                  <a:cubicBezTo>
                    <a:pt x="9" y="20"/>
                    <a:pt x="11" y="22"/>
                    <a:pt x="11" y="24"/>
                  </a:cubicBezTo>
                  <a:cubicBezTo>
                    <a:pt x="13" y="25"/>
                    <a:pt x="13" y="27"/>
                    <a:pt x="14" y="29"/>
                  </a:cubicBezTo>
                  <a:cubicBezTo>
                    <a:pt x="15" y="30"/>
                    <a:pt x="16" y="31"/>
                    <a:pt x="15" y="33"/>
                  </a:cubicBezTo>
                  <a:cubicBezTo>
                    <a:pt x="14" y="34"/>
                    <a:pt x="13" y="34"/>
                    <a:pt x="12" y="33"/>
                  </a:cubicBezTo>
                  <a:cubicBezTo>
                    <a:pt x="11" y="31"/>
                    <a:pt x="9" y="30"/>
                    <a:pt x="8" y="27"/>
                  </a:cubicBezTo>
                  <a:cubicBezTo>
                    <a:pt x="6" y="26"/>
                    <a:pt x="6" y="24"/>
                    <a:pt x="5" y="24"/>
                  </a:cubicBezTo>
                  <a:cubicBezTo>
                    <a:pt x="4" y="21"/>
                    <a:pt x="4" y="20"/>
                    <a:pt x="3" y="18"/>
                  </a:cubicBezTo>
                  <a:cubicBezTo>
                    <a:pt x="3" y="18"/>
                    <a:pt x="2" y="18"/>
                    <a:pt x="2" y="18"/>
                  </a:cubicBezTo>
                  <a:cubicBezTo>
                    <a:pt x="1" y="17"/>
                    <a:pt x="1" y="15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3" y="10"/>
                    <a:pt x="5" y="13"/>
                    <a:pt x="5" y="16"/>
                  </a:cubicBezTo>
                  <a:cubicBezTo>
                    <a:pt x="6" y="15"/>
                    <a:pt x="5" y="11"/>
                    <a:pt x="5" y="8"/>
                  </a:cubicBezTo>
                  <a:cubicBezTo>
                    <a:pt x="6" y="7"/>
                    <a:pt x="7" y="6"/>
                    <a:pt x="7" y="5"/>
                  </a:cubicBezTo>
                  <a:cubicBezTo>
                    <a:pt x="8" y="4"/>
                    <a:pt x="10" y="1"/>
                    <a:pt x="12" y="1"/>
                  </a:cubicBezTo>
                  <a:cubicBezTo>
                    <a:pt x="14" y="0"/>
                    <a:pt x="16" y="2"/>
                    <a:pt x="18" y="3"/>
                  </a:cubicBezTo>
                  <a:cubicBezTo>
                    <a:pt x="18" y="5"/>
                    <a:pt x="18" y="7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1" y="12"/>
                    <a:pt x="23" y="17"/>
                    <a:pt x="26" y="18"/>
                  </a:cubicBezTo>
                  <a:cubicBezTo>
                    <a:pt x="26" y="18"/>
                    <a:pt x="27" y="19"/>
                    <a:pt x="26" y="20"/>
                  </a:cubicBezTo>
                  <a:close/>
                  <a:moveTo>
                    <a:pt x="9" y="16"/>
                  </a:moveTo>
                  <a:cubicBezTo>
                    <a:pt x="9" y="15"/>
                    <a:pt x="10" y="15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ubicBezTo>
                    <a:pt x="8" y="15"/>
                    <a:pt x="8" y="16"/>
                    <a:pt x="9" y="16"/>
                  </a:cubicBezTo>
                  <a:close/>
                  <a:moveTo>
                    <a:pt x="9" y="25"/>
                  </a:moveTo>
                  <a:cubicBezTo>
                    <a:pt x="9" y="23"/>
                    <a:pt x="8" y="22"/>
                    <a:pt x="8" y="21"/>
                  </a:cubicBezTo>
                  <a:cubicBezTo>
                    <a:pt x="7" y="21"/>
                    <a:pt x="7" y="19"/>
                    <a:pt x="7" y="20"/>
                  </a:cubicBezTo>
                  <a:cubicBezTo>
                    <a:pt x="6" y="23"/>
                    <a:pt x="8" y="24"/>
                    <a:pt x="9" y="25"/>
                  </a:cubicBezTo>
                  <a:close/>
                  <a:moveTo>
                    <a:pt x="20" y="24"/>
                  </a:moveTo>
                  <a:cubicBezTo>
                    <a:pt x="19" y="24"/>
                    <a:pt x="19" y="23"/>
                    <a:pt x="18" y="22"/>
                  </a:cubicBezTo>
                  <a:cubicBezTo>
                    <a:pt x="18" y="24"/>
                    <a:pt x="17" y="26"/>
                    <a:pt x="18" y="27"/>
                  </a:cubicBezTo>
                  <a:cubicBezTo>
                    <a:pt x="18" y="26"/>
                    <a:pt x="20" y="24"/>
                    <a:pt x="2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4">
              <a:extLst>
                <a:ext uri="{FF2B5EF4-FFF2-40B4-BE49-F238E27FC236}">
                  <a16:creationId xmlns:a16="http://schemas.microsoft.com/office/drawing/2014/main" xmlns="" id="{EA5DF9C1-7D1E-4C6A-99BC-A34F539B55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6993" y="5872314"/>
              <a:ext cx="31555" cy="38377"/>
            </a:xfrm>
            <a:custGeom>
              <a:avLst/>
              <a:gdLst>
                <a:gd name="T0" fmla="*/ 10 w 23"/>
                <a:gd name="T1" fmla="*/ 11 h 27"/>
                <a:gd name="T2" fmla="*/ 5 w 23"/>
                <a:gd name="T3" fmla="*/ 10 h 27"/>
                <a:gd name="T4" fmla="*/ 7 w 23"/>
                <a:gd name="T5" fmla="*/ 4 h 27"/>
                <a:gd name="T6" fmla="*/ 11 w 23"/>
                <a:gd name="T7" fmla="*/ 6 h 27"/>
                <a:gd name="T8" fmla="*/ 18 w 23"/>
                <a:gd name="T9" fmla="*/ 1 h 27"/>
                <a:gd name="T10" fmla="*/ 22 w 23"/>
                <a:gd name="T11" fmla="*/ 1 h 27"/>
                <a:gd name="T12" fmla="*/ 20 w 23"/>
                <a:gd name="T13" fmla="*/ 6 h 27"/>
                <a:gd name="T14" fmla="*/ 22 w 23"/>
                <a:gd name="T15" fmla="*/ 11 h 27"/>
                <a:gd name="T16" fmla="*/ 20 w 23"/>
                <a:gd name="T17" fmla="*/ 12 h 27"/>
                <a:gd name="T18" fmla="*/ 16 w 23"/>
                <a:gd name="T19" fmla="*/ 9 h 27"/>
                <a:gd name="T20" fmla="*/ 11 w 23"/>
                <a:gd name="T21" fmla="*/ 13 h 27"/>
                <a:gd name="T22" fmla="*/ 13 w 23"/>
                <a:gd name="T23" fmla="*/ 15 h 27"/>
                <a:gd name="T24" fmla="*/ 16 w 23"/>
                <a:gd name="T25" fmla="*/ 21 h 27"/>
                <a:gd name="T26" fmla="*/ 14 w 23"/>
                <a:gd name="T27" fmla="*/ 26 h 27"/>
                <a:gd name="T28" fmla="*/ 11 w 23"/>
                <a:gd name="T29" fmla="*/ 21 h 27"/>
                <a:gd name="T30" fmla="*/ 8 w 23"/>
                <a:gd name="T31" fmla="*/ 17 h 27"/>
                <a:gd name="T32" fmla="*/ 8 w 23"/>
                <a:gd name="T33" fmla="*/ 17 h 27"/>
                <a:gd name="T34" fmla="*/ 5 w 23"/>
                <a:gd name="T35" fmla="*/ 19 h 27"/>
                <a:gd name="T36" fmla="*/ 3 w 23"/>
                <a:gd name="T37" fmla="*/ 20 h 27"/>
                <a:gd name="T38" fmla="*/ 0 w 23"/>
                <a:gd name="T39" fmla="*/ 18 h 27"/>
                <a:gd name="T40" fmla="*/ 6 w 23"/>
                <a:gd name="T41" fmla="*/ 13 h 27"/>
                <a:gd name="T42" fmla="*/ 10 w 23"/>
                <a:gd name="T4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7">
                  <a:moveTo>
                    <a:pt x="10" y="11"/>
                  </a:moveTo>
                  <a:cubicBezTo>
                    <a:pt x="9" y="11"/>
                    <a:pt x="6" y="11"/>
                    <a:pt x="5" y="10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9" y="6"/>
                    <a:pt x="11" y="6"/>
                  </a:cubicBezTo>
                  <a:cubicBezTo>
                    <a:pt x="15" y="7"/>
                    <a:pt x="16" y="6"/>
                    <a:pt x="18" y="1"/>
                  </a:cubicBezTo>
                  <a:cubicBezTo>
                    <a:pt x="20" y="0"/>
                    <a:pt x="21" y="0"/>
                    <a:pt x="22" y="1"/>
                  </a:cubicBezTo>
                  <a:cubicBezTo>
                    <a:pt x="23" y="3"/>
                    <a:pt x="22" y="5"/>
                    <a:pt x="20" y="6"/>
                  </a:cubicBezTo>
                  <a:cubicBezTo>
                    <a:pt x="20" y="8"/>
                    <a:pt x="22" y="8"/>
                    <a:pt x="22" y="11"/>
                  </a:cubicBezTo>
                  <a:cubicBezTo>
                    <a:pt x="21" y="11"/>
                    <a:pt x="20" y="12"/>
                    <a:pt x="20" y="12"/>
                  </a:cubicBezTo>
                  <a:cubicBezTo>
                    <a:pt x="18" y="12"/>
                    <a:pt x="17" y="11"/>
                    <a:pt x="16" y="9"/>
                  </a:cubicBezTo>
                  <a:cubicBezTo>
                    <a:pt x="14" y="10"/>
                    <a:pt x="13" y="12"/>
                    <a:pt x="11" y="13"/>
                  </a:cubicBezTo>
                  <a:cubicBezTo>
                    <a:pt x="12" y="14"/>
                    <a:pt x="12" y="15"/>
                    <a:pt x="13" y="15"/>
                  </a:cubicBezTo>
                  <a:cubicBezTo>
                    <a:pt x="13" y="18"/>
                    <a:pt x="14" y="20"/>
                    <a:pt x="16" y="21"/>
                  </a:cubicBezTo>
                  <a:cubicBezTo>
                    <a:pt x="17" y="24"/>
                    <a:pt x="16" y="25"/>
                    <a:pt x="14" y="26"/>
                  </a:cubicBezTo>
                  <a:cubicBezTo>
                    <a:pt x="11" y="27"/>
                    <a:pt x="11" y="24"/>
                    <a:pt x="11" y="21"/>
                  </a:cubicBezTo>
                  <a:cubicBezTo>
                    <a:pt x="10" y="21"/>
                    <a:pt x="9" y="19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7"/>
                    <a:pt x="6" y="18"/>
                    <a:pt x="5" y="19"/>
                  </a:cubicBezTo>
                  <a:cubicBezTo>
                    <a:pt x="4" y="19"/>
                    <a:pt x="3" y="19"/>
                    <a:pt x="3" y="20"/>
                  </a:cubicBezTo>
                  <a:cubicBezTo>
                    <a:pt x="2" y="19"/>
                    <a:pt x="0" y="19"/>
                    <a:pt x="0" y="18"/>
                  </a:cubicBezTo>
                  <a:cubicBezTo>
                    <a:pt x="0" y="14"/>
                    <a:pt x="4" y="12"/>
                    <a:pt x="6" y="13"/>
                  </a:cubicBezTo>
                  <a:cubicBezTo>
                    <a:pt x="7" y="13"/>
                    <a:pt x="8" y="12"/>
                    <a:pt x="1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5">
              <a:extLst>
                <a:ext uri="{FF2B5EF4-FFF2-40B4-BE49-F238E27FC236}">
                  <a16:creationId xmlns:a16="http://schemas.microsoft.com/office/drawing/2014/main" xmlns="" id="{C89220A4-354B-43AB-828E-14BD567218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5205" y="5851846"/>
              <a:ext cx="9381" cy="11087"/>
            </a:xfrm>
            <a:custGeom>
              <a:avLst/>
              <a:gdLst>
                <a:gd name="T0" fmla="*/ 7 w 7"/>
                <a:gd name="T1" fmla="*/ 5 h 8"/>
                <a:gd name="T2" fmla="*/ 5 w 7"/>
                <a:gd name="T3" fmla="*/ 7 h 8"/>
                <a:gd name="T4" fmla="*/ 1 w 7"/>
                <a:gd name="T5" fmla="*/ 6 h 8"/>
                <a:gd name="T6" fmla="*/ 0 w 7"/>
                <a:gd name="T7" fmla="*/ 3 h 8"/>
                <a:gd name="T8" fmla="*/ 1 w 7"/>
                <a:gd name="T9" fmla="*/ 3 h 8"/>
                <a:gd name="T10" fmla="*/ 3 w 7"/>
                <a:gd name="T11" fmla="*/ 0 h 8"/>
                <a:gd name="T12" fmla="*/ 7 w 7"/>
                <a:gd name="T1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5"/>
                    <a:pt x="6" y="7"/>
                    <a:pt x="5" y="7"/>
                  </a:cubicBezTo>
                  <a:cubicBezTo>
                    <a:pt x="4" y="8"/>
                    <a:pt x="2" y="7"/>
                    <a:pt x="1" y="6"/>
                  </a:cubicBezTo>
                  <a:cubicBezTo>
                    <a:pt x="1" y="4"/>
                    <a:pt x="1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1"/>
                    <a:pt x="2" y="1"/>
                    <a:pt x="3" y="0"/>
                  </a:cubicBezTo>
                  <a:cubicBezTo>
                    <a:pt x="5" y="1"/>
                    <a:pt x="6" y="3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56">
              <a:extLst>
                <a:ext uri="{FF2B5EF4-FFF2-40B4-BE49-F238E27FC236}">
                  <a16:creationId xmlns:a16="http://schemas.microsoft.com/office/drawing/2014/main" xmlns="" id="{C24E06EF-3764-4AB0-B4E8-57A58EB5BBD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6677" y="5851846"/>
              <a:ext cx="37524" cy="37524"/>
            </a:xfrm>
            <a:custGeom>
              <a:avLst/>
              <a:gdLst>
                <a:gd name="T0" fmla="*/ 18 w 27"/>
                <a:gd name="T1" fmla="*/ 15 h 27"/>
                <a:gd name="T2" fmla="*/ 16 w 27"/>
                <a:gd name="T3" fmla="*/ 14 h 27"/>
                <a:gd name="T4" fmla="*/ 16 w 27"/>
                <a:gd name="T5" fmla="*/ 12 h 27"/>
                <a:gd name="T6" fmla="*/ 12 w 27"/>
                <a:gd name="T7" fmla="*/ 13 h 27"/>
                <a:gd name="T8" fmla="*/ 5 w 27"/>
                <a:gd name="T9" fmla="*/ 25 h 27"/>
                <a:gd name="T10" fmla="*/ 0 w 27"/>
                <a:gd name="T11" fmla="*/ 24 h 27"/>
                <a:gd name="T12" fmla="*/ 1 w 27"/>
                <a:gd name="T13" fmla="*/ 19 h 27"/>
                <a:gd name="T14" fmla="*/ 2 w 27"/>
                <a:gd name="T15" fmla="*/ 19 h 27"/>
                <a:gd name="T16" fmla="*/ 7 w 27"/>
                <a:gd name="T17" fmla="*/ 14 h 27"/>
                <a:gd name="T18" fmla="*/ 6 w 27"/>
                <a:gd name="T19" fmla="*/ 15 h 27"/>
                <a:gd name="T20" fmla="*/ 6 w 27"/>
                <a:gd name="T21" fmla="*/ 8 h 27"/>
                <a:gd name="T22" fmla="*/ 7 w 27"/>
                <a:gd name="T23" fmla="*/ 8 h 27"/>
                <a:gd name="T24" fmla="*/ 9 w 27"/>
                <a:gd name="T25" fmla="*/ 12 h 27"/>
                <a:gd name="T26" fmla="*/ 11 w 27"/>
                <a:gd name="T27" fmla="*/ 10 h 27"/>
                <a:gd name="T28" fmla="*/ 16 w 27"/>
                <a:gd name="T29" fmla="*/ 8 h 27"/>
                <a:gd name="T30" fmla="*/ 19 w 27"/>
                <a:gd name="T31" fmla="*/ 6 h 27"/>
                <a:gd name="T32" fmla="*/ 20 w 27"/>
                <a:gd name="T33" fmla="*/ 4 h 27"/>
                <a:gd name="T34" fmla="*/ 21 w 27"/>
                <a:gd name="T35" fmla="*/ 0 h 27"/>
                <a:gd name="T36" fmla="*/ 24 w 27"/>
                <a:gd name="T37" fmla="*/ 4 h 27"/>
                <a:gd name="T38" fmla="*/ 22 w 27"/>
                <a:gd name="T39" fmla="*/ 6 h 27"/>
                <a:gd name="T40" fmla="*/ 23 w 27"/>
                <a:gd name="T41" fmla="*/ 11 h 27"/>
                <a:gd name="T42" fmla="*/ 21 w 27"/>
                <a:gd name="T43" fmla="*/ 10 h 27"/>
                <a:gd name="T44" fmla="*/ 21 w 27"/>
                <a:gd name="T45" fmla="*/ 11 h 27"/>
                <a:gd name="T46" fmla="*/ 23 w 27"/>
                <a:gd name="T47" fmla="*/ 13 h 27"/>
                <a:gd name="T48" fmla="*/ 17 w 27"/>
                <a:gd name="T49" fmla="*/ 19 h 27"/>
                <a:gd name="T50" fmla="*/ 20 w 27"/>
                <a:gd name="T51" fmla="*/ 18 h 27"/>
                <a:gd name="T52" fmla="*/ 21 w 27"/>
                <a:gd name="T53" fmla="*/ 24 h 27"/>
                <a:gd name="T54" fmla="*/ 18 w 27"/>
                <a:gd name="T55" fmla="*/ 22 h 27"/>
                <a:gd name="T56" fmla="*/ 15 w 27"/>
                <a:gd name="T57" fmla="*/ 23 h 27"/>
                <a:gd name="T58" fmla="*/ 13 w 27"/>
                <a:gd name="T59" fmla="*/ 20 h 27"/>
                <a:gd name="T60" fmla="*/ 18 w 27"/>
                <a:gd name="T61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" h="27">
                  <a:moveTo>
                    <a:pt x="18" y="15"/>
                  </a:moveTo>
                  <a:cubicBezTo>
                    <a:pt x="17" y="15"/>
                    <a:pt x="17" y="15"/>
                    <a:pt x="16" y="14"/>
                  </a:cubicBezTo>
                  <a:cubicBezTo>
                    <a:pt x="16" y="13"/>
                    <a:pt x="15" y="13"/>
                    <a:pt x="16" y="12"/>
                  </a:cubicBezTo>
                  <a:cubicBezTo>
                    <a:pt x="15" y="13"/>
                    <a:pt x="14" y="13"/>
                    <a:pt x="12" y="13"/>
                  </a:cubicBezTo>
                  <a:cubicBezTo>
                    <a:pt x="10" y="18"/>
                    <a:pt x="6" y="20"/>
                    <a:pt x="5" y="25"/>
                  </a:cubicBezTo>
                  <a:cubicBezTo>
                    <a:pt x="3" y="27"/>
                    <a:pt x="2" y="25"/>
                    <a:pt x="0" y="24"/>
                  </a:cubicBezTo>
                  <a:cubicBezTo>
                    <a:pt x="0" y="23"/>
                    <a:pt x="0" y="20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4" y="19"/>
                    <a:pt x="6" y="16"/>
                    <a:pt x="7" y="14"/>
                  </a:cubicBezTo>
                  <a:cubicBezTo>
                    <a:pt x="7" y="14"/>
                    <a:pt x="6" y="15"/>
                    <a:pt x="6" y="15"/>
                  </a:cubicBezTo>
                  <a:cubicBezTo>
                    <a:pt x="5" y="12"/>
                    <a:pt x="4" y="11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8" y="9"/>
                    <a:pt x="10" y="10"/>
                    <a:pt x="9" y="12"/>
                  </a:cubicBezTo>
                  <a:cubicBezTo>
                    <a:pt x="10" y="12"/>
                    <a:pt x="11" y="12"/>
                    <a:pt x="11" y="10"/>
                  </a:cubicBezTo>
                  <a:cubicBezTo>
                    <a:pt x="13" y="10"/>
                    <a:pt x="14" y="8"/>
                    <a:pt x="16" y="8"/>
                  </a:cubicBezTo>
                  <a:cubicBezTo>
                    <a:pt x="18" y="8"/>
                    <a:pt x="18" y="6"/>
                    <a:pt x="19" y="6"/>
                  </a:cubicBezTo>
                  <a:cubicBezTo>
                    <a:pt x="19" y="5"/>
                    <a:pt x="19" y="4"/>
                    <a:pt x="20" y="4"/>
                  </a:cubicBezTo>
                  <a:cubicBezTo>
                    <a:pt x="19" y="2"/>
                    <a:pt x="20" y="0"/>
                    <a:pt x="21" y="0"/>
                  </a:cubicBezTo>
                  <a:cubicBezTo>
                    <a:pt x="24" y="0"/>
                    <a:pt x="25" y="2"/>
                    <a:pt x="24" y="4"/>
                  </a:cubicBezTo>
                  <a:cubicBezTo>
                    <a:pt x="23" y="5"/>
                    <a:pt x="23" y="5"/>
                    <a:pt x="22" y="6"/>
                  </a:cubicBezTo>
                  <a:cubicBezTo>
                    <a:pt x="25" y="6"/>
                    <a:pt x="27" y="10"/>
                    <a:pt x="23" y="11"/>
                  </a:cubicBezTo>
                  <a:cubicBezTo>
                    <a:pt x="22" y="10"/>
                    <a:pt x="22" y="10"/>
                    <a:pt x="21" y="10"/>
                  </a:cubicBezTo>
                  <a:cubicBezTo>
                    <a:pt x="20" y="10"/>
                    <a:pt x="20" y="11"/>
                    <a:pt x="21" y="11"/>
                  </a:cubicBezTo>
                  <a:cubicBezTo>
                    <a:pt x="21" y="11"/>
                    <a:pt x="23" y="12"/>
                    <a:pt x="23" y="13"/>
                  </a:cubicBezTo>
                  <a:cubicBezTo>
                    <a:pt x="22" y="16"/>
                    <a:pt x="18" y="16"/>
                    <a:pt x="17" y="19"/>
                  </a:cubicBezTo>
                  <a:cubicBezTo>
                    <a:pt x="19" y="19"/>
                    <a:pt x="18" y="17"/>
                    <a:pt x="20" y="18"/>
                  </a:cubicBezTo>
                  <a:cubicBezTo>
                    <a:pt x="23" y="19"/>
                    <a:pt x="23" y="22"/>
                    <a:pt x="21" y="24"/>
                  </a:cubicBezTo>
                  <a:cubicBezTo>
                    <a:pt x="20" y="24"/>
                    <a:pt x="18" y="23"/>
                    <a:pt x="18" y="22"/>
                  </a:cubicBezTo>
                  <a:cubicBezTo>
                    <a:pt x="16" y="22"/>
                    <a:pt x="16" y="23"/>
                    <a:pt x="15" y="23"/>
                  </a:cubicBezTo>
                  <a:cubicBezTo>
                    <a:pt x="13" y="23"/>
                    <a:pt x="13" y="22"/>
                    <a:pt x="13" y="20"/>
                  </a:cubicBezTo>
                  <a:cubicBezTo>
                    <a:pt x="16" y="18"/>
                    <a:pt x="15" y="16"/>
                    <a:pt x="1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57">
              <a:extLst>
                <a:ext uri="{FF2B5EF4-FFF2-40B4-BE49-F238E27FC236}">
                  <a16:creationId xmlns:a16="http://schemas.microsoft.com/office/drawing/2014/main" xmlns="" id="{C1C908B0-D534-4B94-9B0B-361F2D6167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4079" y="5791296"/>
              <a:ext cx="249878" cy="370980"/>
            </a:xfrm>
            <a:custGeom>
              <a:avLst/>
              <a:gdLst>
                <a:gd name="T0" fmla="*/ 170 w 179"/>
                <a:gd name="T1" fmla="*/ 62 h 264"/>
                <a:gd name="T2" fmla="*/ 153 w 179"/>
                <a:gd name="T3" fmla="*/ 50 h 264"/>
                <a:gd name="T4" fmla="*/ 106 w 179"/>
                <a:gd name="T5" fmla="*/ 61 h 264"/>
                <a:gd name="T6" fmla="*/ 106 w 179"/>
                <a:gd name="T7" fmla="*/ 49 h 264"/>
                <a:gd name="T8" fmla="*/ 112 w 179"/>
                <a:gd name="T9" fmla="*/ 38 h 264"/>
                <a:gd name="T10" fmla="*/ 118 w 179"/>
                <a:gd name="T11" fmla="*/ 32 h 264"/>
                <a:gd name="T12" fmla="*/ 115 w 179"/>
                <a:gd name="T13" fmla="*/ 9 h 264"/>
                <a:gd name="T14" fmla="*/ 102 w 179"/>
                <a:gd name="T15" fmla="*/ 2 h 264"/>
                <a:gd name="T16" fmla="*/ 90 w 179"/>
                <a:gd name="T17" fmla="*/ 9 h 264"/>
                <a:gd name="T18" fmla="*/ 81 w 179"/>
                <a:gd name="T19" fmla="*/ 29 h 264"/>
                <a:gd name="T20" fmla="*/ 86 w 179"/>
                <a:gd name="T21" fmla="*/ 52 h 264"/>
                <a:gd name="T22" fmla="*/ 81 w 179"/>
                <a:gd name="T23" fmla="*/ 73 h 264"/>
                <a:gd name="T24" fmla="*/ 55 w 179"/>
                <a:gd name="T25" fmla="*/ 89 h 264"/>
                <a:gd name="T26" fmla="*/ 35 w 179"/>
                <a:gd name="T27" fmla="*/ 103 h 264"/>
                <a:gd name="T28" fmla="*/ 20 w 179"/>
                <a:gd name="T29" fmla="*/ 99 h 264"/>
                <a:gd name="T30" fmla="*/ 1 w 179"/>
                <a:gd name="T31" fmla="*/ 114 h 264"/>
                <a:gd name="T32" fmla="*/ 5 w 179"/>
                <a:gd name="T33" fmla="*/ 119 h 264"/>
                <a:gd name="T34" fmla="*/ 0 w 179"/>
                <a:gd name="T35" fmla="*/ 126 h 264"/>
                <a:gd name="T36" fmla="*/ 6 w 179"/>
                <a:gd name="T37" fmla="*/ 133 h 264"/>
                <a:gd name="T38" fmla="*/ 14 w 179"/>
                <a:gd name="T39" fmla="*/ 143 h 264"/>
                <a:gd name="T40" fmla="*/ 27 w 179"/>
                <a:gd name="T41" fmla="*/ 155 h 264"/>
                <a:gd name="T42" fmla="*/ 33 w 179"/>
                <a:gd name="T43" fmla="*/ 157 h 264"/>
                <a:gd name="T44" fmla="*/ 52 w 179"/>
                <a:gd name="T45" fmla="*/ 140 h 264"/>
                <a:gd name="T46" fmla="*/ 55 w 179"/>
                <a:gd name="T47" fmla="*/ 131 h 264"/>
                <a:gd name="T48" fmla="*/ 53 w 179"/>
                <a:gd name="T49" fmla="*/ 125 h 264"/>
                <a:gd name="T50" fmla="*/ 56 w 179"/>
                <a:gd name="T51" fmla="*/ 116 h 264"/>
                <a:gd name="T52" fmla="*/ 59 w 179"/>
                <a:gd name="T53" fmla="*/ 105 h 264"/>
                <a:gd name="T54" fmla="*/ 69 w 179"/>
                <a:gd name="T55" fmla="*/ 97 h 264"/>
                <a:gd name="T56" fmla="*/ 80 w 179"/>
                <a:gd name="T57" fmla="*/ 87 h 264"/>
                <a:gd name="T58" fmla="*/ 84 w 179"/>
                <a:gd name="T59" fmla="*/ 96 h 264"/>
                <a:gd name="T60" fmla="*/ 83 w 179"/>
                <a:gd name="T61" fmla="*/ 123 h 264"/>
                <a:gd name="T62" fmla="*/ 72 w 179"/>
                <a:gd name="T63" fmla="*/ 131 h 264"/>
                <a:gd name="T64" fmla="*/ 58 w 179"/>
                <a:gd name="T65" fmla="*/ 151 h 264"/>
                <a:gd name="T66" fmla="*/ 66 w 179"/>
                <a:gd name="T67" fmla="*/ 160 h 264"/>
                <a:gd name="T68" fmla="*/ 80 w 179"/>
                <a:gd name="T69" fmla="*/ 152 h 264"/>
                <a:gd name="T70" fmla="*/ 83 w 179"/>
                <a:gd name="T71" fmla="*/ 222 h 264"/>
                <a:gd name="T72" fmla="*/ 81 w 179"/>
                <a:gd name="T73" fmla="*/ 236 h 264"/>
                <a:gd name="T74" fmla="*/ 89 w 179"/>
                <a:gd name="T75" fmla="*/ 263 h 264"/>
                <a:gd name="T76" fmla="*/ 96 w 179"/>
                <a:gd name="T77" fmla="*/ 240 h 264"/>
                <a:gd name="T78" fmla="*/ 102 w 179"/>
                <a:gd name="T79" fmla="*/ 204 h 264"/>
                <a:gd name="T80" fmla="*/ 105 w 179"/>
                <a:gd name="T81" fmla="*/ 134 h 264"/>
                <a:gd name="T82" fmla="*/ 141 w 179"/>
                <a:gd name="T83" fmla="*/ 113 h 264"/>
                <a:gd name="T84" fmla="*/ 158 w 179"/>
                <a:gd name="T85" fmla="*/ 110 h 264"/>
                <a:gd name="T86" fmla="*/ 178 w 179"/>
                <a:gd name="T87" fmla="*/ 77 h 264"/>
                <a:gd name="T88" fmla="*/ 170 w 179"/>
                <a:gd name="T89" fmla="*/ 62 h 264"/>
                <a:gd name="T90" fmla="*/ 132 w 179"/>
                <a:gd name="T91" fmla="*/ 75 h 264"/>
                <a:gd name="T92" fmla="*/ 122 w 179"/>
                <a:gd name="T93" fmla="*/ 88 h 264"/>
                <a:gd name="T94" fmla="*/ 108 w 179"/>
                <a:gd name="T95" fmla="*/ 79 h 264"/>
                <a:gd name="T96" fmla="*/ 117 w 179"/>
                <a:gd name="T97" fmla="*/ 72 h 264"/>
                <a:gd name="T98" fmla="*/ 133 w 179"/>
                <a:gd name="T99" fmla="*/ 69 h 264"/>
                <a:gd name="T100" fmla="*/ 132 w 179"/>
                <a:gd name="T101" fmla="*/ 7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9" h="264">
                  <a:moveTo>
                    <a:pt x="170" y="62"/>
                  </a:moveTo>
                  <a:cubicBezTo>
                    <a:pt x="166" y="57"/>
                    <a:pt x="161" y="50"/>
                    <a:pt x="153" y="50"/>
                  </a:cubicBezTo>
                  <a:cubicBezTo>
                    <a:pt x="145" y="49"/>
                    <a:pt x="106" y="61"/>
                    <a:pt x="106" y="61"/>
                  </a:cubicBezTo>
                  <a:cubicBezTo>
                    <a:pt x="106" y="61"/>
                    <a:pt x="104" y="58"/>
                    <a:pt x="106" y="49"/>
                  </a:cubicBezTo>
                  <a:cubicBezTo>
                    <a:pt x="109" y="45"/>
                    <a:pt x="111" y="42"/>
                    <a:pt x="112" y="38"/>
                  </a:cubicBezTo>
                  <a:cubicBezTo>
                    <a:pt x="112" y="34"/>
                    <a:pt x="117" y="39"/>
                    <a:pt x="118" y="32"/>
                  </a:cubicBezTo>
                  <a:cubicBezTo>
                    <a:pt x="119" y="25"/>
                    <a:pt x="116" y="17"/>
                    <a:pt x="115" y="9"/>
                  </a:cubicBezTo>
                  <a:cubicBezTo>
                    <a:pt x="114" y="3"/>
                    <a:pt x="103" y="2"/>
                    <a:pt x="102" y="2"/>
                  </a:cubicBezTo>
                  <a:cubicBezTo>
                    <a:pt x="102" y="2"/>
                    <a:pt x="94" y="0"/>
                    <a:pt x="90" y="9"/>
                  </a:cubicBezTo>
                  <a:cubicBezTo>
                    <a:pt x="85" y="19"/>
                    <a:pt x="81" y="21"/>
                    <a:pt x="81" y="29"/>
                  </a:cubicBezTo>
                  <a:cubicBezTo>
                    <a:pt x="81" y="36"/>
                    <a:pt x="87" y="37"/>
                    <a:pt x="86" y="52"/>
                  </a:cubicBezTo>
                  <a:cubicBezTo>
                    <a:pt x="85" y="66"/>
                    <a:pt x="83" y="72"/>
                    <a:pt x="81" y="73"/>
                  </a:cubicBezTo>
                  <a:cubicBezTo>
                    <a:pt x="80" y="73"/>
                    <a:pt x="68" y="76"/>
                    <a:pt x="55" y="89"/>
                  </a:cubicBezTo>
                  <a:cubicBezTo>
                    <a:pt x="43" y="102"/>
                    <a:pt x="35" y="103"/>
                    <a:pt x="35" y="103"/>
                  </a:cubicBezTo>
                  <a:cubicBezTo>
                    <a:pt x="35" y="103"/>
                    <a:pt x="30" y="100"/>
                    <a:pt x="20" y="99"/>
                  </a:cubicBezTo>
                  <a:cubicBezTo>
                    <a:pt x="9" y="98"/>
                    <a:pt x="2" y="110"/>
                    <a:pt x="1" y="114"/>
                  </a:cubicBezTo>
                  <a:cubicBezTo>
                    <a:pt x="1" y="117"/>
                    <a:pt x="6" y="115"/>
                    <a:pt x="5" y="119"/>
                  </a:cubicBezTo>
                  <a:cubicBezTo>
                    <a:pt x="4" y="123"/>
                    <a:pt x="2" y="123"/>
                    <a:pt x="0" y="126"/>
                  </a:cubicBezTo>
                  <a:cubicBezTo>
                    <a:pt x="0" y="129"/>
                    <a:pt x="2" y="130"/>
                    <a:pt x="6" y="133"/>
                  </a:cubicBezTo>
                  <a:cubicBezTo>
                    <a:pt x="9" y="136"/>
                    <a:pt x="13" y="136"/>
                    <a:pt x="14" y="143"/>
                  </a:cubicBezTo>
                  <a:cubicBezTo>
                    <a:pt x="14" y="151"/>
                    <a:pt x="21" y="144"/>
                    <a:pt x="27" y="155"/>
                  </a:cubicBezTo>
                  <a:cubicBezTo>
                    <a:pt x="27" y="155"/>
                    <a:pt x="27" y="156"/>
                    <a:pt x="33" y="157"/>
                  </a:cubicBezTo>
                  <a:cubicBezTo>
                    <a:pt x="40" y="157"/>
                    <a:pt x="51" y="156"/>
                    <a:pt x="52" y="140"/>
                  </a:cubicBezTo>
                  <a:cubicBezTo>
                    <a:pt x="52" y="140"/>
                    <a:pt x="55" y="137"/>
                    <a:pt x="55" y="131"/>
                  </a:cubicBezTo>
                  <a:cubicBezTo>
                    <a:pt x="55" y="129"/>
                    <a:pt x="52" y="131"/>
                    <a:pt x="53" y="125"/>
                  </a:cubicBezTo>
                  <a:cubicBezTo>
                    <a:pt x="54" y="120"/>
                    <a:pt x="56" y="123"/>
                    <a:pt x="56" y="116"/>
                  </a:cubicBezTo>
                  <a:cubicBezTo>
                    <a:pt x="56" y="110"/>
                    <a:pt x="54" y="111"/>
                    <a:pt x="59" y="105"/>
                  </a:cubicBezTo>
                  <a:cubicBezTo>
                    <a:pt x="64" y="98"/>
                    <a:pt x="62" y="98"/>
                    <a:pt x="69" y="97"/>
                  </a:cubicBezTo>
                  <a:cubicBezTo>
                    <a:pt x="69" y="97"/>
                    <a:pt x="76" y="88"/>
                    <a:pt x="80" y="87"/>
                  </a:cubicBezTo>
                  <a:cubicBezTo>
                    <a:pt x="84" y="87"/>
                    <a:pt x="84" y="86"/>
                    <a:pt x="84" y="96"/>
                  </a:cubicBezTo>
                  <a:cubicBezTo>
                    <a:pt x="84" y="105"/>
                    <a:pt x="83" y="123"/>
                    <a:pt x="83" y="123"/>
                  </a:cubicBezTo>
                  <a:cubicBezTo>
                    <a:pt x="83" y="123"/>
                    <a:pt x="77" y="128"/>
                    <a:pt x="72" y="131"/>
                  </a:cubicBezTo>
                  <a:cubicBezTo>
                    <a:pt x="66" y="135"/>
                    <a:pt x="57" y="136"/>
                    <a:pt x="58" y="151"/>
                  </a:cubicBezTo>
                  <a:cubicBezTo>
                    <a:pt x="58" y="162"/>
                    <a:pt x="63" y="161"/>
                    <a:pt x="66" y="160"/>
                  </a:cubicBezTo>
                  <a:cubicBezTo>
                    <a:pt x="69" y="160"/>
                    <a:pt x="77" y="155"/>
                    <a:pt x="80" y="152"/>
                  </a:cubicBezTo>
                  <a:cubicBezTo>
                    <a:pt x="80" y="152"/>
                    <a:pt x="84" y="150"/>
                    <a:pt x="83" y="222"/>
                  </a:cubicBezTo>
                  <a:cubicBezTo>
                    <a:pt x="83" y="222"/>
                    <a:pt x="81" y="231"/>
                    <a:pt x="81" y="236"/>
                  </a:cubicBezTo>
                  <a:cubicBezTo>
                    <a:pt x="80" y="240"/>
                    <a:pt x="81" y="263"/>
                    <a:pt x="89" y="263"/>
                  </a:cubicBezTo>
                  <a:cubicBezTo>
                    <a:pt x="97" y="264"/>
                    <a:pt x="97" y="253"/>
                    <a:pt x="96" y="240"/>
                  </a:cubicBezTo>
                  <a:cubicBezTo>
                    <a:pt x="96" y="228"/>
                    <a:pt x="101" y="205"/>
                    <a:pt x="102" y="204"/>
                  </a:cubicBezTo>
                  <a:cubicBezTo>
                    <a:pt x="102" y="202"/>
                    <a:pt x="100" y="145"/>
                    <a:pt x="105" y="134"/>
                  </a:cubicBezTo>
                  <a:cubicBezTo>
                    <a:pt x="110" y="125"/>
                    <a:pt x="127" y="113"/>
                    <a:pt x="141" y="113"/>
                  </a:cubicBezTo>
                  <a:cubicBezTo>
                    <a:pt x="155" y="112"/>
                    <a:pt x="153" y="113"/>
                    <a:pt x="158" y="110"/>
                  </a:cubicBezTo>
                  <a:cubicBezTo>
                    <a:pt x="162" y="106"/>
                    <a:pt x="179" y="89"/>
                    <a:pt x="178" y="77"/>
                  </a:cubicBezTo>
                  <a:cubicBezTo>
                    <a:pt x="179" y="71"/>
                    <a:pt x="173" y="67"/>
                    <a:pt x="170" y="62"/>
                  </a:cubicBezTo>
                  <a:close/>
                  <a:moveTo>
                    <a:pt x="132" y="75"/>
                  </a:moveTo>
                  <a:cubicBezTo>
                    <a:pt x="124" y="81"/>
                    <a:pt x="122" y="82"/>
                    <a:pt x="122" y="88"/>
                  </a:cubicBezTo>
                  <a:cubicBezTo>
                    <a:pt x="122" y="88"/>
                    <a:pt x="109" y="84"/>
                    <a:pt x="108" y="79"/>
                  </a:cubicBezTo>
                  <a:cubicBezTo>
                    <a:pt x="108" y="79"/>
                    <a:pt x="109" y="71"/>
                    <a:pt x="117" y="72"/>
                  </a:cubicBezTo>
                  <a:cubicBezTo>
                    <a:pt x="125" y="72"/>
                    <a:pt x="126" y="71"/>
                    <a:pt x="133" y="69"/>
                  </a:cubicBezTo>
                  <a:cubicBezTo>
                    <a:pt x="136" y="68"/>
                    <a:pt x="140" y="69"/>
                    <a:pt x="132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58">
              <a:extLst>
                <a:ext uri="{FF2B5EF4-FFF2-40B4-BE49-F238E27FC236}">
                  <a16:creationId xmlns:a16="http://schemas.microsoft.com/office/drawing/2014/main" xmlns="" id="{3E06CF43-82EA-4F32-B794-80640C19F3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0629" y="5839054"/>
              <a:ext cx="193592" cy="290814"/>
            </a:xfrm>
            <a:custGeom>
              <a:avLst/>
              <a:gdLst>
                <a:gd name="T0" fmla="*/ 133 w 139"/>
                <a:gd name="T1" fmla="*/ 28 h 207"/>
                <a:gd name="T2" fmla="*/ 21 w 139"/>
                <a:gd name="T3" fmla="*/ 116 h 207"/>
                <a:gd name="T4" fmla="*/ 11 w 139"/>
                <a:gd name="T5" fmla="*/ 127 h 207"/>
                <a:gd name="T6" fmla="*/ 12 w 139"/>
                <a:gd name="T7" fmla="*/ 117 h 207"/>
                <a:gd name="T8" fmla="*/ 23 w 139"/>
                <a:gd name="T9" fmla="*/ 66 h 207"/>
                <a:gd name="T10" fmla="*/ 18 w 139"/>
                <a:gd name="T11" fmla="*/ 22 h 207"/>
                <a:gd name="T12" fmla="*/ 2 w 139"/>
                <a:gd name="T13" fmla="*/ 96 h 207"/>
                <a:gd name="T14" fmla="*/ 3 w 139"/>
                <a:gd name="T15" fmla="*/ 107 h 207"/>
                <a:gd name="T16" fmla="*/ 3 w 139"/>
                <a:gd name="T17" fmla="*/ 132 h 207"/>
                <a:gd name="T18" fmla="*/ 17 w 139"/>
                <a:gd name="T19" fmla="*/ 183 h 207"/>
                <a:gd name="T20" fmla="*/ 38 w 139"/>
                <a:gd name="T21" fmla="*/ 81 h 207"/>
                <a:gd name="T22" fmla="*/ 54 w 139"/>
                <a:gd name="T23" fmla="*/ 83 h 207"/>
                <a:gd name="T24" fmla="*/ 51 w 139"/>
                <a:gd name="T25" fmla="*/ 118 h 207"/>
                <a:gd name="T26" fmla="*/ 48 w 139"/>
                <a:gd name="T27" fmla="*/ 128 h 207"/>
                <a:gd name="T28" fmla="*/ 46 w 139"/>
                <a:gd name="T29" fmla="*/ 136 h 207"/>
                <a:gd name="T30" fmla="*/ 41 w 139"/>
                <a:gd name="T31" fmla="*/ 151 h 207"/>
                <a:gd name="T32" fmla="*/ 75 w 139"/>
                <a:gd name="T33" fmla="*/ 140 h 207"/>
                <a:gd name="T34" fmla="*/ 42 w 139"/>
                <a:gd name="T35" fmla="*/ 163 h 207"/>
                <a:gd name="T36" fmla="*/ 48 w 139"/>
                <a:gd name="T37" fmla="*/ 182 h 207"/>
                <a:gd name="T38" fmla="*/ 85 w 139"/>
                <a:gd name="T39" fmla="*/ 168 h 207"/>
                <a:gd name="T40" fmla="*/ 98 w 139"/>
                <a:gd name="T41" fmla="*/ 110 h 207"/>
                <a:gd name="T42" fmla="*/ 81 w 139"/>
                <a:gd name="T43" fmla="*/ 92 h 207"/>
                <a:gd name="T44" fmla="*/ 74 w 139"/>
                <a:gd name="T45" fmla="*/ 52 h 207"/>
                <a:gd name="T46" fmla="*/ 60 w 139"/>
                <a:gd name="T47" fmla="*/ 59 h 207"/>
                <a:gd name="T48" fmla="*/ 61 w 139"/>
                <a:gd name="T49" fmla="*/ 67 h 207"/>
                <a:gd name="T50" fmla="*/ 43 w 139"/>
                <a:gd name="T51" fmla="*/ 70 h 207"/>
                <a:gd name="T52" fmla="*/ 110 w 139"/>
                <a:gd name="T53" fmla="*/ 21 h 207"/>
                <a:gd name="T54" fmla="*/ 112 w 139"/>
                <a:gd name="T55" fmla="*/ 58 h 207"/>
                <a:gd name="T56" fmla="*/ 90 w 139"/>
                <a:gd name="T57" fmla="*/ 63 h 207"/>
                <a:gd name="T58" fmla="*/ 112 w 139"/>
                <a:gd name="T59" fmla="*/ 69 h 207"/>
                <a:gd name="T60" fmla="*/ 112 w 139"/>
                <a:gd name="T61" fmla="*/ 123 h 207"/>
                <a:gd name="T62" fmla="*/ 113 w 139"/>
                <a:gd name="T63" fmla="*/ 178 h 207"/>
                <a:gd name="T64" fmla="*/ 122 w 139"/>
                <a:gd name="T65" fmla="*/ 205 h 207"/>
                <a:gd name="T66" fmla="*/ 128 w 139"/>
                <a:gd name="T67" fmla="*/ 165 h 207"/>
                <a:gd name="T68" fmla="*/ 129 w 139"/>
                <a:gd name="T69" fmla="*/ 146 h 207"/>
                <a:gd name="T70" fmla="*/ 139 w 139"/>
                <a:gd name="T71" fmla="*/ 41 h 207"/>
                <a:gd name="T72" fmla="*/ 82 w 139"/>
                <a:gd name="T73" fmla="*/ 134 h 207"/>
                <a:gd name="T74" fmla="*/ 84 w 139"/>
                <a:gd name="T75" fmla="*/ 143 h 207"/>
                <a:gd name="T76" fmla="*/ 82 w 139"/>
                <a:gd name="T77" fmla="*/ 127 h 207"/>
                <a:gd name="T78" fmla="*/ 86 w 139"/>
                <a:gd name="T79" fmla="*/ 128 h 207"/>
                <a:gd name="T80" fmla="*/ 84 w 139"/>
                <a:gd name="T81" fmla="*/ 106 h 207"/>
                <a:gd name="T82" fmla="*/ 81 w 139"/>
                <a:gd name="T83" fmla="*/ 103 h 207"/>
                <a:gd name="T84" fmla="*/ 66 w 139"/>
                <a:gd name="T85" fmla="*/ 100 h 207"/>
                <a:gd name="T86" fmla="*/ 64 w 139"/>
                <a:gd name="T87" fmla="*/ 89 h 207"/>
                <a:gd name="T88" fmla="*/ 13 w 139"/>
                <a:gd name="T89" fmla="*/ 12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9" h="207">
                  <a:moveTo>
                    <a:pt x="139" y="41"/>
                  </a:moveTo>
                  <a:cubicBezTo>
                    <a:pt x="139" y="41"/>
                    <a:pt x="137" y="39"/>
                    <a:pt x="133" y="28"/>
                  </a:cubicBezTo>
                  <a:cubicBezTo>
                    <a:pt x="130" y="17"/>
                    <a:pt x="124" y="0"/>
                    <a:pt x="97" y="5"/>
                  </a:cubicBezTo>
                  <a:cubicBezTo>
                    <a:pt x="70" y="10"/>
                    <a:pt x="27" y="29"/>
                    <a:pt x="21" y="116"/>
                  </a:cubicBezTo>
                  <a:cubicBezTo>
                    <a:pt x="21" y="116"/>
                    <a:pt x="17" y="132"/>
                    <a:pt x="16" y="132"/>
                  </a:cubicBezTo>
                  <a:cubicBezTo>
                    <a:pt x="16" y="132"/>
                    <a:pt x="10" y="133"/>
                    <a:pt x="11" y="127"/>
                  </a:cubicBezTo>
                  <a:cubicBezTo>
                    <a:pt x="12" y="122"/>
                    <a:pt x="12" y="124"/>
                    <a:pt x="13" y="124"/>
                  </a:cubicBezTo>
                  <a:cubicBezTo>
                    <a:pt x="12" y="123"/>
                    <a:pt x="12" y="117"/>
                    <a:pt x="12" y="117"/>
                  </a:cubicBezTo>
                  <a:cubicBezTo>
                    <a:pt x="12" y="117"/>
                    <a:pt x="12" y="101"/>
                    <a:pt x="13" y="97"/>
                  </a:cubicBezTo>
                  <a:cubicBezTo>
                    <a:pt x="14" y="93"/>
                    <a:pt x="22" y="75"/>
                    <a:pt x="23" y="66"/>
                  </a:cubicBezTo>
                  <a:cubicBezTo>
                    <a:pt x="24" y="58"/>
                    <a:pt x="26" y="49"/>
                    <a:pt x="30" y="39"/>
                  </a:cubicBezTo>
                  <a:cubicBezTo>
                    <a:pt x="33" y="29"/>
                    <a:pt x="29" y="22"/>
                    <a:pt x="18" y="22"/>
                  </a:cubicBezTo>
                  <a:cubicBezTo>
                    <a:pt x="18" y="22"/>
                    <a:pt x="13" y="22"/>
                    <a:pt x="11" y="32"/>
                  </a:cubicBezTo>
                  <a:cubicBezTo>
                    <a:pt x="10" y="42"/>
                    <a:pt x="6" y="91"/>
                    <a:pt x="2" y="96"/>
                  </a:cubicBezTo>
                  <a:cubicBezTo>
                    <a:pt x="2" y="96"/>
                    <a:pt x="0" y="100"/>
                    <a:pt x="4" y="101"/>
                  </a:cubicBezTo>
                  <a:cubicBezTo>
                    <a:pt x="4" y="101"/>
                    <a:pt x="5" y="100"/>
                    <a:pt x="3" y="107"/>
                  </a:cubicBezTo>
                  <a:cubicBezTo>
                    <a:pt x="3" y="124"/>
                    <a:pt x="3" y="124"/>
                    <a:pt x="3" y="124"/>
                  </a:cubicBezTo>
                  <a:cubicBezTo>
                    <a:pt x="3" y="124"/>
                    <a:pt x="4" y="125"/>
                    <a:pt x="3" y="132"/>
                  </a:cubicBezTo>
                  <a:cubicBezTo>
                    <a:pt x="1" y="139"/>
                    <a:pt x="5" y="155"/>
                    <a:pt x="5" y="162"/>
                  </a:cubicBezTo>
                  <a:cubicBezTo>
                    <a:pt x="6" y="168"/>
                    <a:pt x="4" y="185"/>
                    <a:pt x="17" y="183"/>
                  </a:cubicBezTo>
                  <a:cubicBezTo>
                    <a:pt x="31" y="181"/>
                    <a:pt x="29" y="119"/>
                    <a:pt x="31" y="103"/>
                  </a:cubicBezTo>
                  <a:cubicBezTo>
                    <a:pt x="33" y="87"/>
                    <a:pt x="36" y="81"/>
                    <a:pt x="38" y="81"/>
                  </a:cubicBezTo>
                  <a:cubicBezTo>
                    <a:pt x="40" y="81"/>
                    <a:pt x="39" y="85"/>
                    <a:pt x="44" y="84"/>
                  </a:cubicBezTo>
                  <a:cubicBezTo>
                    <a:pt x="48" y="84"/>
                    <a:pt x="53" y="82"/>
                    <a:pt x="54" y="83"/>
                  </a:cubicBezTo>
                  <a:cubicBezTo>
                    <a:pt x="55" y="84"/>
                    <a:pt x="42" y="99"/>
                    <a:pt x="42" y="108"/>
                  </a:cubicBezTo>
                  <a:cubicBezTo>
                    <a:pt x="43" y="115"/>
                    <a:pt x="50" y="115"/>
                    <a:pt x="51" y="118"/>
                  </a:cubicBezTo>
                  <a:cubicBezTo>
                    <a:pt x="52" y="122"/>
                    <a:pt x="49" y="122"/>
                    <a:pt x="49" y="122"/>
                  </a:cubicBezTo>
                  <a:cubicBezTo>
                    <a:pt x="49" y="122"/>
                    <a:pt x="49" y="126"/>
                    <a:pt x="48" y="128"/>
                  </a:cubicBezTo>
                  <a:cubicBezTo>
                    <a:pt x="47" y="129"/>
                    <a:pt x="47" y="132"/>
                    <a:pt x="45" y="132"/>
                  </a:cubicBezTo>
                  <a:cubicBezTo>
                    <a:pt x="43" y="132"/>
                    <a:pt x="45" y="134"/>
                    <a:pt x="46" y="136"/>
                  </a:cubicBezTo>
                  <a:cubicBezTo>
                    <a:pt x="47" y="136"/>
                    <a:pt x="44" y="140"/>
                    <a:pt x="43" y="141"/>
                  </a:cubicBezTo>
                  <a:cubicBezTo>
                    <a:pt x="42" y="141"/>
                    <a:pt x="39" y="145"/>
                    <a:pt x="41" y="151"/>
                  </a:cubicBezTo>
                  <a:cubicBezTo>
                    <a:pt x="43" y="157"/>
                    <a:pt x="49" y="157"/>
                    <a:pt x="54" y="156"/>
                  </a:cubicBezTo>
                  <a:cubicBezTo>
                    <a:pt x="60" y="156"/>
                    <a:pt x="64" y="144"/>
                    <a:pt x="75" y="140"/>
                  </a:cubicBezTo>
                  <a:cubicBezTo>
                    <a:pt x="75" y="140"/>
                    <a:pt x="75" y="152"/>
                    <a:pt x="81" y="154"/>
                  </a:cubicBezTo>
                  <a:cubicBezTo>
                    <a:pt x="81" y="154"/>
                    <a:pt x="65" y="166"/>
                    <a:pt x="42" y="163"/>
                  </a:cubicBezTo>
                  <a:cubicBezTo>
                    <a:pt x="42" y="163"/>
                    <a:pt x="36" y="164"/>
                    <a:pt x="37" y="171"/>
                  </a:cubicBezTo>
                  <a:cubicBezTo>
                    <a:pt x="38" y="178"/>
                    <a:pt x="42" y="181"/>
                    <a:pt x="48" y="182"/>
                  </a:cubicBezTo>
                  <a:cubicBezTo>
                    <a:pt x="57" y="182"/>
                    <a:pt x="73" y="165"/>
                    <a:pt x="79" y="165"/>
                  </a:cubicBezTo>
                  <a:cubicBezTo>
                    <a:pt x="84" y="165"/>
                    <a:pt x="81" y="168"/>
                    <a:pt x="85" y="168"/>
                  </a:cubicBezTo>
                  <a:cubicBezTo>
                    <a:pt x="89" y="168"/>
                    <a:pt x="102" y="157"/>
                    <a:pt x="100" y="140"/>
                  </a:cubicBezTo>
                  <a:cubicBezTo>
                    <a:pt x="98" y="123"/>
                    <a:pt x="94" y="117"/>
                    <a:pt x="98" y="110"/>
                  </a:cubicBezTo>
                  <a:cubicBezTo>
                    <a:pt x="103" y="103"/>
                    <a:pt x="109" y="96"/>
                    <a:pt x="94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0" y="52"/>
                    <a:pt x="74" y="52"/>
                  </a:cubicBezTo>
                  <a:cubicBezTo>
                    <a:pt x="68" y="52"/>
                    <a:pt x="60" y="52"/>
                    <a:pt x="60" y="52"/>
                  </a:cubicBezTo>
                  <a:cubicBezTo>
                    <a:pt x="60" y="52"/>
                    <a:pt x="60" y="57"/>
                    <a:pt x="60" y="59"/>
                  </a:cubicBezTo>
                  <a:cubicBezTo>
                    <a:pt x="59" y="60"/>
                    <a:pt x="57" y="61"/>
                    <a:pt x="58" y="63"/>
                  </a:cubicBezTo>
                  <a:cubicBezTo>
                    <a:pt x="58" y="65"/>
                    <a:pt x="60" y="66"/>
                    <a:pt x="61" y="67"/>
                  </a:cubicBezTo>
                  <a:cubicBezTo>
                    <a:pt x="63" y="68"/>
                    <a:pt x="60" y="72"/>
                    <a:pt x="55" y="72"/>
                  </a:cubicBezTo>
                  <a:cubicBezTo>
                    <a:pt x="50" y="73"/>
                    <a:pt x="43" y="74"/>
                    <a:pt x="43" y="70"/>
                  </a:cubicBezTo>
                  <a:cubicBezTo>
                    <a:pt x="43" y="70"/>
                    <a:pt x="51" y="56"/>
                    <a:pt x="58" y="45"/>
                  </a:cubicBezTo>
                  <a:cubicBezTo>
                    <a:pt x="66" y="34"/>
                    <a:pt x="83" y="17"/>
                    <a:pt x="110" y="21"/>
                  </a:cubicBezTo>
                  <a:cubicBezTo>
                    <a:pt x="110" y="21"/>
                    <a:pt x="110" y="31"/>
                    <a:pt x="111" y="37"/>
                  </a:cubicBezTo>
                  <a:cubicBezTo>
                    <a:pt x="112" y="43"/>
                    <a:pt x="115" y="48"/>
                    <a:pt x="112" y="58"/>
                  </a:cubicBezTo>
                  <a:cubicBezTo>
                    <a:pt x="112" y="58"/>
                    <a:pt x="106" y="58"/>
                    <a:pt x="103" y="56"/>
                  </a:cubicBezTo>
                  <a:cubicBezTo>
                    <a:pt x="103" y="56"/>
                    <a:pt x="91" y="57"/>
                    <a:pt x="90" y="63"/>
                  </a:cubicBezTo>
                  <a:cubicBezTo>
                    <a:pt x="90" y="69"/>
                    <a:pt x="95" y="73"/>
                    <a:pt x="101" y="73"/>
                  </a:cubicBezTo>
                  <a:cubicBezTo>
                    <a:pt x="108" y="73"/>
                    <a:pt x="110" y="69"/>
                    <a:pt x="112" y="69"/>
                  </a:cubicBezTo>
                  <a:cubicBezTo>
                    <a:pt x="115" y="70"/>
                    <a:pt x="113" y="78"/>
                    <a:pt x="111" y="84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2" y="123"/>
                    <a:pt x="117" y="158"/>
                    <a:pt x="115" y="173"/>
                  </a:cubicBezTo>
                  <a:cubicBezTo>
                    <a:pt x="115" y="173"/>
                    <a:pt x="113" y="175"/>
                    <a:pt x="113" y="178"/>
                  </a:cubicBezTo>
                  <a:cubicBezTo>
                    <a:pt x="113" y="182"/>
                    <a:pt x="115" y="182"/>
                    <a:pt x="116" y="182"/>
                  </a:cubicBezTo>
                  <a:cubicBezTo>
                    <a:pt x="116" y="182"/>
                    <a:pt x="112" y="203"/>
                    <a:pt x="122" y="205"/>
                  </a:cubicBezTo>
                  <a:cubicBezTo>
                    <a:pt x="131" y="207"/>
                    <a:pt x="131" y="198"/>
                    <a:pt x="131" y="190"/>
                  </a:cubicBezTo>
                  <a:cubicBezTo>
                    <a:pt x="131" y="183"/>
                    <a:pt x="128" y="165"/>
                    <a:pt x="128" y="165"/>
                  </a:cubicBezTo>
                  <a:cubicBezTo>
                    <a:pt x="128" y="165"/>
                    <a:pt x="125" y="164"/>
                    <a:pt x="124" y="158"/>
                  </a:cubicBezTo>
                  <a:cubicBezTo>
                    <a:pt x="123" y="153"/>
                    <a:pt x="129" y="151"/>
                    <a:pt x="129" y="146"/>
                  </a:cubicBezTo>
                  <a:cubicBezTo>
                    <a:pt x="128" y="141"/>
                    <a:pt x="122" y="132"/>
                    <a:pt x="122" y="115"/>
                  </a:cubicBezTo>
                  <a:cubicBezTo>
                    <a:pt x="123" y="99"/>
                    <a:pt x="121" y="52"/>
                    <a:pt x="139" y="41"/>
                  </a:cubicBezTo>
                  <a:close/>
                  <a:moveTo>
                    <a:pt x="84" y="143"/>
                  </a:moveTo>
                  <a:cubicBezTo>
                    <a:pt x="84" y="143"/>
                    <a:pt x="81" y="143"/>
                    <a:pt x="82" y="134"/>
                  </a:cubicBezTo>
                  <a:cubicBezTo>
                    <a:pt x="82" y="134"/>
                    <a:pt x="82" y="130"/>
                    <a:pt x="85" y="131"/>
                  </a:cubicBezTo>
                  <a:cubicBezTo>
                    <a:pt x="85" y="131"/>
                    <a:pt x="88" y="134"/>
                    <a:pt x="84" y="143"/>
                  </a:cubicBezTo>
                  <a:close/>
                  <a:moveTo>
                    <a:pt x="86" y="128"/>
                  </a:moveTo>
                  <a:cubicBezTo>
                    <a:pt x="83" y="130"/>
                    <a:pt x="82" y="127"/>
                    <a:pt x="82" y="127"/>
                  </a:cubicBezTo>
                  <a:cubicBezTo>
                    <a:pt x="82" y="127"/>
                    <a:pt x="81" y="123"/>
                    <a:pt x="85" y="122"/>
                  </a:cubicBezTo>
                  <a:cubicBezTo>
                    <a:pt x="89" y="121"/>
                    <a:pt x="89" y="126"/>
                    <a:pt x="86" y="128"/>
                  </a:cubicBezTo>
                  <a:close/>
                  <a:moveTo>
                    <a:pt x="81" y="103"/>
                  </a:moveTo>
                  <a:cubicBezTo>
                    <a:pt x="84" y="102"/>
                    <a:pt x="84" y="106"/>
                    <a:pt x="84" y="106"/>
                  </a:cubicBezTo>
                  <a:cubicBezTo>
                    <a:pt x="84" y="109"/>
                    <a:pt x="80" y="113"/>
                    <a:pt x="80" y="113"/>
                  </a:cubicBezTo>
                  <a:cubicBezTo>
                    <a:pt x="79" y="107"/>
                    <a:pt x="81" y="103"/>
                    <a:pt x="81" y="103"/>
                  </a:cubicBezTo>
                  <a:close/>
                  <a:moveTo>
                    <a:pt x="64" y="89"/>
                  </a:moveTo>
                  <a:cubicBezTo>
                    <a:pt x="64" y="89"/>
                    <a:pt x="68" y="91"/>
                    <a:pt x="66" y="100"/>
                  </a:cubicBezTo>
                  <a:cubicBezTo>
                    <a:pt x="66" y="100"/>
                    <a:pt x="58" y="102"/>
                    <a:pt x="57" y="97"/>
                  </a:cubicBezTo>
                  <a:cubicBezTo>
                    <a:pt x="57" y="92"/>
                    <a:pt x="61" y="95"/>
                    <a:pt x="64" y="89"/>
                  </a:cubicBezTo>
                  <a:close/>
                  <a:moveTo>
                    <a:pt x="13" y="124"/>
                  </a:moveTo>
                  <a:cubicBezTo>
                    <a:pt x="13" y="125"/>
                    <a:pt x="13" y="125"/>
                    <a:pt x="13" y="125"/>
                  </a:cubicBezTo>
                  <a:cubicBezTo>
                    <a:pt x="13" y="124"/>
                    <a:pt x="13" y="124"/>
                    <a:pt x="13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59">
              <a:extLst>
                <a:ext uri="{FF2B5EF4-FFF2-40B4-BE49-F238E27FC236}">
                  <a16:creationId xmlns:a16="http://schemas.microsoft.com/office/drawing/2014/main" xmlns="" id="{6D2B5874-578C-4B87-AF58-5D58A086DE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66628" y="5856963"/>
              <a:ext cx="243055" cy="249025"/>
            </a:xfrm>
            <a:custGeom>
              <a:avLst/>
              <a:gdLst>
                <a:gd name="T0" fmla="*/ 128 w 174"/>
                <a:gd name="T1" fmla="*/ 153 h 177"/>
                <a:gd name="T2" fmla="*/ 123 w 174"/>
                <a:gd name="T3" fmla="*/ 149 h 177"/>
                <a:gd name="T4" fmla="*/ 107 w 174"/>
                <a:gd name="T5" fmla="*/ 131 h 177"/>
                <a:gd name="T6" fmla="*/ 126 w 174"/>
                <a:gd name="T7" fmla="*/ 90 h 177"/>
                <a:gd name="T8" fmla="*/ 94 w 174"/>
                <a:gd name="T9" fmla="*/ 122 h 177"/>
                <a:gd name="T10" fmla="*/ 63 w 174"/>
                <a:gd name="T11" fmla="*/ 113 h 177"/>
                <a:gd name="T12" fmla="*/ 77 w 174"/>
                <a:gd name="T13" fmla="*/ 77 h 177"/>
                <a:gd name="T14" fmla="*/ 129 w 174"/>
                <a:gd name="T15" fmla="*/ 60 h 177"/>
                <a:gd name="T16" fmla="*/ 143 w 174"/>
                <a:gd name="T17" fmla="*/ 54 h 177"/>
                <a:gd name="T18" fmla="*/ 134 w 174"/>
                <a:gd name="T19" fmla="*/ 37 h 177"/>
                <a:gd name="T20" fmla="*/ 113 w 174"/>
                <a:gd name="T21" fmla="*/ 50 h 177"/>
                <a:gd name="T22" fmla="*/ 100 w 174"/>
                <a:gd name="T23" fmla="*/ 58 h 177"/>
                <a:gd name="T24" fmla="*/ 123 w 174"/>
                <a:gd name="T25" fmla="*/ 6 h 177"/>
                <a:gd name="T26" fmla="*/ 99 w 174"/>
                <a:gd name="T27" fmla="*/ 19 h 177"/>
                <a:gd name="T28" fmla="*/ 90 w 174"/>
                <a:gd name="T29" fmla="*/ 45 h 177"/>
                <a:gd name="T30" fmla="*/ 84 w 174"/>
                <a:gd name="T31" fmla="*/ 65 h 177"/>
                <a:gd name="T32" fmla="*/ 70 w 174"/>
                <a:gd name="T33" fmla="*/ 79 h 177"/>
                <a:gd name="T34" fmla="*/ 68 w 174"/>
                <a:gd name="T35" fmla="*/ 83 h 177"/>
                <a:gd name="T36" fmla="*/ 61 w 174"/>
                <a:gd name="T37" fmla="*/ 78 h 177"/>
                <a:gd name="T38" fmla="*/ 44 w 174"/>
                <a:gd name="T39" fmla="*/ 76 h 177"/>
                <a:gd name="T40" fmla="*/ 52 w 174"/>
                <a:gd name="T41" fmla="*/ 53 h 177"/>
                <a:gd name="T42" fmla="*/ 51 w 174"/>
                <a:gd name="T43" fmla="*/ 27 h 177"/>
                <a:gd name="T44" fmla="*/ 11 w 174"/>
                <a:gd name="T45" fmla="*/ 48 h 177"/>
                <a:gd name="T46" fmla="*/ 28 w 174"/>
                <a:gd name="T47" fmla="*/ 88 h 177"/>
                <a:gd name="T48" fmla="*/ 20 w 174"/>
                <a:gd name="T49" fmla="*/ 145 h 177"/>
                <a:gd name="T50" fmla="*/ 15 w 174"/>
                <a:gd name="T51" fmla="*/ 108 h 177"/>
                <a:gd name="T52" fmla="*/ 20 w 174"/>
                <a:gd name="T53" fmla="*/ 162 h 177"/>
                <a:gd name="T54" fmla="*/ 53 w 174"/>
                <a:gd name="T55" fmla="*/ 130 h 177"/>
                <a:gd name="T56" fmla="*/ 66 w 174"/>
                <a:gd name="T57" fmla="*/ 162 h 177"/>
                <a:gd name="T58" fmla="*/ 116 w 174"/>
                <a:gd name="T59" fmla="*/ 159 h 177"/>
                <a:gd name="T60" fmla="*/ 122 w 174"/>
                <a:gd name="T61" fmla="*/ 164 h 177"/>
                <a:gd name="T62" fmla="*/ 152 w 174"/>
                <a:gd name="T63" fmla="*/ 171 h 177"/>
                <a:gd name="T64" fmla="*/ 172 w 174"/>
                <a:gd name="T65" fmla="*/ 163 h 177"/>
                <a:gd name="T66" fmla="*/ 43 w 174"/>
                <a:gd name="T67" fmla="*/ 119 h 177"/>
                <a:gd name="T68" fmla="*/ 57 w 174"/>
                <a:gd name="T69" fmla="*/ 97 h 177"/>
                <a:gd name="T70" fmla="*/ 78 w 174"/>
                <a:gd name="T71" fmla="*/ 131 h 177"/>
                <a:gd name="T72" fmla="*/ 73 w 174"/>
                <a:gd name="T73" fmla="*/ 149 h 177"/>
                <a:gd name="T74" fmla="*/ 82 w 174"/>
                <a:gd name="T75" fmla="*/ 155 h 177"/>
                <a:gd name="T76" fmla="*/ 90 w 174"/>
                <a:gd name="T77" fmla="*/ 14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4" h="177">
                  <a:moveTo>
                    <a:pt x="159" y="160"/>
                  </a:moveTo>
                  <a:cubicBezTo>
                    <a:pt x="158" y="160"/>
                    <a:pt x="145" y="155"/>
                    <a:pt x="128" y="153"/>
                  </a:cubicBezTo>
                  <a:cubicBezTo>
                    <a:pt x="127" y="150"/>
                    <a:pt x="127" y="150"/>
                    <a:pt x="127" y="150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4" y="144"/>
                    <a:pt x="121" y="142"/>
                  </a:cubicBezTo>
                  <a:cubicBezTo>
                    <a:pt x="118" y="140"/>
                    <a:pt x="109" y="140"/>
                    <a:pt x="107" y="131"/>
                  </a:cubicBezTo>
                  <a:cubicBezTo>
                    <a:pt x="108" y="126"/>
                    <a:pt x="111" y="125"/>
                    <a:pt x="112" y="120"/>
                  </a:cubicBezTo>
                  <a:cubicBezTo>
                    <a:pt x="113" y="115"/>
                    <a:pt x="126" y="103"/>
                    <a:pt x="126" y="90"/>
                  </a:cubicBezTo>
                  <a:cubicBezTo>
                    <a:pt x="127" y="78"/>
                    <a:pt x="113" y="75"/>
                    <a:pt x="107" y="76"/>
                  </a:cubicBezTo>
                  <a:cubicBezTo>
                    <a:pt x="107" y="76"/>
                    <a:pt x="107" y="116"/>
                    <a:pt x="94" y="122"/>
                  </a:cubicBezTo>
                  <a:cubicBezTo>
                    <a:pt x="94" y="122"/>
                    <a:pt x="84" y="111"/>
                    <a:pt x="80" y="109"/>
                  </a:cubicBezTo>
                  <a:cubicBezTo>
                    <a:pt x="77" y="107"/>
                    <a:pt x="68" y="107"/>
                    <a:pt x="63" y="113"/>
                  </a:cubicBezTo>
                  <a:cubicBezTo>
                    <a:pt x="63" y="113"/>
                    <a:pt x="63" y="104"/>
                    <a:pt x="69" y="96"/>
                  </a:cubicBezTo>
                  <a:cubicBezTo>
                    <a:pt x="74" y="87"/>
                    <a:pt x="77" y="78"/>
                    <a:pt x="77" y="77"/>
                  </a:cubicBezTo>
                  <a:cubicBezTo>
                    <a:pt x="77" y="76"/>
                    <a:pt x="84" y="83"/>
                    <a:pt x="89" y="82"/>
                  </a:cubicBezTo>
                  <a:cubicBezTo>
                    <a:pt x="93" y="80"/>
                    <a:pt x="110" y="55"/>
                    <a:pt x="129" y="60"/>
                  </a:cubicBezTo>
                  <a:cubicBezTo>
                    <a:pt x="129" y="60"/>
                    <a:pt x="130" y="57"/>
                    <a:pt x="133" y="55"/>
                  </a:cubicBezTo>
                  <a:cubicBezTo>
                    <a:pt x="137" y="54"/>
                    <a:pt x="142" y="55"/>
                    <a:pt x="143" y="54"/>
                  </a:cubicBezTo>
                  <a:cubicBezTo>
                    <a:pt x="144" y="54"/>
                    <a:pt x="145" y="51"/>
                    <a:pt x="145" y="47"/>
                  </a:cubicBezTo>
                  <a:cubicBezTo>
                    <a:pt x="144" y="44"/>
                    <a:pt x="134" y="37"/>
                    <a:pt x="134" y="37"/>
                  </a:cubicBezTo>
                  <a:cubicBezTo>
                    <a:pt x="134" y="37"/>
                    <a:pt x="130" y="43"/>
                    <a:pt x="120" y="43"/>
                  </a:cubicBezTo>
                  <a:cubicBezTo>
                    <a:pt x="120" y="43"/>
                    <a:pt x="120" y="46"/>
                    <a:pt x="113" y="50"/>
                  </a:cubicBezTo>
                  <a:cubicBezTo>
                    <a:pt x="106" y="53"/>
                    <a:pt x="105" y="57"/>
                    <a:pt x="105" y="58"/>
                  </a:cubicBezTo>
                  <a:cubicBezTo>
                    <a:pt x="100" y="58"/>
                    <a:pt x="100" y="58"/>
                    <a:pt x="100" y="58"/>
                  </a:cubicBezTo>
                  <a:cubicBezTo>
                    <a:pt x="100" y="58"/>
                    <a:pt x="99" y="50"/>
                    <a:pt x="107" y="41"/>
                  </a:cubicBezTo>
                  <a:cubicBezTo>
                    <a:pt x="114" y="32"/>
                    <a:pt x="127" y="18"/>
                    <a:pt x="123" y="6"/>
                  </a:cubicBezTo>
                  <a:cubicBezTo>
                    <a:pt x="121" y="0"/>
                    <a:pt x="106" y="2"/>
                    <a:pt x="104" y="9"/>
                  </a:cubicBezTo>
                  <a:cubicBezTo>
                    <a:pt x="102" y="13"/>
                    <a:pt x="101" y="18"/>
                    <a:pt x="99" y="19"/>
                  </a:cubicBezTo>
                  <a:cubicBezTo>
                    <a:pt x="99" y="19"/>
                    <a:pt x="102" y="24"/>
                    <a:pt x="101" y="26"/>
                  </a:cubicBezTo>
                  <a:cubicBezTo>
                    <a:pt x="100" y="29"/>
                    <a:pt x="91" y="38"/>
                    <a:pt x="90" y="45"/>
                  </a:cubicBezTo>
                  <a:cubicBezTo>
                    <a:pt x="89" y="52"/>
                    <a:pt x="90" y="59"/>
                    <a:pt x="80" y="61"/>
                  </a:cubicBezTo>
                  <a:cubicBezTo>
                    <a:pt x="80" y="61"/>
                    <a:pt x="85" y="63"/>
                    <a:pt x="84" y="65"/>
                  </a:cubicBezTo>
                  <a:cubicBezTo>
                    <a:pt x="84" y="67"/>
                    <a:pt x="83" y="71"/>
                    <a:pt x="77" y="70"/>
                  </a:cubicBezTo>
                  <a:cubicBezTo>
                    <a:pt x="77" y="70"/>
                    <a:pt x="73" y="76"/>
                    <a:pt x="70" y="79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66" y="85"/>
                    <a:pt x="63" y="85"/>
                    <a:pt x="61" y="78"/>
                  </a:cubicBezTo>
                  <a:cubicBezTo>
                    <a:pt x="59" y="72"/>
                    <a:pt x="51" y="77"/>
                    <a:pt x="50" y="78"/>
                  </a:cubicBezTo>
                  <a:cubicBezTo>
                    <a:pt x="49" y="80"/>
                    <a:pt x="42" y="81"/>
                    <a:pt x="44" y="76"/>
                  </a:cubicBezTo>
                  <a:cubicBezTo>
                    <a:pt x="45" y="72"/>
                    <a:pt x="44" y="65"/>
                    <a:pt x="48" y="63"/>
                  </a:cubicBezTo>
                  <a:cubicBezTo>
                    <a:pt x="48" y="63"/>
                    <a:pt x="47" y="57"/>
                    <a:pt x="52" y="53"/>
                  </a:cubicBezTo>
                  <a:cubicBezTo>
                    <a:pt x="57" y="49"/>
                    <a:pt x="67" y="42"/>
                    <a:pt x="66" y="35"/>
                  </a:cubicBezTo>
                  <a:cubicBezTo>
                    <a:pt x="64" y="28"/>
                    <a:pt x="54" y="26"/>
                    <a:pt x="51" y="27"/>
                  </a:cubicBezTo>
                  <a:cubicBezTo>
                    <a:pt x="51" y="27"/>
                    <a:pt x="49" y="37"/>
                    <a:pt x="35" y="39"/>
                  </a:cubicBezTo>
                  <a:cubicBezTo>
                    <a:pt x="22" y="40"/>
                    <a:pt x="13" y="36"/>
                    <a:pt x="11" y="48"/>
                  </a:cubicBezTo>
                  <a:cubicBezTo>
                    <a:pt x="11" y="48"/>
                    <a:pt x="6" y="68"/>
                    <a:pt x="31" y="68"/>
                  </a:cubicBezTo>
                  <a:cubicBezTo>
                    <a:pt x="31" y="68"/>
                    <a:pt x="33" y="73"/>
                    <a:pt x="28" y="88"/>
                  </a:cubicBezTo>
                  <a:cubicBezTo>
                    <a:pt x="24" y="103"/>
                    <a:pt x="21" y="119"/>
                    <a:pt x="29" y="132"/>
                  </a:cubicBezTo>
                  <a:cubicBezTo>
                    <a:pt x="34" y="140"/>
                    <a:pt x="20" y="145"/>
                    <a:pt x="20" y="145"/>
                  </a:cubicBezTo>
                  <a:cubicBezTo>
                    <a:pt x="20" y="145"/>
                    <a:pt x="17" y="140"/>
                    <a:pt x="18" y="133"/>
                  </a:cubicBezTo>
                  <a:cubicBezTo>
                    <a:pt x="20" y="125"/>
                    <a:pt x="22" y="109"/>
                    <a:pt x="15" y="108"/>
                  </a:cubicBezTo>
                  <a:cubicBezTo>
                    <a:pt x="7" y="108"/>
                    <a:pt x="0" y="126"/>
                    <a:pt x="1" y="135"/>
                  </a:cubicBezTo>
                  <a:cubicBezTo>
                    <a:pt x="1" y="144"/>
                    <a:pt x="4" y="161"/>
                    <a:pt x="20" y="162"/>
                  </a:cubicBezTo>
                  <a:cubicBezTo>
                    <a:pt x="32" y="162"/>
                    <a:pt x="39" y="152"/>
                    <a:pt x="39" y="152"/>
                  </a:cubicBezTo>
                  <a:cubicBezTo>
                    <a:pt x="39" y="152"/>
                    <a:pt x="46" y="133"/>
                    <a:pt x="53" y="130"/>
                  </a:cubicBezTo>
                  <a:cubicBezTo>
                    <a:pt x="53" y="130"/>
                    <a:pt x="54" y="119"/>
                    <a:pt x="59" y="117"/>
                  </a:cubicBezTo>
                  <a:cubicBezTo>
                    <a:pt x="59" y="117"/>
                    <a:pt x="55" y="160"/>
                    <a:pt x="66" y="162"/>
                  </a:cubicBezTo>
                  <a:cubicBezTo>
                    <a:pt x="76" y="165"/>
                    <a:pt x="92" y="150"/>
                    <a:pt x="98" y="144"/>
                  </a:cubicBezTo>
                  <a:cubicBezTo>
                    <a:pt x="98" y="144"/>
                    <a:pt x="107" y="160"/>
                    <a:pt x="116" y="159"/>
                  </a:cubicBezTo>
                  <a:cubicBezTo>
                    <a:pt x="116" y="159"/>
                    <a:pt x="117" y="162"/>
                    <a:pt x="119" y="163"/>
                  </a:cubicBezTo>
                  <a:cubicBezTo>
                    <a:pt x="121" y="165"/>
                    <a:pt x="122" y="164"/>
                    <a:pt x="122" y="164"/>
                  </a:cubicBezTo>
                  <a:cubicBezTo>
                    <a:pt x="122" y="164"/>
                    <a:pt x="124" y="176"/>
                    <a:pt x="133" y="176"/>
                  </a:cubicBezTo>
                  <a:cubicBezTo>
                    <a:pt x="142" y="177"/>
                    <a:pt x="142" y="171"/>
                    <a:pt x="152" y="171"/>
                  </a:cubicBezTo>
                  <a:cubicBezTo>
                    <a:pt x="152" y="171"/>
                    <a:pt x="155" y="170"/>
                    <a:pt x="156" y="169"/>
                  </a:cubicBezTo>
                  <a:cubicBezTo>
                    <a:pt x="157" y="168"/>
                    <a:pt x="170" y="170"/>
                    <a:pt x="172" y="163"/>
                  </a:cubicBezTo>
                  <a:cubicBezTo>
                    <a:pt x="174" y="158"/>
                    <a:pt x="162" y="161"/>
                    <a:pt x="159" y="160"/>
                  </a:cubicBezTo>
                  <a:close/>
                  <a:moveTo>
                    <a:pt x="43" y="119"/>
                  </a:moveTo>
                  <a:cubicBezTo>
                    <a:pt x="43" y="119"/>
                    <a:pt x="41" y="97"/>
                    <a:pt x="4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3" y="112"/>
                    <a:pt x="43" y="119"/>
                  </a:cubicBezTo>
                  <a:close/>
                  <a:moveTo>
                    <a:pt x="78" y="131"/>
                  </a:moveTo>
                  <a:cubicBezTo>
                    <a:pt x="78" y="131"/>
                    <a:pt x="88" y="131"/>
                    <a:pt x="87" y="137"/>
                  </a:cubicBezTo>
                  <a:cubicBezTo>
                    <a:pt x="86" y="143"/>
                    <a:pt x="73" y="149"/>
                    <a:pt x="73" y="149"/>
                  </a:cubicBezTo>
                  <a:cubicBezTo>
                    <a:pt x="73" y="149"/>
                    <a:pt x="70" y="137"/>
                    <a:pt x="78" y="131"/>
                  </a:cubicBezTo>
                  <a:close/>
                  <a:moveTo>
                    <a:pt x="82" y="155"/>
                  </a:moveTo>
                  <a:cubicBezTo>
                    <a:pt x="82" y="155"/>
                    <a:pt x="80" y="150"/>
                    <a:pt x="87" y="146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87" y="153"/>
                    <a:pt x="82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0">
              <a:extLst>
                <a:ext uri="{FF2B5EF4-FFF2-40B4-BE49-F238E27FC236}">
                  <a16:creationId xmlns:a16="http://schemas.microsoft.com/office/drawing/2014/main" xmlns="" id="{E1A34D64-10BF-447A-BA95-CB71B1A242E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6823" y="5875725"/>
              <a:ext cx="48611" cy="52022"/>
            </a:xfrm>
            <a:custGeom>
              <a:avLst/>
              <a:gdLst>
                <a:gd name="T0" fmla="*/ 1 w 35"/>
                <a:gd name="T1" fmla="*/ 12 h 37"/>
                <a:gd name="T2" fmla="*/ 11 w 35"/>
                <a:gd name="T3" fmla="*/ 0 h 37"/>
                <a:gd name="T4" fmla="*/ 25 w 35"/>
                <a:gd name="T5" fmla="*/ 9 h 37"/>
                <a:gd name="T6" fmla="*/ 33 w 35"/>
                <a:gd name="T7" fmla="*/ 24 h 37"/>
                <a:gd name="T8" fmla="*/ 21 w 35"/>
                <a:gd name="T9" fmla="*/ 36 h 37"/>
                <a:gd name="T10" fmla="*/ 6 w 35"/>
                <a:gd name="T11" fmla="*/ 33 h 37"/>
                <a:gd name="T12" fmla="*/ 6 w 35"/>
                <a:gd name="T13" fmla="*/ 28 h 37"/>
                <a:gd name="T14" fmla="*/ 0 w 35"/>
                <a:gd name="T15" fmla="*/ 20 h 37"/>
                <a:gd name="T16" fmla="*/ 4 w 35"/>
                <a:gd name="T17" fmla="*/ 16 h 37"/>
                <a:gd name="T18" fmla="*/ 1 w 35"/>
                <a:gd name="T1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7">
                  <a:moveTo>
                    <a:pt x="1" y="12"/>
                  </a:moveTo>
                  <a:cubicBezTo>
                    <a:pt x="1" y="12"/>
                    <a:pt x="1" y="0"/>
                    <a:pt x="11" y="0"/>
                  </a:cubicBezTo>
                  <a:cubicBezTo>
                    <a:pt x="20" y="0"/>
                    <a:pt x="22" y="6"/>
                    <a:pt x="25" y="9"/>
                  </a:cubicBezTo>
                  <a:cubicBezTo>
                    <a:pt x="29" y="12"/>
                    <a:pt x="35" y="18"/>
                    <a:pt x="33" y="24"/>
                  </a:cubicBezTo>
                  <a:cubicBezTo>
                    <a:pt x="31" y="30"/>
                    <a:pt x="25" y="35"/>
                    <a:pt x="21" y="36"/>
                  </a:cubicBezTo>
                  <a:cubicBezTo>
                    <a:pt x="18" y="37"/>
                    <a:pt x="6" y="33"/>
                    <a:pt x="6" y="33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0" y="23"/>
                    <a:pt x="0" y="20"/>
                  </a:cubicBezTo>
                  <a:cubicBezTo>
                    <a:pt x="1" y="17"/>
                    <a:pt x="3" y="17"/>
                    <a:pt x="4" y="16"/>
                  </a:cubicBezTo>
                  <a:cubicBezTo>
                    <a:pt x="4" y="14"/>
                    <a:pt x="2" y="13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61">
              <a:extLst>
                <a:ext uri="{FF2B5EF4-FFF2-40B4-BE49-F238E27FC236}">
                  <a16:creationId xmlns:a16="http://schemas.microsoft.com/office/drawing/2014/main" xmlns="" id="{6676C759-91EB-4D36-A36D-0CF1B53420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3411" y="5948216"/>
              <a:ext cx="41788" cy="51170"/>
            </a:xfrm>
            <a:custGeom>
              <a:avLst/>
              <a:gdLst>
                <a:gd name="T0" fmla="*/ 1 w 30"/>
                <a:gd name="T1" fmla="*/ 10 h 36"/>
                <a:gd name="T2" fmla="*/ 9 w 30"/>
                <a:gd name="T3" fmla="*/ 0 h 36"/>
                <a:gd name="T4" fmla="*/ 29 w 30"/>
                <a:gd name="T5" fmla="*/ 18 h 36"/>
                <a:gd name="T6" fmla="*/ 11 w 30"/>
                <a:gd name="T7" fmla="*/ 36 h 36"/>
                <a:gd name="T8" fmla="*/ 9 w 30"/>
                <a:gd name="T9" fmla="*/ 31 h 36"/>
                <a:gd name="T10" fmla="*/ 6 w 30"/>
                <a:gd name="T11" fmla="*/ 30 h 36"/>
                <a:gd name="T12" fmla="*/ 1 w 30"/>
                <a:gd name="T13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1" y="10"/>
                  </a:moveTo>
                  <a:cubicBezTo>
                    <a:pt x="1" y="10"/>
                    <a:pt x="0" y="0"/>
                    <a:pt x="9" y="0"/>
                  </a:cubicBezTo>
                  <a:cubicBezTo>
                    <a:pt x="19" y="0"/>
                    <a:pt x="30" y="14"/>
                    <a:pt x="29" y="18"/>
                  </a:cubicBezTo>
                  <a:cubicBezTo>
                    <a:pt x="29" y="23"/>
                    <a:pt x="22" y="32"/>
                    <a:pt x="11" y="3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7" y="24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62">
              <a:extLst>
                <a:ext uri="{FF2B5EF4-FFF2-40B4-BE49-F238E27FC236}">
                  <a16:creationId xmlns:a16="http://schemas.microsoft.com/office/drawing/2014/main" xmlns="" id="{8AC9D365-6BE9-48FD-A96C-9795BB3F5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472" y="5839907"/>
              <a:ext cx="197856" cy="264376"/>
            </a:xfrm>
            <a:custGeom>
              <a:avLst/>
              <a:gdLst>
                <a:gd name="T0" fmla="*/ 49 w 142"/>
                <a:gd name="T1" fmla="*/ 82 h 188"/>
                <a:gd name="T2" fmla="*/ 33 w 142"/>
                <a:gd name="T3" fmla="*/ 112 h 188"/>
                <a:gd name="T4" fmla="*/ 25 w 142"/>
                <a:gd name="T5" fmla="*/ 129 h 188"/>
                <a:gd name="T6" fmla="*/ 11 w 142"/>
                <a:gd name="T7" fmla="*/ 152 h 188"/>
                <a:gd name="T8" fmla="*/ 6 w 142"/>
                <a:gd name="T9" fmla="*/ 152 h 188"/>
                <a:gd name="T10" fmla="*/ 0 w 142"/>
                <a:gd name="T11" fmla="*/ 170 h 188"/>
                <a:gd name="T12" fmla="*/ 19 w 142"/>
                <a:gd name="T13" fmla="*/ 188 h 188"/>
                <a:gd name="T14" fmla="*/ 32 w 142"/>
                <a:gd name="T15" fmla="*/ 172 h 188"/>
                <a:gd name="T16" fmla="*/ 52 w 142"/>
                <a:gd name="T17" fmla="*/ 100 h 188"/>
                <a:gd name="T18" fmla="*/ 64 w 142"/>
                <a:gd name="T19" fmla="*/ 92 h 188"/>
                <a:gd name="T20" fmla="*/ 81 w 142"/>
                <a:gd name="T21" fmla="*/ 82 h 188"/>
                <a:gd name="T22" fmla="*/ 91 w 142"/>
                <a:gd name="T23" fmla="*/ 96 h 188"/>
                <a:gd name="T24" fmla="*/ 100 w 142"/>
                <a:gd name="T25" fmla="*/ 91 h 188"/>
                <a:gd name="T26" fmla="*/ 99 w 142"/>
                <a:gd name="T27" fmla="*/ 98 h 188"/>
                <a:gd name="T28" fmla="*/ 89 w 142"/>
                <a:gd name="T29" fmla="*/ 114 h 188"/>
                <a:gd name="T30" fmla="*/ 86 w 142"/>
                <a:gd name="T31" fmla="*/ 128 h 188"/>
                <a:gd name="T32" fmla="*/ 88 w 142"/>
                <a:gd name="T33" fmla="*/ 154 h 188"/>
                <a:gd name="T34" fmla="*/ 104 w 142"/>
                <a:gd name="T35" fmla="*/ 141 h 188"/>
                <a:gd name="T36" fmla="*/ 124 w 142"/>
                <a:gd name="T37" fmla="*/ 146 h 188"/>
                <a:gd name="T38" fmla="*/ 115 w 142"/>
                <a:gd name="T39" fmla="*/ 115 h 188"/>
                <a:gd name="T40" fmla="*/ 107 w 142"/>
                <a:gd name="T41" fmla="*/ 129 h 188"/>
                <a:gd name="T42" fmla="*/ 97 w 142"/>
                <a:gd name="T43" fmla="*/ 129 h 188"/>
                <a:gd name="T44" fmla="*/ 100 w 142"/>
                <a:gd name="T45" fmla="*/ 116 h 188"/>
                <a:gd name="T46" fmla="*/ 123 w 142"/>
                <a:gd name="T47" fmla="*/ 80 h 188"/>
                <a:gd name="T48" fmla="*/ 108 w 142"/>
                <a:gd name="T49" fmla="*/ 76 h 188"/>
                <a:gd name="T50" fmla="*/ 102 w 142"/>
                <a:gd name="T51" fmla="*/ 65 h 188"/>
                <a:gd name="T52" fmla="*/ 121 w 142"/>
                <a:gd name="T53" fmla="*/ 62 h 188"/>
                <a:gd name="T54" fmla="*/ 134 w 142"/>
                <a:gd name="T55" fmla="*/ 51 h 188"/>
                <a:gd name="T56" fmla="*/ 107 w 142"/>
                <a:gd name="T57" fmla="*/ 41 h 188"/>
                <a:gd name="T58" fmla="*/ 117 w 142"/>
                <a:gd name="T59" fmla="*/ 23 h 188"/>
                <a:gd name="T60" fmla="*/ 104 w 142"/>
                <a:gd name="T61" fmla="*/ 1 h 188"/>
                <a:gd name="T62" fmla="*/ 93 w 142"/>
                <a:gd name="T63" fmla="*/ 12 h 188"/>
                <a:gd name="T64" fmla="*/ 95 w 142"/>
                <a:gd name="T65" fmla="*/ 30 h 188"/>
                <a:gd name="T66" fmla="*/ 74 w 142"/>
                <a:gd name="T67" fmla="*/ 66 h 188"/>
                <a:gd name="T68" fmla="*/ 64 w 142"/>
                <a:gd name="T69" fmla="*/ 69 h 188"/>
                <a:gd name="T70" fmla="*/ 49 w 142"/>
                <a:gd name="T71" fmla="*/ 8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2" h="188">
                  <a:moveTo>
                    <a:pt x="49" y="82"/>
                  </a:moveTo>
                  <a:cubicBezTo>
                    <a:pt x="49" y="82"/>
                    <a:pt x="52" y="93"/>
                    <a:pt x="33" y="112"/>
                  </a:cubicBezTo>
                  <a:cubicBezTo>
                    <a:pt x="33" y="112"/>
                    <a:pt x="34" y="122"/>
                    <a:pt x="25" y="129"/>
                  </a:cubicBezTo>
                  <a:cubicBezTo>
                    <a:pt x="25" y="129"/>
                    <a:pt x="28" y="138"/>
                    <a:pt x="11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0" y="156"/>
                    <a:pt x="0" y="170"/>
                  </a:cubicBezTo>
                  <a:cubicBezTo>
                    <a:pt x="1" y="183"/>
                    <a:pt x="9" y="187"/>
                    <a:pt x="19" y="188"/>
                  </a:cubicBezTo>
                  <a:cubicBezTo>
                    <a:pt x="29" y="188"/>
                    <a:pt x="32" y="184"/>
                    <a:pt x="32" y="172"/>
                  </a:cubicBezTo>
                  <a:cubicBezTo>
                    <a:pt x="32" y="154"/>
                    <a:pt x="47" y="141"/>
                    <a:pt x="52" y="100"/>
                  </a:cubicBezTo>
                  <a:cubicBezTo>
                    <a:pt x="52" y="100"/>
                    <a:pt x="53" y="95"/>
                    <a:pt x="64" y="92"/>
                  </a:cubicBezTo>
                  <a:cubicBezTo>
                    <a:pt x="76" y="90"/>
                    <a:pt x="81" y="82"/>
                    <a:pt x="81" y="82"/>
                  </a:cubicBezTo>
                  <a:cubicBezTo>
                    <a:pt x="81" y="82"/>
                    <a:pt x="83" y="96"/>
                    <a:pt x="91" y="96"/>
                  </a:cubicBezTo>
                  <a:cubicBezTo>
                    <a:pt x="98" y="95"/>
                    <a:pt x="97" y="90"/>
                    <a:pt x="100" y="91"/>
                  </a:cubicBezTo>
                  <a:cubicBezTo>
                    <a:pt x="103" y="91"/>
                    <a:pt x="103" y="94"/>
                    <a:pt x="99" y="98"/>
                  </a:cubicBezTo>
                  <a:cubicBezTo>
                    <a:pt x="95" y="102"/>
                    <a:pt x="95" y="111"/>
                    <a:pt x="89" y="114"/>
                  </a:cubicBezTo>
                  <a:cubicBezTo>
                    <a:pt x="89" y="114"/>
                    <a:pt x="90" y="122"/>
                    <a:pt x="86" y="128"/>
                  </a:cubicBezTo>
                  <a:cubicBezTo>
                    <a:pt x="82" y="133"/>
                    <a:pt x="75" y="149"/>
                    <a:pt x="88" y="154"/>
                  </a:cubicBezTo>
                  <a:cubicBezTo>
                    <a:pt x="95" y="156"/>
                    <a:pt x="96" y="143"/>
                    <a:pt x="104" y="141"/>
                  </a:cubicBezTo>
                  <a:cubicBezTo>
                    <a:pt x="112" y="139"/>
                    <a:pt x="106" y="147"/>
                    <a:pt x="124" y="146"/>
                  </a:cubicBezTo>
                  <a:cubicBezTo>
                    <a:pt x="142" y="145"/>
                    <a:pt x="139" y="122"/>
                    <a:pt x="115" y="115"/>
                  </a:cubicBezTo>
                  <a:cubicBezTo>
                    <a:pt x="115" y="115"/>
                    <a:pt x="110" y="115"/>
                    <a:pt x="107" y="129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7" y="129"/>
                    <a:pt x="97" y="121"/>
                    <a:pt x="100" y="116"/>
                  </a:cubicBezTo>
                  <a:cubicBezTo>
                    <a:pt x="105" y="107"/>
                    <a:pt x="123" y="90"/>
                    <a:pt x="123" y="80"/>
                  </a:cubicBezTo>
                  <a:cubicBezTo>
                    <a:pt x="123" y="75"/>
                    <a:pt x="108" y="76"/>
                    <a:pt x="108" y="76"/>
                  </a:cubicBezTo>
                  <a:cubicBezTo>
                    <a:pt x="108" y="76"/>
                    <a:pt x="100" y="73"/>
                    <a:pt x="102" y="65"/>
                  </a:cubicBezTo>
                  <a:cubicBezTo>
                    <a:pt x="103" y="60"/>
                    <a:pt x="116" y="57"/>
                    <a:pt x="121" y="62"/>
                  </a:cubicBezTo>
                  <a:cubicBezTo>
                    <a:pt x="121" y="62"/>
                    <a:pt x="132" y="63"/>
                    <a:pt x="134" y="51"/>
                  </a:cubicBezTo>
                  <a:cubicBezTo>
                    <a:pt x="135" y="41"/>
                    <a:pt x="113" y="39"/>
                    <a:pt x="107" y="41"/>
                  </a:cubicBezTo>
                  <a:cubicBezTo>
                    <a:pt x="103" y="41"/>
                    <a:pt x="115" y="25"/>
                    <a:pt x="117" y="23"/>
                  </a:cubicBezTo>
                  <a:cubicBezTo>
                    <a:pt x="119" y="21"/>
                    <a:pt x="122" y="1"/>
                    <a:pt x="104" y="1"/>
                  </a:cubicBezTo>
                  <a:cubicBezTo>
                    <a:pt x="104" y="1"/>
                    <a:pt x="92" y="0"/>
                    <a:pt x="93" y="12"/>
                  </a:cubicBezTo>
                  <a:cubicBezTo>
                    <a:pt x="93" y="12"/>
                    <a:pt x="95" y="19"/>
                    <a:pt x="95" y="30"/>
                  </a:cubicBezTo>
                  <a:cubicBezTo>
                    <a:pt x="95" y="40"/>
                    <a:pt x="86" y="59"/>
                    <a:pt x="74" y="66"/>
                  </a:cubicBezTo>
                  <a:cubicBezTo>
                    <a:pt x="74" y="66"/>
                    <a:pt x="69" y="63"/>
                    <a:pt x="64" y="69"/>
                  </a:cubicBezTo>
                  <a:cubicBezTo>
                    <a:pt x="58" y="75"/>
                    <a:pt x="52" y="84"/>
                    <a:pt x="49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63">
              <a:extLst>
                <a:ext uri="{FF2B5EF4-FFF2-40B4-BE49-F238E27FC236}">
                  <a16:creationId xmlns:a16="http://schemas.microsoft.com/office/drawing/2014/main" xmlns="" id="{8E4E67BA-BFC6-489A-BDB1-BCC2207330A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4293" y="5856963"/>
              <a:ext cx="174829" cy="247320"/>
            </a:xfrm>
            <a:custGeom>
              <a:avLst/>
              <a:gdLst>
                <a:gd name="T0" fmla="*/ 63 w 125"/>
                <a:gd name="T1" fmla="*/ 1 h 176"/>
                <a:gd name="T2" fmla="*/ 52 w 125"/>
                <a:gd name="T3" fmla="*/ 14 h 176"/>
                <a:gd name="T4" fmla="*/ 54 w 125"/>
                <a:gd name="T5" fmla="*/ 49 h 176"/>
                <a:gd name="T6" fmla="*/ 7 w 125"/>
                <a:gd name="T7" fmla="*/ 73 h 176"/>
                <a:gd name="T8" fmla="*/ 0 w 125"/>
                <a:gd name="T9" fmla="*/ 86 h 176"/>
                <a:gd name="T10" fmla="*/ 17 w 125"/>
                <a:gd name="T11" fmla="*/ 106 h 176"/>
                <a:gd name="T12" fmla="*/ 34 w 125"/>
                <a:gd name="T13" fmla="*/ 101 h 176"/>
                <a:gd name="T14" fmla="*/ 48 w 125"/>
                <a:gd name="T15" fmla="*/ 76 h 176"/>
                <a:gd name="T16" fmla="*/ 33 w 125"/>
                <a:gd name="T17" fmla="*/ 128 h 176"/>
                <a:gd name="T18" fmla="*/ 21 w 125"/>
                <a:gd name="T19" fmla="*/ 132 h 176"/>
                <a:gd name="T20" fmla="*/ 24 w 125"/>
                <a:gd name="T21" fmla="*/ 168 h 176"/>
                <a:gd name="T22" fmla="*/ 55 w 125"/>
                <a:gd name="T23" fmla="*/ 128 h 176"/>
                <a:gd name="T24" fmla="*/ 65 w 125"/>
                <a:gd name="T25" fmla="*/ 133 h 176"/>
                <a:gd name="T26" fmla="*/ 76 w 125"/>
                <a:gd name="T27" fmla="*/ 139 h 176"/>
                <a:gd name="T28" fmla="*/ 84 w 125"/>
                <a:gd name="T29" fmla="*/ 139 h 176"/>
                <a:gd name="T30" fmla="*/ 95 w 125"/>
                <a:gd name="T31" fmla="*/ 149 h 176"/>
                <a:gd name="T32" fmla="*/ 111 w 125"/>
                <a:gd name="T33" fmla="*/ 160 h 176"/>
                <a:gd name="T34" fmla="*/ 124 w 125"/>
                <a:gd name="T35" fmla="*/ 144 h 176"/>
                <a:gd name="T36" fmla="*/ 105 w 125"/>
                <a:gd name="T37" fmla="*/ 129 h 176"/>
                <a:gd name="T38" fmla="*/ 76 w 125"/>
                <a:gd name="T39" fmla="*/ 112 h 176"/>
                <a:gd name="T40" fmla="*/ 65 w 125"/>
                <a:gd name="T41" fmla="*/ 107 h 176"/>
                <a:gd name="T42" fmla="*/ 58 w 125"/>
                <a:gd name="T43" fmla="*/ 106 h 176"/>
                <a:gd name="T44" fmla="*/ 63 w 125"/>
                <a:gd name="T45" fmla="*/ 68 h 176"/>
                <a:gd name="T46" fmla="*/ 80 w 125"/>
                <a:gd name="T47" fmla="*/ 64 h 176"/>
                <a:gd name="T48" fmla="*/ 102 w 125"/>
                <a:gd name="T49" fmla="*/ 47 h 176"/>
                <a:gd name="T50" fmla="*/ 89 w 125"/>
                <a:gd name="T51" fmla="*/ 39 h 176"/>
                <a:gd name="T52" fmla="*/ 74 w 125"/>
                <a:gd name="T53" fmla="*/ 37 h 176"/>
                <a:gd name="T54" fmla="*/ 65 w 125"/>
                <a:gd name="T55" fmla="*/ 46 h 176"/>
                <a:gd name="T56" fmla="*/ 75 w 125"/>
                <a:gd name="T57" fmla="*/ 24 h 176"/>
                <a:gd name="T58" fmla="*/ 63 w 125"/>
                <a:gd name="T59" fmla="*/ 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5" h="176">
                  <a:moveTo>
                    <a:pt x="63" y="1"/>
                  </a:moveTo>
                  <a:cubicBezTo>
                    <a:pt x="63" y="1"/>
                    <a:pt x="52" y="1"/>
                    <a:pt x="52" y="14"/>
                  </a:cubicBezTo>
                  <a:cubicBezTo>
                    <a:pt x="52" y="27"/>
                    <a:pt x="58" y="36"/>
                    <a:pt x="54" y="49"/>
                  </a:cubicBezTo>
                  <a:cubicBezTo>
                    <a:pt x="49" y="63"/>
                    <a:pt x="22" y="74"/>
                    <a:pt x="7" y="73"/>
                  </a:cubicBezTo>
                  <a:cubicBezTo>
                    <a:pt x="7" y="73"/>
                    <a:pt x="0" y="76"/>
                    <a:pt x="0" y="86"/>
                  </a:cubicBezTo>
                  <a:cubicBezTo>
                    <a:pt x="0" y="95"/>
                    <a:pt x="9" y="105"/>
                    <a:pt x="17" y="106"/>
                  </a:cubicBezTo>
                  <a:cubicBezTo>
                    <a:pt x="25" y="106"/>
                    <a:pt x="29" y="101"/>
                    <a:pt x="34" y="101"/>
                  </a:cubicBezTo>
                  <a:cubicBezTo>
                    <a:pt x="34" y="101"/>
                    <a:pt x="42" y="78"/>
                    <a:pt x="48" y="76"/>
                  </a:cubicBezTo>
                  <a:cubicBezTo>
                    <a:pt x="48" y="76"/>
                    <a:pt x="41" y="118"/>
                    <a:pt x="33" y="128"/>
                  </a:cubicBezTo>
                  <a:cubicBezTo>
                    <a:pt x="33" y="128"/>
                    <a:pt x="24" y="123"/>
                    <a:pt x="21" y="132"/>
                  </a:cubicBezTo>
                  <a:cubicBezTo>
                    <a:pt x="18" y="141"/>
                    <a:pt x="8" y="160"/>
                    <a:pt x="24" y="168"/>
                  </a:cubicBezTo>
                  <a:cubicBezTo>
                    <a:pt x="40" y="176"/>
                    <a:pt x="51" y="133"/>
                    <a:pt x="55" y="128"/>
                  </a:cubicBezTo>
                  <a:cubicBezTo>
                    <a:pt x="55" y="128"/>
                    <a:pt x="60" y="132"/>
                    <a:pt x="65" y="133"/>
                  </a:cubicBezTo>
                  <a:cubicBezTo>
                    <a:pt x="70" y="133"/>
                    <a:pt x="76" y="138"/>
                    <a:pt x="76" y="139"/>
                  </a:cubicBezTo>
                  <a:cubicBezTo>
                    <a:pt x="76" y="140"/>
                    <a:pt x="84" y="139"/>
                    <a:pt x="84" y="139"/>
                  </a:cubicBezTo>
                  <a:cubicBezTo>
                    <a:pt x="84" y="139"/>
                    <a:pt x="90" y="142"/>
                    <a:pt x="95" y="149"/>
                  </a:cubicBezTo>
                  <a:cubicBezTo>
                    <a:pt x="100" y="156"/>
                    <a:pt x="104" y="160"/>
                    <a:pt x="111" y="160"/>
                  </a:cubicBezTo>
                  <a:cubicBezTo>
                    <a:pt x="118" y="160"/>
                    <a:pt x="125" y="155"/>
                    <a:pt x="124" y="144"/>
                  </a:cubicBezTo>
                  <a:cubicBezTo>
                    <a:pt x="124" y="134"/>
                    <a:pt x="116" y="129"/>
                    <a:pt x="105" y="129"/>
                  </a:cubicBezTo>
                  <a:cubicBezTo>
                    <a:pt x="105" y="129"/>
                    <a:pt x="84" y="121"/>
                    <a:pt x="76" y="112"/>
                  </a:cubicBezTo>
                  <a:cubicBezTo>
                    <a:pt x="76" y="112"/>
                    <a:pt x="69" y="110"/>
                    <a:pt x="65" y="107"/>
                  </a:cubicBezTo>
                  <a:cubicBezTo>
                    <a:pt x="62" y="105"/>
                    <a:pt x="58" y="106"/>
                    <a:pt x="58" y="106"/>
                  </a:cubicBezTo>
                  <a:cubicBezTo>
                    <a:pt x="58" y="106"/>
                    <a:pt x="61" y="71"/>
                    <a:pt x="63" y="68"/>
                  </a:cubicBezTo>
                  <a:cubicBezTo>
                    <a:pt x="65" y="64"/>
                    <a:pt x="67" y="60"/>
                    <a:pt x="80" y="64"/>
                  </a:cubicBezTo>
                  <a:cubicBezTo>
                    <a:pt x="92" y="69"/>
                    <a:pt x="101" y="54"/>
                    <a:pt x="102" y="47"/>
                  </a:cubicBezTo>
                  <a:cubicBezTo>
                    <a:pt x="102" y="47"/>
                    <a:pt x="97" y="41"/>
                    <a:pt x="89" y="39"/>
                  </a:cubicBezTo>
                  <a:cubicBezTo>
                    <a:pt x="81" y="38"/>
                    <a:pt x="74" y="37"/>
                    <a:pt x="74" y="37"/>
                  </a:cubicBezTo>
                  <a:cubicBezTo>
                    <a:pt x="74" y="37"/>
                    <a:pt x="72" y="46"/>
                    <a:pt x="65" y="46"/>
                  </a:cubicBezTo>
                  <a:cubicBezTo>
                    <a:pt x="65" y="46"/>
                    <a:pt x="73" y="30"/>
                    <a:pt x="75" y="24"/>
                  </a:cubicBezTo>
                  <a:cubicBezTo>
                    <a:pt x="77" y="18"/>
                    <a:pt x="80" y="0"/>
                    <a:pt x="6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64">
              <a:extLst>
                <a:ext uri="{FF2B5EF4-FFF2-40B4-BE49-F238E27FC236}">
                  <a16:creationId xmlns:a16="http://schemas.microsoft.com/office/drawing/2014/main" xmlns="" id="{8FA85D33-0215-4619-BD55-04C177D950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89824" y="5826261"/>
              <a:ext cx="204678" cy="323221"/>
            </a:xfrm>
            <a:custGeom>
              <a:avLst/>
              <a:gdLst>
                <a:gd name="T0" fmla="*/ 109 w 147"/>
                <a:gd name="T1" fmla="*/ 88 h 230"/>
                <a:gd name="T2" fmla="*/ 101 w 147"/>
                <a:gd name="T3" fmla="*/ 74 h 230"/>
                <a:gd name="T4" fmla="*/ 109 w 147"/>
                <a:gd name="T5" fmla="*/ 42 h 230"/>
                <a:gd name="T6" fmla="*/ 116 w 147"/>
                <a:gd name="T7" fmla="*/ 20 h 230"/>
                <a:gd name="T8" fmla="*/ 103 w 147"/>
                <a:gd name="T9" fmla="*/ 4 h 230"/>
                <a:gd name="T10" fmla="*/ 93 w 147"/>
                <a:gd name="T11" fmla="*/ 7 h 230"/>
                <a:gd name="T12" fmla="*/ 88 w 147"/>
                <a:gd name="T13" fmla="*/ 44 h 230"/>
                <a:gd name="T14" fmla="*/ 80 w 147"/>
                <a:gd name="T15" fmla="*/ 56 h 230"/>
                <a:gd name="T16" fmla="*/ 67 w 147"/>
                <a:gd name="T17" fmla="*/ 69 h 230"/>
                <a:gd name="T18" fmla="*/ 62 w 147"/>
                <a:gd name="T19" fmla="*/ 26 h 230"/>
                <a:gd name="T20" fmla="*/ 54 w 147"/>
                <a:gd name="T21" fmla="*/ 34 h 230"/>
                <a:gd name="T22" fmla="*/ 53 w 147"/>
                <a:gd name="T23" fmla="*/ 40 h 230"/>
                <a:gd name="T24" fmla="*/ 49 w 147"/>
                <a:gd name="T25" fmla="*/ 61 h 230"/>
                <a:gd name="T26" fmla="*/ 30 w 147"/>
                <a:gd name="T27" fmla="*/ 27 h 230"/>
                <a:gd name="T28" fmla="*/ 28 w 147"/>
                <a:gd name="T29" fmla="*/ 54 h 230"/>
                <a:gd name="T30" fmla="*/ 40 w 147"/>
                <a:gd name="T31" fmla="*/ 111 h 230"/>
                <a:gd name="T32" fmla="*/ 39 w 147"/>
                <a:gd name="T33" fmla="*/ 129 h 230"/>
                <a:gd name="T34" fmla="*/ 25 w 147"/>
                <a:gd name="T35" fmla="*/ 135 h 230"/>
                <a:gd name="T36" fmla="*/ 2 w 147"/>
                <a:gd name="T37" fmla="*/ 157 h 230"/>
                <a:gd name="T38" fmla="*/ 5 w 147"/>
                <a:gd name="T39" fmla="*/ 167 h 230"/>
                <a:gd name="T40" fmla="*/ 10 w 147"/>
                <a:gd name="T41" fmla="*/ 171 h 230"/>
                <a:gd name="T42" fmla="*/ 13 w 147"/>
                <a:gd name="T43" fmla="*/ 169 h 230"/>
                <a:gd name="T44" fmla="*/ 19 w 147"/>
                <a:gd name="T45" fmla="*/ 170 h 230"/>
                <a:gd name="T46" fmla="*/ 42 w 147"/>
                <a:gd name="T47" fmla="*/ 150 h 230"/>
                <a:gd name="T48" fmla="*/ 119 w 147"/>
                <a:gd name="T49" fmla="*/ 97 h 230"/>
                <a:gd name="T50" fmla="*/ 122 w 147"/>
                <a:gd name="T51" fmla="*/ 113 h 230"/>
                <a:gd name="T52" fmla="*/ 92 w 147"/>
                <a:gd name="T53" fmla="*/ 125 h 230"/>
                <a:gd name="T54" fmla="*/ 78 w 147"/>
                <a:gd name="T55" fmla="*/ 133 h 230"/>
                <a:gd name="T56" fmla="*/ 73 w 147"/>
                <a:gd name="T57" fmla="*/ 152 h 230"/>
                <a:gd name="T58" fmla="*/ 70 w 147"/>
                <a:gd name="T59" fmla="*/ 176 h 230"/>
                <a:gd name="T60" fmla="*/ 67 w 147"/>
                <a:gd name="T61" fmla="*/ 193 h 230"/>
                <a:gd name="T62" fmla="*/ 62 w 147"/>
                <a:gd name="T63" fmla="*/ 208 h 230"/>
                <a:gd name="T64" fmla="*/ 79 w 147"/>
                <a:gd name="T65" fmla="*/ 229 h 230"/>
                <a:gd name="T66" fmla="*/ 120 w 147"/>
                <a:gd name="T67" fmla="*/ 190 h 230"/>
                <a:gd name="T68" fmla="*/ 92 w 147"/>
                <a:gd name="T69" fmla="*/ 176 h 230"/>
                <a:gd name="T70" fmla="*/ 94 w 147"/>
                <a:gd name="T71" fmla="*/ 137 h 230"/>
                <a:gd name="T72" fmla="*/ 114 w 147"/>
                <a:gd name="T73" fmla="*/ 125 h 230"/>
                <a:gd name="T74" fmla="*/ 147 w 147"/>
                <a:gd name="T75" fmla="*/ 118 h 230"/>
                <a:gd name="T76" fmla="*/ 89 w 147"/>
                <a:gd name="T77" fmla="*/ 92 h 230"/>
                <a:gd name="T78" fmla="*/ 76 w 147"/>
                <a:gd name="T79" fmla="*/ 83 h 230"/>
                <a:gd name="T80" fmla="*/ 79 w 147"/>
                <a:gd name="T81" fmla="*/ 209 h 230"/>
                <a:gd name="T82" fmla="*/ 78 w 147"/>
                <a:gd name="T83" fmla="*/ 20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7" h="230">
                  <a:moveTo>
                    <a:pt x="140" y="101"/>
                  </a:moveTo>
                  <a:cubicBezTo>
                    <a:pt x="139" y="94"/>
                    <a:pt x="126" y="86"/>
                    <a:pt x="109" y="88"/>
                  </a:cubicBezTo>
                  <a:cubicBezTo>
                    <a:pt x="109" y="88"/>
                    <a:pt x="110" y="86"/>
                    <a:pt x="110" y="82"/>
                  </a:cubicBezTo>
                  <a:cubicBezTo>
                    <a:pt x="109" y="77"/>
                    <a:pt x="106" y="75"/>
                    <a:pt x="101" y="74"/>
                  </a:cubicBezTo>
                  <a:cubicBezTo>
                    <a:pt x="101" y="74"/>
                    <a:pt x="96" y="69"/>
                    <a:pt x="105" y="53"/>
                  </a:cubicBezTo>
                  <a:cubicBezTo>
                    <a:pt x="105" y="53"/>
                    <a:pt x="105" y="47"/>
                    <a:pt x="109" y="42"/>
                  </a:cubicBezTo>
                  <a:cubicBezTo>
                    <a:pt x="114" y="37"/>
                    <a:pt x="129" y="27"/>
                    <a:pt x="129" y="22"/>
                  </a:cubicBezTo>
                  <a:cubicBezTo>
                    <a:pt x="128" y="17"/>
                    <a:pt x="116" y="20"/>
                    <a:pt x="116" y="20"/>
                  </a:cubicBezTo>
                  <a:cubicBezTo>
                    <a:pt x="116" y="20"/>
                    <a:pt x="113" y="4"/>
                    <a:pt x="112" y="2"/>
                  </a:cubicBezTo>
                  <a:cubicBezTo>
                    <a:pt x="111" y="0"/>
                    <a:pt x="105" y="3"/>
                    <a:pt x="103" y="4"/>
                  </a:cubicBezTo>
                  <a:cubicBezTo>
                    <a:pt x="102" y="5"/>
                    <a:pt x="101" y="1"/>
                    <a:pt x="99" y="1"/>
                  </a:cubicBezTo>
                  <a:cubicBezTo>
                    <a:pt x="97" y="0"/>
                    <a:pt x="92" y="2"/>
                    <a:pt x="93" y="7"/>
                  </a:cubicBezTo>
                  <a:cubicBezTo>
                    <a:pt x="94" y="11"/>
                    <a:pt x="90" y="24"/>
                    <a:pt x="88" y="33"/>
                  </a:cubicBezTo>
                  <a:cubicBezTo>
                    <a:pt x="87" y="38"/>
                    <a:pt x="88" y="44"/>
                    <a:pt x="88" y="44"/>
                  </a:cubicBezTo>
                  <a:cubicBezTo>
                    <a:pt x="88" y="44"/>
                    <a:pt x="83" y="47"/>
                    <a:pt x="83" y="50"/>
                  </a:cubicBezTo>
                  <a:cubicBezTo>
                    <a:pt x="83" y="52"/>
                    <a:pt x="83" y="54"/>
                    <a:pt x="80" y="56"/>
                  </a:cubicBezTo>
                  <a:cubicBezTo>
                    <a:pt x="78" y="57"/>
                    <a:pt x="69" y="74"/>
                    <a:pt x="68" y="79"/>
                  </a:cubicBezTo>
                  <a:cubicBezTo>
                    <a:pt x="68" y="79"/>
                    <a:pt x="63" y="81"/>
                    <a:pt x="67" y="69"/>
                  </a:cubicBezTo>
                  <a:cubicBezTo>
                    <a:pt x="70" y="57"/>
                    <a:pt x="74" y="44"/>
                    <a:pt x="74" y="39"/>
                  </a:cubicBezTo>
                  <a:cubicBezTo>
                    <a:pt x="73" y="33"/>
                    <a:pt x="67" y="26"/>
                    <a:pt x="62" y="26"/>
                  </a:cubicBezTo>
                  <a:cubicBezTo>
                    <a:pt x="58" y="27"/>
                    <a:pt x="57" y="33"/>
                    <a:pt x="57" y="33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3" y="36"/>
                    <a:pt x="53" y="38"/>
                    <a:pt x="53" y="38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2"/>
                    <a:pt x="53" y="43"/>
                    <a:pt x="53" y="44"/>
                  </a:cubicBezTo>
                  <a:cubicBezTo>
                    <a:pt x="53" y="44"/>
                    <a:pt x="49" y="61"/>
                    <a:pt x="49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54" y="33"/>
                    <a:pt x="30" y="27"/>
                  </a:cubicBezTo>
                  <a:cubicBezTo>
                    <a:pt x="30" y="27"/>
                    <a:pt x="17" y="27"/>
                    <a:pt x="19" y="36"/>
                  </a:cubicBezTo>
                  <a:cubicBezTo>
                    <a:pt x="21" y="46"/>
                    <a:pt x="28" y="47"/>
                    <a:pt x="28" y="54"/>
                  </a:cubicBezTo>
                  <a:cubicBezTo>
                    <a:pt x="29" y="61"/>
                    <a:pt x="27" y="73"/>
                    <a:pt x="34" y="78"/>
                  </a:cubicBezTo>
                  <a:cubicBezTo>
                    <a:pt x="34" y="78"/>
                    <a:pt x="36" y="106"/>
                    <a:pt x="40" y="111"/>
                  </a:cubicBezTo>
                  <a:cubicBezTo>
                    <a:pt x="40" y="111"/>
                    <a:pt x="41" y="112"/>
                    <a:pt x="39" y="119"/>
                  </a:cubicBezTo>
                  <a:cubicBezTo>
                    <a:pt x="36" y="126"/>
                    <a:pt x="39" y="127"/>
                    <a:pt x="39" y="129"/>
                  </a:cubicBezTo>
                  <a:cubicBezTo>
                    <a:pt x="39" y="131"/>
                    <a:pt x="34" y="129"/>
                    <a:pt x="31" y="136"/>
                  </a:cubicBezTo>
                  <a:cubicBezTo>
                    <a:pt x="31" y="136"/>
                    <a:pt x="29" y="136"/>
                    <a:pt x="25" y="135"/>
                  </a:cubicBezTo>
                  <a:cubicBezTo>
                    <a:pt x="21" y="135"/>
                    <a:pt x="14" y="148"/>
                    <a:pt x="0" y="152"/>
                  </a:cubicBezTo>
                  <a:cubicBezTo>
                    <a:pt x="0" y="152"/>
                    <a:pt x="2" y="155"/>
                    <a:pt x="2" y="157"/>
                  </a:cubicBezTo>
                  <a:cubicBezTo>
                    <a:pt x="2" y="159"/>
                    <a:pt x="3" y="163"/>
                    <a:pt x="3" y="165"/>
                  </a:cubicBezTo>
                  <a:cubicBezTo>
                    <a:pt x="3" y="166"/>
                    <a:pt x="5" y="167"/>
                    <a:pt x="5" y="167"/>
                  </a:cubicBezTo>
                  <a:cubicBezTo>
                    <a:pt x="7" y="168"/>
                    <a:pt x="7" y="168"/>
                    <a:pt x="7" y="168"/>
                  </a:cubicBezTo>
                  <a:cubicBezTo>
                    <a:pt x="8" y="170"/>
                    <a:pt x="10" y="171"/>
                    <a:pt x="10" y="171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0" y="170"/>
                    <a:pt x="33" y="157"/>
                    <a:pt x="42" y="150"/>
                  </a:cubicBezTo>
                  <a:cubicBezTo>
                    <a:pt x="50" y="142"/>
                    <a:pt x="96" y="100"/>
                    <a:pt x="110" y="95"/>
                  </a:cubicBezTo>
                  <a:cubicBezTo>
                    <a:pt x="110" y="95"/>
                    <a:pt x="113" y="95"/>
                    <a:pt x="119" y="97"/>
                  </a:cubicBezTo>
                  <a:cubicBezTo>
                    <a:pt x="126" y="98"/>
                    <a:pt x="130" y="98"/>
                    <a:pt x="129" y="104"/>
                  </a:cubicBezTo>
                  <a:cubicBezTo>
                    <a:pt x="127" y="110"/>
                    <a:pt x="122" y="113"/>
                    <a:pt x="122" y="113"/>
                  </a:cubicBezTo>
                  <a:cubicBezTo>
                    <a:pt x="122" y="113"/>
                    <a:pt x="98" y="125"/>
                    <a:pt x="97" y="125"/>
                  </a:cubicBezTo>
                  <a:cubicBezTo>
                    <a:pt x="96" y="126"/>
                    <a:pt x="92" y="125"/>
                    <a:pt x="92" y="125"/>
                  </a:cubicBezTo>
                  <a:cubicBezTo>
                    <a:pt x="86" y="130"/>
                    <a:pt x="86" y="130"/>
                    <a:pt x="86" y="130"/>
                  </a:cubicBezTo>
                  <a:cubicBezTo>
                    <a:pt x="86" y="130"/>
                    <a:pt x="83" y="127"/>
                    <a:pt x="78" y="133"/>
                  </a:cubicBezTo>
                  <a:cubicBezTo>
                    <a:pt x="72" y="139"/>
                    <a:pt x="56" y="147"/>
                    <a:pt x="58" y="156"/>
                  </a:cubicBezTo>
                  <a:cubicBezTo>
                    <a:pt x="59" y="164"/>
                    <a:pt x="68" y="161"/>
                    <a:pt x="73" y="152"/>
                  </a:cubicBezTo>
                  <a:cubicBezTo>
                    <a:pt x="74" y="152"/>
                    <a:pt x="74" y="152"/>
                    <a:pt x="74" y="152"/>
                  </a:cubicBezTo>
                  <a:cubicBezTo>
                    <a:pt x="74" y="152"/>
                    <a:pt x="70" y="170"/>
                    <a:pt x="70" y="176"/>
                  </a:cubicBezTo>
                  <a:cubicBezTo>
                    <a:pt x="71" y="178"/>
                    <a:pt x="79" y="177"/>
                    <a:pt x="79" y="183"/>
                  </a:cubicBezTo>
                  <a:cubicBezTo>
                    <a:pt x="79" y="188"/>
                    <a:pt x="69" y="190"/>
                    <a:pt x="67" y="193"/>
                  </a:cubicBezTo>
                  <a:cubicBezTo>
                    <a:pt x="67" y="193"/>
                    <a:pt x="65" y="198"/>
                    <a:pt x="67" y="198"/>
                  </a:cubicBezTo>
                  <a:cubicBezTo>
                    <a:pt x="67" y="198"/>
                    <a:pt x="61" y="203"/>
                    <a:pt x="62" y="208"/>
                  </a:cubicBezTo>
                  <a:cubicBezTo>
                    <a:pt x="63" y="214"/>
                    <a:pt x="69" y="217"/>
                    <a:pt x="70" y="221"/>
                  </a:cubicBezTo>
                  <a:cubicBezTo>
                    <a:pt x="71" y="225"/>
                    <a:pt x="76" y="230"/>
                    <a:pt x="79" y="229"/>
                  </a:cubicBezTo>
                  <a:cubicBezTo>
                    <a:pt x="83" y="229"/>
                    <a:pt x="93" y="230"/>
                    <a:pt x="96" y="193"/>
                  </a:cubicBezTo>
                  <a:cubicBezTo>
                    <a:pt x="120" y="190"/>
                    <a:pt x="120" y="190"/>
                    <a:pt x="120" y="190"/>
                  </a:cubicBezTo>
                  <a:cubicBezTo>
                    <a:pt x="120" y="190"/>
                    <a:pt x="119" y="167"/>
                    <a:pt x="105" y="171"/>
                  </a:cubicBezTo>
                  <a:cubicBezTo>
                    <a:pt x="95" y="174"/>
                    <a:pt x="92" y="176"/>
                    <a:pt x="92" y="176"/>
                  </a:cubicBezTo>
                  <a:cubicBezTo>
                    <a:pt x="92" y="176"/>
                    <a:pt x="86" y="169"/>
                    <a:pt x="83" y="166"/>
                  </a:cubicBezTo>
                  <a:cubicBezTo>
                    <a:pt x="83" y="166"/>
                    <a:pt x="95" y="149"/>
                    <a:pt x="94" y="137"/>
                  </a:cubicBezTo>
                  <a:cubicBezTo>
                    <a:pt x="94" y="137"/>
                    <a:pt x="93" y="132"/>
                    <a:pt x="91" y="131"/>
                  </a:cubicBezTo>
                  <a:cubicBezTo>
                    <a:pt x="91" y="131"/>
                    <a:pt x="107" y="125"/>
                    <a:pt x="114" y="125"/>
                  </a:cubicBezTo>
                  <a:cubicBezTo>
                    <a:pt x="123" y="123"/>
                    <a:pt x="130" y="126"/>
                    <a:pt x="137" y="126"/>
                  </a:cubicBezTo>
                  <a:cubicBezTo>
                    <a:pt x="144" y="126"/>
                    <a:pt x="147" y="123"/>
                    <a:pt x="147" y="118"/>
                  </a:cubicBezTo>
                  <a:cubicBezTo>
                    <a:pt x="147" y="113"/>
                    <a:pt x="140" y="107"/>
                    <a:pt x="140" y="101"/>
                  </a:cubicBezTo>
                  <a:close/>
                  <a:moveTo>
                    <a:pt x="89" y="92"/>
                  </a:moveTo>
                  <a:cubicBezTo>
                    <a:pt x="87" y="100"/>
                    <a:pt x="75" y="106"/>
                    <a:pt x="75" y="106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84" y="92"/>
                    <a:pt x="90" y="84"/>
                    <a:pt x="89" y="92"/>
                  </a:cubicBezTo>
                  <a:close/>
                  <a:moveTo>
                    <a:pt x="79" y="209"/>
                  </a:moveTo>
                  <a:cubicBezTo>
                    <a:pt x="78" y="212"/>
                    <a:pt x="75" y="212"/>
                    <a:pt x="75" y="208"/>
                  </a:cubicBezTo>
                  <a:cubicBezTo>
                    <a:pt x="74" y="204"/>
                    <a:pt x="78" y="203"/>
                    <a:pt x="78" y="203"/>
                  </a:cubicBezTo>
                  <a:cubicBezTo>
                    <a:pt x="80" y="204"/>
                    <a:pt x="81" y="207"/>
                    <a:pt x="79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65">
              <a:extLst>
                <a:ext uri="{FF2B5EF4-FFF2-40B4-BE49-F238E27FC236}">
                  <a16:creationId xmlns:a16="http://schemas.microsoft.com/office/drawing/2014/main" xmlns="" id="{AA1DCC94-4FC5-4058-869A-D9F3B26985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9347" y="6186154"/>
              <a:ext cx="33260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66">
              <a:extLst>
                <a:ext uri="{FF2B5EF4-FFF2-40B4-BE49-F238E27FC236}">
                  <a16:creationId xmlns:a16="http://schemas.microsoft.com/office/drawing/2014/main" xmlns="" id="{F9FC6127-FB23-413D-B88E-C1E4F12A84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1988" y="6187007"/>
              <a:ext cx="30702" cy="42641"/>
            </a:xfrm>
            <a:custGeom>
              <a:avLst/>
              <a:gdLst>
                <a:gd name="T0" fmla="*/ 0 w 36"/>
                <a:gd name="T1" fmla="*/ 50 h 50"/>
                <a:gd name="T2" fmla="*/ 0 w 36"/>
                <a:gd name="T3" fmla="*/ 0 h 50"/>
                <a:gd name="T4" fmla="*/ 7 w 36"/>
                <a:gd name="T5" fmla="*/ 0 h 50"/>
                <a:gd name="T6" fmla="*/ 7 w 36"/>
                <a:gd name="T7" fmla="*/ 22 h 50"/>
                <a:gd name="T8" fmla="*/ 30 w 36"/>
                <a:gd name="T9" fmla="*/ 22 h 50"/>
                <a:gd name="T10" fmla="*/ 30 w 36"/>
                <a:gd name="T11" fmla="*/ 0 h 50"/>
                <a:gd name="T12" fmla="*/ 36 w 36"/>
                <a:gd name="T13" fmla="*/ 0 h 50"/>
                <a:gd name="T14" fmla="*/ 36 w 36"/>
                <a:gd name="T15" fmla="*/ 50 h 50"/>
                <a:gd name="T16" fmla="*/ 30 w 36"/>
                <a:gd name="T17" fmla="*/ 50 h 50"/>
                <a:gd name="T18" fmla="*/ 30 w 36"/>
                <a:gd name="T19" fmla="*/ 27 h 50"/>
                <a:gd name="T20" fmla="*/ 7 w 36"/>
                <a:gd name="T21" fmla="*/ 27 h 50"/>
                <a:gd name="T22" fmla="*/ 7 w 36"/>
                <a:gd name="T23" fmla="*/ 50 h 50"/>
                <a:gd name="T24" fmla="*/ 0 w 36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22"/>
                  </a:lnTo>
                  <a:lnTo>
                    <a:pt x="30" y="22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36" y="50"/>
                  </a:lnTo>
                  <a:lnTo>
                    <a:pt x="30" y="50"/>
                  </a:lnTo>
                  <a:lnTo>
                    <a:pt x="30" y="27"/>
                  </a:lnTo>
                  <a:lnTo>
                    <a:pt x="7" y="27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67">
              <a:extLst>
                <a:ext uri="{FF2B5EF4-FFF2-40B4-BE49-F238E27FC236}">
                  <a16:creationId xmlns:a16="http://schemas.microsoft.com/office/drawing/2014/main" xmlns="" id="{1CEF4698-FBFC-445B-9DCA-F871BC0637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5483" y="6187007"/>
              <a:ext cx="5970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68">
              <a:extLst>
                <a:ext uri="{FF2B5EF4-FFF2-40B4-BE49-F238E27FC236}">
                  <a16:creationId xmlns:a16="http://schemas.microsoft.com/office/drawing/2014/main" xmlns="" id="{AEF84077-C09E-4F37-BCD3-7F285845F0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2539" y="6187007"/>
              <a:ext cx="31555" cy="42641"/>
            </a:xfrm>
            <a:custGeom>
              <a:avLst/>
              <a:gdLst>
                <a:gd name="T0" fmla="*/ 0 w 37"/>
                <a:gd name="T1" fmla="*/ 50 h 50"/>
                <a:gd name="T2" fmla="*/ 0 w 37"/>
                <a:gd name="T3" fmla="*/ 0 h 50"/>
                <a:gd name="T4" fmla="*/ 6 w 37"/>
                <a:gd name="T5" fmla="*/ 0 h 50"/>
                <a:gd name="T6" fmla="*/ 31 w 37"/>
                <a:gd name="T7" fmla="*/ 38 h 50"/>
                <a:gd name="T8" fmla="*/ 31 w 37"/>
                <a:gd name="T9" fmla="*/ 0 h 50"/>
                <a:gd name="T10" fmla="*/ 37 w 37"/>
                <a:gd name="T11" fmla="*/ 0 h 50"/>
                <a:gd name="T12" fmla="*/ 37 w 37"/>
                <a:gd name="T13" fmla="*/ 50 h 50"/>
                <a:gd name="T14" fmla="*/ 31 w 37"/>
                <a:gd name="T15" fmla="*/ 50 h 50"/>
                <a:gd name="T16" fmla="*/ 6 w 37"/>
                <a:gd name="T17" fmla="*/ 12 h 50"/>
                <a:gd name="T18" fmla="*/ 6 w 37"/>
                <a:gd name="T19" fmla="*/ 50 h 50"/>
                <a:gd name="T20" fmla="*/ 0 w 37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7" y="0"/>
                  </a:lnTo>
                  <a:lnTo>
                    <a:pt x="37" y="50"/>
                  </a:lnTo>
                  <a:lnTo>
                    <a:pt x="31" y="50"/>
                  </a:lnTo>
                  <a:lnTo>
                    <a:pt x="6" y="12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69">
              <a:extLst>
                <a:ext uri="{FF2B5EF4-FFF2-40B4-BE49-F238E27FC236}">
                  <a16:creationId xmlns:a16="http://schemas.microsoft.com/office/drawing/2014/main" xmlns="" id="{0B0C83E6-46D3-43AF-932C-43F8D640C4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1769" y="6187007"/>
              <a:ext cx="37524" cy="42641"/>
            </a:xfrm>
            <a:custGeom>
              <a:avLst/>
              <a:gdLst>
                <a:gd name="T0" fmla="*/ 0 w 44"/>
                <a:gd name="T1" fmla="*/ 50 h 50"/>
                <a:gd name="T2" fmla="*/ 19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7 w 44"/>
                <a:gd name="T9" fmla="*/ 50 h 50"/>
                <a:gd name="T10" fmla="*/ 32 w 44"/>
                <a:gd name="T11" fmla="*/ 37 h 50"/>
                <a:gd name="T12" fmla="*/ 11 w 44"/>
                <a:gd name="T13" fmla="*/ 37 h 50"/>
                <a:gd name="T14" fmla="*/ 6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0">
              <a:extLst>
                <a:ext uri="{FF2B5EF4-FFF2-40B4-BE49-F238E27FC236}">
                  <a16:creationId xmlns:a16="http://schemas.microsoft.com/office/drawing/2014/main" xmlns="" id="{F05A3A48-4B76-4E6C-A54D-CF0F7D29FF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5731" y="6187007"/>
              <a:ext cx="28996" cy="43494"/>
            </a:xfrm>
            <a:custGeom>
              <a:avLst/>
              <a:gdLst>
                <a:gd name="T0" fmla="*/ 0 w 21"/>
                <a:gd name="T1" fmla="*/ 0 h 31"/>
                <a:gd name="T2" fmla="*/ 4 w 21"/>
                <a:gd name="T3" fmla="*/ 0 h 31"/>
                <a:gd name="T4" fmla="*/ 4 w 21"/>
                <a:gd name="T5" fmla="*/ 19 h 31"/>
                <a:gd name="T6" fmla="*/ 6 w 21"/>
                <a:gd name="T7" fmla="*/ 26 h 31"/>
                <a:gd name="T8" fmla="*/ 11 w 21"/>
                <a:gd name="T9" fmla="*/ 27 h 31"/>
                <a:gd name="T10" fmla="*/ 15 w 21"/>
                <a:gd name="T11" fmla="*/ 27 h 31"/>
                <a:gd name="T12" fmla="*/ 17 w 21"/>
                <a:gd name="T13" fmla="*/ 24 h 31"/>
                <a:gd name="T14" fmla="*/ 18 w 21"/>
                <a:gd name="T15" fmla="*/ 19 h 31"/>
                <a:gd name="T16" fmla="*/ 18 w 21"/>
                <a:gd name="T17" fmla="*/ 0 h 31"/>
                <a:gd name="T18" fmla="*/ 21 w 21"/>
                <a:gd name="T19" fmla="*/ 0 h 31"/>
                <a:gd name="T20" fmla="*/ 21 w 21"/>
                <a:gd name="T21" fmla="*/ 19 h 31"/>
                <a:gd name="T22" fmla="*/ 20 w 21"/>
                <a:gd name="T23" fmla="*/ 26 h 31"/>
                <a:gd name="T24" fmla="*/ 17 w 21"/>
                <a:gd name="T25" fmla="*/ 29 h 31"/>
                <a:gd name="T26" fmla="*/ 11 w 21"/>
                <a:gd name="T27" fmla="*/ 31 h 31"/>
                <a:gd name="T28" fmla="*/ 5 w 21"/>
                <a:gd name="T29" fmla="*/ 29 h 31"/>
                <a:gd name="T30" fmla="*/ 1 w 21"/>
                <a:gd name="T31" fmla="*/ 26 h 31"/>
                <a:gd name="T32" fmla="*/ 0 w 21"/>
                <a:gd name="T33" fmla="*/ 19 h 31"/>
                <a:gd name="T34" fmla="*/ 0 w 21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" h="31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2"/>
                    <a:pt x="5" y="24"/>
                    <a:pt x="6" y="26"/>
                  </a:cubicBezTo>
                  <a:cubicBezTo>
                    <a:pt x="7" y="27"/>
                    <a:pt x="9" y="27"/>
                    <a:pt x="11" y="27"/>
                  </a:cubicBezTo>
                  <a:cubicBezTo>
                    <a:pt x="12" y="27"/>
                    <a:pt x="14" y="27"/>
                    <a:pt x="15" y="27"/>
                  </a:cubicBezTo>
                  <a:cubicBezTo>
                    <a:pt x="15" y="26"/>
                    <a:pt x="16" y="26"/>
                    <a:pt x="17" y="24"/>
                  </a:cubicBezTo>
                  <a:cubicBezTo>
                    <a:pt x="17" y="23"/>
                    <a:pt x="18" y="22"/>
                    <a:pt x="18" y="19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2"/>
                    <a:pt x="21" y="25"/>
                    <a:pt x="20" y="26"/>
                  </a:cubicBezTo>
                  <a:cubicBezTo>
                    <a:pt x="19" y="27"/>
                    <a:pt x="18" y="29"/>
                    <a:pt x="17" y="29"/>
                  </a:cubicBezTo>
                  <a:cubicBezTo>
                    <a:pt x="15" y="30"/>
                    <a:pt x="13" y="31"/>
                    <a:pt x="11" y="31"/>
                  </a:cubicBezTo>
                  <a:cubicBezTo>
                    <a:pt x="8" y="31"/>
                    <a:pt x="6" y="30"/>
                    <a:pt x="5" y="29"/>
                  </a:cubicBezTo>
                  <a:cubicBezTo>
                    <a:pt x="3" y="28"/>
                    <a:pt x="2" y="27"/>
                    <a:pt x="1" y="26"/>
                  </a:cubicBezTo>
                  <a:cubicBezTo>
                    <a:pt x="0" y="24"/>
                    <a:pt x="0" y="22"/>
                    <a:pt x="0" y="19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71">
              <a:extLst>
                <a:ext uri="{FF2B5EF4-FFF2-40B4-BE49-F238E27FC236}">
                  <a16:creationId xmlns:a16="http://schemas.microsoft.com/office/drawing/2014/main" xmlns="" id="{8CF16E6E-57A0-4C39-A014-A4C9EF005D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5814" y="6187007"/>
              <a:ext cx="32407" cy="42641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8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Rectangle 72">
              <a:extLst>
                <a:ext uri="{FF2B5EF4-FFF2-40B4-BE49-F238E27FC236}">
                  <a16:creationId xmlns:a16="http://schemas.microsoft.com/office/drawing/2014/main" xmlns="" id="{E59CFE5F-4DA3-457D-8EA4-F0E87B5BEF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9308" y="6187007"/>
              <a:ext cx="6823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73">
              <a:extLst>
                <a:ext uri="{FF2B5EF4-FFF2-40B4-BE49-F238E27FC236}">
                  <a16:creationId xmlns:a16="http://schemas.microsoft.com/office/drawing/2014/main" xmlns="" id="{4967D1C6-5262-4B23-8B0C-2ACBADE64D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2953" y="6187007"/>
              <a:ext cx="36672" cy="42641"/>
            </a:xfrm>
            <a:custGeom>
              <a:avLst/>
              <a:gdLst>
                <a:gd name="T0" fmla="*/ 18 w 43"/>
                <a:gd name="T1" fmla="*/ 50 h 50"/>
                <a:gd name="T2" fmla="*/ 0 w 43"/>
                <a:gd name="T3" fmla="*/ 0 h 50"/>
                <a:gd name="T4" fmla="*/ 7 w 43"/>
                <a:gd name="T5" fmla="*/ 0 h 50"/>
                <a:gd name="T6" fmla="*/ 22 w 43"/>
                <a:gd name="T7" fmla="*/ 40 h 50"/>
                <a:gd name="T8" fmla="*/ 36 w 43"/>
                <a:gd name="T9" fmla="*/ 0 h 50"/>
                <a:gd name="T10" fmla="*/ 43 w 43"/>
                <a:gd name="T11" fmla="*/ 0 h 50"/>
                <a:gd name="T12" fmla="*/ 25 w 43"/>
                <a:gd name="T13" fmla="*/ 50 h 50"/>
                <a:gd name="T14" fmla="*/ 18 w 43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0">
                  <a:moveTo>
                    <a:pt x="18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22" y="40"/>
                  </a:lnTo>
                  <a:lnTo>
                    <a:pt x="36" y="0"/>
                  </a:lnTo>
                  <a:lnTo>
                    <a:pt x="43" y="0"/>
                  </a:lnTo>
                  <a:lnTo>
                    <a:pt x="25" y="50"/>
                  </a:lnTo>
                  <a:lnTo>
                    <a:pt x="1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4">
              <a:extLst>
                <a:ext uri="{FF2B5EF4-FFF2-40B4-BE49-F238E27FC236}">
                  <a16:creationId xmlns:a16="http://schemas.microsoft.com/office/drawing/2014/main" xmlns="" id="{8DDA416F-47C1-4003-ABEF-E6D9806B4E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6447" y="6187007"/>
              <a:ext cx="23879" cy="42641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75">
              <a:extLst>
                <a:ext uri="{FF2B5EF4-FFF2-40B4-BE49-F238E27FC236}">
                  <a16:creationId xmlns:a16="http://schemas.microsoft.com/office/drawing/2014/main" xmlns="" id="{919CE4C6-1EDE-447E-B6AA-5CFF7623D9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08855" y="6187007"/>
              <a:ext cx="30702" cy="42641"/>
            </a:xfrm>
            <a:custGeom>
              <a:avLst/>
              <a:gdLst>
                <a:gd name="T0" fmla="*/ 0 w 22"/>
                <a:gd name="T1" fmla="*/ 30 h 30"/>
                <a:gd name="T2" fmla="*/ 0 w 22"/>
                <a:gd name="T3" fmla="*/ 0 h 30"/>
                <a:gd name="T4" fmla="*/ 9 w 22"/>
                <a:gd name="T5" fmla="*/ 0 h 30"/>
                <a:gd name="T6" fmla="*/ 16 w 22"/>
                <a:gd name="T7" fmla="*/ 2 h 30"/>
                <a:gd name="T8" fmla="*/ 18 w 22"/>
                <a:gd name="T9" fmla="*/ 7 h 30"/>
                <a:gd name="T10" fmla="*/ 17 w 22"/>
                <a:gd name="T11" fmla="*/ 11 h 30"/>
                <a:gd name="T12" fmla="*/ 15 w 22"/>
                <a:gd name="T13" fmla="*/ 14 h 30"/>
                <a:gd name="T14" fmla="*/ 12 w 22"/>
                <a:gd name="T15" fmla="*/ 16 h 30"/>
                <a:gd name="T16" fmla="*/ 22 w 22"/>
                <a:gd name="T17" fmla="*/ 30 h 30"/>
                <a:gd name="T18" fmla="*/ 16 w 22"/>
                <a:gd name="T19" fmla="*/ 30 h 30"/>
                <a:gd name="T20" fmla="*/ 8 w 22"/>
                <a:gd name="T21" fmla="*/ 17 h 30"/>
                <a:gd name="T22" fmla="*/ 4 w 22"/>
                <a:gd name="T23" fmla="*/ 17 h 30"/>
                <a:gd name="T24" fmla="*/ 4 w 22"/>
                <a:gd name="T25" fmla="*/ 30 h 30"/>
                <a:gd name="T26" fmla="*/ 0 w 22"/>
                <a:gd name="T27" fmla="*/ 30 h 30"/>
                <a:gd name="T28" fmla="*/ 4 w 22"/>
                <a:gd name="T29" fmla="*/ 14 h 30"/>
                <a:gd name="T30" fmla="*/ 5 w 22"/>
                <a:gd name="T31" fmla="*/ 14 h 30"/>
                <a:gd name="T32" fmla="*/ 12 w 22"/>
                <a:gd name="T33" fmla="*/ 12 h 30"/>
                <a:gd name="T34" fmla="*/ 13 w 22"/>
                <a:gd name="T35" fmla="*/ 8 h 30"/>
                <a:gd name="T36" fmla="*/ 13 w 22"/>
                <a:gd name="T37" fmla="*/ 5 h 30"/>
                <a:gd name="T38" fmla="*/ 11 w 22"/>
                <a:gd name="T39" fmla="*/ 4 h 30"/>
                <a:gd name="T40" fmla="*/ 7 w 22"/>
                <a:gd name="T41" fmla="*/ 3 h 30"/>
                <a:gd name="T42" fmla="*/ 4 w 22"/>
                <a:gd name="T43" fmla="*/ 3 h 30"/>
                <a:gd name="T44" fmla="*/ 4 w 22"/>
                <a:gd name="T45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6" y="2"/>
                  </a:cubicBezTo>
                  <a:cubicBezTo>
                    <a:pt x="17" y="4"/>
                    <a:pt x="18" y="5"/>
                    <a:pt x="18" y="7"/>
                  </a:cubicBezTo>
                  <a:cubicBezTo>
                    <a:pt x="18" y="9"/>
                    <a:pt x="17" y="10"/>
                    <a:pt x="17" y="11"/>
                  </a:cubicBezTo>
                  <a:cubicBezTo>
                    <a:pt x="16" y="12"/>
                    <a:pt x="16" y="13"/>
                    <a:pt x="15" y="14"/>
                  </a:cubicBezTo>
                  <a:cubicBezTo>
                    <a:pt x="14" y="15"/>
                    <a:pt x="13" y="15"/>
                    <a:pt x="12" y="16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8" y="14"/>
                    <a:pt x="11" y="13"/>
                    <a:pt x="12" y="12"/>
                  </a:cubicBezTo>
                  <a:cubicBezTo>
                    <a:pt x="13" y="11"/>
                    <a:pt x="13" y="9"/>
                    <a:pt x="13" y="8"/>
                  </a:cubicBezTo>
                  <a:cubicBezTo>
                    <a:pt x="13" y="7"/>
                    <a:pt x="13" y="6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8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76">
              <a:extLst>
                <a:ext uri="{FF2B5EF4-FFF2-40B4-BE49-F238E27FC236}">
                  <a16:creationId xmlns:a16="http://schemas.microsoft.com/office/drawing/2014/main" xmlns="" id="{96ED8360-5E27-4E52-A9DB-7E0E4298F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3821" y="6186154"/>
              <a:ext cx="24732" cy="44347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Rectangle 77">
              <a:extLst>
                <a:ext uri="{FF2B5EF4-FFF2-40B4-BE49-F238E27FC236}">
                  <a16:creationId xmlns:a16="http://schemas.microsoft.com/office/drawing/2014/main" xmlns="" id="{78EDE46F-6B5E-46B4-8D13-7F07475211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7081" y="6187007"/>
              <a:ext cx="6823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78">
              <a:extLst>
                <a:ext uri="{FF2B5EF4-FFF2-40B4-BE49-F238E27FC236}">
                  <a16:creationId xmlns:a16="http://schemas.microsoft.com/office/drawing/2014/main" xmlns="" id="{C3908D61-56B7-48BC-936B-B4B84763EF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9873" y="6187007"/>
              <a:ext cx="35819" cy="42641"/>
            </a:xfrm>
            <a:custGeom>
              <a:avLst/>
              <a:gdLst>
                <a:gd name="T0" fmla="*/ 18 w 42"/>
                <a:gd name="T1" fmla="*/ 50 h 50"/>
                <a:gd name="T2" fmla="*/ 18 w 42"/>
                <a:gd name="T3" fmla="*/ 5 h 50"/>
                <a:gd name="T4" fmla="*/ 0 w 42"/>
                <a:gd name="T5" fmla="*/ 5 h 50"/>
                <a:gd name="T6" fmla="*/ 0 w 42"/>
                <a:gd name="T7" fmla="*/ 0 h 50"/>
                <a:gd name="T8" fmla="*/ 42 w 42"/>
                <a:gd name="T9" fmla="*/ 0 h 50"/>
                <a:gd name="T10" fmla="*/ 42 w 42"/>
                <a:gd name="T11" fmla="*/ 5 h 50"/>
                <a:gd name="T12" fmla="*/ 24 w 42"/>
                <a:gd name="T13" fmla="*/ 5 h 50"/>
                <a:gd name="T14" fmla="*/ 24 w 42"/>
                <a:gd name="T15" fmla="*/ 50 h 50"/>
                <a:gd name="T16" fmla="*/ 18 w 42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2" y="0"/>
                  </a:lnTo>
                  <a:lnTo>
                    <a:pt x="42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79">
              <a:extLst>
                <a:ext uri="{FF2B5EF4-FFF2-40B4-BE49-F238E27FC236}">
                  <a16:creationId xmlns:a16="http://schemas.microsoft.com/office/drawing/2014/main" xmlns="" id="{3727CD02-D8DA-4342-AA9E-6E1EFBE0BD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7398" y="6187007"/>
              <a:ext cx="34966" cy="42641"/>
            </a:xfrm>
            <a:custGeom>
              <a:avLst/>
              <a:gdLst>
                <a:gd name="T0" fmla="*/ 16 w 41"/>
                <a:gd name="T1" fmla="*/ 50 h 50"/>
                <a:gd name="T2" fmla="*/ 16 w 41"/>
                <a:gd name="T3" fmla="*/ 28 h 50"/>
                <a:gd name="T4" fmla="*/ 0 w 41"/>
                <a:gd name="T5" fmla="*/ 0 h 50"/>
                <a:gd name="T6" fmla="*/ 8 w 41"/>
                <a:gd name="T7" fmla="*/ 0 h 50"/>
                <a:gd name="T8" fmla="*/ 21 w 41"/>
                <a:gd name="T9" fmla="*/ 23 h 50"/>
                <a:gd name="T10" fmla="*/ 34 w 41"/>
                <a:gd name="T11" fmla="*/ 0 h 50"/>
                <a:gd name="T12" fmla="*/ 41 w 41"/>
                <a:gd name="T13" fmla="*/ 0 h 50"/>
                <a:gd name="T14" fmla="*/ 23 w 41"/>
                <a:gd name="T15" fmla="*/ 28 h 50"/>
                <a:gd name="T16" fmla="*/ 23 w 41"/>
                <a:gd name="T17" fmla="*/ 50 h 50"/>
                <a:gd name="T18" fmla="*/ 16 w 41"/>
                <a:gd name="T1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0">
                  <a:moveTo>
                    <a:pt x="16" y="50"/>
                  </a:moveTo>
                  <a:lnTo>
                    <a:pt x="16" y="28"/>
                  </a:lnTo>
                  <a:lnTo>
                    <a:pt x="0" y="0"/>
                  </a:lnTo>
                  <a:lnTo>
                    <a:pt x="8" y="0"/>
                  </a:lnTo>
                  <a:lnTo>
                    <a:pt x="21" y="23"/>
                  </a:lnTo>
                  <a:lnTo>
                    <a:pt x="34" y="0"/>
                  </a:lnTo>
                  <a:lnTo>
                    <a:pt x="41" y="0"/>
                  </a:lnTo>
                  <a:lnTo>
                    <a:pt x="23" y="28"/>
                  </a:lnTo>
                  <a:lnTo>
                    <a:pt x="23" y="50"/>
                  </a:lnTo>
                  <a:lnTo>
                    <a:pt x="16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80">
              <a:extLst>
                <a:ext uri="{FF2B5EF4-FFF2-40B4-BE49-F238E27FC236}">
                  <a16:creationId xmlns:a16="http://schemas.microsoft.com/office/drawing/2014/main" xmlns="" id="{9A85C85B-BE1B-420A-BA17-F843065536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6243" y="6186154"/>
              <a:ext cx="38377" cy="44347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81">
              <a:extLst>
                <a:ext uri="{FF2B5EF4-FFF2-40B4-BE49-F238E27FC236}">
                  <a16:creationId xmlns:a16="http://schemas.microsoft.com/office/drawing/2014/main" xmlns="" id="{1F6AB6EB-7D35-4659-905C-159C2901C0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6243" y="6186154"/>
              <a:ext cx="38377" cy="44347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82">
              <a:extLst>
                <a:ext uri="{FF2B5EF4-FFF2-40B4-BE49-F238E27FC236}">
                  <a16:creationId xmlns:a16="http://schemas.microsoft.com/office/drawing/2014/main" xmlns="" id="{32F24788-EC10-4524-982E-8C4C1E4813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4854" y="6187007"/>
              <a:ext cx="22173" cy="42641"/>
            </a:xfrm>
            <a:custGeom>
              <a:avLst/>
              <a:gdLst>
                <a:gd name="T0" fmla="*/ 0 w 26"/>
                <a:gd name="T1" fmla="*/ 50 h 50"/>
                <a:gd name="T2" fmla="*/ 0 w 26"/>
                <a:gd name="T3" fmla="*/ 0 h 50"/>
                <a:gd name="T4" fmla="*/ 26 w 26"/>
                <a:gd name="T5" fmla="*/ 0 h 50"/>
                <a:gd name="T6" fmla="*/ 26 w 26"/>
                <a:gd name="T7" fmla="*/ 5 h 50"/>
                <a:gd name="T8" fmla="*/ 6 w 26"/>
                <a:gd name="T9" fmla="*/ 5 h 50"/>
                <a:gd name="T10" fmla="*/ 6 w 26"/>
                <a:gd name="T11" fmla="*/ 22 h 50"/>
                <a:gd name="T12" fmla="*/ 23 w 26"/>
                <a:gd name="T13" fmla="*/ 22 h 50"/>
                <a:gd name="T14" fmla="*/ 23 w 26"/>
                <a:gd name="T15" fmla="*/ 27 h 50"/>
                <a:gd name="T16" fmla="*/ 6 w 26"/>
                <a:gd name="T17" fmla="*/ 27 h 50"/>
                <a:gd name="T18" fmla="*/ 6 w 26"/>
                <a:gd name="T19" fmla="*/ 50 h 50"/>
                <a:gd name="T20" fmla="*/ 0 w 26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6" y="27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83">
              <a:extLst>
                <a:ext uri="{FF2B5EF4-FFF2-40B4-BE49-F238E27FC236}">
                  <a16:creationId xmlns:a16="http://schemas.microsoft.com/office/drawing/2014/main" xmlns="" id="{94223081-621D-4FCA-8BD2-CE9C4F83DB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85171" y="6187007"/>
              <a:ext cx="24732" cy="42641"/>
            </a:xfrm>
            <a:custGeom>
              <a:avLst/>
              <a:gdLst>
                <a:gd name="T0" fmla="*/ 0 w 18"/>
                <a:gd name="T1" fmla="*/ 30 h 30"/>
                <a:gd name="T2" fmla="*/ 0 w 18"/>
                <a:gd name="T3" fmla="*/ 0 h 30"/>
                <a:gd name="T4" fmla="*/ 8 w 18"/>
                <a:gd name="T5" fmla="*/ 0 h 30"/>
                <a:gd name="T6" fmla="*/ 14 w 18"/>
                <a:gd name="T7" fmla="*/ 1 h 30"/>
                <a:gd name="T8" fmla="*/ 17 w 18"/>
                <a:gd name="T9" fmla="*/ 3 h 30"/>
                <a:gd name="T10" fmla="*/ 18 w 18"/>
                <a:gd name="T11" fmla="*/ 8 h 30"/>
                <a:gd name="T12" fmla="*/ 17 w 18"/>
                <a:gd name="T13" fmla="*/ 13 h 30"/>
                <a:gd name="T14" fmla="*/ 12 w 18"/>
                <a:gd name="T15" fmla="*/ 17 h 30"/>
                <a:gd name="T16" fmla="*/ 6 w 18"/>
                <a:gd name="T17" fmla="*/ 18 h 30"/>
                <a:gd name="T18" fmla="*/ 4 w 18"/>
                <a:gd name="T19" fmla="*/ 18 h 30"/>
                <a:gd name="T20" fmla="*/ 4 w 18"/>
                <a:gd name="T21" fmla="*/ 30 h 30"/>
                <a:gd name="T22" fmla="*/ 0 w 18"/>
                <a:gd name="T23" fmla="*/ 30 h 30"/>
                <a:gd name="T24" fmla="*/ 4 w 18"/>
                <a:gd name="T25" fmla="*/ 15 h 30"/>
                <a:gd name="T26" fmla="*/ 6 w 18"/>
                <a:gd name="T27" fmla="*/ 15 h 30"/>
                <a:gd name="T28" fmla="*/ 12 w 18"/>
                <a:gd name="T29" fmla="*/ 13 h 30"/>
                <a:gd name="T30" fmla="*/ 13 w 18"/>
                <a:gd name="T31" fmla="*/ 8 h 30"/>
                <a:gd name="T32" fmla="*/ 13 w 18"/>
                <a:gd name="T33" fmla="*/ 6 h 30"/>
                <a:gd name="T34" fmla="*/ 11 w 18"/>
                <a:gd name="T35" fmla="*/ 4 h 30"/>
                <a:gd name="T36" fmla="*/ 7 w 18"/>
                <a:gd name="T37" fmla="*/ 3 h 30"/>
                <a:gd name="T38" fmla="*/ 4 w 18"/>
                <a:gd name="T39" fmla="*/ 3 h 30"/>
                <a:gd name="T40" fmla="*/ 4 w 18"/>
                <a:gd name="T4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5" y="1"/>
                    <a:pt x="16" y="2"/>
                    <a:pt x="17" y="3"/>
                  </a:cubicBezTo>
                  <a:cubicBezTo>
                    <a:pt x="18" y="5"/>
                    <a:pt x="18" y="6"/>
                    <a:pt x="18" y="8"/>
                  </a:cubicBezTo>
                  <a:cubicBezTo>
                    <a:pt x="18" y="10"/>
                    <a:pt x="17" y="12"/>
                    <a:pt x="17" y="13"/>
                  </a:cubicBezTo>
                  <a:cubicBezTo>
                    <a:pt x="16" y="15"/>
                    <a:pt x="14" y="16"/>
                    <a:pt x="12" y="17"/>
                  </a:cubicBezTo>
                  <a:cubicBezTo>
                    <a:pt x="10" y="18"/>
                    <a:pt x="8" y="18"/>
                    <a:pt x="6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5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9" y="15"/>
                    <a:pt x="10" y="14"/>
                    <a:pt x="12" y="13"/>
                  </a:cubicBezTo>
                  <a:cubicBezTo>
                    <a:pt x="13" y="12"/>
                    <a:pt x="13" y="10"/>
                    <a:pt x="13" y="8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9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84">
              <a:extLst>
                <a:ext uri="{FF2B5EF4-FFF2-40B4-BE49-F238E27FC236}">
                  <a16:creationId xmlns:a16="http://schemas.microsoft.com/office/drawing/2014/main" xmlns="" id="{12E2238C-603D-434F-8967-501E87D0C9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15872" y="6186154"/>
              <a:ext cx="39230" cy="44347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85">
              <a:extLst>
                <a:ext uri="{FF2B5EF4-FFF2-40B4-BE49-F238E27FC236}">
                  <a16:creationId xmlns:a16="http://schemas.microsoft.com/office/drawing/2014/main" xmlns="" id="{B55B3F1F-2F61-4CEE-8A1D-44A85A6294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15872" y="6186154"/>
              <a:ext cx="39230" cy="44347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86">
              <a:extLst>
                <a:ext uri="{FF2B5EF4-FFF2-40B4-BE49-F238E27FC236}">
                  <a16:creationId xmlns:a16="http://schemas.microsoft.com/office/drawing/2014/main" xmlns="" id="{CEE0B102-73DD-49BB-86E6-33066ABEF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3631" y="6187007"/>
              <a:ext cx="24732" cy="42641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6 w 29"/>
                <a:gd name="T5" fmla="*/ 0 h 50"/>
                <a:gd name="T6" fmla="*/ 6 w 29"/>
                <a:gd name="T7" fmla="*/ 45 h 50"/>
                <a:gd name="T8" fmla="*/ 29 w 29"/>
                <a:gd name="T9" fmla="*/ 45 h 50"/>
                <a:gd name="T10" fmla="*/ 29 w 29"/>
                <a:gd name="T11" fmla="*/ 50 h 50"/>
                <a:gd name="T12" fmla="*/ 0 w 29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Rectangle 87">
              <a:extLst>
                <a:ext uri="{FF2B5EF4-FFF2-40B4-BE49-F238E27FC236}">
                  <a16:creationId xmlns:a16="http://schemas.microsoft.com/office/drawing/2014/main" xmlns="" id="{0164DDDF-1818-44CD-A5A3-C759DCAC5D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5185" y="6187007"/>
              <a:ext cx="5970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88">
              <a:extLst>
                <a:ext uri="{FF2B5EF4-FFF2-40B4-BE49-F238E27FC236}">
                  <a16:creationId xmlns:a16="http://schemas.microsoft.com/office/drawing/2014/main" xmlns="" id="{809A4FF8-6DA1-4D00-8174-F1435B2E463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7978" y="6187007"/>
              <a:ext cx="34966" cy="42641"/>
            </a:xfrm>
            <a:custGeom>
              <a:avLst/>
              <a:gdLst>
                <a:gd name="T0" fmla="*/ 18 w 41"/>
                <a:gd name="T1" fmla="*/ 50 h 50"/>
                <a:gd name="T2" fmla="*/ 18 w 41"/>
                <a:gd name="T3" fmla="*/ 5 h 50"/>
                <a:gd name="T4" fmla="*/ 0 w 41"/>
                <a:gd name="T5" fmla="*/ 5 h 50"/>
                <a:gd name="T6" fmla="*/ 0 w 41"/>
                <a:gd name="T7" fmla="*/ 0 h 50"/>
                <a:gd name="T8" fmla="*/ 41 w 41"/>
                <a:gd name="T9" fmla="*/ 0 h 50"/>
                <a:gd name="T10" fmla="*/ 41 w 41"/>
                <a:gd name="T11" fmla="*/ 5 h 50"/>
                <a:gd name="T12" fmla="*/ 24 w 41"/>
                <a:gd name="T13" fmla="*/ 5 h 50"/>
                <a:gd name="T14" fmla="*/ 24 w 41"/>
                <a:gd name="T15" fmla="*/ 50 h 50"/>
                <a:gd name="T16" fmla="*/ 18 w 41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Rectangle 89">
              <a:extLst>
                <a:ext uri="{FF2B5EF4-FFF2-40B4-BE49-F238E27FC236}">
                  <a16:creationId xmlns:a16="http://schemas.microsoft.com/office/drawing/2014/main" xmlns="" id="{B051A848-14A1-44CC-B12F-0031239D8E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9766" y="6187007"/>
              <a:ext cx="5970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90">
              <a:extLst>
                <a:ext uri="{FF2B5EF4-FFF2-40B4-BE49-F238E27FC236}">
                  <a16:creationId xmlns:a16="http://schemas.microsoft.com/office/drawing/2014/main" xmlns="" id="{2322BCD0-9AF7-4B7A-89E2-4919F10F43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5117" y="6186154"/>
              <a:ext cx="33260" cy="44347"/>
            </a:xfrm>
            <a:custGeom>
              <a:avLst/>
              <a:gdLst>
                <a:gd name="T0" fmla="*/ 24 w 24"/>
                <a:gd name="T1" fmla="*/ 29 h 32"/>
                <a:gd name="T2" fmla="*/ 21 w 24"/>
                <a:gd name="T3" fmla="*/ 31 h 32"/>
                <a:gd name="T4" fmla="*/ 18 w 24"/>
                <a:gd name="T5" fmla="*/ 31 h 32"/>
                <a:gd name="T6" fmla="*/ 15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4 w 24"/>
                <a:gd name="T13" fmla="*/ 5 h 32"/>
                <a:gd name="T14" fmla="*/ 15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8 w 24"/>
                <a:gd name="T21" fmla="*/ 4 h 32"/>
                <a:gd name="T22" fmla="*/ 15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1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2" y="30"/>
                    <a:pt x="21" y="31"/>
                  </a:cubicBezTo>
                  <a:cubicBezTo>
                    <a:pt x="20" y="31"/>
                    <a:pt x="19" y="31"/>
                    <a:pt x="18" y="31"/>
                  </a:cubicBezTo>
                  <a:cubicBezTo>
                    <a:pt x="17" y="32"/>
                    <a:pt x="16" y="32"/>
                    <a:pt x="15" y="32"/>
                  </a:cubicBezTo>
                  <a:cubicBezTo>
                    <a:pt x="9" y="32"/>
                    <a:pt x="6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4" y="5"/>
                  </a:cubicBezTo>
                  <a:cubicBezTo>
                    <a:pt x="6" y="2"/>
                    <a:pt x="10" y="0"/>
                    <a:pt x="15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8" y="4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2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9" y="28"/>
                    <a:pt x="20" y="28"/>
                    <a:pt x="21" y="27"/>
                  </a:cubicBezTo>
                  <a:cubicBezTo>
                    <a:pt x="22" y="27"/>
                    <a:pt x="23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91">
              <a:extLst>
                <a:ext uri="{FF2B5EF4-FFF2-40B4-BE49-F238E27FC236}">
                  <a16:creationId xmlns:a16="http://schemas.microsoft.com/office/drawing/2014/main" xmlns="" id="{B699537D-DC23-42DA-8283-5B9DD7742B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02641" y="6187007"/>
              <a:ext cx="39230" cy="42641"/>
            </a:xfrm>
            <a:custGeom>
              <a:avLst/>
              <a:gdLst>
                <a:gd name="T0" fmla="*/ 0 w 46"/>
                <a:gd name="T1" fmla="*/ 50 h 50"/>
                <a:gd name="T2" fmla="*/ 20 w 46"/>
                <a:gd name="T3" fmla="*/ 0 h 50"/>
                <a:gd name="T4" fmla="*/ 26 w 46"/>
                <a:gd name="T5" fmla="*/ 0 h 50"/>
                <a:gd name="T6" fmla="*/ 46 w 46"/>
                <a:gd name="T7" fmla="*/ 50 h 50"/>
                <a:gd name="T8" fmla="*/ 39 w 46"/>
                <a:gd name="T9" fmla="*/ 50 h 50"/>
                <a:gd name="T10" fmla="*/ 33 w 46"/>
                <a:gd name="T11" fmla="*/ 37 h 50"/>
                <a:gd name="T12" fmla="*/ 13 w 46"/>
                <a:gd name="T13" fmla="*/ 37 h 50"/>
                <a:gd name="T14" fmla="*/ 7 w 46"/>
                <a:gd name="T15" fmla="*/ 50 h 50"/>
                <a:gd name="T16" fmla="*/ 0 w 46"/>
                <a:gd name="T17" fmla="*/ 50 h 50"/>
                <a:gd name="T18" fmla="*/ 0 w 46"/>
                <a:gd name="T19" fmla="*/ 50 h 50"/>
                <a:gd name="T20" fmla="*/ 15 w 46"/>
                <a:gd name="T21" fmla="*/ 30 h 50"/>
                <a:gd name="T22" fmla="*/ 31 w 46"/>
                <a:gd name="T23" fmla="*/ 30 h 50"/>
                <a:gd name="T24" fmla="*/ 23 w 46"/>
                <a:gd name="T25" fmla="*/ 10 h 50"/>
                <a:gd name="T26" fmla="*/ 15 w 46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6" y="50"/>
                  </a:lnTo>
                  <a:lnTo>
                    <a:pt x="39" y="50"/>
                  </a:lnTo>
                  <a:lnTo>
                    <a:pt x="33" y="37"/>
                  </a:lnTo>
                  <a:lnTo>
                    <a:pt x="13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5" y="30"/>
                  </a:moveTo>
                  <a:lnTo>
                    <a:pt x="31" y="30"/>
                  </a:lnTo>
                  <a:lnTo>
                    <a:pt x="23" y="10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92">
              <a:extLst>
                <a:ext uri="{FF2B5EF4-FFF2-40B4-BE49-F238E27FC236}">
                  <a16:creationId xmlns:a16="http://schemas.microsoft.com/office/drawing/2014/main" xmlns="" id="{68340C36-1730-41B9-820B-62E4C3054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8694" y="6187007"/>
              <a:ext cx="25585" cy="42641"/>
            </a:xfrm>
            <a:custGeom>
              <a:avLst/>
              <a:gdLst>
                <a:gd name="T0" fmla="*/ 0 w 30"/>
                <a:gd name="T1" fmla="*/ 50 h 50"/>
                <a:gd name="T2" fmla="*/ 0 w 30"/>
                <a:gd name="T3" fmla="*/ 0 h 50"/>
                <a:gd name="T4" fmla="*/ 7 w 30"/>
                <a:gd name="T5" fmla="*/ 0 h 50"/>
                <a:gd name="T6" fmla="*/ 7 w 30"/>
                <a:gd name="T7" fmla="*/ 45 h 50"/>
                <a:gd name="T8" fmla="*/ 30 w 30"/>
                <a:gd name="T9" fmla="*/ 45 h 50"/>
                <a:gd name="T10" fmla="*/ 30 w 30"/>
                <a:gd name="T11" fmla="*/ 50 h 50"/>
                <a:gd name="T12" fmla="*/ 0 w 30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30" y="45"/>
                  </a:lnTo>
                  <a:lnTo>
                    <a:pt x="30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93">
              <a:extLst>
                <a:ext uri="{FF2B5EF4-FFF2-40B4-BE49-F238E27FC236}">
                  <a16:creationId xmlns:a16="http://schemas.microsoft.com/office/drawing/2014/main" xmlns="" id="{47B62B7D-76F8-4E34-9FCD-78A7B59FD0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7305" y="6186154"/>
              <a:ext cx="25585" cy="44347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94">
              <a:extLst>
                <a:ext uri="{FF2B5EF4-FFF2-40B4-BE49-F238E27FC236}">
                  <a16:creationId xmlns:a16="http://schemas.microsoft.com/office/drawing/2014/main" xmlns="" id="{E50EDC31-B1FA-45FF-99B9-208BE7A4C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7305" y="6186154"/>
              <a:ext cx="25585" cy="44347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95">
              <a:extLst>
                <a:ext uri="{FF2B5EF4-FFF2-40B4-BE49-F238E27FC236}">
                  <a16:creationId xmlns:a16="http://schemas.microsoft.com/office/drawing/2014/main" xmlns="" id="{8321D3DF-3896-4BF1-BBA8-C692CE9996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9712" y="6186154"/>
              <a:ext cx="33260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96">
              <a:extLst>
                <a:ext uri="{FF2B5EF4-FFF2-40B4-BE49-F238E27FC236}">
                  <a16:creationId xmlns:a16="http://schemas.microsoft.com/office/drawing/2014/main" xmlns="" id="{E086BB14-A381-47F7-B7F4-D507BB8AAC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9712" y="6186154"/>
              <a:ext cx="33260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Rectangle 97">
              <a:extLst>
                <a:ext uri="{FF2B5EF4-FFF2-40B4-BE49-F238E27FC236}">
                  <a16:creationId xmlns:a16="http://schemas.microsoft.com/office/drawing/2014/main" xmlns="" id="{6B4D0154-E440-4BBD-B3D8-AE914BE5DE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3207" y="6187007"/>
              <a:ext cx="5117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98">
              <a:extLst>
                <a:ext uri="{FF2B5EF4-FFF2-40B4-BE49-F238E27FC236}">
                  <a16:creationId xmlns:a16="http://schemas.microsoft.com/office/drawing/2014/main" xmlns="" id="{983854F1-5583-4B63-B71D-3FC9F03550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0263" y="6187007"/>
              <a:ext cx="24732" cy="42641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27 w 29"/>
                <a:gd name="T5" fmla="*/ 0 h 50"/>
                <a:gd name="T6" fmla="*/ 27 w 29"/>
                <a:gd name="T7" fmla="*/ 5 h 50"/>
                <a:gd name="T8" fmla="*/ 6 w 29"/>
                <a:gd name="T9" fmla="*/ 5 h 50"/>
                <a:gd name="T10" fmla="*/ 6 w 29"/>
                <a:gd name="T11" fmla="*/ 22 h 50"/>
                <a:gd name="T12" fmla="*/ 24 w 29"/>
                <a:gd name="T13" fmla="*/ 22 h 50"/>
                <a:gd name="T14" fmla="*/ 24 w 29"/>
                <a:gd name="T15" fmla="*/ 27 h 50"/>
                <a:gd name="T16" fmla="*/ 6 w 29"/>
                <a:gd name="T17" fmla="*/ 27 h 50"/>
                <a:gd name="T18" fmla="*/ 6 w 29"/>
                <a:gd name="T19" fmla="*/ 45 h 50"/>
                <a:gd name="T20" fmla="*/ 29 w 29"/>
                <a:gd name="T21" fmla="*/ 45 h 50"/>
                <a:gd name="T22" fmla="*/ 29 w 29"/>
                <a:gd name="T23" fmla="*/ 50 h 50"/>
                <a:gd name="T24" fmla="*/ 0 w 29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27" y="0"/>
                  </a:lnTo>
                  <a:lnTo>
                    <a:pt x="27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4" y="22"/>
                  </a:lnTo>
                  <a:lnTo>
                    <a:pt x="24" y="27"/>
                  </a:lnTo>
                  <a:lnTo>
                    <a:pt x="6" y="27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99">
              <a:extLst>
                <a:ext uri="{FF2B5EF4-FFF2-40B4-BE49-F238E27FC236}">
                  <a16:creationId xmlns:a16="http://schemas.microsoft.com/office/drawing/2014/main" xmlns="" id="{9F7D5FFA-CCAB-4022-99AD-3D31A10A15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1818" y="6187007"/>
              <a:ext cx="32407" cy="42641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7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00">
              <a:extLst>
                <a:ext uri="{FF2B5EF4-FFF2-40B4-BE49-F238E27FC236}">
                  <a16:creationId xmlns:a16="http://schemas.microsoft.com/office/drawing/2014/main" xmlns="" id="{BC615944-13A1-44B9-A530-1E6F83AE1B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3606" y="6186154"/>
              <a:ext cx="34113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01">
              <a:extLst>
                <a:ext uri="{FF2B5EF4-FFF2-40B4-BE49-F238E27FC236}">
                  <a16:creationId xmlns:a16="http://schemas.microsoft.com/office/drawing/2014/main" xmlns="" id="{22FAF998-3E9D-4AF2-8D28-4264535329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3606" y="6186154"/>
              <a:ext cx="34113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02">
              <a:extLst>
                <a:ext uri="{FF2B5EF4-FFF2-40B4-BE49-F238E27FC236}">
                  <a16:creationId xmlns:a16="http://schemas.microsoft.com/office/drawing/2014/main" xmlns="" id="{180A6DC9-5077-4D8E-A1C2-43E7E725E0F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7100" y="6187007"/>
              <a:ext cx="23879" cy="42641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03">
              <a:extLst>
                <a:ext uri="{FF2B5EF4-FFF2-40B4-BE49-F238E27FC236}">
                  <a16:creationId xmlns:a16="http://schemas.microsoft.com/office/drawing/2014/main" xmlns="" id="{52957389-96D4-48D0-935A-D598620CD0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53153" y="6187007"/>
              <a:ext cx="37524" cy="42641"/>
            </a:xfrm>
            <a:custGeom>
              <a:avLst/>
              <a:gdLst>
                <a:gd name="T0" fmla="*/ 0 w 44"/>
                <a:gd name="T1" fmla="*/ 50 h 50"/>
                <a:gd name="T2" fmla="*/ 20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8 w 44"/>
                <a:gd name="T9" fmla="*/ 50 h 50"/>
                <a:gd name="T10" fmla="*/ 33 w 44"/>
                <a:gd name="T11" fmla="*/ 37 h 50"/>
                <a:gd name="T12" fmla="*/ 11 w 44"/>
                <a:gd name="T13" fmla="*/ 37 h 50"/>
                <a:gd name="T14" fmla="*/ 7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8" y="50"/>
                  </a:lnTo>
                  <a:lnTo>
                    <a:pt x="33" y="37"/>
                  </a:lnTo>
                  <a:lnTo>
                    <a:pt x="11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04">
              <a:extLst>
                <a:ext uri="{FF2B5EF4-FFF2-40B4-BE49-F238E27FC236}">
                  <a16:creationId xmlns:a16="http://schemas.microsoft.com/office/drawing/2014/main" xmlns="" id="{3D8D1EA3-0136-4883-AE7B-8CC87B8580D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7500" y="6187007"/>
              <a:ext cx="32407" cy="42641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9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05">
              <a:extLst>
                <a:ext uri="{FF2B5EF4-FFF2-40B4-BE49-F238E27FC236}">
                  <a16:creationId xmlns:a16="http://schemas.microsoft.com/office/drawing/2014/main" xmlns="" id="{1649C710-720A-4745-9C1C-375ECF356D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42700" y="6187007"/>
              <a:ext cx="33260" cy="42641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06">
              <a:extLst>
                <a:ext uri="{FF2B5EF4-FFF2-40B4-BE49-F238E27FC236}">
                  <a16:creationId xmlns:a16="http://schemas.microsoft.com/office/drawing/2014/main" xmlns="" id="{144E2B54-3AF6-4A23-9152-DB4D7AC251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42700" y="6187007"/>
              <a:ext cx="33260" cy="42641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07">
              <a:extLst>
                <a:ext uri="{FF2B5EF4-FFF2-40B4-BE49-F238E27FC236}">
                  <a16:creationId xmlns:a16="http://schemas.microsoft.com/office/drawing/2014/main" xmlns="" id="{A6A2EA59-2AC2-4C14-91B3-BBEF2BD0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4956" y="6187007"/>
              <a:ext cx="23879" cy="42641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7 w 28"/>
                <a:gd name="T5" fmla="*/ 0 h 50"/>
                <a:gd name="T6" fmla="*/ 7 w 28"/>
                <a:gd name="T7" fmla="*/ 45 h 50"/>
                <a:gd name="T8" fmla="*/ 28 w 28"/>
                <a:gd name="T9" fmla="*/ 45 h 50"/>
                <a:gd name="T10" fmla="*/ 28 w 28"/>
                <a:gd name="T11" fmla="*/ 50 h 50"/>
                <a:gd name="T12" fmla="*/ 0 w 28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08">
              <a:extLst>
                <a:ext uri="{FF2B5EF4-FFF2-40B4-BE49-F238E27FC236}">
                  <a16:creationId xmlns:a16="http://schemas.microsoft.com/office/drawing/2014/main" xmlns="" id="{684F59C7-75B0-448D-B49A-8E020E52C7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32246" y="6187007"/>
              <a:ext cx="38377" cy="42641"/>
            </a:xfrm>
            <a:custGeom>
              <a:avLst/>
              <a:gdLst>
                <a:gd name="T0" fmla="*/ 0 w 45"/>
                <a:gd name="T1" fmla="*/ 50 h 50"/>
                <a:gd name="T2" fmla="*/ 19 w 45"/>
                <a:gd name="T3" fmla="*/ 0 h 50"/>
                <a:gd name="T4" fmla="*/ 26 w 45"/>
                <a:gd name="T5" fmla="*/ 0 h 50"/>
                <a:gd name="T6" fmla="*/ 45 w 45"/>
                <a:gd name="T7" fmla="*/ 50 h 50"/>
                <a:gd name="T8" fmla="*/ 37 w 45"/>
                <a:gd name="T9" fmla="*/ 50 h 50"/>
                <a:gd name="T10" fmla="*/ 32 w 45"/>
                <a:gd name="T11" fmla="*/ 37 h 50"/>
                <a:gd name="T12" fmla="*/ 11 w 45"/>
                <a:gd name="T13" fmla="*/ 37 h 50"/>
                <a:gd name="T14" fmla="*/ 6 w 45"/>
                <a:gd name="T15" fmla="*/ 50 h 50"/>
                <a:gd name="T16" fmla="*/ 0 w 45"/>
                <a:gd name="T17" fmla="*/ 50 h 50"/>
                <a:gd name="T18" fmla="*/ 0 w 45"/>
                <a:gd name="T19" fmla="*/ 50 h 50"/>
                <a:gd name="T20" fmla="*/ 13 w 45"/>
                <a:gd name="T21" fmla="*/ 30 h 50"/>
                <a:gd name="T22" fmla="*/ 31 w 45"/>
                <a:gd name="T23" fmla="*/ 30 h 50"/>
                <a:gd name="T24" fmla="*/ 22 w 45"/>
                <a:gd name="T25" fmla="*/ 10 h 50"/>
                <a:gd name="T26" fmla="*/ 13 w 45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5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31" y="30"/>
                  </a:lnTo>
                  <a:lnTo>
                    <a:pt x="22" y="10"/>
                  </a:lnTo>
                  <a:lnTo>
                    <a:pt x="1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09">
              <a:extLst>
                <a:ext uri="{FF2B5EF4-FFF2-40B4-BE49-F238E27FC236}">
                  <a16:creationId xmlns:a16="http://schemas.microsoft.com/office/drawing/2014/main" xmlns="" id="{E80B67FD-FFED-4510-BA08-F5D4024C68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2329" y="6187007"/>
              <a:ext cx="48611" cy="42641"/>
            </a:xfrm>
            <a:custGeom>
              <a:avLst/>
              <a:gdLst>
                <a:gd name="T0" fmla="*/ 13 w 57"/>
                <a:gd name="T1" fmla="*/ 50 h 50"/>
                <a:gd name="T2" fmla="*/ 0 w 57"/>
                <a:gd name="T3" fmla="*/ 0 h 50"/>
                <a:gd name="T4" fmla="*/ 7 w 57"/>
                <a:gd name="T5" fmla="*/ 0 h 50"/>
                <a:gd name="T6" fmla="*/ 16 w 57"/>
                <a:gd name="T7" fmla="*/ 40 h 50"/>
                <a:gd name="T8" fmla="*/ 26 w 57"/>
                <a:gd name="T9" fmla="*/ 0 h 50"/>
                <a:gd name="T10" fmla="*/ 33 w 57"/>
                <a:gd name="T11" fmla="*/ 0 h 50"/>
                <a:gd name="T12" fmla="*/ 41 w 57"/>
                <a:gd name="T13" fmla="*/ 38 h 50"/>
                <a:gd name="T14" fmla="*/ 52 w 57"/>
                <a:gd name="T15" fmla="*/ 0 h 50"/>
                <a:gd name="T16" fmla="*/ 57 w 57"/>
                <a:gd name="T17" fmla="*/ 0 h 50"/>
                <a:gd name="T18" fmla="*/ 44 w 57"/>
                <a:gd name="T19" fmla="*/ 50 h 50"/>
                <a:gd name="T20" fmla="*/ 36 w 57"/>
                <a:gd name="T21" fmla="*/ 50 h 50"/>
                <a:gd name="T22" fmla="*/ 28 w 57"/>
                <a:gd name="T23" fmla="*/ 12 h 50"/>
                <a:gd name="T24" fmla="*/ 20 w 57"/>
                <a:gd name="T25" fmla="*/ 50 h 50"/>
                <a:gd name="T26" fmla="*/ 13 w 57"/>
                <a:gd name="T2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50">
                  <a:moveTo>
                    <a:pt x="13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6" y="40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41" y="38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44" y="50"/>
                  </a:lnTo>
                  <a:lnTo>
                    <a:pt x="36" y="50"/>
                  </a:lnTo>
                  <a:lnTo>
                    <a:pt x="28" y="12"/>
                  </a:lnTo>
                  <a:lnTo>
                    <a:pt x="20" y="50"/>
                  </a:lnTo>
                  <a:lnTo>
                    <a:pt x="13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1" name="矩形 140">
            <a:extLst>
              <a:ext uri="{FF2B5EF4-FFF2-40B4-BE49-F238E27FC236}">
                <a16:creationId xmlns:a16="http://schemas.microsoft.com/office/drawing/2014/main" xmlns="" id="{C1E3A602-6069-48D1-BEBB-98C7EE94DA9D}"/>
              </a:ext>
            </a:extLst>
          </p:cNvPr>
          <p:cNvSpPr/>
          <p:nvPr/>
        </p:nvSpPr>
        <p:spPr>
          <a:xfrm>
            <a:off x="416940" y="754143"/>
            <a:ext cx="975576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b="1" spc="100" dirty="0">
                <a:latin typeface="+mj-ea"/>
                <a:ea typeface="+mj-ea"/>
              </a:rPr>
              <a:t>输入您的标题</a:t>
            </a:r>
            <a:endParaRPr kumimoji="0" lang="zh-CN" altLang="en-US" sz="2200" b="1" i="0" u="none" strike="noStrike" kern="1200" cap="none" spc="10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2AA8D65-6A07-4763-9D4B-1680F2B3ECB7}"/>
              </a:ext>
            </a:extLst>
          </p:cNvPr>
          <p:cNvSpPr/>
          <p:nvPr/>
        </p:nvSpPr>
        <p:spPr>
          <a:xfrm>
            <a:off x="233819" y="842583"/>
            <a:ext cx="189772" cy="270979"/>
          </a:xfrm>
          <a:custGeom>
            <a:avLst/>
            <a:gdLst>
              <a:gd name="connsiteX0" fmla="*/ 0 w 457200"/>
              <a:gd name="connsiteY0" fmla="*/ 0 h 342900"/>
              <a:gd name="connsiteX1" fmla="*/ 457200 w 457200"/>
              <a:gd name="connsiteY1" fmla="*/ 0 h 342900"/>
              <a:gd name="connsiteX2" fmla="*/ 457200 w 457200"/>
              <a:gd name="connsiteY2" fmla="*/ 342900 h 342900"/>
              <a:gd name="connsiteX3" fmla="*/ 0 w 457200"/>
              <a:gd name="connsiteY3" fmla="*/ 342900 h 342900"/>
              <a:gd name="connsiteX4" fmla="*/ 0 w 457200"/>
              <a:gd name="connsiteY4" fmla="*/ 0 h 342900"/>
              <a:gd name="connsiteX0" fmla="*/ 0 w 457200"/>
              <a:gd name="connsiteY0" fmla="*/ 0 h 342900"/>
              <a:gd name="connsiteX1" fmla="*/ 457200 w 457200"/>
              <a:gd name="connsiteY1" fmla="*/ 0 h 342900"/>
              <a:gd name="connsiteX2" fmla="*/ 457200 w 457200"/>
              <a:gd name="connsiteY2" fmla="*/ 178594 h 342900"/>
              <a:gd name="connsiteX3" fmla="*/ 457200 w 457200"/>
              <a:gd name="connsiteY3" fmla="*/ 342900 h 342900"/>
              <a:gd name="connsiteX4" fmla="*/ 0 w 457200"/>
              <a:gd name="connsiteY4" fmla="*/ 342900 h 342900"/>
              <a:gd name="connsiteX5" fmla="*/ 0 w 457200"/>
              <a:gd name="connsiteY5" fmla="*/ 0 h 342900"/>
              <a:gd name="connsiteX0" fmla="*/ 0 w 457200"/>
              <a:gd name="connsiteY0" fmla="*/ 0 h 342900"/>
              <a:gd name="connsiteX1" fmla="*/ 457200 w 457200"/>
              <a:gd name="connsiteY1" fmla="*/ 0 h 342900"/>
              <a:gd name="connsiteX2" fmla="*/ 344090 w 457200"/>
              <a:gd name="connsiteY2" fmla="*/ 175022 h 342900"/>
              <a:gd name="connsiteX3" fmla="*/ 457200 w 457200"/>
              <a:gd name="connsiteY3" fmla="*/ 342900 h 342900"/>
              <a:gd name="connsiteX4" fmla="*/ 0 w 457200"/>
              <a:gd name="connsiteY4" fmla="*/ 342900 h 342900"/>
              <a:gd name="connsiteX5" fmla="*/ 0 w 457200"/>
              <a:gd name="connsiteY5" fmla="*/ 0 h 342900"/>
              <a:gd name="connsiteX0" fmla="*/ 0 w 457200"/>
              <a:gd name="connsiteY0" fmla="*/ 0 h 342900"/>
              <a:gd name="connsiteX1" fmla="*/ 457200 w 457200"/>
              <a:gd name="connsiteY1" fmla="*/ 0 h 342900"/>
              <a:gd name="connsiteX2" fmla="*/ 301297 w 457200"/>
              <a:gd name="connsiteY2" fmla="*/ 173831 h 342900"/>
              <a:gd name="connsiteX3" fmla="*/ 457200 w 457200"/>
              <a:gd name="connsiteY3" fmla="*/ 342900 h 342900"/>
              <a:gd name="connsiteX4" fmla="*/ 0 w 457200"/>
              <a:gd name="connsiteY4" fmla="*/ 342900 h 342900"/>
              <a:gd name="connsiteX5" fmla="*/ 0 w 457200"/>
              <a:gd name="connsiteY5" fmla="*/ 0 h 342900"/>
              <a:gd name="connsiteX0" fmla="*/ 0 w 457200"/>
              <a:gd name="connsiteY0" fmla="*/ 0 h 342900"/>
              <a:gd name="connsiteX1" fmla="*/ 457200 w 457200"/>
              <a:gd name="connsiteY1" fmla="*/ 0 h 342900"/>
              <a:gd name="connsiteX2" fmla="*/ 272614 w 457200"/>
              <a:gd name="connsiteY2" fmla="*/ 170818 h 342900"/>
              <a:gd name="connsiteX3" fmla="*/ 457200 w 457200"/>
              <a:gd name="connsiteY3" fmla="*/ 342900 h 342900"/>
              <a:gd name="connsiteX4" fmla="*/ 0 w 457200"/>
              <a:gd name="connsiteY4" fmla="*/ 342900 h 342900"/>
              <a:gd name="connsiteX5" fmla="*/ 0 w 457200"/>
              <a:gd name="connsiteY5" fmla="*/ 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7200" h="342900">
                <a:moveTo>
                  <a:pt x="0" y="0"/>
                </a:moveTo>
                <a:lnTo>
                  <a:pt x="457200" y="0"/>
                </a:lnTo>
                <a:lnTo>
                  <a:pt x="272614" y="170818"/>
                </a:lnTo>
                <a:lnTo>
                  <a:pt x="457200" y="342900"/>
                </a:lnTo>
                <a:lnTo>
                  <a:pt x="0" y="34290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9C7FD59-EAEC-41AB-BAD2-0F6CBDAA9E6B}"/>
              </a:ext>
            </a:extLst>
          </p:cNvPr>
          <p:cNvSpPr txBox="1"/>
          <p:nvPr/>
        </p:nvSpPr>
        <p:spPr>
          <a:xfrm>
            <a:off x="5376302" y="1589158"/>
            <a:ext cx="4072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+mj-ea"/>
                <a:ea typeface="+mj-ea"/>
              </a:rPr>
              <a:t>项目一：添加描述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45F7ACF-042F-48CC-9BA6-5AE1749AF8B0}"/>
              </a:ext>
            </a:extLst>
          </p:cNvPr>
          <p:cNvSpPr txBox="1"/>
          <p:nvPr/>
        </p:nvSpPr>
        <p:spPr>
          <a:xfrm>
            <a:off x="5376302" y="2630292"/>
            <a:ext cx="4072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+mj-ea"/>
                <a:ea typeface="+mj-ea"/>
              </a:rPr>
              <a:t>项目二：添加描述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052B896-623C-4AA0-B6E3-E3EAE02EB13E}"/>
              </a:ext>
            </a:extLst>
          </p:cNvPr>
          <p:cNvSpPr txBox="1"/>
          <p:nvPr/>
        </p:nvSpPr>
        <p:spPr>
          <a:xfrm>
            <a:off x="5376302" y="3690478"/>
            <a:ext cx="4072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+mj-ea"/>
                <a:ea typeface="+mj-ea"/>
              </a:rPr>
              <a:t>项目三：添加描述</a:t>
            </a:r>
          </a:p>
        </p:txBody>
      </p:sp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xmlns="" id="{C17EE5A0-2795-4B35-9CEE-17F3998C262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73061457"/>
              </p:ext>
            </p:extLst>
          </p:nvPr>
        </p:nvGraphicFramePr>
        <p:xfrm>
          <a:off x="5321257" y="1722774"/>
          <a:ext cx="6199231" cy="8140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xmlns="" id="{83CF6E78-7110-4C06-BD4B-798202821D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25133398"/>
              </p:ext>
            </p:extLst>
          </p:nvPr>
        </p:nvGraphicFramePr>
        <p:xfrm>
          <a:off x="5321257" y="2771255"/>
          <a:ext cx="6199231" cy="8140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图表 13">
            <a:extLst>
              <a:ext uri="{FF2B5EF4-FFF2-40B4-BE49-F238E27FC236}">
                <a16:creationId xmlns:a16="http://schemas.microsoft.com/office/drawing/2014/main" xmlns="" id="{DC96EA42-BFBD-4255-9FC1-3E791856A2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98139443"/>
              </p:ext>
            </p:extLst>
          </p:nvPr>
        </p:nvGraphicFramePr>
        <p:xfrm>
          <a:off x="5321257" y="3838788"/>
          <a:ext cx="6199231" cy="8140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6BD1C5A-B9AB-4352-B06C-997283802237}"/>
              </a:ext>
            </a:extLst>
          </p:cNvPr>
          <p:cNvSpPr txBox="1"/>
          <p:nvPr/>
        </p:nvSpPr>
        <p:spPr>
          <a:xfrm>
            <a:off x="668336" y="4859535"/>
            <a:ext cx="10874375" cy="493516"/>
          </a:xfrm>
          <a:prstGeom prst="rect">
            <a:avLst/>
          </a:prstGeom>
          <a:noFill/>
        </p:spPr>
        <p:txBody>
          <a:bodyPr wrap="square" lIns="0" rIns="0" rtlCol="0">
            <a:no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</a:rPr>
              <a:t>输入标题输入标题</a:t>
            </a:r>
            <a:endParaRPr lang="zh-CN" altLang="en-US" sz="2000" dirty="0"/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xmlns="" id="{5D57B0B2-354E-4FFB-A0CC-33C65E2A5B6A}"/>
              </a:ext>
            </a:extLst>
          </p:cNvPr>
          <p:cNvSpPr txBox="1"/>
          <p:nvPr/>
        </p:nvSpPr>
        <p:spPr>
          <a:xfrm>
            <a:off x="658812" y="5326264"/>
            <a:ext cx="10874375" cy="1079302"/>
          </a:xfrm>
          <a:prstGeom prst="rect">
            <a:avLst/>
          </a:prstGeom>
          <a:noFill/>
        </p:spPr>
        <p:txBody>
          <a:bodyPr wrap="square" lIns="0" r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/>
              <a:t>输入与标题相关的描述，字体建议为微软雅黑或微软雅黑</a:t>
            </a:r>
            <a:r>
              <a:rPr lang="en-US" altLang="zh-CN" sz="1600" dirty="0"/>
              <a:t>Light</a:t>
            </a:r>
            <a:r>
              <a:rPr lang="zh-CN" altLang="en-US" sz="1600" dirty="0"/>
              <a:t>，如使用特殊字体，建议将</a:t>
            </a:r>
            <a:r>
              <a:rPr lang="en-US" altLang="zh-CN" sz="1600" dirty="0"/>
              <a:t>PPT</a:t>
            </a:r>
            <a:r>
              <a:rPr lang="zh-CN" altLang="en-US" sz="1600" dirty="0"/>
              <a:t>另存备份一份，并将字体转为矢量。输入与标题相关的描述，字体建议为微软雅黑或微软雅黑</a:t>
            </a:r>
            <a:r>
              <a:rPr lang="en-US" altLang="zh-CN" sz="1600" dirty="0"/>
              <a:t>Light</a:t>
            </a:r>
            <a:r>
              <a:rPr lang="zh-CN" altLang="en-US" sz="1600" dirty="0"/>
              <a:t>，如使用特殊字体，建议将</a:t>
            </a:r>
            <a:r>
              <a:rPr lang="en-US" altLang="zh-CN" sz="1600" dirty="0"/>
              <a:t>PPT</a:t>
            </a:r>
            <a:r>
              <a:rPr lang="zh-CN" altLang="en-US" sz="1600" dirty="0"/>
              <a:t>另存备份一份，并将字体转为矢量。</a:t>
            </a:r>
          </a:p>
          <a:p>
            <a:pPr>
              <a:lnSpc>
                <a:spcPct val="130000"/>
              </a:lnSpc>
            </a:pPr>
            <a:endParaRPr lang="zh-CN" altLang="en-US" sz="1600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E5F3DA51-3CEB-4A25-8100-44ACCAB59477}"/>
              </a:ext>
            </a:extLst>
          </p:cNvPr>
          <p:cNvSpPr/>
          <p:nvPr/>
        </p:nvSpPr>
        <p:spPr>
          <a:xfrm>
            <a:off x="661988" y="1624013"/>
            <a:ext cx="4424362" cy="28098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>
                <a:solidFill>
                  <a:schemeClr val="tx1"/>
                </a:solidFill>
              </a:rPr>
              <a:t>图片占位：建议使用填充方式</a:t>
            </a:r>
            <a:endParaRPr lang="zh-CN" alt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808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17-mask">
            <a:extLst>
              <a:ext uri="{FF2B5EF4-FFF2-40B4-BE49-F238E27FC236}">
                <a16:creationId xmlns:a16="http://schemas.microsoft.com/office/drawing/2014/main" xmlns="" id="{5477BBBA-5403-4376-9538-4EFF33B04DFF}"/>
              </a:ext>
            </a:extLst>
          </p:cNvPr>
          <p:cNvSpPr/>
          <p:nvPr/>
        </p:nvSpPr>
        <p:spPr>
          <a:xfrm>
            <a:off x="823003" y="4019672"/>
            <a:ext cx="5225528" cy="2408517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600">
                <a:solidFill>
                  <a:schemeClr val="tx1"/>
                </a:solidFill>
              </a:rPr>
              <a:t>图片占位：建议使用填充方式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6" name="图片占位符 21-mask">
            <a:extLst>
              <a:ext uri="{FF2B5EF4-FFF2-40B4-BE49-F238E27FC236}">
                <a16:creationId xmlns:a16="http://schemas.microsoft.com/office/drawing/2014/main" xmlns="" id="{61377747-C7A8-468B-A31D-01FAF1CB88EE}"/>
              </a:ext>
            </a:extLst>
          </p:cNvPr>
          <p:cNvSpPr/>
          <p:nvPr/>
        </p:nvSpPr>
        <p:spPr>
          <a:xfrm>
            <a:off x="6353709" y="1443037"/>
            <a:ext cx="5162059" cy="2408517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600">
                <a:solidFill>
                  <a:schemeClr val="tx1"/>
                </a:solidFill>
              </a:rPr>
              <a:t>图片占位：建议使用填充方式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7" name="图片占位符 31-mask">
            <a:extLst>
              <a:ext uri="{FF2B5EF4-FFF2-40B4-BE49-F238E27FC236}">
                <a16:creationId xmlns:a16="http://schemas.microsoft.com/office/drawing/2014/main" xmlns="" id="{0F234628-83B6-4EEC-85EE-A5E8B892A701}"/>
              </a:ext>
            </a:extLst>
          </p:cNvPr>
          <p:cNvSpPr/>
          <p:nvPr/>
        </p:nvSpPr>
        <p:spPr>
          <a:xfrm>
            <a:off x="823003" y="1443037"/>
            <a:ext cx="5225528" cy="2408517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</a:rPr>
              <a:t>图片占位：建议使用填充方式</a:t>
            </a:r>
          </a:p>
        </p:txBody>
      </p:sp>
      <p:sp>
        <p:nvSpPr>
          <p:cNvPr id="9" name="图片占位符 37-mask">
            <a:extLst>
              <a:ext uri="{FF2B5EF4-FFF2-40B4-BE49-F238E27FC236}">
                <a16:creationId xmlns:a16="http://schemas.microsoft.com/office/drawing/2014/main" xmlns="" id="{3226A235-7AF5-45CD-9D27-51AA153D47CC}"/>
              </a:ext>
            </a:extLst>
          </p:cNvPr>
          <p:cNvSpPr/>
          <p:nvPr/>
        </p:nvSpPr>
        <p:spPr>
          <a:xfrm>
            <a:off x="6353709" y="4019672"/>
            <a:ext cx="5162059" cy="2408517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600">
                <a:solidFill>
                  <a:schemeClr val="tx1"/>
                </a:solidFill>
              </a:rPr>
              <a:t>图片占位：建议使用填充方式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E3B32FA-9487-4E28-AC05-9C133B3FAA0A}"/>
              </a:ext>
            </a:extLst>
          </p:cNvPr>
          <p:cNvSpPr/>
          <p:nvPr/>
        </p:nvSpPr>
        <p:spPr>
          <a:xfrm>
            <a:off x="0" y="0"/>
            <a:ext cx="12192000" cy="63341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F57635FA-50AE-4CFA-9BA7-9583E3BD1DAF}"/>
              </a:ext>
            </a:extLst>
          </p:cNvPr>
          <p:cNvSpPr/>
          <p:nvPr/>
        </p:nvSpPr>
        <p:spPr>
          <a:xfrm>
            <a:off x="483616" y="245096"/>
            <a:ext cx="1115016" cy="509047"/>
          </a:xfrm>
          <a:prstGeom prst="roundRect">
            <a:avLst>
              <a:gd name="adj" fmla="val 91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11A2A3A-7354-444C-B211-36B5F9795F91}"/>
              </a:ext>
            </a:extLst>
          </p:cNvPr>
          <p:cNvSpPr/>
          <p:nvPr/>
        </p:nvSpPr>
        <p:spPr>
          <a:xfrm>
            <a:off x="1903620" y="271131"/>
            <a:ext cx="16188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选题背景及意义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50522093-20F7-4462-A710-06B4884B5A19}"/>
              </a:ext>
            </a:extLst>
          </p:cNvPr>
          <p:cNvSpPr/>
          <p:nvPr/>
        </p:nvSpPr>
        <p:spPr>
          <a:xfrm>
            <a:off x="3529446" y="271131"/>
            <a:ext cx="166013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研究方法与思路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B2DA6263-496B-4A94-9B97-4C394FAFA093}"/>
              </a:ext>
            </a:extLst>
          </p:cNvPr>
          <p:cNvSpPr/>
          <p:nvPr/>
        </p:nvSpPr>
        <p:spPr>
          <a:xfrm>
            <a:off x="5270552" y="276235"/>
            <a:ext cx="15452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关键技术与难点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FDB5F30B-602B-4E0C-A11E-7E817D11F1D5}"/>
              </a:ext>
            </a:extLst>
          </p:cNvPr>
          <p:cNvSpPr/>
          <p:nvPr/>
        </p:nvSpPr>
        <p:spPr>
          <a:xfrm>
            <a:off x="503926" y="251127"/>
            <a:ext cx="108038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b="1" spc="1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论文摘要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1DAF2CA0-C528-45C5-92C6-41D68C7B8011}"/>
              </a:ext>
            </a:extLst>
          </p:cNvPr>
          <p:cNvSpPr/>
          <p:nvPr/>
        </p:nvSpPr>
        <p:spPr>
          <a:xfrm>
            <a:off x="6855754" y="276235"/>
            <a:ext cx="13636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论文总结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2D5A3B90-AE4D-47F2-A870-FDB5E8AAB5B0}"/>
              </a:ext>
            </a:extLst>
          </p:cNvPr>
          <p:cNvGrpSpPr/>
          <p:nvPr/>
        </p:nvGrpSpPr>
        <p:grpSpPr>
          <a:xfrm>
            <a:off x="10544175" y="143669"/>
            <a:ext cx="1470012" cy="329011"/>
            <a:chOff x="5058587" y="5791296"/>
            <a:chExt cx="1962353" cy="439205"/>
          </a:xfrm>
          <a:solidFill>
            <a:schemeClr val="bg1"/>
          </a:solidFill>
        </p:grpSpPr>
        <p:sp>
          <p:nvSpPr>
            <p:cNvPr id="34" name="Freeform 5">
              <a:extLst>
                <a:ext uri="{FF2B5EF4-FFF2-40B4-BE49-F238E27FC236}">
                  <a16:creationId xmlns:a16="http://schemas.microsoft.com/office/drawing/2014/main" xmlns="" id="{4D17205A-589F-4096-99ED-BFFECB0491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58587" y="5828820"/>
              <a:ext cx="399123" cy="401681"/>
            </a:xfrm>
            <a:custGeom>
              <a:avLst/>
              <a:gdLst>
                <a:gd name="T0" fmla="*/ 143 w 286"/>
                <a:gd name="T1" fmla="*/ 0 h 286"/>
                <a:gd name="T2" fmla="*/ 0 w 286"/>
                <a:gd name="T3" fmla="*/ 143 h 286"/>
                <a:gd name="T4" fmla="*/ 143 w 286"/>
                <a:gd name="T5" fmla="*/ 286 h 286"/>
                <a:gd name="T6" fmla="*/ 286 w 286"/>
                <a:gd name="T7" fmla="*/ 143 h 286"/>
                <a:gd name="T8" fmla="*/ 143 w 286"/>
                <a:gd name="T9" fmla="*/ 0 h 286"/>
                <a:gd name="T10" fmla="*/ 142 w 286"/>
                <a:gd name="T11" fmla="*/ 279 h 286"/>
                <a:gd name="T12" fmla="*/ 5 w 286"/>
                <a:gd name="T13" fmla="*/ 143 h 286"/>
                <a:gd name="T14" fmla="*/ 142 w 286"/>
                <a:gd name="T15" fmla="*/ 6 h 286"/>
                <a:gd name="T16" fmla="*/ 278 w 286"/>
                <a:gd name="T17" fmla="*/ 143 h 286"/>
                <a:gd name="T18" fmla="*/ 142 w 286"/>
                <a:gd name="T19" fmla="*/ 279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" h="286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6"/>
                    <a:pt x="143" y="286"/>
                  </a:cubicBezTo>
                  <a:cubicBezTo>
                    <a:pt x="222" y="286"/>
                    <a:pt x="286" y="222"/>
                    <a:pt x="286" y="143"/>
                  </a:cubicBezTo>
                  <a:cubicBezTo>
                    <a:pt x="286" y="64"/>
                    <a:pt x="222" y="0"/>
                    <a:pt x="143" y="0"/>
                  </a:cubicBezTo>
                  <a:close/>
                  <a:moveTo>
                    <a:pt x="142" y="279"/>
                  </a:moveTo>
                  <a:cubicBezTo>
                    <a:pt x="66" y="279"/>
                    <a:pt x="5" y="218"/>
                    <a:pt x="5" y="143"/>
                  </a:cubicBezTo>
                  <a:cubicBezTo>
                    <a:pt x="5" y="67"/>
                    <a:pt x="66" y="6"/>
                    <a:pt x="142" y="6"/>
                  </a:cubicBezTo>
                  <a:cubicBezTo>
                    <a:pt x="217" y="6"/>
                    <a:pt x="278" y="67"/>
                    <a:pt x="278" y="143"/>
                  </a:cubicBezTo>
                  <a:cubicBezTo>
                    <a:pt x="278" y="218"/>
                    <a:pt x="217" y="279"/>
                    <a:pt x="142" y="2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">
              <a:extLst>
                <a:ext uri="{FF2B5EF4-FFF2-40B4-BE49-F238E27FC236}">
                  <a16:creationId xmlns:a16="http://schemas.microsoft.com/office/drawing/2014/main" xmlns="" id="{0A79E91E-9AF2-4933-A63A-7813F69D05F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9908" y="6001944"/>
              <a:ext cx="18762" cy="13645"/>
            </a:xfrm>
            <a:custGeom>
              <a:avLst/>
              <a:gdLst>
                <a:gd name="T0" fmla="*/ 5 w 14"/>
                <a:gd name="T1" fmla="*/ 8 h 10"/>
                <a:gd name="T2" fmla="*/ 4 w 14"/>
                <a:gd name="T3" fmla="*/ 9 h 10"/>
                <a:gd name="T4" fmla="*/ 1 w 14"/>
                <a:gd name="T5" fmla="*/ 7 h 10"/>
                <a:gd name="T6" fmla="*/ 0 w 14"/>
                <a:gd name="T7" fmla="*/ 4 h 10"/>
                <a:gd name="T8" fmla="*/ 1 w 14"/>
                <a:gd name="T9" fmla="*/ 2 h 10"/>
                <a:gd name="T10" fmla="*/ 4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4 w 14"/>
                <a:gd name="T19" fmla="*/ 6 h 10"/>
                <a:gd name="T20" fmla="*/ 12 w 14"/>
                <a:gd name="T21" fmla="*/ 8 h 10"/>
                <a:gd name="T22" fmla="*/ 9 w 14"/>
                <a:gd name="T23" fmla="*/ 10 h 10"/>
                <a:gd name="T24" fmla="*/ 9 w 14"/>
                <a:gd name="T25" fmla="*/ 8 h 10"/>
                <a:gd name="T26" fmla="*/ 12 w 14"/>
                <a:gd name="T27" fmla="*/ 6 h 10"/>
                <a:gd name="T28" fmla="*/ 12 w 14"/>
                <a:gd name="T29" fmla="*/ 4 h 10"/>
                <a:gd name="T30" fmla="*/ 10 w 14"/>
                <a:gd name="T31" fmla="*/ 2 h 10"/>
                <a:gd name="T32" fmla="*/ 8 w 14"/>
                <a:gd name="T33" fmla="*/ 2 h 10"/>
                <a:gd name="T34" fmla="*/ 3 w 14"/>
                <a:gd name="T35" fmla="*/ 2 h 10"/>
                <a:gd name="T36" fmla="*/ 2 w 14"/>
                <a:gd name="T37" fmla="*/ 4 h 10"/>
                <a:gd name="T38" fmla="*/ 2 w 14"/>
                <a:gd name="T39" fmla="*/ 6 h 10"/>
                <a:gd name="T40" fmla="*/ 5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5" y="8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5" y="0"/>
                    <a:pt x="6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4" y="4"/>
                    <a:pt x="14" y="5"/>
                    <a:pt x="14" y="6"/>
                  </a:cubicBezTo>
                  <a:cubicBezTo>
                    <a:pt x="13" y="7"/>
                    <a:pt x="13" y="8"/>
                    <a:pt x="12" y="8"/>
                  </a:cubicBezTo>
                  <a:cubicBezTo>
                    <a:pt x="12" y="9"/>
                    <a:pt x="11" y="9"/>
                    <a:pt x="9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2" y="7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3"/>
                    <a:pt x="11" y="3"/>
                    <a:pt x="10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6" y="1"/>
                    <a:pt x="4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7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7">
              <a:extLst>
                <a:ext uri="{FF2B5EF4-FFF2-40B4-BE49-F238E27FC236}">
                  <a16:creationId xmlns:a16="http://schemas.microsoft.com/office/drawing/2014/main" xmlns="" id="{DF3225CE-04CD-4712-B215-CBCBEE0B41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9908" y="6017295"/>
              <a:ext cx="17909" cy="12792"/>
            </a:xfrm>
            <a:custGeom>
              <a:avLst/>
              <a:gdLst>
                <a:gd name="T0" fmla="*/ 0 w 21"/>
                <a:gd name="T1" fmla="*/ 0 h 15"/>
                <a:gd name="T2" fmla="*/ 21 w 21"/>
                <a:gd name="T3" fmla="*/ 2 h 15"/>
                <a:gd name="T4" fmla="*/ 21 w 21"/>
                <a:gd name="T5" fmla="*/ 3 h 15"/>
                <a:gd name="T6" fmla="*/ 11 w 21"/>
                <a:gd name="T7" fmla="*/ 3 h 15"/>
                <a:gd name="T8" fmla="*/ 11 w 21"/>
                <a:gd name="T9" fmla="*/ 12 h 15"/>
                <a:gd name="T10" fmla="*/ 21 w 21"/>
                <a:gd name="T11" fmla="*/ 13 h 15"/>
                <a:gd name="T12" fmla="*/ 19 w 21"/>
                <a:gd name="T13" fmla="*/ 15 h 15"/>
                <a:gd name="T14" fmla="*/ 0 w 21"/>
                <a:gd name="T15" fmla="*/ 15 h 15"/>
                <a:gd name="T16" fmla="*/ 0 w 21"/>
                <a:gd name="T17" fmla="*/ 12 h 15"/>
                <a:gd name="T18" fmla="*/ 9 w 21"/>
                <a:gd name="T19" fmla="*/ 12 h 15"/>
                <a:gd name="T20" fmla="*/ 9 w 21"/>
                <a:gd name="T21" fmla="*/ 3 h 15"/>
                <a:gd name="T22" fmla="*/ 0 w 21"/>
                <a:gd name="T23" fmla="*/ 3 h 15"/>
                <a:gd name="T24" fmla="*/ 0 w 2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15">
                  <a:moveTo>
                    <a:pt x="0" y="0"/>
                  </a:moveTo>
                  <a:lnTo>
                    <a:pt x="21" y="2"/>
                  </a:lnTo>
                  <a:lnTo>
                    <a:pt x="21" y="3"/>
                  </a:lnTo>
                  <a:lnTo>
                    <a:pt x="11" y="3"/>
                  </a:lnTo>
                  <a:lnTo>
                    <a:pt x="11" y="12"/>
                  </a:lnTo>
                  <a:lnTo>
                    <a:pt x="21" y="13"/>
                  </a:lnTo>
                  <a:lnTo>
                    <a:pt x="19" y="15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9" y="12"/>
                  </a:lnTo>
                  <a:lnTo>
                    <a:pt x="9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8">
              <a:extLst>
                <a:ext uri="{FF2B5EF4-FFF2-40B4-BE49-F238E27FC236}">
                  <a16:creationId xmlns:a16="http://schemas.microsoft.com/office/drawing/2014/main" xmlns="" id="{B5244429-9D52-4006-8E9A-8A52A87BEB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9908" y="6034351"/>
              <a:ext cx="17909" cy="85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9">
              <a:extLst>
                <a:ext uri="{FF2B5EF4-FFF2-40B4-BE49-F238E27FC236}">
                  <a16:creationId xmlns:a16="http://schemas.microsoft.com/office/drawing/2014/main" xmlns="" id="{5A69FC61-59BA-4B26-BD33-BCC6B4F63E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9908" y="6038615"/>
              <a:ext cx="17909" cy="13645"/>
            </a:xfrm>
            <a:custGeom>
              <a:avLst/>
              <a:gdLst>
                <a:gd name="T0" fmla="*/ 0 w 21"/>
                <a:gd name="T1" fmla="*/ 3 h 16"/>
                <a:gd name="T2" fmla="*/ 21 w 21"/>
                <a:gd name="T3" fmla="*/ 0 h 16"/>
                <a:gd name="T4" fmla="*/ 21 w 21"/>
                <a:gd name="T5" fmla="*/ 3 h 16"/>
                <a:gd name="T6" fmla="*/ 4 w 21"/>
                <a:gd name="T7" fmla="*/ 13 h 16"/>
                <a:gd name="T8" fmla="*/ 21 w 21"/>
                <a:gd name="T9" fmla="*/ 11 h 16"/>
                <a:gd name="T10" fmla="*/ 21 w 21"/>
                <a:gd name="T11" fmla="*/ 15 h 16"/>
                <a:gd name="T12" fmla="*/ 1 w 21"/>
                <a:gd name="T13" fmla="*/ 16 h 16"/>
                <a:gd name="T14" fmla="*/ 0 w 21"/>
                <a:gd name="T15" fmla="*/ 15 h 16"/>
                <a:gd name="T16" fmla="*/ 16 w 21"/>
                <a:gd name="T17" fmla="*/ 3 h 16"/>
                <a:gd name="T18" fmla="*/ 0 w 21"/>
                <a:gd name="T19" fmla="*/ 5 h 16"/>
                <a:gd name="T20" fmla="*/ 0 w 21"/>
                <a:gd name="T2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6">
                  <a:moveTo>
                    <a:pt x="0" y="3"/>
                  </a:moveTo>
                  <a:lnTo>
                    <a:pt x="21" y="0"/>
                  </a:lnTo>
                  <a:lnTo>
                    <a:pt x="21" y="3"/>
                  </a:lnTo>
                  <a:lnTo>
                    <a:pt x="4" y="13"/>
                  </a:lnTo>
                  <a:lnTo>
                    <a:pt x="21" y="11"/>
                  </a:lnTo>
                  <a:lnTo>
                    <a:pt x="21" y="15"/>
                  </a:lnTo>
                  <a:lnTo>
                    <a:pt x="1" y="16"/>
                  </a:lnTo>
                  <a:lnTo>
                    <a:pt x="0" y="15"/>
                  </a:lnTo>
                  <a:lnTo>
                    <a:pt x="16" y="3"/>
                  </a:lnTo>
                  <a:lnTo>
                    <a:pt x="0" y="5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0">
              <a:extLst>
                <a:ext uri="{FF2B5EF4-FFF2-40B4-BE49-F238E27FC236}">
                  <a16:creationId xmlns:a16="http://schemas.microsoft.com/office/drawing/2014/main" xmlns="" id="{3AA7AD92-A38D-4DEF-A44F-C89364C82A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80760" y="6054819"/>
              <a:ext cx="19615" cy="14498"/>
            </a:xfrm>
            <a:custGeom>
              <a:avLst/>
              <a:gdLst>
                <a:gd name="T0" fmla="*/ 0 w 14"/>
                <a:gd name="T1" fmla="*/ 0 h 10"/>
                <a:gd name="T2" fmla="*/ 13 w 14"/>
                <a:gd name="T3" fmla="*/ 2 h 10"/>
                <a:gd name="T4" fmla="*/ 14 w 14"/>
                <a:gd name="T5" fmla="*/ 3 h 10"/>
                <a:gd name="T6" fmla="*/ 2 w 14"/>
                <a:gd name="T7" fmla="*/ 10 h 10"/>
                <a:gd name="T8" fmla="*/ 1 w 14"/>
                <a:gd name="T9" fmla="*/ 8 h 10"/>
                <a:gd name="T10" fmla="*/ 5 w 14"/>
                <a:gd name="T11" fmla="*/ 6 h 10"/>
                <a:gd name="T12" fmla="*/ 4 w 14"/>
                <a:gd name="T13" fmla="*/ 2 h 10"/>
                <a:gd name="T14" fmla="*/ 0 w 14"/>
                <a:gd name="T15" fmla="*/ 2 h 10"/>
                <a:gd name="T16" fmla="*/ 0 w 14"/>
                <a:gd name="T17" fmla="*/ 0 h 10"/>
                <a:gd name="T18" fmla="*/ 6 w 14"/>
                <a:gd name="T19" fmla="*/ 2 h 10"/>
                <a:gd name="T20" fmla="*/ 6 w 14"/>
                <a:gd name="T21" fmla="*/ 6 h 10"/>
                <a:gd name="T22" fmla="*/ 10 w 14"/>
                <a:gd name="T23" fmla="*/ 4 h 10"/>
                <a:gd name="T24" fmla="*/ 12 w 14"/>
                <a:gd name="T25" fmla="*/ 3 h 10"/>
                <a:gd name="T26" fmla="*/ 10 w 14"/>
                <a:gd name="T27" fmla="*/ 3 h 10"/>
                <a:gd name="T28" fmla="*/ 6 w 14"/>
                <a:gd name="T2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6" y="2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2" y="3"/>
                  </a:cubicBezTo>
                  <a:cubicBezTo>
                    <a:pt x="11" y="3"/>
                    <a:pt x="10" y="3"/>
                    <a:pt x="10" y="3"/>
                  </a:cubicBezTo>
                  <a:lnTo>
                    <a:pt x="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1">
              <a:extLst>
                <a:ext uri="{FF2B5EF4-FFF2-40B4-BE49-F238E27FC236}">
                  <a16:creationId xmlns:a16="http://schemas.microsoft.com/office/drawing/2014/main" xmlns="" id="{7149BB5A-0329-4F8F-A106-E16AA60572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7583" y="6077845"/>
              <a:ext cx="19615" cy="15351"/>
            </a:xfrm>
            <a:custGeom>
              <a:avLst/>
              <a:gdLst>
                <a:gd name="T0" fmla="*/ 14 w 14"/>
                <a:gd name="T1" fmla="*/ 7 h 11"/>
                <a:gd name="T2" fmla="*/ 14 w 14"/>
                <a:gd name="T3" fmla="*/ 8 h 11"/>
                <a:gd name="T4" fmla="*/ 7 w 14"/>
                <a:gd name="T5" fmla="*/ 10 h 11"/>
                <a:gd name="T6" fmla="*/ 4 w 14"/>
                <a:gd name="T7" fmla="*/ 11 h 11"/>
                <a:gd name="T8" fmla="*/ 2 w 14"/>
                <a:gd name="T9" fmla="*/ 11 h 11"/>
                <a:gd name="T10" fmla="*/ 1 w 14"/>
                <a:gd name="T11" fmla="*/ 8 h 11"/>
                <a:gd name="T12" fmla="*/ 1 w 14"/>
                <a:gd name="T13" fmla="*/ 5 h 11"/>
                <a:gd name="T14" fmla="*/ 5 w 14"/>
                <a:gd name="T15" fmla="*/ 3 h 11"/>
                <a:gd name="T16" fmla="*/ 12 w 14"/>
                <a:gd name="T17" fmla="*/ 0 h 11"/>
                <a:gd name="T18" fmla="*/ 12 w 14"/>
                <a:gd name="T19" fmla="*/ 1 h 11"/>
                <a:gd name="T20" fmla="*/ 5 w 14"/>
                <a:gd name="T21" fmla="*/ 4 h 11"/>
                <a:gd name="T22" fmla="*/ 3 w 14"/>
                <a:gd name="T23" fmla="*/ 5 h 11"/>
                <a:gd name="T24" fmla="*/ 2 w 14"/>
                <a:gd name="T25" fmla="*/ 6 h 11"/>
                <a:gd name="T26" fmla="*/ 2 w 14"/>
                <a:gd name="T27" fmla="*/ 8 h 11"/>
                <a:gd name="T28" fmla="*/ 4 w 14"/>
                <a:gd name="T29" fmla="*/ 10 h 11"/>
                <a:gd name="T30" fmla="*/ 7 w 14"/>
                <a:gd name="T31" fmla="*/ 9 h 11"/>
                <a:gd name="T32" fmla="*/ 14 w 14"/>
                <a:gd name="T3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1"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1"/>
                    <a:pt x="3" y="11"/>
                    <a:pt x="2" y="11"/>
                  </a:cubicBezTo>
                  <a:cubicBezTo>
                    <a:pt x="2" y="10"/>
                    <a:pt x="1" y="9"/>
                    <a:pt x="1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4"/>
                    <a:pt x="3" y="3"/>
                    <a:pt x="5" y="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9"/>
                    <a:pt x="3" y="9"/>
                    <a:pt x="4" y="10"/>
                  </a:cubicBezTo>
                  <a:cubicBezTo>
                    <a:pt x="4" y="10"/>
                    <a:pt x="5" y="10"/>
                    <a:pt x="7" y="9"/>
                  </a:cubicBezTo>
                  <a:lnTo>
                    <a:pt x="14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2">
              <a:extLst>
                <a:ext uri="{FF2B5EF4-FFF2-40B4-BE49-F238E27FC236}">
                  <a16:creationId xmlns:a16="http://schemas.microsoft.com/office/drawing/2014/main" xmlns="" id="{8DC3D47B-6F78-473A-9A5D-85206CCD24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3553" y="6091491"/>
              <a:ext cx="20468" cy="18762"/>
            </a:xfrm>
            <a:custGeom>
              <a:avLst/>
              <a:gdLst>
                <a:gd name="T0" fmla="*/ 0 w 24"/>
                <a:gd name="T1" fmla="*/ 9 h 22"/>
                <a:gd name="T2" fmla="*/ 18 w 24"/>
                <a:gd name="T3" fmla="*/ 0 h 22"/>
                <a:gd name="T4" fmla="*/ 20 w 24"/>
                <a:gd name="T5" fmla="*/ 2 h 22"/>
                <a:gd name="T6" fmla="*/ 8 w 24"/>
                <a:gd name="T7" fmla="*/ 17 h 22"/>
                <a:gd name="T8" fmla="*/ 23 w 24"/>
                <a:gd name="T9" fmla="*/ 10 h 22"/>
                <a:gd name="T10" fmla="*/ 24 w 24"/>
                <a:gd name="T11" fmla="*/ 12 h 22"/>
                <a:gd name="T12" fmla="*/ 5 w 24"/>
                <a:gd name="T13" fmla="*/ 22 h 22"/>
                <a:gd name="T14" fmla="*/ 3 w 24"/>
                <a:gd name="T15" fmla="*/ 18 h 22"/>
                <a:gd name="T16" fmla="*/ 15 w 24"/>
                <a:gd name="T17" fmla="*/ 4 h 22"/>
                <a:gd name="T18" fmla="*/ 0 w 24"/>
                <a:gd name="T19" fmla="*/ 10 h 22"/>
                <a:gd name="T20" fmla="*/ 0 w 24"/>
                <a:gd name="T21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2">
                  <a:moveTo>
                    <a:pt x="0" y="9"/>
                  </a:moveTo>
                  <a:lnTo>
                    <a:pt x="18" y="0"/>
                  </a:lnTo>
                  <a:lnTo>
                    <a:pt x="20" y="2"/>
                  </a:lnTo>
                  <a:lnTo>
                    <a:pt x="8" y="17"/>
                  </a:lnTo>
                  <a:lnTo>
                    <a:pt x="23" y="10"/>
                  </a:lnTo>
                  <a:lnTo>
                    <a:pt x="24" y="12"/>
                  </a:lnTo>
                  <a:lnTo>
                    <a:pt x="5" y="22"/>
                  </a:lnTo>
                  <a:lnTo>
                    <a:pt x="3" y="18"/>
                  </a:lnTo>
                  <a:lnTo>
                    <a:pt x="15" y="4"/>
                  </a:lnTo>
                  <a:lnTo>
                    <a:pt x="0" y="1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3">
              <a:extLst>
                <a:ext uri="{FF2B5EF4-FFF2-40B4-BE49-F238E27FC236}">
                  <a16:creationId xmlns:a16="http://schemas.microsoft.com/office/drawing/2014/main" xmlns="" id="{764829E1-BD7C-4B31-8D0B-396A5F59D1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0375" y="6105989"/>
              <a:ext cx="17057" cy="9381"/>
            </a:xfrm>
            <a:custGeom>
              <a:avLst/>
              <a:gdLst>
                <a:gd name="T0" fmla="*/ 0 w 20"/>
                <a:gd name="T1" fmla="*/ 10 h 11"/>
                <a:gd name="T2" fmla="*/ 18 w 20"/>
                <a:gd name="T3" fmla="*/ 0 h 11"/>
                <a:gd name="T4" fmla="*/ 20 w 20"/>
                <a:gd name="T5" fmla="*/ 1 h 11"/>
                <a:gd name="T6" fmla="*/ 0 w 20"/>
                <a:gd name="T7" fmla="*/ 11 h 11"/>
                <a:gd name="T8" fmla="*/ 0 w 20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0"/>
                  </a:moveTo>
                  <a:lnTo>
                    <a:pt x="18" y="0"/>
                  </a:lnTo>
                  <a:lnTo>
                    <a:pt x="20" y="1"/>
                  </a:lnTo>
                  <a:lnTo>
                    <a:pt x="0" y="11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4">
              <a:extLst>
                <a:ext uri="{FF2B5EF4-FFF2-40B4-BE49-F238E27FC236}">
                  <a16:creationId xmlns:a16="http://schemas.microsoft.com/office/drawing/2014/main" xmlns="" id="{3097AD3A-662D-4B0C-A405-F109149C21E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4640" y="6108547"/>
              <a:ext cx="19615" cy="17057"/>
            </a:xfrm>
            <a:custGeom>
              <a:avLst/>
              <a:gdLst>
                <a:gd name="T0" fmla="*/ 0 w 14"/>
                <a:gd name="T1" fmla="*/ 11 h 12"/>
                <a:gd name="T2" fmla="*/ 9 w 14"/>
                <a:gd name="T3" fmla="*/ 0 h 12"/>
                <a:gd name="T4" fmla="*/ 10 w 14"/>
                <a:gd name="T5" fmla="*/ 2 h 12"/>
                <a:gd name="T6" fmla="*/ 4 w 14"/>
                <a:gd name="T7" fmla="*/ 9 h 12"/>
                <a:gd name="T8" fmla="*/ 2 w 14"/>
                <a:gd name="T9" fmla="*/ 10 h 12"/>
                <a:gd name="T10" fmla="*/ 4 w 14"/>
                <a:gd name="T11" fmla="*/ 10 h 12"/>
                <a:gd name="T12" fmla="*/ 14 w 14"/>
                <a:gd name="T13" fmla="*/ 7 h 12"/>
                <a:gd name="T14" fmla="*/ 14 w 14"/>
                <a:gd name="T15" fmla="*/ 8 h 12"/>
                <a:gd name="T16" fmla="*/ 1 w 14"/>
                <a:gd name="T17" fmla="*/ 12 h 12"/>
                <a:gd name="T18" fmla="*/ 0 w 14"/>
                <a:gd name="T1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2">
                  <a:moveTo>
                    <a:pt x="0" y="11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10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" y="12"/>
                    <a:pt x="1" y="12"/>
                    <a:pt x="1" y="12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5">
              <a:extLst>
                <a:ext uri="{FF2B5EF4-FFF2-40B4-BE49-F238E27FC236}">
                  <a16:creationId xmlns:a16="http://schemas.microsoft.com/office/drawing/2014/main" xmlns="" id="{95AEC414-6AE7-4239-91EA-ECB89A4337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1462" y="6121340"/>
              <a:ext cx="21321" cy="19615"/>
            </a:xfrm>
            <a:custGeom>
              <a:avLst/>
              <a:gdLst>
                <a:gd name="T0" fmla="*/ 0 w 25"/>
                <a:gd name="T1" fmla="*/ 13 h 23"/>
                <a:gd name="T2" fmla="*/ 17 w 25"/>
                <a:gd name="T3" fmla="*/ 0 h 23"/>
                <a:gd name="T4" fmla="*/ 25 w 25"/>
                <a:gd name="T5" fmla="*/ 10 h 23"/>
                <a:gd name="T6" fmla="*/ 21 w 25"/>
                <a:gd name="T7" fmla="*/ 11 h 23"/>
                <a:gd name="T8" fmla="*/ 17 w 25"/>
                <a:gd name="T9" fmla="*/ 3 h 23"/>
                <a:gd name="T10" fmla="*/ 10 w 25"/>
                <a:gd name="T11" fmla="*/ 8 h 23"/>
                <a:gd name="T12" fmla="*/ 17 w 25"/>
                <a:gd name="T13" fmla="*/ 15 h 23"/>
                <a:gd name="T14" fmla="*/ 15 w 25"/>
                <a:gd name="T15" fmla="*/ 16 h 23"/>
                <a:gd name="T16" fmla="*/ 8 w 25"/>
                <a:gd name="T17" fmla="*/ 10 h 23"/>
                <a:gd name="T18" fmla="*/ 3 w 25"/>
                <a:gd name="T19" fmla="*/ 13 h 23"/>
                <a:gd name="T20" fmla="*/ 10 w 25"/>
                <a:gd name="T21" fmla="*/ 21 h 23"/>
                <a:gd name="T22" fmla="*/ 7 w 25"/>
                <a:gd name="T23" fmla="*/ 23 h 23"/>
                <a:gd name="T24" fmla="*/ 0 w 25"/>
                <a:gd name="T25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3">
                  <a:moveTo>
                    <a:pt x="0" y="13"/>
                  </a:moveTo>
                  <a:lnTo>
                    <a:pt x="17" y="0"/>
                  </a:lnTo>
                  <a:lnTo>
                    <a:pt x="25" y="10"/>
                  </a:lnTo>
                  <a:lnTo>
                    <a:pt x="21" y="11"/>
                  </a:lnTo>
                  <a:lnTo>
                    <a:pt x="17" y="3"/>
                  </a:lnTo>
                  <a:lnTo>
                    <a:pt x="10" y="8"/>
                  </a:lnTo>
                  <a:lnTo>
                    <a:pt x="17" y="15"/>
                  </a:lnTo>
                  <a:lnTo>
                    <a:pt x="15" y="16"/>
                  </a:lnTo>
                  <a:lnTo>
                    <a:pt x="8" y="10"/>
                  </a:lnTo>
                  <a:lnTo>
                    <a:pt x="3" y="13"/>
                  </a:lnTo>
                  <a:lnTo>
                    <a:pt x="10" y="21"/>
                  </a:lnTo>
                  <a:lnTo>
                    <a:pt x="7" y="23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6">
              <a:extLst>
                <a:ext uri="{FF2B5EF4-FFF2-40B4-BE49-F238E27FC236}">
                  <a16:creationId xmlns:a16="http://schemas.microsoft.com/office/drawing/2014/main" xmlns="" id="{F629F9C3-AFB2-418B-A441-AE7C8C647C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9990" y="6132426"/>
              <a:ext cx="19615" cy="21321"/>
            </a:xfrm>
            <a:custGeom>
              <a:avLst/>
              <a:gdLst>
                <a:gd name="T0" fmla="*/ 0 w 14"/>
                <a:gd name="T1" fmla="*/ 9 h 15"/>
                <a:gd name="T2" fmla="*/ 10 w 14"/>
                <a:gd name="T3" fmla="*/ 0 h 15"/>
                <a:gd name="T4" fmla="*/ 13 w 14"/>
                <a:gd name="T5" fmla="*/ 3 h 15"/>
                <a:gd name="T6" fmla="*/ 14 w 14"/>
                <a:gd name="T7" fmla="*/ 5 h 15"/>
                <a:gd name="T8" fmla="*/ 14 w 14"/>
                <a:gd name="T9" fmla="*/ 7 h 15"/>
                <a:gd name="T10" fmla="*/ 13 w 14"/>
                <a:gd name="T11" fmla="*/ 9 h 15"/>
                <a:gd name="T12" fmla="*/ 11 w 14"/>
                <a:gd name="T13" fmla="*/ 10 h 15"/>
                <a:gd name="T14" fmla="*/ 8 w 14"/>
                <a:gd name="T15" fmla="*/ 9 h 15"/>
                <a:gd name="T16" fmla="*/ 8 w 14"/>
                <a:gd name="T17" fmla="*/ 10 h 15"/>
                <a:gd name="T18" fmla="*/ 8 w 14"/>
                <a:gd name="T19" fmla="*/ 12 h 15"/>
                <a:gd name="T20" fmla="*/ 6 w 14"/>
                <a:gd name="T21" fmla="*/ 15 h 15"/>
                <a:gd name="T22" fmla="*/ 5 w 14"/>
                <a:gd name="T23" fmla="*/ 14 h 15"/>
                <a:gd name="T24" fmla="*/ 6 w 14"/>
                <a:gd name="T25" fmla="*/ 11 h 15"/>
                <a:gd name="T26" fmla="*/ 7 w 14"/>
                <a:gd name="T27" fmla="*/ 9 h 15"/>
                <a:gd name="T28" fmla="*/ 7 w 14"/>
                <a:gd name="T29" fmla="*/ 8 h 15"/>
                <a:gd name="T30" fmla="*/ 6 w 14"/>
                <a:gd name="T31" fmla="*/ 7 h 15"/>
                <a:gd name="T32" fmla="*/ 5 w 14"/>
                <a:gd name="T33" fmla="*/ 6 h 15"/>
                <a:gd name="T34" fmla="*/ 1 w 14"/>
                <a:gd name="T35" fmla="*/ 10 h 15"/>
                <a:gd name="T36" fmla="*/ 0 w 14"/>
                <a:gd name="T37" fmla="*/ 9 h 15"/>
                <a:gd name="T38" fmla="*/ 6 w 14"/>
                <a:gd name="T39" fmla="*/ 5 h 15"/>
                <a:gd name="T40" fmla="*/ 8 w 14"/>
                <a:gd name="T41" fmla="*/ 7 h 15"/>
                <a:gd name="T42" fmla="*/ 10 w 14"/>
                <a:gd name="T43" fmla="*/ 8 h 15"/>
                <a:gd name="T44" fmla="*/ 11 w 14"/>
                <a:gd name="T45" fmla="*/ 8 h 15"/>
                <a:gd name="T46" fmla="*/ 12 w 14"/>
                <a:gd name="T47" fmla="*/ 8 h 15"/>
                <a:gd name="T48" fmla="*/ 13 w 14"/>
                <a:gd name="T49" fmla="*/ 6 h 15"/>
                <a:gd name="T50" fmla="*/ 12 w 14"/>
                <a:gd name="T51" fmla="*/ 4 h 15"/>
                <a:gd name="T52" fmla="*/ 10 w 14"/>
                <a:gd name="T53" fmla="*/ 2 h 15"/>
                <a:gd name="T54" fmla="*/ 6 w 14"/>
                <a:gd name="T55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5">
                  <a:moveTo>
                    <a:pt x="0" y="9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4" y="6"/>
                    <a:pt x="14" y="6"/>
                    <a:pt x="14" y="7"/>
                  </a:cubicBezTo>
                  <a:cubicBezTo>
                    <a:pt x="14" y="8"/>
                    <a:pt x="13" y="8"/>
                    <a:pt x="13" y="9"/>
                  </a:cubicBezTo>
                  <a:cubicBezTo>
                    <a:pt x="12" y="9"/>
                    <a:pt x="11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6" y="5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8"/>
                    <a:pt x="10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1" y="8"/>
                    <a:pt x="12" y="8"/>
                  </a:cubicBezTo>
                  <a:cubicBezTo>
                    <a:pt x="12" y="7"/>
                    <a:pt x="13" y="7"/>
                    <a:pt x="13" y="6"/>
                  </a:cubicBezTo>
                  <a:cubicBezTo>
                    <a:pt x="13" y="6"/>
                    <a:pt x="12" y="5"/>
                    <a:pt x="12" y="4"/>
                  </a:cubicBezTo>
                  <a:cubicBezTo>
                    <a:pt x="10" y="2"/>
                    <a:pt x="10" y="2"/>
                    <a:pt x="10" y="2"/>
                  </a:cubicBez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7">
              <a:extLst>
                <a:ext uri="{FF2B5EF4-FFF2-40B4-BE49-F238E27FC236}">
                  <a16:creationId xmlns:a16="http://schemas.microsoft.com/office/drawing/2014/main" xmlns="" id="{FAEE701C-6410-49F3-B940-4AA88956BB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2783" y="6145219"/>
              <a:ext cx="16204" cy="17057"/>
            </a:xfrm>
            <a:custGeom>
              <a:avLst/>
              <a:gdLst>
                <a:gd name="T0" fmla="*/ 1 w 12"/>
                <a:gd name="T1" fmla="*/ 5 h 12"/>
                <a:gd name="T2" fmla="*/ 2 w 12"/>
                <a:gd name="T3" fmla="*/ 6 h 12"/>
                <a:gd name="T4" fmla="*/ 2 w 12"/>
                <a:gd name="T5" fmla="*/ 7 h 12"/>
                <a:gd name="T6" fmla="*/ 2 w 12"/>
                <a:gd name="T7" fmla="*/ 8 h 12"/>
                <a:gd name="T8" fmla="*/ 3 w 12"/>
                <a:gd name="T9" fmla="*/ 10 h 12"/>
                <a:gd name="T10" fmla="*/ 5 w 12"/>
                <a:gd name="T11" fmla="*/ 11 h 12"/>
                <a:gd name="T12" fmla="*/ 6 w 12"/>
                <a:gd name="T13" fmla="*/ 10 h 12"/>
                <a:gd name="T14" fmla="*/ 7 w 12"/>
                <a:gd name="T15" fmla="*/ 9 h 12"/>
                <a:gd name="T16" fmla="*/ 7 w 12"/>
                <a:gd name="T17" fmla="*/ 8 h 12"/>
                <a:gd name="T18" fmla="*/ 5 w 12"/>
                <a:gd name="T19" fmla="*/ 6 h 12"/>
                <a:gd name="T20" fmla="*/ 5 w 12"/>
                <a:gd name="T21" fmla="*/ 4 h 12"/>
                <a:gd name="T22" fmla="*/ 5 w 12"/>
                <a:gd name="T23" fmla="*/ 2 h 12"/>
                <a:gd name="T24" fmla="*/ 5 w 12"/>
                <a:gd name="T25" fmla="*/ 1 h 12"/>
                <a:gd name="T26" fmla="*/ 8 w 12"/>
                <a:gd name="T27" fmla="*/ 0 h 12"/>
                <a:gd name="T28" fmla="*/ 11 w 12"/>
                <a:gd name="T29" fmla="*/ 1 h 12"/>
                <a:gd name="T30" fmla="*/ 12 w 12"/>
                <a:gd name="T31" fmla="*/ 3 h 12"/>
                <a:gd name="T32" fmla="*/ 12 w 12"/>
                <a:gd name="T33" fmla="*/ 5 h 12"/>
                <a:gd name="T34" fmla="*/ 11 w 12"/>
                <a:gd name="T35" fmla="*/ 7 h 12"/>
                <a:gd name="T36" fmla="*/ 10 w 12"/>
                <a:gd name="T37" fmla="*/ 6 h 12"/>
                <a:gd name="T38" fmla="*/ 11 w 12"/>
                <a:gd name="T39" fmla="*/ 4 h 12"/>
                <a:gd name="T40" fmla="*/ 10 w 12"/>
                <a:gd name="T41" fmla="*/ 2 h 12"/>
                <a:gd name="T42" fmla="*/ 8 w 12"/>
                <a:gd name="T43" fmla="*/ 1 h 12"/>
                <a:gd name="T44" fmla="*/ 7 w 12"/>
                <a:gd name="T45" fmla="*/ 2 h 12"/>
                <a:gd name="T46" fmla="*/ 6 w 12"/>
                <a:gd name="T47" fmla="*/ 3 h 12"/>
                <a:gd name="T48" fmla="*/ 7 w 12"/>
                <a:gd name="T49" fmla="*/ 5 h 12"/>
                <a:gd name="T50" fmla="*/ 8 w 12"/>
                <a:gd name="T51" fmla="*/ 7 h 12"/>
                <a:gd name="T52" fmla="*/ 8 w 12"/>
                <a:gd name="T53" fmla="*/ 9 h 12"/>
                <a:gd name="T54" fmla="*/ 7 w 12"/>
                <a:gd name="T55" fmla="*/ 11 h 12"/>
                <a:gd name="T56" fmla="*/ 5 w 12"/>
                <a:gd name="T57" fmla="*/ 12 h 12"/>
                <a:gd name="T58" fmla="*/ 3 w 12"/>
                <a:gd name="T59" fmla="*/ 12 h 12"/>
                <a:gd name="T60" fmla="*/ 2 w 12"/>
                <a:gd name="T61" fmla="*/ 11 h 12"/>
                <a:gd name="T62" fmla="*/ 0 w 12"/>
                <a:gd name="T63" fmla="*/ 8 h 12"/>
                <a:gd name="T64" fmla="*/ 1 w 12"/>
                <a:gd name="T6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" h="12">
                  <a:moveTo>
                    <a:pt x="1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9"/>
                    <a:pt x="2" y="9"/>
                    <a:pt x="3" y="10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0"/>
                    <a:pt x="6" y="10"/>
                  </a:cubicBezTo>
                  <a:cubicBezTo>
                    <a:pt x="6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6" y="8"/>
                    <a:pt x="6" y="7"/>
                    <a:pt x="5" y="6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4" y="3"/>
                    <a:pt x="4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1" y="2"/>
                    <a:pt x="12" y="2"/>
                    <a:pt x="12" y="3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5"/>
                    <a:pt x="11" y="6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1" y="4"/>
                    <a:pt x="11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9" y="2"/>
                    <a:pt x="8" y="1"/>
                    <a:pt x="8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4"/>
                    <a:pt x="7" y="5"/>
                  </a:cubicBezTo>
                  <a:cubicBezTo>
                    <a:pt x="7" y="6"/>
                    <a:pt x="8" y="7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7" y="11"/>
                    <a:pt x="6" y="12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2"/>
                    <a:pt x="2" y="11"/>
                    <a:pt x="2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7"/>
                    <a:pt x="1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8">
              <a:extLst>
                <a:ext uri="{FF2B5EF4-FFF2-40B4-BE49-F238E27FC236}">
                  <a16:creationId xmlns:a16="http://schemas.microsoft.com/office/drawing/2014/main" xmlns="" id="{05BE108A-2595-4422-868C-88082AE890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2164" y="6153747"/>
              <a:ext cx="12792" cy="13645"/>
            </a:xfrm>
            <a:custGeom>
              <a:avLst/>
              <a:gdLst>
                <a:gd name="T0" fmla="*/ 0 w 15"/>
                <a:gd name="T1" fmla="*/ 15 h 16"/>
                <a:gd name="T2" fmla="*/ 13 w 15"/>
                <a:gd name="T3" fmla="*/ 0 h 16"/>
                <a:gd name="T4" fmla="*/ 15 w 15"/>
                <a:gd name="T5" fmla="*/ 0 h 16"/>
                <a:gd name="T6" fmla="*/ 2 w 15"/>
                <a:gd name="T7" fmla="*/ 16 h 16"/>
                <a:gd name="T8" fmla="*/ 0 w 15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0" y="15"/>
                  </a:moveTo>
                  <a:lnTo>
                    <a:pt x="13" y="0"/>
                  </a:lnTo>
                  <a:lnTo>
                    <a:pt x="15" y="0"/>
                  </a:lnTo>
                  <a:lnTo>
                    <a:pt x="2" y="16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9">
              <a:extLst>
                <a:ext uri="{FF2B5EF4-FFF2-40B4-BE49-F238E27FC236}">
                  <a16:creationId xmlns:a16="http://schemas.microsoft.com/office/drawing/2014/main" xmlns="" id="{04AC3FB5-B248-440A-A031-BF77577E5D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0692" y="6154600"/>
              <a:ext cx="15351" cy="20468"/>
            </a:xfrm>
            <a:custGeom>
              <a:avLst/>
              <a:gdLst>
                <a:gd name="T0" fmla="*/ 0 w 18"/>
                <a:gd name="T1" fmla="*/ 22 h 24"/>
                <a:gd name="T2" fmla="*/ 10 w 18"/>
                <a:gd name="T3" fmla="*/ 7 h 24"/>
                <a:gd name="T4" fmla="*/ 7 w 18"/>
                <a:gd name="T5" fmla="*/ 4 h 24"/>
                <a:gd name="T6" fmla="*/ 7 w 18"/>
                <a:gd name="T7" fmla="*/ 0 h 24"/>
                <a:gd name="T8" fmla="*/ 18 w 18"/>
                <a:gd name="T9" fmla="*/ 9 h 24"/>
                <a:gd name="T10" fmla="*/ 16 w 18"/>
                <a:gd name="T11" fmla="*/ 12 h 24"/>
                <a:gd name="T12" fmla="*/ 11 w 18"/>
                <a:gd name="T13" fmla="*/ 7 h 24"/>
                <a:gd name="T14" fmla="*/ 2 w 18"/>
                <a:gd name="T15" fmla="*/ 24 h 24"/>
                <a:gd name="T16" fmla="*/ 0 w 18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4">
                  <a:moveTo>
                    <a:pt x="0" y="22"/>
                  </a:moveTo>
                  <a:lnTo>
                    <a:pt x="10" y="7"/>
                  </a:lnTo>
                  <a:lnTo>
                    <a:pt x="7" y="4"/>
                  </a:lnTo>
                  <a:lnTo>
                    <a:pt x="7" y="0"/>
                  </a:lnTo>
                  <a:lnTo>
                    <a:pt x="18" y="9"/>
                  </a:lnTo>
                  <a:lnTo>
                    <a:pt x="16" y="12"/>
                  </a:lnTo>
                  <a:lnTo>
                    <a:pt x="11" y="7"/>
                  </a:lnTo>
                  <a:lnTo>
                    <a:pt x="2" y="24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0">
              <a:extLst>
                <a:ext uri="{FF2B5EF4-FFF2-40B4-BE49-F238E27FC236}">
                  <a16:creationId xmlns:a16="http://schemas.microsoft.com/office/drawing/2014/main" xmlns="" id="{BB488D1D-51F8-46B7-96AC-38229A8764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3485" y="6163128"/>
              <a:ext cx="15351" cy="19615"/>
            </a:xfrm>
            <a:custGeom>
              <a:avLst/>
              <a:gdLst>
                <a:gd name="T0" fmla="*/ 0 w 11"/>
                <a:gd name="T1" fmla="*/ 13 h 14"/>
                <a:gd name="T2" fmla="*/ 3 w 11"/>
                <a:gd name="T3" fmla="*/ 8 h 14"/>
                <a:gd name="T4" fmla="*/ 3 w 11"/>
                <a:gd name="T5" fmla="*/ 0 h 14"/>
                <a:gd name="T6" fmla="*/ 4 w 11"/>
                <a:gd name="T7" fmla="*/ 1 h 14"/>
                <a:gd name="T8" fmla="*/ 4 w 11"/>
                <a:gd name="T9" fmla="*/ 5 h 14"/>
                <a:gd name="T10" fmla="*/ 4 w 11"/>
                <a:gd name="T11" fmla="*/ 8 h 14"/>
                <a:gd name="T12" fmla="*/ 6 w 11"/>
                <a:gd name="T13" fmla="*/ 6 h 14"/>
                <a:gd name="T14" fmla="*/ 10 w 11"/>
                <a:gd name="T15" fmla="*/ 4 h 14"/>
                <a:gd name="T16" fmla="*/ 11 w 11"/>
                <a:gd name="T17" fmla="*/ 5 h 14"/>
                <a:gd name="T18" fmla="*/ 4 w 11"/>
                <a:gd name="T19" fmla="*/ 9 h 14"/>
                <a:gd name="T20" fmla="*/ 1 w 11"/>
                <a:gd name="T21" fmla="*/ 14 h 14"/>
                <a:gd name="T22" fmla="*/ 0 w 11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4">
                  <a:moveTo>
                    <a:pt x="0" y="13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5" y="7"/>
                    <a:pt x="5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1">
              <a:extLst>
                <a:ext uri="{FF2B5EF4-FFF2-40B4-BE49-F238E27FC236}">
                  <a16:creationId xmlns:a16="http://schemas.microsoft.com/office/drawing/2014/main" xmlns="" id="{B4DCF150-D987-4C86-84FF-8E223A46CE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85658" y="6177626"/>
              <a:ext cx="15351" cy="19615"/>
            </a:xfrm>
            <a:custGeom>
              <a:avLst/>
              <a:gdLst>
                <a:gd name="T0" fmla="*/ 0 w 11"/>
                <a:gd name="T1" fmla="*/ 5 h 14"/>
                <a:gd name="T2" fmla="*/ 4 w 11"/>
                <a:gd name="T3" fmla="*/ 1 h 14"/>
                <a:gd name="T4" fmla="*/ 8 w 11"/>
                <a:gd name="T5" fmla="*/ 1 h 14"/>
                <a:gd name="T6" fmla="*/ 10 w 11"/>
                <a:gd name="T7" fmla="*/ 3 h 14"/>
                <a:gd name="T8" fmla="*/ 11 w 11"/>
                <a:gd name="T9" fmla="*/ 5 h 14"/>
                <a:gd name="T10" fmla="*/ 10 w 11"/>
                <a:gd name="T11" fmla="*/ 9 h 14"/>
                <a:gd name="T12" fmla="*/ 7 w 11"/>
                <a:gd name="T13" fmla="*/ 13 h 14"/>
                <a:gd name="T14" fmla="*/ 3 w 11"/>
                <a:gd name="T15" fmla="*/ 13 h 14"/>
                <a:gd name="T16" fmla="*/ 0 w 11"/>
                <a:gd name="T17" fmla="*/ 10 h 14"/>
                <a:gd name="T18" fmla="*/ 0 w 11"/>
                <a:gd name="T19" fmla="*/ 5 h 14"/>
                <a:gd name="T20" fmla="*/ 2 w 11"/>
                <a:gd name="T21" fmla="*/ 6 h 14"/>
                <a:gd name="T22" fmla="*/ 1 w 11"/>
                <a:gd name="T23" fmla="*/ 10 h 14"/>
                <a:gd name="T24" fmla="*/ 3 w 11"/>
                <a:gd name="T25" fmla="*/ 12 h 14"/>
                <a:gd name="T26" fmla="*/ 6 w 11"/>
                <a:gd name="T27" fmla="*/ 12 h 14"/>
                <a:gd name="T28" fmla="*/ 8 w 11"/>
                <a:gd name="T29" fmla="*/ 8 h 14"/>
                <a:gd name="T30" fmla="*/ 9 w 11"/>
                <a:gd name="T31" fmla="*/ 5 h 14"/>
                <a:gd name="T32" fmla="*/ 9 w 11"/>
                <a:gd name="T33" fmla="*/ 3 h 14"/>
                <a:gd name="T34" fmla="*/ 7 w 11"/>
                <a:gd name="T35" fmla="*/ 2 h 14"/>
                <a:gd name="T36" fmla="*/ 4 w 11"/>
                <a:gd name="T37" fmla="*/ 2 h 14"/>
                <a:gd name="T38" fmla="*/ 2 w 11"/>
                <a:gd name="T3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0" y="5"/>
                  </a:moveTo>
                  <a:cubicBezTo>
                    <a:pt x="1" y="3"/>
                    <a:pt x="2" y="2"/>
                    <a:pt x="4" y="1"/>
                  </a:cubicBezTo>
                  <a:cubicBezTo>
                    <a:pt x="5" y="0"/>
                    <a:pt x="6" y="0"/>
                    <a:pt x="8" y="1"/>
                  </a:cubicBezTo>
                  <a:cubicBezTo>
                    <a:pt x="9" y="1"/>
                    <a:pt x="9" y="2"/>
                    <a:pt x="10" y="3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1" y="7"/>
                    <a:pt x="10" y="8"/>
                    <a:pt x="10" y="9"/>
                  </a:cubicBezTo>
                  <a:cubicBezTo>
                    <a:pt x="9" y="11"/>
                    <a:pt x="8" y="12"/>
                    <a:pt x="7" y="13"/>
                  </a:cubicBezTo>
                  <a:cubicBezTo>
                    <a:pt x="5" y="14"/>
                    <a:pt x="4" y="14"/>
                    <a:pt x="3" y="13"/>
                  </a:cubicBezTo>
                  <a:cubicBezTo>
                    <a:pt x="1" y="13"/>
                    <a:pt x="0" y="11"/>
                    <a:pt x="0" y="10"/>
                  </a:cubicBezTo>
                  <a:cubicBezTo>
                    <a:pt x="0" y="8"/>
                    <a:pt x="0" y="7"/>
                    <a:pt x="0" y="5"/>
                  </a:cubicBezTo>
                  <a:close/>
                  <a:moveTo>
                    <a:pt x="2" y="6"/>
                  </a:moveTo>
                  <a:cubicBezTo>
                    <a:pt x="1" y="7"/>
                    <a:pt x="1" y="9"/>
                    <a:pt x="1" y="10"/>
                  </a:cubicBezTo>
                  <a:cubicBezTo>
                    <a:pt x="2" y="11"/>
                    <a:pt x="2" y="11"/>
                    <a:pt x="3" y="12"/>
                  </a:cubicBezTo>
                  <a:cubicBezTo>
                    <a:pt x="4" y="12"/>
                    <a:pt x="5" y="12"/>
                    <a:pt x="6" y="12"/>
                  </a:cubicBezTo>
                  <a:cubicBezTo>
                    <a:pt x="7" y="11"/>
                    <a:pt x="8" y="10"/>
                    <a:pt x="8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3"/>
                    <a:pt x="2" y="4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2">
              <a:extLst>
                <a:ext uri="{FF2B5EF4-FFF2-40B4-BE49-F238E27FC236}">
                  <a16:creationId xmlns:a16="http://schemas.microsoft.com/office/drawing/2014/main" xmlns="" id="{D150A6C8-3BB6-4C8F-990A-90DD0617EE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9303" y="6181890"/>
              <a:ext cx="15351" cy="17909"/>
            </a:xfrm>
            <a:custGeom>
              <a:avLst/>
              <a:gdLst>
                <a:gd name="T0" fmla="*/ 0 w 18"/>
                <a:gd name="T1" fmla="*/ 21 h 21"/>
                <a:gd name="T2" fmla="*/ 7 w 18"/>
                <a:gd name="T3" fmla="*/ 0 h 21"/>
                <a:gd name="T4" fmla="*/ 18 w 18"/>
                <a:gd name="T5" fmla="*/ 5 h 21"/>
                <a:gd name="T6" fmla="*/ 17 w 18"/>
                <a:gd name="T7" fmla="*/ 6 h 21"/>
                <a:gd name="T8" fmla="*/ 9 w 18"/>
                <a:gd name="T9" fmla="*/ 3 h 21"/>
                <a:gd name="T10" fmla="*/ 5 w 18"/>
                <a:gd name="T11" fmla="*/ 10 h 21"/>
                <a:gd name="T12" fmla="*/ 13 w 18"/>
                <a:gd name="T13" fmla="*/ 13 h 21"/>
                <a:gd name="T14" fmla="*/ 13 w 18"/>
                <a:gd name="T15" fmla="*/ 15 h 21"/>
                <a:gd name="T16" fmla="*/ 5 w 18"/>
                <a:gd name="T17" fmla="*/ 13 h 21"/>
                <a:gd name="T18" fmla="*/ 2 w 18"/>
                <a:gd name="T19" fmla="*/ 21 h 21"/>
                <a:gd name="T20" fmla="*/ 0 w 18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1">
                  <a:moveTo>
                    <a:pt x="0" y="21"/>
                  </a:moveTo>
                  <a:lnTo>
                    <a:pt x="7" y="0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9" y="3"/>
                  </a:lnTo>
                  <a:lnTo>
                    <a:pt x="5" y="10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5" y="13"/>
                  </a:lnTo>
                  <a:lnTo>
                    <a:pt x="2" y="21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3">
              <a:extLst>
                <a:ext uri="{FF2B5EF4-FFF2-40B4-BE49-F238E27FC236}">
                  <a16:creationId xmlns:a16="http://schemas.microsoft.com/office/drawing/2014/main" xmlns="" id="{E7F2BF56-8EA7-4973-ACC7-600339BC36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25741" y="6188713"/>
              <a:ext cx="12792" cy="17909"/>
            </a:xfrm>
            <a:custGeom>
              <a:avLst/>
              <a:gdLst>
                <a:gd name="T0" fmla="*/ 0 w 9"/>
                <a:gd name="T1" fmla="*/ 13 h 13"/>
                <a:gd name="T2" fmla="*/ 2 w 9"/>
                <a:gd name="T3" fmla="*/ 0 h 13"/>
                <a:gd name="T4" fmla="*/ 6 w 9"/>
                <a:gd name="T5" fmla="*/ 1 h 13"/>
                <a:gd name="T6" fmla="*/ 8 w 9"/>
                <a:gd name="T7" fmla="*/ 1 h 13"/>
                <a:gd name="T8" fmla="*/ 9 w 9"/>
                <a:gd name="T9" fmla="*/ 3 h 13"/>
                <a:gd name="T10" fmla="*/ 9 w 9"/>
                <a:gd name="T11" fmla="*/ 5 h 13"/>
                <a:gd name="T12" fmla="*/ 8 w 9"/>
                <a:gd name="T13" fmla="*/ 8 h 13"/>
                <a:gd name="T14" fmla="*/ 5 w 9"/>
                <a:gd name="T15" fmla="*/ 8 h 13"/>
                <a:gd name="T16" fmla="*/ 2 w 9"/>
                <a:gd name="T17" fmla="*/ 8 h 13"/>
                <a:gd name="T18" fmla="*/ 1 w 9"/>
                <a:gd name="T19" fmla="*/ 13 h 13"/>
                <a:gd name="T20" fmla="*/ 0 w 9"/>
                <a:gd name="T21" fmla="*/ 13 h 13"/>
                <a:gd name="T22" fmla="*/ 2 w 9"/>
                <a:gd name="T23" fmla="*/ 6 h 13"/>
                <a:gd name="T24" fmla="*/ 5 w 9"/>
                <a:gd name="T25" fmla="*/ 7 h 13"/>
                <a:gd name="T26" fmla="*/ 7 w 9"/>
                <a:gd name="T27" fmla="*/ 6 h 13"/>
                <a:gd name="T28" fmla="*/ 8 w 9"/>
                <a:gd name="T29" fmla="*/ 5 h 13"/>
                <a:gd name="T30" fmla="*/ 8 w 9"/>
                <a:gd name="T31" fmla="*/ 3 h 13"/>
                <a:gd name="T32" fmla="*/ 7 w 9"/>
                <a:gd name="T33" fmla="*/ 3 h 13"/>
                <a:gd name="T34" fmla="*/ 6 w 9"/>
                <a:gd name="T35" fmla="*/ 2 h 13"/>
                <a:gd name="T36" fmla="*/ 3 w 9"/>
                <a:gd name="T37" fmla="*/ 2 h 13"/>
                <a:gd name="T38" fmla="*/ 2 w 9"/>
                <a:gd name="T3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3">
                  <a:moveTo>
                    <a:pt x="0" y="1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9" y="6"/>
                    <a:pt x="9" y="7"/>
                    <a:pt x="8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lose/>
                  <a:moveTo>
                    <a:pt x="2" y="6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7" y="7"/>
                    <a:pt x="7" y="6"/>
                  </a:cubicBezTo>
                  <a:cubicBezTo>
                    <a:pt x="7" y="6"/>
                    <a:pt x="8" y="5"/>
                    <a:pt x="8" y="5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4">
              <a:extLst>
                <a:ext uri="{FF2B5EF4-FFF2-40B4-BE49-F238E27FC236}">
                  <a16:creationId xmlns:a16="http://schemas.microsoft.com/office/drawing/2014/main" xmlns="" id="{D030F17A-2FF1-4C96-AF4C-EE4D73E71D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40239" y="6190418"/>
              <a:ext cx="15351" cy="19615"/>
            </a:xfrm>
            <a:custGeom>
              <a:avLst/>
              <a:gdLst>
                <a:gd name="T0" fmla="*/ 1 w 11"/>
                <a:gd name="T1" fmla="*/ 7 h 14"/>
                <a:gd name="T2" fmla="*/ 2 w 11"/>
                <a:gd name="T3" fmla="*/ 2 h 14"/>
                <a:gd name="T4" fmla="*/ 6 w 11"/>
                <a:gd name="T5" fmla="*/ 0 h 14"/>
                <a:gd name="T6" fmla="*/ 8 w 11"/>
                <a:gd name="T7" fmla="*/ 1 h 14"/>
                <a:gd name="T8" fmla="*/ 10 w 11"/>
                <a:gd name="T9" fmla="*/ 4 h 14"/>
                <a:gd name="T10" fmla="*/ 11 w 11"/>
                <a:gd name="T11" fmla="*/ 7 h 14"/>
                <a:gd name="T12" fmla="*/ 9 w 11"/>
                <a:gd name="T13" fmla="*/ 12 h 14"/>
                <a:gd name="T14" fmla="*/ 5 w 11"/>
                <a:gd name="T15" fmla="*/ 14 h 14"/>
                <a:gd name="T16" fmla="*/ 2 w 11"/>
                <a:gd name="T17" fmla="*/ 11 h 14"/>
                <a:gd name="T18" fmla="*/ 1 w 11"/>
                <a:gd name="T19" fmla="*/ 7 h 14"/>
                <a:gd name="T20" fmla="*/ 2 w 11"/>
                <a:gd name="T21" fmla="*/ 7 h 14"/>
                <a:gd name="T22" fmla="*/ 3 w 11"/>
                <a:gd name="T23" fmla="*/ 11 h 14"/>
                <a:gd name="T24" fmla="*/ 5 w 11"/>
                <a:gd name="T25" fmla="*/ 12 h 14"/>
                <a:gd name="T26" fmla="*/ 8 w 11"/>
                <a:gd name="T27" fmla="*/ 11 h 14"/>
                <a:gd name="T28" fmla="*/ 9 w 11"/>
                <a:gd name="T29" fmla="*/ 7 h 14"/>
                <a:gd name="T30" fmla="*/ 9 w 11"/>
                <a:gd name="T31" fmla="*/ 4 h 14"/>
                <a:gd name="T32" fmla="*/ 8 w 11"/>
                <a:gd name="T33" fmla="*/ 3 h 14"/>
                <a:gd name="T34" fmla="*/ 6 w 11"/>
                <a:gd name="T35" fmla="*/ 2 h 14"/>
                <a:gd name="T36" fmla="*/ 3 w 11"/>
                <a:gd name="T37" fmla="*/ 3 h 14"/>
                <a:gd name="T38" fmla="*/ 2 w 11"/>
                <a:gd name="T3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1" y="7"/>
                  </a:moveTo>
                  <a:cubicBezTo>
                    <a:pt x="1" y="5"/>
                    <a:pt x="1" y="3"/>
                    <a:pt x="2" y="2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9" y="2"/>
                    <a:pt x="10" y="3"/>
                    <a:pt x="10" y="4"/>
                  </a:cubicBezTo>
                  <a:cubicBezTo>
                    <a:pt x="11" y="5"/>
                    <a:pt x="11" y="6"/>
                    <a:pt x="11" y="7"/>
                  </a:cubicBezTo>
                  <a:cubicBezTo>
                    <a:pt x="11" y="9"/>
                    <a:pt x="10" y="11"/>
                    <a:pt x="9" y="12"/>
                  </a:cubicBezTo>
                  <a:cubicBezTo>
                    <a:pt x="8" y="13"/>
                    <a:pt x="7" y="14"/>
                    <a:pt x="5" y="14"/>
                  </a:cubicBezTo>
                  <a:cubicBezTo>
                    <a:pt x="4" y="14"/>
                    <a:pt x="2" y="13"/>
                    <a:pt x="2" y="11"/>
                  </a:cubicBezTo>
                  <a:cubicBezTo>
                    <a:pt x="1" y="10"/>
                    <a:pt x="0" y="9"/>
                    <a:pt x="1" y="7"/>
                  </a:cubicBezTo>
                  <a:close/>
                  <a:moveTo>
                    <a:pt x="2" y="7"/>
                  </a:moveTo>
                  <a:cubicBezTo>
                    <a:pt x="2" y="9"/>
                    <a:pt x="2" y="10"/>
                    <a:pt x="3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6" y="12"/>
                    <a:pt x="7" y="12"/>
                    <a:pt x="8" y="11"/>
                  </a:cubicBezTo>
                  <a:cubicBezTo>
                    <a:pt x="9" y="10"/>
                    <a:pt x="9" y="9"/>
                    <a:pt x="9" y="7"/>
                  </a:cubicBezTo>
                  <a:cubicBezTo>
                    <a:pt x="9" y="6"/>
                    <a:pt x="9" y="5"/>
                    <a:pt x="9" y="4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4"/>
                    <a:pt x="2" y="5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5">
              <a:extLst>
                <a:ext uri="{FF2B5EF4-FFF2-40B4-BE49-F238E27FC236}">
                  <a16:creationId xmlns:a16="http://schemas.microsoft.com/office/drawing/2014/main" xmlns="" id="{578FEA0E-4BBB-4506-92AF-F75AECC2F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8148" y="6191271"/>
              <a:ext cx="8528" cy="18762"/>
            </a:xfrm>
            <a:custGeom>
              <a:avLst/>
              <a:gdLst>
                <a:gd name="T0" fmla="*/ 0 w 10"/>
                <a:gd name="T1" fmla="*/ 22 h 22"/>
                <a:gd name="T2" fmla="*/ 0 w 10"/>
                <a:gd name="T3" fmla="*/ 0 h 22"/>
                <a:gd name="T4" fmla="*/ 2 w 10"/>
                <a:gd name="T5" fmla="*/ 0 h 22"/>
                <a:gd name="T6" fmla="*/ 2 w 10"/>
                <a:gd name="T7" fmla="*/ 18 h 22"/>
                <a:gd name="T8" fmla="*/ 10 w 10"/>
                <a:gd name="T9" fmla="*/ 18 h 22"/>
                <a:gd name="T10" fmla="*/ 10 w 10"/>
                <a:gd name="T11" fmla="*/ 22 h 22"/>
                <a:gd name="T12" fmla="*/ 0 w 10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2">
                  <a:moveTo>
                    <a:pt x="0" y="2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18"/>
                  </a:lnTo>
                  <a:lnTo>
                    <a:pt x="10" y="18"/>
                  </a:lnTo>
                  <a:lnTo>
                    <a:pt x="1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6">
              <a:extLst>
                <a:ext uri="{FF2B5EF4-FFF2-40B4-BE49-F238E27FC236}">
                  <a16:creationId xmlns:a16="http://schemas.microsoft.com/office/drawing/2014/main" xmlns="" id="{4056A858-B016-4C19-B5AF-9FF7434F99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9235" y="6190418"/>
              <a:ext cx="4264" cy="17909"/>
            </a:xfrm>
            <a:custGeom>
              <a:avLst/>
              <a:gdLst>
                <a:gd name="T0" fmla="*/ 2 w 5"/>
                <a:gd name="T1" fmla="*/ 21 h 21"/>
                <a:gd name="T2" fmla="*/ 0 w 5"/>
                <a:gd name="T3" fmla="*/ 0 h 21"/>
                <a:gd name="T4" fmla="*/ 3 w 5"/>
                <a:gd name="T5" fmla="*/ 0 h 21"/>
                <a:gd name="T6" fmla="*/ 5 w 5"/>
                <a:gd name="T7" fmla="*/ 21 h 21"/>
                <a:gd name="T8" fmla="*/ 2 w 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1">
                  <a:moveTo>
                    <a:pt x="2" y="21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5" y="21"/>
                  </a:lnTo>
                  <a:lnTo>
                    <a:pt x="2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7">
              <a:extLst>
                <a:ext uri="{FF2B5EF4-FFF2-40B4-BE49-F238E27FC236}">
                  <a16:creationId xmlns:a16="http://schemas.microsoft.com/office/drawing/2014/main" xmlns="" id="{06291A87-57A3-4C7F-99E6-472CDCA613C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3499" y="6188713"/>
              <a:ext cx="12792" cy="19615"/>
            </a:xfrm>
            <a:custGeom>
              <a:avLst/>
              <a:gdLst>
                <a:gd name="T0" fmla="*/ 10 w 15"/>
                <a:gd name="T1" fmla="*/ 23 h 23"/>
                <a:gd name="T2" fmla="*/ 7 w 15"/>
                <a:gd name="T3" fmla="*/ 3 h 23"/>
                <a:gd name="T4" fmla="*/ 2 w 15"/>
                <a:gd name="T5" fmla="*/ 5 h 23"/>
                <a:gd name="T6" fmla="*/ 0 w 15"/>
                <a:gd name="T7" fmla="*/ 2 h 23"/>
                <a:gd name="T8" fmla="*/ 15 w 15"/>
                <a:gd name="T9" fmla="*/ 0 h 23"/>
                <a:gd name="T10" fmla="*/ 15 w 15"/>
                <a:gd name="T11" fmla="*/ 3 h 23"/>
                <a:gd name="T12" fmla="*/ 8 w 15"/>
                <a:gd name="T13" fmla="*/ 3 h 23"/>
                <a:gd name="T14" fmla="*/ 12 w 15"/>
                <a:gd name="T15" fmla="*/ 21 h 23"/>
                <a:gd name="T16" fmla="*/ 10 w 15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0" y="23"/>
                  </a:moveTo>
                  <a:lnTo>
                    <a:pt x="7" y="3"/>
                  </a:lnTo>
                  <a:lnTo>
                    <a:pt x="2" y="5"/>
                  </a:lnTo>
                  <a:lnTo>
                    <a:pt x="0" y="2"/>
                  </a:lnTo>
                  <a:lnTo>
                    <a:pt x="15" y="0"/>
                  </a:lnTo>
                  <a:lnTo>
                    <a:pt x="15" y="3"/>
                  </a:lnTo>
                  <a:lnTo>
                    <a:pt x="8" y="3"/>
                  </a:lnTo>
                  <a:lnTo>
                    <a:pt x="12" y="21"/>
                  </a:lnTo>
                  <a:lnTo>
                    <a:pt x="1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8">
              <a:extLst>
                <a:ext uri="{FF2B5EF4-FFF2-40B4-BE49-F238E27FC236}">
                  <a16:creationId xmlns:a16="http://schemas.microsoft.com/office/drawing/2014/main" xmlns="" id="{7CCA47EB-A6C0-4B08-BB9F-09897365FB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7144" y="6187007"/>
              <a:ext cx="5970" cy="18762"/>
            </a:xfrm>
            <a:custGeom>
              <a:avLst/>
              <a:gdLst>
                <a:gd name="T0" fmla="*/ 5 w 7"/>
                <a:gd name="T1" fmla="*/ 22 h 22"/>
                <a:gd name="T2" fmla="*/ 0 w 7"/>
                <a:gd name="T3" fmla="*/ 2 h 22"/>
                <a:gd name="T4" fmla="*/ 4 w 7"/>
                <a:gd name="T5" fmla="*/ 0 h 22"/>
                <a:gd name="T6" fmla="*/ 7 w 7"/>
                <a:gd name="T7" fmla="*/ 22 h 22"/>
                <a:gd name="T8" fmla="*/ 5 w 7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2">
                  <a:moveTo>
                    <a:pt x="5" y="2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7" y="22"/>
                  </a:lnTo>
                  <a:lnTo>
                    <a:pt x="5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9">
              <a:extLst>
                <a:ext uri="{FF2B5EF4-FFF2-40B4-BE49-F238E27FC236}">
                  <a16:creationId xmlns:a16="http://schemas.microsoft.com/office/drawing/2014/main" xmlns="" id="{0028B62E-C010-42D5-AC50-DE5D99324B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820" y="6184449"/>
              <a:ext cx="13645" cy="19615"/>
            </a:xfrm>
            <a:custGeom>
              <a:avLst/>
              <a:gdLst>
                <a:gd name="T0" fmla="*/ 9 w 10"/>
                <a:gd name="T1" fmla="*/ 8 h 14"/>
                <a:gd name="T2" fmla="*/ 10 w 10"/>
                <a:gd name="T3" fmla="*/ 8 h 14"/>
                <a:gd name="T4" fmla="*/ 9 w 10"/>
                <a:gd name="T5" fmla="*/ 12 h 14"/>
                <a:gd name="T6" fmla="*/ 7 w 10"/>
                <a:gd name="T7" fmla="*/ 14 h 14"/>
                <a:gd name="T8" fmla="*/ 4 w 10"/>
                <a:gd name="T9" fmla="*/ 13 h 14"/>
                <a:gd name="T10" fmla="*/ 2 w 10"/>
                <a:gd name="T11" fmla="*/ 12 h 14"/>
                <a:gd name="T12" fmla="*/ 0 w 10"/>
                <a:gd name="T13" fmla="*/ 8 h 14"/>
                <a:gd name="T14" fmla="*/ 0 w 10"/>
                <a:gd name="T15" fmla="*/ 5 h 14"/>
                <a:gd name="T16" fmla="*/ 1 w 10"/>
                <a:gd name="T17" fmla="*/ 2 h 14"/>
                <a:gd name="T18" fmla="*/ 4 w 10"/>
                <a:gd name="T19" fmla="*/ 1 h 14"/>
                <a:gd name="T20" fmla="*/ 6 w 10"/>
                <a:gd name="T21" fmla="*/ 1 h 14"/>
                <a:gd name="T22" fmla="*/ 9 w 10"/>
                <a:gd name="T23" fmla="*/ 3 h 14"/>
                <a:gd name="T24" fmla="*/ 7 w 10"/>
                <a:gd name="T25" fmla="*/ 4 h 14"/>
                <a:gd name="T26" fmla="*/ 4 w 10"/>
                <a:gd name="T27" fmla="*/ 2 h 14"/>
                <a:gd name="T28" fmla="*/ 2 w 10"/>
                <a:gd name="T29" fmla="*/ 3 h 14"/>
                <a:gd name="T30" fmla="*/ 1 w 10"/>
                <a:gd name="T31" fmla="*/ 5 h 14"/>
                <a:gd name="T32" fmla="*/ 2 w 10"/>
                <a:gd name="T33" fmla="*/ 8 h 14"/>
                <a:gd name="T34" fmla="*/ 4 w 10"/>
                <a:gd name="T35" fmla="*/ 11 h 14"/>
                <a:gd name="T36" fmla="*/ 6 w 10"/>
                <a:gd name="T37" fmla="*/ 12 h 14"/>
                <a:gd name="T38" fmla="*/ 8 w 10"/>
                <a:gd name="T39" fmla="*/ 11 h 14"/>
                <a:gd name="T40" fmla="*/ 9 w 10"/>
                <a:gd name="T4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4">
                  <a:moveTo>
                    <a:pt x="9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10"/>
                    <a:pt x="10" y="11"/>
                    <a:pt x="9" y="12"/>
                  </a:cubicBezTo>
                  <a:cubicBezTo>
                    <a:pt x="9" y="13"/>
                    <a:pt x="8" y="13"/>
                    <a:pt x="7" y="14"/>
                  </a:cubicBezTo>
                  <a:cubicBezTo>
                    <a:pt x="6" y="14"/>
                    <a:pt x="5" y="14"/>
                    <a:pt x="4" y="13"/>
                  </a:cubicBezTo>
                  <a:cubicBezTo>
                    <a:pt x="3" y="13"/>
                    <a:pt x="3" y="13"/>
                    <a:pt x="2" y="12"/>
                  </a:cubicBezTo>
                  <a:cubicBezTo>
                    <a:pt x="1" y="11"/>
                    <a:pt x="1" y="10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7" y="1"/>
                    <a:pt x="8" y="2"/>
                    <a:pt x="9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2" y="3"/>
                    <a:pt x="2" y="4"/>
                    <a:pt x="1" y="5"/>
                  </a:cubicBezTo>
                  <a:cubicBezTo>
                    <a:pt x="1" y="6"/>
                    <a:pt x="1" y="7"/>
                    <a:pt x="2" y="8"/>
                  </a:cubicBezTo>
                  <a:cubicBezTo>
                    <a:pt x="2" y="10"/>
                    <a:pt x="3" y="11"/>
                    <a:pt x="4" y="11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2"/>
                    <a:pt x="8" y="11"/>
                    <a:pt x="8" y="11"/>
                  </a:cubicBezTo>
                  <a:cubicBezTo>
                    <a:pt x="9" y="10"/>
                    <a:pt x="9" y="9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0">
              <a:extLst>
                <a:ext uri="{FF2B5EF4-FFF2-40B4-BE49-F238E27FC236}">
                  <a16:creationId xmlns:a16="http://schemas.microsoft.com/office/drawing/2014/main" xmlns="" id="{3DC0FD72-9DEC-4998-A600-196580AF13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11024" y="6181890"/>
              <a:ext cx="14498" cy="19615"/>
            </a:xfrm>
            <a:custGeom>
              <a:avLst/>
              <a:gdLst>
                <a:gd name="T0" fmla="*/ 1 w 10"/>
                <a:gd name="T1" fmla="*/ 14 h 14"/>
                <a:gd name="T2" fmla="*/ 0 w 10"/>
                <a:gd name="T3" fmla="*/ 0 h 14"/>
                <a:gd name="T4" fmla="*/ 1 w 10"/>
                <a:gd name="T5" fmla="*/ 0 h 14"/>
                <a:gd name="T6" fmla="*/ 10 w 10"/>
                <a:gd name="T7" fmla="*/ 10 h 14"/>
                <a:gd name="T8" fmla="*/ 8 w 10"/>
                <a:gd name="T9" fmla="*/ 11 h 14"/>
                <a:gd name="T10" fmla="*/ 6 w 10"/>
                <a:gd name="T11" fmla="*/ 8 h 14"/>
                <a:gd name="T12" fmla="*/ 2 w 10"/>
                <a:gd name="T13" fmla="*/ 9 h 14"/>
                <a:gd name="T14" fmla="*/ 2 w 10"/>
                <a:gd name="T15" fmla="*/ 13 h 14"/>
                <a:gd name="T16" fmla="*/ 1 w 10"/>
                <a:gd name="T17" fmla="*/ 14 h 14"/>
                <a:gd name="T18" fmla="*/ 2 w 10"/>
                <a:gd name="T19" fmla="*/ 8 h 14"/>
                <a:gd name="T20" fmla="*/ 5 w 10"/>
                <a:gd name="T21" fmla="*/ 6 h 14"/>
                <a:gd name="T22" fmla="*/ 3 w 10"/>
                <a:gd name="T23" fmla="*/ 3 h 14"/>
                <a:gd name="T24" fmla="*/ 1 w 10"/>
                <a:gd name="T25" fmla="*/ 1 h 14"/>
                <a:gd name="T26" fmla="*/ 1 w 10"/>
                <a:gd name="T27" fmla="*/ 4 h 14"/>
                <a:gd name="T28" fmla="*/ 2 w 10"/>
                <a:gd name="T2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4">
                  <a:moveTo>
                    <a:pt x="1" y="1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1" y="14"/>
                    <a:pt x="1" y="14"/>
                  </a:cubicBezTo>
                  <a:close/>
                  <a:moveTo>
                    <a:pt x="2" y="8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2"/>
                    <a:pt x="1" y="3"/>
                    <a:pt x="1" y="4"/>
                  </a:cubicBezTo>
                  <a:lnTo>
                    <a:pt x="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1">
              <a:extLst>
                <a:ext uri="{FF2B5EF4-FFF2-40B4-BE49-F238E27FC236}">
                  <a16:creationId xmlns:a16="http://schemas.microsoft.com/office/drawing/2014/main" xmlns="" id="{BFC1CC92-8DD9-4C4F-8727-9FE7FD5D22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9552" y="6177626"/>
              <a:ext cx="17057" cy="17909"/>
            </a:xfrm>
            <a:custGeom>
              <a:avLst/>
              <a:gdLst>
                <a:gd name="T0" fmla="*/ 10 w 20"/>
                <a:gd name="T1" fmla="*/ 21 h 21"/>
                <a:gd name="T2" fmla="*/ 0 w 20"/>
                <a:gd name="T3" fmla="*/ 1 h 21"/>
                <a:gd name="T4" fmla="*/ 2 w 20"/>
                <a:gd name="T5" fmla="*/ 0 h 21"/>
                <a:gd name="T6" fmla="*/ 10 w 20"/>
                <a:gd name="T7" fmla="*/ 18 h 21"/>
                <a:gd name="T8" fmla="*/ 18 w 20"/>
                <a:gd name="T9" fmla="*/ 13 h 21"/>
                <a:gd name="T10" fmla="*/ 20 w 20"/>
                <a:gd name="T11" fmla="*/ 16 h 21"/>
                <a:gd name="T12" fmla="*/ 10 w 2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0" y="18"/>
                  </a:lnTo>
                  <a:lnTo>
                    <a:pt x="18" y="13"/>
                  </a:lnTo>
                  <a:lnTo>
                    <a:pt x="20" y="16"/>
                  </a:lnTo>
                  <a:lnTo>
                    <a:pt x="1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2">
              <a:extLst>
                <a:ext uri="{FF2B5EF4-FFF2-40B4-BE49-F238E27FC236}">
                  <a16:creationId xmlns:a16="http://schemas.microsoft.com/office/drawing/2014/main" xmlns="" id="{A2A4D4FE-0F64-4F51-8072-66B1AE4687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1725" y="6163128"/>
              <a:ext cx="15351" cy="18762"/>
            </a:xfrm>
            <a:custGeom>
              <a:avLst/>
              <a:gdLst>
                <a:gd name="T0" fmla="*/ 3 w 11"/>
                <a:gd name="T1" fmla="*/ 11 h 13"/>
                <a:gd name="T2" fmla="*/ 4 w 11"/>
                <a:gd name="T3" fmla="*/ 10 h 13"/>
                <a:gd name="T4" fmla="*/ 6 w 11"/>
                <a:gd name="T5" fmla="*/ 11 h 13"/>
                <a:gd name="T6" fmla="*/ 7 w 11"/>
                <a:gd name="T7" fmla="*/ 11 h 13"/>
                <a:gd name="T8" fmla="*/ 9 w 11"/>
                <a:gd name="T9" fmla="*/ 11 h 13"/>
                <a:gd name="T10" fmla="*/ 10 w 11"/>
                <a:gd name="T11" fmla="*/ 9 h 13"/>
                <a:gd name="T12" fmla="*/ 10 w 11"/>
                <a:gd name="T13" fmla="*/ 8 h 13"/>
                <a:gd name="T14" fmla="*/ 9 w 11"/>
                <a:gd name="T15" fmla="*/ 7 h 13"/>
                <a:gd name="T16" fmla="*/ 8 w 11"/>
                <a:gd name="T17" fmla="*/ 7 h 13"/>
                <a:gd name="T18" fmla="*/ 6 w 11"/>
                <a:gd name="T19" fmla="*/ 7 h 13"/>
                <a:gd name="T20" fmla="*/ 3 w 11"/>
                <a:gd name="T21" fmla="*/ 8 h 13"/>
                <a:gd name="T22" fmla="*/ 2 w 11"/>
                <a:gd name="T23" fmla="*/ 7 h 13"/>
                <a:gd name="T24" fmla="*/ 1 w 11"/>
                <a:gd name="T25" fmla="*/ 6 h 13"/>
                <a:gd name="T26" fmla="*/ 0 w 11"/>
                <a:gd name="T27" fmla="*/ 3 h 13"/>
                <a:gd name="T28" fmla="*/ 2 w 11"/>
                <a:gd name="T29" fmla="*/ 1 h 13"/>
                <a:gd name="T30" fmla="*/ 4 w 11"/>
                <a:gd name="T31" fmla="*/ 0 h 13"/>
                <a:gd name="T32" fmla="*/ 6 w 11"/>
                <a:gd name="T33" fmla="*/ 1 h 13"/>
                <a:gd name="T34" fmla="*/ 7 w 11"/>
                <a:gd name="T35" fmla="*/ 2 h 13"/>
                <a:gd name="T36" fmla="*/ 6 w 11"/>
                <a:gd name="T37" fmla="*/ 3 h 13"/>
                <a:gd name="T38" fmla="*/ 5 w 11"/>
                <a:gd name="T39" fmla="*/ 2 h 13"/>
                <a:gd name="T40" fmla="*/ 3 w 11"/>
                <a:gd name="T41" fmla="*/ 2 h 13"/>
                <a:gd name="T42" fmla="*/ 2 w 11"/>
                <a:gd name="T43" fmla="*/ 4 h 13"/>
                <a:gd name="T44" fmla="*/ 2 w 11"/>
                <a:gd name="T45" fmla="*/ 5 h 13"/>
                <a:gd name="T46" fmla="*/ 3 w 11"/>
                <a:gd name="T47" fmla="*/ 6 h 13"/>
                <a:gd name="T48" fmla="*/ 5 w 11"/>
                <a:gd name="T49" fmla="*/ 6 h 13"/>
                <a:gd name="T50" fmla="*/ 7 w 11"/>
                <a:gd name="T51" fmla="*/ 5 h 13"/>
                <a:gd name="T52" fmla="*/ 9 w 11"/>
                <a:gd name="T53" fmla="*/ 5 h 13"/>
                <a:gd name="T54" fmla="*/ 11 w 11"/>
                <a:gd name="T55" fmla="*/ 7 h 13"/>
                <a:gd name="T56" fmla="*/ 11 w 11"/>
                <a:gd name="T57" fmla="*/ 9 h 13"/>
                <a:gd name="T58" fmla="*/ 11 w 11"/>
                <a:gd name="T59" fmla="*/ 11 h 13"/>
                <a:gd name="T60" fmla="*/ 9 w 11"/>
                <a:gd name="T61" fmla="*/ 12 h 13"/>
                <a:gd name="T62" fmla="*/ 6 w 11"/>
                <a:gd name="T63" fmla="*/ 13 h 13"/>
                <a:gd name="T64" fmla="*/ 3 w 11"/>
                <a:gd name="T6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" h="13">
                  <a:moveTo>
                    <a:pt x="3" y="11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8" y="11"/>
                    <a:pt x="8" y="11"/>
                    <a:pt x="9" y="11"/>
                  </a:cubicBezTo>
                  <a:cubicBezTo>
                    <a:pt x="9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8" y="7"/>
                    <a:pt x="8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6"/>
                    <a:pt x="10" y="6"/>
                    <a:pt x="11" y="7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9"/>
                    <a:pt x="11" y="10"/>
                    <a:pt x="11" y="11"/>
                  </a:cubicBezTo>
                  <a:cubicBezTo>
                    <a:pt x="11" y="11"/>
                    <a:pt x="10" y="12"/>
                    <a:pt x="9" y="12"/>
                  </a:cubicBezTo>
                  <a:cubicBezTo>
                    <a:pt x="8" y="13"/>
                    <a:pt x="7" y="13"/>
                    <a:pt x="6" y="13"/>
                  </a:cubicBezTo>
                  <a:cubicBezTo>
                    <a:pt x="5" y="13"/>
                    <a:pt x="4" y="12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3">
              <a:extLst>
                <a:ext uri="{FF2B5EF4-FFF2-40B4-BE49-F238E27FC236}">
                  <a16:creationId xmlns:a16="http://schemas.microsoft.com/office/drawing/2014/main" xmlns="" id="{100D8219-A4B9-48D5-A6B2-6ED999C74C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4518" y="6154600"/>
              <a:ext cx="15351" cy="18762"/>
            </a:xfrm>
            <a:custGeom>
              <a:avLst/>
              <a:gdLst>
                <a:gd name="T0" fmla="*/ 9 w 11"/>
                <a:gd name="T1" fmla="*/ 6 h 13"/>
                <a:gd name="T2" fmla="*/ 10 w 11"/>
                <a:gd name="T3" fmla="*/ 5 h 13"/>
                <a:gd name="T4" fmla="*/ 11 w 11"/>
                <a:gd name="T5" fmla="*/ 9 h 13"/>
                <a:gd name="T6" fmla="*/ 10 w 11"/>
                <a:gd name="T7" fmla="*/ 12 h 13"/>
                <a:gd name="T8" fmla="*/ 7 w 11"/>
                <a:gd name="T9" fmla="*/ 13 h 13"/>
                <a:gd name="T10" fmla="*/ 4 w 11"/>
                <a:gd name="T11" fmla="*/ 12 h 13"/>
                <a:gd name="T12" fmla="*/ 2 w 11"/>
                <a:gd name="T13" fmla="*/ 9 h 13"/>
                <a:gd name="T14" fmla="*/ 0 w 11"/>
                <a:gd name="T15" fmla="*/ 6 h 13"/>
                <a:gd name="T16" fmla="*/ 0 w 11"/>
                <a:gd name="T17" fmla="*/ 3 h 13"/>
                <a:gd name="T18" fmla="*/ 1 w 11"/>
                <a:gd name="T19" fmla="*/ 1 h 13"/>
                <a:gd name="T20" fmla="*/ 4 w 11"/>
                <a:gd name="T21" fmla="*/ 0 h 13"/>
                <a:gd name="T22" fmla="*/ 7 w 11"/>
                <a:gd name="T23" fmla="*/ 1 h 13"/>
                <a:gd name="T24" fmla="*/ 6 w 11"/>
                <a:gd name="T25" fmla="*/ 3 h 13"/>
                <a:gd name="T26" fmla="*/ 2 w 11"/>
                <a:gd name="T27" fmla="*/ 2 h 13"/>
                <a:gd name="T28" fmla="*/ 1 w 11"/>
                <a:gd name="T29" fmla="*/ 4 h 13"/>
                <a:gd name="T30" fmla="*/ 1 w 11"/>
                <a:gd name="T31" fmla="*/ 6 h 13"/>
                <a:gd name="T32" fmla="*/ 3 w 11"/>
                <a:gd name="T33" fmla="*/ 8 h 13"/>
                <a:gd name="T34" fmla="*/ 6 w 11"/>
                <a:gd name="T35" fmla="*/ 11 h 13"/>
                <a:gd name="T36" fmla="*/ 9 w 11"/>
                <a:gd name="T37" fmla="*/ 10 h 13"/>
                <a:gd name="T38" fmla="*/ 10 w 11"/>
                <a:gd name="T39" fmla="*/ 9 h 13"/>
                <a:gd name="T40" fmla="*/ 9 w 11"/>
                <a:gd name="T4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3">
                  <a:moveTo>
                    <a:pt x="9" y="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5" y="12"/>
                    <a:pt x="4" y="12"/>
                  </a:cubicBezTo>
                  <a:cubicBezTo>
                    <a:pt x="3" y="11"/>
                    <a:pt x="2" y="10"/>
                    <a:pt x="2" y="9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7"/>
                    <a:pt x="2" y="7"/>
                    <a:pt x="3" y="8"/>
                  </a:cubicBezTo>
                  <a:cubicBezTo>
                    <a:pt x="4" y="10"/>
                    <a:pt x="5" y="11"/>
                    <a:pt x="6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10" y="9"/>
                    <a:pt x="10" y="9"/>
                  </a:cubicBezTo>
                  <a:cubicBezTo>
                    <a:pt x="10" y="8"/>
                    <a:pt x="10" y="7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4">
              <a:extLst>
                <a:ext uri="{FF2B5EF4-FFF2-40B4-BE49-F238E27FC236}">
                  <a16:creationId xmlns:a16="http://schemas.microsoft.com/office/drawing/2014/main" xmlns="" id="{9B3B6930-6E1E-4126-AA2B-783D3EA2A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3046" y="6149483"/>
              <a:ext cx="13645" cy="15351"/>
            </a:xfrm>
            <a:custGeom>
              <a:avLst/>
              <a:gdLst>
                <a:gd name="T0" fmla="*/ 15 w 16"/>
                <a:gd name="T1" fmla="*/ 18 h 18"/>
                <a:gd name="T2" fmla="*/ 0 w 16"/>
                <a:gd name="T3" fmla="*/ 2 h 18"/>
                <a:gd name="T4" fmla="*/ 3 w 16"/>
                <a:gd name="T5" fmla="*/ 0 h 18"/>
                <a:gd name="T6" fmla="*/ 16 w 16"/>
                <a:gd name="T7" fmla="*/ 16 h 18"/>
                <a:gd name="T8" fmla="*/ 15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5" y="18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16" y="16"/>
                  </a:lnTo>
                  <a:lnTo>
                    <a:pt x="15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5">
              <a:extLst>
                <a:ext uri="{FF2B5EF4-FFF2-40B4-BE49-F238E27FC236}">
                  <a16:creationId xmlns:a16="http://schemas.microsoft.com/office/drawing/2014/main" xmlns="" id="{4C18A279-6980-4E1B-ADC9-54849730AD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7310" y="6139249"/>
              <a:ext cx="20468" cy="21321"/>
            </a:xfrm>
            <a:custGeom>
              <a:avLst/>
              <a:gdLst>
                <a:gd name="T0" fmla="*/ 16 w 24"/>
                <a:gd name="T1" fmla="*/ 25 h 25"/>
                <a:gd name="T2" fmla="*/ 0 w 24"/>
                <a:gd name="T3" fmla="*/ 9 h 25"/>
                <a:gd name="T4" fmla="*/ 10 w 24"/>
                <a:gd name="T5" fmla="*/ 0 h 25"/>
                <a:gd name="T6" fmla="*/ 11 w 24"/>
                <a:gd name="T7" fmla="*/ 2 h 25"/>
                <a:gd name="T8" fmla="*/ 3 w 24"/>
                <a:gd name="T9" fmla="*/ 10 h 25"/>
                <a:gd name="T10" fmla="*/ 8 w 24"/>
                <a:gd name="T11" fmla="*/ 14 h 25"/>
                <a:gd name="T12" fmla="*/ 14 w 24"/>
                <a:gd name="T13" fmla="*/ 7 h 25"/>
                <a:gd name="T14" fmla="*/ 16 w 24"/>
                <a:gd name="T15" fmla="*/ 9 h 25"/>
                <a:gd name="T16" fmla="*/ 10 w 24"/>
                <a:gd name="T17" fmla="*/ 15 h 25"/>
                <a:gd name="T18" fmla="*/ 14 w 24"/>
                <a:gd name="T19" fmla="*/ 20 h 25"/>
                <a:gd name="T20" fmla="*/ 23 w 24"/>
                <a:gd name="T21" fmla="*/ 14 h 25"/>
                <a:gd name="T22" fmla="*/ 24 w 24"/>
                <a:gd name="T23" fmla="*/ 15 h 25"/>
                <a:gd name="T24" fmla="*/ 16 w 24"/>
                <a:gd name="T2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5">
                  <a:moveTo>
                    <a:pt x="16" y="25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11" y="2"/>
                  </a:lnTo>
                  <a:lnTo>
                    <a:pt x="3" y="10"/>
                  </a:lnTo>
                  <a:lnTo>
                    <a:pt x="8" y="14"/>
                  </a:lnTo>
                  <a:lnTo>
                    <a:pt x="14" y="7"/>
                  </a:lnTo>
                  <a:lnTo>
                    <a:pt x="16" y="9"/>
                  </a:lnTo>
                  <a:lnTo>
                    <a:pt x="10" y="15"/>
                  </a:lnTo>
                  <a:lnTo>
                    <a:pt x="14" y="20"/>
                  </a:lnTo>
                  <a:lnTo>
                    <a:pt x="23" y="14"/>
                  </a:lnTo>
                  <a:lnTo>
                    <a:pt x="24" y="15"/>
                  </a:lnTo>
                  <a:lnTo>
                    <a:pt x="16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6">
              <a:extLst>
                <a:ext uri="{FF2B5EF4-FFF2-40B4-BE49-F238E27FC236}">
                  <a16:creationId xmlns:a16="http://schemas.microsoft.com/office/drawing/2014/main" xmlns="" id="{31A870EA-E768-4812-85CF-228C2840AF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6691" y="6128162"/>
              <a:ext cx="21321" cy="21321"/>
            </a:xfrm>
            <a:custGeom>
              <a:avLst/>
              <a:gdLst>
                <a:gd name="T0" fmla="*/ 17 w 25"/>
                <a:gd name="T1" fmla="*/ 25 h 25"/>
                <a:gd name="T2" fmla="*/ 0 w 25"/>
                <a:gd name="T3" fmla="*/ 12 h 25"/>
                <a:gd name="T4" fmla="*/ 2 w 25"/>
                <a:gd name="T5" fmla="*/ 10 h 25"/>
                <a:gd name="T6" fmla="*/ 20 w 25"/>
                <a:gd name="T7" fmla="*/ 13 h 25"/>
                <a:gd name="T8" fmla="*/ 8 w 25"/>
                <a:gd name="T9" fmla="*/ 2 h 25"/>
                <a:gd name="T10" fmla="*/ 8 w 25"/>
                <a:gd name="T11" fmla="*/ 0 h 25"/>
                <a:gd name="T12" fmla="*/ 25 w 25"/>
                <a:gd name="T13" fmla="*/ 15 h 25"/>
                <a:gd name="T14" fmla="*/ 23 w 25"/>
                <a:gd name="T15" fmla="*/ 17 h 25"/>
                <a:gd name="T16" fmla="*/ 5 w 25"/>
                <a:gd name="T17" fmla="*/ 12 h 25"/>
                <a:gd name="T18" fmla="*/ 18 w 25"/>
                <a:gd name="T19" fmla="*/ 23 h 25"/>
                <a:gd name="T20" fmla="*/ 17 w 25"/>
                <a:gd name="T2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17" y="25"/>
                  </a:moveTo>
                  <a:lnTo>
                    <a:pt x="0" y="12"/>
                  </a:lnTo>
                  <a:lnTo>
                    <a:pt x="2" y="10"/>
                  </a:lnTo>
                  <a:lnTo>
                    <a:pt x="20" y="13"/>
                  </a:lnTo>
                  <a:lnTo>
                    <a:pt x="8" y="2"/>
                  </a:lnTo>
                  <a:lnTo>
                    <a:pt x="8" y="0"/>
                  </a:lnTo>
                  <a:lnTo>
                    <a:pt x="25" y="15"/>
                  </a:lnTo>
                  <a:lnTo>
                    <a:pt x="23" y="17"/>
                  </a:lnTo>
                  <a:lnTo>
                    <a:pt x="5" y="12"/>
                  </a:lnTo>
                  <a:lnTo>
                    <a:pt x="18" y="23"/>
                  </a:lnTo>
                  <a:lnTo>
                    <a:pt x="17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7">
              <a:extLst>
                <a:ext uri="{FF2B5EF4-FFF2-40B4-BE49-F238E27FC236}">
                  <a16:creationId xmlns:a16="http://schemas.microsoft.com/office/drawing/2014/main" xmlns="" id="{6AA81BA6-73A8-4CCD-9083-7C34D0AF39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7778" y="6118781"/>
              <a:ext cx="18762" cy="15351"/>
            </a:xfrm>
            <a:custGeom>
              <a:avLst/>
              <a:gdLst>
                <a:gd name="T0" fmla="*/ 10 w 13"/>
                <a:gd name="T1" fmla="*/ 4 h 11"/>
                <a:gd name="T2" fmla="*/ 11 w 13"/>
                <a:gd name="T3" fmla="*/ 3 h 11"/>
                <a:gd name="T4" fmla="*/ 13 w 13"/>
                <a:gd name="T5" fmla="*/ 6 h 11"/>
                <a:gd name="T6" fmla="*/ 12 w 13"/>
                <a:gd name="T7" fmla="*/ 9 h 11"/>
                <a:gd name="T8" fmla="*/ 10 w 13"/>
                <a:gd name="T9" fmla="*/ 11 h 11"/>
                <a:gd name="T10" fmla="*/ 7 w 13"/>
                <a:gd name="T11" fmla="*/ 11 h 11"/>
                <a:gd name="T12" fmla="*/ 4 w 13"/>
                <a:gd name="T13" fmla="*/ 10 h 11"/>
                <a:gd name="T14" fmla="*/ 1 w 13"/>
                <a:gd name="T15" fmla="*/ 7 h 11"/>
                <a:gd name="T16" fmla="*/ 0 w 13"/>
                <a:gd name="T17" fmla="*/ 4 h 11"/>
                <a:gd name="T18" fmla="*/ 1 w 13"/>
                <a:gd name="T19" fmla="*/ 2 h 11"/>
                <a:gd name="T20" fmla="*/ 3 w 13"/>
                <a:gd name="T21" fmla="*/ 0 h 11"/>
                <a:gd name="T22" fmla="*/ 7 w 13"/>
                <a:gd name="T23" fmla="*/ 0 h 11"/>
                <a:gd name="T24" fmla="*/ 6 w 13"/>
                <a:gd name="T25" fmla="*/ 2 h 11"/>
                <a:gd name="T26" fmla="*/ 2 w 13"/>
                <a:gd name="T27" fmla="*/ 3 h 11"/>
                <a:gd name="T28" fmla="*/ 2 w 13"/>
                <a:gd name="T29" fmla="*/ 4 h 11"/>
                <a:gd name="T30" fmla="*/ 2 w 13"/>
                <a:gd name="T31" fmla="*/ 6 h 11"/>
                <a:gd name="T32" fmla="*/ 5 w 13"/>
                <a:gd name="T33" fmla="*/ 8 h 11"/>
                <a:gd name="T34" fmla="*/ 8 w 13"/>
                <a:gd name="T35" fmla="*/ 10 h 11"/>
                <a:gd name="T36" fmla="*/ 11 w 13"/>
                <a:gd name="T37" fmla="*/ 9 h 11"/>
                <a:gd name="T38" fmla="*/ 11 w 13"/>
                <a:gd name="T39" fmla="*/ 7 h 11"/>
                <a:gd name="T40" fmla="*/ 10 w 13"/>
                <a:gd name="T4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1">
                  <a:moveTo>
                    <a:pt x="10" y="4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2" y="4"/>
                    <a:pt x="13" y="5"/>
                    <a:pt x="13" y="6"/>
                  </a:cubicBezTo>
                  <a:cubicBezTo>
                    <a:pt x="13" y="8"/>
                    <a:pt x="13" y="9"/>
                    <a:pt x="12" y="9"/>
                  </a:cubicBezTo>
                  <a:cubicBezTo>
                    <a:pt x="11" y="10"/>
                    <a:pt x="11" y="11"/>
                    <a:pt x="10" y="11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6" y="11"/>
                    <a:pt x="5" y="10"/>
                    <a:pt x="4" y="10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3" y="1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6" y="9"/>
                    <a:pt x="7" y="10"/>
                    <a:pt x="8" y="10"/>
                  </a:cubicBezTo>
                  <a:cubicBezTo>
                    <a:pt x="9" y="10"/>
                    <a:pt x="10" y="9"/>
                    <a:pt x="11" y="9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1" y="6"/>
                    <a:pt x="11" y="5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8">
              <a:extLst>
                <a:ext uri="{FF2B5EF4-FFF2-40B4-BE49-F238E27FC236}">
                  <a16:creationId xmlns:a16="http://schemas.microsoft.com/office/drawing/2014/main" xmlns="" id="{4F4205CE-45C1-4C1F-9210-9F95502D5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4601" y="6104283"/>
              <a:ext cx="21321" cy="18762"/>
            </a:xfrm>
            <a:custGeom>
              <a:avLst/>
              <a:gdLst>
                <a:gd name="T0" fmla="*/ 18 w 25"/>
                <a:gd name="T1" fmla="*/ 22 h 22"/>
                <a:gd name="T2" fmla="*/ 0 w 25"/>
                <a:gd name="T3" fmla="*/ 12 h 22"/>
                <a:gd name="T4" fmla="*/ 5 w 25"/>
                <a:gd name="T5" fmla="*/ 0 h 22"/>
                <a:gd name="T6" fmla="*/ 9 w 25"/>
                <a:gd name="T7" fmla="*/ 2 h 22"/>
                <a:gd name="T8" fmla="*/ 4 w 25"/>
                <a:gd name="T9" fmla="*/ 12 h 22"/>
                <a:gd name="T10" fmla="*/ 9 w 25"/>
                <a:gd name="T11" fmla="*/ 15 h 22"/>
                <a:gd name="T12" fmla="*/ 14 w 25"/>
                <a:gd name="T13" fmla="*/ 5 h 22"/>
                <a:gd name="T14" fmla="*/ 15 w 25"/>
                <a:gd name="T15" fmla="*/ 7 h 22"/>
                <a:gd name="T16" fmla="*/ 10 w 25"/>
                <a:gd name="T17" fmla="*/ 15 h 22"/>
                <a:gd name="T18" fmla="*/ 17 w 25"/>
                <a:gd name="T19" fmla="*/ 18 h 22"/>
                <a:gd name="T20" fmla="*/ 22 w 25"/>
                <a:gd name="T21" fmla="*/ 10 h 22"/>
                <a:gd name="T22" fmla="*/ 25 w 25"/>
                <a:gd name="T23" fmla="*/ 12 h 22"/>
                <a:gd name="T24" fmla="*/ 18 w 25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2">
                  <a:moveTo>
                    <a:pt x="18" y="22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9" y="2"/>
                  </a:lnTo>
                  <a:lnTo>
                    <a:pt x="4" y="12"/>
                  </a:lnTo>
                  <a:lnTo>
                    <a:pt x="9" y="15"/>
                  </a:lnTo>
                  <a:lnTo>
                    <a:pt x="14" y="5"/>
                  </a:lnTo>
                  <a:lnTo>
                    <a:pt x="15" y="7"/>
                  </a:lnTo>
                  <a:lnTo>
                    <a:pt x="10" y="15"/>
                  </a:lnTo>
                  <a:lnTo>
                    <a:pt x="17" y="18"/>
                  </a:lnTo>
                  <a:lnTo>
                    <a:pt x="22" y="10"/>
                  </a:lnTo>
                  <a:lnTo>
                    <a:pt x="25" y="12"/>
                  </a:lnTo>
                  <a:lnTo>
                    <a:pt x="18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9">
              <a:extLst>
                <a:ext uri="{FF2B5EF4-FFF2-40B4-BE49-F238E27FC236}">
                  <a16:creationId xmlns:a16="http://schemas.microsoft.com/office/drawing/2014/main" xmlns="" id="{F37D1B81-4CF4-40F3-A6F8-70D6508732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07393" y="6084668"/>
              <a:ext cx="19615" cy="14498"/>
            </a:xfrm>
            <a:custGeom>
              <a:avLst/>
              <a:gdLst>
                <a:gd name="T0" fmla="*/ 11 w 14"/>
                <a:gd name="T1" fmla="*/ 10 h 10"/>
                <a:gd name="T2" fmla="*/ 0 w 14"/>
                <a:gd name="T3" fmla="*/ 2 h 10"/>
                <a:gd name="T4" fmla="*/ 1 w 14"/>
                <a:gd name="T5" fmla="*/ 0 h 10"/>
                <a:gd name="T6" fmla="*/ 14 w 14"/>
                <a:gd name="T7" fmla="*/ 1 h 10"/>
                <a:gd name="T8" fmla="*/ 14 w 14"/>
                <a:gd name="T9" fmla="*/ 2 h 10"/>
                <a:gd name="T10" fmla="*/ 9 w 14"/>
                <a:gd name="T11" fmla="*/ 2 h 10"/>
                <a:gd name="T12" fmla="*/ 8 w 14"/>
                <a:gd name="T13" fmla="*/ 6 h 10"/>
                <a:gd name="T14" fmla="*/ 11 w 14"/>
                <a:gd name="T15" fmla="*/ 9 h 10"/>
                <a:gd name="T16" fmla="*/ 11 w 14"/>
                <a:gd name="T17" fmla="*/ 10 h 10"/>
                <a:gd name="T18" fmla="*/ 7 w 14"/>
                <a:gd name="T19" fmla="*/ 5 h 10"/>
                <a:gd name="T20" fmla="*/ 8 w 14"/>
                <a:gd name="T21" fmla="*/ 2 h 10"/>
                <a:gd name="T22" fmla="*/ 4 w 14"/>
                <a:gd name="T23" fmla="*/ 2 h 10"/>
                <a:gd name="T24" fmla="*/ 2 w 14"/>
                <a:gd name="T25" fmla="*/ 2 h 10"/>
                <a:gd name="T26" fmla="*/ 4 w 14"/>
                <a:gd name="T27" fmla="*/ 3 h 10"/>
                <a:gd name="T28" fmla="*/ 7 w 14"/>
                <a:gd name="T2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11" y="1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lose/>
                  <a:moveTo>
                    <a:pt x="7" y="5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3" y="3"/>
                    <a:pt x="4" y="3"/>
                  </a:cubicBezTo>
                  <a:lnTo>
                    <a:pt x="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0">
              <a:extLst>
                <a:ext uri="{FF2B5EF4-FFF2-40B4-BE49-F238E27FC236}">
                  <a16:creationId xmlns:a16="http://schemas.microsoft.com/office/drawing/2014/main" xmlns="" id="{FF0A10BE-ED13-4225-813E-6BF85410CE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9951" y="6067611"/>
              <a:ext cx="21321" cy="15351"/>
            </a:xfrm>
            <a:custGeom>
              <a:avLst/>
              <a:gdLst>
                <a:gd name="T0" fmla="*/ 22 w 25"/>
                <a:gd name="T1" fmla="*/ 18 h 18"/>
                <a:gd name="T2" fmla="*/ 0 w 25"/>
                <a:gd name="T3" fmla="*/ 13 h 18"/>
                <a:gd name="T4" fmla="*/ 2 w 25"/>
                <a:gd name="T5" fmla="*/ 10 h 18"/>
                <a:gd name="T6" fmla="*/ 20 w 25"/>
                <a:gd name="T7" fmla="*/ 7 h 18"/>
                <a:gd name="T8" fmla="*/ 4 w 25"/>
                <a:gd name="T9" fmla="*/ 2 h 18"/>
                <a:gd name="T10" fmla="*/ 4 w 25"/>
                <a:gd name="T11" fmla="*/ 0 h 18"/>
                <a:gd name="T12" fmla="*/ 25 w 25"/>
                <a:gd name="T13" fmla="*/ 5 h 18"/>
                <a:gd name="T14" fmla="*/ 25 w 25"/>
                <a:gd name="T15" fmla="*/ 7 h 18"/>
                <a:gd name="T16" fmla="*/ 5 w 25"/>
                <a:gd name="T17" fmla="*/ 12 h 18"/>
                <a:gd name="T18" fmla="*/ 22 w 25"/>
                <a:gd name="T19" fmla="*/ 17 h 18"/>
                <a:gd name="T20" fmla="*/ 22 w 25"/>
                <a:gd name="T2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8">
                  <a:moveTo>
                    <a:pt x="22" y="18"/>
                  </a:moveTo>
                  <a:lnTo>
                    <a:pt x="0" y="13"/>
                  </a:lnTo>
                  <a:lnTo>
                    <a:pt x="2" y="10"/>
                  </a:lnTo>
                  <a:lnTo>
                    <a:pt x="20" y="7"/>
                  </a:lnTo>
                  <a:lnTo>
                    <a:pt x="4" y="2"/>
                  </a:lnTo>
                  <a:lnTo>
                    <a:pt x="4" y="0"/>
                  </a:lnTo>
                  <a:lnTo>
                    <a:pt x="25" y="5"/>
                  </a:lnTo>
                  <a:lnTo>
                    <a:pt x="25" y="7"/>
                  </a:lnTo>
                  <a:lnTo>
                    <a:pt x="5" y="12"/>
                  </a:lnTo>
                  <a:lnTo>
                    <a:pt x="22" y="17"/>
                  </a:lnTo>
                  <a:lnTo>
                    <a:pt x="2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1">
              <a:extLst>
                <a:ext uri="{FF2B5EF4-FFF2-40B4-BE49-F238E27FC236}">
                  <a16:creationId xmlns:a16="http://schemas.microsoft.com/office/drawing/2014/main" xmlns="" id="{8D685345-AC0F-46E7-B080-A532C5BF1E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14216" y="6053966"/>
              <a:ext cx="19615" cy="13645"/>
            </a:xfrm>
            <a:custGeom>
              <a:avLst/>
              <a:gdLst>
                <a:gd name="T0" fmla="*/ 13 w 14"/>
                <a:gd name="T1" fmla="*/ 10 h 10"/>
                <a:gd name="T2" fmla="*/ 0 w 14"/>
                <a:gd name="T3" fmla="*/ 8 h 10"/>
                <a:gd name="T4" fmla="*/ 1 w 14"/>
                <a:gd name="T5" fmla="*/ 4 h 10"/>
                <a:gd name="T6" fmla="*/ 1 w 14"/>
                <a:gd name="T7" fmla="*/ 2 h 10"/>
                <a:gd name="T8" fmla="*/ 3 w 14"/>
                <a:gd name="T9" fmla="*/ 1 h 10"/>
                <a:gd name="T10" fmla="*/ 5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3 w 14"/>
                <a:gd name="T19" fmla="*/ 6 h 10"/>
                <a:gd name="T20" fmla="*/ 13 w 14"/>
                <a:gd name="T21" fmla="*/ 10 h 10"/>
                <a:gd name="T22" fmla="*/ 11 w 14"/>
                <a:gd name="T23" fmla="*/ 8 h 10"/>
                <a:gd name="T24" fmla="*/ 12 w 14"/>
                <a:gd name="T25" fmla="*/ 6 h 10"/>
                <a:gd name="T26" fmla="*/ 12 w 14"/>
                <a:gd name="T27" fmla="*/ 4 h 10"/>
                <a:gd name="T28" fmla="*/ 10 w 14"/>
                <a:gd name="T29" fmla="*/ 3 h 10"/>
                <a:gd name="T30" fmla="*/ 7 w 14"/>
                <a:gd name="T31" fmla="*/ 2 h 10"/>
                <a:gd name="T32" fmla="*/ 4 w 14"/>
                <a:gd name="T33" fmla="*/ 1 h 10"/>
                <a:gd name="T34" fmla="*/ 3 w 14"/>
                <a:gd name="T35" fmla="*/ 3 h 10"/>
                <a:gd name="T36" fmla="*/ 2 w 14"/>
                <a:gd name="T37" fmla="*/ 4 h 10"/>
                <a:gd name="T38" fmla="*/ 2 w 14"/>
                <a:gd name="T39" fmla="*/ 6 h 10"/>
                <a:gd name="T40" fmla="*/ 11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13" y="1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3" y="4"/>
                    <a:pt x="14" y="5"/>
                    <a:pt x="13" y="6"/>
                  </a:cubicBezTo>
                  <a:cubicBezTo>
                    <a:pt x="13" y="10"/>
                    <a:pt x="13" y="10"/>
                    <a:pt x="13" y="10"/>
                  </a:cubicBezTo>
                  <a:close/>
                  <a:moveTo>
                    <a:pt x="11" y="8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10" y="2"/>
                    <a:pt x="9" y="2"/>
                    <a:pt x="7" y="2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lnTo>
                    <a:pt x="11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2">
              <a:extLst>
                <a:ext uri="{FF2B5EF4-FFF2-40B4-BE49-F238E27FC236}">
                  <a16:creationId xmlns:a16="http://schemas.microsoft.com/office/drawing/2014/main" xmlns="" id="{B239E8B3-3D42-4433-B7B9-2B696088828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7627" y="6035204"/>
              <a:ext cx="17909" cy="10234"/>
            </a:xfrm>
            <a:custGeom>
              <a:avLst/>
              <a:gdLst>
                <a:gd name="T0" fmla="*/ 21 w 21"/>
                <a:gd name="T1" fmla="*/ 12 h 12"/>
                <a:gd name="T2" fmla="*/ 0 w 21"/>
                <a:gd name="T3" fmla="*/ 10 h 12"/>
                <a:gd name="T4" fmla="*/ 0 w 21"/>
                <a:gd name="T5" fmla="*/ 7 h 12"/>
                <a:gd name="T6" fmla="*/ 19 w 21"/>
                <a:gd name="T7" fmla="*/ 9 h 12"/>
                <a:gd name="T8" fmla="*/ 19 w 21"/>
                <a:gd name="T9" fmla="*/ 0 h 12"/>
                <a:gd name="T10" fmla="*/ 21 w 21"/>
                <a:gd name="T11" fmla="*/ 0 h 12"/>
                <a:gd name="T12" fmla="*/ 21 w 2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2">
                  <a:moveTo>
                    <a:pt x="21" y="12"/>
                  </a:moveTo>
                  <a:lnTo>
                    <a:pt x="0" y="10"/>
                  </a:lnTo>
                  <a:lnTo>
                    <a:pt x="0" y="7"/>
                  </a:lnTo>
                  <a:lnTo>
                    <a:pt x="19" y="9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3">
              <a:extLst>
                <a:ext uri="{FF2B5EF4-FFF2-40B4-BE49-F238E27FC236}">
                  <a16:creationId xmlns:a16="http://schemas.microsoft.com/office/drawing/2014/main" xmlns="" id="{1B5CE1F1-4760-44CA-8964-C0AF3098E2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18480" y="6019853"/>
              <a:ext cx="17057" cy="14498"/>
            </a:xfrm>
            <a:custGeom>
              <a:avLst/>
              <a:gdLst>
                <a:gd name="T0" fmla="*/ 12 w 12"/>
                <a:gd name="T1" fmla="*/ 10 h 10"/>
                <a:gd name="T2" fmla="*/ 0 w 12"/>
                <a:gd name="T3" fmla="*/ 6 h 10"/>
                <a:gd name="T4" fmla="*/ 0 w 12"/>
                <a:gd name="T5" fmla="*/ 4 h 10"/>
                <a:gd name="T6" fmla="*/ 12 w 12"/>
                <a:gd name="T7" fmla="*/ 0 h 10"/>
                <a:gd name="T8" fmla="*/ 12 w 12"/>
                <a:gd name="T9" fmla="*/ 1 h 10"/>
                <a:gd name="T10" fmla="*/ 8 w 12"/>
                <a:gd name="T11" fmla="*/ 3 h 10"/>
                <a:gd name="T12" fmla="*/ 9 w 12"/>
                <a:gd name="T13" fmla="*/ 7 h 10"/>
                <a:gd name="T14" fmla="*/ 12 w 12"/>
                <a:gd name="T15" fmla="*/ 8 h 10"/>
                <a:gd name="T16" fmla="*/ 12 w 12"/>
                <a:gd name="T17" fmla="*/ 10 h 10"/>
                <a:gd name="T18" fmla="*/ 7 w 12"/>
                <a:gd name="T19" fmla="*/ 7 h 10"/>
                <a:gd name="T20" fmla="*/ 7 w 12"/>
                <a:gd name="T21" fmla="*/ 3 h 10"/>
                <a:gd name="T22" fmla="*/ 4 w 12"/>
                <a:gd name="T23" fmla="*/ 4 h 10"/>
                <a:gd name="T24" fmla="*/ 1 w 12"/>
                <a:gd name="T25" fmla="*/ 5 h 10"/>
                <a:gd name="T26" fmla="*/ 3 w 12"/>
                <a:gd name="T27" fmla="*/ 6 h 10"/>
                <a:gd name="T28" fmla="*/ 7 w 12"/>
                <a:gd name="T2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0"/>
                    <a:pt x="12" y="10"/>
                    <a:pt x="12" y="10"/>
                  </a:cubicBezTo>
                  <a:close/>
                  <a:moveTo>
                    <a:pt x="7" y="7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2" y="5"/>
                    <a:pt x="3" y="5"/>
                    <a:pt x="3" y="6"/>
                  </a:cubicBezTo>
                  <a:lnTo>
                    <a:pt x="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4">
              <a:extLst>
                <a:ext uri="{FF2B5EF4-FFF2-40B4-BE49-F238E27FC236}">
                  <a16:creationId xmlns:a16="http://schemas.microsoft.com/office/drawing/2014/main" xmlns="" id="{1DFF9CF8-0020-49A6-AED1-0553C9C788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5921" y="6001944"/>
              <a:ext cx="19615" cy="19615"/>
            </a:xfrm>
            <a:custGeom>
              <a:avLst/>
              <a:gdLst>
                <a:gd name="T0" fmla="*/ 14 w 14"/>
                <a:gd name="T1" fmla="*/ 9 h 14"/>
                <a:gd name="T2" fmla="*/ 2 w 14"/>
                <a:gd name="T3" fmla="*/ 14 h 14"/>
                <a:gd name="T4" fmla="*/ 1 w 14"/>
                <a:gd name="T5" fmla="*/ 12 h 14"/>
                <a:gd name="T6" fmla="*/ 10 w 14"/>
                <a:gd name="T7" fmla="*/ 10 h 14"/>
                <a:gd name="T8" fmla="*/ 12 w 14"/>
                <a:gd name="T9" fmla="*/ 9 h 14"/>
                <a:gd name="T10" fmla="*/ 10 w 14"/>
                <a:gd name="T11" fmla="*/ 9 h 14"/>
                <a:gd name="T12" fmla="*/ 1 w 14"/>
                <a:gd name="T13" fmla="*/ 8 h 14"/>
                <a:gd name="T14" fmla="*/ 1 w 14"/>
                <a:gd name="T15" fmla="*/ 6 h 14"/>
                <a:gd name="T16" fmla="*/ 7 w 14"/>
                <a:gd name="T17" fmla="*/ 4 h 14"/>
                <a:gd name="T18" fmla="*/ 11 w 14"/>
                <a:gd name="T19" fmla="*/ 3 h 14"/>
                <a:gd name="T20" fmla="*/ 9 w 14"/>
                <a:gd name="T21" fmla="*/ 2 h 14"/>
                <a:gd name="T22" fmla="*/ 0 w 14"/>
                <a:gd name="T23" fmla="*/ 2 h 14"/>
                <a:gd name="T24" fmla="*/ 0 w 14"/>
                <a:gd name="T25" fmla="*/ 0 h 14"/>
                <a:gd name="T26" fmla="*/ 13 w 14"/>
                <a:gd name="T27" fmla="*/ 2 h 14"/>
                <a:gd name="T28" fmla="*/ 13 w 14"/>
                <a:gd name="T29" fmla="*/ 3 h 14"/>
                <a:gd name="T30" fmla="*/ 4 w 14"/>
                <a:gd name="T31" fmla="*/ 6 h 14"/>
                <a:gd name="T32" fmla="*/ 2 w 14"/>
                <a:gd name="T33" fmla="*/ 7 h 14"/>
                <a:gd name="T34" fmla="*/ 4 w 14"/>
                <a:gd name="T35" fmla="*/ 7 h 14"/>
                <a:gd name="T36" fmla="*/ 14 w 14"/>
                <a:gd name="T37" fmla="*/ 8 h 14"/>
                <a:gd name="T38" fmla="*/ 14 w 14"/>
                <a:gd name="T3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4">
                  <a:moveTo>
                    <a:pt x="14" y="9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9"/>
                    <a:pt x="11" y="9"/>
                    <a:pt x="12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3"/>
                    <a:pt x="10" y="3"/>
                    <a:pt x="11" y="3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14" y="8"/>
                    <a:pt x="14" y="8"/>
                    <a:pt x="14" y="8"/>
                  </a:cubicBezTo>
                  <a:lnTo>
                    <a:pt x="1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5">
              <a:extLst>
                <a:ext uri="{FF2B5EF4-FFF2-40B4-BE49-F238E27FC236}">
                  <a16:creationId xmlns:a16="http://schemas.microsoft.com/office/drawing/2014/main" xmlns="" id="{B48C6EED-9F4B-4B3D-8F89-C7807EBD41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7432" y="5891076"/>
              <a:ext cx="281433" cy="287403"/>
            </a:xfrm>
            <a:custGeom>
              <a:avLst/>
              <a:gdLst>
                <a:gd name="T0" fmla="*/ 168 w 202"/>
                <a:gd name="T1" fmla="*/ 28 h 205"/>
                <a:gd name="T2" fmla="*/ 73 w 202"/>
                <a:gd name="T3" fmla="*/ 6 h 205"/>
                <a:gd name="T4" fmla="*/ 2 w 202"/>
                <a:gd name="T5" fmla="*/ 107 h 205"/>
                <a:gd name="T6" fmla="*/ 107 w 202"/>
                <a:gd name="T7" fmla="*/ 200 h 205"/>
                <a:gd name="T8" fmla="*/ 200 w 202"/>
                <a:gd name="T9" fmla="*/ 95 h 205"/>
                <a:gd name="T10" fmla="*/ 188 w 202"/>
                <a:gd name="T11" fmla="*/ 85 h 205"/>
                <a:gd name="T12" fmla="*/ 184 w 202"/>
                <a:gd name="T13" fmla="*/ 115 h 205"/>
                <a:gd name="T14" fmla="*/ 13 w 202"/>
                <a:gd name="T15" fmla="*/ 85 h 205"/>
                <a:gd name="T16" fmla="*/ 17 w 202"/>
                <a:gd name="T17" fmla="*/ 115 h 205"/>
                <a:gd name="T18" fmla="*/ 13 w 202"/>
                <a:gd name="T19" fmla="*/ 85 h 205"/>
                <a:gd name="T20" fmla="*/ 18 w 202"/>
                <a:gd name="T21" fmla="*/ 123 h 205"/>
                <a:gd name="T22" fmla="*/ 22 w 202"/>
                <a:gd name="T23" fmla="*/ 107 h 205"/>
                <a:gd name="T24" fmla="*/ 28 w 202"/>
                <a:gd name="T25" fmla="*/ 141 h 205"/>
                <a:gd name="T26" fmla="*/ 10 w 202"/>
                <a:gd name="T27" fmla="*/ 112 h 205"/>
                <a:gd name="T28" fmla="*/ 18 w 202"/>
                <a:gd name="T29" fmla="*/ 140 h 205"/>
                <a:gd name="T30" fmla="*/ 37 w 202"/>
                <a:gd name="T31" fmla="*/ 153 h 205"/>
                <a:gd name="T32" fmla="*/ 29 w 202"/>
                <a:gd name="T33" fmla="*/ 133 h 205"/>
                <a:gd name="T34" fmla="*/ 49 w 202"/>
                <a:gd name="T35" fmla="*/ 163 h 205"/>
                <a:gd name="T36" fmla="*/ 35 w 202"/>
                <a:gd name="T37" fmla="*/ 164 h 205"/>
                <a:gd name="T38" fmla="*/ 61 w 202"/>
                <a:gd name="T39" fmla="*/ 170 h 205"/>
                <a:gd name="T40" fmla="*/ 47 w 202"/>
                <a:gd name="T41" fmla="*/ 150 h 205"/>
                <a:gd name="T42" fmla="*/ 35 w 202"/>
                <a:gd name="T43" fmla="*/ 164 h 205"/>
                <a:gd name="T44" fmla="*/ 123 w 202"/>
                <a:gd name="T45" fmla="*/ 179 h 205"/>
                <a:gd name="T46" fmla="*/ 110 w 202"/>
                <a:gd name="T47" fmla="*/ 174 h 205"/>
                <a:gd name="T48" fmla="*/ 115 w 202"/>
                <a:gd name="T49" fmla="*/ 187 h 205"/>
                <a:gd name="T50" fmla="*/ 92 w 202"/>
                <a:gd name="T51" fmla="*/ 174 h 205"/>
                <a:gd name="T52" fmla="*/ 52 w 202"/>
                <a:gd name="T53" fmla="*/ 182 h 205"/>
                <a:gd name="T54" fmla="*/ 63 w 202"/>
                <a:gd name="T55" fmla="*/ 178 h 205"/>
                <a:gd name="T56" fmla="*/ 93 w 202"/>
                <a:gd name="T57" fmla="*/ 174 h 205"/>
                <a:gd name="T58" fmla="*/ 93 w 202"/>
                <a:gd name="T59" fmla="*/ 159 h 205"/>
                <a:gd name="T60" fmla="*/ 76 w 202"/>
                <a:gd name="T61" fmla="*/ 159 h 205"/>
                <a:gd name="T62" fmla="*/ 51 w 202"/>
                <a:gd name="T63" fmla="*/ 137 h 205"/>
                <a:gd name="T64" fmla="*/ 94 w 202"/>
                <a:gd name="T65" fmla="*/ 50 h 205"/>
                <a:gd name="T66" fmla="*/ 55 w 202"/>
                <a:gd name="T67" fmla="*/ 56 h 205"/>
                <a:gd name="T68" fmla="*/ 51 w 202"/>
                <a:gd name="T69" fmla="*/ 123 h 205"/>
                <a:gd name="T70" fmla="*/ 26 w 202"/>
                <a:gd name="T71" fmla="*/ 105 h 205"/>
                <a:gd name="T72" fmla="*/ 50 w 202"/>
                <a:gd name="T73" fmla="*/ 47 h 205"/>
                <a:gd name="T74" fmla="*/ 95 w 202"/>
                <a:gd name="T75" fmla="*/ 22 h 205"/>
                <a:gd name="T76" fmla="*/ 107 w 202"/>
                <a:gd name="T77" fmla="*/ 21 h 205"/>
                <a:gd name="T78" fmla="*/ 151 w 202"/>
                <a:gd name="T79" fmla="*/ 47 h 205"/>
                <a:gd name="T80" fmla="*/ 175 w 202"/>
                <a:gd name="T81" fmla="*/ 105 h 205"/>
                <a:gd name="T82" fmla="*/ 151 w 202"/>
                <a:gd name="T83" fmla="*/ 123 h 205"/>
                <a:gd name="T84" fmla="*/ 149 w 202"/>
                <a:gd name="T85" fmla="*/ 50 h 205"/>
                <a:gd name="T86" fmla="*/ 108 w 202"/>
                <a:gd name="T87" fmla="*/ 137 h 205"/>
                <a:gd name="T88" fmla="*/ 144 w 202"/>
                <a:gd name="T89" fmla="*/ 144 h 205"/>
                <a:gd name="T90" fmla="*/ 108 w 202"/>
                <a:gd name="T91" fmla="*/ 159 h 205"/>
                <a:gd name="T92" fmla="*/ 126 w 202"/>
                <a:gd name="T93" fmla="*/ 173 h 205"/>
                <a:gd name="T94" fmla="*/ 146 w 202"/>
                <a:gd name="T95" fmla="*/ 181 h 205"/>
                <a:gd name="T96" fmla="*/ 129 w 202"/>
                <a:gd name="T97" fmla="*/ 182 h 205"/>
                <a:gd name="T98" fmla="*/ 154 w 202"/>
                <a:gd name="T99" fmla="*/ 150 h 205"/>
                <a:gd name="T100" fmla="*/ 140 w 202"/>
                <a:gd name="T101" fmla="*/ 170 h 205"/>
                <a:gd name="T102" fmla="*/ 165 w 202"/>
                <a:gd name="T103" fmla="*/ 164 h 205"/>
                <a:gd name="T104" fmla="*/ 152 w 202"/>
                <a:gd name="T105" fmla="*/ 163 h 205"/>
                <a:gd name="T106" fmla="*/ 171 w 202"/>
                <a:gd name="T107" fmla="*/ 133 h 205"/>
                <a:gd name="T108" fmla="*/ 164 w 202"/>
                <a:gd name="T109" fmla="*/ 153 h 205"/>
                <a:gd name="T110" fmla="*/ 183 w 202"/>
                <a:gd name="T111" fmla="*/ 140 h 205"/>
                <a:gd name="T112" fmla="*/ 152 w 202"/>
                <a:gd name="T113" fmla="*/ 163 h 205"/>
                <a:gd name="T114" fmla="*/ 175 w 202"/>
                <a:gd name="T115" fmla="*/ 136 h 205"/>
                <a:gd name="T116" fmla="*/ 180 w 202"/>
                <a:gd name="T117" fmla="*/ 126 h 205"/>
                <a:gd name="T118" fmla="*/ 191 w 202"/>
                <a:gd name="T119" fmla="*/ 112 h 205"/>
                <a:gd name="T120" fmla="*/ 173 w 202"/>
                <a:gd name="T121" fmla="*/ 141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2" h="205">
                  <a:moveTo>
                    <a:pt x="200" y="95"/>
                  </a:moveTo>
                  <a:cubicBezTo>
                    <a:pt x="198" y="65"/>
                    <a:pt x="184" y="43"/>
                    <a:pt x="168" y="28"/>
                  </a:cubicBezTo>
                  <a:cubicBezTo>
                    <a:pt x="152" y="13"/>
                    <a:pt x="126" y="0"/>
                    <a:pt x="95" y="2"/>
                  </a:cubicBezTo>
                  <a:cubicBezTo>
                    <a:pt x="87" y="3"/>
                    <a:pt x="80" y="4"/>
                    <a:pt x="73" y="6"/>
                  </a:cubicBezTo>
                  <a:cubicBezTo>
                    <a:pt x="53" y="11"/>
                    <a:pt x="39" y="22"/>
                    <a:pt x="27" y="34"/>
                  </a:cubicBezTo>
                  <a:cubicBezTo>
                    <a:pt x="12" y="50"/>
                    <a:pt x="0" y="75"/>
                    <a:pt x="2" y="107"/>
                  </a:cubicBezTo>
                  <a:cubicBezTo>
                    <a:pt x="4" y="137"/>
                    <a:pt x="17" y="159"/>
                    <a:pt x="34" y="174"/>
                  </a:cubicBezTo>
                  <a:cubicBezTo>
                    <a:pt x="50" y="189"/>
                    <a:pt x="75" y="202"/>
                    <a:pt x="107" y="200"/>
                  </a:cubicBezTo>
                  <a:cubicBezTo>
                    <a:pt x="137" y="198"/>
                    <a:pt x="157" y="185"/>
                    <a:pt x="174" y="168"/>
                  </a:cubicBezTo>
                  <a:cubicBezTo>
                    <a:pt x="189" y="152"/>
                    <a:pt x="202" y="127"/>
                    <a:pt x="200" y="95"/>
                  </a:cubicBezTo>
                  <a:close/>
                  <a:moveTo>
                    <a:pt x="188" y="85"/>
                  </a:moveTo>
                  <a:cubicBezTo>
                    <a:pt x="188" y="85"/>
                    <a:pt x="188" y="85"/>
                    <a:pt x="188" y="85"/>
                  </a:cubicBezTo>
                  <a:cubicBezTo>
                    <a:pt x="191" y="94"/>
                    <a:pt x="190" y="102"/>
                    <a:pt x="188" y="109"/>
                  </a:cubicBezTo>
                  <a:cubicBezTo>
                    <a:pt x="187" y="111"/>
                    <a:pt x="185" y="115"/>
                    <a:pt x="184" y="115"/>
                  </a:cubicBezTo>
                  <a:cubicBezTo>
                    <a:pt x="184" y="105"/>
                    <a:pt x="183" y="93"/>
                    <a:pt x="188" y="85"/>
                  </a:cubicBezTo>
                  <a:close/>
                  <a:moveTo>
                    <a:pt x="13" y="85"/>
                  </a:moveTo>
                  <a:cubicBezTo>
                    <a:pt x="13" y="85"/>
                    <a:pt x="13" y="85"/>
                    <a:pt x="13" y="85"/>
                  </a:cubicBezTo>
                  <a:cubicBezTo>
                    <a:pt x="18" y="93"/>
                    <a:pt x="17" y="105"/>
                    <a:pt x="17" y="115"/>
                  </a:cubicBezTo>
                  <a:cubicBezTo>
                    <a:pt x="16" y="115"/>
                    <a:pt x="14" y="111"/>
                    <a:pt x="13" y="109"/>
                  </a:cubicBezTo>
                  <a:cubicBezTo>
                    <a:pt x="10" y="102"/>
                    <a:pt x="10" y="94"/>
                    <a:pt x="13" y="85"/>
                  </a:cubicBezTo>
                  <a:close/>
                  <a:moveTo>
                    <a:pt x="10" y="112"/>
                  </a:moveTo>
                  <a:cubicBezTo>
                    <a:pt x="13" y="116"/>
                    <a:pt x="15" y="119"/>
                    <a:pt x="18" y="123"/>
                  </a:cubicBezTo>
                  <a:cubicBezTo>
                    <a:pt x="19" y="124"/>
                    <a:pt x="19" y="125"/>
                    <a:pt x="21" y="126"/>
                  </a:cubicBezTo>
                  <a:cubicBezTo>
                    <a:pt x="19" y="120"/>
                    <a:pt x="19" y="113"/>
                    <a:pt x="22" y="107"/>
                  </a:cubicBezTo>
                  <a:cubicBezTo>
                    <a:pt x="24" y="116"/>
                    <a:pt x="26" y="125"/>
                    <a:pt x="26" y="136"/>
                  </a:cubicBezTo>
                  <a:cubicBezTo>
                    <a:pt x="27" y="137"/>
                    <a:pt x="28" y="139"/>
                    <a:pt x="28" y="141"/>
                  </a:cubicBezTo>
                  <a:cubicBezTo>
                    <a:pt x="18" y="134"/>
                    <a:pt x="9" y="123"/>
                    <a:pt x="6" y="108"/>
                  </a:cubicBezTo>
                  <a:cubicBezTo>
                    <a:pt x="8" y="109"/>
                    <a:pt x="9" y="111"/>
                    <a:pt x="10" y="112"/>
                  </a:cubicBezTo>
                  <a:close/>
                  <a:moveTo>
                    <a:pt x="15" y="139"/>
                  </a:moveTo>
                  <a:cubicBezTo>
                    <a:pt x="16" y="139"/>
                    <a:pt x="17" y="140"/>
                    <a:pt x="18" y="140"/>
                  </a:cubicBezTo>
                  <a:cubicBezTo>
                    <a:pt x="24" y="144"/>
                    <a:pt x="30" y="148"/>
                    <a:pt x="35" y="152"/>
                  </a:cubicBezTo>
                  <a:cubicBezTo>
                    <a:pt x="36" y="153"/>
                    <a:pt x="36" y="153"/>
                    <a:pt x="37" y="153"/>
                  </a:cubicBezTo>
                  <a:cubicBezTo>
                    <a:pt x="34" y="147"/>
                    <a:pt x="31" y="141"/>
                    <a:pt x="29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35" y="141"/>
                    <a:pt x="41" y="148"/>
                    <a:pt x="44" y="159"/>
                  </a:cubicBezTo>
                  <a:cubicBezTo>
                    <a:pt x="46" y="160"/>
                    <a:pt x="48" y="161"/>
                    <a:pt x="49" y="163"/>
                  </a:cubicBezTo>
                  <a:cubicBezTo>
                    <a:pt x="32" y="160"/>
                    <a:pt x="22" y="151"/>
                    <a:pt x="15" y="139"/>
                  </a:cubicBezTo>
                  <a:close/>
                  <a:moveTo>
                    <a:pt x="35" y="164"/>
                  </a:moveTo>
                  <a:cubicBezTo>
                    <a:pt x="40" y="166"/>
                    <a:pt x="44" y="167"/>
                    <a:pt x="49" y="168"/>
                  </a:cubicBezTo>
                  <a:cubicBezTo>
                    <a:pt x="53" y="169"/>
                    <a:pt x="56" y="170"/>
                    <a:pt x="61" y="170"/>
                  </a:cubicBezTo>
                  <a:cubicBezTo>
                    <a:pt x="54" y="165"/>
                    <a:pt x="50" y="159"/>
                    <a:pt x="47" y="151"/>
                  </a:cubicBezTo>
                  <a:cubicBezTo>
                    <a:pt x="46" y="151"/>
                    <a:pt x="46" y="150"/>
                    <a:pt x="47" y="150"/>
                  </a:cubicBezTo>
                  <a:cubicBezTo>
                    <a:pt x="57" y="156"/>
                    <a:pt x="62" y="164"/>
                    <a:pt x="67" y="173"/>
                  </a:cubicBezTo>
                  <a:cubicBezTo>
                    <a:pt x="56" y="179"/>
                    <a:pt x="42" y="172"/>
                    <a:pt x="35" y="164"/>
                  </a:cubicBezTo>
                  <a:close/>
                  <a:moveTo>
                    <a:pt x="129" y="182"/>
                  </a:moveTo>
                  <a:cubicBezTo>
                    <a:pt x="127" y="182"/>
                    <a:pt x="126" y="180"/>
                    <a:pt x="123" y="179"/>
                  </a:cubicBezTo>
                  <a:cubicBezTo>
                    <a:pt x="123" y="178"/>
                    <a:pt x="121" y="178"/>
                    <a:pt x="121" y="177"/>
                  </a:cubicBezTo>
                  <a:cubicBezTo>
                    <a:pt x="118" y="176"/>
                    <a:pt x="114" y="174"/>
                    <a:pt x="110" y="174"/>
                  </a:cubicBezTo>
                  <a:cubicBezTo>
                    <a:pt x="110" y="175"/>
                    <a:pt x="111" y="176"/>
                    <a:pt x="112" y="177"/>
                  </a:cubicBezTo>
                  <a:cubicBezTo>
                    <a:pt x="114" y="179"/>
                    <a:pt x="116" y="182"/>
                    <a:pt x="115" y="187"/>
                  </a:cubicBezTo>
                  <a:cubicBezTo>
                    <a:pt x="114" y="205"/>
                    <a:pt x="85" y="204"/>
                    <a:pt x="86" y="185"/>
                  </a:cubicBezTo>
                  <a:cubicBezTo>
                    <a:pt x="86" y="180"/>
                    <a:pt x="89" y="177"/>
                    <a:pt x="92" y="174"/>
                  </a:cubicBezTo>
                  <a:cubicBezTo>
                    <a:pt x="83" y="173"/>
                    <a:pt x="78" y="180"/>
                    <a:pt x="71" y="182"/>
                  </a:cubicBezTo>
                  <a:cubicBezTo>
                    <a:pt x="66" y="185"/>
                    <a:pt x="58" y="183"/>
                    <a:pt x="52" y="182"/>
                  </a:cubicBezTo>
                  <a:cubicBezTo>
                    <a:pt x="53" y="181"/>
                    <a:pt x="54" y="181"/>
                    <a:pt x="55" y="181"/>
                  </a:cubicBezTo>
                  <a:cubicBezTo>
                    <a:pt x="58" y="180"/>
                    <a:pt x="60" y="179"/>
                    <a:pt x="63" y="178"/>
                  </a:cubicBezTo>
                  <a:cubicBezTo>
                    <a:pt x="68" y="176"/>
                    <a:pt x="73" y="173"/>
                    <a:pt x="79" y="173"/>
                  </a:cubicBezTo>
                  <a:cubicBezTo>
                    <a:pt x="84" y="172"/>
                    <a:pt x="88" y="173"/>
                    <a:pt x="93" y="174"/>
                  </a:cubicBezTo>
                  <a:cubicBezTo>
                    <a:pt x="93" y="172"/>
                    <a:pt x="93" y="168"/>
                    <a:pt x="93" y="165"/>
                  </a:cubicBezTo>
                  <a:cubicBezTo>
                    <a:pt x="93" y="162"/>
                    <a:pt x="93" y="162"/>
                    <a:pt x="93" y="159"/>
                  </a:cubicBezTo>
                  <a:cubicBezTo>
                    <a:pt x="84" y="159"/>
                    <a:pt x="84" y="159"/>
                    <a:pt x="84" y="159"/>
                  </a:cubicBezTo>
                  <a:cubicBezTo>
                    <a:pt x="81" y="159"/>
                    <a:pt x="76" y="159"/>
                    <a:pt x="76" y="159"/>
                  </a:cubicBezTo>
                  <a:cubicBezTo>
                    <a:pt x="74" y="159"/>
                    <a:pt x="65" y="150"/>
                    <a:pt x="63" y="149"/>
                  </a:cubicBezTo>
                  <a:cubicBezTo>
                    <a:pt x="60" y="146"/>
                    <a:pt x="54" y="140"/>
                    <a:pt x="51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4" y="107"/>
                    <a:pt x="94" y="79"/>
                    <a:pt x="94" y="50"/>
                  </a:cubicBezTo>
                  <a:cubicBezTo>
                    <a:pt x="81" y="49"/>
                    <a:pt x="66" y="49"/>
                    <a:pt x="53" y="49"/>
                  </a:cubicBezTo>
                  <a:cubicBezTo>
                    <a:pt x="53" y="52"/>
                    <a:pt x="54" y="54"/>
                    <a:pt x="55" y="56"/>
                  </a:cubicBezTo>
                  <a:cubicBezTo>
                    <a:pt x="62" y="72"/>
                    <a:pt x="69" y="89"/>
                    <a:pt x="76" y="105"/>
                  </a:cubicBezTo>
                  <a:cubicBezTo>
                    <a:pt x="72" y="114"/>
                    <a:pt x="64" y="123"/>
                    <a:pt x="51" y="123"/>
                  </a:cubicBezTo>
                  <a:cubicBezTo>
                    <a:pt x="41" y="123"/>
                    <a:pt x="33" y="118"/>
                    <a:pt x="29" y="111"/>
                  </a:cubicBezTo>
                  <a:cubicBezTo>
                    <a:pt x="28" y="110"/>
                    <a:pt x="26" y="107"/>
                    <a:pt x="26" y="105"/>
                  </a:cubicBezTo>
                  <a:cubicBezTo>
                    <a:pt x="26" y="103"/>
                    <a:pt x="28" y="100"/>
                    <a:pt x="29" y="97"/>
                  </a:cubicBezTo>
                  <a:cubicBezTo>
                    <a:pt x="36" y="81"/>
                    <a:pt x="43" y="64"/>
                    <a:pt x="50" y="47"/>
                  </a:cubicBezTo>
                  <a:cubicBezTo>
                    <a:pt x="63" y="48"/>
                    <a:pt x="79" y="47"/>
                    <a:pt x="94" y="48"/>
                  </a:cubicBezTo>
                  <a:cubicBezTo>
                    <a:pt x="94" y="47"/>
                    <a:pt x="94" y="30"/>
                    <a:pt x="95" y="22"/>
                  </a:cubicBezTo>
                  <a:cubicBezTo>
                    <a:pt x="95" y="19"/>
                    <a:pt x="99" y="6"/>
                    <a:pt x="101" y="3"/>
                  </a:cubicBezTo>
                  <a:cubicBezTo>
                    <a:pt x="102" y="6"/>
                    <a:pt x="106" y="19"/>
                    <a:pt x="107" y="21"/>
                  </a:cubicBezTo>
                  <a:cubicBezTo>
                    <a:pt x="107" y="26"/>
                    <a:pt x="107" y="43"/>
                    <a:pt x="107" y="48"/>
                  </a:cubicBezTo>
                  <a:cubicBezTo>
                    <a:pt x="121" y="47"/>
                    <a:pt x="138" y="48"/>
                    <a:pt x="151" y="47"/>
                  </a:cubicBezTo>
                  <a:cubicBezTo>
                    <a:pt x="158" y="64"/>
                    <a:pt x="165" y="80"/>
                    <a:pt x="172" y="97"/>
                  </a:cubicBezTo>
                  <a:cubicBezTo>
                    <a:pt x="173" y="100"/>
                    <a:pt x="175" y="103"/>
                    <a:pt x="175" y="105"/>
                  </a:cubicBezTo>
                  <a:cubicBezTo>
                    <a:pt x="175" y="108"/>
                    <a:pt x="170" y="115"/>
                    <a:pt x="168" y="117"/>
                  </a:cubicBezTo>
                  <a:cubicBezTo>
                    <a:pt x="163" y="120"/>
                    <a:pt x="157" y="123"/>
                    <a:pt x="151" y="123"/>
                  </a:cubicBezTo>
                  <a:cubicBezTo>
                    <a:pt x="137" y="123"/>
                    <a:pt x="129" y="115"/>
                    <a:pt x="125" y="105"/>
                  </a:cubicBezTo>
                  <a:cubicBezTo>
                    <a:pt x="133" y="86"/>
                    <a:pt x="141" y="68"/>
                    <a:pt x="149" y="50"/>
                  </a:cubicBezTo>
                  <a:cubicBezTo>
                    <a:pt x="135" y="49"/>
                    <a:pt x="121" y="49"/>
                    <a:pt x="107" y="49"/>
                  </a:cubicBezTo>
                  <a:cubicBezTo>
                    <a:pt x="107" y="79"/>
                    <a:pt x="108" y="108"/>
                    <a:pt x="108" y="137"/>
                  </a:cubicBezTo>
                  <a:cubicBezTo>
                    <a:pt x="120" y="137"/>
                    <a:pt x="140" y="137"/>
                    <a:pt x="152" y="137"/>
                  </a:cubicBezTo>
                  <a:cubicBezTo>
                    <a:pt x="152" y="137"/>
                    <a:pt x="145" y="144"/>
                    <a:pt x="144" y="144"/>
                  </a:cubicBezTo>
                  <a:cubicBezTo>
                    <a:pt x="140" y="148"/>
                    <a:pt x="133" y="155"/>
                    <a:pt x="128" y="159"/>
                  </a:cubicBezTo>
                  <a:cubicBezTo>
                    <a:pt x="122" y="159"/>
                    <a:pt x="114" y="159"/>
                    <a:pt x="108" y="159"/>
                  </a:cubicBezTo>
                  <a:cubicBezTo>
                    <a:pt x="107" y="164"/>
                    <a:pt x="109" y="168"/>
                    <a:pt x="108" y="173"/>
                  </a:cubicBezTo>
                  <a:cubicBezTo>
                    <a:pt x="114" y="173"/>
                    <a:pt x="120" y="172"/>
                    <a:pt x="126" y="173"/>
                  </a:cubicBezTo>
                  <a:cubicBezTo>
                    <a:pt x="132" y="175"/>
                    <a:pt x="138" y="178"/>
                    <a:pt x="143" y="180"/>
                  </a:cubicBezTo>
                  <a:cubicBezTo>
                    <a:pt x="144" y="180"/>
                    <a:pt x="145" y="180"/>
                    <a:pt x="146" y="181"/>
                  </a:cubicBezTo>
                  <a:cubicBezTo>
                    <a:pt x="147" y="181"/>
                    <a:pt x="148" y="181"/>
                    <a:pt x="149" y="182"/>
                  </a:cubicBezTo>
                  <a:cubicBezTo>
                    <a:pt x="142" y="183"/>
                    <a:pt x="135" y="185"/>
                    <a:pt x="129" y="182"/>
                  </a:cubicBezTo>
                  <a:close/>
                  <a:moveTo>
                    <a:pt x="134" y="173"/>
                  </a:moveTo>
                  <a:cubicBezTo>
                    <a:pt x="139" y="164"/>
                    <a:pt x="144" y="156"/>
                    <a:pt x="154" y="150"/>
                  </a:cubicBezTo>
                  <a:cubicBezTo>
                    <a:pt x="155" y="150"/>
                    <a:pt x="155" y="151"/>
                    <a:pt x="154" y="151"/>
                  </a:cubicBezTo>
                  <a:cubicBezTo>
                    <a:pt x="151" y="159"/>
                    <a:pt x="147" y="165"/>
                    <a:pt x="140" y="170"/>
                  </a:cubicBezTo>
                  <a:cubicBezTo>
                    <a:pt x="145" y="170"/>
                    <a:pt x="148" y="169"/>
                    <a:pt x="152" y="168"/>
                  </a:cubicBezTo>
                  <a:cubicBezTo>
                    <a:pt x="157" y="167"/>
                    <a:pt x="161" y="166"/>
                    <a:pt x="165" y="164"/>
                  </a:cubicBezTo>
                  <a:cubicBezTo>
                    <a:pt x="159" y="172"/>
                    <a:pt x="145" y="179"/>
                    <a:pt x="134" y="173"/>
                  </a:cubicBezTo>
                  <a:close/>
                  <a:moveTo>
                    <a:pt x="152" y="163"/>
                  </a:moveTo>
                  <a:cubicBezTo>
                    <a:pt x="153" y="161"/>
                    <a:pt x="155" y="160"/>
                    <a:pt x="157" y="159"/>
                  </a:cubicBezTo>
                  <a:cubicBezTo>
                    <a:pt x="160" y="148"/>
                    <a:pt x="166" y="141"/>
                    <a:pt x="171" y="133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170" y="141"/>
                    <a:pt x="167" y="147"/>
                    <a:pt x="164" y="153"/>
                  </a:cubicBezTo>
                  <a:cubicBezTo>
                    <a:pt x="165" y="153"/>
                    <a:pt x="165" y="153"/>
                    <a:pt x="166" y="152"/>
                  </a:cubicBezTo>
                  <a:cubicBezTo>
                    <a:pt x="171" y="148"/>
                    <a:pt x="177" y="144"/>
                    <a:pt x="183" y="140"/>
                  </a:cubicBezTo>
                  <a:cubicBezTo>
                    <a:pt x="184" y="140"/>
                    <a:pt x="185" y="139"/>
                    <a:pt x="186" y="139"/>
                  </a:cubicBezTo>
                  <a:cubicBezTo>
                    <a:pt x="179" y="151"/>
                    <a:pt x="169" y="160"/>
                    <a:pt x="152" y="163"/>
                  </a:cubicBezTo>
                  <a:close/>
                  <a:moveTo>
                    <a:pt x="173" y="141"/>
                  </a:moveTo>
                  <a:cubicBezTo>
                    <a:pt x="173" y="139"/>
                    <a:pt x="174" y="137"/>
                    <a:pt x="175" y="136"/>
                  </a:cubicBezTo>
                  <a:cubicBezTo>
                    <a:pt x="175" y="125"/>
                    <a:pt x="177" y="116"/>
                    <a:pt x="179" y="107"/>
                  </a:cubicBezTo>
                  <a:cubicBezTo>
                    <a:pt x="182" y="113"/>
                    <a:pt x="182" y="120"/>
                    <a:pt x="180" y="126"/>
                  </a:cubicBezTo>
                  <a:cubicBezTo>
                    <a:pt x="182" y="125"/>
                    <a:pt x="182" y="124"/>
                    <a:pt x="183" y="123"/>
                  </a:cubicBezTo>
                  <a:cubicBezTo>
                    <a:pt x="186" y="119"/>
                    <a:pt x="188" y="116"/>
                    <a:pt x="191" y="112"/>
                  </a:cubicBezTo>
                  <a:cubicBezTo>
                    <a:pt x="192" y="111"/>
                    <a:pt x="193" y="109"/>
                    <a:pt x="195" y="108"/>
                  </a:cubicBezTo>
                  <a:cubicBezTo>
                    <a:pt x="192" y="123"/>
                    <a:pt x="182" y="134"/>
                    <a:pt x="173" y="1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46">
              <a:extLst>
                <a:ext uri="{FF2B5EF4-FFF2-40B4-BE49-F238E27FC236}">
                  <a16:creationId xmlns:a16="http://schemas.microsoft.com/office/drawing/2014/main" xmlns="" id="{8616968B-E76B-459B-9059-9111531F4E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4956" y="5961008"/>
              <a:ext cx="65668" cy="77607"/>
            </a:xfrm>
            <a:custGeom>
              <a:avLst/>
              <a:gdLst>
                <a:gd name="T0" fmla="*/ 23 w 47"/>
                <a:gd name="T1" fmla="*/ 0 h 55"/>
                <a:gd name="T2" fmla="*/ 47 w 47"/>
                <a:gd name="T3" fmla="*/ 55 h 55"/>
                <a:gd name="T4" fmla="*/ 0 w 47"/>
                <a:gd name="T5" fmla="*/ 55 h 55"/>
                <a:gd name="T6" fmla="*/ 23 w 47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55">
                  <a:moveTo>
                    <a:pt x="23" y="0"/>
                  </a:moveTo>
                  <a:cubicBezTo>
                    <a:pt x="31" y="18"/>
                    <a:pt x="40" y="36"/>
                    <a:pt x="47" y="55"/>
                  </a:cubicBezTo>
                  <a:cubicBezTo>
                    <a:pt x="32" y="55"/>
                    <a:pt x="15" y="55"/>
                    <a:pt x="0" y="55"/>
                  </a:cubicBezTo>
                  <a:cubicBezTo>
                    <a:pt x="7" y="36"/>
                    <a:pt x="16" y="18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7">
              <a:extLst>
                <a:ext uri="{FF2B5EF4-FFF2-40B4-BE49-F238E27FC236}">
                  <a16:creationId xmlns:a16="http://schemas.microsoft.com/office/drawing/2014/main" xmlns="" id="{F3A818B2-8F3C-4DD4-8F9A-B261520498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820" y="5962714"/>
              <a:ext cx="63962" cy="75902"/>
            </a:xfrm>
            <a:custGeom>
              <a:avLst/>
              <a:gdLst>
                <a:gd name="T0" fmla="*/ 23 w 46"/>
                <a:gd name="T1" fmla="*/ 0 h 54"/>
                <a:gd name="T2" fmla="*/ 46 w 46"/>
                <a:gd name="T3" fmla="*/ 54 h 54"/>
                <a:gd name="T4" fmla="*/ 0 w 46"/>
                <a:gd name="T5" fmla="*/ 54 h 54"/>
                <a:gd name="T6" fmla="*/ 23 w 46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54">
                  <a:moveTo>
                    <a:pt x="23" y="0"/>
                  </a:moveTo>
                  <a:cubicBezTo>
                    <a:pt x="31" y="17"/>
                    <a:pt x="39" y="35"/>
                    <a:pt x="46" y="54"/>
                  </a:cubicBezTo>
                  <a:cubicBezTo>
                    <a:pt x="32" y="54"/>
                    <a:pt x="15" y="54"/>
                    <a:pt x="0" y="54"/>
                  </a:cubicBezTo>
                  <a:cubicBezTo>
                    <a:pt x="7" y="35"/>
                    <a:pt x="16" y="18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48">
              <a:extLst>
                <a:ext uri="{FF2B5EF4-FFF2-40B4-BE49-F238E27FC236}">
                  <a16:creationId xmlns:a16="http://schemas.microsoft.com/office/drawing/2014/main" xmlns="" id="{BEF099FF-E2D7-4594-8EE2-AA76D37D1A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7062" y="6140955"/>
              <a:ext cx="21321" cy="2217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49">
              <a:extLst>
                <a:ext uri="{FF2B5EF4-FFF2-40B4-BE49-F238E27FC236}">
                  <a16:creationId xmlns:a16="http://schemas.microsoft.com/office/drawing/2014/main" xmlns="" id="{CFE7E407-613B-4DA2-8A67-3AE6963EA9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2481" y="6084668"/>
              <a:ext cx="131335" cy="26438"/>
            </a:xfrm>
            <a:custGeom>
              <a:avLst/>
              <a:gdLst>
                <a:gd name="T0" fmla="*/ 36 w 94"/>
                <a:gd name="T1" fmla="*/ 6 h 19"/>
                <a:gd name="T2" fmla="*/ 36 w 94"/>
                <a:gd name="T3" fmla="*/ 10 h 19"/>
                <a:gd name="T4" fmla="*/ 40 w 94"/>
                <a:gd name="T5" fmla="*/ 10 h 19"/>
                <a:gd name="T6" fmla="*/ 40 w 94"/>
                <a:gd name="T7" fmla="*/ 6 h 19"/>
                <a:gd name="T8" fmla="*/ 0 w 94"/>
                <a:gd name="T9" fmla="*/ 0 h 19"/>
                <a:gd name="T10" fmla="*/ 73 w 94"/>
                <a:gd name="T11" fmla="*/ 19 h 19"/>
                <a:gd name="T12" fmla="*/ 0 w 94"/>
                <a:gd name="T13" fmla="*/ 0 h 19"/>
                <a:gd name="T14" fmla="*/ 26 w 94"/>
                <a:gd name="T15" fmla="*/ 5 h 19"/>
                <a:gd name="T16" fmla="*/ 23 w 94"/>
                <a:gd name="T17" fmla="*/ 6 h 19"/>
                <a:gd name="T18" fmla="*/ 20 w 94"/>
                <a:gd name="T19" fmla="*/ 8 h 19"/>
                <a:gd name="T20" fmla="*/ 24 w 94"/>
                <a:gd name="T21" fmla="*/ 7 h 19"/>
                <a:gd name="T22" fmla="*/ 26 w 94"/>
                <a:gd name="T23" fmla="*/ 15 h 19"/>
                <a:gd name="T24" fmla="*/ 40 w 94"/>
                <a:gd name="T25" fmla="*/ 14 h 19"/>
                <a:gd name="T26" fmla="*/ 34 w 94"/>
                <a:gd name="T27" fmla="*/ 14 h 19"/>
                <a:gd name="T28" fmla="*/ 35 w 94"/>
                <a:gd name="T29" fmla="*/ 12 h 19"/>
                <a:gd name="T30" fmla="*/ 39 w 94"/>
                <a:gd name="T31" fmla="*/ 14 h 19"/>
                <a:gd name="T32" fmla="*/ 41 w 94"/>
                <a:gd name="T33" fmla="*/ 10 h 19"/>
                <a:gd name="T34" fmla="*/ 40 w 94"/>
                <a:gd name="T35" fmla="*/ 11 h 19"/>
                <a:gd name="T36" fmla="*/ 34 w 94"/>
                <a:gd name="T37" fmla="*/ 10 h 19"/>
                <a:gd name="T38" fmla="*/ 34 w 94"/>
                <a:gd name="T39" fmla="*/ 6 h 19"/>
                <a:gd name="T40" fmla="*/ 41 w 94"/>
                <a:gd name="T41" fmla="*/ 5 h 19"/>
                <a:gd name="T42" fmla="*/ 43 w 94"/>
                <a:gd name="T43" fmla="*/ 9 h 19"/>
                <a:gd name="T44" fmla="*/ 56 w 94"/>
                <a:gd name="T45" fmla="*/ 14 h 19"/>
                <a:gd name="T46" fmla="*/ 56 w 94"/>
                <a:gd name="T47" fmla="*/ 9 h 19"/>
                <a:gd name="T48" fmla="*/ 49 w 94"/>
                <a:gd name="T49" fmla="*/ 9 h 19"/>
                <a:gd name="T50" fmla="*/ 57 w 94"/>
                <a:gd name="T51" fmla="*/ 6 h 19"/>
                <a:gd name="T52" fmla="*/ 49 w 94"/>
                <a:gd name="T53" fmla="*/ 5 h 19"/>
                <a:gd name="T54" fmla="*/ 49 w 94"/>
                <a:gd name="T55" fmla="*/ 10 h 19"/>
                <a:gd name="T56" fmla="*/ 52 w 94"/>
                <a:gd name="T57" fmla="*/ 9 h 19"/>
                <a:gd name="T58" fmla="*/ 55 w 94"/>
                <a:gd name="T59" fmla="*/ 11 h 19"/>
                <a:gd name="T60" fmla="*/ 52 w 94"/>
                <a:gd name="T61" fmla="*/ 14 h 19"/>
                <a:gd name="T62" fmla="*/ 49 w 94"/>
                <a:gd name="T63" fmla="*/ 12 h 19"/>
                <a:gd name="T64" fmla="*/ 48 w 94"/>
                <a:gd name="T65" fmla="*/ 14 h 19"/>
                <a:gd name="T66" fmla="*/ 56 w 94"/>
                <a:gd name="T67" fmla="*/ 14 h 19"/>
                <a:gd name="T68" fmla="*/ 71 w 94"/>
                <a:gd name="T69" fmla="*/ 14 h 19"/>
                <a:gd name="T70" fmla="*/ 64 w 94"/>
                <a:gd name="T71" fmla="*/ 13 h 19"/>
                <a:gd name="T72" fmla="*/ 70 w 94"/>
                <a:gd name="T73" fmla="*/ 9 h 19"/>
                <a:gd name="T74" fmla="*/ 70 w 94"/>
                <a:gd name="T75" fmla="*/ 5 h 19"/>
                <a:gd name="T76" fmla="*/ 63 w 94"/>
                <a:gd name="T77" fmla="*/ 5 h 19"/>
                <a:gd name="T78" fmla="*/ 63 w 94"/>
                <a:gd name="T79" fmla="*/ 8 h 19"/>
                <a:gd name="T80" fmla="*/ 66 w 94"/>
                <a:gd name="T81" fmla="*/ 6 h 19"/>
                <a:gd name="T82" fmla="*/ 69 w 94"/>
                <a:gd name="T83" fmla="*/ 7 h 19"/>
                <a:gd name="T84" fmla="*/ 65 w 94"/>
                <a:gd name="T85" fmla="*/ 11 h 19"/>
                <a:gd name="T86" fmla="*/ 61 w 94"/>
                <a:gd name="T87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" h="19">
                  <a:moveTo>
                    <a:pt x="38" y="6"/>
                  </a:moveTo>
                  <a:cubicBezTo>
                    <a:pt x="37" y="6"/>
                    <a:pt x="36" y="6"/>
                    <a:pt x="36" y="6"/>
                  </a:cubicBezTo>
                  <a:cubicBezTo>
                    <a:pt x="35" y="7"/>
                    <a:pt x="35" y="7"/>
                    <a:pt x="35" y="8"/>
                  </a:cubicBezTo>
                  <a:cubicBezTo>
                    <a:pt x="35" y="9"/>
                    <a:pt x="35" y="9"/>
                    <a:pt x="36" y="10"/>
                  </a:cubicBezTo>
                  <a:cubicBezTo>
                    <a:pt x="36" y="10"/>
                    <a:pt x="37" y="10"/>
                    <a:pt x="38" y="10"/>
                  </a:cubicBezTo>
                  <a:cubicBezTo>
                    <a:pt x="39" y="10"/>
                    <a:pt x="40" y="10"/>
                    <a:pt x="40" y="10"/>
                  </a:cubicBezTo>
                  <a:cubicBezTo>
                    <a:pt x="41" y="9"/>
                    <a:pt x="41" y="9"/>
                    <a:pt x="41" y="8"/>
                  </a:cubicBezTo>
                  <a:cubicBezTo>
                    <a:pt x="41" y="7"/>
                    <a:pt x="41" y="7"/>
                    <a:pt x="40" y="6"/>
                  </a:cubicBezTo>
                  <a:cubicBezTo>
                    <a:pt x="40" y="6"/>
                    <a:pt x="39" y="6"/>
                    <a:pt x="38" y="6"/>
                  </a:cubicBezTo>
                  <a:close/>
                  <a:moveTo>
                    <a:pt x="0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6" y="15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5"/>
                    <a:pt x="24" y="6"/>
                    <a:pt x="23" y="6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8"/>
                    <a:pt x="21" y="8"/>
                    <a:pt x="22" y="8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6" y="15"/>
                    <a:pt x="26" y="15"/>
                    <a:pt x="26" y="15"/>
                  </a:cubicBezTo>
                  <a:close/>
                  <a:moveTo>
                    <a:pt x="43" y="13"/>
                  </a:moveTo>
                  <a:cubicBezTo>
                    <a:pt x="42" y="13"/>
                    <a:pt x="41" y="14"/>
                    <a:pt x="40" y="14"/>
                  </a:cubicBezTo>
                  <a:cubicBezTo>
                    <a:pt x="40" y="15"/>
                    <a:pt x="39" y="15"/>
                    <a:pt x="37" y="15"/>
                  </a:cubicBezTo>
                  <a:cubicBezTo>
                    <a:pt x="36" y="15"/>
                    <a:pt x="35" y="15"/>
                    <a:pt x="34" y="14"/>
                  </a:cubicBezTo>
                  <a:cubicBezTo>
                    <a:pt x="34" y="14"/>
                    <a:pt x="33" y="13"/>
                    <a:pt x="33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6" y="14"/>
                    <a:pt x="38" y="14"/>
                  </a:cubicBezTo>
                  <a:cubicBezTo>
                    <a:pt x="38" y="14"/>
                    <a:pt x="39" y="14"/>
                    <a:pt x="39" y="14"/>
                  </a:cubicBezTo>
                  <a:cubicBezTo>
                    <a:pt x="40" y="13"/>
                    <a:pt x="40" y="13"/>
                    <a:pt x="41" y="12"/>
                  </a:cubicBezTo>
                  <a:cubicBezTo>
                    <a:pt x="41" y="12"/>
                    <a:pt x="41" y="11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0" y="11"/>
                    <a:pt x="40" y="11"/>
                  </a:cubicBezTo>
                  <a:cubicBezTo>
                    <a:pt x="39" y="11"/>
                    <a:pt x="38" y="11"/>
                    <a:pt x="37" y="11"/>
                  </a:cubicBezTo>
                  <a:cubicBezTo>
                    <a:pt x="36" y="11"/>
                    <a:pt x="35" y="11"/>
                    <a:pt x="34" y="10"/>
                  </a:cubicBezTo>
                  <a:cubicBezTo>
                    <a:pt x="33" y="10"/>
                    <a:pt x="33" y="9"/>
                    <a:pt x="33" y="8"/>
                  </a:cubicBezTo>
                  <a:cubicBezTo>
                    <a:pt x="33" y="7"/>
                    <a:pt x="33" y="6"/>
                    <a:pt x="34" y="6"/>
                  </a:cubicBezTo>
                  <a:cubicBezTo>
                    <a:pt x="35" y="5"/>
                    <a:pt x="36" y="5"/>
                    <a:pt x="38" y="5"/>
                  </a:cubicBezTo>
                  <a:cubicBezTo>
                    <a:pt x="39" y="5"/>
                    <a:pt x="40" y="5"/>
                    <a:pt x="41" y="5"/>
                  </a:cubicBezTo>
                  <a:cubicBezTo>
                    <a:pt x="41" y="5"/>
                    <a:pt x="42" y="6"/>
                    <a:pt x="43" y="7"/>
                  </a:cubicBezTo>
                  <a:cubicBezTo>
                    <a:pt x="43" y="7"/>
                    <a:pt x="43" y="8"/>
                    <a:pt x="43" y="9"/>
                  </a:cubicBezTo>
                  <a:cubicBezTo>
                    <a:pt x="43" y="11"/>
                    <a:pt x="43" y="12"/>
                    <a:pt x="43" y="13"/>
                  </a:cubicBezTo>
                  <a:close/>
                  <a:moveTo>
                    <a:pt x="56" y="14"/>
                  </a:moveTo>
                  <a:cubicBezTo>
                    <a:pt x="57" y="13"/>
                    <a:pt x="58" y="12"/>
                    <a:pt x="58" y="11"/>
                  </a:cubicBezTo>
                  <a:cubicBezTo>
                    <a:pt x="58" y="10"/>
                    <a:pt x="57" y="10"/>
                    <a:pt x="56" y="9"/>
                  </a:cubicBezTo>
                  <a:cubicBezTo>
                    <a:pt x="55" y="8"/>
                    <a:pt x="54" y="8"/>
                    <a:pt x="52" y="8"/>
                  </a:cubicBezTo>
                  <a:cubicBezTo>
                    <a:pt x="51" y="8"/>
                    <a:pt x="50" y="8"/>
                    <a:pt x="49" y="9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0"/>
                    <a:pt x="50" y="10"/>
                    <a:pt x="50" y="9"/>
                  </a:cubicBezTo>
                  <a:cubicBezTo>
                    <a:pt x="51" y="9"/>
                    <a:pt x="51" y="9"/>
                    <a:pt x="52" y="9"/>
                  </a:cubicBezTo>
                  <a:cubicBezTo>
                    <a:pt x="53" y="9"/>
                    <a:pt x="54" y="9"/>
                    <a:pt x="54" y="10"/>
                  </a:cubicBezTo>
                  <a:cubicBezTo>
                    <a:pt x="55" y="10"/>
                    <a:pt x="55" y="11"/>
                    <a:pt x="55" y="11"/>
                  </a:cubicBezTo>
                  <a:cubicBezTo>
                    <a:pt x="55" y="12"/>
                    <a:pt x="55" y="13"/>
                    <a:pt x="54" y="13"/>
                  </a:cubicBezTo>
                  <a:cubicBezTo>
                    <a:pt x="54" y="14"/>
                    <a:pt x="53" y="14"/>
                    <a:pt x="52" y="14"/>
                  </a:cubicBezTo>
                  <a:cubicBezTo>
                    <a:pt x="51" y="14"/>
                    <a:pt x="50" y="14"/>
                    <a:pt x="50" y="13"/>
                  </a:cubicBezTo>
                  <a:cubicBezTo>
                    <a:pt x="49" y="13"/>
                    <a:pt x="49" y="13"/>
                    <a:pt x="49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4"/>
                    <a:pt x="48" y="14"/>
                  </a:cubicBezTo>
                  <a:cubicBezTo>
                    <a:pt x="49" y="15"/>
                    <a:pt x="51" y="15"/>
                    <a:pt x="52" y="15"/>
                  </a:cubicBezTo>
                  <a:cubicBezTo>
                    <a:pt x="54" y="15"/>
                    <a:pt x="55" y="15"/>
                    <a:pt x="56" y="14"/>
                  </a:cubicBezTo>
                  <a:close/>
                  <a:moveTo>
                    <a:pt x="71" y="15"/>
                  </a:moveTo>
                  <a:cubicBezTo>
                    <a:pt x="71" y="14"/>
                    <a:pt x="71" y="14"/>
                    <a:pt x="71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5" y="13"/>
                    <a:pt x="65" y="12"/>
                    <a:pt x="67" y="12"/>
                  </a:cubicBezTo>
                  <a:cubicBezTo>
                    <a:pt x="68" y="11"/>
                    <a:pt x="70" y="10"/>
                    <a:pt x="70" y="9"/>
                  </a:cubicBezTo>
                  <a:cubicBezTo>
                    <a:pt x="71" y="9"/>
                    <a:pt x="71" y="8"/>
                    <a:pt x="71" y="7"/>
                  </a:cubicBezTo>
                  <a:cubicBezTo>
                    <a:pt x="71" y="7"/>
                    <a:pt x="71" y="6"/>
                    <a:pt x="70" y="5"/>
                  </a:cubicBezTo>
                  <a:cubicBezTo>
                    <a:pt x="69" y="5"/>
                    <a:pt x="68" y="5"/>
                    <a:pt x="66" y="5"/>
                  </a:cubicBezTo>
                  <a:cubicBezTo>
                    <a:pt x="65" y="5"/>
                    <a:pt x="63" y="5"/>
                    <a:pt x="63" y="5"/>
                  </a:cubicBezTo>
                  <a:cubicBezTo>
                    <a:pt x="62" y="6"/>
                    <a:pt x="61" y="7"/>
                    <a:pt x="61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7"/>
                    <a:pt x="63" y="7"/>
                    <a:pt x="64" y="6"/>
                  </a:cubicBezTo>
                  <a:cubicBezTo>
                    <a:pt x="64" y="6"/>
                    <a:pt x="65" y="6"/>
                    <a:pt x="66" y="6"/>
                  </a:cubicBezTo>
                  <a:cubicBezTo>
                    <a:pt x="67" y="6"/>
                    <a:pt x="68" y="6"/>
                    <a:pt x="68" y="6"/>
                  </a:cubicBezTo>
                  <a:cubicBezTo>
                    <a:pt x="69" y="6"/>
                    <a:pt x="69" y="7"/>
                    <a:pt x="69" y="7"/>
                  </a:cubicBezTo>
                  <a:cubicBezTo>
                    <a:pt x="69" y="8"/>
                    <a:pt x="69" y="8"/>
                    <a:pt x="68" y="9"/>
                  </a:cubicBezTo>
                  <a:cubicBezTo>
                    <a:pt x="68" y="9"/>
                    <a:pt x="67" y="10"/>
                    <a:pt x="65" y="11"/>
                  </a:cubicBezTo>
                  <a:cubicBezTo>
                    <a:pt x="63" y="12"/>
                    <a:pt x="62" y="13"/>
                    <a:pt x="61" y="13"/>
                  </a:cubicBezTo>
                  <a:cubicBezTo>
                    <a:pt x="61" y="14"/>
                    <a:pt x="60" y="14"/>
                    <a:pt x="61" y="15"/>
                  </a:cubicBezTo>
                  <a:lnTo>
                    <a:pt x="7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0">
              <a:extLst>
                <a:ext uri="{FF2B5EF4-FFF2-40B4-BE49-F238E27FC236}">
                  <a16:creationId xmlns:a16="http://schemas.microsoft.com/office/drawing/2014/main" xmlns="" id="{34F6A66A-68F1-4A7B-A7BF-82E5429238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3168" y="5900457"/>
              <a:ext cx="37524" cy="42641"/>
            </a:xfrm>
            <a:custGeom>
              <a:avLst/>
              <a:gdLst>
                <a:gd name="T0" fmla="*/ 24 w 27"/>
                <a:gd name="T1" fmla="*/ 30 h 30"/>
                <a:gd name="T2" fmla="*/ 20 w 27"/>
                <a:gd name="T3" fmla="*/ 28 h 30"/>
                <a:gd name="T4" fmla="*/ 19 w 27"/>
                <a:gd name="T5" fmla="*/ 25 h 30"/>
                <a:gd name="T6" fmla="*/ 14 w 27"/>
                <a:gd name="T7" fmla="*/ 21 h 30"/>
                <a:gd name="T8" fmla="*/ 12 w 27"/>
                <a:gd name="T9" fmla="*/ 23 h 30"/>
                <a:gd name="T10" fmla="*/ 11 w 27"/>
                <a:gd name="T11" fmla="*/ 22 h 30"/>
                <a:gd name="T12" fmla="*/ 2 w 27"/>
                <a:gd name="T13" fmla="*/ 26 h 30"/>
                <a:gd name="T14" fmla="*/ 3 w 27"/>
                <a:gd name="T15" fmla="*/ 25 h 30"/>
                <a:gd name="T16" fmla="*/ 4 w 27"/>
                <a:gd name="T17" fmla="*/ 20 h 30"/>
                <a:gd name="T18" fmla="*/ 6 w 27"/>
                <a:gd name="T19" fmla="*/ 12 h 30"/>
                <a:gd name="T20" fmla="*/ 2 w 27"/>
                <a:gd name="T21" fmla="*/ 9 h 30"/>
                <a:gd name="T22" fmla="*/ 4 w 27"/>
                <a:gd name="T23" fmla="*/ 3 h 30"/>
                <a:gd name="T24" fmla="*/ 7 w 27"/>
                <a:gd name="T25" fmla="*/ 5 h 30"/>
                <a:gd name="T26" fmla="*/ 8 w 27"/>
                <a:gd name="T27" fmla="*/ 8 h 30"/>
                <a:gd name="T28" fmla="*/ 17 w 27"/>
                <a:gd name="T29" fmla="*/ 3 h 30"/>
                <a:gd name="T30" fmla="*/ 18 w 27"/>
                <a:gd name="T31" fmla="*/ 9 h 30"/>
                <a:gd name="T32" fmla="*/ 15 w 27"/>
                <a:gd name="T33" fmla="*/ 16 h 30"/>
                <a:gd name="T34" fmla="*/ 22 w 27"/>
                <a:gd name="T35" fmla="*/ 24 h 30"/>
                <a:gd name="T36" fmla="*/ 22 w 27"/>
                <a:gd name="T37" fmla="*/ 25 h 30"/>
                <a:gd name="T38" fmla="*/ 24 w 27"/>
                <a:gd name="T39" fmla="*/ 30 h 30"/>
                <a:gd name="T40" fmla="*/ 10 w 27"/>
                <a:gd name="T41" fmla="*/ 10 h 30"/>
                <a:gd name="T42" fmla="*/ 12 w 27"/>
                <a:gd name="T43" fmla="*/ 10 h 30"/>
                <a:gd name="T44" fmla="*/ 12 w 27"/>
                <a:gd name="T45" fmla="*/ 7 h 30"/>
                <a:gd name="T46" fmla="*/ 10 w 27"/>
                <a:gd name="T47" fmla="*/ 10 h 30"/>
                <a:gd name="T48" fmla="*/ 10 w 27"/>
                <a:gd name="T49" fmla="*/ 21 h 30"/>
                <a:gd name="T50" fmla="*/ 11 w 27"/>
                <a:gd name="T51" fmla="*/ 17 h 30"/>
                <a:gd name="T52" fmla="*/ 8 w 27"/>
                <a:gd name="T53" fmla="*/ 14 h 30"/>
                <a:gd name="T54" fmla="*/ 10 w 27"/>
                <a:gd name="T55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" h="30">
                  <a:moveTo>
                    <a:pt x="24" y="30"/>
                  </a:moveTo>
                  <a:cubicBezTo>
                    <a:pt x="22" y="30"/>
                    <a:pt x="21" y="29"/>
                    <a:pt x="20" y="28"/>
                  </a:cubicBezTo>
                  <a:cubicBezTo>
                    <a:pt x="19" y="27"/>
                    <a:pt x="19" y="25"/>
                    <a:pt x="19" y="25"/>
                  </a:cubicBezTo>
                  <a:cubicBezTo>
                    <a:pt x="17" y="23"/>
                    <a:pt x="15" y="23"/>
                    <a:pt x="14" y="21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1" y="23"/>
                    <a:pt x="11" y="23"/>
                    <a:pt x="11" y="22"/>
                  </a:cubicBezTo>
                  <a:cubicBezTo>
                    <a:pt x="10" y="26"/>
                    <a:pt x="6" y="26"/>
                    <a:pt x="2" y="26"/>
                  </a:cubicBezTo>
                  <a:cubicBezTo>
                    <a:pt x="2" y="25"/>
                    <a:pt x="3" y="25"/>
                    <a:pt x="3" y="25"/>
                  </a:cubicBezTo>
                  <a:cubicBezTo>
                    <a:pt x="0" y="24"/>
                    <a:pt x="2" y="20"/>
                    <a:pt x="4" y="20"/>
                  </a:cubicBezTo>
                  <a:cubicBezTo>
                    <a:pt x="5" y="17"/>
                    <a:pt x="5" y="14"/>
                    <a:pt x="6" y="12"/>
                  </a:cubicBezTo>
                  <a:cubicBezTo>
                    <a:pt x="5" y="11"/>
                    <a:pt x="4" y="9"/>
                    <a:pt x="2" y="9"/>
                  </a:cubicBezTo>
                  <a:cubicBezTo>
                    <a:pt x="1" y="7"/>
                    <a:pt x="1" y="3"/>
                    <a:pt x="4" y="3"/>
                  </a:cubicBezTo>
                  <a:cubicBezTo>
                    <a:pt x="5" y="3"/>
                    <a:pt x="6" y="4"/>
                    <a:pt x="7" y="5"/>
                  </a:cubicBezTo>
                  <a:cubicBezTo>
                    <a:pt x="7" y="6"/>
                    <a:pt x="7" y="7"/>
                    <a:pt x="8" y="8"/>
                  </a:cubicBezTo>
                  <a:cubicBezTo>
                    <a:pt x="10" y="6"/>
                    <a:pt x="11" y="0"/>
                    <a:pt x="17" y="3"/>
                  </a:cubicBezTo>
                  <a:cubicBezTo>
                    <a:pt x="18" y="5"/>
                    <a:pt x="19" y="7"/>
                    <a:pt x="18" y="9"/>
                  </a:cubicBezTo>
                  <a:cubicBezTo>
                    <a:pt x="17" y="11"/>
                    <a:pt x="14" y="13"/>
                    <a:pt x="15" y="16"/>
                  </a:cubicBezTo>
                  <a:cubicBezTo>
                    <a:pt x="16" y="18"/>
                    <a:pt x="20" y="21"/>
                    <a:pt x="22" y="24"/>
                  </a:cubicBezTo>
                  <a:cubicBezTo>
                    <a:pt x="22" y="24"/>
                    <a:pt x="22" y="25"/>
                    <a:pt x="22" y="25"/>
                  </a:cubicBezTo>
                  <a:cubicBezTo>
                    <a:pt x="23" y="26"/>
                    <a:pt x="27" y="28"/>
                    <a:pt x="24" y="30"/>
                  </a:cubicBezTo>
                  <a:close/>
                  <a:moveTo>
                    <a:pt x="10" y="10"/>
                  </a:moveTo>
                  <a:cubicBezTo>
                    <a:pt x="10" y="10"/>
                    <a:pt x="12" y="10"/>
                    <a:pt x="12" y="10"/>
                  </a:cubicBezTo>
                  <a:cubicBezTo>
                    <a:pt x="11" y="9"/>
                    <a:pt x="12" y="7"/>
                    <a:pt x="12" y="7"/>
                  </a:cubicBezTo>
                  <a:cubicBezTo>
                    <a:pt x="11" y="8"/>
                    <a:pt x="10" y="10"/>
                    <a:pt x="10" y="10"/>
                  </a:cubicBezTo>
                  <a:close/>
                  <a:moveTo>
                    <a:pt x="10" y="21"/>
                  </a:moveTo>
                  <a:cubicBezTo>
                    <a:pt x="10" y="19"/>
                    <a:pt x="11" y="19"/>
                    <a:pt x="11" y="17"/>
                  </a:cubicBezTo>
                  <a:cubicBezTo>
                    <a:pt x="10" y="16"/>
                    <a:pt x="9" y="15"/>
                    <a:pt x="8" y="14"/>
                  </a:cubicBezTo>
                  <a:cubicBezTo>
                    <a:pt x="7" y="17"/>
                    <a:pt x="7" y="20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1">
              <a:extLst>
                <a:ext uri="{FF2B5EF4-FFF2-40B4-BE49-F238E27FC236}">
                  <a16:creationId xmlns:a16="http://schemas.microsoft.com/office/drawing/2014/main" xmlns="" id="{C627F158-5E74-41CF-91FE-74C19159C8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58782" y="5897899"/>
              <a:ext cx="37524" cy="37524"/>
            </a:xfrm>
            <a:custGeom>
              <a:avLst/>
              <a:gdLst>
                <a:gd name="T0" fmla="*/ 10 w 27"/>
                <a:gd name="T1" fmla="*/ 21 h 27"/>
                <a:gd name="T2" fmla="*/ 10 w 27"/>
                <a:gd name="T3" fmla="*/ 26 h 27"/>
                <a:gd name="T4" fmla="*/ 7 w 27"/>
                <a:gd name="T5" fmla="*/ 24 h 27"/>
                <a:gd name="T6" fmla="*/ 2 w 27"/>
                <a:gd name="T7" fmla="*/ 27 h 27"/>
                <a:gd name="T8" fmla="*/ 1 w 27"/>
                <a:gd name="T9" fmla="*/ 21 h 27"/>
                <a:gd name="T10" fmla="*/ 5 w 27"/>
                <a:gd name="T11" fmla="*/ 21 h 27"/>
                <a:gd name="T12" fmla="*/ 7 w 27"/>
                <a:gd name="T13" fmla="*/ 18 h 27"/>
                <a:gd name="T14" fmla="*/ 6 w 27"/>
                <a:gd name="T15" fmla="*/ 17 h 27"/>
                <a:gd name="T16" fmla="*/ 12 w 27"/>
                <a:gd name="T17" fmla="*/ 16 h 27"/>
                <a:gd name="T18" fmla="*/ 12 w 27"/>
                <a:gd name="T19" fmla="*/ 16 h 27"/>
                <a:gd name="T20" fmla="*/ 14 w 27"/>
                <a:gd name="T21" fmla="*/ 16 h 27"/>
                <a:gd name="T22" fmla="*/ 19 w 27"/>
                <a:gd name="T23" fmla="*/ 17 h 27"/>
                <a:gd name="T24" fmla="*/ 17 w 27"/>
                <a:gd name="T25" fmla="*/ 15 h 27"/>
                <a:gd name="T26" fmla="*/ 7 w 27"/>
                <a:gd name="T27" fmla="*/ 15 h 27"/>
                <a:gd name="T28" fmla="*/ 4 w 27"/>
                <a:gd name="T29" fmla="*/ 14 h 27"/>
                <a:gd name="T30" fmla="*/ 2 w 27"/>
                <a:gd name="T31" fmla="*/ 15 h 27"/>
                <a:gd name="T32" fmla="*/ 0 w 27"/>
                <a:gd name="T33" fmla="*/ 13 h 27"/>
                <a:gd name="T34" fmla="*/ 1 w 27"/>
                <a:gd name="T35" fmla="*/ 10 h 27"/>
                <a:gd name="T36" fmla="*/ 7 w 27"/>
                <a:gd name="T37" fmla="*/ 11 h 27"/>
                <a:gd name="T38" fmla="*/ 13 w 27"/>
                <a:gd name="T39" fmla="*/ 3 h 27"/>
                <a:gd name="T40" fmla="*/ 14 w 27"/>
                <a:gd name="T41" fmla="*/ 0 h 27"/>
                <a:gd name="T42" fmla="*/ 17 w 27"/>
                <a:gd name="T43" fmla="*/ 4 h 27"/>
                <a:gd name="T44" fmla="*/ 18 w 27"/>
                <a:gd name="T45" fmla="*/ 3 h 27"/>
                <a:gd name="T46" fmla="*/ 20 w 27"/>
                <a:gd name="T47" fmla="*/ 3 h 27"/>
                <a:gd name="T48" fmla="*/ 18 w 27"/>
                <a:gd name="T49" fmla="*/ 7 h 27"/>
                <a:gd name="T50" fmla="*/ 23 w 27"/>
                <a:gd name="T51" fmla="*/ 5 h 27"/>
                <a:gd name="T52" fmla="*/ 24 w 27"/>
                <a:gd name="T53" fmla="*/ 4 h 27"/>
                <a:gd name="T54" fmla="*/ 25 w 27"/>
                <a:gd name="T55" fmla="*/ 4 h 27"/>
                <a:gd name="T56" fmla="*/ 27 w 27"/>
                <a:gd name="T57" fmla="*/ 5 h 27"/>
                <a:gd name="T58" fmla="*/ 26 w 27"/>
                <a:gd name="T59" fmla="*/ 8 h 27"/>
                <a:gd name="T60" fmla="*/ 27 w 27"/>
                <a:gd name="T61" fmla="*/ 10 h 27"/>
                <a:gd name="T62" fmla="*/ 22 w 27"/>
                <a:gd name="T63" fmla="*/ 10 h 27"/>
                <a:gd name="T64" fmla="*/ 19 w 27"/>
                <a:gd name="T65" fmla="*/ 12 h 27"/>
                <a:gd name="T66" fmla="*/ 19 w 27"/>
                <a:gd name="T67" fmla="*/ 14 h 27"/>
                <a:gd name="T68" fmla="*/ 19 w 27"/>
                <a:gd name="T69" fmla="*/ 21 h 27"/>
                <a:gd name="T70" fmla="*/ 13 w 27"/>
                <a:gd name="T71" fmla="*/ 18 h 27"/>
                <a:gd name="T72" fmla="*/ 8 w 27"/>
                <a:gd name="T73" fmla="*/ 20 h 27"/>
                <a:gd name="T74" fmla="*/ 8 w 27"/>
                <a:gd name="T75" fmla="*/ 21 h 27"/>
                <a:gd name="T76" fmla="*/ 10 w 27"/>
                <a:gd name="T77" fmla="*/ 21 h 27"/>
                <a:gd name="T78" fmla="*/ 13 w 27"/>
                <a:gd name="T79" fmla="*/ 13 h 27"/>
                <a:gd name="T80" fmla="*/ 16 w 27"/>
                <a:gd name="T81" fmla="*/ 12 h 27"/>
                <a:gd name="T82" fmla="*/ 15 w 27"/>
                <a:gd name="T83" fmla="*/ 10 h 27"/>
                <a:gd name="T84" fmla="*/ 13 w 27"/>
                <a:gd name="T85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" h="27">
                  <a:moveTo>
                    <a:pt x="10" y="21"/>
                  </a:moveTo>
                  <a:cubicBezTo>
                    <a:pt x="11" y="22"/>
                    <a:pt x="11" y="24"/>
                    <a:pt x="10" y="26"/>
                  </a:cubicBezTo>
                  <a:cubicBezTo>
                    <a:pt x="9" y="26"/>
                    <a:pt x="7" y="25"/>
                    <a:pt x="7" y="24"/>
                  </a:cubicBezTo>
                  <a:cubicBezTo>
                    <a:pt x="5" y="25"/>
                    <a:pt x="4" y="27"/>
                    <a:pt x="2" y="27"/>
                  </a:cubicBezTo>
                  <a:cubicBezTo>
                    <a:pt x="0" y="26"/>
                    <a:pt x="1" y="24"/>
                    <a:pt x="1" y="21"/>
                  </a:cubicBezTo>
                  <a:cubicBezTo>
                    <a:pt x="3" y="21"/>
                    <a:pt x="3" y="20"/>
                    <a:pt x="5" y="21"/>
                  </a:cubicBezTo>
                  <a:cubicBezTo>
                    <a:pt x="5" y="20"/>
                    <a:pt x="5" y="18"/>
                    <a:pt x="7" y="18"/>
                  </a:cubicBezTo>
                  <a:cubicBezTo>
                    <a:pt x="7" y="18"/>
                    <a:pt x="6" y="18"/>
                    <a:pt x="6" y="17"/>
                  </a:cubicBezTo>
                  <a:cubicBezTo>
                    <a:pt x="7" y="15"/>
                    <a:pt x="10" y="15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5" y="17"/>
                    <a:pt x="17" y="18"/>
                    <a:pt x="19" y="17"/>
                  </a:cubicBezTo>
                  <a:cubicBezTo>
                    <a:pt x="18" y="16"/>
                    <a:pt x="17" y="16"/>
                    <a:pt x="17" y="15"/>
                  </a:cubicBezTo>
                  <a:cubicBezTo>
                    <a:pt x="14" y="15"/>
                    <a:pt x="11" y="15"/>
                    <a:pt x="7" y="15"/>
                  </a:cubicBezTo>
                  <a:cubicBezTo>
                    <a:pt x="6" y="15"/>
                    <a:pt x="5" y="14"/>
                    <a:pt x="4" y="14"/>
                  </a:cubicBezTo>
                  <a:cubicBezTo>
                    <a:pt x="3" y="14"/>
                    <a:pt x="2" y="15"/>
                    <a:pt x="2" y="15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0"/>
                    <a:pt x="1" y="10"/>
                  </a:cubicBezTo>
                  <a:cubicBezTo>
                    <a:pt x="3" y="11"/>
                    <a:pt x="5" y="11"/>
                    <a:pt x="7" y="11"/>
                  </a:cubicBezTo>
                  <a:cubicBezTo>
                    <a:pt x="10" y="9"/>
                    <a:pt x="11" y="5"/>
                    <a:pt x="13" y="3"/>
                  </a:cubicBezTo>
                  <a:cubicBezTo>
                    <a:pt x="12" y="2"/>
                    <a:pt x="14" y="1"/>
                    <a:pt x="14" y="0"/>
                  </a:cubicBezTo>
                  <a:cubicBezTo>
                    <a:pt x="16" y="0"/>
                    <a:pt x="17" y="2"/>
                    <a:pt x="17" y="4"/>
                  </a:cubicBezTo>
                  <a:cubicBezTo>
                    <a:pt x="17" y="4"/>
                    <a:pt x="17" y="3"/>
                    <a:pt x="18" y="3"/>
                  </a:cubicBezTo>
                  <a:cubicBezTo>
                    <a:pt x="18" y="4"/>
                    <a:pt x="19" y="3"/>
                    <a:pt x="20" y="3"/>
                  </a:cubicBezTo>
                  <a:cubicBezTo>
                    <a:pt x="20" y="5"/>
                    <a:pt x="19" y="7"/>
                    <a:pt x="18" y="7"/>
                  </a:cubicBezTo>
                  <a:cubicBezTo>
                    <a:pt x="19" y="9"/>
                    <a:pt x="21" y="6"/>
                    <a:pt x="23" y="5"/>
                  </a:cubicBezTo>
                  <a:cubicBezTo>
                    <a:pt x="24" y="5"/>
                    <a:pt x="23" y="4"/>
                    <a:pt x="24" y="4"/>
                  </a:cubicBezTo>
                  <a:cubicBezTo>
                    <a:pt x="24" y="4"/>
                    <a:pt x="24" y="4"/>
                    <a:pt x="25" y="4"/>
                  </a:cubicBezTo>
                  <a:cubicBezTo>
                    <a:pt x="26" y="4"/>
                    <a:pt x="26" y="5"/>
                    <a:pt x="27" y="5"/>
                  </a:cubicBezTo>
                  <a:cubicBezTo>
                    <a:pt x="27" y="7"/>
                    <a:pt x="26" y="7"/>
                    <a:pt x="26" y="8"/>
                  </a:cubicBezTo>
                  <a:cubicBezTo>
                    <a:pt x="26" y="8"/>
                    <a:pt x="27" y="8"/>
                    <a:pt x="27" y="10"/>
                  </a:cubicBezTo>
                  <a:cubicBezTo>
                    <a:pt x="25" y="11"/>
                    <a:pt x="23" y="10"/>
                    <a:pt x="22" y="10"/>
                  </a:cubicBezTo>
                  <a:cubicBezTo>
                    <a:pt x="21" y="10"/>
                    <a:pt x="20" y="11"/>
                    <a:pt x="19" y="12"/>
                  </a:cubicBezTo>
                  <a:cubicBezTo>
                    <a:pt x="19" y="13"/>
                    <a:pt x="20" y="14"/>
                    <a:pt x="19" y="14"/>
                  </a:cubicBezTo>
                  <a:cubicBezTo>
                    <a:pt x="21" y="15"/>
                    <a:pt x="20" y="20"/>
                    <a:pt x="19" y="21"/>
                  </a:cubicBezTo>
                  <a:cubicBezTo>
                    <a:pt x="16" y="22"/>
                    <a:pt x="15" y="18"/>
                    <a:pt x="13" y="18"/>
                  </a:cubicBezTo>
                  <a:cubicBezTo>
                    <a:pt x="12" y="19"/>
                    <a:pt x="10" y="20"/>
                    <a:pt x="8" y="20"/>
                  </a:cubicBezTo>
                  <a:cubicBezTo>
                    <a:pt x="8" y="20"/>
                    <a:pt x="9" y="21"/>
                    <a:pt x="8" y="21"/>
                  </a:cubicBezTo>
                  <a:cubicBezTo>
                    <a:pt x="8" y="21"/>
                    <a:pt x="10" y="22"/>
                    <a:pt x="10" y="21"/>
                  </a:cubicBezTo>
                  <a:close/>
                  <a:moveTo>
                    <a:pt x="13" y="13"/>
                  </a:moveTo>
                  <a:cubicBezTo>
                    <a:pt x="14" y="12"/>
                    <a:pt x="16" y="13"/>
                    <a:pt x="16" y="12"/>
                  </a:cubicBezTo>
                  <a:cubicBezTo>
                    <a:pt x="15" y="12"/>
                    <a:pt x="16" y="10"/>
                    <a:pt x="15" y="10"/>
                  </a:cubicBezTo>
                  <a:cubicBezTo>
                    <a:pt x="15" y="11"/>
                    <a:pt x="13" y="12"/>
                    <a:pt x="1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2">
              <a:extLst>
                <a:ext uri="{FF2B5EF4-FFF2-40B4-BE49-F238E27FC236}">
                  <a16:creationId xmlns:a16="http://schemas.microsoft.com/office/drawing/2014/main" xmlns="" id="{7F28B4D3-BEFC-4877-9FE3-2E3D0603BC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06979" y="5847582"/>
              <a:ext cx="42641" cy="41789"/>
            </a:xfrm>
            <a:custGeom>
              <a:avLst/>
              <a:gdLst>
                <a:gd name="T0" fmla="*/ 11 w 31"/>
                <a:gd name="T1" fmla="*/ 15 h 30"/>
                <a:gd name="T2" fmla="*/ 13 w 31"/>
                <a:gd name="T3" fmla="*/ 12 h 30"/>
                <a:gd name="T4" fmla="*/ 12 w 31"/>
                <a:gd name="T5" fmla="*/ 11 h 30"/>
                <a:gd name="T6" fmla="*/ 12 w 31"/>
                <a:gd name="T7" fmla="*/ 5 h 30"/>
                <a:gd name="T8" fmla="*/ 13 w 31"/>
                <a:gd name="T9" fmla="*/ 1 h 30"/>
                <a:gd name="T10" fmla="*/ 14 w 31"/>
                <a:gd name="T11" fmla="*/ 0 h 30"/>
                <a:gd name="T12" fmla="*/ 15 w 31"/>
                <a:gd name="T13" fmla="*/ 8 h 30"/>
                <a:gd name="T14" fmla="*/ 17 w 31"/>
                <a:gd name="T15" fmla="*/ 6 h 30"/>
                <a:gd name="T16" fmla="*/ 19 w 31"/>
                <a:gd name="T17" fmla="*/ 5 h 30"/>
                <a:gd name="T18" fmla="*/ 22 w 31"/>
                <a:gd name="T19" fmla="*/ 8 h 30"/>
                <a:gd name="T20" fmla="*/ 18 w 31"/>
                <a:gd name="T21" fmla="*/ 10 h 30"/>
                <a:gd name="T22" fmla="*/ 13 w 31"/>
                <a:gd name="T23" fmla="*/ 15 h 30"/>
                <a:gd name="T24" fmla="*/ 12 w 31"/>
                <a:gd name="T25" fmla="*/ 18 h 30"/>
                <a:gd name="T26" fmla="*/ 14 w 31"/>
                <a:gd name="T27" fmla="*/ 18 h 30"/>
                <a:gd name="T28" fmla="*/ 17 w 31"/>
                <a:gd name="T29" fmla="*/ 19 h 30"/>
                <a:gd name="T30" fmla="*/ 17 w 31"/>
                <a:gd name="T31" fmla="*/ 11 h 30"/>
                <a:gd name="T32" fmla="*/ 20 w 31"/>
                <a:gd name="T33" fmla="*/ 20 h 30"/>
                <a:gd name="T34" fmla="*/ 23 w 31"/>
                <a:gd name="T35" fmla="*/ 22 h 30"/>
                <a:gd name="T36" fmla="*/ 31 w 31"/>
                <a:gd name="T37" fmla="*/ 22 h 30"/>
                <a:gd name="T38" fmla="*/ 31 w 31"/>
                <a:gd name="T39" fmla="*/ 23 h 30"/>
                <a:gd name="T40" fmla="*/ 25 w 31"/>
                <a:gd name="T41" fmla="*/ 27 h 30"/>
                <a:gd name="T42" fmla="*/ 19 w 31"/>
                <a:gd name="T43" fmla="*/ 23 h 30"/>
                <a:gd name="T44" fmla="*/ 15 w 31"/>
                <a:gd name="T45" fmla="*/ 28 h 30"/>
                <a:gd name="T46" fmla="*/ 12 w 31"/>
                <a:gd name="T47" fmla="*/ 23 h 30"/>
                <a:gd name="T48" fmla="*/ 11 w 31"/>
                <a:gd name="T49" fmla="*/ 27 h 30"/>
                <a:gd name="T50" fmla="*/ 8 w 31"/>
                <a:gd name="T51" fmla="*/ 30 h 30"/>
                <a:gd name="T52" fmla="*/ 5 w 31"/>
                <a:gd name="T53" fmla="*/ 29 h 30"/>
                <a:gd name="T54" fmla="*/ 4 w 31"/>
                <a:gd name="T55" fmla="*/ 21 h 30"/>
                <a:gd name="T56" fmla="*/ 6 w 31"/>
                <a:gd name="T57" fmla="*/ 21 h 30"/>
                <a:gd name="T58" fmla="*/ 5 w 31"/>
                <a:gd name="T59" fmla="*/ 15 h 30"/>
                <a:gd name="T60" fmla="*/ 1 w 31"/>
                <a:gd name="T61" fmla="*/ 11 h 30"/>
                <a:gd name="T62" fmla="*/ 6 w 31"/>
                <a:gd name="T63" fmla="*/ 7 h 30"/>
                <a:gd name="T64" fmla="*/ 9 w 31"/>
                <a:gd name="T65" fmla="*/ 8 h 30"/>
                <a:gd name="T66" fmla="*/ 8 w 31"/>
                <a:gd name="T67" fmla="*/ 15 h 30"/>
                <a:gd name="T68" fmla="*/ 9 w 31"/>
                <a:gd name="T69" fmla="*/ 14 h 30"/>
                <a:gd name="T70" fmla="*/ 11 w 31"/>
                <a:gd name="T71" fmla="*/ 15 h 30"/>
                <a:gd name="T72" fmla="*/ 9 w 31"/>
                <a:gd name="T73" fmla="*/ 18 h 30"/>
                <a:gd name="T74" fmla="*/ 10 w 31"/>
                <a:gd name="T75" fmla="*/ 21 h 30"/>
                <a:gd name="T76" fmla="*/ 10 w 31"/>
                <a:gd name="T77" fmla="*/ 18 h 30"/>
                <a:gd name="T78" fmla="*/ 9 w 31"/>
                <a:gd name="T79" fmla="*/ 18 h 30"/>
                <a:gd name="T80" fmla="*/ 15 w 31"/>
                <a:gd name="T81" fmla="*/ 24 h 30"/>
                <a:gd name="T82" fmla="*/ 16 w 31"/>
                <a:gd name="T83" fmla="*/ 22 h 30"/>
                <a:gd name="T84" fmla="*/ 15 w 31"/>
                <a:gd name="T85" fmla="*/ 22 h 30"/>
                <a:gd name="T86" fmla="*/ 15 w 31"/>
                <a:gd name="T87" fmla="*/ 24 h 30"/>
                <a:gd name="T88" fmla="*/ 8 w 31"/>
                <a:gd name="T89" fmla="*/ 25 h 30"/>
                <a:gd name="T90" fmla="*/ 7 w 31"/>
                <a:gd name="T91" fmla="*/ 23 h 30"/>
                <a:gd name="T92" fmla="*/ 8 w 31"/>
                <a:gd name="T93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" h="30">
                  <a:moveTo>
                    <a:pt x="11" y="15"/>
                  </a:moveTo>
                  <a:cubicBezTo>
                    <a:pt x="12" y="15"/>
                    <a:pt x="11" y="12"/>
                    <a:pt x="13" y="12"/>
                  </a:cubicBezTo>
                  <a:cubicBezTo>
                    <a:pt x="13" y="11"/>
                    <a:pt x="11" y="12"/>
                    <a:pt x="12" y="11"/>
                  </a:cubicBezTo>
                  <a:cubicBezTo>
                    <a:pt x="12" y="11"/>
                    <a:pt x="12" y="6"/>
                    <a:pt x="12" y="5"/>
                  </a:cubicBezTo>
                  <a:cubicBezTo>
                    <a:pt x="12" y="3"/>
                    <a:pt x="12" y="3"/>
                    <a:pt x="13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9" y="1"/>
                    <a:pt x="15" y="6"/>
                    <a:pt x="15" y="8"/>
                  </a:cubicBezTo>
                  <a:cubicBezTo>
                    <a:pt x="17" y="8"/>
                    <a:pt x="16" y="7"/>
                    <a:pt x="17" y="6"/>
                  </a:cubicBezTo>
                  <a:cubicBezTo>
                    <a:pt x="18" y="6"/>
                    <a:pt x="19" y="6"/>
                    <a:pt x="19" y="5"/>
                  </a:cubicBezTo>
                  <a:cubicBezTo>
                    <a:pt x="20" y="5"/>
                    <a:pt x="22" y="5"/>
                    <a:pt x="22" y="8"/>
                  </a:cubicBezTo>
                  <a:cubicBezTo>
                    <a:pt x="20" y="8"/>
                    <a:pt x="20" y="10"/>
                    <a:pt x="18" y="10"/>
                  </a:cubicBezTo>
                  <a:cubicBezTo>
                    <a:pt x="16" y="11"/>
                    <a:pt x="16" y="15"/>
                    <a:pt x="13" y="15"/>
                  </a:cubicBezTo>
                  <a:cubicBezTo>
                    <a:pt x="13" y="16"/>
                    <a:pt x="12" y="17"/>
                    <a:pt x="12" y="18"/>
                  </a:cubicBezTo>
                  <a:cubicBezTo>
                    <a:pt x="12" y="19"/>
                    <a:pt x="14" y="18"/>
                    <a:pt x="14" y="18"/>
                  </a:cubicBezTo>
                  <a:cubicBezTo>
                    <a:pt x="15" y="18"/>
                    <a:pt x="16" y="19"/>
                    <a:pt x="17" y="19"/>
                  </a:cubicBezTo>
                  <a:cubicBezTo>
                    <a:pt x="19" y="16"/>
                    <a:pt x="15" y="14"/>
                    <a:pt x="17" y="11"/>
                  </a:cubicBezTo>
                  <a:cubicBezTo>
                    <a:pt x="23" y="12"/>
                    <a:pt x="20" y="17"/>
                    <a:pt x="20" y="20"/>
                  </a:cubicBezTo>
                  <a:cubicBezTo>
                    <a:pt x="20" y="21"/>
                    <a:pt x="23" y="20"/>
                    <a:pt x="23" y="22"/>
                  </a:cubicBezTo>
                  <a:cubicBezTo>
                    <a:pt x="26" y="22"/>
                    <a:pt x="28" y="21"/>
                    <a:pt x="31" y="22"/>
                  </a:cubicBezTo>
                  <a:cubicBezTo>
                    <a:pt x="31" y="23"/>
                    <a:pt x="30" y="23"/>
                    <a:pt x="31" y="23"/>
                  </a:cubicBezTo>
                  <a:cubicBezTo>
                    <a:pt x="29" y="24"/>
                    <a:pt x="27" y="25"/>
                    <a:pt x="25" y="27"/>
                  </a:cubicBezTo>
                  <a:cubicBezTo>
                    <a:pt x="23" y="25"/>
                    <a:pt x="21" y="25"/>
                    <a:pt x="19" y="23"/>
                  </a:cubicBezTo>
                  <a:cubicBezTo>
                    <a:pt x="18" y="25"/>
                    <a:pt x="16" y="27"/>
                    <a:pt x="15" y="28"/>
                  </a:cubicBezTo>
                  <a:cubicBezTo>
                    <a:pt x="13" y="27"/>
                    <a:pt x="12" y="25"/>
                    <a:pt x="12" y="23"/>
                  </a:cubicBezTo>
                  <a:cubicBezTo>
                    <a:pt x="11" y="23"/>
                    <a:pt x="10" y="26"/>
                    <a:pt x="11" y="27"/>
                  </a:cubicBezTo>
                  <a:cubicBezTo>
                    <a:pt x="10" y="28"/>
                    <a:pt x="9" y="29"/>
                    <a:pt x="8" y="30"/>
                  </a:cubicBezTo>
                  <a:cubicBezTo>
                    <a:pt x="7" y="30"/>
                    <a:pt x="6" y="29"/>
                    <a:pt x="5" y="29"/>
                  </a:cubicBezTo>
                  <a:cubicBezTo>
                    <a:pt x="3" y="27"/>
                    <a:pt x="3" y="24"/>
                    <a:pt x="4" y="21"/>
                  </a:cubicBezTo>
                  <a:cubicBezTo>
                    <a:pt x="5" y="21"/>
                    <a:pt x="5" y="21"/>
                    <a:pt x="6" y="21"/>
                  </a:cubicBezTo>
                  <a:cubicBezTo>
                    <a:pt x="5" y="19"/>
                    <a:pt x="5" y="17"/>
                    <a:pt x="5" y="15"/>
                  </a:cubicBezTo>
                  <a:cubicBezTo>
                    <a:pt x="3" y="16"/>
                    <a:pt x="0" y="14"/>
                    <a:pt x="1" y="11"/>
                  </a:cubicBezTo>
                  <a:cubicBezTo>
                    <a:pt x="2" y="10"/>
                    <a:pt x="6" y="10"/>
                    <a:pt x="6" y="7"/>
                  </a:cubicBezTo>
                  <a:cubicBezTo>
                    <a:pt x="8" y="7"/>
                    <a:pt x="8" y="7"/>
                    <a:pt x="9" y="8"/>
                  </a:cubicBezTo>
                  <a:cubicBezTo>
                    <a:pt x="9" y="10"/>
                    <a:pt x="7" y="13"/>
                    <a:pt x="8" y="15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9" y="14"/>
                    <a:pt x="11" y="14"/>
                    <a:pt x="11" y="15"/>
                  </a:cubicBezTo>
                  <a:close/>
                  <a:moveTo>
                    <a:pt x="9" y="18"/>
                  </a:moveTo>
                  <a:cubicBezTo>
                    <a:pt x="9" y="19"/>
                    <a:pt x="9" y="20"/>
                    <a:pt x="10" y="21"/>
                  </a:cubicBezTo>
                  <a:cubicBezTo>
                    <a:pt x="10" y="20"/>
                    <a:pt x="10" y="19"/>
                    <a:pt x="10" y="18"/>
                  </a:cubicBezTo>
                  <a:cubicBezTo>
                    <a:pt x="10" y="18"/>
                    <a:pt x="10" y="18"/>
                    <a:pt x="9" y="18"/>
                  </a:cubicBezTo>
                  <a:close/>
                  <a:moveTo>
                    <a:pt x="15" y="24"/>
                  </a:moveTo>
                  <a:cubicBezTo>
                    <a:pt x="16" y="24"/>
                    <a:pt x="16" y="23"/>
                    <a:pt x="16" y="22"/>
                  </a:cubicBezTo>
                  <a:cubicBezTo>
                    <a:pt x="16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4"/>
                  </a:cubicBezTo>
                  <a:close/>
                  <a:moveTo>
                    <a:pt x="8" y="25"/>
                  </a:moveTo>
                  <a:cubicBezTo>
                    <a:pt x="8" y="24"/>
                    <a:pt x="7" y="24"/>
                    <a:pt x="7" y="23"/>
                  </a:cubicBezTo>
                  <a:cubicBezTo>
                    <a:pt x="6" y="24"/>
                    <a:pt x="7" y="25"/>
                    <a:pt x="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3">
              <a:extLst>
                <a:ext uri="{FF2B5EF4-FFF2-40B4-BE49-F238E27FC236}">
                  <a16:creationId xmlns:a16="http://schemas.microsoft.com/office/drawing/2014/main" xmlns="" id="{67880179-00A6-4650-B779-D4432BCA1B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53251" y="5863786"/>
              <a:ext cx="47758" cy="47758"/>
            </a:xfrm>
            <a:custGeom>
              <a:avLst/>
              <a:gdLst>
                <a:gd name="T0" fmla="*/ 26 w 34"/>
                <a:gd name="T1" fmla="*/ 20 h 34"/>
                <a:gd name="T2" fmla="*/ 29 w 34"/>
                <a:gd name="T3" fmla="*/ 27 h 34"/>
                <a:gd name="T4" fmla="*/ 27 w 34"/>
                <a:gd name="T5" fmla="*/ 25 h 34"/>
                <a:gd name="T6" fmla="*/ 17 w 34"/>
                <a:gd name="T7" fmla="*/ 10 h 34"/>
                <a:gd name="T8" fmla="*/ 16 w 34"/>
                <a:gd name="T9" fmla="*/ 12 h 34"/>
                <a:gd name="T10" fmla="*/ 15 w 34"/>
                <a:gd name="T11" fmla="*/ 9 h 34"/>
                <a:gd name="T12" fmla="*/ 12 w 34"/>
                <a:gd name="T13" fmla="*/ 4 h 34"/>
                <a:gd name="T14" fmla="*/ 8 w 34"/>
                <a:gd name="T15" fmla="*/ 12 h 34"/>
                <a:gd name="T16" fmla="*/ 11 w 34"/>
                <a:gd name="T17" fmla="*/ 10 h 34"/>
                <a:gd name="T18" fmla="*/ 15 w 34"/>
                <a:gd name="T19" fmla="*/ 15 h 34"/>
                <a:gd name="T20" fmla="*/ 18 w 34"/>
                <a:gd name="T21" fmla="*/ 14 h 34"/>
                <a:gd name="T22" fmla="*/ 19 w 34"/>
                <a:gd name="T23" fmla="*/ 15 h 34"/>
                <a:gd name="T24" fmla="*/ 19 w 34"/>
                <a:gd name="T25" fmla="*/ 16 h 34"/>
                <a:gd name="T26" fmla="*/ 23 w 34"/>
                <a:gd name="T27" fmla="*/ 25 h 34"/>
                <a:gd name="T28" fmla="*/ 19 w 34"/>
                <a:gd name="T29" fmla="*/ 30 h 34"/>
                <a:gd name="T30" fmla="*/ 15 w 34"/>
                <a:gd name="T31" fmla="*/ 29 h 34"/>
                <a:gd name="T32" fmla="*/ 16 w 34"/>
                <a:gd name="T33" fmla="*/ 27 h 34"/>
                <a:gd name="T34" fmla="*/ 14 w 34"/>
                <a:gd name="T35" fmla="*/ 27 h 34"/>
                <a:gd name="T36" fmla="*/ 13 w 34"/>
                <a:gd name="T37" fmla="*/ 22 h 34"/>
                <a:gd name="T38" fmla="*/ 11 w 34"/>
                <a:gd name="T39" fmla="*/ 17 h 34"/>
                <a:gd name="T40" fmla="*/ 9 w 34"/>
                <a:gd name="T41" fmla="*/ 18 h 34"/>
                <a:gd name="T42" fmla="*/ 11 w 34"/>
                <a:gd name="T43" fmla="*/ 24 h 34"/>
                <a:gd name="T44" fmla="*/ 14 w 34"/>
                <a:gd name="T45" fmla="*/ 29 h 34"/>
                <a:gd name="T46" fmla="*/ 15 w 34"/>
                <a:gd name="T47" fmla="*/ 33 h 34"/>
                <a:gd name="T48" fmla="*/ 12 w 34"/>
                <a:gd name="T49" fmla="*/ 33 h 34"/>
                <a:gd name="T50" fmla="*/ 8 w 34"/>
                <a:gd name="T51" fmla="*/ 27 h 34"/>
                <a:gd name="T52" fmla="*/ 5 w 34"/>
                <a:gd name="T53" fmla="*/ 24 h 34"/>
                <a:gd name="T54" fmla="*/ 3 w 34"/>
                <a:gd name="T55" fmla="*/ 18 h 34"/>
                <a:gd name="T56" fmla="*/ 2 w 34"/>
                <a:gd name="T57" fmla="*/ 18 h 34"/>
                <a:gd name="T58" fmla="*/ 0 w 34"/>
                <a:gd name="T59" fmla="*/ 13 h 34"/>
                <a:gd name="T60" fmla="*/ 0 w 34"/>
                <a:gd name="T61" fmla="*/ 12 h 34"/>
                <a:gd name="T62" fmla="*/ 5 w 34"/>
                <a:gd name="T63" fmla="*/ 16 h 34"/>
                <a:gd name="T64" fmla="*/ 5 w 34"/>
                <a:gd name="T65" fmla="*/ 8 h 34"/>
                <a:gd name="T66" fmla="*/ 7 w 34"/>
                <a:gd name="T67" fmla="*/ 5 h 34"/>
                <a:gd name="T68" fmla="*/ 12 w 34"/>
                <a:gd name="T69" fmla="*/ 1 h 34"/>
                <a:gd name="T70" fmla="*/ 18 w 34"/>
                <a:gd name="T71" fmla="*/ 3 h 34"/>
                <a:gd name="T72" fmla="*/ 19 w 34"/>
                <a:gd name="T73" fmla="*/ 8 h 34"/>
                <a:gd name="T74" fmla="*/ 19 w 34"/>
                <a:gd name="T75" fmla="*/ 9 h 34"/>
                <a:gd name="T76" fmla="*/ 26 w 34"/>
                <a:gd name="T77" fmla="*/ 18 h 34"/>
                <a:gd name="T78" fmla="*/ 26 w 34"/>
                <a:gd name="T79" fmla="*/ 20 h 34"/>
                <a:gd name="T80" fmla="*/ 9 w 34"/>
                <a:gd name="T81" fmla="*/ 16 h 34"/>
                <a:gd name="T82" fmla="*/ 10 w 34"/>
                <a:gd name="T83" fmla="*/ 14 h 34"/>
                <a:gd name="T84" fmla="*/ 8 w 34"/>
                <a:gd name="T85" fmla="*/ 14 h 34"/>
                <a:gd name="T86" fmla="*/ 9 w 34"/>
                <a:gd name="T87" fmla="*/ 16 h 34"/>
                <a:gd name="T88" fmla="*/ 9 w 34"/>
                <a:gd name="T89" fmla="*/ 25 h 34"/>
                <a:gd name="T90" fmla="*/ 8 w 34"/>
                <a:gd name="T91" fmla="*/ 21 h 34"/>
                <a:gd name="T92" fmla="*/ 7 w 34"/>
                <a:gd name="T93" fmla="*/ 20 h 34"/>
                <a:gd name="T94" fmla="*/ 9 w 34"/>
                <a:gd name="T95" fmla="*/ 25 h 34"/>
                <a:gd name="T96" fmla="*/ 20 w 34"/>
                <a:gd name="T97" fmla="*/ 24 h 34"/>
                <a:gd name="T98" fmla="*/ 18 w 34"/>
                <a:gd name="T99" fmla="*/ 22 h 34"/>
                <a:gd name="T100" fmla="*/ 18 w 34"/>
                <a:gd name="T101" fmla="*/ 27 h 34"/>
                <a:gd name="T102" fmla="*/ 20 w 34"/>
                <a:gd name="T103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34">
                  <a:moveTo>
                    <a:pt x="26" y="20"/>
                  </a:moveTo>
                  <a:cubicBezTo>
                    <a:pt x="28" y="21"/>
                    <a:pt x="34" y="25"/>
                    <a:pt x="29" y="27"/>
                  </a:cubicBezTo>
                  <a:cubicBezTo>
                    <a:pt x="28" y="27"/>
                    <a:pt x="28" y="25"/>
                    <a:pt x="27" y="25"/>
                  </a:cubicBezTo>
                  <a:cubicBezTo>
                    <a:pt x="24" y="19"/>
                    <a:pt x="19" y="16"/>
                    <a:pt x="17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3" y="13"/>
                    <a:pt x="12" y="9"/>
                    <a:pt x="15" y="9"/>
                  </a:cubicBezTo>
                  <a:cubicBezTo>
                    <a:pt x="15" y="7"/>
                    <a:pt x="13" y="6"/>
                    <a:pt x="12" y="4"/>
                  </a:cubicBezTo>
                  <a:cubicBezTo>
                    <a:pt x="10" y="5"/>
                    <a:pt x="8" y="9"/>
                    <a:pt x="8" y="12"/>
                  </a:cubicBezTo>
                  <a:cubicBezTo>
                    <a:pt x="9" y="11"/>
                    <a:pt x="10" y="11"/>
                    <a:pt x="11" y="10"/>
                  </a:cubicBezTo>
                  <a:cubicBezTo>
                    <a:pt x="13" y="11"/>
                    <a:pt x="13" y="13"/>
                    <a:pt x="15" y="15"/>
                  </a:cubicBezTo>
                  <a:cubicBezTo>
                    <a:pt x="16" y="14"/>
                    <a:pt x="17" y="13"/>
                    <a:pt x="18" y="14"/>
                  </a:cubicBezTo>
                  <a:cubicBezTo>
                    <a:pt x="19" y="14"/>
                    <a:pt x="19" y="14"/>
                    <a:pt x="19" y="15"/>
                  </a:cubicBezTo>
                  <a:cubicBezTo>
                    <a:pt x="19" y="15"/>
                    <a:pt x="20" y="15"/>
                    <a:pt x="19" y="16"/>
                  </a:cubicBezTo>
                  <a:cubicBezTo>
                    <a:pt x="20" y="19"/>
                    <a:pt x="24" y="21"/>
                    <a:pt x="23" y="25"/>
                  </a:cubicBezTo>
                  <a:cubicBezTo>
                    <a:pt x="20" y="25"/>
                    <a:pt x="21" y="29"/>
                    <a:pt x="19" y="30"/>
                  </a:cubicBezTo>
                  <a:cubicBezTo>
                    <a:pt x="18" y="31"/>
                    <a:pt x="16" y="31"/>
                    <a:pt x="15" y="29"/>
                  </a:cubicBezTo>
                  <a:cubicBezTo>
                    <a:pt x="15" y="28"/>
                    <a:pt x="16" y="28"/>
                    <a:pt x="16" y="27"/>
                  </a:cubicBezTo>
                  <a:cubicBezTo>
                    <a:pt x="15" y="28"/>
                    <a:pt x="15" y="27"/>
                    <a:pt x="14" y="27"/>
                  </a:cubicBezTo>
                  <a:cubicBezTo>
                    <a:pt x="14" y="24"/>
                    <a:pt x="13" y="24"/>
                    <a:pt x="13" y="22"/>
                  </a:cubicBezTo>
                  <a:cubicBezTo>
                    <a:pt x="11" y="22"/>
                    <a:pt x="10" y="19"/>
                    <a:pt x="11" y="17"/>
                  </a:cubicBezTo>
                  <a:cubicBezTo>
                    <a:pt x="10" y="18"/>
                    <a:pt x="10" y="18"/>
                    <a:pt x="9" y="18"/>
                  </a:cubicBezTo>
                  <a:cubicBezTo>
                    <a:pt x="9" y="20"/>
                    <a:pt x="11" y="22"/>
                    <a:pt x="11" y="24"/>
                  </a:cubicBezTo>
                  <a:cubicBezTo>
                    <a:pt x="13" y="25"/>
                    <a:pt x="13" y="27"/>
                    <a:pt x="14" y="29"/>
                  </a:cubicBezTo>
                  <a:cubicBezTo>
                    <a:pt x="15" y="30"/>
                    <a:pt x="16" y="31"/>
                    <a:pt x="15" y="33"/>
                  </a:cubicBezTo>
                  <a:cubicBezTo>
                    <a:pt x="14" y="34"/>
                    <a:pt x="13" y="34"/>
                    <a:pt x="12" y="33"/>
                  </a:cubicBezTo>
                  <a:cubicBezTo>
                    <a:pt x="11" y="31"/>
                    <a:pt x="9" y="30"/>
                    <a:pt x="8" y="27"/>
                  </a:cubicBezTo>
                  <a:cubicBezTo>
                    <a:pt x="6" y="26"/>
                    <a:pt x="6" y="24"/>
                    <a:pt x="5" y="24"/>
                  </a:cubicBezTo>
                  <a:cubicBezTo>
                    <a:pt x="4" y="21"/>
                    <a:pt x="4" y="20"/>
                    <a:pt x="3" y="18"/>
                  </a:cubicBezTo>
                  <a:cubicBezTo>
                    <a:pt x="3" y="18"/>
                    <a:pt x="2" y="18"/>
                    <a:pt x="2" y="18"/>
                  </a:cubicBezTo>
                  <a:cubicBezTo>
                    <a:pt x="1" y="17"/>
                    <a:pt x="1" y="15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3" y="10"/>
                    <a:pt x="5" y="13"/>
                    <a:pt x="5" y="16"/>
                  </a:cubicBezTo>
                  <a:cubicBezTo>
                    <a:pt x="6" y="15"/>
                    <a:pt x="5" y="11"/>
                    <a:pt x="5" y="8"/>
                  </a:cubicBezTo>
                  <a:cubicBezTo>
                    <a:pt x="6" y="7"/>
                    <a:pt x="7" y="6"/>
                    <a:pt x="7" y="5"/>
                  </a:cubicBezTo>
                  <a:cubicBezTo>
                    <a:pt x="8" y="4"/>
                    <a:pt x="10" y="1"/>
                    <a:pt x="12" y="1"/>
                  </a:cubicBezTo>
                  <a:cubicBezTo>
                    <a:pt x="14" y="0"/>
                    <a:pt x="16" y="2"/>
                    <a:pt x="18" y="3"/>
                  </a:cubicBezTo>
                  <a:cubicBezTo>
                    <a:pt x="18" y="5"/>
                    <a:pt x="18" y="7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1" y="12"/>
                    <a:pt x="23" y="17"/>
                    <a:pt x="26" y="18"/>
                  </a:cubicBezTo>
                  <a:cubicBezTo>
                    <a:pt x="26" y="18"/>
                    <a:pt x="27" y="19"/>
                    <a:pt x="26" y="20"/>
                  </a:cubicBezTo>
                  <a:close/>
                  <a:moveTo>
                    <a:pt x="9" y="16"/>
                  </a:moveTo>
                  <a:cubicBezTo>
                    <a:pt x="9" y="15"/>
                    <a:pt x="10" y="15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ubicBezTo>
                    <a:pt x="8" y="15"/>
                    <a:pt x="8" y="16"/>
                    <a:pt x="9" y="16"/>
                  </a:cubicBezTo>
                  <a:close/>
                  <a:moveTo>
                    <a:pt x="9" y="25"/>
                  </a:moveTo>
                  <a:cubicBezTo>
                    <a:pt x="9" y="23"/>
                    <a:pt x="8" y="22"/>
                    <a:pt x="8" y="21"/>
                  </a:cubicBezTo>
                  <a:cubicBezTo>
                    <a:pt x="7" y="21"/>
                    <a:pt x="7" y="19"/>
                    <a:pt x="7" y="20"/>
                  </a:cubicBezTo>
                  <a:cubicBezTo>
                    <a:pt x="6" y="23"/>
                    <a:pt x="8" y="24"/>
                    <a:pt x="9" y="25"/>
                  </a:cubicBezTo>
                  <a:close/>
                  <a:moveTo>
                    <a:pt x="20" y="24"/>
                  </a:moveTo>
                  <a:cubicBezTo>
                    <a:pt x="19" y="24"/>
                    <a:pt x="19" y="23"/>
                    <a:pt x="18" y="22"/>
                  </a:cubicBezTo>
                  <a:cubicBezTo>
                    <a:pt x="18" y="24"/>
                    <a:pt x="17" y="26"/>
                    <a:pt x="18" y="27"/>
                  </a:cubicBezTo>
                  <a:cubicBezTo>
                    <a:pt x="18" y="26"/>
                    <a:pt x="20" y="24"/>
                    <a:pt x="2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4">
              <a:extLst>
                <a:ext uri="{FF2B5EF4-FFF2-40B4-BE49-F238E27FC236}">
                  <a16:creationId xmlns:a16="http://schemas.microsoft.com/office/drawing/2014/main" xmlns="" id="{EA5DF9C1-7D1E-4C6A-99BC-A34F539B55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6993" y="5872314"/>
              <a:ext cx="31555" cy="38377"/>
            </a:xfrm>
            <a:custGeom>
              <a:avLst/>
              <a:gdLst>
                <a:gd name="T0" fmla="*/ 10 w 23"/>
                <a:gd name="T1" fmla="*/ 11 h 27"/>
                <a:gd name="T2" fmla="*/ 5 w 23"/>
                <a:gd name="T3" fmla="*/ 10 h 27"/>
                <a:gd name="T4" fmla="*/ 7 w 23"/>
                <a:gd name="T5" fmla="*/ 4 h 27"/>
                <a:gd name="T6" fmla="*/ 11 w 23"/>
                <a:gd name="T7" fmla="*/ 6 h 27"/>
                <a:gd name="T8" fmla="*/ 18 w 23"/>
                <a:gd name="T9" fmla="*/ 1 h 27"/>
                <a:gd name="T10" fmla="*/ 22 w 23"/>
                <a:gd name="T11" fmla="*/ 1 h 27"/>
                <a:gd name="T12" fmla="*/ 20 w 23"/>
                <a:gd name="T13" fmla="*/ 6 h 27"/>
                <a:gd name="T14" fmla="*/ 22 w 23"/>
                <a:gd name="T15" fmla="*/ 11 h 27"/>
                <a:gd name="T16" fmla="*/ 20 w 23"/>
                <a:gd name="T17" fmla="*/ 12 h 27"/>
                <a:gd name="T18" fmla="*/ 16 w 23"/>
                <a:gd name="T19" fmla="*/ 9 h 27"/>
                <a:gd name="T20" fmla="*/ 11 w 23"/>
                <a:gd name="T21" fmla="*/ 13 h 27"/>
                <a:gd name="T22" fmla="*/ 13 w 23"/>
                <a:gd name="T23" fmla="*/ 15 h 27"/>
                <a:gd name="T24" fmla="*/ 16 w 23"/>
                <a:gd name="T25" fmla="*/ 21 h 27"/>
                <a:gd name="T26" fmla="*/ 14 w 23"/>
                <a:gd name="T27" fmla="*/ 26 h 27"/>
                <a:gd name="T28" fmla="*/ 11 w 23"/>
                <a:gd name="T29" fmla="*/ 21 h 27"/>
                <a:gd name="T30" fmla="*/ 8 w 23"/>
                <a:gd name="T31" fmla="*/ 17 h 27"/>
                <a:gd name="T32" fmla="*/ 8 w 23"/>
                <a:gd name="T33" fmla="*/ 17 h 27"/>
                <a:gd name="T34" fmla="*/ 5 w 23"/>
                <a:gd name="T35" fmla="*/ 19 h 27"/>
                <a:gd name="T36" fmla="*/ 3 w 23"/>
                <a:gd name="T37" fmla="*/ 20 h 27"/>
                <a:gd name="T38" fmla="*/ 0 w 23"/>
                <a:gd name="T39" fmla="*/ 18 h 27"/>
                <a:gd name="T40" fmla="*/ 6 w 23"/>
                <a:gd name="T41" fmla="*/ 13 h 27"/>
                <a:gd name="T42" fmla="*/ 10 w 23"/>
                <a:gd name="T4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7">
                  <a:moveTo>
                    <a:pt x="10" y="11"/>
                  </a:moveTo>
                  <a:cubicBezTo>
                    <a:pt x="9" y="11"/>
                    <a:pt x="6" y="11"/>
                    <a:pt x="5" y="10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9" y="6"/>
                    <a:pt x="11" y="6"/>
                  </a:cubicBezTo>
                  <a:cubicBezTo>
                    <a:pt x="15" y="7"/>
                    <a:pt x="16" y="6"/>
                    <a:pt x="18" y="1"/>
                  </a:cubicBezTo>
                  <a:cubicBezTo>
                    <a:pt x="20" y="0"/>
                    <a:pt x="21" y="0"/>
                    <a:pt x="22" y="1"/>
                  </a:cubicBezTo>
                  <a:cubicBezTo>
                    <a:pt x="23" y="3"/>
                    <a:pt x="22" y="5"/>
                    <a:pt x="20" y="6"/>
                  </a:cubicBezTo>
                  <a:cubicBezTo>
                    <a:pt x="20" y="8"/>
                    <a:pt x="22" y="8"/>
                    <a:pt x="22" y="11"/>
                  </a:cubicBezTo>
                  <a:cubicBezTo>
                    <a:pt x="21" y="11"/>
                    <a:pt x="20" y="12"/>
                    <a:pt x="20" y="12"/>
                  </a:cubicBezTo>
                  <a:cubicBezTo>
                    <a:pt x="18" y="12"/>
                    <a:pt x="17" y="11"/>
                    <a:pt x="16" y="9"/>
                  </a:cubicBezTo>
                  <a:cubicBezTo>
                    <a:pt x="14" y="10"/>
                    <a:pt x="13" y="12"/>
                    <a:pt x="11" y="13"/>
                  </a:cubicBezTo>
                  <a:cubicBezTo>
                    <a:pt x="12" y="14"/>
                    <a:pt x="12" y="15"/>
                    <a:pt x="13" y="15"/>
                  </a:cubicBezTo>
                  <a:cubicBezTo>
                    <a:pt x="13" y="18"/>
                    <a:pt x="14" y="20"/>
                    <a:pt x="16" y="21"/>
                  </a:cubicBezTo>
                  <a:cubicBezTo>
                    <a:pt x="17" y="24"/>
                    <a:pt x="16" y="25"/>
                    <a:pt x="14" y="26"/>
                  </a:cubicBezTo>
                  <a:cubicBezTo>
                    <a:pt x="11" y="27"/>
                    <a:pt x="11" y="24"/>
                    <a:pt x="11" y="21"/>
                  </a:cubicBezTo>
                  <a:cubicBezTo>
                    <a:pt x="10" y="21"/>
                    <a:pt x="9" y="19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7"/>
                    <a:pt x="6" y="18"/>
                    <a:pt x="5" y="19"/>
                  </a:cubicBezTo>
                  <a:cubicBezTo>
                    <a:pt x="4" y="19"/>
                    <a:pt x="3" y="19"/>
                    <a:pt x="3" y="20"/>
                  </a:cubicBezTo>
                  <a:cubicBezTo>
                    <a:pt x="2" y="19"/>
                    <a:pt x="0" y="19"/>
                    <a:pt x="0" y="18"/>
                  </a:cubicBezTo>
                  <a:cubicBezTo>
                    <a:pt x="0" y="14"/>
                    <a:pt x="4" y="12"/>
                    <a:pt x="6" y="13"/>
                  </a:cubicBezTo>
                  <a:cubicBezTo>
                    <a:pt x="7" y="13"/>
                    <a:pt x="8" y="12"/>
                    <a:pt x="1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5">
              <a:extLst>
                <a:ext uri="{FF2B5EF4-FFF2-40B4-BE49-F238E27FC236}">
                  <a16:creationId xmlns:a16="http://schemas.microsoft.com/office/drawing/2014/main" xmlns="" id="{C89220A4-354B-43AB-828E-14BD567218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5205" y="5851846"/>
              <a:ext cx="9381" cy="11087"/>
            </a:xfrm>
            <a:custGeom>
              <a:avLst/>
              <a:gdLst>
                <a:gd name="T0" fmla="*/ 7 w 7"/>
                <a:gd name="T1" fmla="*/ 5 h 8"/>
                <a:gd name="T2" fmla="*/ 5 w 7"/>
                <a:gd name="T3" fmla="*/ 7 h 8"/>
                <a:gd name="T4" fmla="*/ 1 w 7"/>
                <a:gd name="T5" fmla="*/ 6 h 8"/>
                <a:gd name="T6" fmla="*/ 0 w 7"/>
                <a:gd name="T7" fmla="*/ 3 h 8"/>
                <a:gd name="T8" fmla="*/ 1 w 7"/>
                <a:gd name="T9" fmla="*/ 3 h 8"/>
                <a:gd name="T10" fmla="*/ 3 w 7"/>
                <a:gd name="T11" fmla="*/ 0 h 8"/>
                <a:gd name="T12" fmla="*/ 7 w 7"/>
                <a:gd name="T1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5"/>
                    <a:pt x="6" y="7"/>
                    <a:pt x="5" y="7"/>
                  </a:cubicBezTo>
                  <a:cubicBezTo>
                    <a:pt x="4" y="8"/>
                    <a:pt x="2" y="7"/>
                    <a:pt x="1" y="6"/>
                  </a:cubicBezTo>
                  <a:cubicBezTo>
                    <a:pt x="1" y="4"/>
                    <a:pt x="1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1"/>
                    <a:pt x="2" y="1"/>
                    <a:pt x="3" y="0"/>
                  </a:cubicBezTo>
                  <a:cubicBezTo>
                    <a:pt x="5" y="1"/>
                    <a:pt x="6" y="3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56">
              <a:extLst>
                <a:ext uri="{FF2B5EF4-FFF2-40B4-BE49-F238E27FC236}">
                  <a16:creationId xmlns:a16="http://schemas.microsoft.com/office/drawing/2014/main" xmlns="" id="{C24E06EF-3764-4AB0-B4E8-57A58EB5BBD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6677" y="5851846"/>
              <a:ext cx="37524" cy="37524"/>
            </a:xfrm>
            <a:custGeom>
              <a:avLst/>
              <a:gdLst>
                <a:gd name="T0" fmla="*/ 18 w 27"/>
                <a:gd name="T1" fmla="*/ 15 h 27"/>
                <a:gd name="T2" fmla="*/ 16 w 27"/>
                <a:gd name="T3" fmla="*/ 14 h 27"/>
                <a:gd name="T4" fmla="*/ 16 w 27"/>
                <a:gd name="T5" fmla="*/ 12 h 27"/>
                <a:gd name="T6" fmla="*/ 12 w 27"/>
                <a:gd name="T7" fmla="*/ 13 h 27"/>
                <a:gd name="T8" fmla="*/ 5 w 27"/>
                <a:gd name="T9" fmla="*/ 25 h 27"/>
                <a:gd name="T10" fmla="*/ 0 w 27"/>
                <a:gd name="T11" fmla="*/ 24 h 27"/>
                <a:gd name="T12" fmla="*/ 1 w 27"/>
                <a:gd name="T13" fmla="*/ 19 h 27"/>
                <a:gd name="T14" fmla="*/ 2 w 27"/>
                <a:gd name="T15" fmla="*/ 19 h 27"/>
                <a:gd name="T16" fmla="*/ 7 w 27"/>
                <a:gd name="T17" fmla="*/ 14 h 27"/>
                <a:gd name="T18" fmla="*/ 6 w 27"/>
                <a:gd name="T19" fmla="*/ 15 h 27"/>
                <a:gd name="T20" fmla="*/ 6 w 27"/>
                <a:gd name="T21" fmla="*/ 8 h 27"/>
                <a:gd name="T22" fmla="*/ 7 w 27"/>
                <a:gd name="T23" fmla="*/ 8 h 27"/>
                <a:gd name="T24" fmla="*/ 9 w 27"/>
                <a:gd name="T25" fmla="*/ 12 h 27"/>
                <a:gd name="T26" fmla="*/ 11 w 27"/>
                <a:gd name="T27" fmla="*/ 10 h 27"/>
                <a:gd name="T28" fmla="*/ 16 w 27"/>
                <a:gd name="T29" fmla="*/ 8 h 27"/>
                <a:gd name="T30" fmla="*/ 19 w 27"/>
                <a:gd name="T31" fmla="*/ 6 h 27"/>
                <a:gd name="T32" fmla="*/ 20 w 27"/>
                <a:gd name="T33" fmla="*/ 4 h 27"/>
                <a:gd name="T34" fmla="*/ 21 w 27"/>
                <a:gd name="T35" fmla="*/ 0 h 27"/>
                <a:gd name="T36" fmla="*/ 24 w 27"/>
                <a:gd name="T37" fmla="*/ 4 h 27"/>
                <a:gd name="T38" fmla="*/ 22 w 27"/>
                <a:gd name="T39" fmla="*/ 6 h 27"/>
                <a:gd name="T40" fmla="*/ 23 w 27"/>
                <a:gd name="T41" fmla="*/ 11 h 27"/>
                <a:gd name="T42" fmla="*/ 21 w 27"/>
                <a:gd name="T43" fmla="*/ 10 h 27"/>
                <a:gd name="T44" fmla="*/ 21 w 27"/>
                <a:gd name="T45" fmla="*/ 11 h 27"/>
                <a:gd name="T46" fmla="*/ 23 w 27"/>
                <a:gd name="T47" fmla="*/ 13 h 27"/>
                <a:gd name="T48" fmla="*/ 17 w 27"/>
                <a:gd name="T49" fmla="*/ 19 h 27"/>
                <a:gd name="T50" fmla="*/ 20 w 27"/>
                <a:gd name="T51" fmla="*/ 18 h 27"/>
                <a:gd name="T52" fmla="*/ 21 w 27"/>
                <a:gd name="T53" fmla="*/ 24 h 27"/>
                <a:gd name="T54" fmla="*/ 18 w 27"/>
                <a:gd name="T55" fmla="*/ 22 h 27"/>
                <a:gd name="T56" fmla="*/ 15 w 27"/>
                <a:gd name="T57" fmla="*/ 23 h 27"/>
                <a:gd name="T58" fmla="*/ 13 w 27"/>
                <a:gd name="T59" fmla="*/ 20 h 27"/>
                <a:gd name="T60" fmla="*/ 18 w 27"/>
                <a:gd name="T61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" h="27">
                  <a:moveTo>
                    <a:pt x="18" y="15"/>
                  </a:moveTo>
                  <a:cubicBezTo>
                    <a:pt x="17" y="15"/>
                    <a:pt x="17" y="15"/>
                    <a:pt x="16" y="14"/>
                  </a:cubicBezTo>
                  <a:cubicBezTo>
                    <a:pt x="16" y="13"/>
                    <a:pt x="15" y="13"/>
                    <a:pt x="16" y="12"/>
                  </a:cubicBezTo>
                  <a:cubicBezTo>
                    <a:pt x="15" y="13"/>
                    <a:pt x="14" y="13"/>
                    <a:pt x="12" y="13"/>
                  </a:cubicBezTo>
                  <a:cubicBezTo>
                    <a:pt x="10" y="18"/>
                    <a:pt x="6" y="20"/>
                    <a:pt x="5" y="25"/>
                  </a:cubicBezTo>
                  <a:cubicBezTo>
                    <a:pt x="3" y="27"/>
                    <a:pt x="2" y="25"/>
                    <a:pt x="0" y="24"/>
                  </a:cubicBezTo>
                  <a:cubicBezTo>
                    <a:pt x="0" y="23"/>
                    <a:pt x="0" y="20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4" y="19"/>
                    <a:pt x="6" y="16"/>
                    <a:pt x="7" y="14"/>
                  </a:cubicBezTo>
                  <a:cubicBezTo>
                    <a:pt x="7" y="14"/>
                    <a:pt x="6" y="15"/>
                    <a:pt x="6" y="15"/>
                  </a:cubicBezTo>
                  <a:cubicBezTo>
                    <a:pt x="5" y="12"/>
                    <a:pt x="4" y="11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8" y="9"/>
                    <a:pt x="10" y="10"/>
                    <a:pt x="9" y="12"/>
                  </a:cubicBezTo>
                  <a:cubicBezTo>
                    <a:pt x="10" y="12"/>
                    <a:pt x="11" y="12"/>
                    <a:pt x="11" y="10"/>
                  </a:cubicBezTo>
                  <a:cubicBezTo>
                    <a:pt x="13" y="10"/>
                    <a:pt x="14" y="8"/>
                    <a:pt x="16" y="8"/>
                  </a:cubicBezTo>
                  <a:cubicBezTo>
                    <a:pt x="18" y="8"/>
                    <a:pt x="18" y="6"/>
                    <a:pt x="19" y="6"/>
                  </a:cubicBezTo>
                  <a:cubicBezTo>
                    <a:pt x="19" y="5"/>
                    <a:pt x="19" y="4"/>
                    <a:pt x="20" y="4"/>
                  </a:cubicBezTo>
                  <a:cubicBezTo>
                    <a:pt x="19" y="2"/>
                    <a:pt x="20" y="0"/>
                    <a:pt x="21" y="0"/>
                  </a:cubicBezTo>
                  <a:cubicBezTo>
                    <a:pt x="24" y="0"/>
                    <a:pt x="25" y="2"/>
                    <a:pt x="24" y="4"/>
                  </a:cubicBezTo>
                  <a:cubicBezTo>
                    <a:pt x="23" y="5"/>
                    <a:pt x="23" y="5"/>
                    <a:pt x="22" y="6"/>
                  </a:cubicBezTo>
                  <a:cubicBezTo>
                    <a:pt x="25" y="6"/>
                    <a:pt x="27" y="10"/>
                    <a:pt x="23" y="11"/>
                  </a:cubicBezTo>
                  <a:cubicBezTo>
                    <a:pt x="22" y="10"/>
                    <a:pt x="22" y="10"/>
                    <a:pt x="21" y="10"/>
                  </a:cubicBezTo>
                  <a:cubicBezTo>
                    <a:pt x="20" y="10"/>
                    <a:pt x="20" y="11"/>
                    <a:pt x="21" y="11"/>
                  </a:cubicBezTo>
                  <a:cubicBezTo>
                    <a:pt x="21" y="11"/>
                    <a:pt x="23" y="12"/>
                    <a:pt x="23" y="13"/>
                  </a:cubicBezTo>
                  <a:cubicBezTo>
                    <a:pt x="22" y="16"/>
                    <a:pt x="18" y="16"/>
                    <a:pt x="17" y="19"/>
                  </a:cubicBezTo>
                  <a:cubicBezTo>
                    <a:pt x="19" y="19"/>
                    <a:pt x="18" y="17"/>
                    <a:pt x="20" y="18"/>
                  </a:cubicBezTo>
                  <a:cubicBezTo>
                    <a:pt x="23" y="19"/>
                    <a:pt x="23" y="22"/>
                    <a:pt x="21" y="24"/>
                  </a:cubicBezTo>
                  <a:cubicBezTo>
                    <a:pt x="20" y="24"/>
                    <a:pt x="18" y="23"/>
                    <a:pt x="18" y="22"/>
                  </a:cubicBezTo>
                  <a:cubicBezTo>
                    <a:pt x="16" y="22"/>
                    <a:pt x="16" y="23"/>
                    <a:pt x="15" y="23"/>
                  </a:cubicBezTo>
                  <a:cubicBezTo>
                    <a:pt x="13" y="23"/>
                    <a:pt x="13" y="22"/>
                    <a:pt x="13" y="20"/>
                  </a:cubicBezTo>
                  <a:cubicBezTo>
                    <a:pt x="16" y="18"/>
                    <a:pt x="15" y="16"/>
                    <a:pt x="1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57">
              <a:extLst>
                <a:ext uri="{FF2B5EF4-FFF2-40B4-BE49-F238E27FC236}">
                  <a16:creationId xmlns:a16="http://schemas.microsoft.com/office/drawing/2014/main" xmlns="" id="{C1C908B0-D534-4B94-9B0B-361F2D6167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4079" y="5791296"/>
              <a:ext cx="249878" cy="370980"/>
            </a:xfrm>
            <a:custGeom>
              <a:avLst/>
              <a:gdLst>
                <a:gd name="T0" fmla="*/ 170 w 179"/>
                <a:gd name="T1" fmla="*/ 62 h 264"/>
                <a:gd name="T2" fmla="*/ 153 w 179"/>
                <a:gd name="T3" fmla="*/ 50 h 264"/>
                <a:gd name="T4" fmla="*/ 106 w 179"/>
                <a:gd name="T5" fmla="*/ 61 h 264"/>
                <a:gd name="T6" fmla="*/ 106 w 179"/>
                <a:gd name="T7" fmla="*/ 49 h 264"/>
                <a:gd name="T8" fmla="*/ 112 w 179"/>
                <a:gd name="T9" fmla="*/ 38 h 264"/>
                <a:gd name="T10" fmla="*/ 118 w 179"/>
                <a:gd name="T11" fmla="*/ 32 h 264"/>
                <a:gd name="T12" fmla="*/ 115 w 179"/>
                <a:gd name="T13" fmla="*/ 9 h 264"/>
                <a:gd name="T14" fmla="*/ 102 w 179"/>
                <a:gd name="T15" fmla="*/ 2 h 264"/>
                <a:gd name="T16" fmla="*/ 90 w 179"/>
                <a:gd name="T17" fmla="*/ 9 h 264"/>
                <a:gd name="T18" fmla="*/ 81 w 179"/>
                <a:gd name="T19" fmla="*/ 29 h 264"/>
                <a:gd name="T20" fmla="*/ 86 w 179"/>
                <a:gd name="T21" fmla="*/ 52 h 264"/>
                <a:gd name="T22" fmla="*/ 81 w 179"/>
                <a:gd name="T23" fmla="*/ 73 h 264"/>
                <a:gd name="T24" fmla="*/ 55 w 179"/>
                <a:gd name="T25" fmla="*/ 89 h 264"/>
                <a:gd name="T26" fmla="*/ 35 w 179"/>
                <a:gd name="T27" fmla="*/ 103 h 264"/>
                <a:gd name="T28" fmla="*/ 20 w 179"/>
                <a:gd name="T29" fmla="*/ 99 h 264"/>
                <a:gd name="T30" fmla="*/ 1 w 179"/>
                <a:gd name="T31" fmla="*/ 114 h 264"/>
                <a:gd name="T32" fmla="*/ 5 w 179"/>
                <a:gd name="T33" fmla="*/ 119 h 264"/>
                <a:gd name="T34" fmla="*/ 0 w 179"/>
                <a:gd name="T35" fmla="*/ 126 h 264"/>
                <a:gd name="T36" fmla="*/ 6 w 179"/>
                <a:gd name="T37" fmla="*/ 133 h 264"/>
                <a:gd name="T38" fmla="*/ 14 w 179"/>
                <a:gd name="T39" fmla="*/ 143 h 264"/>
                <a:gd name="T40" fmla="*/ 27 w 179"/>
                <a:gd name="T41" fmla="*/ 155 h 264"/>
                <a:gd name="T42" fmla="*/ 33 w 179"/>
                <a:gd name="T43" fmla="*/ 157 h 264"/>
                <a:gd name="T44" fmla="*/ 52 w 179"/>
                <a:gd name="T45" fmla="*/ 140 h 264"/>
                <a:gd name="T46" fmla="*/ 55 w 179"/>
                <a:gd name="T47" fmla="*/ 131 h 264"/>
                <a:gd name="T48" fmla="*/ 53 w 179"/>
                <a:gd name="T49" fmla="*/ 125 h 264"/>
                <a:gd name="T50" fmla="*/ 56 w 179"/>
                <a:gd name="T51" fmla="*/ 116 h 264"/>
                <a:gd name="T52" fmla="*/ 59 w 179"/>
                <a:gd name="T53" fmla="*/ 105 h 264"/>
                <a:gd name="T54" fmla="*/ 69 w 179"/>
                <a:gd name="T55" fmla="*/ 97 h 264"/>
                <a:gd name="T56" fmla="*/ 80 w 179"/>
                <a:gd name="T57" fmla="*/ 87 h 264"/>
                <a:gd name="T58" fmla="*/ 84 w 179"/>
                <a:gd name="T59" fmla="*/ 96 h 264"/>
                <a:gd name="T60" fmla="*/ 83 w 179"/>
                <a:gd name="T61" fmla="*/ 123 h 264"/>
                <a:gd name="T62" fmla="*/ 72 w 179"/>
                <a:gd name="T63" fmla="*/ 131 h 264"/>
                <a:gd name="T64" fmla="*/ 58 w 179"/>
                <a:gd name="T65" fmla="*/ 151 h 264"/>
                <a:gd name="T66" fmla="*/ 66 w 179"/>
                <a:gd name="T67" fmla="*/ 160 h 264"/>
                <a:gd name="T68" fmla="*/ 80 w 179"/>
                <a:gd name="T69" fmla="*/ 152 h 264"/>
                <a:gd name="T70" fmla="*/ 83 w 179"/>
                <a:gd name="T71" fmla="*/ 222 h 264"/>
                <a:gd name="T72" fmla="*/ 81 w 179"/>
                <a:gd name="T73" fmla="*/ 236 h 264"/>
                <a:gd name="T74" fmla="*/ 89 w 179"/>
                <a:gd name="T75" fmla="*/ 263 h 264"/>
                <a:gd name="T76" fmla="*/ 96 w 179"/>
                <a:gd name="T77" fmla="*/ 240 h 264"/>
                <a:gd name="T78" fmla="*/ 102 w 179"/>
                <a:gd name="T79" fmla="*/ 204 h 264"/>
                <a:gd name="T80" fmla="*/ 105 w 179"/>
                <a:gd name="T81" fmla="*/ 134 h 264"/>
                <a:gd name="T82" fmla="*/ 141 w 179"/>
                <a:gd name="T83" fmla="*/ 113 h 264"/>
                <a:gd name="T84" fmla="*/ 158 w 179"/>
                <a:gd name="T85" fmla="*/ 110 h 264"/>
                <a:gd name="T86" fmla="*/ 178 w 179"/>
                <a:gd name="T87" fmla="*/ 77 h 264"/>
                <a:gd name="T88" fmla="*/ 170 w 179"/>
                <a:gd name="T89" fmla="*/ 62 h 264"/>
                <a:gd name="T90" fmla="*/ 132 w 179"/>
                <a:gd name="T91" fmla="*/ 75 h 264"/>
                <a:gd name="T92" fmla="*/ 122 w 179"/>
                <a:gd name="T93" fmla="*/ 88 h 264"/>
                <a:gd name="T94" fmla="*/ 108 w 179"/>
                <a:gd name="T95" fmla="*/ 79 h 264"/>
                <a:gd name="T96" fmla="*/ 117 w 179"/>
                <a:gd name="T97" fmla="*/ 72 h 264"/>
                <a:gd name="T98" fmla="*/ 133 w 179"/>
                <a:gd name="T99" fmla="*/ 69 h 264"/>
                <a:gd name="T100" fmla="*/ 132 w 179"/>
                <a:gd name="T101" fmla="*/ 7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9" h="264">
                  <a:moveTo>
                    <a:pt x="170" y="62"/>
                  </a:moveTo>
                  <a:cubicBezTo>
                    <a:pt x="166" y="57"/>
                    <a:pt x="161" y="50"/>
                    <a:pt x="153" y="50"/>
                  </a:cubicBezTo>
                  <a:cubicBezTo>
                    <a:pt x="145" y="49"/>
                    <a:pt x="106" y="61"/>
                    <a:pt x="106" y="61"/>
                  </a:cubicBezTo>
                  <a:cubicBezTo>
                    <a:pt x="106" y="61"/>
                    <a:pt x="104" y="58"/>
                    <a:pt x="106" y="49"/>
                  </a:cubicBezTo>
                  <a:cubicBezTo>
                    <a:pt x="109" y="45"/>
                    <a:pt x="111" y="42"/>
                    <a:pt x="112" y="38"/>
                  </a:cubicBezTo>
                  <a:cubicBezTo>
                    <a:pt x="112" y="34"/>
                    <a:pt x="117" y="39"/>
                    <a:pt x="118" y="32"/>
                  </a:cubicBezTo>
                  <a:cubicBezTo>
                    <a:pt x="119" y="25"/>
                    <a:pt x="116" y="17"/>
                    <a:pt x="115" y="9"/>
                  </a:cubicBezTo>
                  <a:cubicBezTo>
                    <a:pt x="114" y="3"/>
                    <a:pt x="103" y="2"/>
                    <a:pt x="102" y="2"/>
                  </a:cubicBezTo>
                  <a:cubicBezTo>
                    <a:pt x="102" y="2"/>
                    <a:pt x="94" y="0"/>
                    <a:pt x="90" y="9"/>
                  </a:cubicBezTo>
                  <a:cubicBezTo>
                    <a:pt x="85" y="19"/>
                    <a:pt x="81" y="21"/>
                    <a:pt x="81" y="29"/>
                  </a:cubicBezTo>
                  <a:cubicBezTo>
                    <a:pt x="81" y="36"/>
                    <a:pt x="87" y="37"/>
                    <a:pt x="86" y="52"/>
                  </a:cubicBezTo>
                  <a:cubicBezTo>
                    <a:pt x="85" y="66"/>
                    <a:pt x="83" y="72"/>
                    <a:pt x="81" y="73"/>
                  </a:cubicBezTo>
                  <a:cubicBezTo>
                    <a:pt x="80" y="73"/>
                    <a:pt x="68" y="76"/>
                    <a:pt x="55" y="89"/>
                  </a:cubicBezTo>
                  <a:cubicBezTo>
                    <a:pt x="43" y="102"/>
                    <a:pt x="35" y="103"/>
                    <a:pt x="35" y="103"/>
                  </a:cubicBezTo>
                  <a:cubicBezTo>
                    <a:pt x="35" y="103"/>
                    <a:pt x="30" y="100"/>
                    <a:pt x="20" y="99"/>
                  </a:cubicBezTo>
                  <a:cubicBezTo>
                    <a:pt x="9" y="98"/>
                    <a:pt x="2" y="110"/>
                    <a:pt x="1" y="114"/>
                  </a:cubicBezTo>
                  <a:cubicBezTo>
                    <a:pt x="1" y="117"/>
                    <a:pt x="6" y="115"/>
                    <a:pt x="5" y="119"/>
                  </a:cubicBezTo>
                  <a:cubicBezTo>
                    <a:pt x="4" y="123"/>
                    <a:pt x="2" y="123"/>
                    <a:pt x="0" y="126"/>
                  </a:cubicBezTo>
                  <a:cubicBezTo>
                    <a:pt x="0" y="129"/>
                    <a:pt x="2" y="130"/>
                    <a:pt x="6" y="133"/>
                  </a:cubicBezTo>
                  <a:cubicBezTo>
                    <a:pt x="9" y="136"/>
                    <a:pt x="13" y="136"/>
                    <a:pt x="14" y="143"/>
                  </a:cubicBezTo>
                  <a:cubicBezTo>
                    <a:pt x="14" y="151"/>
                    <a:pt x="21" y="144"/>
                    <a:pt x="27" y="155"/>
                  </a:cubicBezTo>
                  <a:cubicBezTo>
                    <a:pt x="27" y="155"/>
                    <a:pt x="27" y="156"/>
                    <a:pt x="33" y="157"/>
                  </a:cubicBezTo>
                  <a:cubicBezTo>
                    <a:pt x="40" y="157"/>
                    <a:pt x="51" y="156"/>
                    <a:pt x="52" y="140"/>
                  </a:cubicBezTo>
                  <a:cubicBezTo>
                    <a:pt x="52" y="140"/>
                    <a:pt x="55" y="137"/>
                    <a:pt x="55" y="131"/>
                  </a:cubicBezTo>
                  <a:cubicBezTo>
                    <a:pt x="55" y="129"/>
                    <a:pt x="52" y="131"/>
                    <a:pt x="53" y="125"/>
                  </a:cubicBezTo>
                  <a:cubicBezTo>
                    <a:pt x="54" y="120"/>
                    <a:pt x="56" y="123"/>
                    <a:pt x="56" y="116"/>
                  </a:cubicBezTo>
                  <a:cubicBezTo>
                    <a:pt x="56" y="110"/>
                    <a:pt x="54" y="111"/>
                    <a:pt x="59" y="105"/>
                  </a:cubicBezTo>
                  <a:cubicBezTo>
                    <a:pt x="64" y="98"/>
                    <a:pt x="62" y="98"/>
                    <a:pt x="69" y="97"/>
                  </a:cubicBezTo>
                  <a:cubicBezTo>
                    <a:pt x="69" y="97"/>
                    <a:pt x="76" y="88"/>
                    <a:pt x="80" y="87"/>
                  </a:cubicBezTo>
                  <a:cubicBezTo>
                    <a:pt x="84" y="87"/>
                    <a:pt x="84" y="86"/>
                    <a:pt x="84" y="96"/>
                  </a:cubicBezTo>
                  <a:cubicBezTo>
                    <a:pt x="84" y="105"/>
                    <a:pt x="83" y="123"/>
                    <a:pt x="83" y="123"/>
                  </a:cubicBezTo>
                  <a:cubicBezTo>
                    <a:pt x="83" y="123"/>
                    <a:pt x="77" y="128"/>
                    <a:pt x="72" y="131"/>
                  </a:cubicBezTo>
                  <a:cubicBezTo>
                    <a:pt x="66" y="135"/>
                    <a:pt x="57" y="136"/>
                    <a:pt x="58" y="151"/>
                  </a:cubicBezTo>
                  <a:cubicBezTo>
                    <a:pt x="58" y="162"/>
                    <a:pt x="63" y="161"/>
                    <a:pt x="66" y="160"/>
                  </a:cubicBezTo>
                  <a:cubicBezTo>
                    <a:pt x="69" y="160"/>
                    <a:pt x="77" y="155"/>
                    <a:pt x="80" y="152"/>
                  </a:cubicBezTo>
                  <a:cubicBezTo>
                    <a:pt x="80" y="152"/>
                    <a:pt x="84" y="150"/>
                    <a:pt x="83" y="222"/>
                  </a:cubicBezTo>
                  <a:cubicBezTo>
                    <a:pt x="83" y="222"/>
                    <a:pt x="81" y="231"/>
                    <a:pt x="81" y="236"/>
                  </a:cubicBezTo>
                  <a:cubicBezTo>
                    <a:pt x="80" y="240"/>
                    <a:pt x="81" y="263"/>
                    <a:pt x="89" y="263"/>
                  </a:cubicBezTo>
                  <a:cubicBezTo>
                    <a:pt x="97" y="264"/>
                    <a:pt x="97" y="253"/>
                    <a:pt x="96" y="240"/>
                  </a:cubicBezTo>
                  <a:cubicBezTo>
                    <a:pt x="96" y="228"/>
                    <a:pt x="101" y="205"/>
                    <a:pt x="102" y="204"/>
                  </a:cubicBezTo>
                  <a:cubicBezTo>
                    <a:pt x="102" y="202"/>
                    <a:pt x="100" y="145"/>
                    <a:pt x="105" y="134"/>
                  </a:cubicBezTo>
                  <a:cubicBezTo>
                    <a:pt x="110" y="125"/>
                    <a:pt x="127" y="113"/>
                    <a:pt x="141" y="113"/>
                  </a:cubicBezTo>
                  <a:cubicBezTo>
                    <a:pt x="155" y="112"/>
                    <a:pt x="153" y="113"/>
                    <a:pt x="158" y="110"/>
                  </a:cubicBezTo>
                  <a:cubicBezTo>
                    <a:pt x="162" y="106"/>
                    <a:pt x="179" y="89"/>
                    <a:pt x="178" y="77"/>
                  </a:cubicBezTo>
                  <a:cubicBezTo>
                    <a:pt x="179" y="71"/>
                    <a:pt x="173" y="67"/>
                    <a:pt x="170" y="62"/>
                  </a:cubicBezTo>
                  <a:close/>
                  <a:moveTo>
                    <a:pt x="132" y="75"/>
                  </a:moveTo>
                  <a:cubicBezTo>
                    <a:pt x="124" y="81"/>
                    <a:pt x="122" y="82"/>
                    <a:pt x="122" y="88"/>
                  </a:cubicBezTo>
                  <a:cubicBezTo>
                    <a:pt x="122" y="88"/>
                    <a:pt x="109" y="84"/>
                    <a:pt x="108" y="79"/>
                  </a:cubicBezTo>
                  <a:cubicBezTo>
                    <a:pt x="108" y="79"/>
                    <a:pt x="109" y="71"/>
                    <a:pt x="117" y="72"/>
                  </a:cubicBezTo>
                  <a:cubicBezTo>
                    <a:pt x="125" y="72"/>
                    <a:pt x="126" y="71"/>
                    <a:pt x="133" y="69"/>
                  </a:cubicBezTo>
                  <a:cubicBezTo>
                    <a:pt x="136" y="68"/>
                    <a:pt x="140" y="69"/>
                    <a:pt x="132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58">
              <a:extLst>
                <a:ext uri="{FF2B5EF4-FFF2-40B4-BE49-F238E27FC236}">
                  <a16:creationId xmlns:a16="http://schemas.microsoft.com/office/drawing/2014/main" xmlns="" id="{3E06CF43-82EA-4F32-B794-80640C19F3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0629" y="5839054"/>
              <a:ext cx="193592" cy="290814"/>
            </a:xfrm>
            <a:custGeom>
              <a:avLst/>
              <a:gdLst>
                <a:gd name="T0" fmla="*/ 133 w 139"/>
                <a:gd name="T1" fmla="*/ 28 h 207"/>
                <a:gd name="T2" fmla="*/ 21 w 139"/>
                <a:gd name="T3" fmla="*/ 116 h 207"/>
                <a:gd name="T4" fmla="*/ 11 w 139"/>
                <a:gd name="T5" fmla="*/ 127 h 207"/>
                <a:gd name="T6" fmla="*/ 12 w 139"/>
                <a:gd name="T7" fmla="*/ 117 h 207"/>
                <a:gd name="T8" fmla="*/ 23 w 139"/>
                <a:gd name="T9" fmla="*/ 66 h 207"/>
                <a:gd name="T10" fmla="*/ 18 w 139"/>
                <a:gd name="T11" fmla="*/ 22 h 207"/>
                <a:gd name="T12" fmla="*/ 2 w 139"/>
                <a:gd name="T13" fmla="*/ 96 h 207"/>
                <a:gd name="T14" fmla="*/ 3 w 139"/>
                <a:gd name="T15" fmla="*/ 107 h 207"/>
                <a:gd name="T16" fmla="*/ 3 w 139"/>
                <a:gd name="T17" fmla="*/ 132 h 207"/>
                <a:gd name="T18" fmla="*/ 17 w 139"/>
                <a:gd name="T19" fmla="*/ 183 h 207"/>
                <a:gd name="T20" fmla="*/ 38 w 139"/>
                <a:gd name="T21" fmla="*/ 81 h 207"/>
                <a:gd name="T22" fmla="*/ 54 w 139"/>
                <a:gd name="T23" fmla="*/ 83 h 207"/>
                <a:gd name="T24" fmla="*/ 51 w 139"/>
                <a:gd name="T25" fmla="*/ 118 h 207"/>
                <a:gd name="T26" fmla="*/ 48 w 139"/>
                <a:gd name="T27" fmla="*/ 128 h 207"/>
                <a:gd name="T28" fmla="*/ 46 w 139"/>
                <a:gd name="T29" fmla="*/ 136 h 207"/>
                <a:gd name="T30" fmla="*/ 41 w 139"/>
                <a:gd name="T31" fmla="*/ 151 h 207"/>
                <a:gd name="T32" fmla="*/ 75 w 139"/>
                <a:gd name="T33" fmla="*/ 140 h 207"/>
                <a:gd name="T34" fmla="*/ 42 w 139"/>
                <a:gd name="T35" fmla="*/ 163 h 207"/>
                <a:gd name="T36" fmla="*/ 48 w 139"/>
                <a:gd name="T37" fmla="*/ 182 h 207"/>
                <a:gd name="T38" fmla="*/ 85 w 139"/>
                <a:gd name="T39" fmla="*/ 168 h 207"/>
                <a:gd name="T40" fmla="*/ 98 w 139"/>
                <a:gd name="T41" fmla="*/ 110 h 207"/>
                <a:gd name="T42" fmla="*/ 81 w 139"/>
                <a:gd name="T43" fmla="*/ 92 h 207"/>
                <a:gd name="T44" fmla="*/ 74 w 139"/>
                <a:gd name="T45" fmla="*/ 52 h 207"/>
                <a:gd name="T46" fmla="*/ 60 w 139"/>
                <a:gd name="T47" fmla="*/ 59 h 207"/>
                <a:gd name="T48" fmla="*/ 61 w 139"/>
                <a:gd name="T49" fmla="*/ 67 h 207"/>
                <a:gd name="T50" fmla="*/ 43 w 139"/>
                <a:gd name="T51" fmla="*/ 70 h 207"/>
                <a:gd name="T52" fmla="*/ 110 w 139"/>
                <a:gd name="T53" fmla="*/ 21 h 207"/>
                <a:gd name="T54" fmla="*/ 112 w 139"/>
                <a:gd name="T55" fmla="*/ 58 h 207"/>
                <a:gd name="T56" fmla="*/ 90 w 139"/>
                <a:gd name="T57" fmla="*/ 63 h 207"/>
                <a:gd name="T58" fmla="*/ 112 w 139"/>
                <a:gd name="T59" fmla="*/ 69 h 207"/>
                <a:gd name="T60" fmla="*/ 112 w 139"/>
                <a:gd name="T61" fmla="*/ 123 h 207"/>
                <a:gd name="T62" fmla="*/ 113 w 139"/>
                <a:gd name="T63" fmla="*/ 178 h 207"/>
                <a:gd name="T64" fmla="*/ 122 w 139"/>
                <a:gd name="T65" fmla="*/ 205 h 207"/>
                <a:gd name="T66" fmla="*/ 128 w 139"/>
                <a:gd name="T67" fmla="*/ 165 h 207"/>
                <a:gd name="T68" fmla="*/ 129 w 139"/>
                <a:gd name="T69" fmla="*/ 146 h 207"/>
                <a:gd name="T70" fmla="*/ 139 w 139"/>
                <a:gd name="T71" fmla="*/ 41 h 207"/>
                <a:gd name="T72" fmla="*/ 82 w 139"/>
                <a:gd name="T73" fmla="*/ 134 h 207"/>
                <a:gd name="T74" fmla="*/ 84 w 139"/>
                <a:gd name="T75" fmla="*/ 143 h 207"/>
                <a:gd name="T76" fmla="*/ 82 w 139"/>
                <a:gd name="T77" fmla="*/ 127 h 207"/>
                <a:gd name="T78" fmla="*/ 86 w 139"/>
                <a:gd name="T79" fmla="*/ 128 h 207"/>
                <a:gd name="T80" fmla="*/ 84 w 139"/>
                <a:gd name="T81" fmla="*/ 106 h 207"/>
                <a:gd name="T82" fmla="*/ 81 w 139"/>
                <a:gd name="T83" fmla="*/ 103 h 207"/>
                <a:gd name="T84" fmla="*/ 66 w 139"/>
                <a:gd name="T85" fmla="*/ 100 h 207"/>
                <a:gd name="T86" fmla="*/ 64 w 139"/>
                <a:gd name="T87" fmla="*/ 89 h 207"/>
                <a:gd name="T88" fmla="*/ 13 w 139"/>
                <a:gd name="T89" fmla="*/ 12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9" h="207">
                  <a:moveTo>
                    <a:pt x="139" y="41"/>
                  </a:moveTo>
                  <a:cubicBezTo>
                    <a:pt x="139" y="41"/>
                    <a:pt x="137" y="39"/>
                    <a:pt x="133" y="28"/>
                  </a:cubicBezTo>
                  <a:cubicBezTo>
                    <a:pt x="130" y="17"/>
                    <a:pt x="124" y="0"/>
                    <a:pt x="97" y="5"/>
                  </a:cubicBezTo>
                  <a:cubicBezTo>
                    <a:pt x="70" y="10"/>
                    <a:pt x="27" y="29"/>
                    <a:pt x="21" y="116"/>
                  </a:cubicBezTo>
                  <a:cubicBezTo>
                    <a:pt x="21" y="116"/>
                    <a:pt x="17" y="132"/>
                    <a:pt x="16" y="132"/>
                  </a:cubicBezTo>
                  <a:cubicBezTo>
                    <a:pt x="16" y="132"/>
                    <a:pt x="10" y="133"/>
                    <a:pt x="11" y="127"/>
                  </a:cubicBezTo>
                  <a:cubicBezTo>
                    <a:pt x="12" y="122"/>
                    <a:pt x="12" y="124"/>
                    <a:pt x="13" y="124"/>
                  </a:cubicBezTo>
                  <a:cubicBezTo>
                    <a:pt x="12" y="123"/>
                    <a:pt x="12" y="117"/>
                    <a:pt x="12" y="117"/>
                  </a:cubicBezTo>
                  <a:cubicBezTo>
                    <a:pt x="12" y="117"/>
                    <a:pt x="12" y="101"/>
                    <a:pt x="13" y="97"/>
                  </a:cubicBezTo>
                  <a:cubicBezTo>
                    <a:pt x="14" y="93"/>
                    <a:pt x="22" y="75"/>
                    <a:pt x="23" y="66"/>
                  </a:cubicBezTo>
                  <a:cubicBezTo>
                    <a:pt x="24" y="58"/>
                    <a:pt x="26" y="49"/>
                    <a:pt x="30" y="39"/>
                  </a:cubicBezTo>
                  <a:cubicBezTo>
                    <a:pt x="33" y="29"/>
                    <a:pt x="29" y="22"/>
                    <a:pt x="18" y="22"/>
                  </a:cubicBezTo>
                  <a:cubicBezTo>
                    <a:pt x="18" y="22"/>
                    <a:pt x="13" y="22"/>
                    <a:pt x="11" y="32"/>
                  </a:cubicBezTo>
                  <a:cubicBezTo>
                    <a:pt x="10" y="42"/>
                    <a:pt x="6" y="91"/>
                    <a:pt x="2" y="96"/>
                  </a:cubicBezTo>
                  <a:cubicBezTo>
                    <a:pt x="2" y="96"/>
                    <a:pt x="0" y="100"/>
                    <a:pt x="4" y="101"/>
                  </a:cubicBezTo>
                  <a:cubicBezTo>
                    <a:pt x="4" y="101"/>
                    <a:pt x="5" y="100"/>
                    <a:pt x="3" y="107"/>
                  </a:cubicBezTo>
                  <a:cubicBezTo>
                    <a:pt x="3" y="124"/>
                    <a:pt x="3" y="124"/>
                    <a:pt x="3" y="124"/>
                  </a:cubicBezTo>
                  <a:cubicBezTo>
                    <a:pt x="3" y="124"/>
                    <a:pt x="4" y="125"/>
                    <a:pt x="3" y="132"/>
                  </a:cubicBezTo>
                  <a:cubicBezTo>
                    <a:pt x="1" y="139"/>
                    <a:pt x="5" y="155"/>
                    <a:pt x="5" y="162"/>
                  </a:cubicBezTo>
                  <a:cubicBezTo>
                    <a:pt x="6" y="168"/>
                    <a:pt x="4" y="185"/>
                    <a:pt x="17" y="183"/>
                  </a:cubicBezTo>
                  <a:cubicBezTo>
                    <a:pt x="31" y="181"/>
                    <a:pt x="29" y="119"/>
                    <a:pt x="31" y="103"/>
                  </a:cubicBezTo>
                  <a:cubicBezTo>
                    <a:pt x="33" y="87"/>
                    <a:pt x="36" y="81"/>
                    <a:pt x="38" y="81"/>
                  </a:cubicBezTo>
                  <a:cubicBezTo>
                    <a:pt x="40" y="81"/>
                    <a:pt x="39" y="85"/>
                    <a:pt x="44" y="84"/>
                  </a:cubicBezTo>
                  <a:cubicBezTo>
                    <a:pt x="48" y="84"/>
                    <a:pt x="53" y="82"/>
                    <a:pt x="54" y="83"/>
                  </a:cubicBezTo>
                  <a:cubicBezTo>
                    <a:pt x="55" y="84"/>
                    <a:pt x="42" y="99"/>
                    <a:pt x="42" y="108"/>
                  </a:cubicBezTo>
                  <a:cubicBezTo>
                    <a:pt x="43" y="115"/>
                    <a:pt x="50" y="115"/>
                    <a:pt x="51" y="118"/>
                  </a:cubicBezTo>
                  <a:cubicBezTo>
                    <a:pt x="52" y="122"/>
                    <a:pt x="49" y="122"/>
                    <a:pt x="49" y="122"/>
                  </a:cubicBezTo>
                  <a:cubicBezTo>
                    <a:pt x="49" y="122"/>
                    <a:pt x="49" y="126"/>
                    <a:pt x="48" y="128"/>
                  </a:cubicBezTo>
                  <a:cubicBezTo>
                    <a:pt x="47" y="129"/>
                    <a:pt x="47" y="132"/>
                    <a:pt x="45" y="132"/>
                  </a:cubicBezTo>
                  <a:cubicBezTo>
                    <a:pt x="43" y="132"/>
                    <a:pt x="45" y="134"/>
                    <a:pt x="46" y="136"/>
                  </a:cubicBezTo>
                  <a:cubicBezTo>
                    <a:pt x="47" y="136"/>
                    <a:pt x="44" y="140"/>
                    <a:pt x="43" y="141"/>
                  </a:cubicBezTo>
                  <a:cubicBezTo>
                    <a:pt x="42" y="141"/>
                    <a:pt x="39" y="145"/>
                    <a:pt x="41" y="151"/>
                  </a:cubicBezTo>
                  <a:cubicBezTo>
                    <a:pt x="43" y="157"/>
                    <a:pt x="49" y="157"/>
                    <a:pt x="54" y="156"/>
                  </a:cubicBezTo>
                  <a:cubicBezTo>
                    <a:pt x="60" y="156"/>
                    <a:pt x="64" y="144"/>
                    <a:pt x="75" y="140"/>
                  </a:cubicBezTo>
                  <a:cubicBezTo>
                    <a:pt x="75" y="140"/>
                    <a:pt x="75" y="152"/>
                    <a:pt x="81" y="154"/>
                  </a:cubicBezTo>
                  <a:cubicBezTo>
                    <a:pt x="81" y="154"/>
                    <a:pt x="65" y="166"/>
                    <a:pt x="42" y="163"/>
                  </a:cubicBezTo>
                  <a:cubicBezTo>
                    <a:pt x="42" y="163"/>
                    <a:pt x="36" y="164"/>
                    <a:pt x="37" y="171"/>
                  </a:cubicBezTo>
                  <a:cubicBezTo>
                    <a:pt x="38" y="178"/>
                    <a:pt x="42" y="181"/>
                    <a:pt x="48" y="182"/>
                  </a:cubicBezTo>
                  <a:cubicBezTo>
                    <a:pt x="57" y="182"/>
                    <a:pt x="73" y="165"/>
                    <a:pt x="79" y="165"/>
                  </a:cubicBezTo>
                  <a:cubicBezTo>
                    <a:pt x="84" y="165"/>
                    <a:pt x="81" y="168"/>
                    <a:pt x="85" y="168"/>
                  </a:cubicBezTo>
                  <a:cubicBezTo>
                    <a:pt x="89" y="168"/>
                    <a:pt x="102" y="157"/>
                    <a:pt x="100" y="140"/>
                  </a:cubicBezTo>
                  <a:cubicBezTo>
                    <a:pt x="98" y="123"/>
                    <a:pt x="94" y="117"/>
                    <a:pt x="98" y="110"/>
                  </a:cubicBezTo>
                  <a:cubicBezTo>
                    <a:pt x="103" y="103"/>
                    <a:pt x="109" y="96"/>
                    <a:pt x="94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0" y="52"/>
                    <a:pt x="74" y="52"/>
                  </a:cubicBezTo>
                  <a:cubicBezTo>
                    <a:pt x="68" y="52"/>
                    <a:pt x="60" y="52"/>
                    <a:pt x="60" y="52"/>
                  </a:cubicBezTo>
                  <a:cubicBezTo>
                    <a:pt x="60" y="52"/>
                    <a:pt x="60" y="57"/>
                    <a:pt x="60" y="59"/>
                  </a:cubicBezTo>
                  <a:cubicBezTo>
                    <a:pt x="59" y="60"/>
                    <a:pt x="57" y="61"/>
                    <a:pt x="58" y="63"/>
                  </a:cubicBezTo>
                  <a:cubicBezTo>
                    <a:pt x="58" y="65"/>
                    <a:pt x="60" y="66"/>
                    <a:pt x="61" y="67"/>
                  </a:cubicBezTo>
                  <a:cubicBezTo>
                    <a:pt x="63" y="68"/>
                    <a:pt x="60" y="72"/>
                    <a:pt x="55" y="72"/>
                  </a:cubicBezTo>
                  <a:cubicBezTo>
                    <a:pt x="50" y="73"/>
                    <a:pt x="43" y="74"/>
                    <a:pt x="43" y="70"/>
                  </a:cubicBezTo>
                  <a:cubicBezTo>
                    <a:pt x="43" y="70"/>
                    <a:pt x="51" y="56"/>
                    <a:pt x="58" y="45"/>
                  </a:cubicBezTo>
                  <a:cubicBezTo>
                    <a:pt x="66" y="34"/>
                    <a:pt x="83" y="17"/>
                    <a:pt x="110" y="21"/>
                  </a:cubicBezTo>
                  <a:cubicBezTo>
                    <a:pt x="110" y="21"/>
                    <a:pt x="110" y="31"/>
                    <a:pt x="111" y="37"/>
                  </a:cubicBezTo>
                  <a:cubicBezTo>
                    <a:pt x="112" y="43"/>
                    <a:pt x="115" y="48"/>
                    <a:pt x="112" y="58"/>
                  </a:cubicBezTo>
                  <a:cubicBezTo>
                    <a:pt x="112" y="58"/>
                    <a:pt x="106" y="58"/>
                    <a:pt x="103" y="56"/>
                  </a:cubicBezTo>
                  <a:cubicBezTo>
                    <a:pt x="103" y="56"/>
                    <a:pt x="91" y="57"/>
                    <a:pt x="90" y="63"/>
                  </a:cubicBezTo>
                  <a:cubicBezTo>
                    <a:pt x="90" y="69"/>
                    <a:pt x="95" y="73"/>
                    <a:pt x="101" y="73"/>
                  </a:cubicBezTo>
                  <a:cubicBezTo>
                    <a:pt x="108" y="73"/>
                    <a:pt x="110" y="69"/>
                    <a:pt x="112" y="69"/>
                  </a:cubicBezTo>
                  <a:cubicBezTo>
                    <a:pt x="115" y="70"/>
                    <a:pt x="113" y="78"/>
                    <a:pt x="111" y="84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2" y="123"/>
                    <a:pt x="117" y="158"/>
                    <a:pt x="115" y="173"/>
                  </a:cubicBezTo>
                  <a:cubicBezTo>
                    <a:pt x="115" y="173"/>
                    <a:pt x="113" y="175"/>
                    <a:pt x="113" y="178"/>
                  </a:cubicBezTo>
                  <a:cubicBezTo>
                    <a:pt x="113" y="182"/>
                    <a:pt x="115" y="182"/>
                    <a:pt x="116" y="182"/>
                  </a:cubicBezTo>
                  <a:cubicBezTo>
                    <a:pt x="116" y="182"/>
                    <a:pt x="112" y="203"/>
                    <a:pt x="122" y="205"/>
                  </a:cubicBezTo>
                  <a:cubicBezTo>
                    <a:pt x="131" y="207"/>
                    <a:pt x="131" y="198"/>
                    <a:pt x="131" y="190"/>
                  </a:cubicBezTo>
                  <a:cubicBezTo>
                    <a:pt x="131" y="183"/>
                    <a:pt x="128" y="165"/>
                    <a:pt x="128" y="165"/>
                  </a:cubicBezTo>
                  <a:cubicBezTo>
                    <a:pt x="128" y="165"/>
                    <a:pt x="125" y="164"/>
                    <a:pt x="124" y="158"/>
                  </a:cubicBezTo>
                  <a:cubicBezTo>
                    <a:pt x="123" y="153"/>
                    <a:pt x="129" y="151"/>
                    <a:pt x="129" y="146"/>
                  </a:cubicBezTo>
                  <a:cubicBezTo>
                    <a:pt x="128" y="141"/>
                    <a:pt x="122" y="132"/>
                    <a:pt x="122" y="115"/>
                  </a:cubicBezTo>
                  <a:cubicBezTo>
                    <a:pt x="123" y="99"/>
                    <a:pt x="121" y="52"/>
                    <a:pt x="139" y="41"/>
                  </a:cubicBezTo>
                  <a:close/>
                  <a:moveTo>
                    <a:pt x="84" y="143"/>
                  </a:moveTo>
                  <a:cubicBezTo>
                    <a:pt x="84" y="143"/>
                    <a:pt x="81" y="143"/>
                    <a:pt x="82" y="134"/>
                  </a:cubicBezTo>
                  <a:cubicBezTo>
                    <a:pt x="82" y="134"/>
                    <a:pt x="82" y="130"/>
                    <a:pt x="85" y="131"/>
                  </a:cubicBezTo>
                  <a:cubicBezTo>
                    <a:pt x="85" y="131"/>
                    <a:pt x="88" y="134"/>
                    <a:pt x="84" y="143"/>
                  </a:cubicBezTo>
                  <a:close/>
                  <a:moveTo>
                    <a:pt x="86" y="128"/>
                  </a:moveTo>
                  <a:cubicBezTo>
                    <a:pt x="83" y="130"/>
                    <a:pt x="82" y="127"/>
                    <a:pt x="82" y="127"/>
                  </a:cubicBezTo>
                  <a:cubicBezTo>
                    <a:pt x="82" y="127"/>
                    <a:pt x="81" y="123"/>
                    <a:pt x="85" y="122"/>
                  </a:cubicBezTo>
                  <a:cubicBezTo>
                    <a:pt x="89" y="121"/>
                    <a:pt x="89" y="126"/>
                    <a:pt x="86" y="128"/>
                  </a:cubicBezTo>
                  <a:close/>
                  <a:moveTo>
                    <a:pt x="81" y="103"/>
                  </a:moveTo>
                  <a:cubicBezTo>
                    <a:pt x="84" y="102"/>
                    <a:pt x="84" y="106"/>
                    <a:pt x="84" y="106"/>
                  </a:cubicBezTo>
                  <a:cubicBezTo>
                    <a:pt x="84" y="109"/>
                    <a:pt x="80" y="113"/>
                    <a:pt x="80" y="113"/>
                  </a:cubicBezTo>
                  <a:cubicBezTo>
                    <a:pt x="79" y="107"/>
                    <a:pt x="81" y="103"/>
                    <a:pt x="81" y="103"/>
                  </a:cubicBezTo>
                  <a:close/>
                  <a:moveTo>
                    <a:pt x="64" y="89"/>
                  </a:moveTo>
                  <a:cubicBezTo>
                    <a:pt x="64" y="89"/>
                    <a:pt x="68" y="91"/>
                    <a:pt x="66" y="100"/>
                  </a:cubicBezTo>
                  <a:cubicBezTo>
                    <a:pt x="66" y="100"/>
                    <a:pt x="58" y="102"/>
                    <a:pt x="57" y="97"/>
                  </a:cubicBezTo>
                  <a:cubicBezTo>
                    <a:pt x="57" y="92"/>
                    <a:pt x="61" y="95"/>
                    <a:pt x="64" y="89"/>
                  </a:cubicBezTo>
                  <a:close/>
                  <a:moveTo>
                    <a:pt x="13" y="124"/>
                  </a:moveTo>
                  <a:cubicBezTo>
                    <a:pt x="13" y="125"/>
                    <a:pt x="13" y="125"/>
                    <a:pt x="13" y="125"/>
                  </a:cubicBezTo>
                  <a:cubicBezTo>
                    <a:pt x="13" y="124"/>
                    <a:pt x="13" y="124"/>
                    <a:pt x="13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59">
              <a:extLst>
                <a:ext uri="{FF2B5EF4-FFF2-40B4-BE49-F238E27FC236}">
                  <a16:creationId xmlns:a16="http://schemas.microsoft.com/office/drawing/2014/main" xmlns="" id="{6D2B5874-578C-4B87-AF58-5D58A086DE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66628" y="5856963"/>
              <a:ext cx="243055" cy="249025"/>
            </a:xfrm>
            <a:custGeom>
              <a:avLst/>
              <a:gdLst>
                <a:gd name="T0" fmla="*/ 128 w 174"/>
                <a:gd name="T1" fmla="*/ 153 h 177"/>
                <a:gd name="T2" fmla="*/ 123 w 174"/>
                <a:gd name="T3" fmla="*/ 149 h 177"/>
                <a:gd name="T4" fmla="*/ 107 w 174"/>
                <a:gd name="T5" fmla="*/ 131 h 177"/>
                <a:gd name="T6" fmla="*/ 126 w 174"/>
                <a:gd name="T7" fmla="*/ 90 h 177"/>
                <a:gd name="T8" fmla="*/ 94 w 174"/>
                <a:gd name="T9" fmla="*/ 122 h 177"/>
                <a:gd name="T10" fmla="*/ 63 w 174"/>
                <a:gd name="T11" fmla="*/ 113 h 177"/>
                <a:gd name="T12" fmla="*/ 77 w 174"/>
                <a:gd name="T13" fmla="*/ 77 h 177"/>
                <a:gd name="T14" fmla="*/ 129 w 174"/>
                <a:gd name="T15" fmla="*/ 60 h 177"/>
                <a:gd name="T16" fmla="*/ 143 w 174"/>
                <a:gd name="T17" fmla="*/ 54 h 177"/>
                <a:gd name="T18" fmla="*/ 134 w 174"/>
                <a:gd name="T19" fmla="*/ 37 h 177"/>
                <a:gd name="T20" fmla="*/ 113 w 174"/>
                <a:gd name="T21" fmla="*/ 50 h 177"/>
                <a:gd name="T22" fmla="*/ 100 w 174"/>
                <a:gd name="T23" fmla="*/ 58 h 177"/>
                <a:gd name="T24" fmla="*/ 123 w 174"/>
                <a:gd name="T25" fmla="*/ 6 h 177"/>
                <a:gd name="T26" fmla="*/ 99 w 174"/>
                <a:gd name="T27" fmla="*/ 19 h 177"/>
                <a:gd name="T28" fmla="*/ 90 w 174"/>
                <a:gd name="T29" fmla="*/ 45 h 177"/>
                <a:gd name="T30" fmla="*/ 84 w 174"/>
                <a:gd name="T31" fmla="*/ 65 h 177"/>
                <a:gd name="T32" fmla="*/ 70 w 174"/>
                <a:gd name="T33" fmla="*/ 79 h 177"/>
                <a:gd name="T34" fmla="*/ 68 w 174"/>
                <a:gd name="T35" fmla="*/ 83 h 177"/>
                <a:gd name="T36" fmla="*/ 61 w 174"/>
                <a:gd name="T37" fmla="*/ 78 h 177"/>
                <a:gd name="T38" fmla="*/ 44 w 174"/>
                <a:gd name="T39" fmla="*/ 76 h 177"/>
                <a:gd name="T40" fmla="*/ 52 w 174"/>
                <a:gd name="T41" fmla="*/ 53 h 177"/>
                <a:gd name="T42" fmla="*/ 51 w 174"/>
                <a:gd name="T43" fmla="*/ 27 h 177"/>
                <a:gd name="T44" fmla="*/ 11 w 174"/>
                <a:gd name="T45" fmla="*/ 48 h 177"/>
                <a:gd name="T46" fmla="*/ 28 w 174"/>
                <a:gd name="T47" fmla="*/ 88 h 177"/>
                <a:gd name="T48" fmla="*/ 20 w 174"/>
                <a:gd name="T49" fmla="*/ 145 h 177"/>
                <a:gd name="T50" fmla="*/ 15 w 174"/>
                <a:gd name="T51" fmla="*/ 108 h 177"/>
                <a:gd name="T52" fmla="*/ 20 w 174"/>
                <a:gd name="T53" fmla="*/ 162 h 177"/>
                <a:gd name="T54" fmla="*/ 53 w 174"/>
                <a:gd name="T55" fmla="*/ 130 h 177"/>
                <a:gd name="T56" fmla="*/ 66 w 174"/>
                <a:gd name="T57" fmla="*/ 162 h 177"/>
                <a:gd name="T58" fmla="*/ 116 w 174"/>
                <a:gd name="T59" fmla="*/ 159 h 177"/>
                <a:gd name="T60" fmla="*/ 122 w 174"/>
                <a:gd name="T61" fmla="*/ 164 h 177"/>
                <a:gd name="T62" fmla="*/ 152 w 174"/>
                <a:gd name="T63" fmla="*/ 171 h 177"/>
                <a:gd name="T64" fmla="*/ 172 w 174"/>
                <a:gd name="T65" fmla="*/ 163 h 177"/>
                <a:gd name="T66" fmla="*/ 43 w 174"/>
                <a:gd name="T67" fmla="*/ 119 h 177"/>
                <a:gd name="T68" fmla="*/ 57 w 174"/>
                <a:gd name="T69" fmla="*/ 97 h 177"/>
                <a:gd name="T70" fmla="*/ 78 w 174"/>
                <a:gd name="T71" fmla="*/ 131 h 177"/>
                <a:gd name="T72" fmla="*/ 73 w 174"/>
                <a:gd name="T73" fmla="*/ 149 h 177"/>
                <a:gd name="T74" fmla="*/ 82 w 174"/>
                <a:gd name="T75" fmla="*/ 155 h 177"/>
                <a:gd name="T76" fmla="*/ 90 w 174"/>
                <a:gd name="T77" fmla="*/ 14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4" h="177">
                  <a:moveTo>
                    <a:pt x="159" y="160"/>
                  </a:moveTo>
                  <a:cubicBezTo>
                    <a:pt x="158" y="160"/>
                    <a:pt x="145" y="155"/>
                    <a:pt x="128" y="153"/>
                  </a:cubicBezTo>
                  <a:cubicBezTo>
                    <a:pt x="127" y="150"/>
                    <a:pt x="127" y="150"/>
                    <a:pt x="127" y="150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4" y="144"/>
                    <a:pt x="121" y="142"/>
                  </a:cubicBezTo>
                  <a:cubicBezTo>
                    <a:pt x="118" y="140"/>
                    <a:pt x="109" y="140"/>
                    <a:pt x="107" y="131"/>
                  </a:cubicBezTo>
                  <a:cubicBezTo>
                    <a:pt x="108" y="126"/>
                    <a:pt x="111" y="125"/>
                    <a:pt x="112" y="120"/>
                  </a:cubicBezTo>
                  <a:cubicBezTo>
                    <a:pt x="113" y="115"/>
                    <a:pt x="126" y="103"/>
                    <a:pt x="126" y="90"/>
                  </a:cubicBezTo>
                  <a:cubicBezTo>
                    <a:pt x="127" y="78"/>
                    <a:pt x="113" y="75"/>
                    <a:pt x="107" y="76"/>
                  </a:cubicBezTo>
                  <a:cubicBezTo>
                    <a:pt x="107" y="76"/>
                    <a:pt x="107" y="116"/>
                    <a:pt x="94" y="122"/>
                  </a:cubicBezTo>
                  <a:cubicBezTo>
                    <a:pt x="94" y="122"/>
                    <a:pt x="84" y="111"/>
                    <a:pt x="80" y="109"/>
                  </a:cubicBezTo>
                  <a:cubicBezTo>
                    <a:pt x="77" y="107"/>
                    <a:pt x="68" y="107"/>
                    <a:pt x="63" y="113"/>
                  </a:cubicBezTo>
                  <a:cubicBezTo>
                    <a:pt x="63" y="113"/>
                    <a:pt x="63" y="104"/>
                    <a:pt x="69" y="96"/>
                  </a:cubicBezTo>
                  <a:cubicBezTo>
                    <a:pt x="74" y="87"/>
                    <a:pt x="77" y="78"/>
                    <a:pt x="77" y="77"/>
                  </a:cubicBezTo>
                  <a:cubicBezTo>
                    <a:pt x="77" y="76"/>
                    <a:pt x="84" y="83"/>
                    <a:pt x="89" y="82"/>
                  </a:cubicBezTo>
                  <a:cubicBezTo>
                    <a:pt x="93" y="80"/>
                    <a:pt x="110" y="55"/>
                    <a:pt x="129" y="60"/>
                  </a:cubicBezTo>
                  <a:cubicBezTo>
                    <a:pt x="129" y="60"/>
                    <a:pt x="130" y="57"/>
                    <a:pt x="133" y="55"/>
                  </a:cubicBezTo>
                  <a:cubicBezTo>
                    <a:pt x="137" y="54"/>
                    <a:pt x="142" y="55"/>
                    <a:pt x="143" y="54"/>
                  </a:cubicBezTo>
                  <a:cubicBezTo>
                    <a:pt x="144" y="54"/>
                    <a:pt x="145" y="51"/>
                    <a:pt x="145" y="47"/>
                  </a:cubicBezTo>
                  <a:cubicBezTo>
                    <a:pt x="144" y="44"/>
                    <a:pt x="134" y="37"/>
                    <a:pt x="134" y="37"/>
                  </a:cubicBezTo>
                  <a:cubicBezTo>
                    <a:pt x="134" y="37"/>
                    <a:pt x="130" y="43"/>
                    <a:pt x="120" y="43"/>
                  </a:cubicBezTo>
                  <a:cubicBezTo>
                    <a:pt x="120" y="43"/>
                    <a:pt x="120" y="46"/>
                    <a:pt x="113" y="50"/>
                  </a:cubicBezTo>
                  <a:cubicBezTo>
                    <a:pt x="106" y="53"/>
                    <a:pt x="105" y="57"/>
                    <a:pt x="105" y="58"/>
                  </a:cubicBezTo>
                  <a:cubicBezTo>
                    <a:pt x="100" y="58"/>
                    <a:pt x="100" y="58"/>
                    <a:pt x="100" y="58"/>
                  </a:cubicBezTo>
                  <a:cubicBezTo>
                    <a:pt x="100" y="58"/>
                    <a:pt x="99" y="50"/>
                    <a:pt x="107" y="41"/>
                  </a:cubicBezTo>
                  <a:cubicBezTo>
                    <a:pt x="114" y="32"/>
                    <a:pt x="127" y="18"/>
                    <a:pt x="123" y="6"/>
                  </a:cubicBezTo>
                  <a:cubicBezTo>
                    <a:pt x="121" y="0"/>
                    <a:pt x="106" y="2"/>
                    <a:pt x="104" y="9"/>
                  </a:cubicBezTo>
                  <a:cubicBezTo>
                    <a:pt x="102" y="13"/>
                    <a:pt x="101" y="18"/>
                    <a:pt x="99" y="19"/>
                  </a:cubicBezTo>
                  <a:cubicBezTo>
                    <a:pt x="99" y="19"/>
                    <a:pt x="102" y="24"/>
                    <a:pt x="101" y="26"/>
                  </a:cubicBezTo>
                  <a:cubicBezTo>
                    <a:pt x="100" y="29"/>
                    <a:pt x="91" y="38"/>
                    <a:pt x="90" y="45"/>
                  </a:cubicBezTo>
                  <a:cubicBezTo>
                    <a:pt x="89" y="52"/>
                    <a:pt x="90" y="59"/>
                    <a:pt x="80" y="61"/>
                  </a:cubicBezTo>
                  <a:cubicBezTo>
                    <a:pt x="80" y="61"/>
                    <a:pt x="85" y="63"/>
                    <a:pt x="84" y="65"/>
                  </a:cubicBezTo>
                  <a:cubicBezTo>
                    <a:pt x="84" y="67"/>
                    <a:pt x="83" y="71"/>
                    <a:pt x="77" y="70"/>
                  </a:cubicBezTo>
                  <a:cubicBezTo>
                    <a:pt x="77" y="70"/>
                    <a:pt x="73" y="76"/>
                    <a:pt x="70" y="79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66" y="85"/>
                    <a:pt x="63" y="85"/>
                    <a:pt x="61" y="78"/>
                  </a:cubicBezTo>
                  <a:cubicBezTo>
                    <a:pt x="59" y="72"/>
                    <a:pt x="51" y="77"/>
                    <a:pt x="50" y="78"/>
                  </a:cubicBezTo>
                  <a:cubicBezTo>
                    <a:pt x="49" y="80"/>
                    <a:pt x="42" y="81"/>
                    <a:pt x="44" y="76"/>
                  </a:cubicBezTo>
                  <a:cubicBezTo>
                    <a:pt x="45" y="72"/>
                    <a:pt x="44" y="65"/>
                    <a:pt x="48" y="63"/>
                  </a:cubicBezTo>
                  <a:cubicBezTo>
                    <a:pt x="48" y="63"/>
                    <a:pt x="47" y="57"/>
                    <a:pt x="52" y="53"/>
                  </a:cubicBezTo>
                  <a:cubicBezTo>
                    <a:pt x="57" y="49"/>
                    <a:pt x="67" y="42"/>
                    <a:pt x="66" y="35"/>
                  </a:cubicBezTo>
                  <a:cubicBezTo>
                    <a:pt x="64" y="28"/>
                    <a:pt x="54" y="26"/>
                    <a:pt x="51" y="27"/>
                  </a:cubicBezTo>
                  <a:cubicBezTo>
                    <a:pt x="51" y="27"/>
                    <a:pt x="49" y="37"/>
                    <a:pt x="35" y="39"/>
                  </a:cubicBezTo>
                  <a:cubicBezTo>
                    <a:pt x="22" y="40"/>
                    <a:pt x="13" y="36"/>
                    <a:pt x="11" y="48"/>
                  </a:cubicBezTo>
                  <a:cubicBezTo>
                    <a:pt x="11" y="48"/>
                    <a:pt x="6" y="68"/>
                    <a:pt x="31" y="68"/>
                  </a:cubicBezTo>
                  <a:cubicBezTo>
                    <a:pt x="31" y="68"/>
                    <a:pt x="33" y="73"/>
                    <a:pt x="28" y="88"/>
                  </a:cubicBezTo>
                  <a:cubicBezTo>
                    <a:pt x="24" y="103"/>
                    <a:pt x="21" y="119"/>
                    <a:pt x="29" y="132"/>
                  </a:cubicBezTo>
                  <a:cubicBezTo>
                    <a:pt x="34" y="140"/>
                    <a:pt x="20" y="145"/>
                    <a:pt x="20" y="145"/>
                  </a:cubicBezTo>
                  <a:cubicBezTo>
                    <a:pt x="20" y="145"/>
                    <a:pt x="17" y="140"/>
                    <a:pt x="18" y="133"/>
                  </a:cubicBezTo>
                  <a:cubicBezTo>
                    <a:pt x="20" y="125"/>
                    <a:pt x="22" y="109"/>
                    <a:pt x="15" y="108"/>
                  </a:cubicBezTo>
                  <a:cubicBezTo>
                    <a:pt x="7" y="108"/>
                    <a:pt x="0" y="126"/>
                    <a:pt x="1" y="135"/>
                  </a:cubicBezTo>
                  <a:cubicBezTo>
                    <a:pt x="1" y="144"/>
                    <a:pt x="4" y="161"/>
                    <a:pt x="20" y="162"/>
                  </a:cubicBezTo>
                  <a:cubicBezTo>
                    <a:pt x="32" y="162"/>
                    <a:pt x="39" y="152"/>
                    <a:pt x="39" y="152"/>
                  </a:cubicBezTo>
                  <a:cubicBezTo>
                    <a:pt x="39" y="152"/>
                    <a:pt x="46" y="133"/>
                    <a:pt x="53" y="130"/>
                  </a:cubicBezTo>
                  <a:cubicBezTo>
                    <a:pt x="53" y="130"/>
                    <a:pt x="54" y="119"/>
                    <a:pt x="59" y="117"/>
                  </a:cubicBezTo>
                  <a:cubicBezTo>
                    <a:pt x="59" y="117"/>
                    <a:pt x="55" y="160"/>
                    <a:pt x="66" y="162"/>
                  </a:cubicBezTo>
                  <a:cubicBezTo>
                    <a:pt x="76" y="165"/>
                    <a:pt x="92" y="150"/>
                    <a:pt x="98" y="144"/>
                  </a:cubicBezTo>
                  <a:cubicBezTo>
                    <a:pt x="98" y="144"/>
                    <a:pt x="107" y="160"/>
                    <a:pt x="116" y="159"/>
                  </a:cubicBezTo>
                  <a:cubicBezTo>
                    <a:pt x="116" y="159"/>
                    <a:pt x="117" y="162"/>
                    <a:pt x="119" y="163"/>
                  </a:cubicBezTo>
                  <a:cubicBezTo>
                    <a:pt x="121" y="165"/>
                    <a:pt x="122" y="164"/>
                    <a:pt x="122" y="164"/>
                  </a:cubicBezTo>
                  <a:cubicBezTo>
                    <a:pt x="122" y="164"/>
                    <a:pt x="124" y="176"/>
                    <a:pt x="133" y="176"/>
                  </a:cubicBezTo>
                  <a:cubicBezTo>
                    <a:pt x="142" y="177"/>
                    <a:pt x="142" y="171"/>
                    <a:pt x="152" y="171"/>
                  </a:cubicBezTo>
                  <a:cubicBezTo>
                    <a:pt x="152" y="171"/>
                    <a:pt x="155" y="170"/>
                    <a:pt x="156" y="169"/>
                  </a:cubicBezTo>
                  <a:cubicBezTo>
                    <a:pt x="157" y="168"/>
                    <a:pt x="170" y="170"/>
                    <a:pt x="172" y="163"/>
                  </a:cubicBezTo>
                  <a:cubicBezTo>
                    <a:pt x="174" y="158"/>
                    <a:pt x="162" y="161"/>
                    <a:pt x="159" y="160"/>
                  </a:cubicBezTo>
                  <a:close/>
                  <a:moveTo>
                    <a:pt x="43" y="119"/>
                  </a:moveTo>
                  <a:cubicBezTo>
                    <a:pt x="43" y="119"/>
                    <a:pt x="41" y="97"/>
                    <a:pt x="4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3" y="112"/>
                    <a:pt x="43" y="119"/>
                  </a:cubicBezTo>
                  <a:close/>
                  <a:moveTo>
                    <a:pt x="78" y="131"/>
                  </a:moveTo>
                  <a:cubicBezTo>
                    <a:pt x="78" y="131"/>
                    <a:pt x="88" y="131"/>
                    <a:pt x="87" y="137"/>
                  </a:cubicBezTo>
                  <a:cubicBezTo>
                    <a:pt x="86" y="143"/>
                    <a:pt x="73" y="149"/>
                    <a:pt x="73" y="149"/>
                  </a:cubicBezTo>
                  <a:cubicBezTo>
                    <a:pt x="73" y="149"/>
                    <a:pt x="70" y="137"/>
                    <a:pt x="78" y="131"/>
                  </a:cubicBezTo>
                  <a:close/>
                  <a:moveTo>
                    <a:pt x="82" y="155"/>
                  </a:moveTo>
                  <a:cubicBezTo>
                    <a:pt x="82" y="155"/>
                    <a:pt x="80" y="150"/>
                    <a:pt x="87" y="146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87" y="153"/>
                    <a:pt x="82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0">
              <a:extLst>
                <a:ext uri="{FF2B5EF4-FFF2-40B4-BE49-F238E27FC236}">
                  <a16:creationId xmlns:a16="http://schemas.microsoft.com/office/drawing/2014/main" xmlns="" id="{E1A34D64-10BF-447A-BA95-CB71B1A242E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6823" y="5875725"/>
              <a:ext cx="48611" cy="52022"/>
            </a:xfrm>
            <a:custGeom>
              <a:avLst/>
              <a:gdLst>
                <a:gd name="T0" fmla="*/ 1 w 35"/>
                <a:gd name="T1" fmla="*/ 12 h 37"/>
                <a:gd name="T2" fmla="*/ 11 w 35"/>
                <a:gd name="T3" fmla="*/ 0 h 37"/>
                <a:gd name="T4" fmla="*/ 25 w 35"/>
                <a:gd name="T5" fmla="*/ 9 h 37"/>
                <a:gd name="T6" fmla="*/ 33 w 35"/>
                <a:gd name="T7" fmla="*/ 24 h 37"/>
                <a:gd name="T8" fmla="*/ 21 w 35"/>
                <a:gd name="T9" fmla="*/ 36 h 37"/>
                <a:gd name="T10" fmla="*/ 6 w 35"/>
                <a:gd name="T11" fmla="*/ 33 h 37"/>
                <a:gd name="T12" fmla="*/ 6 w 35"/>
                <a:gd name="T13" fmla="*/ 28 h 37"/>
                <a:gd name="T14" fmla="*/ 0 w 35"/>
                <a:gd name="T15" fmla="*/ 20 h 37"/>
                <a:gd name="T16" fmla="*/ 4 w 35"/>
                <a:gd name="T17" fmla="*/ 16 h 37"/>
                <a:gd name="T18" fmla="*/ 1 w 35"/>
                <a:gd name="T1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7">
                  <a:moveTo>
                    <a:pt x="1" y="12"/>
                  </a:moveTo>
                  <a:cubicBezTo>
                    <a:pt x="1" y="12"/>
                    <a:pt x="1" y="0"/>
                    <a:pt x="11" y="0"/>
                  </a:cubicBezTo>
                  <a:cubicBezTo>
                    <a:pt x="20" y="0"/>
                    <a:pt x="22" y="6"/>
                    <a:pt x="25" y="9"/>
                  </a:cubicBezTo>
                  <a:cubicBezTo>
                    <a:pt x="29" y="12"/>
                    <a:pt x="35" y="18"/>
                    <a:pt x="33" y="24"/>
                  </a:cubicBezTo>
                  <a:cubicBezTo>
                    <a:pt x="31" y="30"/>
                    <a:pt x="25" y="35"/>
                    <a:pt x="21" y="36"/>
                  </a:cubicBezTo>
                  <a:cubicBezTo>
                    <a:pt x="18" y="37"/>
                    <a:pt x="6" y="33"/>
                    <a:pt x="6" y="33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0" y="23"/>
                    <a:pt x="0" y="20"/>
                  </a:cubicBezTo>
                  <a:cubicBezTo>
                    <a:pt x="1" y="17"/>
                    <a:pt x="3" y="17"/>
                    <a:pt x="4" y="16"/>
                  </a:cubicBezTo>
                  <a:cubicBezTo>
                    <a:pt x="4" y="14"/>
                    <a:pt x="2" y="13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61">
              <a:extLst>
                <a:ext uri="{FF2B5EF4-FFF2-40B4-BE49-F238E27FC236}">
                  <a16:creationId xmlns:a16="http://schemas.microsoft.com/office/drawing/2014/main" xmlns="" id="{6676C759-91EB-4D36-A36D-0CF1B53420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3411" y="5948216"/>
              <a:ext cx="41788" cy="51170"/>
            </a:xfrm>
            <a:custGeom>
              <a:avLst/>
              <a:gdLst>
                <a:gd name="T0" fmla="*/ 1 w 30"/>
                <a:gd name="T1" fmla="*/ 10 h 36"/>
                <a:gd name="T2" fmla="*/ 9 w 30"/>
                <a:gd name="T3" fmla="*/ 0 h 36"/>
                <a:gd name="T4" fmla="*/ 29 w 30"/>
                <a:gd name="T5" fmla="*/ 18 h 36"/>
                <a:gd name="T6" fmla="*/ 11 w 30"/>
                <a:gd name="T7" fmla="*/ 36 h 36"/>
                <a:gd name="T8" fmla="*/ 9 w 30"/>
                <a:gd name="T9" fmla="*/ 31 h 36"/>
                <a:gd name="T10" fmla="*/ 6 w 30"/>
                <a:gd name="T11" fmla="*/ 30 h 36"/>
                <a:gd name="T12" fmla="*/ 1 w 30"/>
                <a:gd name="T13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1" y="10"/>
                  </a:moveTo>
                  <a:cubicBezTo>
                    <a:pt x="1" y="10"/>
                    <a:pt x="0" y="0"/>
                    <a:pt x="9" y="0"/>
                  </a:cubicBezTo>
                  <a:cubicBezTo>
                    <a:pt x="19" y="0"/>
                    <a:pt x="30" y="14"/>
                    <a:pt x="29" y="18"/>
                  </a:cubicBezTo>
                  <a:cubicBezTo>
                    <a:pt x="29" y="23"/>
                    <a:pt x="22" y="32"/>
                    <a:pt x="11" y="3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7" y="24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62">
              <a:extLst>
                <a:ext uri="{FF2B5EF4-FFF2-40B4-BE49-F238E27FC236}">
                  <a16:creationId xmlns:a16="http://schemas.microsoft.com/office/drawing/2014/main" xmlns="" id="{8AC9D365-6BE9-48FD-A96C-9795BB3F5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472" y="5839907"/>
              <a:ext cx="197856" cy="264376"/>
            </a:xfrm>
            <a:custGeom>
              <a:avLst/>
              <a:gdLst>
                <a:gd name="T0" fmla="*/ 49 w 142"/>
                <a:gd name="T1" fmla="*/ 82 h 188"/>
                <a:gd name="T2" fmla="*/ 33 w 142"/>
                <a:gd name="T3" fmla="*/ 112 h 188"/>
                <a:gd name="T4" fmla="*/ 25 w 142"/>
                <a:gd name="T5" fmla="*/ 129 h 188"/>
                <a:gd name="T6" fmla="*/ 11 w 142"/>
                <a:gd name="T7" fmla="*/ 152 h 188"/>
                <a:gd name="T8" fmla="*/ 6 w 142"/>
                <a:gd name="T9" fmla="*/ 152 h 188"/>
                <a:gd name="T10" fmla="*/ 0 w 142"/>
                <a:gd name="T11" fmla="*/ 170 h 188"/>
                <a:gd name="T12" fmla="*/ 19 w 142"/>
                <a:gd name="T13" fmla="*/ 188 h 188"/>
                <a:gd name="T14" fmla="*/ 32 w 142"/>
                <a:gd name="T15" fmla="*/ 172 h 188"/>
                <a:gd name="T16" fmla="*/ 52 w 142"/>
                <a:gd name="T17" fmla="*/ 100 h 188"/>
                <a:gd name="T18" fmla="*/ 64 w 142"/>
                <a:gd name="T19" fmla="*/ 92 h 188"/>
                <a:gd name="T20" fmla="*/ 81 w 142"/>
                <a:gd name="T21" fmla="*/ 82 h 188"/>
                <a:gd name="T22" fmla="*/ 91 w 142"/>
                <a:gd name="T23" fmla="*/ 96 h 188"/>
                <a:gd name="T24" fmla="*/ 100 w 142"/>
                <a:gd name="T25" fmla="*/ 91 h 188"/>
                <a:gd name="T26" fmla="*/ 99 w 142"/>
                <a:gd name="T27" fmla="*/ 98 h 188"/>
                <a:gd name="T28" fmla="*/ 89 w 142"/>
                <a:gd name="T29" fmla="*/ 114 h 188"/>
                <a:gd name="T30" fmla="*/ 86 w 142"/>
                <a:gd name="T31" fmla="*/ 128 h 188"/>
                <a:gd name="T32" fmla="*/ 88 w 142"/>
                <a:gd name="T33" fmla="*/ 154 h 188"/>
                <a:gd name="T34" fmla="*/ 104 w 142"/>
                <a:gd name="T35" fmla="*/ 141 h 188"/>
                <a:gd name="T36" fmla="*/ 124 w 142"/>
                <a:gd name="T37" fmla="*/ 146 h 188"/>
                <a:gd name="T38" fmla="*/ 115 w 142"/>
                <a:gd name="T39" fmla="*/ 115 h 188"/>
                <a:gd name="T40" fmla="*/ 107 w 142"/>
                <a:gd name="T41" fmla="*/ 129 h 188"/>
                <a:gd name="T42" fmla="*/ 97 w 142"/>
                <a:gd name="T43" fmla="*/ 129 h 188"/>
                <a:gd name="T44" fmla="*/ 100 w 142"/>
                <a:gd name="T45" fmla="*/ 116 h 188"/>
                <a:gd name="T46" fmla="*/ 123 w 142"/>
                <a:gd name="T47" fmla="*/ 80 h 188"/>
                <a:gd name="T48" fmla="*/ 108 w 142"/>
                <a:gd name="T49" fmla="*/ 76 h 188"/>
                <a:gd name="T50" fmla="*/ 102 w 142"/>
                <a:gd name="T51" fmla="*/ 65 h 188"/>
                <a:gd name="T52" fmla="*/ 121 w 142"/>
                <a:gd name="T53" fmla="*/ 62 h 188"/>
                <a:gd name="T54" fmla="*/ 134 w 142"/>
                <a:gd name="T55" fmla="*/ 51 h 188"/>
                <a:gd name="T56" fmla="*/ 107 w 142"/>
                <a:gd name="T57" fmla="*/ 41 h 188"/>
                <a:gd name="T58" fmla="*/ 117 w 142"/>
                <a:gd name="T59" fmla="*/ 23 h 188"/>
                <a:gd name="T60" fmla="*/ 104 w 142"/>
                <a:gd name="T61" fmla="*/ 1 h 188"/>
                <a:gd name="T62" fmla="*/ 93 w 142"/>
                <a:gd name="T63" fmla="*/ 12 h 188"/>
                <a:gd name="T64" fmla="*/ 95 w 142"/>
                <a:gd name="T65" fmla="*/ 30 h 188"/>
                <a:gd name="T66" fmla="*/ 74 w 142"/>
                <a:gd name="T67" fmla="*/ 66 h 188"/>
                <a:gd name="T68" fmla="*/ 64 w 142"/>
                <a:gd name="T69" fmla="*/ 69 h 188"/>
                <a:gd name="T70" fmla="*/ 49 w 142"/>
                <a:gd name="T71" fmla="*/ 8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2" h="188">
                  <a:moveTo>
                    <a:pt x="49" y="82"/>
                  </a:moveTo>
                  <a:cubicBezTo>
                    <a:pt x="49" y="82"/>
                    <a:pt x="52" y="93"/>
                    <a:pt x="33" y="112"/>
                  </a:cubicBezTo>
                  <a:cubicBezTo>
                    <a:pt x="33" y="112"/>
                    <a:pt x="34" y="122"/>
                    <a:pt x="25" y="129"/>
                  </a:cubicBezTo>
                  <a:cubicBezTo>
                    <a:pt x="25" y="129"/>
                    <a:pt x="28" y="138"/>
                    <a:pt x="11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0" y="156"/>
                    <a:pt x="0" y="170"/>
                  </a:cubicBezTo>
                  <a:cubicBezTo>
                    <a:pt x="1" y="183"/>
                    <a:pt x="9" y="187"/>
                    <a:pt x="19" y="188"/>
                  </a:cubicBezTo>
                  <a:cubicBezTo>
                    <a:pt x="29" y="188"/>
                    <a:pt x="32" y="184"/>
                    <a:pt x="32" y="172"/>
                  </a:cubicBezTo>
                  <a:cubicBezTo>
                    <a:pt x="32" y="154"/>
                    <a:pt x="47" y="141"/>
                    <a:pt x="52" y="100"/>
                  </a:cubicBezTo>
                  <a:cubicBezTo>
                    <a:pt x="52" y="100"/>
                    <a:pt x="53" y="95"/>
                    <a:pt x="64" y="92"/>
                  </a:cubicBezTo>
                  <a:cubicBezTo>
                    <a:pt x="76" y="90"/>
                    <a:pt x="81" y="82"/>
                    <a:pt x="81" y="82"/>
                  </a:cubicBezTo>
                  <a:cubicBezTo>
                    <a:pt x="81" y="82"/>
                    <a:pt x="83" y="96"/>
                    <a:pt x="91" y="96"/>
                  </a:cubicBezTo>
                  <a:cubicBezTo>
                    <a:pt x="98" y="95"/>
                    <a:pt x="97" y="90"/>
                    <a:pt x="100" y="91"/>
                  </a:cubicBezTo>
                  <a:cubicBezTo>
                    <a:pt x="103" y="91"/>
                    <a:pt x="103" y="94"/>
                    <a:pt x="99" y="98"/>
                  </a:cubicBezTo>
                  <a:cubicBezTo>
                    <a:pt x="95" y="102"/>
                    <a:pt x="95" y="111"/>
                    <a:pt x="89" y="114"/>
                  </a:cubicBezTo>
                  <a:cubicBezTo>
                    <a:pt x="89" y="114"/>
                    <a:pt x="90" y="122"/>
                    <a:pt x="86" y="128"/>
                  </a:cubicBezTo>
                  <a:cubicBezTo>
                    <a:pt x="82" y="133"/>
                    <a:pt x="75" y="149"/>
                    <a:pt x="88" y="154"/>
                  </a:cubicBezTo>
                  <a:cubicBezTo>
                    <a:pt x="95" y="156"/>
                    <a:pt x="96" y="143"/>
                    <a:pt x="104" y="141"/>
                  </a:cubicBezTo>
                  <a:cubicBezTo>
                    <a:pt x="112" y="139"/>
                    <a:pt x="106" y="147"/>
                    <a:pt x="124" y="146"/>
                  </a:cubicBezTo>
                  <a:cubicBezTo>
                    <a:pt x="142" y="145"/>
                    <a:pt x="139" y="122"/>
                    <a:pt x="115" y="115"/>
                  </a:cubicBezTo>
                  <a:cubicBezTo>
                    <a:pt x="115" y="115"/>
                    <a:pt x="110" y="115"/>
                    <a:pt x="107" y="129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7" y="129"/>
                    <a:pt x="97" y="121"/>
                    <a:pt x="100" y="116"/>
                  </a:cubicBezTo>
                  <a:cubicBezTo>
                    <a:pt x="105" y="107"/>
                    <a:pt x="123" y="90"/>
                    <a:pt x="123" y="80"/>
                  </a:cubicBezTo>
                  <a:cubicBezTo>
                    <a:pt x="123" y="75"/>
                    <a:pt x="108" y="76"/>
                    <a:pt x="108" y="76"/>
                  </a:cubicBezTo>
                  <a:cubicBezTo>
                    <a:pt x="108" y="76"/>
                    <a:pt x="100" y="73"/>
                    <a:pt x="102" y="65"/>
                  </a:cubicBezTo>
                  <a:cubicBezTo>
                    <a:pt x="103" y="60"/>
                    <a:pt x="116" y="57"/>
                    <a:pt x="121" y="62"/>
                  </a:cubicBezTo>
                  <a:cubicBezTo>
                    <a:pt x="121" y="62"/>
                    <a:pt x="132" y="63"/>
                    <a:pt x="134" y="51"/>
                  </a:cubicBezTo>
                  <a:cubicBezTo>
                    <a:pt x="135" y="41"/>
                    <a:pt x="113" y="39"/>
                    <a:pt x="107" y="41"/>
                  </a:cubicBezTo>
                  <a:cubicBezTo>
                    <a:pt x="103" y="41"/>
                    <a:pt x="115" y="25"/>
                    <a:pt x="117" y="23"/>
                  </a:cubicBezTo>
                  <a:cubicBezTo>
                    <a:pt x="119" y="21"/>
                    <a:pt x="122" y="1"/>
                    <a:pt x="104" y="1"/>
                  </a:cubicBezTo>
                  <a:cubicBezTo>
                    <a:pt x="104" y="1"/>
                    <a:pt x="92" y="0"/>
                    <a:pt x="93" y="12"/>
                  </a:cubicBezTo>
                  <a:cubicBezTo>
                    <a:pt x="93" y="12"/>
                    <a:pt x="95" y="19"/>
                    <a:pt x="95" y="30"/>
                  </a:cubicBezTo>
                  <a:cubicBezTo>
                    <a:pt x="95" y="40"/>
                    <a:pt x="86" y="59"/>
                    <a:pt x="74" y="66"/>
                  </a:cubicBezTo>
                  <a:cubicBezTo>
                    <a:pt x="74" y="66"/>
                    <a:pt x="69" y="63"/>
                    <a:pt x="64" y="69"/>
                  </a:cubicBezTo>
                  <a:cubicBezTo>
                    <a:pt x="58" y="75"/>
                    <a:pt x="52" y="84"/>
                    <a:pt x="49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63">
              <a:extLst>
                <a:ext uri="{FF2B5EF4-FFF2-40B4-BE49-F238E27FC236}">
                  <a16:creationId xmlns:a16="http://schemas.microsoft.com/office/drawing/2014/main" xmlns="" id="{8E4E67BA-BFC6-489A-BDB1-BCC2207330A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4293" y="5856963"/>
              <a:ext cx="174829" cy="247320"/>
            </a:xfrm>
            <a:custGeom>
              <a:avLst/>
              <a:gdLst>
                <a:gd name="T0" fmla="*/ 63 w 125"/>
                <a:gd name="T1" fmla="*/ 1 h 176"/>
                <a:gd name="T2" fmla="*/ 52 w 125"/>
                <a:gd name="T3" fmla="*/ 14 h 176"/>
                <a:gd name="T4" fmla="*/ 54 w 125"/>
                <a:gd name="T5" fmla="*/ 49 h 176"/>
                <a:gd name="T6" fmla="*/ 7 w 125"/>
                <a:gd name="T7" fmla="*/ 73 h 176"/>
                <a:gd name="T8" fmla="*/ 0 w 125"/>
                <a:gd name="T9" fmla="*/ 86 h 176"/>
                <a:gd name="T10" fmla="*/ 17 w 125"/>
                <a:gd name="T11" fmla="*/ 106 h 176"/>
                <a:gd name="T12" fmla="*/ 34 w 125"/>
                <a:gd name="T13" fmla="*/ 101 h 176"/>
                <a:gd name="T14" fmla="*/ 48 w 125"/>
                <a:gd name="T15" fmla="*/ 76 h 176"/>
                <a:gd name="T16" fmla="*/ 33 w 125"/>
                <a:gd name="T17" fmla="*/ 128 h 176"/>
                <a:gd name="T18" fmla="*/ 21 w 125"/>
                <a:gd name="T19" fmla="*/ 132 h 176"/>
                <a:gd name="T20" fmla="*/ 24 w 125"/>
                <a:gd name="T21" fmla="*/ 168 h 176"/>
                <a:gd name="T22" fmla="*/ 55 w 125"/>
                <a:gd name="T23" fmla="*/ 128 h 176"/>
                <a:gd name="T24" fmla="*/ 65 w 125"/>
                <a:gd name="T25" fmla="*/ 133 h 176"/>
                <a:gd name="T26" fmla="*/ 76 w 125"/>
                <a:gd name="T27" fmla="*/ 139 h 176"/>
                <a:gd name="T28" fmla="*/ 84 w 125"/>
                <a:gd name="T29" fmla="*/ 139 h 176"/>
                <a:gd name="T30" fmla="*/ 95 w 125"/>
                <a:gd name="T31" fmla="*/ 149 h 176"/>
                <a:gd name="T32" fmla="*/ 111 w 125"/>
                <a:gd name="T33" fmla="*/ 160 h 176"/>
                <a:gd name="T34" fmla="*/ 124 w 125"/>
                <a:gd name="T35" fmla="*/ 144 h 176"/>
                <a:gd name="T36" fmla="*/ 105 w 125"/>
                <a:gd name="T37" fmla="*/ 129 h 176"/>
                <a:gd name="T38" fmla="*/ 76 w 125"/>
                <a:gd name="T39" fmla="*/ 112 h 176"/>
                <a:gd name="T40" fmla="*/ 65 w 125"/>
                <a:gd name="T41" fmla="*/ 107 h 176"/>
                <a:gd name="T42" fmla="*/ 58 w 125"/>
                <a:gd name="T43" fmla="*/ 106 h 176"/>
                <a:gd name="T44" fmla="*/ 63 w 125"/>
                <a:gd name="T45" fmla="*/ 68 h 176"/>
                <a:gd name="T46" fmla="*/ 80 w 125"/>
                <a:gd name="T47" fmla="*/ 64 h 176"/>
                <a:gd name="T48" fmla="*/ 102 w 125"/>
                <a:gd name="T49" fmla="*/ 47 h 176"/>
                <a:gd name="T50" fmla="*/ 89 w 125"/>
                <a:gd name="T51" fmla="*/ 39 h 176"/>
                <a:gd name="T52" fmla="*/ 74 w 125"/>
                <a:gd name="T53" fmla="*/ 37 h 176"/>
                <a:gd name="T54" fmla="*/ 65 w 125"/>
                <a:gd name="T55" fmla="*/ 46 h 176"/>
                <a:gd name="T56" fmla="*/ 75 w 125"/>
                <a:gd name="T57" fmla="*/ 24 h 176"/>
                <a:gd name="T58" fmla="*/ 63 w 125"/>
                <a:gd name="T59" fmla="*/ 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5" h="176">
                  <a:moveTo>
                    <a:pt x="63" y="1"/>
                  </a:moveTo>
                  <a:cubicBezTo>
                    <a:pt x="63" y="1"/>
                    <a:pt x="52" y="1"/>
                    <a:pt x="52" y="14"/>
                  </a:cubicBezTo>
                  <a:cubicBezTo>
                    <a:pt x="52" y="27"/>
                    <a:pt x="58" y="36"/>
                    <a:pt x="54" y="49"/>
                  </a:cubicBezTo>
                  <a:cubicBezTo>
                    <a:pt x="49" y="63"/>
                    <a:pt x="22" y="74"/>
                    <a:pt x="7" y="73"/>
                  </a:cubicBezTo>
                  <a:cubicBezTo>
                    <a:pt x="7" y="73"/>
                    <a:pt x="0" y="76"/>
                    <a:pt x="0" y="86"/>
                  </a:cubicBezTo>
                  <a:cubicBezTo>
                    <a:pt x="0" y="95"/>
                    <a:pt x="9" y="105"/>
                    <a:pt x="17" y="106"/>
                  </a:cubicBezTo>
                  <a:cubicBezTo>
                    <a:pt x="25" y="106"/>
                    <a:pt x="29" y="101"/>
                    <a:pt x="34" y="101"/>
                  </a:cubicBezTo>
                  <a:cubicBezTo>
                    <a:pt x="34" y="101"/>
                    <a:pt x="42" y="78"/>
                    <a:pt x="48" y="76"/>
                  </a:cubicBezTo>
                  <a:cubicBezTo>
                    <a:pt x="48" y="76"/>
                    <a:pt x="41" y="118"/>
                    <a:pt x="33" y="128"/>
                  </a:cubicBezTo>
                  <a:cubicBezTo>
                    <a:pt x="33" y="128"/>
                    <a:pt x="24" y="123"/>
                    <a:pt x="21" y="132"/>
                  </a:cubicBezTo>
                  <a:cubicBezTo>
                    <a:pt x="18" y="141"/>
                    <a:pt x="8" y="160"/>
                    <a:pt x="24" y="168"/>
                  </a:cubicBezTo>
                  <a:cubicBezTo>
                    <a:pt x="40" y="176"/>
                    <a:pt x="51" y="133"/>
                    <a:pt x="55" y="128"/>
                  </a:cubicBezTo>
                  <a:cubicBezTo>
                    <a:pt x="55" y="128"/>
                    <a:pt x="60" y="132"/>
                    <a:pt x="65" y="133"/>
                  </a:cubicBezTo>
                  <a:cubicBezTo>
                    <a:pt x="70" y="133"/>
                    <a:pt x="76" y="138"/>
                    <a:pt x="76" y="139"/>
                  </a:cubicBezTo>
                  <a:cubicBezTo>
                    <a:pt x="76" y="140"/>
                    <a:pt x="84" y="139"/>
                    <a:pt x="84" y="139"/>
                  </a:cubicBezTo>
                  <a:cubicBezTo>
                    <a:pt x="84" y="139"/>
                    <a:pt x="90" y="142"/>
                    <a:pt x="95" y="149"/>
                  </a:cubicBezTo>
                  <a:cubicBezTo>
                    <a:pt x="100" y="156"/>
                    <a:pt x="104" y="160"/>
                    <a:pt x="111" y="160"/>
                  </a:cubicBezTo>
                  <a:cubicBezTo>
                    <a:pt x="118" y="160"/>
                    <a:pt x="125" y="155"/>
                    <a:pt x="124" y="144"/>
                  </a:cubicBezTo>
                  <a:cubicBezTo>
                    <a:pt x="124" y="134"/>
                    <a:pt x="116" y="129"/>
                    <a:pt x="105" y="129"/>
                  </a:cubicBezTo>
                  <a:cubicBezTo>
                    <a:pt x="105" y="129"/>
                    <a:pt x="84" y="121"/>
                    <a:pt x="76" y="112"/>
                  </a:cubicBezTo>
                  <a:cubicBezTo>
                    <a:pt x="76" y="112"/>
                    <a:pt x="69" y="110"/>
                    <a:pt x="65" y="107"/>
                  </a:cubicBezTo>
                  <a:cubicBezTo>
                    <a:pt x="62" y="105"/>
                    <a:pt x="58" y="106"/>
                    <a:pt x="58" y="106"/>
                  </a:cubicBezTo>
                  <a:cubicBezTo>
                    <a:pt x="58" y="106"/>
                    <a:pt x="61" y="71"/>
                    <a:pt x="63" y="68"/>
                  </a:cubicBezTo>
                  <a:cubicBezTo>
                    <a:pt x="65" y="64"/>
                    <a:pt x="67" y="60"/>
                    <a:pt x="80" y="64"/>
                  </a:cubicBezTo>
                  <a:cubicBezTo>
                    <a:pt x="92" y="69"/>
                    <a:pt x="101" y="54"/>
                    <a:pt x="102" y="47"/>
                  </a:cubicBezTo>
                  <a:cubicBezTo>
                    <a:pt x="102" y="47"/>
                    <a:pt x="97" y="41"/>
                    <a:pt x="89" y="39"/>
                  </a:cubicBezTo>
                  <a:cubicBezTo>
                    <a:pt x="81" y="38"/>
                    <a:pt x="74" y="37"/>
                    <a:pt x="74" y="37"/>
                  </a:cubicBezTo>
                  <a:cubicBezTo>
                    <a:pt x="74" y="37"/>
                    <a:pt x="72" y="46"/>
                    <a:pt x="65" y="46"/>
                  </a:cubicBezTo>
                  <a:cubicBezTo>
                    <a:pt x="65" y="46"/>
                    <a:pt x="73" y="30"/>
                    <a:pt x="75" y="24"/>
                  </a:cubicBezTo>
                  <a:cubicBezTo>
                    <a:pt x="77" y="18"/>
                    <a:pt x="80" y="0"/>
                    <a:pt x="6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64">
              <a:extLst>
                <a:ext uri="{FF2B5EF4-FFF2-40B4-BE49-F238E27FC236}">
                  <a16:creationId xmlns:a16="http://schemas.microsoft.com/office/drawing/2014/main" xmlns="" id="{8FA85D33-0215-4619-BD55-04C177D950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89824" y="5826261"/>
              <a:ext cx="204678" cy="323221"/>
            </a:xfrm>
            <a:custGeom>
              <a:avLst/>
              <a:gdLst>
                <a:gd name="T0" fmla="*/ 109 w 147"/>
                <a:gd name="T1" fmla="*/ 88 h 230"/>
                <a:gd name="T2" fmla="*/ 101 w 147"/>
                <a:gd name="T3" fmla="*/ 74 h 230"/>
                <a:gd name="T4" fmla="*/ 109 w 147"/>
                <a:gd name="T5" fmla="*/ 42 h 230"/>
                <a:gd name="T6" fmla="*/ 116 w 147"/>
                <a:gd name="T7" fmla="*/ 20 h 230"/>
                <a:gd name="T8" fmla="*/ 103 w 147"/>
                <a:gd name="T9" fmla="*/ 4 h 230"/>
                <a:gd name="T10" fmla="*/ 93 w 147"/>
                <a:gd name="T11" fmla="*/ 7 h 230"/>
                <a:gd name="T12" fmla="*/ 88 w 147"/>
                <a:gd name="T13" fmla="*/ 44 h 230"/>
                <a:gd name="T14" fmla="*/ 80 w 147"/>
                <a:gd name="T15" fmla="*/ 56 h 230"/>
                <a:gd name="T16" fmla="*/ 67 w 147"/>
                <a:gd name="T17" fmla="*/ 69 h 230"/>
                <a:gd name="T18" fmla="*/ 62 w 147"/>
                <a:gd name="T19" fmla="*/ 26 h 230"/>
                <a:gd name="T20" fmla="*/ 54 w 147"/>
                <a:gd name="T21" fmla="*/ 34 h 230"/>
                <a:gd name="T22" fmla="*/ 53 w 147"/>
                <a:gd name="T23" fmla="*/ 40 h 230"/>
                <a:gd name="T24" fmla="*/ 49 w 147"/>
                <a:gd name="T25" fmla="*/ 61 h 230"/>
                <a:gd name="T26" fmla="*/ 30 w 147"/>
                <a:gd name="T27" fmla="*/ 27 h 230"/>
                <a:gd name="T28" fmla="*/ 28 w 147"/>
                <a:gd name="T29" fmla="*/ 54 h 230"/>
                <a:gd name="T30" fmla="*/ 40 w 147"/>
                <a:gd name="T31" fmla="*/ 111 h 230"/>
                <a:gd name="T32" fmla="*/ 39 w 147"/>
                <a:gd name="T33" fmla="*/ 129 h 230"/>
                <a:gd name="T34" fmla="*/ 25 w 147"/>
                <a:gd name="T35" fmla="*/ 135 h 230"/>
                <a:gd name="T36" fmla="*/ 2 w 147"/>
                <a:gd name="T37" fmla="*/ 157 h 230"/>
                <a:gd name="T38" fmla="*/ 5 w 147"/>
                <a:gd name="T39" fmla="*/ 167 h 230"/>
                <a:gd name="T40" fmla="*/ 10 w 147"/>
                <a:gd name="T41" fmla="*/ 171 h 230"/>
                <a:gd name="T42" fmla="*/ 13 w 147"/>
                <a:gd name="T43" fmla="*/ 169 h 230"/>
                <a:gd name="T44" fmla="*/ 19 w 147"/>
                <a:gd name="T45" fmla="*/ 170 h 230"/>
                <a:gd name="T46" fmla="*/ 42 w 147"/>
                <a:gd name="T47" fmla="*/ 150 h 230"/>
                <a:gd name="T48" fmla="*/ 119 w 147"/>
                <a:gd name="T49" fmla="*/ 97 h 230"/>
                <a:gd name="T50" fmla="*/ 122 w 147"/>
                <a:gd name="T51" fmla="*/ 113 h 230"/>
                <a:gd name="T52" fmla="*/ 92 w 147"/>
                <a:gd name="T53" fmla="*/ 125 h 230"/>
                <a:gd name="T54" fmla="*/ 78 w 147"/>
                <a:gd name="T55" fmla="*/ 133 h 230"/>
                <a:gd name="T56" fmla="*/ 73 w 147"/>
                <a:gd name="T57" fmla="*/ 152 h 230"/>
                <a:gd name="T58" fmla="*/ 70 w 147"/>
                <a:gd name="T59" fmla="*/ 176 h 230"/>
                <a:gd name="T60" fmla="*/ 67 w 147"/>
                <a:gd name="T61" fmla="*/ 193 h 230"/>
                <a:gd name="T62" fmla="*/ 62 w 147"/>
                <a:gd name="T63" fmla="*/ 208 h 230"/>
                <a:gd name="T64" fmla="*/ 79 w 147"/>
                <a:gd name="T65" fmla="*/ 229 h 230"/>
                <a:gd name="T66" fmla="*/ 120 w 147"/>
                <a:gd name="T67" fmla="*/ 190 h 230"/>
                <a:gd name="T68" fmla="*/ 92 w 147"/>
                <a:gd name="T69" fmla="*/ 176 h 230"/>
                <a:gd name="T70" fmla="*/ 94 w 147"/>
                <a:gd name="T71" fmla="*/ 137 h 230"/>
                <a:gd name="T72" fmla="*/ 114 w 147"/>
                <a:gd name="T73" fmla="*/ 125 h 230"/>
                <a:gd name="T74" fmla="*/ 147 w 147"/>
                <a:gd name="T75" fmla="*/ 118 h 230"/>
                <a:gd name="T76" fmla="*/ 89 w 147"/>
                <a:gd name="T77" fmla="*/ 92 h 230"/>
                <a:gd name="T78" fmla="*/ 76 w 147"/>
                <a:gd name="T79" fmla="*/ 83 h 230"/>
                <a:gd name="T80" fmla="*/ 79 w 147"/>
                <a:gd name="T81" fmla="*/ 209 h 230"/>
                <a:gd name="T82" fmla="*/ 78 w 147"/>
                <a:gd name="T83" fmla="*/ 20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7" h="230">
                  <a:moveTo>
                    <a:pt x="140" y="101"/>
                  </a:moveTo>
                  <a:cubicBezTo>
                    <a:pt x="139" y="94"/>
                    <a:pt x="126" y="86"/>
                    <a:pt x="109" y="88"/>
                  </a:cubicBezTo>
                  <a:cubicBezTo>
                    <a:pt x="109" y="88"/>
                    <a:pt x="110" y="86"/>
                    <a:pt x="110" y="82"/>
                  </a:cubicBezTo>
                  <a:cubicBezTo>
                    <a:pt x="109" y="77"/>
                    <a:pt x="106" y="75"/>
                    <a:pt x="101" y="74"/>
                  </a:cubicBezTo>
                  <a:cubicBezTo>
                    <a:pt x="101" y="74"/>
                    <a:pt x="96" y="69"/>
                    <a:pt x="105" y="53"/>
                  </a:cubicBezTo>
                  <a:cubicBezTo>
                    <a:pt x="105" y="53"/>
                    <a:pt x="105" y="47"/>
                    <a:pt x="109" y="42"/>
                  </a:cubicBezTo>
                  <a:cubicBezTo>
                    <a:pt x="114" y="37"/>
                    <a:pt x="129" y="27"/>
                    <a:pt x="129" y="22"/>
                  </a:cubicBezTo>
                  <a:cubicBezTo>
                    <a:pt x="128" y="17"/>
                    <a:pt x="116" y="20"/>
                    <a:pt x="116" y="20"/>
                  </a:cubicBezTo>
                  <a:cubicBezTo>
                    <a:pt x="116" y="20"/>
                    <a:pt x="113" y="4"/>
                    <a:pt x="112" y="2"/>
                  </a:cubicBezTo>
                  <a:cubicBezTo>
                    <a:pt x="111" y="0"/>
                    <a:pt x="105" y="3"/>
                    <a:pt x="103" y="4"/>
                  </a:cubicBezTo>
                  <a:cubicBezTo>
                    <a:pt x="102" y="5"/>
                    <a:pt x="101" y="1"/>
                    <a:pt x="99" y="1"/>
                  </a:cubicBezTo>
                  <a:cubicBezTo>
                    <a:pt x="97" y="0"/>
                    <a:pt x="92" y="2"/>
                    <a:pt x="93" y="7"/>
                  </a:cubicBezTo>
                  <a:cubicBezTo>
                    <a:pt x="94" y="11"/>
                    <a:pt x="90" y="24"/>
                    <a:pt x="88" y="33"/>
                  </a:cubicBezTo>
                  <a:cubicBezTo>
                    <a:pt x="87" y="38"/>
                    <a:pt x="88" y="44"/>
                    <a:pt x="88" y="44"/>
                  </a:cubicBezTo>
                  <a:cubicBezTo>
                    <a:pt x="88" y="44"/>
                    <a:pt x="83" y="47"/>
                    <a:pt x="83" y="50"/>
                  </a:cubicBezTo>
                  <a:cubicBezTo>
                    <a:pt x="83" y="52"/>
                    <a:pt x="83" y="54"/>
                    <a:pt x="80" y="56"/>
                  </a:cubicBezTo>
                  <a:cubicBezTo>
                    <a:pt x="78" y="57"/>
                    <a:pt x="69" y="74"/>
                    <a:pt x="68" y="79"/>
                  </a:cubicBezTo>
                  <a:cubicBezTo>
                    <a:pt x="68" y="79"/>
                    <a:pt x="63" y="81"/>
                    <a:pt x="67" y="69"/>
                  </a:cubicBezTo>
                  <a:cubicBezTo>
                    <a:pt x="70" y="57"/>
                    <a:pt x="74" y="44"/>
                    <a:pt x="74" y="39"/>
                  </a:cubicBezTo>
                  <a:cubicBezTo>
                    <a:pt x="73" y="33"/>
                    <a:pt x="67" y="26"/>
                    <a:pt x="62" y="26"/>
                  </a:cubicBezTo>
                  <a:cubicBezTo>
                    <a:pt x="58" y="27"/>
                    <a:pt x="57" y="33"/>
                    <a:pt x="57" y="33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3" y="36"/>
                    <a:pt x="53" y="38"/>
                    <a:pt x="53" y="38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2"/>
                    <a:pt x="53" y="43"/>
                    <a:pt x="53" y="44"/>
                  </a:cubicBezTo>
                  <a:cubicBezTo>
                    <a:pt x="53" y="44"/>
                    <a:pt x="49" y="61"/>
                    <a:pt x="49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54" y="33"/>
                    <a:pt x="30" y="27"/>
                  </a:cubicBezTo>
                  <a:cubicBezTo>
                    <a:pt x="30" y="27"/>
                    <a:pt x="17" y="27"/>
                    <a:pt x="19" y="36"/>
                  </a:cubicBezTo>
                  <a:cubicBezTo>
                    <a:pt x="21" y="46"/>
                    <a:pt x="28" y="47"/>
                    <a:pt x="28" y="54"/>
                  </a:cubicBezTo>
                  <a:cubicBezTo>
                    <a:pt x="29" y="61"/>
                    <a:pt x="27" y="73"/>
                    <a:pt x="34" y="78"/>
                  </a:cubicBezTo>
                  <a:cubicBezTo>
                    <a:pt x="34" y="78"/>
                    <a:pt x="36" y="106"/>
                    <a:pt x="40" y="111"/>
                  </a:cubicBezTo>
                  <a:cubicBezTo>
                    <a:pt x="40" y="111"/>
                    <a:pt x="41" y="112"/>
                    <a:pt x="39" y="119"/>
                  </a:cubicBezTo>
                  <a:cubicBezTo>
                    <a:pt x="36" y="126"/>
                    <a:pt x="39" y="127"/>
                    <a:pt x="39" y="129"/>
                  </a:cubicBezTo>
                  <a:cubicBezTo>
                    <a:pt x="39" y="131"/>
                    <a:pt x="34" y="129"/>
                    <a:pt x="31" y="136"/>
                  </a:cubicBezTo>
                  <a:cubicBezTo>
                    <a:pt x="31" y="136"/>
                    <a:pt x="29" y="136"/>
                    <a:pt x="25" y="135"/>
                  </a:cubicBezTo>
                  <a:cubicBezTo>
                    <a:pt x="21" y="135"/>
                    <a:pt x="14" y="148"/>
                    <a:pt x="0" y="152"/>
                  </a:cubicBezTo>
                  <a:cubicBezTo>
                    <a:pt x="0" y="152"/>
                    <a:pt x="2" y="155"/>
                    <a:pt x="2" y="157"/>
                  </a:cubicBezTo>
                  <a:cubicBezTo>
                    <a:pt x="2" y="159"/>
                    <a:pt x="3" y="163"/>
                    <a:pt x="3" y="165"/>
                  </a:cubicBezTo>
                  <a:cubicBezTo>
                    <a:pt x="3" y="166"/>
                    <a:pt x="5" y="167"/>
                    <a:pt x="5" y="167"/>
                  </a:cubicBezTo>
                  <a:cubicBezTo>
                    <a:pt x="7" y="168"/>
                    <a:pt x="7" y="168"/>
                    <a:pt x="7" y="168"/>
                  </a:cubicBezTo>
                  <a:cubicBezTo>
                    <a:pt x="8" y="170"/>
                    <a:pt x="10" y="171"/>
                    <a:pt x="10" y="171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0" y="170"/>
                    <a:pt x="33" y="157"/>
                    <a:pt x="42" y="150"/>
                  </a:cubicBezTo>
                  <a:cubicBezTo>
                    <a:pt x="50" y="142"/>
                    <a:pt x="96" y="100"/>
                    <a:pt x="110" y="95"/>
                  </a:cubicBezTo>
                  <a:cubicBezTo>
                    <a:pt x="110" y="95"/>
                    <a:pt x="113" y="95"/>
                    <a:pt x="119" y="97"/>
                  </a:cubicBezTo>
                  <a:cubicBezTo>
                    <a:pt x="126" y="98"/>
                    <a:pt x="130" y="98"/>
                    <a:pt x="129" y="104"/>
                  </a:cubicBezTo>
                  <a:cubicBezTo>
                    <a:pt x="127" y="110"/>
                    <a:pt x="122" y="113"/>
                    <a:pt x="122" y="113"/>
                  </a:cubicBezTo>
                  <a:cubicBezTo>
                    <a:pt x="122" y="113"/>
                    <a:pt x="98" y="125"/>
                    <a:pt x="97" y="125"/>
                  </a:cubicBezTo>
                  <a:cubicBezTo>
                    <a:pt x="96" y="126"/>
                    <a:pt x="92" y="125"/>
                    <a:pt x="92" y="125"/>
                  </a:cubicBezTo>
                  <a:cubicBezTo>
                    <a:pt x="86" y="130"/>
                    <a:pt x="86" y="130"/>
                    <a:pt x="86" y="130"/>
                  </a:cubicBezTo>
                  <a:cubicBezTo>
                    <a:pt x="86" y="130"/>
                    <a:pt x="83" y="127"/>
                    <a:pt x="78" y="133"/>
                  </a:cubicBezTo>
                  <a:cubicBezTo>
                    <a:pt x="72" y="139"/>
                    <a:pt x="56" y="147"/>
                    <a:pt x="58" y="156"/>
                  </a:cubicBezTo>
                  <a:cubicBezTo>
                    <a:pt x="59" y="164"/>
                    <a:pt x="68" y="161"/>
                    <a:pt x="73" y="152"/>
                  </a:cubicBezTo>
                  <a:cubicBezTo>
                    <a:pt x="74" y="152"/>
                    <a:pt x="74" y="152"/>
                    <a:pt x="74" y="152"/>
                  </a:cubicBezTo>
                  <a:cubicBezTo>
                    <a:pt x="74" y="152"/>
                    <a:pt x="70" y="170"/>
                    <a:pt x="70" y="176"/>
                  </a:cubicBezTo>
                  <a:cubicBezTo>
                    <a:pt x="71" y="178"/>
                    <a:pt x="79" y="177"/>
                    <a:pt x="79" y="183"/>
                  </a:cubicBezTo>
                  <a:cubicBezTo>
                    <a:pt x="79" y="188"/>
                    <a:pt x="69" y="190"/>
                    <a:pt x="67" y="193"/>
                  </a:cubicBezTo>
                  <a:cubicBezTo>
                    <a:pt x="67" y="193"/>
                    <a:pt x="65" y="198"/>
                    <a:pt x="67" y="198"/>
                  </a:cubicBezTo>
                  <a:cubicBezTo>
                    <a:pt x="67" y="198"/>
                    <a:pt x="61" y="203"/>
                    <a:pt x="62" y="208"/>
                  </a:cubicBezTo>
                  <a:cubicBezTo>
                    <a:pt x="63" y="214"/>
                    <a:pt x="69" y="217"/>
                    <a:pt x="70" y="221"/>
                  </a:cubicBezTo>
                  <a:cubicBezTo>
                    <a:pt x="71" y="225"/>
                    <a:pt x="76" y="230"/>
                    <a:pt x="79" y="229"/>
                  </a:cubicBezTo>
                  <a:cubicBezTo>
                    <a:pt x="83" y="229"/>
                    <a:pt x="93" y="230"/>
                    <a:pt x="96" y="193"/>
                  </a:cubicBezTo>
                  <a:cubicBezTo>
                    <a:pt x="120" y="190"/>
                    <a:pt x="120" y="190"/>
                    <a:pt x="120" y="190"/>
                  </a:cubicBezTo>
                  <a:cubicBezTo>
                    <a:pt x="120" y="190"/>
                    <a:pt x="119" y="167"/>
                    <a:pt x="105" y="171"/>
                  </a:cubicBezTo>
                  <a:cubicBezTo>
                    <a:pt x="95" y="174"/>
                    <a:pt x="92" y="176"/>
                    <a:pt x="92" y="176"/>
                  </a:cubicBezTo>
                  <a:cubicBezTo>
                    <a:pt x="92" y="176"/>
                    <a:pt x="86" y="169"/>
                    <a:pt x="83" y="166"/>
                  </a:cubicBezTo>
                  <a:cubicBezTo>
                    <a:pt x="83" y="166"/>
                    <a:pt x="95" y="149"/>
                    <a:pt x="94" y="137"/>
                  </a:cubicBezTo>
                  <a:cubicBezTo>
                    <a:pt x="94" y="137"/>
                    <a:pt x="93" y="132"/>
                    <a:pt x="91" y="131"/>
                  </a:cubicBezTo>
                  <a:cubicBezTo>
                    <a:pt x="91" y="131"/>
                    <a:pt x="107" y="125"/>
                    <a:pt x="114" y="125"/>
                  </a:cubicBezTo>
                  <a:cubicBezTo>
                    <a:pt x="123" y="123"/>
                    <a:pt x="130" y="126"/>
                    <a:pt x="137" y="126"/>
                  </a:cubicBezTo>
                  <a:cubicBezTo>
                    <a:pt x="144" y="126"/>
                    <a:pt x="147" y="123"/>
                    <a:pt x="147" y="118"/>
                  </a:cubicBezTo>
                  <a:cubicBezTo>
                    <a:pt x="147" y="113"/>
                    <a:pt x="140" y="107"/>
                    <a:pt x="140" y="101"/>
                  </a:cubicBezTo>
                  <a:close/>
                  <a:moveTo>
                    <a:pt x="89" y="92"/>
                  </a:moveTo>
                  <a:cubicBezTo>
                    <a:pt x="87" y="100"/>
                    <a:pt x="75" y="106"/>
                    <a:pt x="75" y="106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84" y="92"/>
                    <a:pt x="90" y="84"/>
                    <a:pt x="89" y="92"/>
                  </a:cubicBezTo>
                  <a:close/>
                  <a:moveTo>
                    <a:pt x="79" y="209"/>
                  </a:moveTo>
                  <a:cubicBezTo>
                    <a:pt x="78" y="212"/>
                    <a:pt x="75" y="212"/>
                    <a:pt x="75" y="208"/>
                  </a:cubicBezTo>
                  <a:cubicBezTo>
                    <a:pt x="74" y="204"/>
                    <a:pt x="78" y="203"/>
                    <a:pt x="78" y="203"/>
                  </a:cubicBezTo>
                  <a:cubicBezTo>
                    <a:pt x="80" y="204"/>
                    <a:pt x="81" y="207"/>
                    <a:pt x="79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65">
              <a:extLst>
                <a:ext uri="{FF2B5EF4-FFF2-40B4-BE49-F238E27FC236}">
                  <a16:creationId xmlns:a16="http://schemas.microsoft.com/office/drawing/2014/main" xmlns="" id="{AA1DCC94-4FC5-4058-869A-D9F3B26985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9347" y="6186154"/>
              <a:ext cx="33260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66">
              <a:extLst>
                <a:ext uri="{FF2B5EF4-FFF2-40B4-BE49-F238E27FC236}">
                  <a16:creationId xmlns:a16="http://schemas.microsoft.com/office/drawing/2014/main" xmlns="" id="{F9FC6127-FB23-413D-B88E-C1E4F12A84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1988" y="6187007"/>
              <a:ext cx="30702" cy="42641"/>
            </a:xfrm>
            <a:custGeom>
              <a:avLst/>
              <a:gdLst>
                <a:gd name="T0" fmla="*/ 0 w 36"/>
                <a:gd name="T1" fmla="*/ 50 h 50"/>
                <a:gd name="T2" fmla="*/ 0 w 36"/>
                <a:gd name="T3" fmla="*/ 0 h 50"/>
                <a:gd name="T4" fmla="*/ 7 w 36"/>
                <a:gd name="T5" fmla="*/ 0 h 50"/>
                <a:gd name="T6" fmla="*/ 7 w 36"/>
                <a:gd name="T7" fmla="*/ 22 h 50"/>
                <a:gd name="T8" fmla="*/ 30 w 36"/>
                <a:gd name="T9" fmla="*/ 22 h 50"/>
                <a:gd name="T10" fmla="*/ 30 w 36"/>
                <a:gd name="T11" fmla="*/ 0 h 50"/>
                <a:gd name="T12" fmla="*/ 36 w 36"/>
                <a:gd name="T13" fmla="*/ 0 h 50"/>
                <a:gd name="T14" fmla="*/ 36 w 36"/>
                <a:gd name="T15" fmla="*/ 50 h 50"/>
                <a:gd name="T16" fmla="*/ 30 w 36"/>
                <a:gd name="T17" fmla="*/ 50 h 50"/>
                <a:gd name="T18" fmla="*/ 30 w 36"/>
                <a:gd name="T19" fmla="*/ 27 h 50"/>
                <a:gd name="T20" fmla="*/ 7 w 36"/>
                <a:gd name="T21" fmla="*/ 27 h 50"/>
                <a:gd name="T22" fmla="*/ 7 w 36"/>
                <a:gd name="T23" fmla="*/ 50 h 50"/>
                <a:gd name="T24" fmla="*/ 0 w 36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22"/>
                  </a:lnTo>
                  <a:lnTo>
                    <a:pt x="30" y="22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36" y="50"/>
                  </a:lnTo>
                  <a:lnTo>
                    <a:pt x="30" y="50"/>
                  </a:lnTo>
                  <a:lnTo>
                    <a:pt x="30" y="27"/>
                  </a:lnTo>
                  <a:lnTo>
                    <a:pt x="7" y="27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67">
              <a:extLst>
                <a:ext uri="{FF2B5EF4-FFF2-40B4-BE49-F238E27FC236}">
                  <a16:creationId xmlns:a16="http://schemas.microsoft.com/office/drawing/2014/main" xmlns="" id="{1CEF4698-FBFC-445B-9DCA-F871BC0637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5483" y="6187007"/>
              <a:ext cx="5970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68">
              <a:extLst>
                <a:ext uri="{FF2B5EF4-FFF2-40B4-BE49-F238E27FC236}">
                  <a16:creationId xmlns:a16="http://schemas.microsoft.com/office/drawing/2014/main" xmlns="" id="{AEF84077-C09E-4F37-BCD3-7F285845F0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2539" y="6187007"/>
              <a:ext cx="31555" cy="42641"/>
            </a:xfrm>
            <a:custGeom>
              <a:avLst/>
              <a:gdLst>
                <a:gd name="T0" fmla="*/ 0 w 37"/>
                <a:gd name="T1" fmla="*/ 50 h 50"/>
                <a:gd name="T2" fmla="*/ 0 w 37"/>
                <a:gd name="T3" fmla="*/ 0 h 50"/>
                <a:gd name="T4" fmla="*/ 6 w 37"/>
                <a:gd name="T5" fmla="*/ 0 h 50"/>
                <a:gd name="T6" fmla="*/ 31 w 37"/>
                <a:gd name="T7" fmla="*/ 38 h 50"/>
                <a:gd name="T8" fmla="*/ 31 w 37"/>
                <a:gd name="T9" fmla="*/ 0 h 50"/>
                <a:gd name="T10" fmla="*/ 37 w 37"/>
                <a:gd name="T11" fmla="*/ 0 h 50"/>
                <a:gd name="T12" fmla="*/ 37 w 37"/>
                <a:gd name="T13" fmla="*/ 50 h 50"/>
                <a:gd name="T14" fmla="*/ 31 w 37"/>
                <a:gd name="T15" fmla="*/ 50 h 50"/>
                <a:gd name="T16" fmla="*/ 6 w 37"/>
                <a:gd name="T17" fmla="*/ 12 h 50"/>
                <a:gd name="T18" fmla="*/ 6 w 37"/>
                <a:gd name="T19" fmla="*/ 50 h 50"/>
                <a:gd name="T20" fmla="*/ 0 w 37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7" y="0"/>
                  </a:lnTo>
                  <a:lnTo>
                    <a:pt x="37" y="50"/>
                  </a:lnTo>
                  <a:lnTo>
                    <a:pt x="31" y="50"/>
                  </a:lnTo>
                  <a:lnTo>
                    <a:pt x="6" y="12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69">
              <a:extLst>
                <a:ext uri="{FF2B5EF4-FFF2-40B4-BE49-F238E27FC236}">
                  <a16:creationId xmlns:a16="http://schemas.microsoft.com/office/drawing/2014/main" xmlns="" id="{0B0C83E6-46D3-43AF-932C-43F8D640C4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1769" y="6187007"/>
              <a:ext cx="37524" cy="42641"/>
            </a:xfrm>
            <a:custGeom>
              <a:avLst/>
              <a:gdLst>
                <a:gd name="T0" fmla="*/ 0 w 44"/>
                <a:gd name="T1" fmla="*/ 50 h 50"/>
                <a:gd name="T2" fmla="*/ 19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7 w 44"/>
                <a:gd name="T9" fmla="*/ 50 h 50"/>
                <a:gd name="T10" fmla="*/ 32 w 44"/>
                <a:gd name="T11" fmla="*/ 37 h 50"/>
                <a:gd name="T12" fmla="*/ 11 w 44"/>
                <a:gd name="T13" fmla="*/ 37 h 50"/>
                <a:gd name="T14" fmla="*/ 6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0">
              <a:extLst>
                <a:ext uri="{FF2B5EF4-FFF2-40B4-BE49-F238E27FC236}">
                  <a16:creationId xmlns:a16="http://schemas.microsoft.com/office/drawing/2014/main" xmlns="" id="{F05A3A48-4B76-4E6C-A54D-CF0F7D29FF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5731" y="6187007"/>
              <a:ext cx="28996" cy="43494"/>
            </a:xfrm>
            <a:custGeom>
              <a:avLst/>
              <a:gdLst>
                <a:gd name="T0" fmla="*/ 0 w 21"/>
                <a:gd name="T1" fmla="*/ 0 h 31"/>
                <a:gd name="T2" fmla="*/ 4 w 21"/>
                <a:gd name="T3" fmla="*/ 0 h 31"/>
                <a:gd name="T4" fmla="*/ 4 w 21"/>
                <a:gd name="T5" fmla="*/ 19 h 31"/>
                <a:gd name="T6" fmla="*/ 6 w 21"/>
                <a:gd name="T7" fmla="*/ 26 h 31"/>
                <a:gd name="T8" fmla="*/ 11 w 21"/>
                <a:gd name="T9" fmla="*/ 27 h 31"/>
                <a:gd name="T10" fmla="*/ 15 w 21"/>
                <a:gd name="T11" fmla="*/ 27 h 31"/>
                <a:gd name="T12" fmla="*/ 17 w 21"/>
                <a:gd name="T13" fmla="*/ 24 h 31"/>
                <a:gd name="T14" fmla="*/ 18 w 21"/>
                <a:gd name="T15" fmla="*/ 19 h 31"/>
                <a:gd name="T16" fmla="*/ 18 w 21"/>
                <a:gd name="T17" fmla="*/ 0 h 31"/>
                <a:gd name="T18" fmla="*/ 21 w 21"/>
                <a:gd name="T19" fmla="*/ 0 h 31"/>
                <a:gd name="T20" fmla="*/ 21 w 21"/>
                <a:gd name="T21" fmla="*/ 19 h 31"/>
                <a:gd name="T22" fmla="*/ 20 w 21"/>
                <a:gd name="T23" fmla="*/ 26 h 31"/>
                <a:gd name="T24" fmla="*/ 17 w 21"/>
                <a:gd name="T25" fmla="*/ 29 h 31"/>
                <a:gd name="T26" fmla="*/ 11 w 21"/>
                <a:gd name="T27" fmla="*/ 31 h 31"/>
                <a:gd name="T28" fmla="*/ 5 w 21"/>
                <a:gd name="T29" fmla="*/ 29 h 31"/>
                <a:gd name="T30" fmla="*/ 1 w 21"/>
                <a:gd name="T31" fmla="*/ 26 h 31"/>
                <a:gd name="T32" fmla="*/ 0 w 21"/>
                <a:gd name="T33" fmla="*/ 19 h 31"/>
                <a:gd name="T34" fmla="*/ 0 w 21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" h="31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2"/>
                    <a:pt x="5" y="24"/>
                    <a:pt x="6" y="26"/>
                  </a:cubicBezTo>
                  <a:cubicBezTo>
                    <a:pt x="7" y="27"/>
                    <a:pt x="9" y="27"/>
                    <a:pt x="11" y="27"/>
                  </a:cubicBezTo>
                  <a:cubicBezTo>
                    <a:pt x="12" y="27"/>
                    <a:pt x="14" y="27"/>
                    <a:pt x="15" y="27"/>
                  </a:cubicBezTo>
                  <a:cubicBezTo>
                    <a:pt x="15" y="26"/>
                    <a:pt x="16" y="26"/>
                    <a:pt x="17" y="24"/>
                  </a:cubicBezTo>
                  <a:cubicBezTo>
                    <a:pt x="17" y="23"/>
                    <a:pt x="18" y="22"/>
                    <a:pt x="18" y="19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2"/>
                    <a:pt x="21" y="25"/>
                    <a:pt x="20" y="26"/>
                  </a:cubicBezTo>
                  <a:cubicBezTo>
                    <a:pt x="19" y="27"/>
                    <a:pt x="18" y="29"/>
                    <a:pt x="17" y="29"/>
                  </a:cubicBezTo>
                  <a:cubicBezTo>
                    <a:pt x="15" y="30"/>
                    <a:pt x="13" y="31"/>
                    <a:pt x="11" y="31"/>
                  </a:cubicBezTo>
                  <a:cubicBezTo>
                    <a:pt x="8" y="31"/>
                    <a:pt x="6" y="30"/>
                    <a:pt x="5" y="29"/>
                  </a:cubicBezTo>
                  <a:cubicBezTo>
                    <a:pt x="3" y="28"/>
                    <a:pt x="2" y="27"/>
                    <a:pt x="1" y="26"/>
                  </a:cubicBezTo>
                  <a:cubicBezTo>
                    <a:pt x="0" y="24"/>
                    <a:pt x="0" y="22"/>
                    <a:pt x="0" y="19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71">
              <a:extLst>
                <a:ext uri="{FF2B5EF4-FFF2-40B4-BE49-F238E27FC236}">
                  <a16:creationId xmlns:a16="http://schemas.microsoft.com/office/drawing/2014/main" xmlns="" id="{8CF16E6E-57A0-4C39-A014-A4C9EF005D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5814" y="6187007"/>
              <a:ext cx="32407" cy="42641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8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Rectangle 72">
              <a:extLst>
                <a:ext uri="{FF2B5EF4-FFF2-40B4-BE49-F238E27FC236}">
                  <a16:creationId xmlns:a16="http://schemas.microsoft.com/office/drawing/2014/main" xmlns="" id="{E59CFE5F-4DA3-457D-8EA4-F0E87B5BEF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9308" y="6187007"/>
              <a:ext cx="6823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73">
              <a:extLst>
                <a:ext uri="{FF2B5EF4-FFF2-40B4-BE49-F238E27FC236}">
                  <a16:creationId xmlns:a16="http://schemas.microsoft.com/office/drawing/2014/main" xmlns="" id="{4967D1C6-5262-4B23-8B0C-2ACBADE64D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2953" y="6187007"/>
              <a:ext cx="36672" cy="42641"/>
            </a:xfrm>
            <a:custGeom>
              <a:avLst/>
              <a:gdLst>
                <a:gd name="T0" fmla="*/ 18 w 43"/>
                <a:gd name="T1" fmla="*/ 50 h 50"/>
                <a:gd name="T2" fmla="*/ 0 w 43"/>
                <a:gd name="T3" fmla="*/ 0 h 50"/>
                <a:gd name="T4" fmla="*/ 7 w 43"/>
                <a:gd name="T5" fmla="*/ 0 h 50"/>
                <a:gd name="T6" fmla="*/ 22 w 43"/>
                <a:gd name="T7" fmla="*/ 40 h 50"/>
                <a:gd name="T8" fmla="*/ 36 w 43"/>
                <a:gd name="T9" fmla="*/ 0 h 50"/>
                <a:gd name="T10" fmla="*/ 43 w 43"/>
                <a:gd name="T11" fmla="*/ 0 h 50"/>
                <a:gd name="T12" fmla="*/ 25 w 43"/>
                <a:gd name="T13" fmla="*/ 50 h 50"/>
                <a:gd name="T14" fmla="*/ 18 w 43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0">
                  <a:moveTo>
                    <a:pt x="18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22" y="40"/>
                  </a:lnTo>
                  <a:lnTo>
                    <a:pt x="36" y="0"/>
                  </a:lnTo>
                  <a:lnTo>
                    <a:pt x="43" y="0"/>
                  </a:lnTo>
                  <a:lnTo>
                    <a:pt x="25" y="50"/>
                  </a:lnTo>
                  <a:lnTo>
                    <a:pt x="1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4">
              <a:extLst>
                <a:ext uri="{FF2B5EF4-FFF2-40B4-BE49-F238E27FC236}">
                  <a16:creationId xmlns:a16="http://schemas.microsoft.com/office/drawing/2014/main" xmlns="" id="{8DDA416F-47C1-4003-ABEF-E6D9806B4E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6447" y="6187007"/>
              <a:ext cx="23879" cy="42641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75">
              <a:extLst>
                <a:ext uri="{FF2B5EF4-FFF2-40B4-BE49-F238E27FC236}">
                  <a16:creationId xmlns:a16="http://schemas.microsoft.com/office/drawing/2014/main" xmlns="" id="{919CE4C6-1EDE-447E-B6AA-5CFF7623D9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08855" y="6187007"/>
              <a:ext cx="30702" cy="42641"/>
            </a:xfrm>
            <a:custGeom>
              <a:avLst/>
              <a:gdLst>
                <a:gd name="T0" fmla="*/ 0 w 22"/>
                <a:gd name="T1" fmla="*/ 30 h 30"/>
                <a:gd name="T2" fmla="*/ 0 w 22"/>
                <a:gd name="T3" fmla="*/ 0 h 30"/>
                <a:gd name="T4" fmla="*/ 9 w 22"/>
                <a:gd name="T5" fmla="*/ 0 h 30"/>
                <a:gd name="T6" fmla="*/ 16 w 22"/>
                <a:gd name="T7" fmla="*/ 2 h 30"/>
                <a:gd name="T8" fmla="*/ 18 w 22"/>
                <a:gd name="T9" fmla="*/ 7 h 30"/>
                <a:gd name="T10" fmla="*/ 17 w 22"/>
                <a:gd name="T11" fmla="*/ 11 h 30"/>
                <a:gd name="T12" fmla="*/ 15 w 22"/>
                <a:gd name="T13" fmla="*/ 14 h 30"/>
                <a:gd name="T14" fmla="*/ 12 w 22"/>
                <a:gd name="T15" fmla="*/ 16 h 30"/>
                <a:gd name="T16" fmla="*/ 22 w 22"/>
                <a:gd name="T17" fmla="*/ 30 h 30"/>
                <a:gd name="T18" fmla="*/ 16 w 22"/>
                <a:gd name="T19" fmla="*/ 30 h 30"/>
                <a:gd name="T20" fmla="*/ 8 w 22"/>
                <a:gd name="T21" fmla="*/ 17 h 30"/>
                <a:gd name="T22" fmla="*/ 4 w 22"/>
                <a:gd name="T23" fmla="*/ 17 h 30"/>
                <a:gd name="T24" fmla="*/ 4 w 22"/>
                <a:gd name="T25" fmla="*/ 30 h 30"/>
                <a:gd name="T26" fmla="*/ 0 w 22"/>
                <a:gd name="T27" fmla="*/ 30 h 30"/>
                <a:gd name="T28" fmla="*/ 4 w 22"/>
                <a:gd name="T29" fmla="*/ 14 h 30"/>
                <a:gd name="T30" fmla="*/ 5 w 22"/>
                <a:gd name="T31" fmla="*/ 14 h 30"/>
                <a:gd name="T32" fmla="*/ 12 w 22"/>
                <a:gd name="T33" fmla="*/ 12 h 30"/>
                <a:gd name="T34" fmla="*/ 13 w 22"/>
                <a:gd name="T35" fmla="*/ 8 h 30"/>
                <a:gd name="T36" fmla="*/ 13 w 22"/>
                <a:gd name="T37" fmla="*/ 5 h 30"/>
                <a:gd name="T38" fmla="*/ 11 w 22"/>
                <a:gd name="T39" fmla="*/ 4 h 30"/>
                <a:gd name="T40" fmla="*/ 7 w 22"/>
                <a:gd name="T41" fmla="*/ 3 h 30"/>
                <a:gd name="T42" fmla="*/ 4 w 22"/>
                <a:gd name="T43" fmla="*/ 3 h 30"/>
                <a:gd name="T44" fmla="*/ 4 w 22"/>
                <a:gd name="T45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6" y="2"/>
                  </a:cubicBezTo>
                  <a:cubicBezTo>
                    <a:pt x="17" y="4"/>
                    <a:pt x="18" y="5"/>
                    <a:pt x="18" y="7"/>
                  </a:cubicBezTo>
                  <a:cubicBezTo>
                    <a:pt x="18" y="9"/>
                    <a:pt x="17" y="10"/>
                    <a:pt x="17" y="11"/>
                  </a:cubicBezTo>
                  <a:cubicBezTo>
                    <a:pt x="16" y="12"/>
                    <a:pt x="16" y="13"/>
                    <a:pt x="15" y="14"/>
                  </a:cubicBezTo>
                  <a:cubicBezTo>
                    <a:pt x="14" y="15"/>
                    <a:pt x="13" y="15"/>
                    <a:pt x="12" y="16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8" y="14"/>
                    <a:pt x="11" y="13"/>
                    <a:pt x="12" y="12"/>
                  </a:cubicBezTo>
                  <a:cubicBezTo>
                    <a:pt x="13" y="11"/>
                    <a:pt x="13" y="9"/>
                    <a:pt x="13" y="8"/>
                  </a:cubicBezTo>
                  <a:cubicBezTo>
                    <a:pt x="13" y="7"/>
                    <a:pt x="13" y="6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8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76">
              <a:extLst>
                <a:ext uri="{FF2B5EF4-FFF2-40B4-BE49-F238E27FC236}">
                  <a16:creationId xmlns:a16="http://schemas.microsoft.com/office/drawing/2014/main" xmlns="" id="{96ED8360-5E27-4E52-A9DB-7E0E4298F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3821" y="6186154"/>
              <a:ext cx="24732" cy="44347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Rectangle 77">
              <a:extLst>
                <a:ext uri="{FF2B5EF4-FFF2-40B4-BE49-F238E27FC236}">
                  <a16:creationId xmlns:a16="http://schemas.microsoft.com/office/drawing/2014/main" xmlns="" id="{78EDE46F-6B5E-46B4-8D13-7F07475211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7081" y="6187007"/>
              <a:ext cx="6823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78">
              <a:extLst>
                <a:ext uri="{FF2B5EF4-FFF2-40B4-BE49-F238E27FC236}">
                  <a16:creationId xmlns:a16="http://schemas.microsoft.com/office/drawing/2014/main" xmlns="" id="{C3908D61-56B7-48BC-936B-B4B84763EF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9873" y="6187007"/>
              <a:ext cx="35819" cy="42641"/>
            </a:xfrm>
            <a:custGeom>
              <a:avLst/>
              <a:gdLst>
                <a:gd name="T0" fmla="*/ 18 w 42"/>
                <a:gd name="T1" fmla="*/ 50 h 50"/>
                <a:gd name="T2" fmla="*/ 18 w 42"/>
                <a:gd name="T3" fmla="*/ 5 h 50"/>
                <a:gd name="T4" fmla="*/ 0 w 42"/>
                <a:gd name="T5" fmla="*/ 5 h 50"/>
                <a:gd name="T6" fmla="*/ 0 w 42"/>
                <a:gd name="T7" fmla="*/ 0 h 50"/>
                <a:gd name="T8" fmla="*/ 42 w 42"/>
                <a:gd name="T9" fmla="*/ 0 h 50"/>
                <a:gd name="T10" fmla="*/ 42 w 42"/>
                <a:gd name="T11" fmla="*/ 5 h 50"/>
                <a:gd name="T12" fmla="*/ 24 w 42"/>
                <a:gd name="T13" fmla="*/ 5 h 50"/>
                <a:gd name="T14" fmla="*/ 24 w 42"/>
                <a:gd name="T15" fmla="*/ 50 h 50"/>
                <a:gd name="T16" fmla="*/ 18 w 42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2" y="0"/>
                  </a:lnTo>
                  <a:lnTo>
                    <a:pt x="42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79">
              <a:extLst>
                <a:ext uri="{FF2B5EF4-FFF2-40B4-BE49-F238E27FC236}">
                  <a16:creationId xmlns:a16="http://schemas.microsoft.com/office/drawing/2014/main" xmlns="" id="{3727CD02-D8DA-4342-AA9E-6E1EFBE0BD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7398" y="6187007"/>
              <a:ext cx="34966" cy="42641"/>
            </a:xfrm>
            <a:custGeom>
              <a:avLst/>
              <a:gdLst>
                <a:gd name="T0" fmla="*/ 16 w 41"/>
                <a:gd name="T1" fmla="*/ 50 h 50"/>
                <a:gd name="T2" fmla="*/ 16 w 41"/>
                <a:gd name="T3" fmla="*/ 28 h 50"/>
                <a:gd name="T4" fmla="*/ 0 w 41"/>
                <a:gd name="T5" fmla="*/ 0 h 50"/>
                <a:gd name="T6" fmla="*/ 8 w 41"/>
                <a:gd name="T7" fmla="*/ 0 h 50"/>
                <a:gd name="T8" fmla="*/ 21 w 41"/>
                <a:gd name="T9" fmla="*/ 23 h 50"/>
                <a:gd name="T10" fmla="*/ 34 w 41"/>
                <a:gd name="T11" fmla="*/ 0 h 50"/>
                <a:gd name="T12" fmla="*/ 41 w 41"/>
                <a:gd name="T13" fmla="*/ 0 h 50"/>
                <a:gd name="T14" fmla="*/ 23 w 41"/>
                <a:gd name="T15" fmla="*/ 28 h 50"/>
                <a:gd name="T16" fmla="*/ 23 w 41"/>
                <a:gd name="T17" fmla="*/ 50 h 50"/>
                <a:gd name="T18" fmla="*/ 16 w 41"/>
                <a:gd name="T1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0">
                  <a:moveTo>
                    <a:pt x="16" y="50"/>
                  </a:moveTo>
                  <a:lnTo>
                    <a:pt x="16" y="28"/>
                  </a:lnTo>
                  <a:lnTo>
                    <a:pt x="0" y="0"/>
                  </a:lnTo>
                  <a:lnTo>
                    <a:pt x="8" y="0"/>
                  </a:lnTo>
                  <a:lnTo>
                    <a:pt x="21" y="23"/>
                  </a:lnTo>
                  <a:lnTo>
                    <a:pt x="34" y="0"/>
                  </a:lnTo>
                  <a:lnTo>
                    <a:pt x="41" y="0"/>
                  </a:lnTo>
                  <a:lnTo>
                    <a:pt x="23" y="28"/>
                  </a:lnTo>
                  <a:lnTo>
                    <a:pt x="23" y="50"/>
                  </a:lnTo>
                  <a:lnTo>
                    <a:pt x="16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80">
              <a:extLst>
                <a:ext uri="{FF2B5EF4-FFF2-40B4-BE49-F238E27FC236}">
                  <a16:creationId xmlns:a16="http://schemas.microsoft.com/office/drawing/2014/main" xmlns="" id="{9A85C85B-BE1B-420A-BA17-F843065536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6243" y="6186154"/>
              <a:ext cx="38377" cy="44347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81">
              <a:extLst>
                <a:ext uri="{FF2B5EF4-FFF2-40B4-BE49-F238E27FC236}">
                  <a16:creationId xmlns:a16="http://schemas.microsoft.com/office/drawing/2014/main" xmlns="" id="{1F6AB6EB-7D35-4659-905C-159C2901C0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6243" y="6186154"/>
              <a:ext cx="38377" cy="44347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82">
              <a:extLst>
                <a:ext uri="{FF2B5EF4-FFF2-40B4-BE49-F238E27FC236}">
                  <a16:creationId xmlns:a16="http://schemas.microsoft.com/office/drawing/2014/main" xmlns="" id="{32F24788-EC10-4524-982E-8C4C1E4813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4854" y="6187007"/>
              <a:ext cx="22173" cy="42641"/>
            </a:xfrm>
            <a:custGeom>
              <a:avLst/>
              <a:gdLst>
                <a:gd name="T0" fmla="*/ 0 w 26"/>
                <a:gd name="T1" fmla="*/ 50 h 50"/>
                <a:gd name="T2" fmla="*/ 0 w 26"/>
                <a:gd name="T3" fmla="*/ 0 h 50"/>
                <a:gd name="T4" fmla="*/ 26 w 26"/>
                <a:gd name="T5" fmla="*/ 0 h 50"/>
                <a:gd name="T6" fmla="*/ 26 w 26"/>
                <a:gd name="T7" fmla="*/ 5 h 50"/>
                <a:gd name="T8" fmla="*/ 6 w 26"/>
                <a:gd name="T9" fmla="*/ 5 h 50"/>
                <a:gd name="T10" fmla="*/ 6 w 26"/>
                <a:gd name="T11" fmla="*/ 22 h 50"/>
                <a:gd name="T12" fmla="*/ 23 w 26"/>
                <a:gd name="T13" fmla="*/ 22 h 50"/>
                <a:gd name="T14" fmla="*/ 23 w 26"/>
                <a:gd name="T15" fmla="*/ 27 h 50"/>
                <a:gd name="T16" fmla="*/ 6 w 26"/>
                <a:gd name="T17" fmla="*/ 27 h 50"/>
                <a:gd name="T18" fmla="*/ 6 w 26"/>
                <a:gd name="T19" fmla="*/ 50 h 50"/>
                <a:gd name="T20" fmla="*/ 0 w 26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6" y="27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83">
              <a:extLst>
                <a:ext uri="{FF2B5EF4-FFF2-40B4-BE49-F238E27FC236}">
                  <a16:creationId xmlns:a16="http://schemas.microsoft.com/office/drawing/2014/main" xmlns="" id="{94223081-621D-4FCA-8BD2-CE9C4F83DB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85171" y="6187007"/>
              <a:ext cx="24732" cy="42641"/>
            </a:xfrm>
            <a:custGeom>
              <a:avLst/>
              <a:gdLst>
                <a:gd name="T0" fmla="*/ 0 w 18"/>
                <a:gd name="T1" fmla="*/ 30 h 30"/>
                <a:gd name="T2" fmla="*/ 0 w 18"/>
                <a:gd name="T3" fmla="*/ 0 h 30"/>
                <a:gd name="T4" fmla="*/ 8 w 18"/>
                <a:gd name="T5" fmla="*/ 0 h 30"/>
                <a:gd name="T6" fmla="*/ 14 w 18"/>
                <a:gd name="T7" fmla="*/ 1 h 30"/>
                <a:gd name="T8" fmla="*/ 17 w 18"/>
                <a:gd name="T9" fmla="*/ 3 h 30"/>
                <a:gd name="T10" fmla="*/ 18 w 18"/>
                <a:gd name="T11" fmla="*/ 8 h 30"/>
                <a:gd name="T12" fmla="*/ 17 w 18"/>
                <a:gd name="T13" fmla="*/ 13 h 30"/>
                <a:gd name="T14" fmla="*/ 12 w 18"/>
                <a:gd name="T15" fmla="*/ 17 h 30"/>
                <a:gd name="T16" fmla="*/ 6 w 18"/>
                <a:gd name="T17" fmla="*/ 18 h 30"/>
                <a:gd name="T18" fmla="*/ 4 w 18"/>
                <a:gd name="T19" fmla="*/ 18 h 30"/>
                <a:gd name="T20" fmla="*/ 4 w 18"/>
                <a:gd name="T21" fmla="*/ 30 h 30"/>
                <a:gd name="T22" fmla="*/ 0 w 18"/>
                <a:gd name="T23" fmla="*/ 30 h 30"/>
                <a:gd name="T24" fmla="*/ 4 w 18"/>
                <a:gd name="T25" fmla="*/ 15 h 30"/>
                <a:gd name="T26" fmla="*/ 6 w 18"/>
                <a:gd name="T27" fmla="*/ 15 h 30"/>
                <a:gd name="T28" fmla="*/ 12 w 18"/>
                <a:gd name="T29" fmla="*/ 13 h 30"/>
                <a:gd name="T30" fmla="*/ 13 w 18"/>
                <a:gd name="T31" fmla="*/ 8 h 30"/>
                <a:gd name="T32" fmla="*/ 13 w 18"/>
                <a:gd name="T33" fmla="*/ 6 h 30"/>
                <a:gd name="T34" fmla="*/ 11 w 18"/>
                <a:gd name="T35" fmla="*/ 4 h 30"/>
                <a:gd name="T36" fmla="*/ 7 w 18"/>
                <a:gd name="T37" fmla="*/ 3 h 30"/>
                <a:gd name="T38" fmla="*/ 4 w 18"/>
                <a:gd name="T39" fmla="*/ 3 h 30"/>
                <a:gd name="T40" fmla="*/ 4 w 18"/>
                <a:gd name="T4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5" y="1"/>
                    <a:pt x="16" y="2"/>
                    <a:pt x="17" y="3"/>
                  </a:cubicBezTo>
                  <a:cubicBezTo>
                    <a:pt x="18" y="5"/>
                    <a:pt x="18" y="6"/>
                    <a:pt x="18" y="8"/>
                  </a:cubicBezTo>
                  <a:cubicBezTo>
                    <a:pt x="18" y="10"/>
                    <a:pt x="17" y="12"/>
                    <a:pt x="17" y="13"/>
                  </a:cubicBezTo>
                  <a:cubicBezTo>
                    <a:pt x="16" y="15"/>
                    <a:pt x="14" y="16"/>
                    <a:pt x="12" y="17"/>
                  </a:cubicBezTo>
                  <a:cubicBezTo>
                    <a:pt x="10" y="18"/>
                    <a:pt x="8" y="18"/>
                    <a:pt x="6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5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9" y="15"/>
                    <a:pt x="10" y="14"/>
                    <a:pt x="12" y="13"/>
                  </a:cubicBezTo>
                  <a:cubicBezTo>
                    <a:pt x="13" y="12"/>
                    <a:pt x="13" y="10"/>
                    <a:pt x="13" y="8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9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84">
              <a:extLst>
                <a:ext uri="{FF2B5EF4-FFF2-40B4-BE49-F238E27FC236}">
                  <a16:creationId xmlns:a16="http://schemas.microsoft.com/office/drawing/2014/main" xmlns="" id="{12E2238C-603D-434F-8967-501E87D0C9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15872" y="6186154"/>
              <a:ext cx="39230" cy="44347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85">
              <a:extLst>
                <a:ext uri="{FF2B5EF4-FFF2-40B4-BE49-F238E27FC236}">
                  <a16:creationId xmlns:a16="http://schemas.microsoft.com/office/drawing/2014/main" xmlns="" id="{B55B3F1F-2F61-4CEE-8A1D-44A85A6294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15872" y="6186154"/>
              <a:ext cx="39230" cy="44347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86">
              <a:extLst>
                <a:ext uri="{FF2B5EF4-FFF2-40B4-BE49-F238E27FC236}">
                  <a16:creationId xmlns:a16="http://schemas.microsoft.com/office/drawing/2014/main" xmlns="" id="{CEE0B102-73DD-49BB-86E6-33066ABEF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3631" y="6187007"/>
              <a:ext cx="24732" cy="42641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6 w 29"/>
                <a:gd name="T5" fmla="*/ 0 h 50"/>
                <a:gd name="T6" fmla="*/ 6 w 29"/>
                <a:gd name="T7" fmla="*/ 45 h 50"/>
                <a:gd name="T8" fmla="*/ 29 w 29"/>
                <a:gd name="T9" fmla="*/ 45 h 50"/>
                <a:gd name="T10" fmla="*/ 29 w 29"/>
                <a:gd name="T11" fmla="*/ 50 h 50"/>
                <a:gd name="T12" fmla="*/ 0 w 29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Rectangle 87">
              <a:extLst>
                <a:ext uri="{FF2B5EF4-FFF2-40B4-BE49-F238E27FC236}">
                  <a16:creationId xmlns:a16="http://schemas.microsoft.com/office/drawing/2014/main" xmlns="" id="{0164DDDF-1818-44CD-A5A3-C759DCAC5D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5185" y="6187007"/>
              <a:ext cx="5970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88">
              <a:extLst>
                <a:ext uri="{FF2B5EF4-FFF2-40B4-BE49-F238E27FC236}">
                  <a16:creationId xmlns:a16="http://schemas.microsoft.com/office/drawing/2014/main" xmlns="" id="{809A4FF8-6DA1-4D00-8174-F1435B2E463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7978" y="6187007"/>
              <a:ext cx="34966" cy="42641"/>
            </a:xfrm>
            <a:custGeom>
              <a:avLst/>
              <a:gdLst>
                <a:gd name="T0" fmla="*/ 18 w 41"/>
                <a:gd name="T1" fmla="*/ 50 h 50"/>
                <a:gd name="T2" fmla="*/ 18 w 41"/>
                <a:gd name="T3" fmla="*/ 5 h 50"/>
                <a:gd name="T4" fmla="*/ 0 w 41"/>
                <a:gd name="T5" fmla="*/ 5 h 50"/>
                <a:gd name="T6" fmla="*/ 0 w 41"/>
                <a:gd name="T7" fmla="*/ 0 h 50"/>
                <a:gd name="T8" fmla="*/ 41 w 41"/>
                <a:gd name="T9" fmla="*/ 0 h 50"/>
                <a:gd name="T10" fmla="*/ 41 w 41"/>
                <a:gd name="T11" fmla="*/ 5 h 50"/>
                <a:gd name="T12" fmla="*/ 24 w 41"/>
                <a:gd name="T13" fmla="*/ 5 h 50"/>
                <a:gd name="T14" fmla="*/ 24 w 41"/>
                <a:gd name="T15" fmla="*/ 50 h 50"/>
                <a:gd name="T16" fmla="*/ 18 w 41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Rectangle 89">
              <a:extLst>
                <a:ext uri="{FF2B5EF4-FFF2-40B4-BE49-F238E27FC236}">
                  <a16:creationId xmlns:a16="http://schemas.microsoft.com/office/drawing/2014/main" xmlns="" id="{B051A848-14A1-44CC-B12F-0031239D8E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9766" y="6187007"/>
              <a:ext cx="5970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90">
              <a:extLst>
                <a:ext uri="{FF2B5EF4-FFF2-40B4-BE49-F238E27FC236}">
                  <a16:creationId xmlns:a16="http://schemas.microsoft.com/office/drawing/2014/main" xmlns="" id="{2322BCD0-9AF7-4B7A-89E2-4919F10F43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5117" y="6186154"/>
              <a:ext cx="33260" cy="44347"/>
            </a:xfrm>
            <a:custGeom>
              <a:avLst/>
              <a:gdLst>
                <a:gd name="T0" fmla="*/ 24 w 24"/>
                <a:gd name="T1" fmla="*/ 29 h 32"/>
                <a:gd name="T2" fmla="*/ 21 w 24"/>
                <a:gd name="T3" fmla="*/ 31 h 32"/>
                <a:gd name="T4" fmla="*/ 18 w 24"/>
                <a:gd name="T5" fmla="*/ 31 h 32"/>
                <a:gd name="T6" fmla="*/ 15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4 w 24"/>
                <a:gd name="T13" fmla="*/ 5 h 32"/>
                <a:gd name="T14" fmla="*/ 15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8 w 24"/>
                <a:gd name="T21" fmla="*/ 4 h 32"/>
                <a:gd name="T22" fmla="*/ 15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1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2" y="30"/>
                    <a:pt x="21" y="31"/>
                  </a:cubicBezTo>
                  <a:cubicBezTo>
                    <a:pt x="20" y="31"/>
                    <a:pt x="19" y="31"/>
                    <a:pt x="18" y="31"/>
                  </a:cubicBezTo>
                  <a:cubicBezTo>
                    <a:pt x="17" y="32"/>
                    <a:pt x="16" y="32"/>
                    <a:pt x="15" y="32"/>
                  </a:cubicBezTo>
                  <a:cubicBezTo>
                    <a:pt x="9" y="32"/>
                    <a:pt x="6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4" y="5"/>
                  </a:cubicBezTo>
                  <a:cubicBezTo>
                    <a:pt x="6" y="2"/>
                    <a:pt x="10" y="0"/>
                    <a:pt x="15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8" y="4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2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9" y="28"/>
                    <a:pt x="20" y="28"/>
                    <a:pt x="21" y="27"/>
                  </a:cubicBezTo>
                  <a:cubicBezTo>
                    <a:pt x="22" y="27"/>
                    <a:pt x="23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91">
              <a:extLst>
                <a:ext uri="{FF2B5EF4-FFF2-40B4-BE49-F238E27FC236}">
                  <a16:creationId xmlns:a16="http://schemas.microsoft.com/office/drawing/2014/main" xmlns="" id="{B699537D-DC23-42DA-8283-5B9DD7742B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02641" y="6187007"/>
              <a:ext cx="39230" cy="42641"/>
            </a:xfrm>
            <a:custGeom>
              <a:avLst/>
              <a:gdLst>
                <a:gd name="T0" fmla="*/ 0 w 46"/>
                <a:gd name="T1" fmla="*/ 50 h 50"/>
                <a:gd name="T2" fmla="*/ 20 w 46"/>
                <a:gd name="T3" fmla="*/ 0 h 50"/>
                <a:gd name="T4" fmla="*/ 26 w 46"/>
                <a:gd name="T5" fmla="*/ 0 h 50"/>
                <a:gd name="T6" fmla="*/ 46 w 46"/>
                <a:gd name="T7" fmla="*/ 50 h 50"/>
                <a:gd name="T8" fmla="*/ 39 w 46"/>
                <a:gd name="T9" fmla="*/ 50 h 50"/>
                <a:gd name="T10" fmla="*/ 33 w 46"/>
                <a:gd name="T11" fmla="*/ 37 h 50"/>
                <a:gd name="T12" fmla="*/ 13 w 46"/>
                <a:gd name="T13" fmla="*/ 37 h 50"/>
                <a:gd name="T14" fmla="*/ 7 w 46"/>
                <a:gd name="T15" fmla="*/ 50 h 50"/>
                <a:gd name="T16" fmla="*/ 0 w 46"/>
                <a:gd name="T17" fmla="*/ 50 h 50"/>
                <a:gd name="T18" fmla="*/ 0 w 46"/>
                <a:gd name="T19" fmla="*/ 50 h 50"/>
                <a:gd name="T20" fmla="*/ 15 w 46"/>
                <a:gd name="T21" fmla="*/ 30 h 50"/>
                <a:gd name="T22" fmla="*/ 31 w 46"/>
                <a:gd name="T23" fmla="*/ 30 h 50"/>
                <a:gd name="T24" fmla="*/ 23 w 46"/>
                <a:gd name="T25" fmla="*/ 10 h 50"/>
                <a:gd name="T26" fmla="*/ 15 w 46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6" y="50"/>
                  </a:lnTo>
                  <a:lnTo>
                    <a:pt x="39" y="50"/>
                  </a:lnTo>
                  <a:lnTo>
                    <a:pt x="33" y="37"/>
                  </a:lnTo>
                  <a:lnTo>
                    <a:pt x="13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5" y="30"/>
                  </a:moveTo>
                  <a:lnTo>
                    <a:pt x="31" y="30"/>
                  </a:lnTo>
                  <a:lnTo>
                    <a:pt x="23" y="10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92">
              <a:extLst>
                <a:ext uri="{FF2B5EF4-FFF2-40B4-BE49-F238E27FC236}">
                  <a16:creationId xmlns:a16="http://schemas.microsoft.com/office/drawing/2014/main" xmlns="" id="{68340C36-1730-41B9-820B-62E4C3054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8694" y="6187007"/>
              <a:ext cx="25585" cy="42641"/>
            </a:xfrm>
            <a:custGeom>
              <a:avLst/>
              <a:gdLst>
                <a:gd name="T0" fmla="*/ 0 w 30"/>
                <a:gd name="T1" fmla="*/ 50 h 50"/>
                <a:gd name="T2" fmla="*/ 0 w 30"/>
                <a:gd name="T3" fmla="*/ 0 h 50"/>
                <a:gd name="T4" fmla="*/ 7 w 30"/>
                <a:gd name="T5" fmla="*/ 0 h 50"/>
                <a:gd name="T6" fmla="*/ 7 w 30"/>
                <a:gd name="T7" fmla="*/ 45 h 50"/>
                <a:gd name="T8" fmla="*/ 30 w 30"/>
                <a:gd name="T9" fmla="*/ 45 h 50"/>
                <a:gd name="T10" fmla="*/ 30 w 30"/>
                <a:gd name="T11" fmla="*/ 50 h 50"/>
                <a:gd name="T12" fmla="*/ 0 w 30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30" y="45"/>
                  </a:lnTo>
                  <a:lnTo>
                    <a:pt x="30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93">
              <a:extLst>
                <a:ext uri="{FF2B5EF4-FFF2-40B4-BE49-F238E27FC236}">
                  <a16:creationId xmlns:a16="http://schemas.microsoft.com/office/drawing/2014/main" xmlns="" id="{47B62B7D-76F8-4E34-9FCD-78A7B59FD0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7305" y="6186154"/>
              <a:ext cx="25585" cy="44347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94">
              <a:extLst>
                <a:ext uri="{FF2B5EF4-FFF2-40B4-BE49-F238E27FC236}">
                  <a16:creationId xmlns:a16="http://schemas.microsoft.com/office/drawing/2014/main" xmlns="" id="{E50EDC31-B1FA-45FF-99B9-208BE7A4C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7305" y="6186154"/>
              <a:ext cx="25585" cy="44347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95">
              <a:extLst>
                <a:ext uri="{FF2B5EF4-FFF2-40B4-BE49-F238E27FC236}">
                  <a16:creationId xmlns:a16="http://schemas.microsoft.com/office/drawing/2014/main" xmlns="" id="{8321D3DF-3896-4BF1-BBA8-C692CE9996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9712" y="6186154"/>
              <a:ext cx="33260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96">
              <a:extLst>
                <a:ext uri="{FF2B5EF4-FFF2-40B4-BE49-F238E27FC236}">
                  <a16:creationId xmlns:a16="http://schemas.microsoft.com/office/drawing/2014/main" xmlns="" id="{E086BB14-A381-47F7-B7F4-D507BB8AAC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9712" y="6186154"/>
              <a:ext cx="33260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Rectangle 97">
              <a:extLst>
                <a:ext uri="{FF2B5EF4-FFF2-40B4-BE49-F238E27FC236}">
                  <a16:creationId xmlns:a16="http://schemas.microsoft.com/office/drawing/2014/main" xmlns="" id="{6B4D0154-E440-4BBD-B3D8-AE914BE5DE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3207" y="6187007"/>
              <a:ext cx="5117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98">
              <a:extLst>
                <a:ext uri="{FF2B5EF4-FFF2-40B4-BE49-F238E27FC236}">
                  <a16:creationId xmlns:a16="http://schemas.microsoft.com/office/drawing/2014/main" xmlns="" id="{983854F1-5583-4B63-B71D-3FC9F03550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0263" y="6187007"/>
              <a:ext cx="24732" cy="42641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27 w 29"/>
                <a:gd name="T5" fmla="*/ 0 h 50"/>
                <a:gd name="T6" fmla="*/ 27 w 29"/>
                <a:gd name="T7" fmla="*/ 5 h 50"/>
                <a:gd name="T8" fmla="*/ 6 w 29"/>
                <a:gd name="T9" fmla="*/ 5 h 50"/>
                <a:gd name="T10" fmla="*/ 6 w 29"/>
                <a:gd name="T11" fmla="*/ 22 h 50"/>
                <a:gd name="T12" fmla="*/ 24 w 29"/>
                <a:gd name="T13" fmla="*/ 22 h 50"/>
                <a:gd name="T14" fmla="*/ 24 w 29"/>
                <a:gd name="T15" fmla="*/ 27 h 50"/>
                <a:gd name="T16" fmla="*/ 6 w 29"/>
                <a:gd name="T17" fmla="*/ 27 h 50"/>
                <a:gd name="T18" fmla="*/ 6 w 29"/>
                <a:gd name="T19" fmla="*/ 45 h 50"/>
                <a:gd name="T20" fmla="*/ 29 w 29"/>
                <a:gd name="T21" fmla="*/ 45 h 50"/>
                <a:gd name="T22" fmla="*/ 29 w 29"/>
                <a:gd name="T23" fmla="*/ 50 h 50"/>
                <a:gd name="T24" fmla="*/ 0 w 29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27" y="0"/>
                  </a:lnTo>
                  <a:lnTo>
                    <a:pt x="27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4" y="22"/>
                  </a:lnTo>
                  <a:lnTo>
                    <a:pt x="24" y="27"/>
                  </a:lnTo>
                  <a:lnTo>
                    <a:pt x="6" y="27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99">
              <a:extLst>
                <a:ext uri="{FF2B5EF4-FFF2-40B4-BE49-F238E27FC236}">
                  <a16:creationId xmlns:a16="http://schemas.microsoft.com/office/drawing/2014/main" xmlns="" id="{9F7D5FFA-CCAB-4022-99AD-3D31A10A15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1818" y="6187007"/>
              <a:ext cx="32407" cy="42641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7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00">
              <a:extLst>
                <a:ext uri="{FF2B5EF4-FFF2-40B4-BE49-F238E27FC236}">
                  <a16:creationId xmlns:a16="http://schemas.microsoft.com/office/drawing/2014/main" xmlns="" id="{BC615944-13A1-44B9-A530-1E6F83AE1B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3606" y="6186154"/>
              <a:ext cx="34113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01">
              <a:extLst>
                <a:ext uri="{FF2B5EF4-FFF2-40B4-BE49-F238E27FC236}">
                  <a16:creationId xmlns:a16="http://schemas.microsoft.com/office/drawing/2014/main" xmlns="" id="{22FAF998-3E9D-4AF2-8D28-4264535329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3606" y="6186154"/>
              <a:ext cx="34113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02">
              <a:extLst>
                <a:ext uri="{FF2B5EF4-FFF2-40B4-BE49-F238E27FC236}">
                  <a16:creationId xmlns:a16="http://schemas.microsoft.com/office/drawing/2014/main" xmlns="" id="{180A6DC9-5077-4D8E-A1C2-43E7E725E0F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7100" y="6187007"/>
              <a:ext cx="23879" cy="42641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03">
              <a:extLst>
                <a:ext uri="{FF2B5EF4-FFF2-40B4-BE49-F238E27FC236}">
                  <a16:creationId xmlns:a16="http://schemas.microsoft.com/office/drawing/2014/main" xmlns="" id="{52957389-96D4-48D0-935A-D598620CD0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53153" y="6187007"/>
              <a:ext cx="37524" cy="42641"/>
            </a:xfrm>
            <a:custGeom>
              <a:avLst/>
              <a:gdLst>
                <a:gd name="T0" fmla="*/ 0 w 44"/>
                <a:gd name="T1" fmla="*/ 50 h 50"/>
                <a:gd name="T2" fmla="*/ 20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8 w 44"/>
                <a:gd name="T9" fmla="*/ 50 h 50"/>
                <a:gd name="T10" fmla="*/ 33 w 44"/>
                <a:gd name="T11" fmla="*/ 37 h 50"/>
                <a:gd name="T12" fmla="*/ 11 w 44"/>
                <a:gd name="T13" fmla="*/ 37 h 50"/>
                <a:gd name="T14" fmla="*/ 7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8" y="50"/>
                  </a:lnTo>
                  <a:lnTo>
                    <a:pt x="33" y="37"/>
                  </a:lnTo>
                  <a:lnTo>
                    <a:pt x="11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04">
              <a:extLst>
                <a:ext uri="{FF2B5EF4-FFF2-40B4-BE49-F238E27FC236}">
                  <a16:creationId xmlns:a16="http://schemas.microsoft.com/office/drawing/2014/main" xmlns="" id="{3D8D1EA3-0136-4883-AE7B-8CC87B8580D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7500" y="6187007"/>
              <a:ext cx="32407" cy="42641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9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05">
              <a:extLst>
                <a:ext uri="{FF2B5EF4-FFF2-40B4-BE49-F238E27FC236}">
                  <a16:creationId xmlns:a16="http://schemas.microsoft.com/office/drawing/2014/main" xmlns="" id="{1649C710-720A-4745-9C1C-375ECF356D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42700" y="6187007"/>
              <a:ext cx="33260" cy="42641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06">
              <a:extLst>
                <a:ext uri="{FF2B5EF4-FFF2-40B4-BE49-F238E27FC236}">
                  <a16:creationId xmlns:a16="http://schemas.microsoft.com/office/drawing/2014/main" xmlns="" id="{144E2B54-3AF6-4A23-9152-DB4D7AC251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42700" y="6187007"/>
              <a:ext cx="33260" cy="42641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07">
              <a:extLst>
                <a:ext uri="{FF2B5EF4-FFF2-40B4-BE49-F238E27FC236}">
                  <a16:creationId xmlns:a16="http://schemas.microsoft.com/office/drawing/2014/main" xmlns="" id="{A6A2EA59-2AC2-4C14-91B3-BBEF2BD0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4956" y="6187007"/>
              <a:ext cx="23879" cy="42641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7 w 28"/>
                <a:gd name="T5" fmla="*/ 0 h 50"/>
                <a:gd name="T6" fmla="*/ 7 w 28"/>
                <a:gd name="T7" fmla="*/ 45 h 50"/>
                <a:gd name="T8" fmla="*/ 28 w 28"/>
                <a:gd name="T9" fmla="*/ 45 h 50"/>
                <a:gd name="T10" fmla="*/ 28 w 28"/>
                <a:gd name="T11" fmla="*/ 50 h 50"/>
                <a:gd name="T12" fmla="*/ 0 w 28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08">
              <a:extLst>
                <a:ext uri="{FF2B5EF4-FFF2-40B4-BE49-F238E27FC236}">
                  <a16:creationId xmlns:a16="http://schemas.microsoft.com/office/drawing/2014/main" xmlns="" id="{684F59C7-75B0-448D-B49A-8E020E52C7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32246" y="6187007"/>
              <a:ext cx="38377" cy="42641"/>
            </a:xfrm>
            <a:custGeom>
              <a:avLst/>
              <a:gdLst>
                <a:gd name="T0" fmla="*/ 0 w 45"/>
                <a:gd name="T1" fmla="*/ 50 h 50"/>
                <a:gd name="T2" fmla="*/ 19 w 45"/>
                <a:gd name="T3" fmla="*/ 0 h 50"/>
                <a:gd name="T4" fmla="*/ 26 w 45"/>
                <a:gd name="T5" fmla="*/ 0 h 50"/>
                <a:gd name="T6" fmla="*/ 45 w 45"/>
                <a:gd name="T7" fmla="*/ 50 h 50"/>
                <a:gd name="T8" fmla="*/ 37 w 45"/>
                <a:gd name="T9" fmla="*/ 50 h 50"/>
                <a:gd name="T10" fmla="*/ 32 w 45"/>
                <a:gd name="T11" fmla="*/ 37 h 50"/>
                <a:gd name="T12" fmla="*/ 11 w 45"/>
                <a:gd name="T13" fmla="*/ 37 h 50"/>
                <a:gd name="T14" fmla="*/ 6 w 45"/>
                <a:gd name="T15" fmla="*/ 50 h 50"/>
                <a:gd name="T16" fmla="*/ 0 w 45"/>
                <a:gd name="T17" fmla="*/ 50 h 50"/>
                <a:gd name="T18" fmla="*/ 0 w 45"/>
                <a:gd name="T19" fmla="*/ 50 h 50"/>
                <a:gd name="T20" fmla="*/ 13 w 45"/>
                <a:gd name="T21" fmla="*/ 30 h 50"/>
                <a:gd name="T22" fmla="*/ 31 w 45"/>
                <a:gd name="T23" fmla="*/ 30 h 50"/>
                <a:gd name="T24" fmla="*/ 22 w 45"/>
                <a:gd name="T25" fmla="*/ 10 h 50"/>
                <a:gd name="T26" fmla="*/ 13 w 45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5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31" y="30"/>
                  </a:lnTo>
                  <a:lnTo>
                    <a:pt x="22" y="10"/>
                  </a:lnTo>
                  <a:lnTo>
                    <a:pt x="1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09">
              <a:extLst>
                <a:ext uri="{FF2B5EF4-FFF2-40B4-BE49-F238E27FC236}">
                  <a16:creationId xmlns:a16="http://schemas.microsoft.com/office/drawing/2014/main" xmlns="" id="{E80B67FD-FFED-4510-BA08-F5D4024C68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2329" y="6187007"/>
              <a:ext cx="48611" cy="42641"/>
            </a:xfrm>
            <a:custGeom>
              <a:avLst/>
              <a:gdLst>
                <a:gd name="T0" fmla="*/ 13 w 57"/>
                <a:gd name="T1" fmla="*/ 50 h 50"/>
                <a:gd name="T2" fmla="*/ 0 w 57"/>
                <a:gd name="T3" fmla="*/ 0 h 50"/>
                <a:gd name="T4" fmla="*/ 7 w 57"/>
                <a:gd name="T5" fmla="*/ 0 h 50"/>
                <a:gd name="T6" fmla="*/ 16 w 57"/>
                <a:gd name="T7" fmla="*/ 40 h 50"/>
                <a:gd name="T8" fmla="*/ 26 w 57"/>
                <a:gd name="T9" fmla="*/ 0 h 50"/>
                <a:gd name="T10" fmla="*/ 33 w 57"/>
                <a:gd name="T11" fmla="*/ 0 h 50"/>
                <a:gd name="T12" fmla="*/ 41 w 57"/>
                <a:gd name="T13" fmla="*/ 38 h 50"/>
                <a:gd name="T14" fmla="*/ 52 w 57"/>
                <a:gd name="T15" fmla="*/ 0 h 50"/>
                <a:gd name="T16" fmla="*/ 57 w 57"/>
                <a:gd name="T17" fmla="*/ 0 h 50"/>
                <a:gd name="T18" fmla="*/ 44 w 57"/>
                <a:gd name="T19" fmla="*/ 50 h 50"/>
                <a:gd name="T20" fmla="*/ 36 w 57"/>
                <a:gd name="T21" fmla="*/ 50 h 50"/>
                <a:gd name="T22" fmla="*/ 28 w 57"/>
                <a:gd name="T23" fmla="*/ 12 h 50"/>
                <a:gd name="T24" fmla="*/ 20 w 57"/>
                <a:gd name="T25" fmla="*/ 50 h 50"/>
                <a:gd name="T26" fmla="*/ 13 w 57"/>
                <a:gd name="T2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50">
                  <a:moveTo>
                    <a:pt x="13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6" y="40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41" y="38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44" y="50"/>
                  </a:lnTo>
                  <a:lnTo>
                    <a:pt x="36" y="50"/>
                  </a:lnTo>
                  <a:lnTo>
                    <a:pt x="28" y="12"/>
                  </a:lnTo>
                  <a:lnTo>
                    <a:pt x="20" y="50"/>
                  </a:lnTo>
                  <a:lnTo>
                    <a:pt x="13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1" name="矩形 140">
            <a:extLst>
              <a:ext uri="{FF2B5EF4-FFF2-40B4-BE49-F238E27FC236}">
                <a16:creationId xmlns:a16="http://schemas.microsoft.com/office/drawing/2014/main" xmlns="" id="{C1E3A602-6069-48D1-BEBB-98C7EE94DA9D}"/>
              </a:ext>
            </a:extLst>
          </p:cNvPr>
          <p:cNvSpPr/>
          <p:nvPr/>
        </p:nvSpPr>
        <p:spPr>
          <a:xfrm>
            <a:off x="416940" y="754143"/>
            <a:ext cx="975576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b="1" spc="100" dirty="0">
                <a:latin typeface="+mj-ea"/>
                <a:ea typeface="+mj-ea"/>
              </a:rPr>
              <a:t>输入您的标题</a:t>
            </a:r>
            <a:endParaRPr kumimoji="0" lang="zh-CN" altLang="en-US" sz="2200" b="1" i="0" u="none" strike="noStrike" kern="1200" cap="none" spc="10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2AA8D65-6A07-4763-9D4B-1680F2B3ECB7}"/>
              </a:ext>
            </a:extLst>
          </p:cNvPr>
          <p:cNvSpPr/>
          <p:nvPr/>
        </p:nvSpPr>
        <p:spPr>
          <a:xfrm>
            <a:off x="233819" y="842583"/>
            <a:ext cx="189772" cy="270979"/>
          </a:xfrm>
          <a:custGeom>
            <a:avLst/>
            <a:gdLst>
              <a:gd name="connsiteX0" fmla="*/ 0 w 457200"/>
              <a:gd name="connsiteY0" fmla="*/ 0 h 342900"/>
              <a:gd name="connsiteX1" fmla="*/ 457200 w 457200"/>
              <a:gd name="connsiteY1" fmla="*/ 0 h 342900"/>
              <a:gd name="connsiteX2" fmla="*/ 457200 w 457200"/>
              <a:gd name="connsiteY2" fmla="*/ 342900 h 342900"/>
              <a:gd name="connsiteX3" fmla="*/ 0 w 457200"/>
              <a:gd name="connsiteY3" fmla="*/ 342900 h 342900"/>
              <a:gd name="connsiteX4" fmla="*/ 0 w 457200"/>
              <a:gd name="connsiteY4" fmla="*/ 0 h 342900"/>
              <a:gd name="connsiteX0" fmla="*/ 0 w 457200"/>
              <a:gd name="connsiteY0" fmla="*/ 0 h 342900"/>
              <a:gd name="connsiteX1" fmla="*/ 457200 w 457200"/>
              <a:gd name="connsiteY1" fmla="*/ 0 h 342900"/>
              <a:gd name="connsiteX2" fmla="*/ 457200 w 457200"/>
              <a:gd name="connsiteY2" fmla="*/ 178594 h 342900"/>
              <a:gd name="connsiteX3" fmla="*/ 457200 w 457200"/>
              <a:gd name="connsiteY3" fmla="*/ 342900 h 342900"/>
              <a:gd name="connsiteX4" fmla="*/ 0 w 457200"/>
              <a:gd name="connsiteY4" fmla="*/ 342900 h 342900"/>
              <a:gd name="connsiteX5" fmla="*/ 0 w 457200"/>
              <a:gd name="connsiteY5" fmla="*/ 0 h 342900"/>
              <a:gd name="connsiteX0" fmla="*/ 0 w 457200"/>
              <a:gd name="connsiteY0" fmla="*/ 0 h 342900"/>
              <a:gd name="connsiteX1" fmla="*/ 457200 w 457200"/>
              <a:gd name="connsiteY1" fmla="*/ 0 h 342900"/>
              <a:gd name="connsiteX2" fmla="*/ 344090 w 457200"/>
              <a:gd name="connsiteY2" fmla="*/ 175022 h 342900"/>
              <a:gd name="connsiteX3" fmla="*/ 457200 w 457200"/>
              <a:gd name="connsiteY3" fmla="*/ 342900 h 342900"/>
              <a:gd name="connsiteX4" fmla="*/ 0 w 457200"/>
              <a:gd name="connsiteY4" fmla="*/ 342900 h 342900"/>
              <a:gd name="connsiteX5" fmla="*/ 0 w 457200"/>
              <a:gd name="connsiteY5" fmla="*/ 0 h 342900"/>
              <a:gd name="connsiteX0" fmla="*/ 0 w 457200"/>
              <a:gd name="connsiteY0" fmla="*/ 0 h 342900"/>
              <a:gd name="connsiteX1" fmla="*/ 457200 w 457200"/>
              <a:gd name="connsiteY1" fmla="*/ 0 h 342900"/>
              <a:gd name="connsiteX2" fmla="*/ 301297 w 457200"/>
              <a:gd name="connsiteY2" fmla="*/ 173831 h 342900"/>
              <a:gd name="connsiteX3" fmla="*/ 457200 w 457200"/>
              <a:gd name="connsiteY3" fmla="*/ 342900 h 342900"/>
              <a:gd name="connsiteX4" fmla="*/ 0 w 457200"/>
              <a:gd name="connsiteY4" fmla="*/ 342900 h 342900"/>
              <a:gd name="connsiteX5" fmla="*/ 0 w 457200"/>
              <a:gd name="connsiteY5" fmla="*/ 0 h 342900"/>
              <a:gd name="connsiteX0" fmla="*/ 0 w 457200"/>
              <a:gd name="connsiteY0" fmla="*/ 0 h 342900"/>
              <a:gd name="connsiteX1" fmla="*/ 457200 w 457200"/>
              <a:gd name="connsiteY1" fmla="*/ 0 h 342900"/>
              <a:gd name="connsiteX2" fmla="*/ 272614 w 457200"/>
              <a:gd name="connsiteY2" fmla="*/ 170818 h 342900"/>
              <a:gd name="connsiteX3" fmla="*/ 457200 w 457200"/>
              <a:gd name="connsiteY3" fmla="*/ 342900 h 342900"/>
              <a:gd name="connsiteX4" fmla="*/ 0 w 457200"/>
              <a:gd name="connsiteY4" fmla="*/ 342900 h 342900"/>
              <a:gd name="connsiteX5" fmla="*/ 0 w 457200"/>
              <a:gd name="connsiteY5" fmla="*/ 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7200" h="342900">
                <a:moveTo>
                  <a:pt x="0" y="0"/>
                </a:moveTo>
                <a:lnTo>
                  <a:pt x="457200" y="0"/>
                </a:lnTo>
                <a:lnTo>
                  <a:pt x="272614" y="170818"/>
                </a:lnTo>
                <a:lnTo>
                  <a:pt x="457200" y="342900"/>
                </a:lnTo>
                <a:lnTo>
                  <a:pt x="0" y="34290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xmlns="" id="{4517657F-F51C-42F2-A2D5-3F22D5744F17}"/>
              </a:ext>
            </a:extLst>
          </p:cNvPr>
          <p:cNvSpPr txBox="1"/>
          <p:nvPr/>
        </p:nvSpPr>
        <p:spPr>
          <a:xfrm>
            <a:off x="734492" y="2258791"/>
            <a:ext cx="864339" cy="22313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3900" dirty="0">
                <a:gradFill>
                  <a:gsLst>
                    <a:gs pos="41000">
                      <a:schemeClr val="accent1"/>
                    </a:gs>
                    <a:gs pos="69000">
                      <a:schemeClr val="accent1">
                        <a:lumMod val="100000"/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  <a:ea typeface="+mj-ea"/>
              </a:rPr>
              <a:t>1</a:t>
            </a:r>
            <a:endParaRPr lang="zh-CN" altLang="en-US" sz="13900" dirty="0">
              <a:gradFill>
                <a:gsLst>
                  <a:gs pos="41000">
                    <a:schemeClr val="accent1"/>
                  </a:gs>
                  <a:gs pos="69000">
                    <a:schemeClr val="accent1">
                      <a:lumMod val="100000"/>
                      <a:alpha val="0"/>
                    </a:schemeClr>
                  </a:gs>
                </a:gsLst>
                <a:lin ang="5400000" scaled="1"/>
              </a:gra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xmlns="" id="{6D3E2415-924A-4995-AAFB-7D68F3F47302}"/>
              </a:ext>
            </a:extLst>
          </p:cNvPr>
          <p:cNvSpPr txBox="1"/>
          <p:nvPr/>
        </p:nvSpPr>
        <p:spPr>
          <a:xfrm>
            <a:off x="676232" y="4800990"/>
            <a:ext cx="1130438" cy="22313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3900" dirty="0">
                <a:gradFill>
                  <a:gsLst>
                    <a:gs pos="41000">
                      <a:schemeClr val="accent1"/>
                    </a:gs>
                    <a:gs pos="69000">
                      <a:schemeClr val="accent1">
                        <a:lumMod val="100000"/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  <a:ea typeface="+mj-ea"/>
              </a:rPr>
              <a:t>3</a:t>
            </a:r>
            <a:endParaRPr lang="zh-CN" altLang="en-US" sz="13900" dirty="0">
              <a:gradFill>
                <a:gsLst>
                  <a:gs pos="41000">
                    <a:schemeClr val="accent1"/>
                  </a:gs>
                  <a:gs pos="69000">
                    <a:schemeClr val="accent1">
                      <a:lumMod val="100000"/>
                      <a:alpha val="0"/>
                    </a:schemeClr>
                  </a:gs>
                </a:gsLst>
                <a:lin ang="5400000" scaled="1"/>
              </a:gra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xmlns="" id="{05053317-C768-4C2A-B606-A7D7AFEC7119}"/>
              </a:ext>
            </a:extLst>
          </p:cNvPr>
          <p:cNvSpPr txBox="1"/>
          <p:nvPr/>
        </p:nvSpPr>
        <p:spPr>
          <a:xfrm>
            <a:off x="6217415" y="2258889"/>
            <a:ext cx="1079142" cy="22313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3900" dirty="0">
                <a:gradFill>
                  <a:gsLst>
                    <a:gs pos="41000">
                      <a:schemeClr val="accent1"/>
                    </a:gs>
                    <a:gs pos="69000">
                      <a:schemeClr val="accent1">
                        <a:lumMod val="100000"/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  <a:ea typeface="+mj-ea"/>
              </a:rPr>
              <a:t>2</a:t>
            </a:r>
            <a:endParaRPr lang="zh-CN" altLang="en-US" sz="13900" dirty="0">
              <a:gradFill>
                <a:gsLst>
                  <a:gs pos="41000">
                    <a:schemeClr val="accent1"/>
                  </a:gs>
                  <a:gs pos="69000">
                    <a:schemeClr val="accent1">
                      <a:lumMod val="100000"/>
                      <a:alpha val="0"/>
                    </a:schemeClr>
                  </a:gs>
                </a:gsLst>
                <a:lin ang="5400000" scaled="1"/>
              </a:gra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xmlns="" id="{96B28C16-31DD-400E-B43F-22274EC4AE96}"/>
              </a:ext>
            </a:extLst>
          </p:cNvPr>
          <p:cNvSpPr txBox="1"/>
          <p:nvPr/>
        </p:nvSpPr>
        <p:spPr>
          <a:xfrm>
            <a:off x="6259364" y="4824556"/>
            <a:ext cx="1074333" cy="22313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3900" dirty="0">
                <a:gradFill>
                  <a:gsLst>
                    <a:gs pos="41000">
                      <a:schemeClr val="accent1"/>
                    </a:gs>
                    <a:gs pos="69000">
                      <a:schemeClr val="accent1">
                        <a:lumMod val="100000"/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  <a:ea typeface="+mj-ea"/>
              </a:rPr>
              <a:t>4</a:t>
            </a:r>
            <a:endParaRPr lang="zh-CN" altLang="en-US" sz="13900" dirty="0">
              <a:gradFill>
                <a:gsLst>
                  <a:gs pos="41000">
                    <a:schemeClr val="accent1"/>
                  </a:gs>
                  <a:gs pos="69000">
                    <a:schemeClr val="accent1">
                      <a:lumMod val="100000"/>
                      <a:alpha val="0"/>
                    </a:schemeClr>
                  </a:gs>
                </a:gsLst>
                <a:lin ang="5400000" scaled="1"/>
              </a:gradFill>
              <a:latin typeface="Impact" panose="020B0806030902050204" pitchFamily="34" charset="0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05874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4" name="组合 353">
            <a:extLst>
              <a:ext uri="{FF2B5EF4-FFF2-40B4-BE49-F238E27FC236}">
                <a16:creationId xmlns:a16="http://schemas.microsoft.com/office/drawing/2014/main" xmlns="" id="{6B38D021-F431-40A4-B126-5442B54C63C4}"/>
              </a:ext>
            </a:extLst>
          </p:cNvPr>
          <p:cNvGrpSpPr/>
          <p:nvPr/>
        </p:nvGrpSpPr>
        <p:grpSpPr>
          <a:xfrm>
            <a:off x="0" y="4502152"/>
            <a:ext cx="5607050" cy="1454148"/>
            <a:chOff x="6121400" y="114302"/>
            <a:chExt cx="6731000" cy="1454148"/>
          </a:xfrm>
        </p:grpSpPr>
        <p:cxnSp>
          <p:nvCxnSpPr>
            <p:cNvPr id="355" name="直接连接符 354">
              <a:extLst>
                <a:ext uri="{FF2B5EF4-FFF2-40B4-BE49-F238E27FC236}">
                  <a16:creationId xmlns:a16="http://schemas.microsoft.com/office/drawing/2014/main" xmlns="" id="{92DD6B87-BC47-4E01-AC93-33B855E6B3D7}"/>
                </a:ext>
              </a:extLst>
            </p:cNvPr>
            <p:cNvCxnSpPr/>
            <p:nvPr/>
          </p:nvCxnSpPr>
          <p:spPr>
            <a:xfrm>
              <a:off x="6121400" y="19050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6" name="直接连接符 355">
              <a:extLst>
                <a:ext uri="{FF2B5EF4-FFF2-40B4-BE49-F238E27FC236}">
                  <a16:creationId xmlns:a16="http://schemas.microsoft.com/office/drawing/2014/main" xmlns="" id="{B0BB1194-9B04-4E08-B252-8FF5837B025E}"/>
                </a:ext>
              </a:extLst>
            </p:cNvPr>
            <p:cNvCxnSpPr>
              <a:cxnSpLocks/>
              <a:endCxn id="7" idx="1"/>
            </p:cNvCxnSpPr>
            <p:nvPr/>
          </p:nvCxnSpPr>
          <p:spPr>
            <a:xfrm>
              <a:off x="6121400" y="114302"/>
              <a:ext cx="4324155" cy="12044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7" name="直接连接符 356">
              <a:extLst>
                <a:ext uri="{FF2B5EF4-FFF2-40B4-BE49-F238E27FC236}">
                  <a16:creationId xmlns:a16="http://schemas.microsoft.com/office/drawing/2014/main" xmlns="" id="{9EBB20EC-69E4-47BD-8EA3-28CB094F6F07}"/>
                </a:ext>
              </a:extLst>
            </p:cNvPr>
            <p:cNvCxnSpPr/>
            <p:nvPr/>
          </p:nvCxnSpPr>
          <p:spPr>
            <a:xfrm>
              <a:off x="6121400" y="58420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8" name="直接连接符 357">
              <a:extLst>
                <a:ext uri="{FF2B5EF4-FFF2-40B4-BE49-F238E27FC236}">
                  <a16:creationId xmlns:a16="http://schemas.microsoft.com/office/drawing/2014/main" xmlns="" id="{D6753AA1-89E2-44C9-8DB1-72C6CF740235}"/>
                </a:ext>
              </a:extLst>
            </p:cNvPr>
            <p:cNvCxnSpPr/>
            <p:nvPr/>
          </p:nvCxnSpPr>
          <p:spPr>
            <a:xfrm>
              <a:off x="6121400" y="78105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9" name="直接连接符 358">
              <a:extLst>
                <a:ext uri="{FF2B5EF4-FFF2-40B4-BE49-F238E27FC236}">
                  <a16:creationId xmlns:a16="http://schemas.microsoft.com/office/drawing/2014/main" xmlns="" id="{03701774-0222-4EBA-B47A-448AB81EF3DB}"/>
                </a:ext>
              </a:extLst>
            </p:cNvPr>
            <p:cNvCxnSpPr/>
            <p:nvPr/>
          </p:nvCxnSpPr>
          <p:spPr>
            <a:xfrm>
              <a:off x="6121400" y="97790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0" name="直接连接符 359">
              <a:extLst>
                <a:ext uri="{FF2B5EF4-FFF2-40B4-BE49-F238E27FC236}">
                  <a16:creationId xmlns:a16="http://schemas.microsoft.com/office/drawing/2014/main" xmlns="" id="{9A9A9BE4-F585-4514-A7CE-AB4CAA144ED5}"/>
                </a:ext>
              </a:extLst>
            </p:cNvPr>
            <p:cNvCxnSpPr/>
            <p:nvPr/>
          </p:nvCxnSpPr>
          <p:spPr>
            <a:xfrm>
              <a:off x="6121400" y="117475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1" name="直接连接符 360">
              <a:extLst>
                <a:ext uri="{FF2B5EF4-FFF2-40B4-BE49-F238E27FC236}">
                  <a16:creationId xmlns:a16="http://schemas.microsoft.com/office/drawing/2014/main" xmlns="" id="{6F656A5E-0AF5-4476-98D5-877C1B8BFC6A}"/>
                </a:ext>
              </a:extLst>
            </p:cNvPr>
            <p:cNvCxnSpPr/>
            <p:nvPr/>
          </p:nvCxnSpPr>
          <p:spPr>
            <a:xfrm>
              <a:off x="6121400" y="137160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2" name="直接连接符 361">
              <a:extLst>
                <a:ext uri="{FF2B5EF4-FFF2-40B4-BE49-F238E27FC236}">
                  <a16:creationId xmlns:a16="http://schemas.microsoft.com/office/drawing/2014/main" xmlns="" id="{8A0B6D52-A050-49DC-BECE-F7E406747DFE}"/>
                </a:ext>
              </a:extLst>
            </p:cNvPr>
            <p:cNvCxnSpPr/>
            <p:nvPr/>
          </p:nvCxnSpPr>
          <p:spPr>
            <a:xfrm>
              <a:off x="6121400" y="156845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3" name="组合 362">
            <a:extLst>
              <a:ext uri="{FF2B5EF4-FFF2-40B4-BE49-F238E27FC236}">
                <a16:creationId xmlns:a16="http://schemas.microsoft.com/office/drawing/2014/main" xmlns="" id="{B47A512A-8115-4338-B0F0-54AC71E66508}"/>
              </a:ext>
            </a:extLst>
          </p:cNvPr>
          <p:cNvGrpSpPr/>
          <p:nvPr/>
        </p:nvGrpSpPr>
        <p:grpSpPr>
          <a:xfrm>
            <a:off x="6521450" y="4578350"/>
            <a:ext cx="5670550" cy="1377950"/>
            <a:chOff x="6121400" y="190500"/>
            <a:chExt cx="6731000" cy="1377950"/>
          </a:xfrm>
        </p:grpSpPr>
        <p:cxnSp>
          <p:nvCxnSpPr>
            <p:cNvPr id="364" name="直接连接符 363">
              <a:extLst>
                <a:ext uri="{FF2B5EF4-FFF2-40B4-BE49-F238E27FC236}">
                  <a16:creationId xmlns:a16="http://schemas.microsoft.com/office/drawing/2014/main" xmlns="" id="{F97478E2-887C-4C10-9474-AC5A066B859D}"/>
                </a:ext>
              </a:extLst>
            </p:cNvPr>
            <p:cNvCxnSpPr/>
            <p:nvPr/>
          </p:nvCxnSpPr>
          <p:spPr>
            <a:xfrm>
              <a:off x="6121400" y="19050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5" name="直接连接符 364">
              <a:extLst>
                <a:ext uri="{FF2B5EF4-FFF2-40B4-BE49-F238E27FC236}">
                  <a16:creationId xmlns:a16="http://schemas.microsoft.com/office/drawing/2014/main" xmlns="" id="{AAD21606-F7D2-467E-B5D7-F3C4F225BBB6}"/>
                </a:ext>
              </a:extLst>
            </p:cNvPr>
            <p:cNvCxnSpPr>
              <a:cxnSpLocks/>
            </p:cNvCxnSpPr>
            <p:nvPr/>
          </p:nvCxnSpPr>
          <p:spPr>
            <a:xfrm>
              <a:off x="8981133" y="387350"/>
              <a:ext cx="3871267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6" name="直接连接符 365">
              <a:extLst>
                <a:ext uri="{FF2B5EF4-FFF2-40B4-BE49-F238E27FC236}">
                  <a16:creationId xmlns:a16="http://schemas.microsoft.com/office/drawing/2014/main" xmlns="" id="{B2CCDB54-CB0C-4715-A16A-237A07CBFD0B}"/>
                </a:ext>
              </a:extLst>
            </p:cNvPr>
            <p:cNvCxnSpPr/>
            <p:nvPr/>
          </p:nvCxnSpPr>
          <p:spPr>
            <a:xfrm>
              <a:off x="6121400" y="58420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7" name="直接连接符 366">
              <a:extLst>
                <a:ext uri="{FF2B5EF4-FFF2-40B4-BE49-F238E27FC236}">
                  <a16:creationId xmlns:a16="http://schemas.microsoft.com/office/drawing/2014/main" xmlns="" id="{969C99F9-0209-4F99-A007-B23E054ECDA9}"/>
                </a:ext>
              </a:extLst>
            </p:cNvPr>
            <p:cNvCxnSpPr/>
            <p:nvPr/>
          </p:nvCxnSpPr>
          <p:spPr>
            <a:xfrm>
              <a:off x="6121400" y="78105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8" name="直接连接符 367">
              <a:extLst>
                <a:ext uri="{FF2B5EF4-FFF2-40B4-BE49-F238E27FC236}">
                  <a16:creationId xmlns:a16="http://schemas.microsoft.com/office/drawing/2014/main" xmlns="" id="{D253E681-B4D8-404A-B71E-293D1EC23E40}"/>
                </a:ext>
              </a:extLst>
            </p:cNvPr>
            <p:cNvCxnSpPr/>
            <p:nvPr/>
          </p:nvCxnSpPr>
          <p:spPr>
            <a:xfrm>
              <a:off x="6121400" y="97790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9" name="直接连接符 368">
              <a:extLst>
                <a:ext uri="{FF2B5EF4-FFF2-40B4-BE49-F238E27FC236}">
                  <a16:creationId xmlns:a16="http://schemas.microsoft.com/office/drawing/2014/main" xmlns="" id="{293E8674-B63E-4F7E-A787-56381DA818AC}"/>
                </a:ext>
              </a:extLst>
            </p:cNvPr>
            <p:cNvCxnSpPr/>
            <p:nvPr/>
          </p:nvCxnSpPr>
          <p:spPr>
            <a:xfrm>
              <a:off x="6121400" y="117475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0" name="直接连接符 369">
              <a:extLst>
                <a:ext uri="{FF2B5EF4-FFF2-40B4-BE49-F238E27FC236}">
                  <a16:creationId xmlns:a16="http://schemas.microsoft.com/office/drawing/2014/main" xmlns="" id="{71D1C5E4-C136-41E8-9093-758F2EDEC652}"/>
                </a:ext>
              </a:extLst>
            </p:cNvPr>
            <p:cNvCxnSpPr/>
            <p:nvPr/>
          </p:nvCxnSpPr>
          <p:spPr>
            <a:xfrm>
              <a:off x="6121400" y="137160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1" name="直接连接符 370">
              <a:extLst>
                <a:ext uri="{FF2B5EF4-FFF2-40B4-BE49-F238E27FC236}">
                  <a16:creationId xmlns:a16="http://schemas.microsoft.com/office/drawing/2014/main" xmlns="" id="{A0BBD5AB-690E-406B-A263-07FC75B2308D}"/>
                </a:ext>
              </a:extLst>
            </p:cNvPr>
            <p:cNvCxnSpPr/>
            <p:nvPr/>
          </p:nvCxnSpPr>
          <p:spPr>
            <a:xfrm>
              <a:off x="6121400" y="156845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4" name="组合 343">
            <a:extLst>
              <a:ext uri="{FF2B5EF4-FFF2-40B4-BE49-F238E27FC236}">
                <a16:creationId xmlns:a16="http://schemas.microsoft.com/office/drawing/2014/main" xmlns="" id="{BBB0428E-6372-40EB-831D-D6EE00FEE4DC}"/>
              </a:ext>
            </a:extLst>
          </p:cNvPr>
          <p:cNvGrpSpPr/>
          <p:nvPr/>
        </p:nvGrpSpPr>
        <p:grpSpPr>
          <a:xfrm>
            <a:off x="0" y="164193"/>
            <a:ext cx="5607050" cy="1377950"/>
            <a:chOff x="6121400" y="190500"/>
            <a:chExt cx="6731000" cy="1377950"/>
          </a:xfrm>
        </p:grpSpPr>
        <p:cxnSp>
          <p:nvCxnSpPr>
            <p:cNvPr id="336" name="直接连接符 335">
              <a:extLst>
                <a:ext uri="{FF2B5EF4-FFF2-40B4-BE49-F238E27FC236}">
                  <a16:creationId xmlns:a16="http://schemas.microsoft.com/office/drawing/2014/main" xmlns="" id="{B776B7F4-ACB3-43FF-8200-2E912A8488B8}"/>
                </a:ext>
              </a:extLst>
            </p:cNvPr>
            <p:cNvCxnSpPr/>
            <p:nvPr/>
          </p:nvCxnSpPr>
          <p:spPr>
            <a:xfrm>
              <a:off x="6121400" y="19050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7" name="直接连接符 336">
              <a:extLst>
                <a:ext uri="{FF2B5EF4-FFF2-40B4-BE49-F238E27FC236}">
                  <a16:creationId xmlns:a16="http://schemas.microsoft.com/office/drawing/2014/main" xmlns="" id="{AE70FB0F-52C7-43D8-8942-94A88919F910}"/>
                </a:ext>
              </a:extLst>
            </p:cNvPr>
            <p:cNvCxnSpPr/>
            <p:nvPr/>
          </p:nvCxnSpPr>
          <p:spPr>
            <a:xfrm>
              <a:off x="6121400" y="38735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直接连接符 337">
              <a:extLst>
                <a:ext uri="{FF2B5EF4-FFF2-40B4-BE49-F238E27FC236}">
                  <a16:creationId xmlns:a16="http://schemas.microsoft.com/office/drawing/2014/main" xmlns="" id="{F7610B86-3864-4184-8124-8EA3C4CDD928}"/>
                </a:ext>
              </a:extLst>
            </p:cNvPr>
            <p:cNvCxnSpPr/>
            <p:nvPr/>
          </p:nvCxnSpPr>
          <p:spPr>
            <a:xfrm>
              <a:off x="6121400" y="58420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9" name="直接连接符 338">
              <a:extLst>
                <a:ext uri="{FF2B5EF4-FFF2-40B4-BE49-F238E27FC236}">
                  <a16:creationId xmlns:a16="http://schemas.microsoft.com/office/drawing/2014/main" xmlns="" id="{B7716235-7E49-47C5-A885-7FBAA92C5344}"/>
                </a:ext>
              </a:extLst>
            </p:cNvPr>
            <p:cNvCxnSpPr/>
            <p:nvPr/>
          </p:nvCxnSpPr>
          <p:spPr>
            <a:xfrm>
              <a:off x="6121400" y="78105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0" name="直接连接符 339">
              <a:extLst>
                <a:ext uri="{FF2B5EF4-FFF2-40B4-BE49-F238E27FC236}">
                  <a16:creationId xmlns:a16="http://schemas.microsoft.com/office/drawing/2014/main" xmlns="" id="{F853F93D-A0CC-45DB-B853-7D0C67FF1685}"/>
                </a:ext>
              </a:extLst>
            </p:cNvPr>
            <p:cNvCxnSpPr/>
            <p:nvPr/>
          </p:nvCxnSpPr>
          <p:spPr>
            <a:xfrm>
              <a:off x="6121400" y="97790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1" name="直接连接符 340">
              <a:extLst>
                <a:ext uri="{FF2B5EF4-FFF2-40B4-BE49-F238E27FC236}">
                  <a16:creationId xmlns:a16="http://schemas.microsoft.com/office/drawing/2014/main" xmlns="" id="{0F234CCE-C02B-4796-A71E-B65F0569F302}"/>
                </a:ext>
              </a:extLst>
            </p:cNvPr>
            <p:cNvCxnSpPr/>
            <p:nvPr/>
          </p:nvCxnSpPr>
          <p:spPr>
            <a:xfrm>
              <a:off x="6121400" y="117475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2" name="直接连接符 341">
              <a:extLst>
                <a:ext uri="{FF2B5EF4-FFF2-40B4-BE49-F238E27FC236}">
                  <a16:creationId xmlns:a16="http://schemas.microsoft.com/office/drawing/2014/main" xmlns="" id="{A801463C-D6C0-4D34-8A9D-E49AFFB50DDE}"/>
                </a:ext>
              </a:extLst>
            </p:cNvPr>
            <p:cNvCxnSpPr/>
            <p:nvPr/>
          </p:nvCxnSpPr>
          <p:spPr>
            <a:xfrm>
              <a:off x="6121400" y="137160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3" name="直接连接符 342">
              <a:extLst>
                <a:ext uri="{FF2B5EF4-FFF2-40B4-BE49-F238E27FC236}">
                  <a16:creationId xmlns:a16="http://schemas.microsoft.com/office/drawing/2014/main" xmlns="" id="{46BF59FB-16E4-4601-940C-54A454305714}"/>
                </a:ext>
              </a:extLst>
            </p:cNvPr>
            <p:cNvCxnSpPr/>
            <p:nvPr/>
          </p:nvCxnSpPr>
          <p:spPr>
            <a:xfrm>
              <a:off x="6121400" y="156845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双大括号 2">
            <a:extLst>
              <a:ext uri="{FF2B5EF4-FFF2-40B4-BE49-F238E27FC236}">
                <a16:creationId xmlns:a16="http://schemas.microsoft.com/office/drawing/2014/main" xmlns="" id="{C58CD967-B412-4CDB-89D9-89314E2443DB}"/>
              </a:ext>
            </a:extLst>
          </p:cNvPr>
          <p:cNvSpPr/>
          <p:nvPr/>
        </p:nvSpPr>
        <p:spPr>
          <a:xfrm rot="5400000">
            <a:off x="4596492" y="-1706739"/>
            <a:ext cx="2999016" cy="9012374"/>
          </a:xfrm>
          <a:prstGeom prst="bracePair">
            <a:avLst>
              <a:gd name="adj" fmla="val 12304"/>
            </a:avLst>
          </a:prstGeom>
          <a:ln w="203200">
            <a:solidFill>
              <a:srgbClr val="A4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490A26D-4B65-4FA7-BC7B-32D610640B45}"/>
              </a:ext>
            </a:extLst>
          </p:cNvPr>
          <p:cNvSpPr txBox="1"/>
          <p:nvPr/>
        </p:nvSpPr>
        <p:spPr>
          <a:xfrm>
            <a:off x="3048000" y="2248206"/>
            <a:ext cx="60960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accent1"/>
                </a:solidFill>
                <a:latin typeface="+mj-ea"/>
                <a:ea typeface="+mj-ea"/>
              </a:rPr>
              <a:t>感谢您的聆听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273C366F-3406-480F-AE61-B05117830238}"/>
              </a:ext>
            </a:extLst>
          </p:cNvPr>
          <p:cNvSpPr/>
          <p:nvPr/>
        </p:nvSpPr>
        <p:spPr>
          <a:xfrm>
            <a:off x="3602103" y="4314141"/>
            <a:ext cx="18758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defRPr/>
            </a:pPr>
            <a:r>
              <a:rPr lang="en-US" altLang="zh-CN" sz="2000" dirty="0">
                <a:latin typeface="+mj-ea"/>
                <a:ea typeface="+mj-ea"/>
              </a:rPr>
              <a:t>11</a:t>
            </a:r>
            <a:r>
              <a:rPr lang="zh-CN" altLang="en-US" sz="2000" dirty="0">
                <a:latin typeface="+mj-ea"/>
                <a:ea typeface="+mj-ea"/>
              </a:rPr>
              <a:t>级</a:t>
            </a:r>
            <a:r>
              <a:rPr lang="en-US" altLang="zh-CN" sz="2000" dirty="0">
                <a:latin typeface="+mj-ea"/>
                <a:ea typeface="+mj-ea"/>
              </a:rPr>
              <a:t>5</a:t>
            </a:r>
            <a:r>
              <a:rPr lang="zh-CN" altLang="en-US" sz="2000" dirty="0">
                <a:latin typeface="+mj-ea"/>
                <a:ea typeface="+mj-ea"/>
              </a:rPr>
              <a:t>班 </a:t>
            </a:r>
            <a:r>
              <a:rPr lang="en-US" altLang="zh-CN" sz="2000" dirty="0">
                <a:latin typeface="+mj-ea"/>
                <a:ea typeface="+mj-ea"/>
              </a:rPr>
              <a:t>· </a:t>
            </a:r>
            <a:r>
              <a:rPr lang="zh-CN" altLang="en-US" sz="2000" dirty="0">
                <a:latin typeface="+mj-ea"/>
                <a:ea typeface="+mj-ea"/>
              </a:rPr>
              <a:t>小顽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A6DFAB2-2701-4DC5-B842-DDC1A745D00C}"/>
              </a:ext>
            </a:extLst>
          </p:cNvPr>
          <p:cNvSpPr/>
          <p:nvPr/>
        </p:nvSpPr>
        <p:spPr>
          <a:xfrm>
            <a:off x="6585387" y="431414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defRPr/>
            </a:pPr>
            <a:r>
              <a:rPr lang="zh-CN" altLang="en-US" sz="2000" dirty="0">
                <a:latin typeface="+mj-ea"/>
                <a:ea typeface="+mj-ea"/>
              </a:rPr>
              <a:t>指导老师：王教授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5537355-BAA5-4630-A271-50E4D1520201}"/>
              </a:ext>
            </a:extLst>
          </p:cNvPr>
          <p:cNvSpPr/>
          <p:nvPr/>
        </p:nvSpPr>
        <p:spPr>
          <a:xfrm>
            <a:off x="0" y="5422900"/>
            <a:ext cx="12192000" cy="1435100"/>
          </a:xfrm>
          <a:prstGeom prst="rect">
            <a:avLst/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7" name="组合 226">
            <a:extLst>
              <a:ext uri="{FF2B5EF4-FFF2-40B4-BE49-F238E27FC236}">
                <a16:creationId xmlns:a16="http://schemas.microsoft.com/office/drawing/2014/main" xmlns="" id="{1FED40C0-405E-4396-8E4F-A0ECCEE1626C}"/>
              </a:ext>
            </a:extLst>
          </p:cNvPr>
          <p:cNvGrpSpPr/>
          <p:nvPr/>
        </p:nvGrpSpPr>
        <p:grpSpPr>
          <a:xfrm>
            <a:off x="4799266" y="5777707"/>
            <a:ext cx="2480996" cy="555284"/>
            <a:chOff x="5058587" y="5791296"/>
            <a:chExt cx="1962353" cy="439205"/>
          </a:xfrm>
          <a:solidFill>
            <a:schemeClr val="bg1"/>
          </a:solidFill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xmlns="" id="{5796E8A8-FFAF-4C3A-B60E-B137FBAEDF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58587" y="5828820"/>
              <a:ext cx="399123" cy="401681"/>
            </a:xfrm>
            <a:custGeom>
              <a:avLst/>
              <a:gdLst>
                <a:gd name="T0" fmla="*/ 143 w 286"/>
                <a:gd name="T1" fmla="*/ 0 h 286"/>
                <a:gd name="T2" fmla="*/ 0 w 286"/>
                <a:gd name="T3" fmla="*/ 143 h 286"/>
                <a:gd name="T4" fmla="*/ 143 w 286"/>
                <a:gd name="T5" fmla="*/ 286 h 286"/>
                <a:gd name="T6" fmla="*/ 286 w 286"/>
                <a:gd name="T7" fmla="*/ 143 h 286"/>
                <a:gd name="T8" fmla="*/ 143 w 286"/>
                <a:gd name="T9" fmla="*/ 0 h 286"/>
                <a:gd name="T10" fmla="*/ 142 w 286"/>
                <a:gd name="T11" fmla="*/ 279 h 286"/>
                <a:gd name="T12" fmla="*/ 5 w 286"/>
                <a:gd name="T13" fmla="*/ 143 h 286"/>
                <a:gd name="T14" fmla="*/ 142 w 286"/>
                <a:gd name="T15" fmla="*/ 6 h 286"/>
                <a:gd name="T16" fmla="*/ 278 w 286"/>
                <a:gd name="T17" fmla="*/ 143 h 286"/>
                <a:gd name="T18" fmla="*/ 142 w 286"/>
                <a:gd name="T19" fmla="*/ 279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" h="286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6"/>
                    <a:pt x="143" y="286"/>
                  </a:cubicBezTo>
                  <a:cubicBezTo>
                    <a:pt x="222" y="286"/>
                    <a:pt x="286" y="222"/>
                    <a:pt x="286" y="143"/>
                  </a:cubicBezTo>
                  <a:cubicBezTo>
                    <a:pt x="286" y="64"/>
                    <a:pt x="222" y="0"/>
                    <a:pt x="143" y="0"/>
                  </a:cubicBezTo>
                  <a:close/>
                  <a:moveTo>
                    <a:pt x="142" y="279"/>
                  </a:moveTo>
                  <a:cubicBezTo>
                    <a:pt x="66" y="279"/>
                    <a:pt x="5" y="218"/>
                    <a:pt x="5" y="143"/>
                  </a:cubicBezTo>
                  <a:cubicBezTo>
                    <a:pt x="5" y="67"/>
                    <a:pt x="66" y="6"/>
                    <a:pt x="142" y="6"/>
                  </a:cubicBezTo>
                  <a:cubicBezTo>
                    <a:pt x="217" y="6"/>
                    <a:pt x="278" y="67"/>
                    <a:pt x="278" y="143"/>
                  </a:cubicBezTo>
                  <a:cubicBezTo>
                    <a:pt x="278" y="218"/>
                    <a:pt x="217" y="279"/>
                    <a:pt x="142" y="2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xmlns="" id="{D58084D8-7071-43A6-A4DF-2B1E905F26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9908" y="6001944"/>
              <a:ext cx="18762" cy="13645"/>
            </a:xfrm>
            <a:custGeom>
              <a:avLst/>
              <a:gdLst>
                <a:gd name="T0" fmla="*/ 5 w 14"/>
                <a:gd name="T1" fmla="*/ 8 h 10"/>
                <a:gd name="T2" fmla="*/ 4 w 14"/>
                <a:gd name="T3" fmla="*/ 9 h 10"/>
                <a:gd name="T4" fmla="*/ 1 w 14"/>
                <a:gd name="T5" fmla="*/ 7 h 10"/>
                <a:gd name="T6" fmla="*/ 0 w 14"/>
                <a:gd name="T7" fmla="*/ 4 h 10"/>
                <a:gd name="T8" fmla="*/ 1 w 14"/>
                <a:gd name="T9" fmla="*/ 2 h 10"/>
                <a:gd name="T10" fmla="*/ 4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4 w 14"/>
                <a:gd name="T19" fmla="*/ 6 h 10"/>
                <a:gd name="T20" fmla="*/ 12 w 14"/>
                <a:gd name="T21" fmla="*/ 8 h 10"/>
                <a:gd name="T22" fmla="*/ 9 w 14"/>
                <a:gd name="T23" fmla="*/ 10 h 10"/>
                <a:gd name="T24" fmla="*/ 9 w 14"/>
                <a:gd name="T25" fmla="*/ 8 h 10"/>
                <a:gd name="T26" fmla="*/ 12 w 14"/>
                <a:gd name="T27" fmla="*/ 6 h 10"/>
                <a:gd name="T28" fmla="*/ 12 w 14"/>
                <a:gd name="T29" fmla="*/ 4 h 10"/>
                <a:gd name="T30" fmla="*/ 10 w 14"/>
                <a:gd name="T31" fmla="*/ 2 h 10"/>
                <a:gd name="T32" fmla="*/ 8 w 14"/>
                <a:gd name="T33" fmla="*/ 2 h 10"/>
                <a:gd name="T34" fmla="*/ 3 w 14"/>
                <a:gd name="T35" fmla="*/ 2 h 10"/>
                <a:gd name="T36" fmla="*/ 2 w 14"/>
                <a:gd name="T37" fmla="*/ 4 h 10"/>
                <a:gd name="T38" fmla="*/ 2 w 14"/>
                <a:gd name="T39" fmla="*/ 6 h 10"/>
                <a:gd name="T40" fmla="*/ 5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5" y="8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5" y="0"/>
                    <a:pt x="6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4" y="4"/>
                    <a:pt x="14" y="5"/>
                    <a:pt x="14" y="6"/>
                  </a:cubicBezTo>
                  <a:cubicBezTo>
                    <a:pt x="13" y="7"/>
                    <a:pt x="13" y="8"/>
                    <a:pt x="12" y="8"/>
                  </a:cubicBezTo>
                  <a:cubicBezTo>
                    <a:pt x="12" y="9"/>
                    <a:pt x="11" y="9"/>
                    <a:pt x="9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2" y="7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3"/>
                    <a:pt x="11" y="3"/>
                    <a:pt x="10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6" y="1"/>
                    <a:pt x="4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7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xmlns="" id="{15940A04-DD0B-4804-BF83-5414A4E751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9908" y="6017295"/>
              <a:ext cx="17909" cy="12792"/>
            </a:xfrm>
            <a:custGeom>
              <a:avLst/>
              <a:gdLst>
                <a:gd name="T0" fmla="*/ 0 w 21"/>
                <a:gd name="T1" fmla="*/ 0 h 15"/>
                <a:gd name="T2" fmla="*/ 21 w 21"/>
                <a:gd name="T3" fmla="*/ 2 h 15"/>
                <a:gd name="T4" fmla="*/ 21 w 21"/>
                <a:gd name="T5" fmla="*/ 3 h 15"/>
                <a:gd name="T6" fmla="*/ 11 w 21"/>
                <a:gd name="T7" fmla="*/ 3 h 15"/>
                <a:gd name="T8" fmla="*/ 11 w 21"/>
                <a:gd name="T9" fmla="*/ 12 h 15"/>
                <a:gd name="T10" fmla="*/ 21 w 21"/>
                <a:gd name="T11" fmla="*/ 13 h 15"/>
                <a:gd name="T12" fmla="*/ 19 w 21"/>
                <a:gd name="T13" fmla="*/ 15 h 15"/>
                <a:gd name="T14" fmla="*/ 0 w 21"/>
                <a:gd name="T15" fmla="*/ 15 h 15"/>
                <a:gd name="T16" fmla="*/ 0 w 21"/>
                <a:gd name="T17" fmla="*/ 12 h 15"/>
                <a:gd name="T18" fmla="*/ 9 w 21"/>
                <a:gd name="T19" fmla="*/ 12 h 15"/>
                <a:gd name="T20" fmla="*/ 9 w 21"/>
                <a:gd name="T21" fmla="*/ 3 h 15"/>
                <a:gd name="T22" fmla="*/ 0 w 21"/>
                <a:gd name="T23" fmla="*/ 3 h 15"/>
                <a:gd name="T24" fmla="*/ 0 w 2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15">
                  <a:moveTo>
                    <a:pt x="0" y="0"/>
                  </a:moveTo>
                  <a:lnTo>
                    <a:pt x="21" y="2"/>
                  </a:lnTo>
                  <a:lnTo>
                    <a:pt x="21" y="3"/>
                  </a:lnTo>
                  <a:lnTo>
                    <a:pt x="11" y="3"/>
                  </a:lnTo>
                  <a:lnTo>
                    <a:pt x="11" y="12"/>
                  </a:lnTo>
                  <a:lnTo>
                    <a:pt x="21" y="13"/>
                  </a:lnTo>
                  <a:lnTo>
                    <a:pt x="19" y="15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9" y="12"/>
                  </a:lnTo>
                  <a:lnTo>
                    <a:pt x="9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8">
              <a:extLst>
                <a:ext uri="{FF2B5EF4-FFF2-40B4-BE49-F238E27FC236}">
                  <a16:creationId xmlns:a16="http://schemas.microsoft.com/office/drawing/2014/main" xmlns="" id="{0AA81FB8-32B4-4C49-8FD1-86A4F01CAD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9908" y="6034351"/>
              <a:ext cx="17909" cy="85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xmlns="" id="{DA4185C9-87B1-47C9-9F86-3093FE318B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9908" y="6038615"/>
              <a:ext cx="17909" cy="13645"/>
            </a:xfrm>
            <a:custGeom>
              <a:avLst/>
              <a:gdLst>
                <a:gd name="T0" fmla="*/ 0 w 21"/>
                <a:gd name="T1" fmla="*/ 3 h 16"/>
                <a:gd name="T2" fmla="*/ 21 w 21"/>
                <a:gd name="T3" fmla="*/ 0 h 16"/>
                <a:gd name="T4" fmla="*/ 21 w 21"/>
                <a:gd name="T5" fmla="*/ 3 h 16"/>
                <a:gd name="T6" fmla="*/ 4 w 21"/>
                <a:gd name="T7" fmla="*/ 13 h 16"/>
                <a:gd name="T8" fmla="*/ 21 w 21"/>
                <a:gd name="T9" fmla="*/ 11 h 16"/>
                <a:gd name="T10" fmla="*/ 21 w 21"/>
                <a:gd name="T11" fmla="*/ 15 h 16"/>
                <a:gd name="T12" fmla="*/ 1 w 21"/>
                <a:gd name="T13" fmla="*/ 16 h 16"/>
                <a:gd name="T14" fmla="*/ 0 w 21"/>
                <a:gd name="T15" fmla="*/ 15 h 16"/>
                <a:gd name="T16" fmla="*/ 16 w 21"/>
                <a:gd name="T17" fmla="*/ 3 h 16"/>
                <a:gd name="T18" fmla="*/ 0 w 21"/>
                <a:gd name="T19" fmla="*/ 5 h 16"/>
                <a:gd name="T20" fmla="*/ 0 w 21"/>
                <a:gd name="T2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6">
                  <a:moveTo>
                    <a:pt x="0" y="3"/>
                  </a:moveTo>
                  <a:lnTo>
                    <a:pt x="21" y="0"/>
                  </a:lnTo>
                  <a:lnTo>
                    <a:pt x="21" y="3"/>
                  </a:lnTo>
                  <a:lnTo>
                    <a:pt x="4" y="13"/>
                  </a:lnTo>
                  <a:lnTo>
                    <a:pt x="21" y="11"/>
                  </a:lnTo>
                  <a:lnTo>
                    <a:pt x="21" y="15"/>
                  </a:lnTo>
                  <a:lnTo>
                    <a:pt x="1" y="16"/>
                  </a:lnTo>
                  <a:lnTo>
                    <a:pt x="0" y="15"/>
                  </a:lnTo>
                  <a:lnTo>
                    <a:pt x="16" y="3"/>
                  </a:lnTo>
                  <a:lnTo>
                    <a:pt x="0" y="5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xmlns="" id="{02050998-349A-433C-90D8-3CE9AE5EDB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80760" y="6054819"/>
              <a:ext cx="19615" cy="14498"/>
            </a:xfrm>
            <a:custGeom>
              <a:avLst/>
              <a:gdLst>
                <a:gd name="T0" fmla="*/ 0 w 14"/>
                <a:gd name="T1" fmla="*/ 0 h 10"/>
                <a:gd name="T2" fmla="*/ 13 w 14"/>
                <a:gd name="T3" fmla="*/ 2 h 10"/>
                <a:gd name="T4" fmla="*/ 14 w 14"/>
                <a:gd name="T5" fmla="*/ 3 h 10"/>
                <a:gd name="T6" fmla="*/ 2 w 14"/>
                <a:gd name="T7" fmla="*/ 10 h 10"/>
                <a:gd name="T8" fmla="*/ 1 w 14"/>
                <a:gd name="T9" fmla="*/ 8 h 10"/>
                <a:gd name="T10" fmla="*/ 5 w 14"/>
                <a:gd name="T11" fmla="*/ 6 h 10"/>
                <a:gd name="T12" fmla="*/ 4 w 14"/>
                <a:gd name="T13" fmla="*/ 2 h 10"/>
                <a:gd name="T14" fmla="*/ 0 w 14"/>
                <a:gd name="T15" fmla="*/ 2 h 10"/>
                <a:gd name="T16" fmla="*/ 0 w 14"/>
                <a:gd name="T17" fmla="*/ 0 h 10"/>
                <a:gd name="T18" fmla="*/ 6 w 14"/>
                <a:gd name="T19" fmla="*/ 2 h 10"/>
                <a:gd name="T20" fmla="*/ 6 w 14"/>
                <a:gd name="T21" fmla="*/ 6 h 10"/>
                <a:gd name="T22" fmla="*/ 10 w 14"/>
                <a:gd name="T23" fmla="*/ 4 h 10"/>
                <a:gd name="T24" fmla="*/ 12 w 14"/>
                <a:gd name="T25" fmla="*/ 3 h 10"/>
                <a:gd name="T26" fmla="*/ 10 w 14"/>
                <a:gd name="T27" fmla="*/ 3 h 10"/>
                <a:gd name="T28" fmla="*/ 6 w 14"/>
                <a:gd name="T2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6" y="2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2" y="3"/>
                  </a:cubicBezTo>
                  <a:cubicBezTo>
                    <a:pt x="11" y="3"/>
                    <a:pt x="10" y="3"/>
                    <a:pt x="10" y="3"/>
                  </a:cubicBezTo>
                  <a:lnTo>
                    <a:pt x="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xmlns="" id="{34FBBC3F-290A-4545-855E-19C0CEB5AA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7583" y="6077845"/>
              <a:ext cx="19615" cy="15351"/>
            </a:xfrm>
            <a:custGeom>
              <a:avLst/>
              <a:gdLst>
                <a:gd name="T0" fmla="*/ 14 w 14"/>
                <a:gd name="T1" fmla="*/ 7 h 11"/>
                <a:gd name="T2" fmla="*/ 14 w 14"/>
                <a:gd name="T3" fmla="*/ 8 h 11"/>
                <a:gd name="T4" fmla="*/ 7 w 14"/>
                <a:gd name="T5" fmla="*/ 10 h 11"/>
                <a:gd name="T6" fmla="*/ 4 w 14"/>
                <a:gd name="T7" fmla="*/ 11 h 11"/>
                <a:gd name="T8" fmla="*/ 2 w 14"/>
                <a:gd name="T9" fmla="*/ 11 h 11"/>
                <a:gd name="T10" fmla="*/ 1 w 14"/>
                <a:gd name="T11" fmla="*/ 8 h 11"/>
                <a:gd name="T12" fmla="*/ 1 w 14"/>
                <a:gd name="T13" fmla="*/ 5 h 11"/>
                <a:gd name="T14" fmla="*/ 5 w 14"/>
                <a:gd name="T15" fmla="*/ 3 h 11"/>
                <a:gd name="T16" fmla="*/ 12 w 14"/>
                <a:gd name="T17" fmla="*/ 0 h 11"/>
                <a:gd name="T18" fmla="*/ 12 w 14"/>
                <a:gd name="T19" fmla="*/ 1 h 11"/>
                <a:gd name="T20" fmla="*/ 5 w 14"/>
                <a:gd name="T21" fmla="*/ 4 h 11"/>
                <a:gd name="T22" fmla="*/ 3 w 14"/>
                <a:gd name="T23" fmla="*/ 5 h 11"/>
                <a:gd name="T24" fmla="*/ 2 w 14"/>
                <a:gd name="T25" fmla="*/ 6 h 11"/>
                <a:gd name="T26" fmla="*/ 2 w 14"/>
                <a:gd name="T27" fmla="*/ 8 h 11"/>
                <a:gd name="T28" fmla="*/ 4 w 14"/>
                <a:gd name="T29" fmla="*/ 10 h 11"/>
                <a:gd name="T30" fmla="*/ 7 w 14"/>
                <a:gd name="T31" fmla="*/ 9 h 11"/>
                <a:gd name="T32" fmla="*/ 14 w 14"/>
                <a:gd name="T3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1"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1"/>
                    <a:pt x="3" y="11"/>
                    <a:pt x="2" y="11"/>
                  </a:cubicBezTo>
                  <a:cubicBezTo>
                    <a:pt x="2" y="10"/>
                    <a:pt x="1" y="9"/>
                    <a:pt x="1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4"/>
                    <a:pt x="3" y="3"/>
                    <a:pt x="5" y="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9"/>
                    <a:pt x="3" y="9"/>
                    <a:pt x="4" y="10"/>
                  </a:cubicBezTo>
                  <a:cubicBezTo>
                    <a:pt x="4" y="10"/>
                    <a:pt x="5" y="10"/>
                    <a:pt x="7" y="9"/>
                  </a:cubicBezTo>
                  <a:lnTo>
                    <a:pt x="14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xmlns="" id="{DC76EE6F-6713-4325-AC64-B81B4372DF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3553" y="6091491"/>
              <a:ext cx="20468" cy="18762"/>
            </a:xfrm>
            <a:custGeom>
              <a:avLst/>
              <a:gdLst>
                <a:gd name="T0" fmla="*/ 0 w 24"/>
                <a:gd name="T1" fmla="*/ 9 h 22"/>
                <a:gd name="T2" fmla="*/ 18 w 24"/>
                <a:gd name="T3" fmla="*/ 0 h 22"/>
                <a:gd name="T4" fmla="*/ 20 w 24"/>
                <a:gd name="T5" fmla="*/ 2 h 22"/>
                <a:gd name="T6" fmla="*/ 8 w 24"/>
                <a:gd name="T7" fmla="*/ 17 h 22"/>
                <a:gd name="T8" fmla="*/ 23 w 24"/>
                <a:gd name="T9" fmla="*/ 10 h 22"/>
                <a:gd name="T10" fmla="*/ 24 w 24"/>
                <a:gd name="T11" fmla="*/ 12 h 22"/>
                <a:gd name="T12" fmla="*/ 5 w 24"/>
                <a:gd name="T13" fmla="*/ 22 h 22"/>
                <a:gd name="T14" fmla="*/ 3 w 24"/>
                <a:gd name="T15" fmla="*/ 18 h 22"/>
                <a:gd name="T16" fmla="*/ 15 w 24"/>
                <a:gd name="T17" fmla="*/ 4 h 22"/>
                <a:gd name="T18" fmla="*/ 0 w 24"/>
                <a:gd name="T19" fmla="*/ 10 h 22"/>
                <a:gd name="T20" fmla="*/ 0 w 24"/>
                <a:gd name="T21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2">
                  <a:moveTo>
                    <a:pt x="0" y="9"/>
                  </a:moveTo>
                  <a:lnTo>
                    <a:pt x="18" y="0"/>
                  </a:lnTo>
                  <a:lnTo>
                    <a:pt x="20" y="2"/>
                  </a:lnTo>
                  <a:lnTo>
                    <a:pt x="8" y="17"/>
                  </a:lnTo>
                  <a:lnTo>
                    <a:pt x="23" y="10"/>
                  </a:lnTo>
                  <a:lnTo>
                    <a:pt x="24" y="12"/>
                  </a:lnTo>
                  <a:lnTo>
                    <a:pt x="5" y="22"/>
                  </a:lnTo>
                  <a:lnTo>
                    <a:pt x="3" y="18"/>
                  </a:lnTo>
                  <a:lnTo>
                    <a:pt x="15" y="4"/>
                  </a:lnTo>
                  <a:lnTo>
                    <a:pt x="0" y="1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xmlns="" id="{DEE0B2AF-9F55-4790-BC5C-30534384B8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0375" y="6105989"/>
              <a:ext cx="17057" cy="9381"/>
            </a:xfrm>
            <a:custGeom>
              <a:avLst/>
              <a:gdLst>
                <a:gd name="T0" fmla="*/ 0 w 20"/>
                <a:gd name="T1" fmla="*/ 10 h 11"/>
                <a:gd name="T2" fmla="*/ 18 w 20"/>
                <a:gd name="T3" fmla="*/ 0 h 11"/>
                <a:gd name="T4" fmla="*/ 20 w 20"/>
                <a:gd name="T5" fmla="*/ 1 h 11"/>
                <a:gd name="T6" fmla="*/ 0 w 20"/>
                <a:gd name="T7" fmla="*/ 11 h 11"/>
                <a:gd name="T8" fmla="*/ 0 w 20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0"/>
                  </a:moveTo>
                  <a:lnTo>
                    <a:pt x="18" y="0"/>
                  </a:lnTo>
                  <a:lnTo>
                    <a:pt x="20" y="1"/>
                  </a:lnTo>
                  <a:lnTo>
                    <a:pt x="0" y="11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4">
              <a:extLst>
                <a:ext uri="{FF2B5EF4-FFF2-40B4-BE49-F238E27FC236}">
                  <a16:creationId xmlns:a16="http://schemas.microsoft.com/office/drawing/2014/main" xmlns="" id="{07292C38-986F-4218-8231-7C12FC83370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4640" y="6108547"/>
              <a:ext cx="19615" cy="17057"/>
            </a:xfrm>
            <a:custGeom>
              <a:avLst/>
              <a:gdLst>
                <a:gd name="T0" fmla="*/ 0 w 14"/>
                <a:gd name="T1" fmla="*/ 11 h 12"/>
                <a:gd name="T2" fmla="*/ 9 w 14"/>
                <a:gd name="T3" fmla="*/ 0 h 12"/>
                <a:gd name="T4" fmla="*/ 10 w 14"/>
                <a:gd name="T5" fmla="*/ 2 h 12"/>
                <a:gd name="T6" fmla="*/ 4 w 14"/>
                <a:gd name="T7" fmla="*/ 9 h 12"/>
                <a:gd name="T8" fmla="*/ 2 w 14"/>
                <a:gd name="T9" fmla="*/ 10 h 12"/>
                <a:gd name="T10" fmla="*/ 4 w 14"/>
                <a:gd name="T11" fmla="*/ 10 h 12"/>
                <a:gd name="T12" fmla="*/ 14 w 14"/>
                <a:gd name="T13" fmla="*/ 7 h 12"/>
                <a:gd name="T14" fmla="*/ 14 w 14"/>
                <a:gd name="T15" fmla="*/ 8 h 12"/>
                <a:gd name="T16" fmla="*/ 1 w 14"/>
                <a:gd name="T17" fmla="*/ 12 h 12"/>
                <a:gd name="T18" fmla="*/ 0 w 14"/>
                <a:gd name="T1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2">
                  <a:moveTo>
                    <a:pt x="0" y="11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10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" y="12"/>
                    <a:pt x="1" y="12"/>
                    <a:pt x="1" y="12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5">
              <a:extLst>
                <a:ext uri="{FF2B5EF4-FFF2-40B4-BE49-F238E27FC236}">
                  <a16:creationId xmlns:a16="http://schemas.microsoft.com/office/drawing/2014/main" xmlns="" id="{6C9D5CAA-5608-4113-BD5A-AAE1847896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1462" y="6121340"/>
              <a:ext cx="21321" cy="19615"/>
            </a:xfrm>
            <a:custGeom>
              <a:avLst/>
              <a:gdLst>
                <a:gd name="T0" fmla="*/ 0 w 25"/>
                <a:gd name="T1" fmla="*/ 13 h 23"/>
                <a:gd name="T2" fmla="*/ 17 w 25"/>
                <a:gd name="T3" fmla="*/ 0 h 23"/>
                <a:gd name="T4" fmla="*/ 25 w 25"/>
                <a:gd name="T5" fmla="*/ 10 h 23"/>
                <a:gd name="T6" fmla="*/ 21 w 25"/>
                <a:gd name="T7" fmla="*/ 11 h 23"/>
                <a:gd name="T8" fmla="*/ 17 w 25"/>
                <a:gd name="T9" fmla="*/ 3 h 23"/>
                <a:gd name="T10" fmla="*/ 10 w 25"/>
                <a:gd name="T11" fmla="*/ 8 h 23"/>
                <a:gd name="T12" fmla="*/ 17 w 25"/>
                <a:gd name="T13" fmla="*/ 15 h 23"/>
                <a:gd name="T14" fmla="*/ 15 w 25"/>
                <a:gd name="T15" fmla="*/ 16 h 23"/>
                <a:gd name="T16" fmla="*/ 8 w 25"/>
                <a:gd name="T17" fmla="*/ 10 h 23"/>
                <a:gd name="T18" fmla="*/ 3 w 25"/>
                <a:gd name="T19" fmla="*/ 13 h 23"/>
                <a:gd name="T20" fmla="*/ 10 w 25"/>
                <a:gd name="T21" fmla="*/ 21 h 23"/>
                <a:gd name="T22" fmla="*/ 7 w 25"/>
                <a:gd name="T23" fmla="*/ 23 h 23"/>
                <a:gd name="T24" fmla="*/ 0 w 25"/>
                <a:gd name="T25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3">
                  <a:moveTo>
                    <a:pt x="0" y="13"/>
                  </a:moveTo>
                  <a:lnTo>
                    <a:pt x="17" y="0"/>
                  </a:lnTo>
                  <a:lnTo>
                    <a:pt x="25" y="10"/>
                  </a:lnTo>
                  <a:lnTo>
                    <a:pt x="21" y="11"/>
                  </a:lnTo>
                  <a:lnTo>
                    <a:pt x="17" y="3"/>
                  </a:lnTo>
                  <a:lnTo>
                    <a:pt x="10" y="8"/>
                  </a:lnTo>
                  <a:lnTo>
                    <a:pt x="17" y="15"/>
                  </a:lnTo>
                  <a:lnTo>
                    <a:pt x="15" y="16"/>
                  </a:lnTo>
                  <a:lnTo>
                    <a:pt x="8" y="10"/>
                  </a:lnTo>
                  <a:lnTo>
                    <a:pt x="3" y="13"/>
                  </a:lnTo>
                  <a:lnTo>
                    <a:pt x="10" y="21"/>
                  </a:lnTo>
                  <a:lnTo>
                    <a:pt x="7" y="23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6">
              <a:extLst>
                <a:ext uri="{FF2B5EF4-FFF2-40B4-BE49-F238E27FC236}">
                  <a16:creationId xmlns:a16="http://schemas.microsoft.com/office/drawing/2014/main" xmlns="" id="{F9605D46-BFC5-46D0-9F89-B66463CBE0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9990" y="6132426"/>
              <a:ext cx="19615" cy="21321"/>
            </a:xfrm>
            <a:custGeom>
              <a:avLst/>
              <a:gdLst>
                <a:gd name="T0" fmla="*/ 0 w 14"/>
                <a:gd name="T1" fmla="*/ 9 h 15"/>
                <a:gd name="T2" fmla="*/ 10 w 14"/>
                <a:gd name="T3" fmla="*/ 0 h 15"/>
                <a:gd name="T4" fmla="*/ 13 w 14"/>
                <a:gd name="T5" fmla="*/ 3 h 15"/>
                <a:gd name="T6" fmla="*/ 14 w 14"/>
                <a:gd name="T7" fmla="*/ 5 h 15"/>
                <a:gd name="T8" fmla="*/ 14 w 14"/>
                <a:gd name="T9" fmla="*/ 7 h 15"/>
                <a:gd name="T10" fmla="*/ 13 w 14"/>
                <a:gd name="T11" fmla="*/ 9 h 15"/>
                <a:gd name="T12" fmla="*/ 11 w 14"/>
                <a:gd name="T13" fmla="*/ 10 h 15"/>
                <a:gd name="T14" fmla="*/ 8 w 14"/>
                <a:gd name="T15" fmla="*/ 9 h 15"/>
                <a:gd name="T16" fmla="*/ 8 w 14"/>
                <a:gd name="T17" fmla="*/ 10 h 15"/>
                <a:gd name="T18" fmla="*/ 8 w 14"/>
                <a:gd name="T19" fmla="*/ 12 h 15"/>
                <a:gd name="T20" fmla="*/ 6 w 14"/>
                <a:gd name="T21" fmla="*/ 15 h 15"/>
                <a:gd name="T22" fmla="*/ 5 w 14"/>
                <a:gd name="T23" fmla="*/ 14 h 15"/>
                <a:gd name="T24" fmla="*/ 6 w 14"/>
                <a:gd name="T25" fmla="*/ 11 h 15"/>
                <a:gd name="T26" fmla="*/ 7 w 14"/>
                <a:gd name="T27" fmla="*/ 9 h 15"/>
                <a:gd name="T28" fmla="*/ 7 w 14"/>
                <a:gd name="T29" fmla="*/ 8 h 15"/>
                <a:gd name="T30" fmla="*/ 6 w 14"/>
                <a:gd name="T31" fmla="*/ 7 h 15"/>
                <a:gd name="T32" fmla="*/ 5 w 14"/>
                <a:gd name="T33" fmla="*/ 6 h 15"/>
                <a:gd name="T34" fmla="*/ 1 w 14"/>
                <a:gd name="T35" fmla="*/ 10 h 15"/>
                <a:gd name="T36" fmla="*/ 0 w 14"/>
                <a:gd name="T37" fmla="*/ 9 h 15"/>
                <a:gd name="T38" fmla="*/ 6 w 14"/>
                <a:gd name="T39" fmla="*/ 5 h 15"/>
                <a:gd name="T40" fmla="*/ 8 w 14"/>
                <a:gd name="T41" fmla="*/ 7 h 15"/>
                <a:gd name="T42" fmla="*/ 10 w 14"/>
                <a:gd name="T43" fmla="*/ 8 h 15"/>
                <a:gd name="T44" fmla="*/ 11 w 14"/>
                <a:gd name="T45" fmla="*/ 8 h 15"/>
                <a:gd name="T46" fmla="*/ 12 w 14"/>
                <a:gd name="T47" fmla="*/ 8 h 15"/>
                <a:gd name="T48" fmla="*/ 13 w 14"/>
                <a:gd name="T49" fmla="*/ 6 h 15"/>
                <a:gd name="T50" fmla="*/ 12 w 14"/>
                <a:gd name="T51" fmla="*/ 4 h 15"/>
                <a:gd name="T52" fmla="*/ 10 w 14"/>
                <a:gd name="T53" fmla="*/ 2 h 15"/>
                <a:gd name="T54" fmla="*/ 6 w 14"/>
                <a:gd name="T55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5">
                  <a:moveTo>
                    <a:pt x="0" y="9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4" y="6"/>
                    <a:pt x="14" y="6"/>
                    <a:pt x="14" y="7"/>
                  </a:cubicBezTo>
                  <a:cubicBezTo>
                    <a:pt x="14" y="8"/>
                    <a:pt x="13" y="8"/>
                    <a:pt x="13" y="9"/>
                  </a:cubicBezTo>
                  <a:cubicBezTo>
                    <a:pt x="12" y="9"/>
                    <a:pt x="11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6" y="5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8"/>
                    <a:pt x="10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1" y="8"/>
                    <a:pt x="12" y="8"/>
                  </a:cubicBezTo>
                  <a:cubicBezTo>
                    <a:pt x="12" y="7"/>
                    <a:pt x="13" y="7"/>
                    <a:pt x="13" y="6"/>
                  </a:cubicBezTo>
                  <a:cubicBezTo>
                    <a:pt x="13" y="6"/>
                    <a:pt x="12" y="5"/>
                    <a:pt x="12" y="4"/>
                  </a:cubicBezTo>
                  <a:cubicBezTo>
                    <a:pt x="10" y="2"/>
                    <a:pt x="10" y="2"/>
                    <a:pt x="10" y="2"/>
                  </a:cubicBez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7">
              <a:extLst>
                <a:ext uri="{FF2B5EF4-FFF2-40B4-BE49-F238E27FC236}">
                  <a16:creationId xmlns:a16="http://schemas.microsoft.com/office/drawing/2014/main" xmlns="" id="{4ED72957-EC4C-4B99-A558-78027C7FE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2783" y="6145219"/>
              <a:ext cx="16204" cy="17057"/>
            </a:xfrm>
            <a:custGeom>
              <a:avLst/>
              <a:gdLst>
                <a:gd name="T0" fmla="*/ 1 w 12"/>
                <a:gd name="T1" fmla="*/ 5 h 12"/>
                <a:gd name="T2" fmla="*/ 2 w 12"/>
                <a:gd name="T3" fmla="*/ 6 h 12"/>
                <a:gd name="T4" fmla="*/ 2 w 12"/>
                <a:gd name="T5" fmla="*/ 7 h 12"/>
                <a:gd name="T6" fmla="*/ 2 w 12"/>
                <a:gd name="T7" fmla="*/ 8 h 12"/>
                <a:gd name="T8" fmla="*/ 3 w 12"/>
                <a:gd name="T9" fmla="*/ 10 h 12"/>
                <a:gd name="T10" fmla="*/ 5 w 12"/>
                <a:gd name="T11" fmla="*/ 11 h 12"/>
                <a:gd name="T12" fmla="*/ 6 w 12"/>
                <a:gd name="T13" fmla="*/ 10 h 12"/>
                <a:gd name="T14" fmla="*/ 7 w 12"/>
                <a:gd name="T15" fmla="*/ 9 h 12"/>
                <a:gd name="T16" fmla="*/ 7 w 12"/>
                <a:gd name="T17" fmla="*/ 8 h 12"/>
                <a:gd name="T18" fmla="*/ 5 w 12"/>
                <a:gd name="T19" fmla="*/ 6 h 12"/>
                <a:gd name="T20" fmla="*/ 5 w 12"/>
                <a:gd name="T21" fmla="*/ 4 h 12"/>
                <a:gd name="T22" fmla="*/ 5 w 12"/>
                <a:gd name="T23" fmla="*/ 2 h 12"/>
                <a:gd name="T24" fmla="*/ 5 w 12"/>
                <a:gd name="T25" fmla="*/ 1 h 12"/>
                <a:gd name="T26" fmla="*/ 8 w 12"/>
                <a:gd name="T27" fmla="*/ 0 h 12"/>
                <a:gd name="T28" fmla="*/ 11 w 12"/>
                <a:gd name="T29" fmla="*/ 1 h 12"/>
                <a:gd name="T30" fmla="*/ 12 w 12"/>
                <a:gd name="T31" fmla="*/ 3 h 12"/>
                <a:gd name="T32" fmla="*/ 12 w 12"/>
                <a:gd name="T33" fmla="*/ 5 h 12"/>
                <a:gd name="T34" fmla="*/ 11 w 12"/>
                <a:gd name="T35" fmla="*/ 7 h 12"/>
                <a:gd name="T36" fmla="*/ 10 w 12"/>
                <a:gd name="T37" fmla="*/ 6 h 12"/>
                <a:gd name="T38" fmla="*/ 11 w 12"/>
                <a:gd name="T39" fmla="*/ 4 h 12"/>
                <a:gd name="T40" fmla="*/ 10 w 12"/>
                <a:gd name="T41" fmla="*/ 2 h 12"/>
                <a:gd name="T42" fmla="*/ 8 w 12"/>
                <a:gd name="T43" fmla="*/ 1 h 12"/>
                <a:gd name="T44" fmla="*/ 7 w 12"/>
                <a:gd name="T45" fmla="*/ 2 h 12"/>
                <a:gd name="T46" fmla="*/ 6 w 12"/>
                <a:gd name="T47" fmla="*/ 3 h 12"/>
                <a:gd name="T48" fmla="*/ 7 w 12"/>
                <a:gd name="T49" fmla="*/ 5 h 12"/>
                <a:gd name="T50" fmla="*/ 8 w 12"/>
                <a:gd name="T51" fmla="*/ 7 h 12"/>
                <a:gd name="T52" fmla="*/ 8 w 12"/>
                <a:gd name="T53" fmla="*/ 9 h 12"/>
                <a:gd name="T54" fmla="*/ 7 w 12"/>
                <a:gd name="T55" fmla="*/ 11 h 12"/>
                <a:gd name="T56" fmla="*/ 5 w 12"/>
                <a:gd name="T57" fmla="*/ 12 h 12"/>
                <a:gd name="T58" fmla="*/ 3 w 12"/>
                <a:gd name="T59" fmla="*/ 12 h 12"/>
                <a:gd name="T60" fmla="*/ 2 w 12"/>
                <a:gd name="T61" fmla="*/ 11 h 12"/>
                <a:gd name="T62" fmla="*/ 0 w 12"/>
                <a:gd name="T63" fmla="*/ 8 h 12"/>
                <a:gd name="T64" fmla="*/ 1 w 12"/>
                <a:gd name="T6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" h="12">
                  <a:moveTo>
                    <a:pt x="1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9"/>
                    <a:pt x="2" y="9"/>
                    <a:pt x="3" y="10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0"/>
                    <a:pt x="6" y="10"/>
                  </a:cubicBezTo>
                  <a:cubicBezTo>
                    <a:pt x="6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6" y="8"/>
                    <a:pt x="6" y="7"/>
                    <a:pt x="5" y="6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4" y="3"/>
                    <a:pt x="4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1" y="2"/>
                    <a:pt x="12" y="2"/>
                    <a:pt x="12" y="3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5"/>
                    <a:pt x="11" y="6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1" y="4"/>
                    <a:pt x="11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9" y="2"/>
                    <a:pt x="8" y="1"/>
                    <a:pt x="8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4"/>
                    <a:pt x="7" y="5"/>
                  </a:cubicBezTo>
                  <a:cubicBezTo>
                    <a:pt x="7" y="6"/>
                    <a:pt x="8" y="7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7" y="11"/>
                    <a:pt x="6" y="12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2"/>
                    <a:pt x="2" y="11"/>
                    <a:pt x="2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7"/>
                    <a:pt x="1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8">
              <a:extLst>
                <a:ext uri="{FF2B5EF4-FFF2-40B4-BE49-F238E27FC236}">
                  <a16:creationId xmlns:a16="http://schemas.microsoft.com/office/drawing/2014/main" xmlns="" id="{8D6FA4A6-F80C-4F46-9EAB-7017AEF5B8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2164" y="6153747"/>
              <a:ext cx="12792" cy="13645"/>
            </a:xfrm>
            <a:custGeom>
              <a:avLst/>
              <a:gdLst>
                <a:gd name="T0" fmla="*/ 0 w 15"/>
                <a:gd name="T1" fmla="*/ 15 h 16"/>
                <a:gd name="T2" fmla="*/ 13 w 15"/>
                <a:gd name="T3" fmla="*/ 0 h 16"/>
                <a:gd name="T4" fmla="*/ 15 w 15"/>
                <a:gd name="T5" fmla="*/ 0 h 16"/>
                <a:gd name="T6" fmla="*/ 2 w 15"/>
                <a:gd name="T7" fmla="*/ 16 h 16"/>
                <a:gd name="T8" fmla="*/ 0 w 15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0" y="15"/>
                  </a:moveTo>
                  <a:lnTo>
                    <a:pt x="13" y="0"/>
                  </a:lnTo>
                  <a:lnTo>
                    <a:pt x="15" y="0"/>
                  </a:lnTo>
                  <a:lnTo>
                    <a:pt x="2" y="16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9">
              <a:extLst>
                <a:ext uri="{FF2B5EF4-FFF2-40B4-BE49-F238E27FC236}">
                  <a16:creationId xmlns:a16="http://schemas.microsoft.com/office/drawing/2014/main" xmlns="" id="{F4B37765-F27D-485F-B6A7-57C9610147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0692" y="6154600"/>
              <a:ext cx="15351" cy="20468"/>
            </a:xfrm>
            <a:custGeom>
              <a:avLst/>
              <a:gdLst>
                <a:gd name="T0" fmla="*/ 0 w 18"/>
                <a:gd name="T1" fmla="*/ 22 h 24"/>
                <a:gd name="T2" fmla="*/ 10 w 18"/>
                <a:gd name="T3" fmla="*/ 7 h 24"/>
                <a:gd name="T4" fmla="*/ 7 w 18"/>
                <a:gd name="T5" fmla="*/ 4 h 24"/>
                <a:gd name="T6" fmla="*/ 7 w 18"/>
                <a:gd name="T7" fmla="*/ 0 h 24"/>
                <a:gd name="T8" fmla="*/ 18 w 18"/>
                <a:gd name="T9" fmla="*/ 9 h 24"/>
                <a:gd name="T10" fmla="*/ 16 w 18"/>
                <a:gd name="T11" fmla="*/ 12 h 24"/>
                <a:gd name="T12" fmla="*/ 11 w 18"/>
                <a:gd name="T13" fmla="*/ 7 h 24"/>
                <a:gd name="T14" fmla="*/ 2 w 18"/>
                <a:gd name="T15" fmla="*/ 24 h 24"/>
                <a:gd name="T16" fmla="*/ 0 w 18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4">
                  <a:moveTo>
                    <a:pt x="0" y="22"/>
                  </a:moveTo>
                  <a:lnTo>
                    <a:pt x="10" y="7"/>
                  </a:lnTo>
                  <a:lnTo>
                    <a:pt x="7" y="4"/>
                  </a:lnTo>
                  <a:lnTo>
                    <a:pt x="7" y="0"/>
                  </a:lnTo>
                  <a:lnTo>
                    <a:pt x="18" y="9"/>
                  </a:lnTo>
                  <a:lnTo>
                    <a:pt x="16" y="12"/>
                  </a:lnTo>
                  <a:lnTo>
                    <a:pt x="11" y="7"/>
                  </a:lnTo>
                  <a:lnTo>
                    <a:pt x="2" y="24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0">
              <a:extLst>
                <a:ext uri="{FF2B5EF4-FFF2-40B4-BE49-F238E27FC236}">
                  <a16:creationId xmlns:a16="http://schemas.microsoft.com/office/drawing/2014/main" xmlns="" id="{1C63D397-02E5-4A9E-A869-A1910B04B8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3485" y="6163128"/>
              <a:ext cx="15351" cy="19615"/>
            </a:xfrm>
            <a:custGeom>
              <a:avLst/>
              <a:gdLst>
                <a:gd name="T0" fmla="*/ 0 w 11"/>
                <a:gd name="T1" fmla="*/ 13 h 14"/>
                <a:gd name="T2" fmla="*/ 3 w 11"/>
                <a:gd name="T3" fmla="*/ 8 h 14"/>
                <a:gd name="T4" fmla="*/ 3 w 11"/>
                <a:gd name="T5" fmla="*/ 0 h 14"/>
                <a:gd name="T6" fmla="*/ 4 w 11"/>
                <a:gd name="T7" fmla="*/ 1 h 14"/>
                <a:gd name="T8" fmla="*/ 4 w 11"/>
                <a:gd name="T9" fmla="*/ 5 h 14"/>
                <a:gd name="T10" fmla="*/ 4 w 11"/>
                <a:gd name="T11" fmla="*/ 8 h 14"/>
                <a:gd name="T12" fmla="*/ 6 w 11"/>
                <a:gd name="T13" fmla="*/ 6 h 14"/>
                <a:gd name="T14" fmla="*/ 10 w 11"/>
                <a:gd name="T15" fmla="*/ 4 h 14"/>
                <a:gd name="T16" fmla="*/ 11 w 11"/>
                <a:gd name="T17" fmla="*/ 5 h 14"/>
                <a:gd name="T18" fmla="*/ 4 w 11"/>
                <a:gd name="T19" fmla="*/ 9 h 14"/>
                <a:gd name="T20" fmla="*/ 1 w 11"/>
                <a:gd name="T21" fmla="*/ 14 h 14"/>
                <a:gd name="T22" fmla="*/ 0 w 11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4">
                  <a:moveTo>
                    <a:pt x="0" y="13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5" y="7"/>
                    <a:pt x="5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1">
              <a:extLst>
                <a:ext uri="{FF2B5EF4-FFF2-40B4-BE49-F238E27FC236}">
                  <a16:creationId xmlns:a16="http://schemas.microsoft.com/office/drawing/2014/main" xmlns="" id="{A31D005F-5FB2-47D0-AF96-915120AF43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85658" y="6177626"/>
              <a:ext cx="15351" cy="19615"/>
            </a:xfrm>
            <a:custGeom>
              <a:avLst/>
              <a:gdLst>
                <a:gd name="T0" fmla="*/ 0 w 11"/>
                <a:gd name="T1" fmla="*/ 5 h 14"/>
                <a:gd name="T2" fmla="*/ 4 w 11"/>
                <a:gd name="T3" fmla="*/ 1 h 14"/>
                <a:gd name="T4" fmla="*/ 8 w 11"/>
                <a:gd name="T5" fmla="*/ 1 h 14"/>
                <a:gd name="T6" fmla="*/ 10 w 11"/>
                <a:gd name="T7" fmla="*/ 3 h 14"/>
                <a:gd name="T8" fmla="*/ 11 w 11"/>
                <a:gd name="T9" fmla="*/ 5 h 14"/>
                <a:gd name="T10" fmla="*/ 10 w 11"/>
                <a:gd name="T11" fmla="*/ 9 h 14"/>
                <a:gd name="T12" fmla="*/ 7 w 11"/>
                <a:gd name="T13" fmla="*/ 13 h 14"/>
                <a:gd name="T14" fmla="*/ 3 w 11"/>
                <a:gd name="T15" fmla="*/ 13 h 14"/>
                <a:gd name="T16" fmla="*/ 0 w 11"/>
                <a:gd name="T17" fmla="*/ 10 h 14"/>
                <a:gd name="T18" fmla="*/ 0 w 11"/>
                <a:gd name="T19" fmla="*/ 5 h 14"/>
                <a:gd name="T20" fmla="*/ 2 w 11"/>
                <a:gd name="T21" fmla="*/ 6 h 14"/>
                <a:gd name="T22" fmla="*/ 1 w 11"/>
                <a:gd name="T23" fmla="*/ 10 h 14"/>
                <a:gd name="T24" fmla="*/ 3 w 11"/>
                <a:gd name="T25" fmla="*/ 12 h 14"/>
                <a:gd name="T26" fmla="*/ 6 w 11"/>
                <a:gd name="T27" fmla="*/ 12 h 14"/>
                <a:gd name="T28" fmla="*/ 8 w 11"/>
                <a:gd name="T29" fmla="*/ 8 h 14"/>
                <a:gd name="T30" fmla="*/ 9 w 11"/>
                <a:gd name="T31" fmla="*/ 5 h 14"/>
                <a:gd name="T32" fmla="*/ 9 w 11"/>
                <a:gd name="T33" fmla="*/ 3 h 14"/>
                <a:gd name="T34" fmla="*/ 7 w 11"/>
                <a:gd name="T35" fmla="*/ 2 h 14"/>
                <a:gd name="T36" fmla="*/ 4 w 11"/>
                <a:gd name="T37" fmla="*/ 2 h 14"/>
                <a:gd name="T38" fmla="*/ 2 w 11"/>
                <a:gd name="T3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0" y="5"/>
                  </a:moveTo>
                  <a:cubicBezTo>
                    <a:pt x="1" y="3"/>
                    <a:pt x="2" y="2"/>
                    <a:pt x="4" y="1"/>
                  </a:cubicBezTo>
                  <a:cubicBezTo>
                    <a:pt x="5" y="0"/>
                    <a:pt x="6" y="0"/>
                    <a:pt x="8" y="1"/>
                  </a:cubicBezTo>
                  <a:cubicBezTo>
                    <a:pt x="9" y="1"/>
                    <a:pt x="9" y="2"/>
                    <a:pt x="10" y="3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1" y="7"/>
                    <a:pt x="10" y="8"/>
                    <a:pt x="10" y="9"/>
                  </a:cubicBezTo>
                  <a:cubicBezTo>
                    <a:pt x="9" y="11"/>
                    <a:pt x="8" y="12"/>
                    <a:pt x="7" y="13"/>
                  </a:cubicBezTo>
                  <a:cubicBezTo>
                    <a:pt x="5" y="14"/>
                    <a:pt x="4" y="14"/>
                    <a:pt x="3" y="13"/>
                  </a:cubicBezTo>
                  <a:cubicBezTo>
                    <a:pt x="1" y="13"/>
                    <a:pt x="0" y="11"/>
                    <a:pt x="0" y="10"/>
                  </a:cubicBezTo>
                  <a:cubicBezTo>
                    <a:pt x="0" y="8"/>
                    <a:pt x="0" y="7"/>
                    <a:pt x="0" y="5"/>
                  </a:cubicBezTo>
                  <a:close/>
                  <a:moveTo>
                    <a:pt x="2" y="6"/>
                  </a:moveTo>
                  <a:cubicBezTo>
                    <a:pt x="1" y="7"/>
                    <a:pt x="1" y="9"/>
                    <a:pt x="1" y="10"/>
                  </a:cubicBezTo>
                  <a:cubicBezTo>
                    <a:pt x="2" y="11"/>
                    <a:pt x="2" y="11"/>
                    <a:pt x="3" y="12"/>
                  </a:cubicBezTo>
                  <a:cubicBezTo>
                    <a:pt x="4" y="12"/>
                    <a:pt x="5" y="12"/>
                    <a:pt x="6" y="12"/>
                  </a:cubicBezTo>
                  <a:cubicBezTo>
                    <a:pt x="7" y="11"/>
                    <a:pt x="8" y="10"/>
                    <a:pt x="8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3"/>
                    <a:pt x="2" y="4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">
              <a:extLst>
                <a:ext uri="{FF2B5EF4-FFF2-40B4-BE49-F238E27FC236}">
                  <a16:creationId xmlns:a16="http://schemas.microsoft.com/office/drawing/2014/main" xmlns="" id="{66B0D421-20F7-4CE7-B557-C06B6A006B9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9303" y="6181890"/>
              <a:ext cx="15351" cy="17909"/>
            </a:xfrm>
            <a:custGeom>
              <a:avLst/>
              <a:gdLst>
                <a:gd name="T0" fmla="*/ 0 w 18"/>
                <a:gd name="T1" fmla="*/ 21 h 21"/>
                <a:gd name="T2" fmla="*/ 7 w 18"/>
                <a:gd name="T3" fmla="*/ 0 h 21"/>
                <a:gd name="T4" fmla="*/ 18 w 18"/>
                <a:gd name="T5" fmla="*/ 5 h 21"/>
                <a:gd name="T6" fmla="*/ 17 w 18"/>
                <a:gd name="T7" fmla="*/ 6 h 21"/>
                <a:gd name="T8" fmla="*/ 9 w 18"/>
                <a:gd name="T9" fmla="*/ 3 h 21"/>
                <a:gd name="T10" fmla="*/ 5 w 18"/>
                <a:gd name="T11" fmla="*/ 10 h 21"/>
                <a:gd name="T12" fmla="*/ 13 w 18"/>
                <a:gd name="T13" fmla="*/ 13 h 21"/>
                <a:gd name="T14" fmla="*/ 13 w 18"/>
                <a:gd name="T15" fmla="*/ 15 h 21"/>
                <a:gd name="T16" fmla="*/ 5 w 18"/>
                <a:gd name="T17" fmla="*/ 13 h 21"/>
                <a:gd name="T18" fmla="*/ 2 w 18"/>
                <a:gd name="T19" fmla="*/ 21 h 21"/>
                <a:gd name="T20" fmla="*/ 0 w 18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1">
                  <a:moveTo>
                    <a:pt x="0" y="21"/>
                  </a:moveTo>
                  <a:lnTo>
                    <a:pt x="7" y="0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9" y="3"/>
                  </a:lnTo>
                  <a:lnTo>
                    <a:pt x="5" y="10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5" y="13"/>
                  </a:lnTo>
                  <a:lnTo>
                    <a:pt x="2" y="21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3">
              <a:extLst>
                <a:ext uri="{FF2B5EF4-FFF2-40B4-BE49-F238E27FC236}">
                  <a16:creationId xmlns:a16="http://schemas.microsoft.com/office/drawing/2014/main" xmlns="" id="{F8FB82A5-7AAA-465B-B16D-1F708A749E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25741" y="6188713"/>
              <a:ext cx="12792" cy="17909"/>
            </a:xfrm>
            <a:custGeom>
              <a:avLst/>
              <a:gdLst>
                <a:gd name="T0" fmla="*/ 0 w 9"/>
                <a:gd name="T1" fmla="*/ 13 h 13"/>
                <a:gd name="T2" fmla="*/ 2 w 9"/>
                <a:gd name="T3" fmla="*/ 0 h 13"/>
                <a:gd name="T4" fmla="*/ 6 w 9"/>
                <a:gd name="T5" fmla="*/ 1 h 13"/>
                <a:gd name="T6" fmla="*/ 8 w 9"/>
                <a:gd name="T7" fmla="*/ 1 h 13"/>
                <a:gd name="T8" fmla="*/ 9 w 9"/>
                <a:gd name="T9" fmla="*/ 3 h 13"/>
                <a:gd name="T10" fmla="*/ 9 w 9"/>
                <a:gd name="T11" fmla="*/ 5 h 13"/>
                <a:gd name="T12" fmla="*/ 8 w 9"/>
                <a:gd name="T13" fmla="*/ 8 h 13"/>
                <a:gd name="T14" fmla="*/ 5 w 9"/>
                <a:gd name="T15" fmla="*/ 8 h 13"/>
                <a:gd name="T16" fmla="*/ 2 w 9"/>
                <a:gd name="T17" fmla="*/ 8 h 13"/>
                <a:gd name="T18" fmla="*/ 1 w 9"/>
                <a:gd name="T19" fmla="*/ 13 h 13"/>
                <a:gd name="T20" fmla="*/ 0 w 9"/>
                <a:gd name="T21" fmla="*/ 13 h 13"/>
                <a:gd name="T22" fmla="*/ 2 w 9"/>
                <a:gd name="T23" fmla="*/ 6 h 13"/>
                <a:gd name="T24" fmla="*/ 5 w 9"/>
                <a:gd name="T25" fmla="*/ 7 h 13"/>
                <a:gd name="T26" fmla="*/ 7 w 9"/>
                <a:gd name="T27" fmla="*/ 6 h 13"/>
                <a:gd name="T28" fmla="*/ 8 w 9"/>
                <a:gd name="T29" fmla="*/ 5 h 13"/>
                <a:gd name="T30" fmla="*/ 8 w 9"/>
                <a:gd name="T31" fmla="*/ 3 h 13"/>
                <a:gd name="T32" fmla="*/ 7 w 9"/>
                <a:gd name="T33" fmla="*/ 3 h 13"/>
                <a:gd name="T34" fmla="*/ 6 w 9"/>
                <a:gd name="T35" fmla="*/ 2 h 13"/>
                <a:gd name="T36" fmla="*/ 3 w 9"/>
                <a:gd name="T37" fmla="*/ 2 h 13"/>
                <a:gd name="T38" fmla="*/ 2 w 9"/>
                <a:gd name="T3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3">
                  <a:moveTo>
                    <a:pt x="0" y="1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9" y="6"/>
                    <a:pt x="9" y="7"/>
                    <a:pt x="8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lose/>
                  <a:moveTo>
                    <a:pt x="2" y="6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7" y="7"/>
                    <a:pt x="7" y="6"/>
                  </a:cubicBezTo>
                  <a:cubicBezTo>
                    <a:pt x="7" y="6"/>
                    <a:pt x="8" y="5"/>
                    <a:pt x="8" y="5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4">
              <a:extLst>
                <a:ext uri="{FF2B5EF4-FFF2-40B4-BE49-F238E27FC236}">
                  <a16:creationId xmlns:a16="http://schemas.microsoft.com/office/drawing/2014/main" xmlns="" id="{FF79101D-9ECF-4E4D-AA0F-C09FAAF891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40239" y="6190418"/>
              <a:ext cx="15351" cy="19615"/>
            </a:xfrm>
            <a:custGeom>
              <a:avLst/>
              <a:gdLst>
                <a:gd name="T0" fmla="*/ 1 w 11"/>
                <a:gd name="T1" fmla="*/ 7 h 14"/>
                <a:gd name="T2" fmla="*/ 2 w 11"/>
                <a:gd name="T3" fmla="*/ 2 h 14"/>
                <a:gd name="T4" fmla="*/ 6 w 11"/>
                <a:gd name="T5" fmla="*/ 0 h 14"/>
                <a:gd name="T6" fmla="*/ 8 w 11"/>
                <a:gd name="T7" fmla="*/ 1 h 14"/>
                <a:gd name="T8" fmla="*/ 10 w 11"/>
                <a:gd name="T9" fmla="*/ 4 h 14"/>
                <a:gd name="T10" fmla="*/ 11 w 11"/>
                <a:gd name="T11" fmla="*/ 7 h 14"/>
                <a:gd name="T12" fmla="*/ 9 w 11"/>
                <a:gd name="T13" fmla="*/ 12 h 14"/>
                <a:gd name="T14" fmla="*/ 5 w 11"/>
                <a:gd name="T15" fmla="*/ 14 h 14"/>
                <a:gd name="T16" fmla="*/ 2 w 11"/>
                <a:gd name="T17" fmla="*/ 11 h 14"/>
                <a:gd name="T18" fmla="*/ 1 w 11"/>
                <a:gd name="T19" fmla="*/ 7 h 14"/>
                <a:gd name="T20" fmla="*/ 2 w 11"/>
                <a:gd name="T21" fmla="*/ 7 h 14"/>
                <a:gd name="T22" fmla="*/ 3 w 11"/>
                <a:gd name="T23" fmla="*/ 11 h 14"/>
                <a:gd name="T24" fmla="*/ 5 w 11"/>
                <a:gd name="T25" fmla="*/ 12 h 14"/>
                <a:gd name="T26" fmla="*/ 8 w 11"/>
                <a:gd name="T27" fmla="*/ 11 h 14"/>
                <a:gd name="T28" fmla="*/ 9 w 11"/>
                <a:gd name="T29" fmla="*/ 7 h 14"/>
                <a:gd name="T30" fmla="*/ 9 w 11"/>
                <a:gd name="T31" fmla="*/ 4 h 14"/>
                <a:gd name="T32" fmla="*/ 8 w 11"/>
                <a:gd name="T33" fmla="*/ 3 h 14"/>
                <a:gd name="T34" fmla="*/ 6 w 11"/>
                <a:gd name="T35" fmla="*/ 2 h 14"/>
                <a:gd name="T36" fmla="*/ 3 w 11"/>
                <a:gd name="T37" fmla="*/ 3 h 14"/>
                <a:gd name="T38" fmla="*/ 2 w 11"/>
                <a:gd name="T3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1" y="7"/>
                  </a:moveTo>
                  <a:cubicBezTo>
                    <a:pt x="1" y="5"/>
                    <a:pt x="1" y="3"/>
                    <a:pt x="2" y="2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9" y="2"/>
                    <a:pt x="10" y="3"/>
                    <a:pt x="10" y="4"/>
                  </a:cubicBezTo>
                  <a:cubicBezTo>
                    <a:pt x="11" y="5"/>
                    <a:pt x="11" y="6"/>
                    <a:pt x="11" y="7"/>
                  </a:cubicBezTo>
                  <a:cubicBezTo>
                    <a:pt x="11" y="9"/>
                    <a:pt x="10" y="11"/>
                    <a:pt x="9" y="12"/>
                  </a:cubicBezTo>
                  <a:cubicBezTo>
                    <a:pt x="8" y="13"/>
                    <a:pt x="7" y="14"/>
                    <a:pt x="5" y="14"/>
                  </a:cubicBezTo>
                  <a:cubicBezTo>
                    <a:pt x="4" y="14"/>
                    <a:pt x="2" y="13"/>
                    <a:pt x="2" y="11"/>
                  </a:cubicBezTo>
                  <a:cubicBezTo>
                    <a:pt x="1" y="10"/>
                    <a:pt x="0" y="9"/>
                    <a:pt x="1" y="7"/>
                  </a:cubicBezTo>
                  <a:close/>
                  <a:moveTo>
                    <a:pt x="2" y="7"/>
                  </a:moveTo>
                  <a:cubicBezTo>
                    <a:pt x="2" y="9"/>
                    <a:pt x="2" y="10"/>
                    <a:pt x="3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6" y="12"/>
                    <a:pt x="7" y="12"/>
                    <a:pt x="8" y="11"/>
                  </a:cubicBezTo>
                  <a:cubicBezTo>
                    <a:pt x="9" y="10"/>
                    <a:pt x="9" y="9"/>
                    <a:pt x="9" y="7"/>
                  </a:cubicBezTo>
                  <a:cubicBezTo>
                    <a:pt x="9" y="6"/>
                    <a:pt x="9" y="5"/>
                    <a:pt x="9" y="4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4"/>
                    <a:pt x="2" y="5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5">
              <a:extLst>
                <a:ext uri="{FF2B5EF4-FFF2-40B4-BE49-F238E27FC236}">
                  <a16:creationId xmlns:a16="http://schemas.microsoft.com/office/drawing/2014/main" xmlns="" id="{DB8D17CD-D2AD-41F6-9526-3954857A3A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8148" y="6191271"/>
              <a:ext cx="8528" cy="18762"/>
            </a:xfrm>
            <a:custGeom>
              <a:avLst/>
              <a:gdLst>
                <a:gd name="T0" fmla="*/ 0 w 10"/>
                <a:gd name="T1" fmla="*/ 22 h 22"/>
                <a:gd name="T2" fmla="*/ 0 w 10"/>
                <a:gd name="T3" fmla="*/ 0 h 22"/>
                <a:gd name="T4" fmla="*/ 2 w 10"/>
                <a:gd name="T5" fmla="*/ 0 h 22"/>
                <a:gd name="T6" fmla="*/ 2 w 10"/>
                <a:gd name="T7" fmla="*/ 18 h 22"/>
                <a:gd name="T8" fmla="*/ 10 w 10"/>
                <a:gd name="T9" fmla="*/ 18 h 22"/>
                <a:gd name="T10" fmla="*/ 10 w 10"/>
                <a:gd name="T11" fmla="*/ 22 h 22"/>
                <a:gd name="T12" fmla="*/ 0 w 10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2">
                  <a:moveTo>
                    <a:pt x="0" y="2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18"/>
                  </a:lnTo>
                  <a:lnTo>
                    <a:pt x="10" y="18"/>
                  </a:lnTo>
                  <a:lnTo>
                    <a:pt x="1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6">
              <a:extLst>
                <a:ext uri="{FF2B5EF4-FFF2-40B4-BE49-F238E27FC236}">
                  <a16:creationId xmlns:a16="http://schemas.microsoft.com/office/drawing/2014/main" xmlns="" id="{8B598CAD-7A62-4EFD-81E2-A541FC40ED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9235" y="6190418"/>
              <a:ext cx="4264" cy="17909"/>
            </a:xfrm>
            <a:custGeom>
              <a:avLst/>
              <a:gdLst>
                <a:gd name="T0" fmla="*/ 2 w 5"/>
                <a:gd name="T1" fmla="*/ 21 h 21"/>
                <a:gd name="T2" fmla="*/ 0 w 5"/>
                <a:gd name="T3" fmla="*/ 0 h 21"/>
                <a:gd name="T4" fmla="*/ 3 w 5"/>
                <a:gd name="T5" fmla="*/ 0 h 21"/>
                <a:gd name="T6" fmla="*/ 5 w 5"/>
                <a:gd name="T7" fmla="*/ 21 h 21"/>
                <a:gd name="T8" fmla="*/ 2 w 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1">
                  <a:moveTo>
                    <a:pt x="2" y="21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5" y="21"/>
                  </a:lnTo>
                  <a:lnTo>
                    <a:pt x="2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7">
              <a:extLst>
                <a:ext uri="{FF2B5EF4-FFF2-40B4-BE49-F238E27FC236}">
                  <a16:creationId xmlns:a16="http://schemas.microsoft.com/office/drawing/2014/main" xmlns="" id="{ACEB02B5-C12C-4229-BA43-4FFDC67CCB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3499" y="6188713"/>
              <a:ext cx="12792" cy="19615"/>
            </a:xfrm>
            <a:custGeom>
              <a:avLst/>
              <a:gdLst>
                <a:gd name="T0" fmla="*/ 10 w 15"/>
                <a:gd name="T1" fmla="*/ 23 h 23"/>
                <a:gd name="T2" fmla="*/ 7 w 15"/>
                <a:gd name="T3" fmla="*/ 3 h 23"/>
                <a:gd name="T4" fmla="*/ 2 w 15"/>
                <a:gd name="T5" fmla="*/ 5 h 23"/>
                <a:gd name="T6" fmla="*/ 0 w 15"/>
                <a:gd name="T7" fmla="*/ 2 h 23"/>
                <a:gd name="T8" fmla="*/ 15 w 15"/>
                <a:gd name="T9" fmla="*/ 0 h 23"/>
                <a:gd name="T10" fmla="*/ 15 w 15"/>
                <a:gd name="T11" fmla="*/ 3 h 23"/>
                <a:gd name="T12" fmla="*/ 8 w 15"/>
                <a:gd name="T13" fmla="*/ 3 h 23"/>
                <a:gd name="T14" fmla="*/ 12 w 15"/>
                <a:gd name="T15" fmla="*/ 21 h 23"/>
                <a:gd name="T16" fmla="*/ 10 w 15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0" y="23"/>
                  </a:moveTo>
                  <a:lnTo>
                    <a:pt x="7" y="3"/>
                  </a:lnTo>
                  <a:lnTo>
                    <a:pt x="2" y="5"/>
                  </a:lnTo>
                  <a:lnTo>
                    <a:pt x="0" y="2"/>
                  </a:lnTo>
                  <a:lnTo>
                    <a:pt x="15" y="0"/>
                  </a:lnTo>
                  <a:lnTo>
                    <a:pt x="15" y="3"/>
                  </a:lnTo>
                  <a:lnTo>
                    <a:pt x="8" y="3"/>
                  </a:lnTo>
                  <a:lnTo>
                    <a:pt x="12" y="21"/>
                  </a:lnTo>
                  <a:lnTo>
                    <a:pt x="1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8">
              <a:extLst>
                <a:ext uri="{FF2B5EF4-FFF2-40B4-BE49-F238E27FC236}">
                  <a16:creationId xmlns:a16="http://schemas.microsoft.com/office/drawing/2014/main" xmlns="" id="{A12762C7-FF75-4E07-8E44-FD41874DBB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7144" y="6187007"/>
              <a:ext cx="5970" cy="18762"/>
            </a:xfrm>
            <a:custGeom>
              <a:avLst/>
              <a:gdLst>
                <a:gd name="T0" fmla="*/ 5 w 7"/>
                <a:gd name="T1" fmla="*/ 22 h 22"/>
                <a:gd name="T2" fmla="*/ 0 w 7"/>
                <a:gd name="T3" fmla="*/ 2 h 22"/>
                <a:gd name="T4" fmla="*/ 4 w 7"/>
                <a:gd name="T5" fmla="*/ 0 h 22"/>
                <a:gd name="T6" fmla="*/ 7 w 7"/>
                <a:gd name="T7" fmla="*/ 22 h 22"/>
                <a:gd name="T8" fmla="*/ 5 w 7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2">
                  <a:moveTo>
                    <a:pt x="5" y="2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7" y="22"/>
                  </a:lnTo>
                  <a:lnTo>
                    <a:pt x="5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9">
              <a:extLst>
                <a:ext uri="{FF2B5EF4-FFF2-40B4-BE49-F238E27FC236}">
                  <a16:creationId xmlns:a16="http://schemas.microsoft.com/office/drawing/2014/main" xmlns="" id="{51A474FE-3E8E-46EC-89E5-18E2BBE0AF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820" y="6184449"/>
              <a:ext cx="13645" cy="19615"/>
            </a:xfrm>
            <a:custGeom>
              <a:avLst/>
              <a:gdLst>
                <a:gd name="T0" fmla="*/ 9 w 10"/>
                <a:gd name="T1" fmla="*/ 8 h 14"/>
                <a:gd name="T2" fmla="*/ 10 w 10"/>
                <a:gd name="T3" fmla="*/ 8 h 14"/>
                <a:gd name="T4" fmla="*/ 9 w 10"/>
                <a:gd name="T5" fmla="*/ 12 h 14"/>
                <a:gd name="T6" fmla="*/ 7 w 10"/>
                <a:gd name="T7" fmla="*/ 14 h 14"/>
                <a:gd name="T8" fmla="*/ 4 w 10"/>
                <a:gd name="T9" fmla="*/ 13 h 14"/>
                <a:gd name="T10" fmla="*/ 2 w 10"/>
                <a:gd name="T11" fmla="*/ 12 h 14"/>
                <a:gd name="T12" fmla="*/ 0 w 10"/>
                <a:gd name="T13" fmla="*/ 8 h 14"/>
                <a:gd name="T14" fmla="*/ 0 w 10"/>
                <a:gd name="T15" fmla="*/ 5 h 14"/>
                <a:gd name="T16" fmla="*/ 1 w 10"/>
                <a:gd name="T17" fmla="*/ 2 h 14"/>
                <a:gd name="T18" fmla="*/ 4 w 10"/>
                <a:gd name="T19" fmla="*/ 1 h 14"/>
                <a:gd name="T20" fmla="*/ 6 w 10"/>
                <a:gd name="T21" fmla="*/ 1 h 14"/>
                <a:gd name="T22" fmla="*/ 9 w 10"/>
                <a:gd name="T23" fmla="*/ 3 h 14"/>
                <a:gd name="T24" fmla="*/ 7 w 10"/>
                <a:gd name="T25" fmla="*/ 4 h 14"/>
                <a:gd name="T26" fmla="*/ 4 w 10"/>
                <a:gd name="T27" fmla="*/ 2 h 14"/>
                <a:gd name="T28" fmla="*/ 2 w 10"/>
                <a:gd name="T29" fmla="*/ 3 h 14"/>
                <a:gd name="T30" fmla="*/ 1 w 10"/>
                <a:gd name="T31" fmla="*/ 5 h 14"/>
                <a:gd name="T32" fmla="*/ 2 w 10"/>
                <a:gd name="T33" fmla="*/ 8 h 14"/>
                <a:gd name="T34" fmla="*/ 4 w 10"/>
                <a:gd name="T35" fmla="*/ 11 h 14"/>
                <a:gd name="T36" fmla="*/ 6 w 10"/>
                <a:gd name="T37" fmla="*/ 12 h 14"/>
                <a:gd name="T38" fmla="*/ 8 w 10"/>
                <a:gd name="T39" fmla="*/ 11 h 14"/>
                <a:gd name="T40" fmla="*/ 9 w 10"/>
                <a:gd name="T4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4">
                  <a:moveTo>
                    <a:pt x="9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10"/>
                    <a:pt x="10" y="11"/>
                    <a:pt x="9" y="12"/>
                  </a:cubicBezTo>
                  <a:cubicBezTo>
                    <a:pt x="9" y="13"/>
                    <a:pt x="8" y="13"/>
                    <a:pt x="7" y="14"/>
                  </a:cubicBezTo>
                  <a:cubicBezTo>
                    <a:pt x="6" y="14"/>
                    <a:pt x="5" y="14"/>
                    <a:pt x="4" y="13"/>
                  </a:cubicBezTo>
                  <a:cubicBezTo>
                    <a:pt x="3" y="13"/>
                    <a:pt x="3" y="13"/>
                    <a:pt x="2" y="12"/>
                  </a:cubicBezTo>
                  <a:cubicBezTo>
                    <a:pt x="1" y="11"/>
                    <a:pt x="1" y="10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7" y="1"/>
                    <a:pt x="8" y="2"/>
                    <a:pt x="9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2" y="3"/>
                    <a:pt x="2" y="4"/>
                    <a:pt x="1" y="5"/>
                  </a:cubicBezTo>
                  <a:cubicBezTo>
                    <a:pt x="1" y="6"/>
                    <a:pt x="1" y="7"/>
                    <a:pt x="2" y="8"/>
                  </a:cubicBezTo>
                  <a:cubicBezTo>
                    <a:pt x="2" y="10"/>
                    <a:pt x="3" y="11"/>
                    <a:pt x="4" y="11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2"/>
                    <a:pt x="8" y="11"/>
                    <a:pt x="8" y="11"/>
                  </a:cubicBezTo>
                  <a:cubicBezTo>
                    <a:pt x="9" y="10"/>
                    <a:pt x="9" y="9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0">
              <a:extLst>
                <a:ext uri="{FF2B5EF4-FFF2-40B4-BE49-F238E27FC236}">
                  <a16:creationId xmlns:a16="http://schemas.microsoft.com/office/drawing/2014/main" xmlns="" id="{74B9EEFB-B37E-4F00-B5D9-ED0613F022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11024" y="6181890"/>
              <a:ext cx="14498" cy="19615"/>
            </a:xfrm>
            <a:custGeom>
              <a:avLst/>
              <a:gdLst>
                <a:gd name="T0" fmla="*/ 1 w 10"/>
                <a:gd name="T1" fmla="*/ 14 h 14"/>
                <a:gd name="T2" fmla="*/ 0 w 10"/>
                <a:gd name="T3" fmla="*/ 0 h 14"/>
                <a:gd name="T4" fmla="*/ 1 w 10"/>
                <a:gd name="T5" fmla="*/ 0 h 14"/>
                <a:gd name="T6" fmla="*/ 10 w 10"/>
                <a:gd name="T7" fmla="*/ 10 h 14"/>
                <a:gd name="T8" fmla="*/ 8 w 10"/>
                <a:gd name="T9" fmla="*/ 11 h 14"/>
                <a:gd name="T10" fmla="*/ 6 w 10"/>
                <a:gd name="T11" fmla="*/ 8 h 14"/>
                <a:gd name="T12" fmla="*/ 2 w 10"/>
                <a:gd name="T13" fmla="*/ 9 h 14"/>
                <a:gd name="T14" fmla="*/ 2 w 10"/>
                <a:gd name="T15" fmla="*/ 13 h 14"/>
                <a:gd name="T16" fmla="*/ 1 w 10"/>
                <a:gd name="T17" fmla="*/ 14 h 14"/>
                <a:gd name="T18" fmla="*/ 2 w 10"/>
                <a:gd name="T19" fmla="*/ 8 h 14"/>
                <a:gd name="T20" fmla="*/ 5 w 10"/>
                <a:gd name="T21" fmla="*/ 6 h 14"/>
                <a:gd name="T22" fmla="*/ 3 w 10"/>
                <a:gd name="T23" fmla="*/ 3 h 14"/>
                <a:gd name="T24" fmla="*/ 1 w 10"/>
                <a:gd name="T25" fmla="*/ 1 h 14"/>
                <a:gd name="T26" fmla="*/ 1 w 10"/>
                <a:gd name="T27" fmla="*/ 4 h 14"/>
                <a:gd name="T28" fmla="*/ 2 w 10"/>
                <a:gd name="T2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4">
                  <a:moveTo>
                    <a:pt x="1" y="1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1" y="14"/>
                    <a:pt x="1" y="14"/>
                  </a:cubicBezTo>
                  <a:close/>
                  <a:moveTo>
                    <a:pt x="2" y="8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2"/>
                    <a:pt x="1" y="3"/>
                    <a:pt x="1" y="4"/>
                  </a:cubicBezTo>
                  <a:lnTo>
                    <a:pt x="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1">
              <a:extLst>
                <a:ext uri="{FF2B5EF4-FFF2-40B4-BE49-F238E27FC236}">
                  <a16:creationId xmlns:a16="http://schemas.microsoft.com/office/drawing/2014/main" xmlns="" id="{56BA6C76-79DA-492B-8C28-560EE42DC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9552" y="6177626"/>
              <a:ext cx="17057" cy="17909"/>
            </a:xfrm>
            <a:custGeom>
              <a:avLst/>
              <a:gdLst>
                <a:gd name="T0" fmla="*/ 10 w 20"/>
                <a:gd name="T1" fmla="*/ 21 h 21"/>
                <a:gd name="T2" fmla="*/ 0 w 20"/>
                <a:gd name="T3" fmla="*/ 1 h 21"/>
                <a:gd name="T4" fmla="*/ 2 w 20"/>
                <a:gd name="T5" fmla="*/ 0 h 21"/>
                <a:gd name="T6" fmla="*/ 10 w 20"/>
                <a:gd name="T7" fmla="*/ 18 h 21"/>
                <a:gd name="T8" fmla="*/ 18 w 20"/>
                <a:gd name="T9" fmla="*/ 13 h 21"/>
                <a:gd name="T10" fmla="*/ 20 w 20"/>
                <a:gd name="T11" fmla="*/ 16 h 21"/>
                <a:gd name="T12" fmla="*/ 10 w 2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0" y="18"/>
                  </a:lnTo>
                  <a:lnTo>
                    <a:pt x="18" y="13"/>
                  </a:lnTo>
                  <a:lnTo>
                    <a:pt x="20" y="16"/>
                  </a:lnTo>
                  <a:lnTo>
                    <a:pt x="1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2">
              <a:extLst>
                <a:ext uri="{FF2B5EF4-FFF2-40B4-BE49-F238E27FC236}">
                  <a16:creationId xmlns:a16="http://schemas.microsoft.com/office/drawing/2014/main" xmlns="" id="{A9EC1774-C79C-4E65-8B22-C5C561F009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1725" y="6163128"/>
              <a:ext cx="15351" cy="18762"/>
            </a:xfrm>
            <a:custGeom>
              <a:avLst/>
              <a:gdLst>
                <a:gd name="T0" fmla="*/ 3 w 11"/>
                <a:gd name="T1" fmla="*/ 11 h 13"/>
                <a:gd name="T2" fmla="*/ 4 w 11"/>
                <a:gd name="T3" fmla="*/ 10 h 13"/>
                <a:gd name="T4" fmla="*/ 6 w 11"/>
                <a:gd name="T5" fmla="*/ 11 h 13"/>
                <a:gd name="T6" fmla="*/ 7 w 11"/>
                <a:gd name="T7" fmla="*/ 11 h 13"/>
                <a:gd name="T8" fmla="*/ 9 w 11"/>
                <a:gd name="T9" fmla="*/ 11 h 13"/>
                <a:gd name="T10" fmla="*/ 10 w 11"/>
                <a:gd name="T11" fmla="*/ 9 h 13"/>
                <a:gd name="T12" fmla="*/ 10 w 11"/>
                <a:gd name="T13" fmla="*/ 8 h 13"/>
                <a:gd name="T14" fmla="*/ 9 w 11"/>
                <a:gd name="T15" fmla="*/ 7 h 13"/>
                <a:gd name="T16" fmla="*/ 8 w 11"/>
                <a:gd name="T17" fmla="*/ 7 h 13"/>
                <a:gd name="T18" fmla="*/ 6 w 11"/>
                <a:gd name="T19" fmla="*/ 7 h 13"/>
                <a:gd name="T20" fmla="*/ 3 w 11"/>
                <a:gd name="T21" fmla="*/ 8 h 13"/>
                <a:gd name="T22" fmla="*/ 2 w 11"/>
                <a:gd name="T23" fmla="*/ 7 h 13"/>
                <a:gd name="T24" fmla="*/ 1 w 11"/>
                <a:gd name="T25" fmla="*/ 6 h 13"/>
                <a:gd name="T26" fmla="*/ 0 w 11"/>
                <a:gd name="T27" fmla="*/ 3 h 13"/>
                <a:gd name="T28" fmla="*/ 2 w 11"/>
                <a:gd name="T29" fmla="*/ 1 h 13"/>
                <a:gd name="T30" fmla="*/ 4 w 11"/>
                <a:gd name="T31" fmla="*/ 0 h 13"/>
                <a:gd name="T32" fmla="*/ 6 w 11"/>
                <a:gd name="T33" fmla="*/ 1 h 13"/>
                <a:gd name="T34" fmla="*/ 7 w 11"/>
                <a:gd name="T35" fmla="*/ 2 h 13"/>
                <a:gd name="T36" fmla="*/ 6 w 11"/>
                <a:gd name="T37" fmla="*/ 3 h 13"/>
                <a:gd name="T38" fmla="*/ 5 w 11"/>
                <a:gd name="T39" fmla="*/ 2 h 13"/>
                <a:gd name="T40" fmla="*/ 3 w 11"/>
                <a:gd name="T41" fmla="*/ 2 h 13"/>
                <a:gd name="T42" fmla="*/ 2 w 11"/>
                <a:gd name="T43" fmla="*/ 4 h 13"/>
                <a:gd name="T44" fmla="*/ 2 w 11"/>
                <a:gd name="T45" fmla="*/ 5 h 13"/>
                <a:gd name="T46" fmla="*/ 3 w 11"/>
                <a:gd name="T47" fmla="*/ 6 h 13"/>
                <a:gd name="T48" fmla="*/ 5 w 11"/>
                <a:gd name="T49" fmla="*/ 6 h 13"/>
                <a:gd name="T50" fmla="*/ 7 w 11"/>
                <a:gd name="T51" fmla="*/ 5 h 13"/>
                <a:gd name="T52" fmla="*/ 9 w 11"/>
                <a:gd name="T53" fmla="*/ 5 h 13"/>
                <a:gd name="T54" fmla="*/ 11 w 11"/>
                <a:gd name="T55" fmla="*/ 7 h 13"/>
                <a:gd name="T56" fmla="*/ 11 w 11"/>
                <a:gd name="T57" fmla="*/ 9 h 13"/>
                <a:gd name="T58" fmla="*/ 11 w 11"/>
                <a:gd name="T59" fmla="*/ 11 h 13"/>
                <a:gd name="T60" fmla="*/ 9 w 11"/>
                <a:gd name="T61" fmla="*/ 12 h 13"/>
                <a:gd name="T62" fmla="*/ 6 w 11"/>
                <a:gd name="T63" fmla="*/ 13 h 13"/>
                <a:gd name="T64" fmla="*/ 3 w 11"/>
                <a:gd name="T6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" h="13">
                  <a:moveTo>
                    <a:pt x="3" y="11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8" y="11"/>
                    <a:pt x="8" y="11"/>
                    <a:pt x="9" y="11"/>
                  </a:cubicBezTo>
                  <a:cubicBezTo>
                    <a:pt x="9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8" y="7"/>
                    <a:pt x="8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6"/>
                    <a:pt x="10" y="6"/>
                    <a:pt x="11" y="7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9"/>
                    <a:pt x="11" y="10"/>
                    <a:pt x="11" y="11"/>
                  </a:cubicBezTo>
                  <a:cubicBezTo>
                    <a:pt x="11" y="11"/>
                    <a:pt x="10" y="12"/>
                    <a:pt x="9" y="12"/>
                  </a:cubicBezTo>
                  <a:cubicBezTo>
                    <a:pt x="8" y="13"/>
                    <a:pt x="7" y="13"/>
                    <a:pt x="6" y="13"/>
                  </a:cubicBezTo>
                  <a:cubicBezTo>
                    <a:pt x="5" y="13"/>
                    <a:pt x="4" y="12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3">
              <a:extLst>
                <a:ext uri="{FF2B5EF4-FFF2-40B4-BE49-F238E27FC236}">
                  <a16:creationId xmlns:a16="http://schemas.microsoft.com/office/drawing/2014/main" xmlns="" id="{F0E3DC23-9633-445F-A62D-A67F23CCDF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4518" y="6154600"/>
              <a:ext cx="15351" cy="18762"/>
            </a:xfrm>
            <a:custGeom>
              <a:avLst/>
              <a:gdLst>
                <a:gd name="T0" fmla="*/ 9 w 11"/>
                <a:gd name="T1" fmla="*/ 6 h 13"/>
                <a:gd name="T2" fmla="*/ 10 w 11"/>
                <a:gd name="T3" fmla="*/ 5 h 13"/>
                <a:gd name="T4" fmla="*/ 11 w 11"/>
                <a:gd name="T5" fmla="*/ 9 h 13"/>
                <a:gd name="T6" fmla="*/ 10 w 11"/>
                <a:gd name="T7" fmla="*/ 12 h 13"/>
                <a:gd name="T8" fmla="*/ 7 w 11"/>
                <a:gd name="T9" fmla="*/ 13 h 13"/>
                <a:gd name="T10" fmla="*/ 4 w 11"/>
                <a:gd name="T11" fmla="*/ 12 h 13"/>
                <a:gd name="T12" fmla="*/ 2 w 11"/>
                <a:gd name="T13" fmla="*/ 9 h 13"/>
                <a:gd name="T14" fmla="*/ 0 w 11"/>
                <a:gd name="T15" fmla="*/ 6 h 13"/>
                <a:gd name="T16" fmla="*/ 0 w 11"/>
                <a:gd name="T17" fmla="*/ 3 h 13"/>
                <a:gd name="T18" fmla="*/ 1 w 11"/>
                <a:gd name="T19" fmla="*/ 1 h 13"/>
                <a:gd name="T20" fmla="*/ 4 w 11"/>
                <a:gd name="T21" fmla="*/ 0 h 13"/>
                <a:gd name="T22" fmla="*/ 7 w 11"/>
                <a:gd name="T23" fmla="*/ 1 h 13"/>
                <a:gd name="T24" fmla="*/ 6 w 11"/>
                <a:gd name="T25" fmla="*/ 3 h 13"/>
                <a:gd name="T26" fmla="*/ 2 w 11"/>
                <a:gd name="T27" fmla="*/ 2 h 13"/>
                <a:gd name="T28" fmla="*/ 1 w 11"/>
                <a:gd name="T29" fmla="*/ 4 h 13"/>
                <a:gd name="T30" fmla="*/ 1 w 11"/>
                <a:gd name="T31" fmla="*/ 6 h 13"/>
                <a:gd name="T32" fmla="*/ 3 w 11"/>
                <a:gd name="T33" fmla="*/ 8 h 13"/>
                <a:gd name="T34" fmla="*/ 6 w 11"/>
                <a:gd name="T35" fmla="*/ 11 h 13"/>
                <a:gd name="T36" fmla="*/ 9 w 11"/>
                <a:gd name="T37" fmla="*/ 10 h 13"/>
                <a:gd name="T38" fmla="*/ 10 w 11"/>
                <a:gd name="T39" fmla="*/ 9 h 13"/>
                <a:gd name="T40" fmla="*/ 9 w 11"/>
                <a:gd name="T4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3">
                  <a:moveTo>
                    <a:pt x="9" y="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5" y="12"/>
                    <a:pt x="4" y="12"/>
                  </a:cubicBezTo>
                  <a:cubicBezTo>
                    <a:pt x="3" y="11"/>
                    <a:pt x="2" y="10"/>
                    <a:pt x="2" y="9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7"/>
                    <a:pt x="2" y="7"/>
                    <a:pt x="3" y="8"/>
                  </a:cubicBezTo>
                  <a:cubicBezTo>
                    <a:pt x="4" y="10"/>
                    <a:pt x="5" y="11"/>
                    <a:pt x="6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10" y="9"/>
                    <a:pt x="10" y="9"/>
                  </a:cubicBezTo>
                  <a:cubicBezTo>
                    <a:pt x="10" y="8"/>
                    <a:pt x="10" y="7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4">
              <a:extLst>
                <a:ext uri="{FF2B5EF4-FFF2-40B4-BE49-F238E27FC236}">
                  <a16:creationId xmlns:a16="http://schemas.microsoft.com/office/drawing/2014/main" xmlns="" id="{C85A695C-1EB2-4A85-BDC9-869C0682CD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3046" y="6149483"/>
              <a:ext cx="13645" cy="15351"/>
            </a:xfrm>
            <a:custGeom>
              <a:avLst/>
              <a:gdLst>
                <a:gd name="T0" fmla="*/ 15 w 16"/>
                <a:gd name="T1" fmla="*/ 18 h 18"/>
                <a:gd name="T2" fmla="*/ 0 w 16"/>
                <a:gd name="T3" fmla="*/ 2 h 18"/>
                <a:gd name="T4" fmla="*/ 3 w 16"/>
                <a:gd name="T5" fmla="*/ 0 h 18"/>
                <a:gd name="T6" fmla="*/ 16 w 16"/>
                <a:gd name="T7" fmla="*/ 16 h 18"/>
                <a:gd name="T8" fmla="*/ 15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5" y="18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16" y="16"/>
                  </a:lnTo>
                  <a:lnTo>
                    <a:pt x="15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5">
              <a:extLst>
                <a:ext uri="{FF2B5EF4-FFF2-40B4-BE49-F238E27FC236}">
                  <a16:creationId xmlns:a16="http://schemas.microsoft.com/office/drawing/2014/main" xmlns="" id="{86AFF423-3E1D-4950-B06B-860C4451A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7310" y="6139249"/>
              <a:ext cx="20468" cy="21321"/>
            </a:xfrm>
            <a:custGeom>
              <a:avLst/>
              <a:gdLst>
                <a:gd name="T0" fmla="*/ 16 w 24"/>
                <a:gd name="T1" fmla="*/ 25 h 25"/>
                <a:gd name="T2" fmla="*/ 0 w 24"/>
                <a:gd name="T3" fmla="*/ 9 h 25"/>
                <a:gd name="T4" fmla="*/ 10 w 24"/>
                <a:gd name="T5" fmla="*/ 0 h 25"/>
                <a:gd name="T6" fmla="*/ 11 w 24"/>
                <a:gd name="T7" fmla="*/ 2 h 25"/>
                <a:gd name="T8" fmla="*/ 3 w 24"/>
                <a:gd name="T9" fmla="*/ 10 h 25"/>
                <a:gd name="T10" fmla="*/ 8 w 24"/>
                <a:gd name="T11" fmla="*/ 14 h 25"/>
                <a:gd name="T12" fmla="*/ 14 w 24"/>
                <a:gd name="T13" fmla="*/ 7 h 25"/>
                <a:gd name="T14" fmla="*/ 16 w 24"/>
                <a:gd name="T15" fmla="*/ 9 h 25"/>
                <a:gd name="T16" fmla="*/ 10 w 24"/>
                <a:gd name="T17" fmla="*/ 15 h 25"/>
                <a:gd name="T18" fmla="*/ 14 w 24"/>
                <a:gd name="T19" fmla="*/ 20 h 25"/>
                <a:gd name="T20" fmla="*/ 23 w 24"/>
                <a:gd name="T21" fmla="*/ 14 h 25"/>
                <a:gd name="T22" fmla="*/ 24 w 24"/>
                <a:gd name="T23" fmla="*/ 15 h 25"/>
                <a:gd name="T24" fmla="*/ 16 w 24"/>
                <a:gd name="T2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5">
                  <a:moveTo>
                    <a:pt x="16" y="25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11" y="2"/>
                  </a:lnTo>
                  <a:lnTo>
                    <a:pt x="3" y="10"/>
                  </a:lnTo>
                  <a:lnTo>
                    <a:pt x="8" y="14"/>
                  </a:lnTo>
                  <a:lnTo>
                    <a:pt x="14" y="7"/>
                  </a:lnTo>
                  <a:lnTo>
                    <a:pt x="16" y="9"/>
                  </a:lnTo>
                  <a:lnTo>
                    <a:pt x="10" y="15"/>
                  </a:lnTo>
                  <a:lnTo>
                    <a:pt x="14" y="20"/>
                  </a:lnTo>
                  <a:lnTo>
                    <a:pt x="23" y="14"/>
                  </a:lnTo>
                  <a:lnTo>
                    <a:pt x="24" y="15"/>
                  </a:lnTo>
                  <a:lnTo>
                    <a:pt x="16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6">
              <a:extLst>
                <a:ext uri="{FF2B5EF4-FFF2-40B4-BE49-F238E27FC236}">
                  <a16:creationId xmlns:a16="http://schemas.microsoft.com/office/drawing/2014/main" xmlns="" id="{401F40CB-68EE-430F-8FBE-B085DF4CC2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6691" y="6128162"/>
              <a:ext cx="21321" cy="21321"/>
            </a:xfrm>
            <a:custGeom>
              <a:avLst/>
              <a:gdLst>
                <a:gd name="T0" fmla="*/ 17 w 25"/>
                <a:gd name="T1" fmla="*/ 25 h 25"/>
                <a:gd name="T2" fmla="*/ 0 w 25"/>
                <a:gd name="T3" fmla="*/ 12 h 25"/>
                <a:gd name="T4" fmla="*/ 2 w 25"/>
                <a:gd name="T5" fmla="*/ 10 h 25"/>
                <a:gd name="T6" fmla="*/ 20 w 25"/>
                <a:gd name="T7" fmla="*/ 13 h 25"/>
                <a:gd name="T8" fmla="*/ 8 w 25"/>
                <a:gd name="T9" fmla="*/ 2 h 25"/>
                <a:gd name="T10" fmla="*/ 8 w 25"/>
                <a:gd name="T11" fmla="*/ 0 h 25"/>
                <a:gd name="T12" fmla="*/ 25 w 25"/>
                <a:gd name="T13" fmla="*/ 15 h 25"/>
                <a:gd name="T14" fmla="*/ 23 w 25"/>
                <a:gd name="T15" fmla="*/ 17 h 25"/>
                <a:gd name="T16" fmla="*/ 5 w 25"/>
                <a:gd name="T17" fmla="*/ 12 h 25"/>
                <a:gd name="T18" fmla="*/ 18 w 25"/>
                <a:gd name="T19" fmla="*/ 23 h 25"/>
                <a:gd name="T20" fmla="*/ 17 w 25"/>
                <a:gd name="T2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17" y="25"/>
                  </a:moveTo>
                  <a:lnTo>
                    <a:pt x="0" y="12"/>
                  </a:lnTo>
                  <a:lnTo>
                    <a:pt x="2" y="10"/>
                  </a:lnTo>
                  <a:lnTo>
                    <a:pt x="20" y="13"/>
                  </a:lnTo>
                  <a:lnTo>
                    <a:pt x="8" y="2"/>
                  </a:lnTo>
                  <a:lnTo>
                    <a:pt x="8" y="0"/>
                  </a:lnTo>
                  <a:lnTo>
                    <a:pt x="25" y="15"/>
                  </a:lnTo>
                  <a:lnTo>
                    <a:pt x="23" y="17"/>
                  </a:lnTo>
                  <a:lnTo>
                    <a:pt x="5" y="12"/>
                  </a:lnTo>
                  <a:lnTo>
                    <a:pt x="18" y="23"/>
                  </a:lnTo>
                  <a:lnTo>
                    <a:pt x="17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7">
              <a:extLst>
                <a:ext uri="{FF2B5EF4-FFF2-40B4-BE49-F238E27FC236}">
                  <a16:creationId xmlns:a16="http://schemas.microsoft.com/office/drawing/2014/main" xmlns="" id="{6439E5D8-6425-4407-B2B7-E36B3CEC122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7778" y="6118781"/>
              <a:ext cx="18762" cy="15351"/>
            </a:xfrm>
            <a:custGeom>
              <a:avLst/>
              <a:gdLst>
                <a:gd name="T0" fmla="*/ 10 w 13"/>
                <a:gd name="T1" fmla="*/ 4 h 11"/>
                <a:gd name="T2" fmla="*/ 11 w 13"/>
                <a:gd name="T3" fmla="*/ 3 h 11"/>
                <a:gd name="T4" fmla="*/ 13 w 13"/>
                <a:gd name="T5" fmla="*/ 6 h 11"/>
                <a:gd name="T6" fmla="*/ 12 w 13"/>
                <a:gd name="T7" fmla="*/ 9 h 11"/>
                <a:gd name="T8" fmla="*/ 10 w 13"/>
                <a:gd name="T9" fmla="*/ 11 h 11"/>
                <a:gd name="T10" fmla="*/ 7 w 13"/>
                <a:gd name="T11" fmla="*/ 11 h 11"/>
                <a:gd name="T12" fmla="*/ 4 w 13"/>
                <a:gd name="T13" fmla="*/ 10 h 11"/>
                <a:gd name="T14" fmla="*/ 1 w 13"/>
                <a:gd name="T15" fmla="*/ 7 h 11"/>
                <a:gd name="T16" fmla="*/ 0 w 13"/>
                <a:gd name="T17" fmla="*/ 4 h 11"/>
                <a:gd name="T18" fmla="*/ 1 w 13"/>
                <a:gd name="T19" fmla="*/ 2 h 11"/>
                <a:gd name="T20" fmla="*/ 3 w 13"/>
                <a:gd name="T21" fmla="*/ 0 h 11"/>
                <a:gd name="T22" fmla="*/ 7 w 13"/>
                <a:gd name="T23" fmla="*/ 0 h 11"/>
                <a:gd name="T24" fmla="*/ 6 w 13"/>
                <a:gd name="T25" fmla="*/ 2 h 11"/>
                <a:gd name="T26" fmla="*/ 2 w 13"/>
                <a:gd name="T27" fmla="*/ 3 h 11"/>
                <a:gd name="T28" fmla="*/ 2 w 13"/>
                <a:gd name="T29" fmla="*/ 4 h 11"/>
                <a:gd name="T30" fmla="*/ 2 w 13"/>
                <a:gd name="T31" fmla="*/ 6 h 11"/>
                <a:gd name="T32" fmla="*/ 5 w 13"/>
                <a:gd name="T33" fmla="*/ 8 h 11"/>
                <a:gd name="T34" fmla="*/ 8 w 13"/>
                <a:gd name="T35" fmla="*/ 10 h 11"/>
                <a:gd name="T36" fmla="*/ 11 w 13"/>
                <a:gd name="T37" fmla="*/ 9 h 11"/>
                <a:gd name="T38" fmla="*/ 11 w 13"/>
                <a:gd name="T39" fmla="*/ 7 h 11"/>
                <a:gd name="T40" fmla="*/ 10 w 13"/>
                <a:gd name="T4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1">
                  <a:moveTo>
                    <a:pt x="10" y="4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2" y="4"/>
                    <a:pt x="13" y="5"/>
                    <a:pt x="13" y="6"/>
                  </a:cubicBezTo>
                  <a:cubicBezTo>
                    <a:pt x="13" y="8"/>
                    <a:pt x="13" y="9"/>
                    <a:pt x="12" y="9"/>
                  </a:cubicBezTo>
                  <a:cubicBezTo>
                    <a:pt x="11" y="10"/>
                    <a:pt x="11" y="11"/>
                    <a:pt x="10" y="11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6" y="11"/>
                    <a:pt x="5" y="10"/>
                    <a:pt x="4" y="10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3" y="1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6" y="9"/>
                    <a:pt x="7" y="10"/>
                    <a:pt x="8" y="10"/>
                  </a:cubicBezTo>
                  <a:cubicBezTo>
                    <a:pt x="9" y="10"/>
                    <a:pt x="10" y="9"/>
                    <a:pt x="11" y="9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1" y="6"/>
                    <a:pt x="11" y="5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8">
              <a:extLst>
                <a:ext uri="{FF2B5EF4-FFF2-40B4-BE49-F238E27FC236}">
                  <a16:creationId xmlns:a16="http://schemas.microsoft.com/office/drawing/2014/main" xmlns="" id="{7DD5CDAD-38E8-4FC5-B8DD-448E369FC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4601" y="6104283"/>
              <a:ext cx="21321" cy="18762"/>
            </a:xfrm>
            <a:custGeom>
              <a:avLst/>
              <a:gdLst>
                <a:gd name="T0" fmla="*/ 18 w 25"/>
                <a:gd name="T1" fmla="*/ 22 h 22"/>
                <a:gd name="T2" fmla="*/ 0 w 25"/>
                <a:gd name="T3" fmla="*/ 12 h 22"/>
                <a:gd name="T4" fmla="*/ 5 w 25"/>
                <a:gd name="T5" fmla="*/ 0 h 22"/>
                <a:gd name="T6" fmla="*/ 9 w 25"/>
                <a:gd name="T7" fmla="*/ 2 h 22"/>
                <a:gd name="T8" fmla="*/ 4 w 25"/>
                <a:gd name="T9" fmla="*/ 12 h 22"/>
                <a:gd name="T10" fmla="*/ 9 w 25"/>
                <a:gd name="T11" fmla="*/ 15 h 22"/>
                <a:gd name="T12" fmla="*/ 14 w 25"/>
                <a:gd name="T13" fmla="*/ 5 h 22"/>
                <a:gd name="T14" fmla="*/ 15 w 25"/>
                <a:gd name="T15" fmla="*/ 7 h 22"/>
                <a:gd name="T16" fmla="*/ 10 w 25"/>
                <a:gd name="T17" fmla="*/ 15 h 22"/>
                <a:gd name="T18" fmla="*/ 17 w 25"/>
                <a:gd name="T19" fmla="*/ 18 h 22"/>
                <a:gd name="T20" fmla="*/ 22 w 25"/>
                <a:gd name="T21" fmla="*/ 10 h 22"/>
                <a:gd name="T22" fmla="*/ 25 w 25"/>
                <a:gd name="T23" fmla="*/ 12 h 22"/>
                <a:gd name="T24" fmla="*/ 18 w 25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2">
                  <a:moveTo>
                    <a:pt x="18" y="22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9" y="2"/>
                  </a:lnTo>
                  <a:lnTo>
                    <a:pt x="4" y="12"/>
                  </a:lnTo>
                  <a:lnTo>
                    <a:pt x="9" y="15"/>
                  </a:lnTo>
                  <a:lnTo>
                    <a:pt x="14" y="5"/>
                  </a:lnTo>
                  <a:lnTo>
                    <a:pt x="15" y="7"/>
                  </a:lnTo>
                  <a:lnTo>
                    <a:pt x="10" y="15"/>
                  </a:lnTo>
                  <a:lnTo>
                    <a:pt x="17" y="18"/>
                  </a:lnTo>
                  <a:lnTo>
                    <a:pt x="22" y="10"/>
                  </a:lnTo>
                  <a:lnTo>
                    <a:pt x="25" y="12"/>
                  </a:lnTo>
                  <a:lnTo>
                    <a:pt x="18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9">
              <a:extLst>
                <a:ext uri="{FF2B5EF4-FFF2-40B4-BE49-F238E27FC236}">
                  <a16:creationId xmlns:a16="http://schemas.microsoft.com/office/drawing/2014/main" xmlns="" id="{9AC5AE36-3951-4CE3-80C2-EF1EC779D7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07393" y="6084668"/>
              <a:ext cx="19615" cy="14498"/>
            </a:xfrm>
            <a:custGeom>
              <a:avLst/>
              <a:gdLst>
                <a:gd name="T0" fmla="*/ 11 w 14"/>
                <a:gd name="T1" fmla="*/ 10 h 10"/>
                <a:gd name="T2" fmla="*/ 0 w 14"/>
                <a:gd name="T3" fmla="*/ 2 h 10"/>
                <a:gd name="T4" fmla="*/ 1 w 14"/>
                <a:gd name="T5" fmla="*/ 0 h 10"/>
                <a:gd name="T6" fmla="*/ 14 w 14"/>
                <a:gd name="T7" fmla="*/ 1 h 10"/>
                <a:gd name="T8" fmla="*/ 14 w 14"/>
                <a:gd name="T9" fmla="*/ 2 h 10"/>
                <a:gd name="T10" fmla="*/ 9 w 14"/>
                <a:gd name="T11" fmla="*/ 2 h 10"/>
                <a:gd name="T12" fmla="*/ 8 w 14"/>
                <a:gd name="T13" fmla="*/ 6 h 10"/>
                <a:gd name="T14" fmla="*/ 11 w 14"/>
                <a:gd name="T15" fmla="*/ 9 h 10"/>
                <a:gd name="T16" fmla="*/ 11 w 14"/>
                <a:gd name="T17" fmla="*/ 10 h 10"/>
                <a:gd name="T18" fmla="*/ 7 w 14"/>
                <a:gd name="T19" fmla="*/ 5 h 10"/>
                <a:gd name="T20" fmla="*/ 8 w 14"/>
                <a:gd name="T21" fmla="*/ 2 h 10"/>
                <a:gd name="T22" fmla="*/ 4 w 14"/>
                <a:gd name="T23" fmla="*/ 2 h 10"/>
                <a:gd name="T24" fmla="*/ 2 w 14"/>
                <a:gd name="T25" fmla="*/ 2 h 10"/>
                <a:gd name="T26" fmla="*/ 4 w 14"/>
                <a:gd name="T27" fmla="*/ 3 h 10"/>
                <a:gd name="T28" fmla="*/ 7 w 14"/>
                <a:gd name="T2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11" y="1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lose/>
                  <a:moveTo>
                    <a:pt x="7" y="5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3" y="3"/>
                    <a:pt x="4" y="3"/>
                  </a:cubicBezTo>
                  <a:lnTo>
                    <a:pt x="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0">
              <a:extLst>
                <a:ext uri="{FF2B5EF4-FFF2-40B4-BE49-F238E27FC236}">
                  <a16:creationId xmlns:a16="http://schemas.microsoft.com/office/drawing/2014/main" xmlns="" id="{6318F1AE-F2F1-41D3-A773-B0767E2032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9951" y="6067611"/>
              <a:ext cx="21321" cy="15351"/>
            </a:xfrm>
            <a:custGeom>
              <a:avLst/>
              <a:gdLst>
                <a:gd name="T0" fmla="*/ 22 w 25"/>
                <a:gd name="T1" fmla="*/ 18 h 18"/>
                <a:gd name="T2" fmla="*/ 0 w 25"/>
                <a:gd name="T3" fmla="*/ 13 h 18"/>
                <a:gd name="T4" fmla="*/ 2 w 25"/>
                <a:gd name="T5" fmla="*/ 10 h 18"/>
                <a:gd name="T6" fmla="*/ 20 w 25"/>
                <a:gd name="T7" fmla="*/ 7 h 18"/>
                <a:gd name="T8" fmla="*/ 4 w 25"/>
                <a:gd name="T9" fmla="*/ 2 h 18"/>
                <a:gd name="T10" fmla="*/ 4 w 25"/>
                <a:gd name="T11" fmla="*/ 0 h 18"/>
                <a:gd name="T12" fmla="*/ 25 w 25"/>
                <a:gd name="T13" fmla="*/ 5 h 18"/>
                <a:gd name="T14" fmla="*/ 25 w 25"/>
                <a:gd name="T15" fmla="*/ 7 h 18"/>
                <a:gd name="T16" fmla="*/ 5 w 25"/>
                <a:gd name="T17" fmla="*/ 12 h 18"/>
                <a:gd name="T18" fmla="*/ 22 w 25"/>
                <a:gd name="T19" fmla="*/ 17 h 18"/>
                <a:gd name="T20" fmla="*/ 22 w 25"/>
                <a:gd name="T2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8">
                  <a:moveTo>
                    <a:pt x="22" y="18"/>
                  </a:moveTo>
                  <a:lnTo>
                    <a:pt x="0" y="13"/>
                  </a:lnTo>
                  <a:lnTo>
                    <a:pt x="2" y="10"/>
                  </a:lnTo>
                  <a:lnTo>
                    <a:pt x="20" y="7"/>
                  </a:lnTo>
                  <a:lnTo>
                    <a:pt x="4" y="2"/>
                  </a:lnTo>
                  <a:lnTo>
                    <a:pt x="4" y="0"/>
                  </a:lnTo>
                  <a:lnTo>
                    <a:pt x="25" y="5"/>
                  </a:lnTo>
                  <a:lnTo>
                    <a:pt x="25" y="7"/>
                  </a:lnTo>
                  <a:lnTo>
                    <a:pt x="5" y="12"/>
                  </a:lnTo>
                  <a:lnTo>
                    <a:pt x="22" y="17"/>
                  </a:lnTo>
                  <a:lnTo>
                    <a:pt x="2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1">
              <a:extLst>
                <a:ext uri="{FF2B5EF4-FFF2-40B4-BE49-F238E27FC236}">
                  <a16:creationId xmlns:a16="http://schemas.microsoft.com/office/drawing/2014/main" xmlns="" id="{E3EC3D9A-CD74-4AE7-A4D4-D133526DF5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14216" y="6053966"/>
              <a:ext cx="19615" cy="13645"/>
            </a:xfrm>
            <a:custGeom>
              <a:avLst/>
              <a:gdLst>
                <a:gd name="T0" fmla="*/ 13 w 14"/>
                <a:gd name="T1" fmla="*/ 10 h 10"/>
                <a:gd name="T2" fmla="*/ 0 w 14"/>
                <a:gd name="T3" fmla="*/ 8 h 10"/>
                <a:gd name="T4" fmla="*/ 1 w 14"/>
                <a:gd name="T5" fmla="*/ 4 h 10"/>
                <a:gd name="T6" fmla="*/ 1 w 14"/>
                <a:gd name="T7" fmla="*/ 2 h 10"/>
                <a:gd name="T8" fmla="*/ 3 w 14"/>
                <a:gd name="T9" fmla="*/ 1 h 10"/>
                <a:gd name="T10" fmla="*/ 5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3 w 14"/>
                <a:gd name="T19" fmla="*/ 6 h 10"/>
                <a:gd name="T20" fmla="*/ 13 w 14"/>
                <a:gd name="T21" fmla="*/ 10 h 10"/>
                <a:gd name="T22" fmla="*/ 11 w 14"/>
                <a:gd name="T23" fmla="*/ 8 h 10"/>
                <a:gd name="T24" fmla="*/ 12 w 14"/>
                <a:gd name="T25" fmla="*/ 6 h 10"/>
                <a:gd name="T26" fmla="*/ 12 w 14"/>
                <a:gd name="T27" fmla="*/ 4 h 10"/>
                <a:gd name="T28" fmla="*/ 10 w 14"/>
                <a:gd name="T29" fmla="*/ 3 h 10"/>
                <a:gd name="T30" fmla="*/ 7 w 14"/>
                <a:gd name="T31" fmla="*/ 2 h 10"/>
                <a:gd name="T32" fmla="*/ 4 w 14"/>
                <a:gd name="T33" fmla="*/ 1 h 10"/>
                <a:gd name="T34" fmla="*/ 3 w 14"/>
                <a:gd name="T35" fmla="*/ 3 h 10"/>
                <a:gd name="T36" fmla="*/ 2 w 14"/>
                <a:gd name="T37" fmla="*/ 4 h 10"/>
                <a:gd name="T38" fmla="*/ 2 w 14"/>
                <a:gd name="T39" fmla="*/ 6 h 10"/>
                <a:gd name="T40" fmla="*/ 11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13" y="1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3" y="4"/>
                    <a:pt x="14" y="5"/>
                    <a:pt x="13" y="6"/>
                  </a:cubicBezTo>
                  <a:cubicBezTo>
                    <a:pt x="13" y="10"/>
                    <a:pt x="13" y="10"/>
                    <a:pt x="13" y="10"/>
                  </a:cubicBezTo>
                  <a:close/>
                  <a:moveTo>
                    <a:pt x="11" y="8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10" y="2"/>
                    <a:pt x="9" y="2"/>
                    <a:pt x="7" y="2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lnTo>
                    <a:pt x="11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2">
              <a:extLst>
                <a:ext uri="{FF2B5EF4-FFF2-40B4-BE49-F238E27FC236}">
                  <a16:creationId xmlns:a16="http://schemas.microsoft.com/office/drawing/2014/main" xmlns="" id="{F47DFBF2-7F0D-49AD-9951-FEA7F177446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7627" y="6035204"/>
              <a:ext cx="17909" cy="10234"/>
            </a:xfrm>
            <a:custGeom>
              <a:avLst/>
              <a:gdLst>
                <a:gd name="T0" fmla="*/ 21 w 21"/>
                <a:gd name="T1" fmla="*/ 12 h 12"/>
                <a:gd name="T2" fmla="*/ 0 w 21"/>
                <a:gd name="T3" fmla="*/ 10 h 12"/>
                <a:gd name="T4" fmla="*/ 0 w 21"/>
                <a:gd name="T5" fmla="*/ 7 h 12"/>
                <a:gd name="T6" fmla="*/ 19 w 21"/>
                <a:gd name="T7" fmla="*/ 9 h 12"/>
                <a:gd name="T8" fmla="*/ 19 w 21"/>
                <a:gd name="T9" fmla="*/ 0 h 12"/>
                <a:gd name="T10" fmla="*/ 21 w 21"/>
                <a:gd name="T11" fmla="*/ 0 h 12"/>
                <a:gd name="T12" fmla="*/ 21 w 2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2">
                  <a:moveTo>
                    <a:pt x="21" y="12"/>
                  </a:moveTo>
                  <a:lnTo>
                    <a:pt x="0" y="10"/>
                  </a:lnTo>
                  <a:lnTo>
                    <a:pt x="0" y="7"/>
                  </a:lnTo>
                  <a:lnTo>
                    <a:pt x="19" y="9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3">
              <a:extLst>
                <a:ext uri="{FF2B5EF4-FFF2-40B4-BE49-F238E27FC236}">
                  <a16:creationId xmlns:a16="http://schemas.microsoft.com/office/drawing/2014/main" xmlns="" id="{A247A2EA-3B7D-4FFA-AA38-7EA06ABBBD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18480" y="6019853"/>
              <a:ext cx="17057" cy="14498"/>
            </a:xfrm>
            <a:custGeom>
              <a:avLst/>
              <a:gdLst>
                <a:gd name="T0" fmla="*/ 12 w 12"/>
                <a:gd name="T1" fmla="*/ 10 h 10"/>
                <a:gd name="T2" fmla="*/ 0 w 12"/>
                <a:gd name="T3" fmla="*/ 6 h 10"/>
                <a:gd name="T4" fmla="*/ 0 w 12"/>
                <a:gd name="T5" fmla="*/ 4 h 10"/>
                <a:gd name="T6" fmla="*/ 12 w 12"/>
                <a:gd name="T7" fmla="*/ 0 h 10"/>
                <a:gd name="T8" fmla="*/ 12 w 12"/>
                <a:gd name="T9" fmla="*/ 1 h 10"/>
                <a:gd name="T10" fmla="*/ 8 w 12"/>
                <a:gd name="T11" fmla="*/ 3 h 10"/>
                <a:gd name="T12" fmla="*/ 9 w 12"/>
                <a:gd name="T13" fmla="*/ 7 h 10"/>
                <a:gd name="T14" fmla="*/ 12 w 12"/>
                <a:gd name="T15" fmla="*/ 8 h 10"/>
                <a:gd name="T16" fmla="*/ 12 w 12"/>
                <a:gd name="T17" fmla="*/ 10 h 10"/>
                <a:gd name="T18" fmla="*/ 7 w 12"/>
                <a:gd name="T19" fmla="*/ 7 h 10"/>
                <a:gd name="T20" fmla="*/ 7 w 12"/>
                <a:gd name="T21" fmla="*/ 3 h 10"/>
                <a:gd name="T22" fmla="*/ 4 w 12"/>
                <a:gd name="T23" fmla="*/ 4 h 10"/>
                <a:gd name="T24" fmla="*/ 1 w 12"/>
                <a:gd name="T25" fmla="*/ 5 h 10"/>
                <a:gd name="T26" fmla="*/ 3 w 12"/>
                <a:gd name="T27" fmla="*/ 6 h 10"/>
                <a:gd name="T28" fmla="*/ 7 w 12"/>
                <a:gd name="T2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0"/>
                    <a:pt x="12" y="10"/>
                    <a:pt x="12" y="10"/>
                  </a:cubicBezTo>
                  <a:close/>
                  <a:moveTo>
                    <a:pt x="7" y="7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2" y="5"/>
                    <a:pt x="3" y="5"/>
                    <a:pt x="3" y="6"/>
                  </a:cubicBezTo>
                  <a:lnTo>
                    <a:pt x="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4">
              <a:extLst>
                <a:ext uri="{FF2B5EF4-FFF2-40B4-BE49-F238E27FC236}">
                  <a16:creationId xmlns:a16="http://schemas.microsoft.com/office/drawing/2014/main" xmlns="" id="{BF72A1A1-3958-449A-BD27-C7BA8610A8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5921" y="6001944"/>
              <a:ext cx="19615" cy="19615"/>
            </a:xfrm>
            <a:custGeom>
              <a:avLst/>
              <a:gdLst>
                <a:gd name="T0" fmla="*/ 14 w 14"/>
                <a:gd name="T1" fmla="*/ 9 h 14"/>
                <a:gd name="T2" fmla="*/ 2 w 14"/>
                <a:gd name="T3" fmla="*/ 14 h 14"/>
                <a:gd name="T4" fmla="*/ 1 w 14"/>
                <a:gd name="T5" fmla="*/ 12 h 14"/>
                <a:gd name="T6" fmla="*/ 10 w 14"/>
                <a:gd name="T7" fmla="*/ 10 h 14"/>
                <a:gd name="T8" fmla="*/ 12 w 14"/>
                <a:gd name="T9" fmla="*/ 9 h 14"/>
                <a:gd name="T10" fmla="*/ 10 w 14"/>
                <a:gd name="T11" fmla="*/ 9 h 14"/>
                <a:gd name="T12" fmla="*/ 1 w 14"/>
                <a:gd name="T13" fmla="*/ 8 h 14"/>
                <a:gd name="T14" fmla="*/ 1 w 14"/>
                <a:gd name="T15" fmla="*/ 6 h 14"/>
                <a:gd name="T16" fmla="*/ 7 w 14"/>
                <a:gd name="T17" fmla="*/ 4 h 14"/>
                <a:gd name="T18" fmla="*/ 11 w 14"/>
                <a:gd name="T19" fmla="*/ 3 h 14"/>
                <a:gd name="T20" fmla="*/ 9 w 14"/>
                <a:gd name="T21" fmla="*/ 2 h 14"/>
                <a:gd name="T22" fmla="*/ 0 w 14"/>
                <a:gd name="T23" fmla="*/ 2 h 14"/>
                <a:gd name="T24" fmla="*/ 0 w 14"/>
                <a:gd name="T25" fmla="*/ 0 h 14"/>
                <a:gd name="T26" fmla="*/ 13 w 14"/>
                <a:gd name="T27" fmla="*/ 2 h 14"/>
                <a:gd name="T28" fmla="*/ 13 w 14"/>
                <a:gd name="T29" fmla="*/ 3 h 14"/>
                <a:gd name="T30" fmla="*/ 4 w 14"/>
                <a:gd name="T31" fmla="*/ 6 h 14"/>
                <a:gd name="T32" fmla="*/ 2 w 14"/>
                <a:gd name="T33" fmla="*/ 7 h 14"/>
                <a:gd name="T34" fmla="*/ 4 w 14"/>
                <a:gd name="T35" fmla="*/ 7 h 14"/>
                <a:gd name="T36" fmla="*/ 14 w 14"/>
                <a:gd name="T37" fmla="*/ 8 h 14"/>
                <a:gd name="T38" fmla="*/ 14 w 14"/>
                <a:gd name="T3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4">
                  <a:moveTo>
                    <a:pt x="14" y="9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9"/>
                    <a:pt x="11" y="9"/>
                    <a:pt x="12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3"/>
                    <a:pt x="10" y="3"/>
                    <a:pt x="11" y="3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14" y="8"/>
                    <a:pt x="14" y="8"/>
                    <a:pt x="14" y="8"/>
                  </a:cubicBezTo>
                  <a:lnTo>
                    <a:pt x="1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5">
              <a:extLst>
                <a:ext uri="{FF2B5EF4-FFF2-40B4-BE49-F238E27FC236}">
                  <a16:creationId xmlns:a16="http://schemas.microsoft.com/office/drawing/2014/main" xmlns="" id="{9C0C9752-F9C2-49AD-8ADD-40EEB6E358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7432" y="5891076"/>
              <a:ext cx="281433" cy="287403"/>
            </a:xfrm>
            <a:custGeom>
              <a:avLst/>
              <a:gdLst>
                <a:gd name="T0" fmla="*/ 168 w 202"/>
                <a:gd name="T1" fmla="*/ 28 h 205"/>
                <a:gd name="T2" fmla="*/ 73 w 202"/>
                <a:gd name="T3" fmla="*/ 6 h 205"/>
                <a:gd name="T4" fmla="*/ 2 w 202"/>
                <a:gd name="T5" fmla="*/ 107 h 205"/>
                <a:gd name="T6" fmla="*/ 107 w 202"/>
                <a:gd name="T7" fmla="*/ 200 h 205"/>
                <a:gd name="T8" fmla="*/ 200 w 202"/>
                <a:gd name="T9" fmla="*/ 95 h 205"/>
                <a:gd name="T10" fmla="*/ 188 w 202"/>
                <a:gd name="T11" fmla="*/ 85 h 205"/>
                <a:gd name="T12" fmla="*/ 184 w 202"/>
                <a:gd name="T13" fmla="*/ 115 h 205"/>
                <a:gd name="T14" fmla="*/ 13 w 202"/>
                <a:gd name="T15" fmla="*/ 85 h 205"/>
                <a:gd name="T16" fmla="*/ 17 w 202"/>
                <a:gd name="T17" fmla="*/ 115 h 205"/>
                <a:gd name="T18" fmla="*/ 13 w 202"/>
                <a:gd name="T19" fmla="*/ 85 h 205"/>
                <a:gd name="T20" fmla="*/ 18 w 202"/>
                <a:gd name="T21" fmla="*/ 123 h 205"/>
                <a:gd name="T22" fmla="*/ 22 w 202"/>
                <a:gd name="T23" fmla="*/ 107 h 205"/>
                <a:gd name="T24" fmla="*/ 28 w 202"/>
                <a:gd name="T25" fmla="*/ 141 h 205"/>
                <a:gd name="T26" fmla="*/ 10 w 202"/>
                <a:gd name="T27" fmla="*/ 112 h 205"/>
                <a:gd name="T28" fmla="*/ 18 w 202"/>
                <a:gd name="T29" fmla="*/ 140 h 205"/>
                <a:gd name="T30" fmla="*/ 37 w 202"/>
                <a:gd name="T31" fmla="*/ 153 h 205"/>
                <a:gd name="T32" fmla="*/ 29 w 202"/>
                <a:gd name="T33" fmla="*/ 133 h 205"/>
                <a:gd name="T34" fmla="*/ 49 w 202"/>
                <a:gd name="T35" fmla="*/ 163 h 205"/>
                <a:gd name="T36" fmla="*/ 35 w 202"/>
                <a:gd name="T37" fmla="*/ 164 h 205"/>
                <a:gd name="T38" fmla="*/ 61 w 202"/>
                <a:gd name="T39" fmla="*/ 170 h 205"/>
                <a:gd name="T40" fmla="*/ 47 w 202"/>
                <a:gd name="T41" fmla="*/ 150 h 205"/>
                <a:gd name="T42" fmla="*/ 35 w 202"/>
                <a:gd name="T43" fmla="*/ 164 h 205"/>
                <a:gd name="T44" fmla="*/ 123 w 202"/>
                <a:gd name="T45" fmla="*/ 179 h 205"/>
                <a:gd name="T46" fmla="*/ 110 w 202"/>
                <a:gd name="T47" fmla="*/ 174 h 205"/>
                <a:gd name="T48" fmla="*/ 115 w 202"/>
                <a:gd name="T49" fmla="*/ 187 h 205"/>
                <a:gd name="T50" fmla="*/ 92 w 202"/>
                <a:gd name="T51" fmla="*/ 174 h 205"/>
                <a:gd name="T52" fmla="*/ 52 w 202"/>
                <a:gd name="T53" fmla="*/ 182 h 205"/>
                <a:gd name="T54" fmla="*/ 63 w 202"/>
                <a:gd name="T55" fmla="*/ 178 h 205"/>
                <a:gd name="T56" fmla="*/ 93 w 202"/>
                <a:gd name="T57" fmla="*/ 174 h 205"/>
                <a:gd name="T58" fmla="*/ 93 w 202"/>
                <a:gd name="T59" fmla="*/ 159 h 205"/>
                <a:gd name="T60" fmla="*/ 76 w 202"/>
                <a:gd name="T61" fmla="*/ 159 h 205"/>
                <a:gd name="T62" fmla="*/ 51 w 202"/>
                <a:gd name="T63" fmla="*/ 137 h 205"/>
                <a:gd name="T64" fmla="*/ 94 w 202"/>
                <a:gd name="T65" fmla="*/ 50 h 205"/>
                <a:gd name="T66" fmla="*/ 55 w 202"/>
                <a:gd name="T67" fmla="*/ 56 h 205"/>
                <a:gd name="T68" fmla="*/ 51 w 202"/>
                <a:gd name="T69" fmla="*/ 123 h 205"/>
                <a:gd name="T70" fmla="*/ 26 w 202"/>
                <a:gd name="T71" fmla="*/ 105 h 205"/>
                <a:gd name="T72" fmla="*/ 50 w 202"/>
                <a:gd name="T73" fmla="*/ 47 h 205"/>
                <a:gd name="T74" fmla="*/ 95 w 202"/>
                <a:gd name="T75" fmla="*/ 22 h 205"/>
                <a:gd name="T76" fmla="*/ 107 w 202"/>
                <a:gd name="T77" fmla="*/ 21 h 205"/>
                <a:gd name="T78" fmla="*/ 151 w 202"/>
                <a:gd name="T79" fmla="*/ 47 h 205"/>
                <a:gd name="T80" fmla="*/ 175 w 202"/>
                <a:gd name="T81" fmla="*/ 105 h 205"/>
                <a:gd name="T82" fmla="*/ 151 w 202"/>
                <a:gd name="T83" fmla="*/ 123 h 205"/>
                <a:gd name="T84" fmla="*/ 149 w 202"/>
                <a:gd name="T85" fmla="*/ 50 h 205"/>
                <a:gd name="T86" fmla="*/ 108 w 202"/>
                <a:gd name="T87" fmla="*/ 137 h 205"/>
                <a:gd name="T88" fmla="*/ 144 w 202"/>
                <a:gd name="T89" fmla="*/ 144 h 205"/>
                <a:gd name="T90" fmla="*/ 108 w 202"/>
                <a:gd name="T91" fmla="*/ 159 h 205"/>
                <a:gd name="T92" fmla="*/ 126 w 202"/>
                <a:gd name="T93" fmla="*/ 173 h 205"/>
                <a:gd name="T94" fmla="*/ 146 w 202"/>
                <a:gd name="T95" fmla="*/ 181 h 205"/>
                <a:gd name="T96" fmla="*/ 129 w 202"/>
                <a:gd name="T97" fmla="*/ 182 h 205"/>
                <a:gd name="T98" fmla="*/ 154 w 202"/>
                <a:gd name="T99" fmla="*/ 150 h 205"/>
                <a:gd name="T100" fmla="*/ 140 w 202"/>
                <a:gd name="T101" fmla="*/ 170 h 205"/>
                <a:gd name="T102" fmla="*/ 165 w 202"/>
                <a:gd name="T103" fmla="*/ 164 h 205"/>
                <a:gd name="T104" fmla="*/ 152 w 202"/>
                <a:gd name="T105" fmla="*/ 163 h 205"/>
                <a:gd name="T106" fmla="*/ 171 w 202"/>
                <a:gd name="T107" fmla="*/ 133 h 205"/>
                <a:gd name="T108" fmla="*/ 164 w 202"/>
                <a:gd name="T109" fmla="*/ 153 h 205"/>
                <a:gd name="T110" fmla="*/ 183 w 202"/>
                <a:gd name="T111" fmla="*/ 140 h 205"/>
                <a:gd name="T112" fmla="*/ 152 w 202"/>
                <a:gd name="T113" fmla="*/ 163 h 205"/>
                <a:gd name="T114" fmla="*/ 175 w 202"/>
                <a:gd name="T115" fmla="*/ 136 h 205"/>
                <a:gd name="T116" fmla="*/ 180 w 202"/>
                <a:gd name="T117" fmla="*/ 126 h 205"/>
                <a:gd name="T118" fmla="*/ 191 w 202"/>
                <a:gd name="T119" fmla="*/ 112 h 205"/>
                <a:gd name="T120" fmla="*/ 173 w 202"/>
                <a:gd name="T121" fmla="*/ 141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2" h="205">
                  <a:moveTo>
                    <a:pt x="200" y="95"/>
                  </a:moveTo>
                  <a:cubicBezTo>
                    <a:pt x="198" y="65"/>
                    <a:pt x="184" y="43"/>
                    <a:pt x="168" y="28"/>
                  </a:cubicBezTo>
                  <a:cubicBezTo>
                    <a:pt x="152" y="13"/>
                    <a:pt x="126" y="0"/>
                    <a:pt x="95" y="2"/>
                  </a:cubicBezTo>
                  <a:cubicBezTo>
                    <a:pt x="87" y="3"/>
                    <a:pt x="80" y="4"/>
                    <a:pt x="73" y="6"/>
                  </a:cubicBezTo>
                  <a:cubicBezTo>
                    <a:pt x="53" y="11"/>
                    <a:pt x="39" y="22"/>
                    <a:pt x="27" y="34"/>
                  </a:cubicBezTo>
                  <a:cubicBezTo>
                    <a:pt x="12" y="50"/>
                    <a:pt x="0" y="75"/>
                    <a:pt x="2" y="107"/>
                  </a:cubicBezTo>
                  <a:cubicBezTo>
                    <a:pt x="4" y="137"/>
                    <a:pt x="17" y="159"/>
                    <a:pt x="34" y="174"/>
                  </a:cubicBezTo>
                  <a:cubicBezTo>
                    <a:pt x="50" y="189"/>
                    <a:pt x="75" y="202"/>
                    <a:pt x="107" y="200"/>
                  </a:cubicBezTo>
                  <a:cubicBezTo>
                    <a:pt x="137" y="198"/>
                    <a:pt x="157" y="185"/>
                    <a:pt x="174" y="168"/>
                  </a:cubicBezTo>
                  <a:cubicBezTo>
                    <a:pt x="189" y="152"/>
                    <a:pt x="202" y="127"/>
                    <a:pt x="200" y="95"/>
                  </a:cubicBezTo>
                  <a:close/>
                  <a:moveTo>
                    <a:pt x="188" y="85"/>
                  </a:moveTo>
                  <a:cubicBezTo>
                    <a:pt x="188" y="85"/>
                    <a:pt x="188" y="85"/>
                    <a:pt x="188" y="85"/>
                  </a:cubicBezTo>
                  <a:cubicBezTo>
                    <a:pt x="191" y="94"/>
                    <a:pt x="190" y="102"/>
                    <a:pt x="188" y="109"/>
                  </a:cubicBezTo>
                  <a:cubicBezTo>
                    <a:pt x="187" y="111"/>
                    <a:pt x="185" y="115"/>
                    <a:pt x="184" y="115"/>
                  </a:cubicBezTo>
                  <a:cubicBezTo>
                    <a:pt x="184" y="105"/>
                    <a:pt x="183" y="93"/>
                    <a:pt x="188" y="85"/>
                  </a:cubicBezTo>
                  <a:close/>
                  <a:moveTo>
                    <a:pt x="13" y="85"/>
                  </a:moveTo>
                  <a:cubicBezTo>
                    <a:pt x="13" y="85"/>
                    <a:pt x="13" y="85"/>
                    <a:pt x="13" y="85"/>
                  </a:cubicBezTo>
                  <a:cubicBezTo>
                    <a:pt x="18" y="93"/>
                    <a:pt x="17" y="105"/>
                    <a:pt x="17" y="115"/>
                  </a:cubicBezTo>
                  <a:cubicBezTo>
                    <a:pt x="16" y="115"/>
                    <a:pt x="14" y="111"/>
                    <a:pt x="13" y="109"/>
                  </a:cubicBezTo>
                  <a:cubicBezTo>
                    <a:pt x="10" y="102"/>
                    <a:pt x="10" y="94"/>
                    <a:pt x="13" y="85"/>
                  </a:cubicBezTo>
                  <a:close/>
                  <a:moveTo>
                    <a:pt x="10" y="112"/>
                  </a:moveTo>
                  <a:cubicBezTo>
                    <a:pt x="13" y="116"/>
                    <a:pt x="15" y="119"/>
                    <a:pt x="18" y="123"/>
                  </a:cubicBezTo>
                  <a:cubicBezTo>
                    <a:pt x="19" y="124"/>
                    <a:pt x="19" y="125"/>
                    <a:pt x="21" y="126"/>
                  </a:cubicBezTo>
                  <a:cubicBezTo>
                    <a:pt x="19" y="120"/>
                    <a:pt x="19" y="113"/>
                    <a:pt x="22" y="107"/>
                  </a:cubicBezTo>
                  <a:cubicBezTo>
                    <a:pt x="24" y="116"/>
                    <a:pt x="26" y="125"/>
                    <a:pt x="26" y="136"/>
                  </a:cubicBezTo>
                  <a:cubicBezTo>
                    <a:pt x="27" y="137"/>
                    <a:pt x="28" y="139"/>
                    <a:pt x="28" y="141"/>
                  </a:cubicBezTo>
                  <a:cubicBezTo>
                    <a:pt x="18" y="134"/>
                    <a:pt x="9" y="123"/>
                    <a:pt x="6" y="108"/>
                  </a:cubicBezTo>
                  <a:cubicBezTo>
                    <a:pt x="8" y="109"/>
                    <a:pt x="9" y="111"/>
                    <a:pt x="10" y="112"/>
                  </a:cubicBezTo>
                  <a:close/>
                  <a:moveTo>
                    <a:pt x="15" y="139"/>
                  </a:moveTo>
                  <a:cubicBezTo>
                    <a:pt x="16" y="139"/>
                    <a:pt x="17" y="140"/>
                    <a:pt x="18" y="140"/>
                  </a:cubicBezTo>
                  <a:cubicBezTo>
                    <a:pt x="24" y="144"/>
                    <a:pt x="30" y="148"/>
                    <a:pt x="35" y="152"/>
                  </a:cubicBezTo>
                  <a:cubicBezTo>
                    <a:pt x="36" y="153"/>
                    <a:pt x="36" y="153"/>
                    <a:pt x="37" y="153"/>
                  </a:cubicBezTo>
                  <a:cubicBezTo>
                    <a:pt x="34" y="147"/>
                    <a:pt x="31" y="141"/>
                    <a:pt x="29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35" y="141"/>
                    <a:pt x="41" y="148"/>
                    <a:pt x="44" y="159"/>
                  </a:cubicBezTo>
                  <a:cubicBezTo>
                    <a:pt x="46" y="160"/>
                    <a:pt x="48" y="161"/>
                    <a:pt x="49" y="163"/>
                  </a:cubicBezTo>
                  <a:cubicBezTo>
                    <a:pt x="32" y="160"/>
                    <a:pt x="22" y="151"/>
                    <a:pt x="15" y="139"/>
                  </a:cubicBezTo>
                  <a:close/>
                  <a:moveTo>
                    <a:pt x="35" y="164"/>
                  </a:moveTo>
                  <a:cubicBezTo>
                    <a:pt x="40" y="166"/>
                    <a:pt x="44" y="167"/>
                    <a:pt x="49" y="168"/>
                  </a:cubicBezTo>
                  <a:cubicBezTo>
                    <a:pt x="53" y="169"/>
                    <a:pt x="56" y="170"/>
                    <a:pt x="61" y="170"/>
                  </a:cubicBezTo>
                  <a:cubicBezTo>
                    <a:pt x="54" y="165"/>
                    <a:pt x="50" y="159"/>
                    <a:pt x="47" y="151"/>
                  </a:cubicBezTo>
                  <a:cubicBezTo>
                    <a:pt x="46" y="151"/>
                    <a:pt x="46" y="150"/>
                    <a:pt x="47" y="150"/>
                  </a:cubicBezTo>
                  <a:cubicBezTo>
                    <a:pt x="57" y="156"/>
                    <a:pt x="62" y="164"/>
                    <a:pt x="67" y="173"/>
                  </a:cubicBezTo>
                  <a:cubicBezTo>
                    <a:pt x="56" y="179"/>
                    <a:pt x="42" y="172"/>
                    <a:pt x="35" y="164"/>
                  </a:cubicBezTo>
                  <a:close/>
                  <a:moveTo>
                    <a:pt x="129" y="182"/>
                  </a:moveTo>
                  <a:cubicBezTo>
                    <a:pt x="127" y="182"/>
                    <a:pt x="126" y="180"/>
                    <a:pt x="123" y="179"/>
                  </a:cubicBezTo>
                  <a:cubicBezTo>
                    <a:pt x="123" y="178"/>
                    <a:pt x="121" y="178"/>
                    <a:pt x="121" y="177"/>
                  </a:cubicBezTo>
                  <a:cubicBezTo>
                    <a:pt x="118" y="176"/>
                    <a:pt x="114" y="174"/>
                    <a:pt x="110" y="174"/>
                  </a:cubicBezTo>
                  <a:cubicBezTo>
                    <a:pt x="110" y="175"/>
                    <a:pt x="111" y="176"/>
                    <a:pt x="112" y="177"/>
                  </a:cubicBezTo>
                  <a:cubicBezTo>
                    <a:pt x="114" y="179"/>
                    <a:pt x="116" y="182"/>
                    <a:pt x="115" y="187"/>
                  </a:cubicBezTo>
                  <a:cubicBezTo>
                    <a:pt x="114" y="205"/>
                    <a:pt x="85" y="204"/>
                    <a:pt x="86" y="185"/>
                  </a:cubicBezTo>
                  <a:cubicBezTo>
                    <a:pt x="86" y="180"/>
                    <a:pt x="89" y="177"/>
                    <a:pt x="92" y="174"/>
                  </a:cubicBezTo>
                  <a:cubicBezTo>
                    <a:pt x="83" y="173"/>
                    <a:pt x="78" y="180"/>
                    <a:pt x="71" y="182"/>
                  </a:cubicBezTo>
                  <a:cubicBezTo>
                    <a:pt x="66" y="185"/>
                    <a:pt x="58" y="183"/>
                    <a:pt x="52" y="182"/>
                  </a:cubicBezTo>
                  <a:cubicBezTo>
                    <a:pt x="53" y="181"/>
                    <a:pt x="54" y="181"/>
                    <a:pt x="55" y="181"/>
                  </a:cubicBezTo>
                  <a:cubicBezTo>
                    <a:pt x="58" y="180"/>
                    <a:pt x="60" y="179"/>
                    <a:pt x="63" y="178"/>
                  </a:cubicBezTo>
                  <a:cubicBezTo>
                    <a:pt x="68" y="176"/>
                    <a:pt x="73" y="173"/>
                    <a:pt x="79" y="173"/>
                  </a:cubicBezTo>
                  <a:cubicBezTo>
                    <a:pt x="84" y="172"/>
                    <a:pt x="88" y="173"/>
                    <a:pt x="93" y="174"/>
                  </a:cubicBezTo>
                  <a:cubicBezTo>
                    <a:pt x="93" y="172"/>
                    <a:pt x="93" y="168"/>
                    <a:pt x="93" y="165"/>
                  </a:cubicBezTo>
                  <a:cubicBezTo>
                    <a:pt x="93" y="162"/>
                    <a:pt x="93" y="162"/>
                    <a:pt x="93" y="159"/>
                  </a:cubicBezTo>
                  <a:cubicBezTo>
                    <a:pt x="84" y="159"/>
                    <a:pt x="84" y="159"/>
                    <a:pt x="84" y="159"/>
                  </a:cubicBezTo>
                  <a:cubicBezTo>
                    <a:pt x="81" y="159"/>
                    <a:pt x="76" y="159"/>
                    <a:pt x="76" y="159"/>
                  </a:cubicBezTo>
                  <a:cubicBezTo>
                    <a:pt x="74" y="159"/>
                    <a:pt x="65" y="150"/>
                    <a:pt x="63" y="149"/>
                  </a:cubicBezTo>
                  <a:cubicBezTo>
                    <a:pt x="60" y="146"/>
                    <a:pt x="54" y="140"/>
                    <a:pt x="51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4" y="107"/>
                    <a:pt x="94" y="79"/>
                    <a:pt x="94" y="50"/>
                  </a:cubicBezTo>
                  <a:cubicBezTo>
                    <a:pt x="81" y="49"/>
                    <a:pt x="66" y="49"/>
                    <a:pt x="53" y="49"/>
                  </a:cubicBezTo>
                  <a:cubicBezTo>
                    <a:pt x="53" y="52"/>
                    <a:pt x="54" y="54"/>
                    <a:pt x="55" y="56"/>
                  </a:cubicBezTo>
                  <a:cubicBezTo>
                    <a:pt x="62" y="72"/>
                    <a:pt x="69" y="89"/>
                    <a:pt x="76" y="105"/>
                  </a:cubicBezTo>
                  <a:cubicBezTo>
                    <a:pt x="72" y="114"/>
                    <a:pt x="64" y="123"/>
                    <a:pt x="51" y="123"/>
                  </a:cubicBezTo>
                  <a:cubicBezTo>
                    <a:pt x="41" y="123"/>
                    <a:pt x="33" y="118"/>
                    <a:pt x="29" y="111"/>
                  </a:cubicBezTo>
                  <a:cubicBezTo>
                    <a:pt x="28" y="110"/>
                    <a:pt x="26" y="107"/>
                    <a:pt x="26" y="105"/>
                  </a:cubicBezTo>
                  <a:cubicBezTo>
                    <a:pt x="26" y="103"/>
                    <a:pt x="28" y="100"/>
                    <a:pt x="29" y="97"/>
                  </a:cubicBezTo>
                  <a:cubicBezTo>
                    <a:pt x="36" y="81"/>
                    <a:pt x="43" y="64"/>
                    <a:pt x="50" y="47"/>
                  </a:cubicBezTo>
                  <a:cubicBezTo>
                    <a:pt x="63" y="48"/>
                    <a:pt x="79" y="47"/>
                    <a:pt x="94" y="48"/>
                  </a:cubicBezTo>
                  <a:cubicBezTo>
                    <a:pt x="94" y="47"/>
                    <a:pt x="94" y="30"/>
                    <a:pt x="95" y="22"/>
                  </a:cubicBezTo>
                  <a:cubicBezTo>
                    <a:pt x="95" y="19"/>
                    <a:pt x="99" y="6"/>
                    <a:pt x="101" y="3"/>
                  </a:cubicBezTo>
                  <a:cubicBezTo>
                    <a:pt x="102" y="6"/>
                    <a:pt x="106" y="19"/>
                    <a:pt x="107" y="21"/>
                  </a:cubicBezTo>
                  <a:cubicBezTo>
                    <a:pt x="107" y="26"/>
                    <a:pt x="107" y="43"/>
                    <a:pt x="107" y="48"/>
                  </a:cubicBezTo>
                  <a:cubicBezTo>
                    <a:pt x="121" y="47"/>
                    <a:pt x="138" y="48"/>
                    <a:pt x="151" y="47"/>
                  </a:cubicBezTo>
                  <a:cubicBezTo>
                    <a:pt x="158" y="64"/>
                    <a:pt x="165" y="80"/>
                    <a:pt x="172" y="97"/>
                  </a:cubicBezTo>
                  <a:cubicBezTo>
                    <a:pt x="173" y="100"/>
                    <a:pt x="175" y="103"/>
                    <a:pt x="175" y="105"/>
                  </a:cubicBezTo>
                  <a:cubicBezTo>
                    <a:pt x="175" y="108"/>
                    <a:pt x="170" y="115"/>
                    <a:pt x="168" y="117"/>
                  </a:cubicBezTo>
                  <a:cubicBezTo>
                    <a:pt x="163" y="120"/>
                    <a:pt x="157" y="123"/>
                    <a:pt x="151" y="123"/>
                  </a:cubicBezTo>
                  <a:cubicBezTo>
                    <a:pt x="137" y="123"/>
                    <a:pt x="129" y="115"/>
                    <a:pt x="125" y="105"/>
                  </a:cubicBezTo>
                  <a:cubicBezTo>
                    <a:pt x="133" y="86"/>
                    <a:pt x="141" y="68"/>
                    <a:pt x="149" y="50"/>
                  </a:cubicBezTo>
                  <a:cubicBezTo>
                    <a:pt x="135" y="49"/>
                    <a:pt x="121" y="49"/>
                    <a:pt x="107" y="49"/>
                  </a:cubicBezTo>
                  <a:cubicBezTo>
                    <a:pt x="107" y="79"/>
                    <a:pt x="108" y="108"/>
                    <a:pt x="108" y="137"/>
                  </a:cubicBezTo>
                  <a:cubicBezTo>
                    <a:pt x="120" y="137"/>
                    <a:pt x="140" y="137"/>
                    <a:pt x="152" y="137"/>
                  </a:cubicBezTo>
                  <a:cubicBezTo>
                    <a:pt x="152" y="137"/>
                    <a:pt x="145" y="144"/>
                    <a:pt x="144" y="144"/>
                  </a:cubicBezTo>
                  <a:cubicBezTo>
                    <a:pt x="140" y="148"/>
                    <a:pt x="133" y="155"/>
                    <a:pt x="128" y="159"/>
                  </a:cubicBezTo>
                  <a:cubicBezTo>
                    <a:pt x="122" y="159"/>
                    <a:pt x="114" y="159"/>
                    <a:pt x="108" y="159"/>
                  </a:cubicBezTo>
                  <a:cubicBezTo>
                    <a:pt x="107" y="164"/>
                    <a:pt x="109" y="168"/>
                    <a:pt x="108" y="173"/>
                  </a:cubicBezTo>
                  <a:cubicBezTo>
                    <a:pt x="114" y="173"/>
                    <a:pt x="120" y="172"/>
                    <a:pt x="126" y="173"/>
                  </a:cubicBezTo>
                  <a:cubicBezTo>
                    <a:pt x="132" y="175"/>
                    <a:pt x="138" y="178"/>
                    <a:pt x="143" y="180"/>
                  </a:cubicBezTo>
                  <a:cubicBezTo>
                    <a:pt x="144" y="180"/>
                    <a:pt x="145" y="180"/>
                    <a:pt x="146" y="181"/>
                  </a:cubicBezTo>
                  <a:cubicBezTo>
                    <a:pt x="147" y="181"/>
                    <a:pt x="148" y="181"/>
                    <a:pt x="149" y="182"/>
                  </a:cubicBezTo>
                  <a:cubicBezTo>
                    <a:pt x="142" y="183"/>
                    <a:pt x="135" y="185"/>
                    <a:pt x="129" y="182"/>
                  </a:cubicBezTo>
                  <a:close/>
                  <a:moveTo>
                    <a:pt x="134" y="173"/>
                  </a:moveTo>
                  <a:cubicBezTo>
                    <a:pt x="139" y="164"/>
                    <a:pt x="144" y="156"/>
                    <a:pt x="154" y="150"/>
                  </a:cubicBezTo>
                  <a:cubicBezTo>
                    <a:pt x="155" y="150"/>
                    <a:pt x="155" y="151"/>
                    <a:pt x="154" y="151"/>
                  </a:cubicBezTo>
                  <a:cubicBezTo>
                    <a:pt x="151" y="159"/>
                    <a:pt x="147" y="165"/>
                    <a:pt x="140" y="170"/>
                  </a:cubicBezTo>
                  <a:cubicBezTo>
                    <a:pt x="145" y="170"/>
                    <a:pt x="148" y="169"/>
                    <a:pt x="152" y="168"/>
                  </a:cubicBezTo>
                  <a:cubicBezTo>
                    <a:pt x="157" y="167"/>
                    <a:pt x="161" y="166"/>
                    <a:pt x="165" y="164"/>
                  </a:cubicBezTo>
                  <a:cubicBezTo>
                    <a:pt x="159" y="172"/>
                    <a:pt x="145" y="179"/>
                    <a:pt x="134" y="173"/>
                  </a:cubicBezTo>
                  <a:close/>
                  <a:moveTo>
                    <a:pt x="152" y="163"/>
                  </a:moveTo>
                  <a:cubicBezTo>
                    <a:pt x="153" y="161"/>
                    <a:pt x="155" y="160"/>
                    <a:pt x="157" y="159"/>
                  </a:cubicBezTo>
                  <a:cubicBezTo>
                    <a:pt x="160" y="148"/>
                    <a:pt x="166" y="141"/>
                    <a:pt x="171" y="133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170" y="141"/>
                    <a:pt x="167" y="147"/>
                    <a:pt x="164" y="153"/>
                  </a:cubicBezTo>
                  <a:cubicBezTo>
                    <a:pt x="165" y="153"/>
                    <a:pt x="165" y="153"/>
                    <a:pt x="166" y="152"/>
                  </a:cubicBezTo>
                  <a:cubicBezTo>
                    <a:pt x="171" y="148"/>
                    <a:pt x="177" y="144"/>
                    <a:pt x="183" y="140"/>
                  </a:cubicBezTo>
                  <a:cubicBezTo>
                    <a:pt x="184" y="140"/>
                    <a:pt x="185" y="139"/>
                    <a:pt x="186" y="139"/>
                  </a:cubicBezTo>
                  <a:cubicBezTo>
                    <a:pt x="179" y="151"/>
                    <a:pt x="169" y="160"/>
                    <a:pt x="152" y="163"/>
                  </a:cubicBezTo>
                  <a:close/>
                  <a:moveTo>
                    <a:pt x="173" y="141"/>
                  </a:moveTo>
                  <a:cubicBezTo>
                    <a:pt x="173" y="139"/>
                    <a:pt x="174" y="137"/>
                    <a:pt x="175" y="136"/>
                  </a:cubicBezTo>
                  <a:cubicBezTo>
                    <a:pt x="175" y="125"/>
                    <a:pt x="177" y="116"/>
                    <a:pt x="179" y="107"/>
                  </a:cubicBezTo>
                  <a:cubicBezTo>
                    <a:pt x="182" y="113"/>
                    <a:pt x="182" y="120"/>
                    <a:pt x="180" y="126"/>
                  </a:cubicBezTo>
                  <a:cubicBezTo>
                    <a:pt x="182" y="125"/>
                    <a:pt x="182" y="124"/>
                    <a:pt x="183" y="123"/>
                  </a:cubicBezTo>
                  <a:cubicBezTo>
                    <a:pt x="186" y="119"/>
                    <a:pt x="188" y="116"/>
                    <a:pt x="191" y="112"/>
                  </a:cubicBezTo>
                  <a:cubicBezTo>
                    <a:pt x="192" y="111"/>
                    <a:pt x="193" y="109"/>
                    <a:pt x="195" y="108"/>
                  </a:cubicBezTo>
                  <a:cubicBezTo>
                    <a:pt x="192" y="123"/>
                    <a:pt x="182" y="134"/>
                    <a:pt x="173" y="1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6">
              <a:extLst>
                <a:ext uri="{FF2B5EF4-FFF2-40B4-BE49-F238E27FC236}">
                  <a16:creationId xmlns:a16="http://schemas.microsoft.com/office/drawing/2014/main" xmlns="" id="{83AEFF26-E8B8-4A80-8D8F-CEE16E2D00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4956" y="5961008"/>
              <a:ext cx="65668" cy="77607"/>
            </a:xfrm>
            <a:custGeom>
              <a:avLst/>
              <a:gdLst>
                <a:gd name="T0" fmla="*/ 23 w 47"/>
                <a:gd name="T1" fmla="*/ 0 h 55"/>
                <a:gd name="T2" fmla="*/ 47 w 47"/>
                <a:gd name="T3" fmla="*/ 55 h 55"/>
                <a:gd name="T4" fmla="*/ 0 w 47"/>
                <a:gd name="T5" fmla="*/ 55 h 55"/>
                <a:gd name="T6" fmla="*/ 23 w 47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55">
                  <a:moveTo>
                    <a:pt x="23" y="0"/>
                  </a:moveTo>
                  <a:cubicBezTo>
                    <a:pt x="31" y="18"/>
                    <a:pt x="40" y="36"/>
                    <a:pt x="47" y="55"/>
                  </a:cubicBezTo>
                  <a:cubicBezTo>
                    <a:pt x="32" y="55"/>
                    <a:pt x="15" y="55"/>
                    <a:pt x="0" y="55"/>
                  </a:cubicBezTo>
                  <a:cubicBezTo>
                    <a:pt x="7" y="36"/>
                    <a:pt x="16" y="18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7">
              <a:extLst>
                <a:ext uri="{FF2B5EF4-FFF2-40B4-BE49-F238E27FC236}">
                  <a16:creationId xmlns:a16="http://schemas.microsoft.com/office/drawing/2014/main" xmlns="" id="{DA503ED9-F3B6-4920-B7CC-FDC38830E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820" y="5962714"/>
              <a:ext cx="63962" cy="75902"/>
            </a:xfrm>
            <a:custGeom>
              <a:avLst/>
              <a:gdLst>
                <a:gd name="T0" fmla="*/ 23 w 46"/>
                <a:gd name="T1" fmla="*/ 0 h 54"/>
                <a:gd name="T2" fmla="*/ 46 w 46"/>
                <a:gd name="T3" fmla="*/ 54 h 54"/>
                <a:gd name="T4" fmla="*/ 0 w 46"/>
                <a:gd name="T5" fmla="*/ 54 h 54"/>
                <a:gd name="T6" fmla="*/ 23 w 46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54">
                  <a:moveTo>
                    <a:pt x="23" y="0"/>
                  </a:moveTo>
                  <a:cubicBezTo>
                    <a:pt x="31" y="17"/>
                    <a:pt x="39" y="35"/>
                    <a:pt x="46" y="54"/>
                  </a:cubicBezTo>
                  <a:cubicBezTo>
                    <a:pt x="32" y="54"/>
                    <a:pt x="15" y="54"/>
                    <a:pt x="0" y="54"/>
                  </a:cubicBezTo>
                  <a:cubicBezTo>
                    <a:pt x="7" y="35"/>
                    <a:pt x="16" y="18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Oval 48">
              <a:extLst>
                <a:ext uri="{FF2B5EF4-FFF2-40B4-BE49-F238E27FC236}">
                  <a16:creationId xmlns:a16="http://schemas.microsoft.com/office/drawing/2014/main" xmlns="" id="{A94F9F9E-8EF7-42FD-84D5-FEE085B39D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7062" y="6140955"/>
              <a:ext cx="21321" cy="2217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9">
              <a:extLst>
                <a:ext uri="{FF2B5EF4-FFF2-40B4-BE49-F238E27FC236}">
                  <a16:creationId xmlns:a16="http://schemas.microsoft.com/office/drawing/2014/main" xmlns="" id="{A2C57CBC-08EB-46CE-93B5-5EB7CF1B98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2481" y="6084668"/>
              <a:ext cx="131335" cy="26438"/>
            </a:xfrm>
            <a:custGeom>
              <a:avLst/>
              <a:gdLst>
                <a:gd name="T0" fmla="*/ 36 w 94"/>
                <a:gd name="T1" fmla="*/ 6 h 19"/>
                <a:gd name="T2" fmla="*/ 36 w 94"/>
                <a:gd name="T3" fmla="*/ 10 h 19"/>
                <a:gd name="T4" fmla="*/ 40 w 94"/>
                <a:gd name="T5" fmla="*/ 10 h 19"/>
                <a:gd name="T6" fmla="*/ 40 w 94"/>
                <a:gd name="T7" fmla="*/ 6 h 19"/>
                <a:gd name="T8" fmla="*/ 0 w 94"/>
                <a:gd name="T9" fmla="*/ 0 h 19"/>
                <a:gd name="T10" fmla="*/ 73 w 94"/>
                <a:gd name="T11" fmla="*/ 19 h 19"/>
                <a:gd name="T12" fmla="*/ 0 w 94"/>
                <a:gd name="T13" fmla="*/ 0 h 19"/>
                <a:gd name="T14" fmla="*/ 26 w 94"/>
                <a:gd name="T15" fmla="*/ 5 h 19"/>
                <a:gd name="T16" fmla="*/ 23 w 94"/>
                <a:gd name="T17" fmla="*/ 6 h 19"/>
                <a:gd name="T18" fmla="*/ 20 w 94"/>
                <a:gd name="T19" fmla="*/ 8 h 19"/>
                <a:gd name="T20" fmla="*/ 24 w 94"/>
                <a:gd name="T21" fmla="*/ 7 h 19"/>
                <a:gd name="T22" fmla="*/ 26 w 94"/>
                <a:gd name="T23" fmla="*/ 15 h 19"/>
                <a:gd name="T24" fmla="*/ 40 w 94"/>
                <a:gd name="T25" fmla="*/ 14 h 19"/>
                <a:gd name="T26" fmla="*/ 34 w 94"/>
                <a:gd name="T27" fmla="*/ 14 h 19"/>
                <a:gd name="T28" fmla="*/ 35 w 94"/>
                <a:gd name="T29" fmla="*/ 12 h 19"/>
                <a:gd name="T30" fmla="*/ 39 w 94"/>
                <a:gd name="T31" fmla="*/ 14 h 19"/>
                <a:gd name="T32" fmla="*/ 41 w 94"/>
                <a:gd name="T33" fmla="*/ 10 h 19"/>
                <a:gd name="T34" fmla="*/ 40 w 94"/>
                <a:gd name="T35" fmla="*/ 11 h 19"/>
                <a:gd name="T36" fmla="*/ 34 w 94"/>
                <a:gd name="T37" fmla="*/ 10 h 19"/>
                <a:gd name="T38" fmla="*/ 34 w 94"/>
                <a:gd name="T39" fmla="*/ 6 h 19"/>
                <a:gd name="T40" fmla="*/ 41 w 94"/>
                <a:gd name="T41" fmla="*/ 5 h 19"/>
                <a:gd name="T42" fmla="*/ 43 w 94"/>
                <a:gd name="T43" fmla="*/ 9 h 19"/>
                <a:gd name="T44" fmla="*/ 56 w 94"/>
                <a:gd name="T45" fmla="*/ 14 h 19"/>
                <a:gd name="T46" fmla="*/ 56 w 94"/>
                <a:gd name="T47" fmla="*/ 9 h 19"/>
                <a:gd name="T48" fmla="*/ 49 w 94"/>
                <a:gd name="T49" fmla="*/ 9 h 19"/>
                <a:gd name="T50" fmla="*/ 57 w 94"/>
                <a:gd name="T51" fmla="*/ 6 h 19"/>
                <a:gd name="T52" fmla="*/ 49 w 94"/>
                <a:gd name="T53" fmla="*/ 5 h 19"/>
                <a:gd name="T54" fmla="*/ 49 w 94"/>
                <a:gd name="T55" fmla="*/ 10 h 19"/>
                <a:gd name="T56" fmla="*/ 52 w 94"/>
                <a:gd name="T57" fmla="*/ 9 h 19"/>
                <a:gd name="T58" fmla="*/ 55 w 94"/>
                <a:gd name="T59" fmla="*/ 11 h 19"/>
                <a:gd name="T60" fmla="*/ 52 w 94"/>
                <a:gd name="T61" fmla="*/ 14 h 19"/>
                <a:gd name="T62" fmla="*/ 49 w 94"/>
                <a:gd name="T63" fmla="*/ 12 h 19"/>
                <a:gd name="T64" fmla="*/ 48 w 94"/>
                <a:gd name="T65" fmla="*/ 14 h 19"/>
                <a:gd name="T66" fmla="*/ 56 w 94"/>
                <a:gd name="T67" fmla="*/ 14 h 19"/>
                <a:gd name="T68" fmla="*/ 71 w 94"/>
                <a:gd name="T69" fmla="*/ 14 h 19"/>
                <a:gd name="T70" fmla="*/ 64 w 94"/>
                <a:gd name="T71" fmla="*/ 13 h 19"/>
                <a:gd name="T72" fmla="*/ 70 w 94"/>
                <a:gd name="T73" fmla="*/ 9 h 19"/>
                <a:gd name="T74" fmla="*/ 70 w 94"/>
                <a:gd name="T75" fmla="*/ 5 h 19"/>
                <a:gd name="T76" fmla="*/ 63 w 94"/>
                <a:gd name="T77" fmla="*/ 5 h 19"/>
                <a:gd name="T78" fmla="*/ 63 w 94"/>
                <a:gd name="T79" fmla="*/ 8 h 19"/>
                <a:gd name="T80" fmla="*/ 66 w 94"/>
                <a:gd name="T81" fmla="*/ 6 h 19"/>
                <a:gd name="T82" fmla="*/ 69 w 94"/>
                <a:gd name="T83" fmla="*/ 7 h 19"/>
                <a:gd name="T84" fmla="*/ 65 w 94"/>
                <a:gd name="T85" fmla="*/ 11 h 19"/>
                <a:gd name="T86" fmla="*/ 61 w 94"/>
                <a:gd name="T87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" h="19">
                  <a:moveTo>
                    <a:pt x="38" y="6"/>
                  </a:moveTo>
                  <a:cubicBezTo>
                    <a:pt x="37" y="6"/>
                    <a:pt x="36" y="6"/>
                    <a:pt x="36" y="6"/>
                  </a:cubicBezTo>
                  <a:cubicBezTo>
                    <a:pt x="35" y="7"/>
                    <a:pt x="35" y="7"/>
                    <a:pt x="35" y="8"/>
                  </a:cubicBezTo>
                  <a:cubicBezTo>
                    <a:pt x="35" y="9"/>
                    <a:pt x="35" y="9"/>
                    <a:pt x="36" y="10"/>
                  </a:cubicBezTo>
                  <a:cubicBezTo>
                    <a:pt x="36" y="10"/>
                    <a:pt x="37" y="10"/>
                    <a:pt x="38" y="10"/>
                  </a:cubicBezTo>
                  <a:cubicBezTo>
                    <a:pt x="39" y="10"/>
                    <a:pt x="40" y="10"/>
                    <a:pt x="40" y="10"/>
                  </a:cubicBezTo>
                  <a:cubicBezTo>
                    <a:pt x="41" y="9"/>
                    <a:pt x="41" y="9"/>
                    <a:pt x="41" y="8"/>
                  </a:cubicBezTo>
                  <a:cubicBezTo>
                    <a:pt x="41" y="7"/>
                    <a:pt x="41" y="7"/>
                    <a:pt x="40" y="6"/>
                  </a:cubicBezTo>
                  <a:cubicBezTo>
                    <a:pt x="40" y="6"/>
                    <a:pt x="39" y="6"/>
                    <a:pt x="38" y="6"/>
                  </a:cubicBezTo>
                  <a:close/>
                  <a:moveTo>
                    <a:pt x="0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6" y="15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5"/>
                    <a:pt x="24" y="6"/>
                    <a:pt x="23" y="6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8"/>
                    <a:pt x="21" y="8"/>
                    <a:pt x="22" y="8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6" y="15"/>
                    <a:pt x="26" y="15"/>
                    <a:pt x="26" y="15"/>
                  </a:cubicBezTo>
                  <a:close/>
                  <a:moveTo>
                    <a:pt x="43" y="13"/>
                  </a:moveTo>
                  <a:cubicBezTo>
                    <a:pt x="42" y="13"/>
                    <a:pt x="41" y="14"/>
                    <a:pt x="40" y="14"/>
                  </a:cubicBezTo>
                  <a:cubicBezTo>
                    <a:pt x="40" y="15"/>
                    <a:pt x="39" y="15"/>
                    <a:pt x="37" y="15"/>
                  </a:cubicBezTo>
                  <a:cubicBezTo>
                    <a:pt x="36" y="15"/>
                    <a:pt x="35" y="15"/>
                    <a:pt x="34" y="14"/>
                  </a:cubicBezTo>
                  <a:cubicBezTo>
                    <a:pt x="34" y="14"/>
                    <a:pt x="33" y="13"/>
                    <a:pt x="33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6" y="14"/>
                    <a:pt x="38" y="14"/>
                  </a:cubicBezTo>
                  <a:cubicBezTo>
                    <a:pt x="38" y="14"/>
                    <a:pt x="39" y="14"/>
                    <a:pt x="39" y="14"/>
                  </a:cubicBezTo>
                  <a:cubicBezTo>
                    <a:pt x="40" y="13"/>
                    <a:pt x="40" y="13"/>
                    <a:pt x="41" y="12"/>
                  </a:cubicBezTo>
                  <a:cubicBezTo>
                    <a:pt x="41" y="12"/>
                    <a:pt x="41" y="11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0" y="11"/>
                    <a:pt x="40" y="11"/>
                  </a:cubicBezTo>
                  <a:cubicBezTo>
                    <a:pt x="39" y="11"/>
                    <a:pt x="38" y="11"/>
                    <a:pt x="37" y="11"/>
                  </a:cubicBezTo>
                  <a:cubicBezTo>
                    <a:pt x="36" y="11"/>
                    <a:pt x="35" y="11"/>
                    <a:pt x="34" y="10"/>
                  </a:cubicBezTo>
                  <a:cubicBezTo>
                    <a:pt x="33" y="10"/>
                    <a:pt x="33" y="9"/>
                    <a:pt x="33" y="8"/>
                  </a:cubicBezTo>
                  <a:cubicBezTo>
                    <a:pt x="33" y="7"/>
                    <a:pt x="33" y="6"/>
                    <a:pt x="34" y="6"/>
                  </a:cubicBezTo>
                  <a:cubicBezTo>
                    <a:pt x="35" y="5"/>
                    <a:pt x="36" y="5"/>
                    <a:pt x="38" y="5"/>
                  </a:cubicBezTo>
                  <a:cubicBezTo>
                    <a:pt x="39" y="5"/>
                    <a:pt x="40" y="5"/>
                    <a:pt x="41" y="5"/>
                  </a:cubicBezTo>
                  <a:cubicBezTo>
                    <a:pt x="41" y="5"/>
                    <a:pt x="42" y="6"/>
                    <a:pt x="43" y="7"/>
                  </a:cubicBezTo>
                  <a:cubicBezTo>
                    <a:pt x="43" y="7"/>
                    <a:pt x="43" y="8"/>
                    <a:pt x="43" y="9"/>
                  </a:cubicBezTo>
                  <a:cubicBezTo>
                    <a:pt x="43" y="11"/>
                    <a:pt x="43" y="12"/>
                    <a:pt x="43" y="13"/>
                  </a:cubicBezTo>
                  <a:close/>
                  <a:moveTo>
                    <a:pt x="56" y="14"/>
                  </a:moveTo>
                  <a:cubicBezTo>
                    <a:pt x="57" y="13"/>
                    <a:pt x="58" y="12"/>
                    <a:pt x="58" y="11"/>
                  </a:cubicBezTo>
                  <a:cubicBezTo>
                    <a:pt x="58" y="10"/>
                    <a:pt x="57" y="10"/>
                    <a:pt x="56" y="9"/>
                  </a:cubicBezTo>
                  <a:cubicBezTo>
                    <a:pt x="55" y="8"/>
                    <a:pt x="54" y="8"/>
                    <a:pt x="52" y="8"/>
                  </a:cubicBezTo>
                  <a:cubicBezTo>
                    <a:pt x="51" y="8"/>
                    <a:pt x="50" y="8"/>
                    <a:pt x="49" y="9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0"/>
                    <a:pt x="50" y="10"/>
                    <a:pt x="50" y="9"/>
                  </a:cubicBezTo>
                  <a:cubicBezTo>
                    <a:pt x="51" y="9"/>
                    <a:pt x="51" y="9"/>
                    <a:pt x="52" y="9"/>
                  </a:cubicBezTo>
                  <a:cubicBezTo>
                    <a:pt x="53" y="9"/>
                    <a:pt x="54" y="9"/>
                    <a:pt x="54" y="10"/>
                  </a:cubicBezTo>
                  <a:cubicBezTo>
                    <a:pt x="55" y="10"/>
                    <a:pt x="55" y="11"/>
                    <a:pt x="55" y="11"/>
                  </a:cubicBezTo>
                  <a:cubicBezTo>
                    <a:pt x="55" y="12"/>
                    <a:pt x="55" y="13"/>
                    <a:pt x="54" y="13"/>
                  </a:cubicBezTo>
                  <a:cubicBezTo>
                    <a:pt x="54" y="14"/>
                    <a:pt x="53" y="14"/>
                    <a:pt x="52" y="14"/>
                  </a:cubicBezTo>
                  <a:cubicBezTo>
                    <a:pt x="51" y="14"/>
                    <a:pt x="50" y="14"/>
                    <a:pt x="50" y="13"/>
                  </a:cubicBezTo>
                  <a:cubicBezTo>
                    <a:pt x="49" y="13"/>
                    <a:pt x="49" y="13"/>
                    <a:pt x="49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4"/>
                    <a:pt x="48" y="14"/>
                  </a:cubicBezTo>
                  <a:cubicBezTo>
                    <a:pt x="49" y="15"/>
                    <a:pt x="51" y="15"/>
                    <a:pt x="52" y="15"/>
                  </a:cubicBezTo>
                  <a:cubicBezTo>
                    <a:pt x="54" y="15"/>
                    <a:pt x="55" y="15"/>
                    <a:pt x="56" y="14"/>
                  </a:cubicBezTo>
                  <a:close/>
                  <a:moveTo>
                    <a:pt x="71" y="15"/>
                  </a:moveTo>
                  <a:cubicBezTo>
                    <a:pt x="71" y="14"/>
                    <a:pt x="71" y="14"/>
                    <a:pt x="71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5" y="13"/>
                    <a:pt x="65" y="12"/>
                    <a:pt x="67" y="12"/>
                  </a:cubicBezTo>
                  <a:cubicBezTo>
                    <a:pt x="68" y="11"/>
                    <a:pt x="70" y="10"/>
                    <a:pt x="70" y="9"/>
                  </a:cubicBezTo>
                  <a:cubicBezTo>
                    <a:pt x="71" y="9"/>
                    <a:pt x="71" y="8"/>
                    <a:pt x="71" y="7"/>
                  </a:cubicBezTo>
                  <a:cubicBezTo>
                    <a:pt x="71" y="7"/>
                    <a:pt x="71" y="6"/>
                    <a:pt x="70" y="5"/>
                  </a:cubicBezTo>
                  <a:cubicBezTo>
                    <a:pt x="69" y="5"/>
                    <a:pt x="68" y="5"/>
                    <a:pt x="66" y="5"/>
                  </a:cubicBezTo>
                  <a:cubicBezTo>
                    <a:pt x="65" y="5"/>
                    <a:pt x="63" y="5"/>
                    <a:pt x="63" y="5"/>
                  </a:cubicBezTo>
                  <a:cubicBezTo>
                    <a:pt x="62" y="6"/>
                    <a:pt x="61" y="7"/>
                    <a:pt x="61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7"/>
                    <a:pt x="63" y="7"/>
                    <a:pt x="64" y="6"/>
                  </a:cubicBezTo>
                  <a:cubicBezTo>
                    <a:pt x="64" y="6"/>
                    <a:pt x="65" y="6"/>
                    <a:pt x="66" y="6"/>
                  </a:cubicBezTo>
                  <a:cubicBezTo>
                    <a:pt x="67" y="6"/>
                    <a:pt x="68" y="6"/>
                    <a:pt x="68" y="6"/>
                  </a:cubicBezTo>
                  <a:cubicBezTo>
                    <a:pt x="69" y="6"/>
                    <a:pt x="69" y="7"/>
                    <a:pt x="69" y="7"/>
                  </a:cubicBezTo>
                  <a:cubicBezTo>
                    <a:pt x="69" y="8"/>
                    <a:pt x="69" y="8"/>
                    <a:pt x="68" y="9"/>
                  </a:cubicBezTo>
                  <a:cubicBezTo>
                    <a:pt x="68" y="9"/>
                    <a:pt x="67" y="10"/>
                    <a:pt x="65" y="11"/>
                  </a:cubicBezTo>
                  <a:cubicBezTo>
                    <a:pt x="63" y="12"/>
                    <a:pt x="62" y="13"/>
                    <a:pt x="61" y="13"/>
                  </a:cubicBezTo>
                  <a:cubicBezTo>
                    <a:pt x="61" y="14"/>
                    <a:pt x="60" y="14"/>
                    <a:pt x="61" y="15"/>
                  </a:cubicBezTo>
                  <a:lnTo>
                    <a:pt x="7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0">
              <a:extLst>
                <a:ext uri="{FF2B5EF4-FFF2-40B4-BE49-F238E27FC236}">
                  <a16:creationId xmlns:a16="http://schemas.microsoft.com/office/drawing/2014/main" xmlns="" id="{B985A719-3072-4B30-BF82-FBF01A5F60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3168" y="5900457"/>
              <a:ext cx="37524" cy="42641"/>
            </a:xfrm>
            <a:custGeom>
              <a:avLst/>
              <a:gdLst>
                <a:gd name="T0" fmla="*/ 24 w 27"/>
                <a:gd name="T1" fmla="*/ 30 h 30"/>
                <a:gd name="T2" fmla="*/ 20 w 27"/>
                <a:gd name="T3" fmla="*/ 28 h 30"/>
                <a:gd name="T4" fmla="*/ 19 w 27"/>
                <a:gd name="T5" fmla="*/ 25 h 30"/>
                <a:gd name="T6" fmla="*/ 14 w 27"/>
                <a:gd name="T7" fmla="*/ 21 h 30"/>
                <a:gd name="T8" fmla="*/ 12 w 27"/>
                <a:gd name="T9" fmla="*/ 23 h 30"/>
                <a:gd name="T10" fmla="*/ 11 w 27"/>
                <a:gd name="T11" fmla="*/ 22 h 30"/>
                <a:gd name="T12" fmla="*/ 2 w 27"/>
                <a:gd name="T13" fmla="*/ 26 h 30"/>
                <a:gd name="T14" fmla="*/ 3 w 27"/>
                <a:gd name="T15" fmla="*/ 25 h 30"/>
                <a:gd name="T16" fmla="*/ 4 w 27"/>
                <a:gd name="T17" fmla="*/ 20 h 30"/>
                <a:gd name="T18" fmla="*/ 6 w 27"/>
                <a:gd name="T19" fmla="*/ 12 h 30"/>
                <a:gd name="T20" fmla="*/ 2 w 27"/>
                <a:gd name="T21" fmla="*/ 9 h 30"/>
                <a:gd name="T22" fmla="*/ 4 w 27"/>
                <a:gd name="T23" fmla="*/ 3 h 30"/>
                <a:gd name="T24" fmla="*/ 7 w 27"/>
                <a:gd name="T25" fmla="*/ 5 h 30"/>
                <a:gd name="T26" fmla="*/ 8 w 27"/>
                <a:gd name="T27" fmla="*/ 8 h 30"/>
                <a:gd name="T28" fmla="*/ 17 w 27"/>
                <a:gd name="T29" fmla="*/ 3 h 30"/>
                <a:gd name="T30" fmla="*/ 18 w 27"/>
                <a:gd name="T31" fmla="*/ 9 h 30"/>
                <a:gd name="T32" fmla="*/ 15 w 27"/>
                <a:gd name="T33" fmla="*/ 16 h 30"/>
                <a:gd name="T34" fmla="*/ 22 w 27"/>
                <a:gd name="T35" fmla="*/ 24 h 30"/>
                <a:gd name="T36" fmla="*/ 22 w 27"/>
                <a:gd name="T37" fmla="*/ 25 h 30"/>
                <a:gd name="T38" fmla="*/ 24 w 27"/>
                <a:gd name="T39" fmla="*/ 30 h 30"/>
                <a:gd name="T40" fmla="*/ 10 w 27"/>
                <a:gd name="T41" fmla="*/ 10 h 30"/>
                <a:gd name="T42" fmla="*/ 12 w 27"/>
                <a:gd name="T43" fmla="*/ 10 h 30"/>
                <a:gd name="T44" fmla="*/ 12 w 27"/>
                <a:gd name="T45" fmla="*/ 7 h 30"/>
                <a:gd name="T46" fmla="*/ 10 w 27"/>
                <a:gd name="T47" fmla="*/ 10 h 30"/>
                <a:gd name="T48" fmla="*/ 10 w 27"/>
                <a:gd name="T49" fmla="*/ 21 h 30"/>
                <a:gd name="T50" fmla="*/ 11 w 27"/>
                <a:gd name="T51" fmla="*/ 17 h 30"/>
                <a:gd name="T52" fmla="*/ 8 w 27"/>
                <a:gd name="T53" fmla="*/ 14 h 30"/>
                <a:gd name="T54" fmla="*/ 10 w 27"/>
                <a:gd name="T55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" h="30">
                  <a:moveTo>
                    <a:pt x="24" y="30"/>
                  </a:moveTo>
                  <a:cubicBezTo>
                    <a:pt x="22" y="30"/>
                    <a:pt x="21" y="29"/>
                    <a:pt x="20" y="28"/>
                  </a:cubicBezTo>
                  <a:cubicBezTo>
                    <a:pt x="19" y="27"/>
                    <a:pt x="19" y="25"/>
                    <a:pt x="19" y="25"/>
                  </a:cubicBezTo>
                  <a:cubicBezTo>
                    <a:pt x="17" y="23"/>
                    <a:pt x="15" y="23"/>
                    <a:pt x="14" y="21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1" y="23"/>
                    <a:pt x="11" y="23"/>
                    <a:pt x="11" y="22"/>
                  </a:cubicBezTo>
                  <a:cubicBezTo>
                    <a:pt x="10" y="26"/>
                    <a:pt x="6" y="26"/>
                    <a:pt x="2" y="26"/>
                  </a:cubicBezTo>
                  <a:cubicBezTo>
                    <a:pt x="2" y="25"/>
                    <a:pt x="3" y="25"/>
                    <a:pt x="3" y="25"/>
                  </a:cubicBezTo>
                  <a:cubicBezTo>
                    <a:pt x="0" y="24"/>
                    <a:pt x="2" y="20"/>
                    <a:pt x="4" y="20"/>
                  </a:cubicBezTo>
                  <a:cubicBezTo>
                    <a:pt x="5" y="17"/>
                    <a:pt x="5" y="14"/>
                    <a:pt x="6" y="12"/>
                  </a:cubicBezTo>
                  <a:cubicBezTo>
                    <a:pt x="5" y="11"/>
                    <a:pt x="4" y="9"/>
                    <a:pt x="2" y="9"/>
                  </a:cubicBezTo>
                  <a:cubicBezTo>
                    <a:pt x="1" y="7"/>
                    <a:pt x="1" y="3"/>
                    <a:pt x="4" y="3"/>
                  </a:cubicBezTo>
                  <a:cubicBezTo>
                    <a:pt x="5" y="3"/>
                    <a:pt x="6" y="4"/>
                    <a:pt x="7" y="5"/>
                  </a:cubicBezTo>
                  <a:cubicBezTo>
                    <a:pt x="7" y="6"/>
                    <a:pt x="7" y="7"/>
                    <a:pt x="8" y="8"/>
                  </a:cubicBezTo>
                  <a:cubicBezTo>
                    <a:pt x="10" y="6"/>
                    <a:pt x="11" y="0"/>
                    <a:pt x="17" y="3"/>
                  </a:cubicBezTo>
                  <a:cubicBezTo>
                    <a:pt x="18" y="5"/>
                    <a:pt x="19" y="7"/>
                    <a:pt x="18" y="9"/>
                  </a:cubicBezTo>
                  <a:cubicBezTo>
                    <a:pt x="17" y="11"/>
                    <a:pt x="14" y="13"/>
                    <a:pt x="15" y="16"/>
                  </a:cubicBezTo>
                  <a:cubicBezTo>
                    <a:pt x="16" y="18"/>
                    <a:pt x="20" y="21"/>
                    <a:pt x="22" y="24"/>
                  </a:cubicBezTo>
                  <a:cubicBezTo>
                    <a:pt x="22" y="24"/>
                    <a:pt x="22" y="25"/>
                    <a:pt x="22" y="25"/>
                  </a:cubicBezTo>
                  <a:cubicBezTo>
                    <a:pt x="23" y="26"/>
                    <a:pt x="27" y="28"/>
                    <a:pt x="24" y="30"/>
                  </a:cubicBezTo>
                  <a:close/>
                  <a:moveTo>
                    <a:pt x="10" y="10"/>
                  </a:moveTo>
                  <a:cubicBezTo>
                    <a:pt x="10" y="10"/>
                    <a:pt x="12" y="10"/>
                    <a:pt x="12" y="10"/>
                  </a:cubicBezTo>
                  <a:cubicBezTo>
                    <a:pt x="11" y="9"/>
                    <a:pt x="12" y="7"/>
                    <a:pt x="12" y="7"/>
                  </a:cubicBezTo>
                  <a:cubicBezTo>
                    <a:pt x="11" y="8"/>
                    <a:pt x="10" y="10"/>
                    <a:pt x="10" y="10"/>
                  </a:cubicBezTo>
                  <a:close/>
                  <a:moveTo>
                    <a:pt x="10" y="21"/>
                  </a:moveTo>
                  <a:cubicBezTo>
                    <a:pt x="10" y="19"/>
                    <a:pt x="11" y="19"/>
                    <a:pt x="11" y="17"/>
                  </a:cubicBezTo>
                  <a:cubicBezTo>
                    <a:pt x="10" y="16"/>
                    <a:pt x="9" y="15"/>
                    <a:pt x="8" y="14"/>
                  </a:cubicBezTo>
                  <a:cubicBezTo>
                    <a:pt x="7" y="17"/>
                    <a:pt x="7" y="20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1">
              <a:extLst>
                <a:ext uri="{FF2B5EF4-FFF2-40B4-BE49-F238E27FC236}">
                  <a16:creationId xmlns:a16="http://schemas.microsoft.com/office/drawing/2014/main" xmlns="" id="{B17DB40F-F37D-4D31-B785-5F4036974E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58782" y="5897899"/>
              <a:ext cx="37524" cy="37524"/>
            </a:xfrm>
            <a:custGeom>
              <a:avLst/>
              <a:gdLst>
                <a:gd name="T0" fmla="*/ 10 w 27"/>
                <a:gd name="T1" fmla="*/ 21 h 27"/>
                <a:gd name="T2" fmla="*/ 10 w 27"/>
                <a:gd name="T3" fmla="*/ 26 h 27"/>
                <a:gd name="T4" fmla="*/ 7 w 27"/>
                <a:gd name="T5" fmla="*/ 24 h 27"/>
                <a:gd name="T6" fmla="*/ 2 w 27"/>
                <a:gd name="T7" fmla="*/ 27 h 27"/>
                <a:gd name="T8" fmla="*/ 1 w 27"/>
                <a:gd name="T9" fmla="*/ 21 h 27"/>
                <a:gd name="T10" fmla="*/ 5 w 27"/>
                <a:gd name="T11" fmla="*/ 21 h 27"/>
                <a:gd name="T12" fmla="*/ 7 w 27"/>
                <a:gd name="T13" fmla="*/ 18 h 27"/>
                <a:gd name="T14" fmla="*/ 6 w 27"/>
                <a:gd name="T15" fmla="*/ 17 h 27"/>
                <a:gd name="T16" fmla="*/ 12 w 27"/>
                <a:gd name="T17" fmla="*/ 16 h 27"/>
                <a:gd name="T18" fmla="*/ 12 w 27"/>
                <a:gd name="T19" fmla="*/ 16 h 27"/>
                <a:gd name="T20" fmla="*/ 14 w 27"/>
                <a:gd name="T21" fmla="*/ 16 h 27"/>
                <a:gd name="T22" fmla="*/ 19 w 27"/>
                <a:gd name="T23" fmla="*/ 17 h 27"/>
                <a:gd name="T24" fmla="*/ 17 w 27"/>
                <a:gd name="T25" fmla="*/ 15 h 27"/>
                <a:gd name="T26" fmla="*/ 7 w 27"/>
                <a:gd name="T27" fmla="*/ 15 h 27"/>
                <a:gd name="T28" fmla="*/ 4 w 27"/>
                <a:gd name="T29" fmla="*/ 14 h 27"/>
                <a:gd name="T30" fmla="*/ 2 w 27"/>
                <a:gd name="T31" fmla="*/ 15 h 27"/>
                <a:gd name="T32" fmla="*/ 0 w 27"/>
                <a:gd name="T33" fmla="*/ 13 h 27"/>
                <a:gd name="T34" fmla="*/ 1 w 27"/>
                <a:gd name="T35" fmla="*/ 10 h 27"/>
                <a:gd name="T36" fmla="*/ 7 w 27"/>
                <a:gd name="T37" fmla="*/ 11 h 27"/>
                <a:gd name="T38" fmla="*/ 13 w 27"/>
                <a:gd name="T39" fmla="*/ 3 h 27"/>
                <a:gd name="T40" fmla="*/ 14 w 27"/>
                <a:gd name="T41" fmla="*/ 0 h 27"/>
                <a:gd name="T42" fmla="*/ 17 w 27"/>
                <a:gd name="T43" fmla="*/ 4 h 27"/>
                <a:gd name="T44" fmla="*/ 18 w 27"/>
                <a:gd name="T45" fmla="*/ 3 h 27"/>
                <a:gd name="T46" fmla="*/ 20 w 27"/>
                <a:gd name="T47" fmla="*/ 3 h 27"/>
                <a:gd name="T48" fmla="*/ 18 w 27"/>
                <a:gd name="T49" fmla="*/ 7 h 27"/>
                <a:gd name="T50" fmla="*/ 23 w 27"/>
                <a:gd name="T51" fmla="*/ 5 h 27"/>
                <a:gd name="T52" fmla="*/ 24 w 27"/>
                <a:gd name="T53" fmla="*/ 4 h 27"/>
                <a:gd name="T54" fmla="*/ 25 w 27"/>
                <a:gd name="T55" fmla="*/ 4 h 27"/>
                <a:gd name="T56" fmla="*/ 27 w 27"/>
                <a:gd name="T57" fmla="*/ 5 h 27"/>
                <a:gd name="T58" fmla="*/ 26 w 27"/>
                <a:gd name="T59" fmla="*/ 8 h 27"/>
                <a:gd name="T60" fmla="*/ 27 w 27"/>
                <a:gd name="T61" fmla="*/ 10 h 27"/>
                <a:gd name="T62" fmla="*/ 22 w 27"/>
                <a:gd name="T63" fmla="*/ 10 h 27"/>
                <a:gd name="T64" fmla="*/ 19 w 27"/>
                <a:gd name="T65" fmla="*/ 12 h 27"/>
                <a:gd name="T66" fmla="*/ 19 w 27"/>
                <a:gd name="T67" fmla="*/ 14 h 27"/>
                <a:gd name="T68" fmla="*/ 19 w 27"/>
                <a:gd name="T69" fmla="*/ 21 h 27"/>
                <a:gd name="T70" fmla="*/ 13 w 27"/>
                <a:gd name="T71" fmla="*/ 18 h 27"/>
                <a:gd name="T72" fmla="*/ 8 w 27"/>
                <a:gd name="T73" fmla="*/ 20 h 27"/>
                <a:gd name="T74" fmla="*/ 8 w 27"/>
                <a:gd name="T75" fmla="*/ 21 h 27"/>
                <a:gd name="T76" fmla="*/ 10 w 27"/>
                <a:gd name="T77" fmla="*/ 21 h 27"/>
                <a:gd name="T78" fmla="*/ 13 w 27"/>
                <a:gd name="T79" fmla="*/ 13 h 27"/>
                <a:gd name="T80" fmla="*/ 16 w 27"/>
                <a:gd name="T81" fmla="*/ 12 h 27"/>
                <a:gd name="T82" fmla="*/ 15 w 27"/>
                <a:gd name="T83" fmla="*/ 10 h 27"/>
                <a:gd name="T84" fmla="*/ 13 w 27"/>
                <a:gd name="T85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" h="27">
                  <a:moveTo>
                    <a:pt x="10" y="21"/>
                  </a:moveTo>
                  <a:cubicBezTo>
                    <a:pt x="11" y="22"/>
                    <a:pt x="11" y="24"/>
                    <a:pt x="10" y="26"/>
                  </a:cubicBezTo>
                  <a:cubicBezTo>
                    <a:pt x="9" y="26"/>
                    <a:pt x="7" y="25"/>
                    <a:pt x="7" y="24"/>
                  </a:cubicBezTo>
                  <a:cubicBezTo>
                    <a:pt x="5" y="25"/>
                    <a:pt x="4" y="27"/>
                    <a:pt x="2" y="27"/>
                  </a:cubicBezTo>
                  <a:cubicBezTo>
                    <a:pt x="0" y="26"/>
                    <a:pt x="1" y="24"/>
                    <a:pt x="1" y="21"/>
                  </a:cubicBezTo>
                  <a:cubicBezTo>
                    <a:pt x="3" y="21"/>
                    <a:pt x="3" y="20"/>
                    <a:pt x="5" y="21"/>
                  </a:cubicBezTo>
                  <a:cubicBezTo>
                    <a:pt x="5" y="20"/>
                    <a:pt x="5" y="18"/>
                    <a:pt x="7" y="18"/>
                  </a:cubicBezTo>
                  <a:cubicBezTo>
                    <a:pt x="7" y="18"/>
                    <a:pt x="6" y="18"/>
                    <a:pt x="6" y="17"/>
                  </a:cubicBezTo>
                  <a:cubicBezTo>
                    <a:pt x="7" y="15"/>
                    <a:pt x="10" y="15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5" y="17"/>
                    <a:pt x="17" y="18"/>
                    <a:pt x="19" y="17"/>
                  </a:cubicBezTo>
                  <a:cubicBezTo>
                    <a:pt x="18" y="16"/>
                    <a:pt x="17" y="16"/>
                    <a:pt x="17" y="15"/>
                  </a:cubicBezTo>
                  <a:cubicBezTo>
                    <a:pt x="14" y="15"/>
                    <a:pt x="11" y="15"/>
                    <a:pt x="7" y="15"/>
                  </a:cubicBezTo>
                  <a:cubicBezTo>
                    <a:pt x="6" y="15"/>
                    <a:pt x="5" y="14"/>
                    <a:pt x="4" y="14"/>
                  </a:cubicBezTo>
                  <a:cubicBezTo>
                    <a:pt x="3" y="14"/>
                    <a:pt x="2" y="15"/>
                    <a:pt x="2" y="15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0"/>
                    <a:pt x="1" y="10"/>
                  </a:cubicBezTo>
                  <a:cubicBezTo>
                    <a:pt x="3" y="11"/>
                    <a:pt x="5" y="11"/>
                    <a:pt x="7" y="11"/>
                  </a:cubicBezTo>
                  <a:cubicBezTo>
                    <a:pt x="10" y="9"/>
                    <a:pt x="11" y="5"/>
                    <a:pt x="13" y="3"/>
                  </a:cubicBezTo>
                  <a:cubicBezTo>
                    <a:pt x="12" y="2"/>
                    <a:pt x="14" y="1"/>
                    <a:pt x="14" y="0"/>
                  </a:cubicBezTo>
                  <a:cubicBezTo>
                    <a:pt x="16" y="0"/>
                    <a:pt x="17" y="2"/>
                    <a:pt x="17" y="4"/>
                  </a:cubicBezTo>
                  <a:cubicBezTo>
                    <a:pt x="17" y="4"/>
                    <a:pt x="17" y="3"/>
                    <a:pt x="18" y="3"/>
                  </a:cubicBezTo>
                  <a:cubicBezTo>
                    <a:pt x="18" y="4"/>
                    <a:pt x="19" y="3"/>
                    <a:pt x="20" y="3"/>
                  </a:cubicBezTo>
                  <a:cubicBezTo>
                    <a:pt x="20" y="5"/>
                    <a:pt x="19" y="7"/>
                    <a:pt x="18" y="7"/>
                  </a:cubicBezTo>
                  <a:cubicBezTo>
                    <a:pt x="19" y="9"/>
                    <a:pt x="21" y="6"/>
                    <a:pt x="23" y="5"/>
                  </a:cubicBezTo>
                  <a:cubicBezTo>
                    <a:pt x="24" y="5"/>
                    <a:pt x="23" y="4"/>
                    <a:pt x="24" y="4"/>
                  </a:cubicBezTo>
                  <a:cubicBezTo>
                    <a:pt x="24" y="4"/>
                    <a:pt x="24" y="4"/>
                    <a:pt x="25" y="4"/>
                  </a:cubicBezTo>
                  <a:cubicBezTo>
                    <a:pt x="26" y="4"/>
                    <a:pt x="26" y="5"/>
                    <a:pt x="27" y="5"/>
                  </a:cubicBezTo>
                  <a:cubicBezTo>
                    <a:pt x="27" y="7"/>
                    <a:pt x="26" y="7"/>
                    <a:pt x="26" y="8"/>
                  </a:cubicBezTo>
                  <a:cubicBezTo>
                    <a:pt x="26" y="8"/>
                    <a:pt x="27" y="8"/>
                    <a:pt x="27" y="10"/>
                  </a:cubicBezTo>
                  <a:cubicBezTo>
                    <a:pt x="25" y="11"/>
                    <a:pt x="23" y="10"/>
                    <a:pt x="22" y="10"/>
                  </a:cubicBezTo>
                  <a:cubicBezTo>
                    <a:pt x="21" y="10"/>
                    <a:pt x="20" y="11"/>
                    <a:pt x="19" y="12"/>
                  </a:cubicBezTo>
                  <a:cubicBezTo>
                    <a:pt x="19" y="13"/>
                    <a:pt x="20" y="14"/>
                    <a:pt x="19" y="14"/>
                  </a:cubicBezTo>
                  <a:cubicBezTo>
                    <a:pt x="21" y="15"/>
                    <a:pt x="20" y="20"/>
                    <a:pt x="19" y="21"/>
                  </a:cubicBezTo>
                  <a:cubicBezTo>
                    <a:pt x="16" y="22"/>
                    <a:pt x="15" y="18"/>
                    <a:pt x="13" y="18"/>
                  </a:cubicBezTo>
                  <a:cubicBezTo>
                    <a:pt x="12" y="19"/>
                    <a:pt x="10" y="20"/>
                    <a:pt x="8" y="20"/>
                  </a:cubicBezTo>
                  <a:cubicBezTo>
                    <a:pt x="8" y="20"/>
                    <a:pt x="9" y="21"/>
                    <a:pt x="8" y="21"/>
                  </a:cubicBezTo>
                  <a:cubicBezTo>
                    <a:pt x="8" y="21"/>
                    <a:pt x="10" y="22"/>
                    <a:pt x="10" y="21"/>
                  </a:cubicBezTo>
                  <a:close/>
                  <a:moveTo>
                    <a:pt x="13" y="13"/>
                  </a:moveTo>
                  <a:cubicBezTo>
                    <a:pt x="14" y="12"/>
                    <a:pt x="16" y="13"/>
                    <a:pt x="16" y="12"/>
                  </a:cubicBezTo>
                  <a:cubicBezTo>
                    <a:pt x="15" y="12"/>
                    <a:pt x="16" y="10"/>
                    <a:pt x="15" y="10"/>
                  </a:cubicBezTo>
                  <a:cubicBezTo>
                    <a:pt x="15" y="11"/>
                    <a:pt x="13" y="12"/>
                    <a:pt x="1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2">
              <a:extLst>
                <a:ext uri="{FF2B5EF4-FFF2-40B4-BE49-F238E27FC236}">
                  <a16:creationId xmlns:a16="http://schemas.microsoft.com/office/drawing/2014/main" xmlns="" id="{B313AB46-9F6E-44F8-AC69-1C62897547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06979" y="5847582"/>
              <a:ext cx="42641" cy="41789"/>
            </a:xfrm>
            <a:custGeom>
              <a:avLst/>
              <a:gdLst>
                <a:gd name="T0" fmla="*/ 11 w 31"/>
                <a:gd name="T1" fmla="*/ 15 h 30"/>
                <a:gd name="T2" fmla="*/ 13 w 31"/>
                <a:gd name="T3" fmla="*/ 12 h 30"/>
                <a:gd name="T4" fmla="*/ 12 w 31"/>
                <a:gd name="T5" fmla="*/ 11 h 30"/>
                <a:gd name="T6" fmla="*/ 12 w 31"/>
                <a:gd name="T7" fmla="*/ 5 h 30"/>
                <a:gd name="T8" fmla="*/ 13 w 31"/>
                <a:gd name="T9" fmla="*/ 1 h 30"/>
                <a:gd name="T10" fmla="*/ 14 w 31"/>
                <a:gd name="T11" fmla="*/ 0 h 30"/>
                <a:gd name="T12" fmla="*/ 15 w 31"/>
                <a:gd name="T13" fmla="*/ 8 h 30"/>
                <a:gd name="T14" fmla="*/ 17 w 31"/>
                <a:gd name="T15" fmla="*/ 6 h 30"/>
                <a:gd name="T16" fmla="*/ 19 w 31"/>
                <a:gd name="T17" fmla="*/ 5 h 30"/>
                <a:gd name="T18" fmla="*/ 22 w 31"/>
                <a:gd name="T19" fmla="*/ 8 h 30"/>
                <a:gd name="T20" fmla="*/ 18 w 31"/>
                <a:gd name="T21" fmla="*/ 10 h 30"/>
                <a:gd name="T22" fmla="*/ 13 w 31"/>
                <a:gd name="T23" fmla="*/ 15 h 30"/>
                <a:gd name="T24" fmla="*/ 12 w 31"/>
                <a:gd name="T25" fmla="*/ 18 h 30"/>
                <a:gd name="T26" fmla="*/ 14 w 31"/>
                <a:gd name="T27" fmla="*/ 18 h 30"/>
                <a:gd name="T28" fmla="*/ 17 w 31"/>
                <a:gd name="T29" fmla="*/ 19 h 30"/>
                <a:gd name="T30" fmla="*/ 17 w 31"/>
                <a:gd name="T31" fmla="*/ 11 h 30"/>
                <a:gd name="T32" fmla="*/ 20 w 31"/>
                <a:gd name="T33" fmla="*/ 20 h 30"/>
                <a:gd name="T34" fmla="*/ 23 w 31"/>
                <a:gd name="T35" fmla="*/ 22 h 30"/>
                <a:gd name="T36" fmla="*/ 31 w 31"/>
                <a:gd name="T37" fmla="*/ 22 h 30"/>
                <a:gd name="T38" fmla="*/ 31 w 31"/>
                <a:gd name="T39" fmla="*/ 23 h 30"/>
                <a:gd name="T40" fmla="*/ 25 w 31"/>
                <a:gd name="T41" fmla="*/ 27 h 30"/>
                <a:gd name="T42" fmla="*/ 19 w 31"/>
                <a:gd name="T43" fmla="*/ 23 h 30"/>
                <a:gd name="T44" fmla="*/ 15 w 31"/>
                <a:gd name="T45" fmla="*/ 28 h 30"/>
                <a:gd name="T46" fmla="*/ 12 w 31"/>
                <a:gd name="T47" fmla="*/ 23 h 30"/>
                <a:gd name="T48" fmla="*/ 11 w 31"/>
                <a:gd name="T49" fmla="*/ 27 h 30"/>
                <a:gd name="T50" fmla="*/ 8 w 31"/>
                <a:gd name="T51" fmla="*/ 30 h 30"/>
                <a:gd name="T52" fmla="*/ 5 w 31"/>
                <a:gd name="T53" fmla="*/ 29 h 30"/>
                <a:gd name="T54" fmla="*/ 4 w 31"/>
                <a:gd name="T55" fmla="*/ 21 h 30"/>
                <a:gd name="T56" fmla="*/ 6 w 31"/>
                <a:gd name="T57" fmla="*/ 21 h 30"/>
                <a:gd name="T58" fmla="*/ 5 w 31"/>
                <a:gd name="T59" fmla="*/ 15 h 30"/>
                <a:gd name="T60" fmla="*/ 1 w 31"/>
                <a:gd name="T61" fmla="*/ 11 h 30"/>
                <a:gd name="T62" fmla="*/ 6 w 31"/>
                <a:gd name="T63" fmla="*/ 7 h 30"/>
                <a:gd name="T64" fmla="*/ 9 w 31"/>
                <a:gd name="T65" fmla="*/ 8 h 30"/>
                <a:gd name="T66" fmla="*/ 8 w 31"/>
                <a:gd name="T67" fmla="*/ 15 h 30"/>
                <a:gd name="T68" fmla="*/ 9 w 31"/>
                <a:gd name="T69" fmla="*/ 14 h 30"/>
                <a:gd name="T70" fmla="*/ 11 w 31"/>
                <a:gd name="T71" fmla="*/ 15 h 30"/>
                <a:gd name="T72" fmla="*/ 9 w 31"/>
                <a:gd name="T73" fmla="*/ 18 h 30"/>
                <a:gd name="T74" fmla="*/ 10 w 31"/>
                <a:gd name="T75" fmla="*/ 21 h 30"/>
                <a:gd name="T76" fmla="*/ 10 w 31"/>
                <a:gd name="T77" fmla="*/ 18 h 30"/>
                <a:gd name="T78" fmla="*/ 9 w 31"/>
                <a:gd name="T79" fmla="*/ 18 h 30"/>
                <a:gd name="T80" fmla="*/ 15 w 31"/>
                <a:gd name="T81" fmla="*/ 24 h 30"/>
                <a:gd name="T82" fmla="*/ 16 w 31"/>
                <a:gd name="T83" fmla="*/ 22 h 30"/>
                <a:gd name="T84" fmla="*/ 15 w 31"/>
                <a:gd name="T85" fmla="*/ 22 h 30"/>
                <a:gd name="T86" fmla="*/ 15 w 31"/>
                <a:gd name="T87" fmla="*/ 24 h 30"/>
                <a:gd name="T88" fmla="*/ 8 w 31"/>
                <a:gd name="T89" fmla="*/ 25 h 30"/>
                <a:gd name="T90" fmla="*/ 7 w 31"/>
                <a:gd name="T91" fmla="*/ 23 h 30"/>
                <a:gd name="T92" fmla="*/ 8 w 31"/>
                <a:gd name="T93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" h="30">
                  <a:moveTo>
                    <a:pt x="11" y="15"/>
                  </a:moveTo>
                  <a:cubicBezTo>
                    <a:pt x="12" y="15"/>
                    <a:pt x="11" y="12"/>
                    <a:pt x="13" y="12"/>
                  </a:cubicBezTo>
                  <a:cubicBezTo>
                    <a:pt x="13" y="11"/>
                    <a:pt x="11" y="12"/>
                    <a:pt x="12" y="11"/>
                  </a:cubicBezTo>
                  <a:cubicBezTo>
                    <a:pt x="12" y="11"/>
                    <a:pt x="12" y="6"/>
                    <a:pt x="12" y="5"/>
                  </a:cubicBezTo>
                  <a:cubicBezTo>
                    <a:pt x="12" y="3"/>
                    <a:pt x="12" y="3"/>
                    <a:pt x="13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9" y="1"/>
                    <a:pt x="15" y="6"/>
                    <a:pt x="15" y="8"/>
                  </a:cubicBezTo>
                  <a:cubicBezTo>
                    <a:pt x="17" y="8"/>
                    <a:pt x="16" y="7"/>
                    <a:pt x="17" y="6"/>
                  </a:cubicBezTo>
                  <a:cubicBezTo>
                    <a:pt x="18" y="6"/>
                    <a:pt x="19" y="6"/>
                    <a:pt x="19" y="5"/>
                  </a:cubicBezTo>
                  <a:cubicBezTo>
                    <a:pt x="20" y="5"/>
                    <a:pt x="22" y="5"/>
                    <a:pt x="22" y="8"/>
                  </a:cubicBezTo>
                  <a:cubicBezTo>
                    <a:pt x="20" y="8"/>
                    <a:pt x="20" y="10"/>
                    <a:pt x="18" y="10"/>
                  </a:cubicBezTo>
                  <a:cubicBezTo>
                    <a:pt x="16" y="11"/>
                    <a:pt x="16" y="15"/>
                    <a:pt x="13" y="15"/>
                  </a:cubicBezTo>
                  <a:cubicBezTo>
                    <a:pt x="13" y="16"/>
                    <a:pt x="12" y="17"/>
                    <a:pt x="12" y="18"/>
                  </a:cubicBezTo>
                  <a:cubicBezTo>
                    <a:pt x="12" y="19"/>
                    <a:pt x="14" y="18"/>
                    <a:pt x="14" y="18"/>
                  </a:cubicBezTo>
                  <a:cubicBezTo>
                    <a:pt x="15" y="18"/>
                    <a:pt x="16" y="19"/>
                    <a:pt x="17" y="19"/>
                  </a:cubicBezTo>
                  <a:cubicBezTo>
                    <a:pt x="19" y="16"/>
                    <a:pt x="15" y="14"/>
                    <a:pt x="17" y="11"/>
                  </a:cubicBezTo>
                  <a:cubicBezTo>
                    <a:pt x="23" y="12"/>
                    <a:pt x="20" y="17"/>
                    <a:pt x="20" y="20"/>
                  </a:cubicBezTo>
                  <a:cubicBezTo>
                    <a:pt x="20" y="21"/>
                    <a:pt x="23" y="20"/>
                    <a:pt x="23" y="22"/>
                  </a:cubicBezTo>
                  <a:cubicBezTo>
                    <a:pt x="26" y="22"/>
                    <a:pt x="28" y="21"/>
                    <a:pt x="31" y="22"/>
                  </a:cubicBezTo>
                  <a:cubicBezTo>
                    <a:pt x="31" y="23"/>
                    <a:pt x="30" y="23"/>
                    <a:pt x="31" y="23"/>
                  </a:cubicBezTo>
                  <a:cubicBezTo>
                    <a:pt x="29" y="24"/>
                    <a:pt x="27" y="25"/>
                    <a:pt x="25" y="27"/>
                  </a:cubicBezTo>
                  <a:cubicBezTo>
                    <a:pt x="23" y="25"/>
                    <a:pt x="21" y="25"/>
                    <a:pt x="19" y="23"/>
                  </a:cubicBezTo>
                  <a:cubicBezTo>
                    <a:pt x="18" y="25"/>
                    <a:pt x="16" y="27"/>
                    <a:pt x="15" y="28"/>
                  </a:cubicBezTo>
                  <a:cubicBezTo>
                    <a:pt x="13" y="27"/>
                    <a:pt x="12" y="25"/>
                    <a:pt x="12" y="23"/>
                  </a:cubicBezTo>
                  <a:cubicBezTo>
                    <a:pt x="11" y="23"/>
                    <a:pt x="10" y="26"/>
                    <a:pt x="11" y="27"/>
                  </a:cubicBezTo>
                  <a:cubicBezTo>
                    <a:pt x="10" y="28"/>
                    <a:pt x="9" y="29"/>
                    <a:pt x="8" y="30"/>
                  </a:cubicBezTo>
                  <a:cubicBezTo>
                    <a:pt x="7" y="30"/>
                    <a:pt x="6" y="29"/>
                    <a:pt x="5" y="29"/>
                  </a:cubicBezTo>
                  <a:cubicBezTo>
                    <a:pt x="3" y="27"/>
                    <a:pt x="3" y="24"/>
                    <a:pt x="4" y="21"/>
                  </a:cubicBezTo>
                  <a:cubicBezTo>
                    <a:pt x="5" y="21"/>
                    <a:pt x="5" y="21"/>
                    <a:pt x="6" y="21"/>
                  </a:cubicBezTo>
                  <a:cubicBezTo>
                    <a:pt x="5" y="19"/>
                    <a:pt x="5" y="17"/>
                    <a:pt x="5" y="15"/>
                  </a:cubicBezTo>
                  <a:cubicBezTo>
                    <a:pt x="3" y="16"/>
                    <a:pt x="0" y="14"/>
                    <a:pt x="1" y="11"/>
                  </a:cubicBezTo>
                  <a:cubicBezTo>
                    <a:pt x="2" y="10"/>
                    <a:pt x="6" y="10"/>
                    <a:pt x="6" y="7"/>
                  </a:cubicBezTo>
                  <a:cubicBezTo>
                    <a:pt x="8" y="7"/>
                    <a:pt x="8" y="7"/>
                    <a:pt x="9" y="8"/>
                  </a:cubicBezTo>
                  <a:cubicBezTo>
                    <a:pt x="9" y="10"/>
                    <a:pt x="7" y="13"/>
                    <a:pt x="8" y="15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9" y="14"/>
                    <a:pt x="11" y="14"/>
                    <a:pt x="11" y="15"/>
                  </a:cubicBezTo>
                  <a:close/>
                  <a:moveTo>
                    <a:pt x="9" y="18"/>
                  </a:moveTo>
                  <a:cubicBezTo>
                    <a:pt x="9" y="19"/>
                    <a:pt x="9" y="20"/>
                    <a:pt x="10" y="21"/>
                  </a:cubicBezTo>
                  <a:cubicBezTo>
                    <a:pt x="10" y="20"/>
                    <a:pt x="10" y="19"/>
                    <a:pt x="10" y="18"/>
                  </a:cubicBezTo>
                  <a:cubicBezTo>
                    <a:pt x="10" y="18"/>
                    <a:pt x="10" y="18"/>
                    <a:pt x="9" y="18"/>
                  </a:cubicBezTo>
                  <a:close/>
                  <a:moveTo>
                    <a:pt x="15" y="24"/>
                  </a:moveTo>
                  <a:cubicBezTo>
                    <a:pt x="16" y="24"/>
                    <a:pt x="16" y="23"/>
                    <a:pt x="16" y="22"/>
                  </a:cubicBezTo>
                  <a:cubicBezTo>
                    <a:pt x="16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4"/>
                  </a:cubicBezTo>
                  <a:close/>
                  <a:moveTo>
                    <a:pt x="8" y="25"/>
                  </a:moveTo>
                  <a:cubicBezTo>
                    <a:pt x="8" y="24"/>
                    <a:pt x="7" y="24"/>
                    <a:pt x="7" y="23"/>
                  </a:cubicBezTo>
                  <a:cubicBezTo>
                    <a:pt x="6" y="24"/>
                    <a:pt x="7" y="25"/>
                    <a:pt x="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3">
              <a:extLst>
                <a:ext uri="{FF2B5EF4-FFF2-40B4-BE49-F238E27FC236}">
                  <a16:creationId xmlns:a16="http://schemas.microsoft.com/office/drawing/2014/main" xmlns="" id="{18F9494B-0D3A-4494-AE64-1DFF369B44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53251" y="5863786"/>
              <a:ext cx="47758" cy="47758"/>
            </a:xfrm>
            <a:custGeom>
              <a:avLst/>
              <a:gdLst>
                <a:gd name="T0" fmla="*/ 26 w 34"/>
                <a:gd name="T1" fmla="*/ 20 h 34"/>
                <a:gd name="T2" fmla="*/ 29 w 34"/>
                <a:gd name="T3" fmla="*/ 27 h 34"/>
                <a:gd name="T4" fmla="*/ 27 w 34"/>
                <a:gd name="T5" fmla="*/ 25 h 34"/>
                <a:gd name="T6" fmla="*/ 17 w 34"/>
                <a:gd name="T7" fmla="*/ 10 h 34"/>
                <a:gd name="T8" fmla="*/ 16 w 34"/>
                <a:gd name="T9" fmla="*/ 12 h 34"/>
                <a:gd name="T10" fmla="*/ 15 w 34"/>
                <a:gd name="T11" fmla="*/ 9 h 34"/>
                <a:gd name="T12" fmla="*/ 12 w 34"/>
                <a:gd name="T13" fmla="*/ 4 h 34"/>
                <a:gd name="T14" fmla="*/ 8 w 34"/>
                <a:gd name="T15" fmla="*/ 12 h 34"/>
                <a:gd name="T16" fmla="*/ 11 w 34"/>
                <a:gd name="T17" fmla="*/ 10 h 34"/>
                <a:gd name="T18" fmla="*/ 15 w 34"/>
                <a:gd name="T19" fmla="*/ 15 h 34"/>
                <a:gd name="T20" fmla="*/ 18 w 34"/>
                <a:gd name="T21" fmla="*/ 14 h 34"/>
                <a:gd name="T22" fmla="*/ 19 w 34"/>
                <a:gd name="T23" fmla="*/ 15 h 34"/>
                <a:gd name="T24" fmla="*/ 19 w 34"/>
                <a:gd name="T25" fmla="*/ 16 h 34"/>
                <a:gd name="T26" fmla="*/ 23 w 34"/>
                <a:gd name="T27" fmla="*/ 25 h 34"/>
                <a:gd name="T28" fmla="*/ 19 w 34"/>
                <a:gd name="T29" fmla="*/ 30 h 34"/>
                <a:gd name="T30" fmla="*/ 15 w 34"/>
                <a:gd name="T31" fmla="*/ 29 h 34"/>
                <a:gd name="T32" fmla="*/ 16 w 34"/>
                <a:gd name="T33" fmla="*/ 27 h 34"/>
                <a:gd name="T34" fmla="*/ 14 w 34"/>
                <a:gd name="T35" fmla="*/ 27 h 34"/>
                <a:gd name="T36" fmla="*/ 13 w 34"/>
                <a:gd name="T37" fmla="*/ 22 h 34"/>
                <a:gd name="T38" fmla="*/ 11 w 34"/>
                <a:gd name="T39" fmla="*/ 17 h 34"/>
                <a:gd name="T40" fmla="*/ 9 w 34"/>
                <a:gd name="T41" fmla="*/ 18 h 34"/>
                <a:gd name="T42" fmla="*/ 11 w 34"/>
                <a:gd name="T43" fmla="*/ 24 h 34"/>
                <a:gd name="T44" fmla="*/ 14 w 34"/>
                <a:gd name="T45" fmla="*/ 29 h 34"/>
                <a:gd name="T46" fmla="*/ 15 w 34"/>
                <a:gd name="T47" fmla="*/ 33 h 34"/>
                <a:gd name="T48" fmla="*/ 12 w 34"/>
                <a:gd name="T49" fmla="*/ 33 h 34"/>
                <a:gd name="T50" fmla="*/ 8 w 34"/>
                <a:gd name="T51" fmla="*/ 27 h 34"/>
                <a:gd name="T52" fmla="*/ 5 w 34"/>
                <a:gd name="T53" fmla="*/ 24 h 34"/>
                <a:gd name="T54" fmla="*/ 3 w 34"/>
                <a:gd name="T55" fmla="*/ 18 h 34"/>
                <a:gd name="T56" fmla="*/ 2 w 34"/>
                <a:gd name="T57" fmla="*/ 18 h 34"/>
                <a:gd name="T58" fmla="*/ 0 w 34"/>
                <a:gd name="T59" fmla="*/ 13 h 34"/>
                <a:gd name="T60" fmla="*/ 0 w 34"/>
                <a:gd name="T61" fmla="*/ 12 h 34"/>
                <a:gd name="T62" fmla="*/ 5 w 34"/>
                <a:gd name="T63" fmla="*/ 16 h 34"/>
                <a:gd name="T64" fmla="*/ 5 w 34"/>
                <a:gd name="T65" fmla="*/ 8 h 34"/>
                <a:gd name="T66" fmla="*/ 7 w 34"/>
                <a:gd name="T67" fmla="*/ 5 h 34"/>
                <a:gd name="T68" fmla="*/ 12 w 34"/>
                <a:gd name="T69" fmla="*/ 1 h 34"/>
                <a:gd name="T70" fmla="*/ 18 w 34"/>
                <a:gd name="T71" fmla="*/ 3 h 34"/>
                <a:gd name="T72" fmla="*/ 19 w 34"/>
                <a:gd name="T73" fmla="*/ 8 h 34"/>
                <a:gd name="T74" fmla="*/ 19 w 34"/>
                <a:gd name="T75" fmla="*/ 9 h 34"/>
                <a:gd name="T76" fmla="*/ 26 w 34"/>
                <a:gd name="T77" fmla="*/ 18 h 34"/>
                <a:gd name="T78" fmla="*/ 26 w 34"/>
                <a:gd name="T79" fmla="*/ 20 h 34"/>
                <a:gd name="T80" fmla="*/ 9 w 34"/>
                <a:gd name="T81" fmla="*/ 16 h 34"/>
                <a:gd name="T82" fmla="*/ 10 w 34"/>
                <a:gd name="T83" fmla="*/ 14 h 34"/>
                <a:gd name="T84" fmla="*/ 8 w 34"/>
                <a:gd name="T85" fmla="*/ 14 h 34"/>
                <a:gd name="T86" fmla="*/ 9 w 34"/>
                <a:gd name="T87" fmla="*/ 16 h 34"/>
                <a:gd name="T88" fmla="*/ 9 w 34"/>
                <a:gd name="T89" fmla="*/ 25 h 34"/>
                <a:gd name="T90" fmla="*/ 8 w 34"/>
                <a:gd name="T91" fmla="*/ 21 h 34"/>
                <a:gd name="T92" fmla="*/ 7 w 34"/>
                <a:gd name="T93" fmla="*/ 20 h 34"/>
                <a:gd name="T94" fmla="*/ 9 w 34"/>
                <a:gd name="T95" fmla="*/ 25 h 34"/>
                <a:gd name="T96" fmla="*/ 20 w 34"/>
                <a:gd name="T97" fmla="*/ 24 h 34"/>
                <a:gd name="T98" fmla="*/ 18 w 34"/>
                <a:gd name="T99" fmla="*/ 22 h 34"/>
                <a:gd name="T100" fmla="*/ 18 w 34"/>
                <a:gd name="T101" fmla="*/ 27 h 34"/>
                <a:gd name="T102" fmla="*/ 20 w 34"/>
                <a:gd name="T103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34">
                  <a:moveTo>
                    <a:pt x="26" y="20"/>
                  </a:moveTo>
                  <a:cubicBezTo>
                    <a:pt x="28" y="21"/>
                    <a:pt x="34" y="25"/>
                    <a:pt x="29" y="27"/>
                  </a:cubicBezTo>
                  <a:cubicBezTo>
                    <a:pt x="28" y="27"/>
                    <a:pt x="28" y="25"/>
                    <a:pt x="27" y="25"/>
                  </a:cubicBezTo>
                  <a:cubicBezTo>
                    <a:pt x="24" y="19"/>
                    <a:pt x="19" y="16"/>
                    <a:pt x="17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3" y="13"/>
                    <a:pt x="12" y="9"/>
                    <a:pt x="15" y="9"/>
                  </a:cubicBezTo>
                  <a:cubicBezTo>
                    <a:pt x="15" y="7"/>
                    <a:pt x="13" y="6"/>
                    <a:pt x="12" y="4"/>
                  </a:cubicBezTo>
                  <a:cubicBezTo>
                    <a:pt x="10" y="5"/>
                    <a:pt x="8" y="9"/>
                    <a:pt x="8" y="12"/>
                  </a:cubicBezTo>
                  <a:cubicBezTo>
                    <a:pt x="9" y="11"/>
                    <a:pt x="10" y="11"/>
                    <a:pt x="11" y="10"/>
                  </a:cubicBezTo>
                  <a:cubicBezTo>
                    <a:pt x="13" y="11"/>
                    <a:pt x="13" y="13"/>
                    <a:pt x="15" y="15"/>
                  </a:cubicBezTo>
                  <a:cubicBezTo>
                    <a:pt x="16" y="14"/>
                    <a:pt x="17" y="13"/>
                    <a:pt x="18" y="14"/>
                  </a:cubicBezTo>
                  <a:cubicBezTo>
                    <a:pt x="19" y="14"/>
                    <a:pt x="19" y="14"/>
                    <a:pt x="19" y="15"/>
                  </a:cubicBezTo>
                  <a:cubicBezTo>
                    <a:pt x="19" y="15"/>
                    <a:pt x="20" y="15"/>
                    <a:pt x="19" y="16"/>
                  </a:cubicBezTo>
                  <a:cubicBezTo>
                    <a:pt x="20" y="19"/>
                    <a:pt x="24" y="21"/>
                    <a:pt x="23" y="25"/>
                  </a:cubicBezTo>
                  <a:cubicBezTo>
                    <a:pt x="20" y="25"/>
                    <a:pt x="21" y="29"/>
                    <a:pt x="19" y="30"/>
                  </a:cubicBezTo>
                  <a:cubicBezTo>
                    <a:pt x="18" y="31"/>
                    <a:pt x="16" y="31"/>
                    <a:pt x="15" y="29"/>
                  </a:cubicBezTo>
                  <a:cubicBezTo>
                    <a:pt x="15" y="28"/>
                    <a:pt x="16" y="28"/>
                    <a:pt x="16" y="27"/>
                  </a:cubicBezTo>
                  <a:cubicBezTo>
                    <a:pt x="15" y="28"/>
                    <a:pt x="15" y="27"/>
                    <a:pt x="14" y="27"/>
                  </a:cubicBezTo>
                  <a:cubicBezTo>
                    <a:pt x="14" y="24"/>
                    <a:pt x="13" y="24"/>
                    <a:pt x="13" y="22"/>
                  </a:cubicBezTo>
                  <a:cubicBezTo>
                    <a:pt x="11" y="22"/>
                    <a:pt x="10" y="19"/>
                    <a:pt x="11" y="17"/>
                  </a:cubicBezTo>
                  <a:cubicBezTo>
                    <a:pt x="10" y="18"/>
                    <a:pt x="10" y="18"/>
                    <a:pt x="9" y="18"/>
                  </a:cubicBezTo>
                  <a:cubicBezTo>
                    <a:pt x="9" y="20"/>
                    <a:pt x="11" y="22"/>
                    <a:pt x="11" y="24"/>
                  </a:cubicBezTo>
                  <a:cubicBezTo>
                    <a:pt x="13" y="25"/>
                    <a:pt x="13" y="27"/>
                    <a:pt x="14" y="29"/>
                  </a:cubicBezTo>
                  <a:cubicBezTo>
                    <a:pt x="15" y="30"/>
                    <a:pt x="16" y="31"/>
                    <a:pt x="15" y="33"/>
                  </a:cubicBezTo>
                  <a:cubicBezTo>
                    <a:pt x="14" y="34"/>
                    <a:pt x="13" y="34"/>
                    <a:pt x="12" y="33"/>
                  </a:cubicBezTo>
                  <a:cubicBezTo>
                    <a:pt x="11" y="31"/>
                    <a:pt x="9" y="30"/>
                    <a:pt x="8" y="27"/>
                  </a:cubicBezTo>
                  <a:cubicBezTo>
                    <a:pt x="6" y="26"/>
                    <a:pt x="6" y="24"/>
                    <a:pt x="5" y="24"/>
                  </a:cubicBezTo>
                  <a:cubicBezTo>
                    <a:pt x="4" y="21"/>
                    <a:pt x="4" y="20"/>
                    <a:pt x="3" y="18"/>
                  </a:cubicBezTo>
                  <a:cubicBezTo>
                    <a:pt x="3" y="18"/>
                    <a:pt x="2" y="18"/>
                    <a:pt x="2" y="18"/>
                  </a:cubicBezTo>
                  <a:cubicBezTo>
                    <a:pt x="1" y="17"/>
                    <a:pt x="1" y="15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3" y="10"/>
                    <a:pt x="5" y="13"/>
                    <a:pt x="5" y="16"/>
                  </a:cubicBezTo>
                  <a:cubicBezTo>
                    <a:pt x="6" y="15"/>
                    <a:pt x="5" y="11"/>
                    <a:pt x="5" y="8"/>
                  </a:cubicBezTo>
                  <a:cubicBezTo>
                    <a:pt x="6" y="7"/>
                    <a:pt x="7" y="6"/>
                    <a:pt x="7" y="5"/>
                  </a:cubicBezTo>
                  <a:cubicBezTo>
                    <a:pt x="8" y="4"/>
                    <a:pt x="10" y="1"/>
                    <a:pt x="12" y="1"/>
                  </a:cubicBezTo>
                  <a:cubicBezTo>
                    <a:pt x="14" y="0"/>
                    <a:pt x="16" y="2"/>
                    <a:pt x="18" y="3"/>
                  </a:cubicBezTo>
                  <a:cubicBezTo>
                    <a:pt x="18" y="5"/>
                    <a:pt x="18" y="7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1" y="12"/>
                    <a:pt x="23" y="17"/>
                    <a:pt x="26" y="18"/>
                  </a:cubicBezTo>
                  <a:cubicBezTo>
                    <a:pt x="26" y="18"/>
                    <a:pt x="27" y="19"/>
                    <a:pt x="26" y="20"/>
                  </a:cubicBezTo>
                  <a:close/>
                  <a:moveTo>
                    <a:pt x="9" y="16"/>
                  </a:moveTo>
                  <a:cubicBezTo>
                    <a:pt x="9" y="15"/>
                    <a:pt x="10" y="15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ubicBezTo>
                    <a:pt x="8" y="15"/>
                    <a:pt x="8" y="16"/>
                    <a:pt x="9" y="16"/>
                  </a:cubicBezTo>
                  <a:close/>
                  <a:moveTo>
                    <a:pt x="9" y="25"/>
                  </a:moveTo>
                  <a:cubicBezTo>
                    <a:pt x="9" y="23"/>
                    <a:pt x="8" y="22"/>
                    <a:pt x="8" y="21"/>
                  </a:cubicBezTo>
                  <a:cubicBezTo>
                    <a:pt x="7" y="21"/>
                    <a:pt x="7" y="19"/>
                    <a:pt x="7" y="20"/>
                  </a:cubicBezTo>
                  <a:cubicBezTo>
                    <a:pt x="6" y="23"/>
                    <a:pt x="8" y="24"/>
                    <a:pt x="9" y="25"/>
                  </a:cubicBezTo>
                  <a:close/>
                  <a:moveTo>
                    <a:pt x="20" y="24"/>
                  </a:moveTo>
                  <a:cubicBezTo>
                    <a:pt x="19" y="24"/>
                    <a:pt x="19" y="23"/>
                    <a:pt x="18" y="22"/>
                  </a:cubicBezTo>
                  <a:cubicBezTo>
                    <a:pt x="18" y="24"/>
                    <a:pt x="17" y="26"/>
                    <a:pt x="18" y="27"/>
                  </a:cubicBezTo>
                  <a:cubicBezTo>
                    <a:pt x="18" y="26"/>
                    <a:pt x="20" y="24"/>
                    <a:pt x="2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4">
              <a:extLst>
                <a:ext uri="{FF2B5EF4-FFF2-40B4-BE49-F238E27FC236}">
                  <a16:creationId xmlns:a16="http://schemas.microsoft.com/office/drawing/2014/main" xmlns="" id="{07A251B8-0245-4833-9497-2C7C13997A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6993" y="5872314"/>
              <a:ext cx="31555" cy="38377"/>
            </a:xfrm>
            <a:custGeom>
              <a:avLst/>
              <a:gdLst>
                <a:gd name="T0" fmla="*/ 10 w 23"/>
                <a:gd name="T1" fmla="*/ 11 h 27"/>
                <a:gd name="T2" fmla="*/ 5 w 23"/>
                <a:gd name="T3" fmla="*/ 10 h 27"/>
                <a:gd name="T4" fmla="*/ 7 w 23"/>
                <a:gd name="T5" fmla="*/ 4 h 27"/>
                <a:gd name="T6" fmla="*/ 11 w 23"/>
                <a:gd name="T7" fmla="*/ 6 h 27"/>
                <a:gd name="T8" fmla="*/ 18 w 23"/>
                <a:gd name="T9" fmla="*/ 1 h 27"/>
                <a:gd name="T10" fmla="*/ 22 w 23"/>
                <a:gd name="T11" fmla="*/ 1 h 27"/>
                <a:gd name="T12" fmla="*/ 20 w 23"/>
                <a:gd name="T13" fmla="*/ 6 h 27"/>
                <a:gd name="T14" fmla="*/ 22 w 23"/>
                <a:gd name="T15" fmla="*/ 11 h 27"/>
                <a:gd name="T16" fmla="*/ 20 w 23"/>
                <a:gd name="T17" fmla="*/ 12 h 27"/>
                <a:gd name="T18" fmla="*/ 16 w 23"/>
                <a:gd name="T19" fmla="*/ 9 h 27"/>
                <a:gd name="T20" fmla="*/ 11 w 23"/>
                <a:gd name="T21" fmla="*/ 13 h 27"/>
                <a:gd name="T22" fmla="*/ 13 w 23"/>
                <a:gd name="T23" fmla="*/ 15 h 27"/>
                <a:gd name="T24" fmla="*/ 16 w 23"/>
                <a:gd name="T25" fmla="*/ 21 h 27"/>
                <a:gd name="T26" fmla="*/ 14 w 23"/>
                <a:gd name="T27" fmla="*/ 26 h 27"/>
                <a:gd name="T28" fmla="*/ 11 w 23"/>
                <a:gd name="T29" fmla="*/ 21 h 27"/>
                <a:gd name="T30" fmla="*/ 8 w 23"/>
                <a:gd name="T31" fmla="*/ 17 h 27"/>
                <a:gd name="T32" fmla="*/ 8 w 23"/>
                <a:gd name="T33" fmla="*/ 17 h 27"/>
                <a:gd name="T34" fmla="*/ 5 w 23"/>
                <a:gd name="T35" fmla="*/ 19 h 27"/>
                <a:gd name="T36" fmla="*/ 3 w 23"/>
                <a:gd name="T37" fmla="*/ 20 h 27"/>
                <a:gd name="T38" fmla="*/ 0 w 23"/>
                <a:gd name="T39" fmla="*/ 18 h 27"/>
                <a:gd name="T40" fmla="*/ 6 w 23"/>
                <a:gd name="T41" fmla="*/ 13 h 27"/>
                <a:gd name="T42" fmla="*/ 10 w 23"/>
                <a:gd name="T4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7">
                  <a:moveTo>
                    <a:pt x="10" y="11"/>
                  </a:moveTo>
                  <a:cubicBezTo>
                    <a:pt x="9" y="11"/>
                    <a:pt x="6" y="11"/>
                    <a:pt x="5" y="10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9" y="6"/>
                    <a:pt x="11" y="6"/>
                  </a:cubicBezTo>
                  <a:cubicBezTo>
                    <a:pt x="15" y="7"/>
                    <a:pt x="16" y="6"/>
                    <a:pt x="18" y="1"/>
                  </a:cubicBezTo>
                  <a:cubicBezTo>
                    <a:pt x="20" y="0"/>
                    <a:pt x="21" y="0"/>
                    <a:pt x="22" y="1"/>
                  </a:cubicBezTo>
                  <a:cubicBezTo>
                    <a:pt x="23" y="3"/>
                    <a:pt x="22" y="5"/>
                    <a:pt x="20" y="6"/>
                  </a:cubicBezTo>
                  <a:cubicBezTo>
                    <a:pt x="20" y="8"/>
                    <a:pt x="22" y="8"/>
                    <a:pt x="22" y="11"/>
                  </a:cubicBezTo>
                  <a:cubicBezTo>
                    <a:pt x="21" y="11"/>
                    <a:pt x="20" y="12"/>
                    <a:pt x="20" y="12"/>
                  </a:cubicBezTo>
                  <a:cubicBezTo>
                    <a:pt x="18" y="12"/>
                    <a:pt x="17" y="11"/>
                    <a:pt x="16" y="9"/>
                  </a:cubicBezTo>
                  <a:cubicBezTo>
                    <a:pt x="14" y="10"/>
                    <a:pt x="13" y="12"/>
                    <a:pt x="11" y="13"/>
                  </a:cubicBezTo>
                  <a:cubicBezTo>
                    <a:pt x="12" y="14"/>
                    <a:pt x="12" y="15"/>
                    <a:pt x="13" y="15"/>
                  </a:cubicBezTo>
                  <a:cubicBezTo>
                    <a:pt x="13" y="18"/>
                    <a:pt x="14" y="20"/>
                    <a:pt x="16" y="21"/>
                  </a:cubicBezTo>
                  <a:cubicBezTo>
                    <a:pt x="17" y="24"/>
                    <a:pt x="16" y="25"/>
                    <a:pt x="14" y="26"/>
                  </a:cubicBezTo>
                  <a:cubicBezTo>
                    <a:pt x="11" y="27"/>
                    <a:pt x="11" y="24"/>
                    <a:pt x="11" y="21"/>
                  </a:cubicBezTo>
                  <a:cubicBezTo>
                    <a:pt x="10" y="21"/>
                    <a:pt x="9" y="19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7"/>
                    <a:pt x="6" y="18"/>
                    <a:pt x="5" y="19"/>
                  </a:cubicBezTo>
                  <a:cubicBezTo>
                    <a:pt x="4" y="19"/>
                    <a:pt x="3" y="19"/>
                    <a:pt x="3" y="20"/>
                  </a:cubicBezTo>
                  <a:cubicBezTo>
                    <a:pt x="2" y="19"/>
                    <a:pt x="0" y="19"/>
                    <a:pt x="0" y="18"/>
                  </a:cubicBezTo>
                  <a:cubicBezTo>
                    <a:pt x="0" y="14"/>
                    <a:pt x="4" y="12"/>
                    <a:pt x="6" y="13"/>
                  </a:cubicBezTo>
                  <a:cubicBezTo>
                    <a:pt x="7" y="13"/>
                    <a:pt x="8" y="12"/>
                    <a:pt x="1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5">
              <a:extLst>
                <a:ext uri="{FF2B5EF4-FFF2-40B4-BE49-F238E27FC236}">
                  <a16:creationId xmlns:a16="http://schemas.microsoft.com/office/drawing/2014/main" xmlns="" id="{C3FD2A83-FC61-4728-B371-7D22290927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5205" y="5851846"/>
              <a:ext cx="9381" cy="11087"/>
            </a:xfrm>
            <a:custGeom>
              <a:avLst/>
              <a:gdLst>
                <a:gd name="T0" fmla="*/ 7 w 7"/>
                <a:gd name="T1" fmla="*/ 5 h 8"/>
                <a:gd name="T2" fmla="*/ 5 w 7"/>
                <a:gd name="T3" fmla="*/ 7 h 8"/>
                <a:gd name="T4" fmla="*/ 1 w 7"/>
                <a:gd name="T5" fmla="*/ 6 h 8"/>
                <a:gd name="T6" fmla="*/ 0 w 7"/>
                <a:gd name="T7" fmla="*/ 3 h 8"/>
                <a:gd name="T8" fmla="*/ 1 w 7"/>
                <a:gd name="T9" fmla="*/ 3 h 8"/>
                <a:gd name="T10" fmla="*/ 3 w 7"/>
                <a:gd name="T11" fmla="*/ 0 h 8"/>
                <a:gd name="T12" fmla="*/ 7 w 7"/>
                <a:gd name="T1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5"/>
                    <a:pt x="6" y="7"/>
                    <a:pt x="5" y="7"/>
                  </a:cubicBezTo>
                  <a:cubicBezTo>
                    <a:pt x="4" y="8"/>
                    <a:pt x="2" y="7"/>
                    <a:pt x="1" y="6"/>
                  </a:cubicBezTo>
                  <a:cubicBezTo>
                    <a:pt x="1" y="4"/>
                    <a:pt x="1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1"/>
                    <a:pt x="2" y="1"/>
                    <a:pt x="3" y="0"/>
                  </a:cubicBezTo>
                  <a:cubicBezTo>
                    <a:pt x="5" y="1"/>
                    <a:pt x="6" y="3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6">
              <a:extLst>
                <a:ext uri="{FF2B5EF4-FFF2-40B4-BE49-F238E27FC236}">
                  <a16:creationId xmlns:a16="http://schemas.microsoft.com/office/drawing/2014/main" xmlns="" id="{E880EFD1-C823-43F6-AF5C-D5DC70D108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6677" y="5851846"/>
              <a:ext cx="37524" cy="37524"/>
            </a:xfrm>
            <a:custGeom>
              <a:avLst/>
              <a:gdLst>
                <a:gd name="T0" fmla="*/ 18 w 27"/>
                <a:gd name="T1" fmla="*/ 15 h 27"/>
                <a:gd name="T2" fmla="*/ 16 w 27"/>
                <a:gd name="T3" fmla="*/ 14 h 27"/>
                <a:gd name="T4" fmla="*/ 16 w 27"/>
                <a:gd name="T5" fmla="*/ 12 h 27"/>
                <a:gd name="T6" fmla="*/ 12 w 27"/>
                <a:gd name="T7" fmla="*/ 13 h 27"/>
                <a:gd name="T8" fmla="*/ 5 w 27"/>
                <a:gd name="T9" fmla="*/ 25 h 27"/>
                <a:gd name="T10" fmla="*/ 0 w 27"/>
                <a:gd name="T11" fmla="*/ 24 h 27"/>
                <a:gd name="T12" fmla="*/ 1 w 27"/>
                <a:gd name="T13" fmla="*/ 19 h 27"/>
                <a:gd name="T14" fmla="*/ 2 w 27"/>
                <a:gd name="T15" fmla="*/ 19 h 27"/>
                <a:gd name="T16" fmla="*/ 7 w 27"/>
                <a:gd name="T17" fmla="*/ 14 h 27"/>
                <a:gd name="T18" fmla="*/ 6 w 27"/>
                <a:gd name="T19" fmla="*/ 15 h 27"/>
                <a:gd name="T20" fmla="*/ 6 w 27"/>
                <a:gd name="T21" fmla="*/ 8 h 27"/>
                <a:gd name="T22" fmla="*/ 7 w 27"/>
                <a:gd name="T23" fmla="*/ 8 h 27"/>
                <a:gd name="T24" fmla="*/ 9 w 27"/>
                <a:gd name="T25" fmla="*/ 12 h 27"/>
                <a:gd name="T26" fmla="*/ 11 w 27"/>
                <a:gd name="T27" fmla="*/ 10 h 27"/>
                <a:gd name="T28" fmla="*/ 16 w 27"/>
                <a:gd name="T29" fmla="*/ 8 h 27"/>
                <a:gd name="T30" fmla="*/ 19 w 27"/>
                <a:gd name="T31" fmla="*/ 6 h 27"/>
                <a:gd name="T32" fmla="*/ 20 w 27"/>
                <a:gd name="T33" fmla="*/ 4 h 27"/>
                <a:gd name="T34" fmla="*/ 21 w 27"/>
                <a:gd name="T35" fmla="*/ 0 h 27"/>
                <a:gd name="T36" fmla="*/ 24 w 27"/>
                <a:gd name="T37" fmla="*/ 4 h 27"/>
                <a:gd name="T38" fmla="*/ 22 w 27"/>
                <a:gd name="T39" fmla="*/ 6 h 27"/>
                <a:gd name="T40" fmla="*/ 23 w 27"/>
                <a:gd name="T41" fmla="*/ 11 h 27"/>
                <a:gd name="T42" fmla="*/ 21 w 27"/>
                <a:gd name="T43" fmla="*/ 10 h 27"/>
                <a:gd name="T44" fmla="*/ 21 w 27"/>
                <a:gd name="T45" fmla="*/ 11 h 27"/>
                <a:gd name="T46" fmla="*/ 23 w 27"/>
                <a:gd name="T47" fmla="*/ 13 h 27"/>
                <a:gd name="T48" fmla="*/ 17 w 27"/>
                <a:gd name="T49" fmla="*/ 19 h 27"/>
                <a:gd name="T50" fmla="*/ 20 w 27"/>
                <a:gd name="T51" fmla="*/ 18 h 27"/>
                <a:gd name="T52" fmla="*/ 21 w 27"/>
                <a:gd name="T53" fmla="*/ 24 h 27"/>
                <a:gd name="T54" fmla="*/ 18 w 27"/>
                <a:gd name="T55" fmla="*/ 22 h 27"/>
                <a:gd name="T56" fmla="*/ 15 w 27"/>
                <a:gd name="T57" fmla="*/ 23 h 27"/>
                <a:gd name="T58" fmla="*/ 13 w 27"/>
                <a:gd name="T59" fmla="*/ 20 h 27"/>
                <a:gd name="T60" fmla="*/ 18 w 27"/>
                <a:gd name="T61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" h="27">
                  <a:moveTo>
                    <a:pt x="18" y="15"/>
                  </a:moveTo>
                  <a:cubicBezTo>
                    <a:pt x="17" y="15"/>
                    <a:pt x="17" y="15"/>
                    <a:pt x="16" y="14"/>
                  </a:cubicBezTo>
                  <a:cubicBezTo>
                    <a:pt x="16" y="13"/>
                    <a:pt x="15" y="13"/>
                    <a:pt x="16" y="12"/>
                  </a:cubicBezTo>
                  <a:cubicBezTo>
                    <a:pt x="15" y="13"/>
                    <a:pt x="14" y="13"/>
                    <a:pt x="12" y="13"/>
                  </a:cubicBezTo>
                  <a:cubicBezTo>
                    <a:pt x="10" y="18"/>
                    <a:pt x="6" y="20"/>
                    <a:pt x="5" y="25"/>
                  </a:cubicBezTo>
                  <a:cubicBezTo>
                    <a:pt x="3" y="27"/>
                    <a:pt x="2" y="25"/>
                    <a:pt x="0" y="24"/>
                  </a:cubicBezTo>
                  <a:cubicBezTo>
                    <a:pt x="0" y="23"/>
                    <a:pt x="0" y="20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4" y="19"/>
                    <a:pt x="6" y="16"/>
                    <a:pt x="7" y="14"/>
                  </a:cubicBezTo>
                  <a:cubicBezTo>
                    <a:pt x="7" y="14"/>
                    <a:pt x="6" y="15"/>
                    <a:pt x="6" y="15"/>
                  </a:cubicBezTo>
                  <a:cubicBezTo>
                    <a:pt x="5" y="12"/>
                    <a:pt x="4" y="11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8" y="9"/>
                    <a:pt x="10" y="10"/>
                    <a:pt x="9" y="12"/>
                  </a:cubicBezTo>
                  <a:cubicBezTo>
                    <a:pt x="10" y="12"/>
                    <a:pt x="11" y="12"/>
                    <a:pt x="11" y="10"/>
                  </a:cubicBezTo>
                  <a:cubicBezTo>
                    <a:pt x="13" y="10"/>
                    <a:pt x="14" y="8"/>
                    <a:pt x="16" y="8"/>
                  </a:cubicBezTo>
                  <a:cubicBezTo>
                    <a:pt x="18" y="8"/>
                    <a:pt x="18" y="6"/>
                    <a:pt x="19" y="6"/>
                  </a:cubicBezTo>
                  <a:cubicBezTo>
                    <a:pt x="19" y="5"/>
                    <a:pt x="19" y="4"/>
                    <a:pt x="20" y="4"/>
                  </a:cubicBezTo>
                  <a:cubicBezTo>
                    <a:pt x="19" y="2"/>
                    <a:pt x="20" y="0"/>
                    <a:pt x="21" y="0"/>
                  </a:cubicBezTo>
                  <a:cubicBezTo>
                    <a:pt x="24" y="0"/>
                    <a:pt x="25" y="2"/>
                    <a:pt x="24" y="4"/>
                  </a:cubicBezTo>
                  <a:cubicBezTo>
                    <a:pt x="23" y="5"/>
                    <a:pt x="23" y="5"/>
                    <a:pt x="22" y="6"/>
                  </a:cubicBezTo>
                  <a:cubicBezTo>
                    <a:pt x="25" y="6"/>
                    <a:pt x="27" y="10"/>
                    <a:pt x="23" y="11"/>
                  </a:cubicBezTo>
                  <a:cubicBezTo>
                    <a:pt x="22" y="10"/>
                    <a:pt x="22" y="10"/>
                    <a:pt x="21" y="10"/>
                  </a:cubicBezTo>
                  <a:cubicBezTo>
                    <a:pt x="20" y="10"/>
                    <a:pt x="20" y="11"/>
                    <a:pt x="21" y="11"/>
                  </a:cubicBezTo>
                  <a:cubicBezTo>
                    <a:pt x="21" y="11"/>
                    <a:pt x="23" y="12"/>
                    <a:pt x="23" y="13"/>
                  </a:cubicBezTo>
                  <a:cubicBezTo>
                    <a:pt x="22" y="16"/>
                    <a:pt x="18" y="16"/>
                    <a:pt x="17" y="19"/>
                  </a:cubicBezTo>
                  <a:cubicBezTo>
                    <a:pt x="19" y="19"/>
                    <a:pt x="18" y="17"/>
                    <a:pt x="20" y="18"/>
                  </a:cubicBezTo>
                  <a:cubicBezTo>
                    <a:pt x="23" y="19"/>
                    <a:pt x="23" y="22"/>
                    <a:pt x="21" y="24"/>
                  </a:cubicBezTo>
                  <a:cubicBezTo>
                    <a:pt x="20" y="24"/>
                    <a:pt x="18" y="23"/>
                    <a:pt x="18" y="22"/>
                  </a:cubicBezTo>
                  <a:cubicBezTo>
                    <a:pt x="16" y="22"/>
                    <a:pt x="16" y="23"/>
                    <a:pt x="15" y="23"/>
                  </a:cubicBezTo>
                  <a:cubicBezTo>
                    <a:pt x="13" y="23"/>
                    <a:pt x="13" y="22"/>
                    <a:pt x="13" y="20"/>
                  </a:cubicBezTo>
                  <a:cubicBezTo>
                    <a:pt x="16" y="18"/>
                    <a:pt x="15" y="16"/>
                    <a:pt x="1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7">
              <a:extLst>
                <a:ext uri="{FF2B5EF4-FFF2-40B4-BE49-F238E27FC236}">
                  <a16:creationId xmlns:a16="http://schemas.microsoft.com/office/drawing/2014/main" xmlns="" id="{D9535007-B95B-4F45-8577-D5A87FB026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4079" y="5791296"/>
              <a:ext cx="249878" cy="370980"/>
            </a:xfrm>
            <a:custGeom>
              <a:avLst/>
              <a:gdLst>
                <a:gd name="T0" fmla="*/ 170 w 179"/>
                <a:gd name="T1" fmla="*/ 62 h 264"/>
                <a:gd name="T2" fmla="*/ 153 w 179"/>
                <a:gd name="T3" fmla="*/ 50 h 264"/>
                <a:gd name="T4" fmla="*/ 106 w 179"/>
                <a:gd name="T5" fmla="*/ 61 h 264"/>
                <a:gd name="T6" fmla="*/ 106 w 179"/>
                <a:gd name="T7" fmla="*/ 49 h 264"/>
                <a:gd name="T8" fmla="*/ 112 w 179"/>
                <a:gd name="T9" fmla="*/ 38 h 264"/>
                <a:gd name="T10" fmla="*/ 118 w 179"/>
                <a:gd name="T11" fmla="*/ 32 h 264"/>
                <a:gd name="T12" fmla="*/ 115 w 179"/>
                <a:gd name="T13" fmla="*/ 9 h 264"/>
                <a:gd name="T14" fmla="*/ 102 w 179"/>
                <a:gd name="T15" fmla="*/ 2 h 264"/>
                <a:gd name="T16" fmla="*/ 90 w 179"/>
                <a:gd name="T17" fmla="*/ 9 h 264"/>
                <a:gd name="T18" fmla="*/ 81 w 179"/>
                <a:gd name="T19" fmla="*/ 29 h 264"/>
                <a:gd name="T20" fmla="*/ 86 w 179"/>
                <a:gd name="T21" fmla="*/ 52 h 264"/>
                <a:gd name="T22" fmla="*/ 81 w 179"/>
                <a:gd name="T23" fmla="*/ 73 h 264"/>
                <a:gd name="T24" fmla="*/ 55 w 179"/>
                <a:gd name="T25" fmla="*/ 89 h 264"/>
                <a:gd name="T26" fmla="*/ 35 w 179"/>
                <a:gd name="T27" fmla="*/ 103 h 264"/>
                <a:gd name="T28" fmla="*/ 20 w 179"/>
                <a:gd name="T29" fmla="*/ 99 h 264"/>
                <a:gd name="T30" fmla="*/ 1 w 179"/>
                <a:gd name="T31" fmla="*/ 114 h 264"/>
                <a:gd name="T32" fmla="*/ 5 w 179"/>
                <a:gd name="T33" fmla="*/ 119 h 264"/>
                <a:gd name="T34" fmla="*/ 0 w 179"/>
                <a:gd name="T35" fmla="*/ 126 h 264"/>
                <a:gd name="T36" fmla="*/ 6 w 179"/>
                <a:gd name="T37" fmla="*/ 133 h 264"/>
                <a:gd name="T38" fmla="*/ 14 w 179"/>
                <a:gd name="T39" fmla="*/ 143 h 264"/>
                <a:gd name="T40" fmla="*/ 27 w 179"/>
                <a:gd name="T41" fmla="*/ 155 h 264"/>
                <a:gd name="T42" fmla="*/ 33 w 179"/>
                <a:gd name="T43" fmla="*/ 157 h 264"/>
                <a:gd name="T44" fmla="*/ 52 w 179"/>
                <a:gd name="T45" fmla="*/ 140 h 264"/>
                <a:gd name="T46" fmla="*/ 55 w 179"/>
                <a:gd name="T47" fmla="*/ 131 h 264"/>
                <a:gd name="T48" fmla="*/ 53 w 179"/>
                <a:gd name="T49" fmla="*/ 125 h 264"/>
                <a:gd name="T50" fmla="*/ 56 w 179"/>
                <a:gd name="T51" fmla="*/ 116 h 264"/>
                <a:gd name="T52" fmla="*/ 59 w 179"/>
                <a:gd name="T53" fmla="*/ 105 h 264"/>
                <a:gd name="T54" fmla="*/ 69 w 179"/>
                <a:gd name="T55" fmla="*/ 97 h 264"/>
                <a:gd name="T56" fmla="*/ 80 w 179"/>
                <a:gd name="T57" fmla="*/ 87 h 264"/>
                <a:gd name="T58" fmla="*/ 84 w 179"/>
                <a:gd name="T59" fmla="*/ 96 h 264"/>
                <a:gd name="T60" fmla="*/ 83 w 179"/>
                <a:gd name="T61" fmla="*/ 123 h 264"/>
                <a:gd name="T62" fmla="*/ 72 w 179"/>
                <a:gd name="T63" fmla="*/ 131 h 264"/>
                <a:gd name="T64" fmla="*/ 58 w 179"/>
                <a:gd name="T65" fmla="*/ 151 h 264"/>
                <a:gd name="T66" fmla="*/ 66 w 179"/>
                <a:gd name="T67" fmla="*/ 160 h 264"/>
                <a:gd name="T68" fmla="*/ 80 w 179"/>
                <a:gd name="T69" fmla="*/ 152 h 264"/>
                <a:gd name="T70" fmla="*/ 83 w 179"/>
                <a:gd name="T71" fmla="*/ 222 h 264"/>
                <a:gd name="T72" fmla="*/ 81 w 179"/>
                <a:gd name="T73" fmla="*/ 236 h 264"/>
                <a:gd name="T74" fmla="*/ 89 w 179"/>
                <a:gd name="T75" fmla="*/ 263 h 264"/>
                <a:gd name="T76" fmla="*/ 96 w 179"/>
                <a:gd name="T77" fmla="*/ 240 h 264"/>
                <a:gd name="T78" fmla="*/ 102 w 179"/>
                <a:gd name="T79" fmla="*/ 204 h 264"/>
                <a:gd name="T80" fmla="*/ 105 w 179"/>
                <a:gd name="T81" fmla="*/ 134 h 264"/>
                <a:gd name="T82" fmla="*/ 141 w 179"/>
                <a:gd name="T83" fmla="*/ 113 h 264"/>
                <a:gd name="T84" fmla="*/ 158 w 179"/>
                <a:gd name="T85" fmla="*/ 110 h 264"/>
                <a:gd name="T86" fmla="*/ 178 w 179"/>
                <a:gd name="T87" fmla="*/ 77 h 264"/>
                <a:gd name="T88" fmla="*/ 170 w 179"/>
                <a:gd name="T89" fmla="*/ 62 h 264"/>
                <a:gd name="T90" fmla="*/ 132 w 179"/>
                <a:gd name="T91" fmla="*/ 75 h 264"/>
                <a:gd name="T92" fmla="*/ 122 w 179"/>
                <a:gd name="T93" fmla="*/ 88 h 264"/>
                <a:gd name="T94" fmla="*/ 108 w 179"/>
                <a:gd name="T95" fmla="*/ 79 h 264"/>
                <a:gd name="T96" fmla="*/ 117 w 179"/>
                <a:gd name="T97" fmla="*/ 72 h 264"/>
                <a:gd name="T98" fmla="*/ 133 w 179"/>
                <a:gd name="T99" fmla="*/ 69 h 264"/>
                <a:gd name="T100" fmla="*/ 132 w 179"/>
                <a:gd name="T101" fmla="*/ 7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9" h="264">
                  <a:moveTo>
                    <a:pt x="170" y="62"/>
                  </a:moveTo>
                  <a:cubicBezTo>
                    <a:pt x="166" y="57"/>
                    <a:pt x="161" y="50"/>
                    <a:pt x="153" y="50"/>
                  </a:cubicBezTo>
                  <a:cubicBezTo>
                    <a:pt x="145" y="49"/>
                    <a:pt x="106" y="61"/>
                    <a:pt x="106" y="61"/>
                  </a:cubicBezTo>
                  <a:cubicBezTo>
                    <a:pt x="106" y="61"/>
                    <a:pt x="104" y="58"/>
                    <a:pt x="106" y="49"/>
                  </a:cubicBezTo>
                  <a:cubicBezTo>
                    <a:pt x="109" y="45"/>
                    <a:pt x="111" y="42"/>
                    <a:pt x="112" y="38"/>
                  </a:cubicBezTo>
                  <a:cubicBezTo>
                    <a:pt x="112" y="34"/>
                    <a:pt x="117" y="39"/>
                    <a:pt x="118" y="32"/>
                  </a:cubicBezTo>
                  <a:cubicBezTo>
                    <a:pt x="119" y="25"/>
                    <a:pt x="116" y="17"/>
                    <a:pt x="115" y="9"/>
                  </a:cubicBezTo>
                  <a:cubicBezTo>
                    <a:pt x="114" y="3"/>
                    <a:pt x="103" y="2"/>
                    <a:pt x="102" y="2"/>
                  </a:cubicBezTo>
                  <a:cubicBezTo>
                    <a:pt x="102" y="2"/>
                    <a:pt x="94" y="0"/>
                    <a:pt x="90" y="9"/>
                  </a:cubicBezTo>
                  <a:cubicBezTo>
                    <a:pt x="85" y="19"/>
                    <a:pt x="81" y="21"/>
                    <a:pt x="81" y="29"/>
                  </a:cubicBezTo>
                  <a:cubicBezTo>
                    <a:pt x="81" y="36"/>
                    <a:pt x="87" y="37"/>
                    <a:pt x="86" y="52"/>
                  </a:cubicBezTo>
                  <a:cubicBezTo>
                    <a:pt x="85" y="66"/>
                    <a:pt x="83" y="72"/>
                    <a:pt x="81" y="73"/>
                  </a:cubicBezTo>
                  <a:cubicBezTo>
                    <a:pt x="80" y="73"/>
                    <a:pt x="68" y="76"/>
                    <a:pt x="55" y="89"/>
                  </a:cubicBezTo>
                  <a:cubicBezTo>
                    <a:pt x="43" y="102"/>
                    <a:pt x="35" y="103"/>
                    <a:pt x="35" y="103"/>
                  </a:cubicBezTo>
                  <a:cubicBezTo>
                    <a:pt x="35" y="103"/>
                    <a:pt x="30" y="100"/>
                    <a:pt x="20" y="99"/>
                  </a:cubicBezTo>
                  <a:cubicBezTo>
                    <a:pt x="9" y="98"/>
                    <a:pt x="2" y="110"/>
                    <a:pt x="1" y="114"/>
                  </a:cubicBezTo>
                  <a:cubicBezTo>
                    <a:pt x="1" y="117"/>
                    <a:pt x="6" y="115"/>
                    <a:pt x="5" y="119"/>
                  </a:cubicBezTo>
                  <a:cubicBezTo>
                    <a:pt x="4" y="123"/>
                    <a:pt x="2" y="123"/>
                    <a:pt x="0" y="126"/>
                  </a:cubicBezTo>
                  <a:cubicBezTo>
                    <a:pt x="0" y="129"/>
                    <a:pt x="2" y="130"/>
                    <a:pt x="6" y="133"/>
                  </a:cubicBezTo>
                  <a:cubicBezTo>
                    <a:pt x="9" y="136"/>
                    <a:pt x="13" y="136"/>
                    <a:pt x="14" y="143"/>
                  </a:cubicBezTo>
                  <a:cubicBezTo>
                    <a:pt x="14" y="151"/>
                    <a:pt x="21" y="144"/>
                    <a:pt x="27" y="155"/>
                  </a:cubicBezTo>
                  <a:cubicBezTo>
                    <a:pt x="27" y="155"/>
                    <a:pt x="27" y="156"/>
                    <a:pt x="33" y="157"/>
                  </a:cubicBezTo>
                  <a:cubicBezTo>
                    <a:pt x="40" y="157"/>
                    <a:pt x="51" y="156"/>
                    <a:pt x="52" y="140"/>
                  </a:cubicBezTo>
                  <a:cubicBezTo>
                    <a:pt x="52" y="140"/>
                    <a:pt x="55" y="137"/>
                    <a:pt x="55" y="131"/>
                  </a:cubicBezTo>
                  <a:cubicBezTo>
                    <a:pt x="55" y="129"/>
                    <a:pt x="52" y="131"/>
                    <a:pt x="53" y="125"/>
                  </a:cubicBezTo>
                  <a:cubicBezTo>
                    <a:pt x="54" y="120"/>
                    <a:pt x="56" y="123"/>
                    <a:pt x="56" y="116"/>
                  </a:cubicBezTo>
                  <a:cubicBezTo>
                    <a:pt x="56" y="110"/>
                    <a:pt x="54" y="111"/>
                    <a:pt x="59" y="105"/>
                  </a:cubicBezTo>
                  <a:cubicBezTo>
                    <a:pt x="64" y="98"/>
                    <a:pt x="62" y="98"/>
                    <a:pt x="69" y="97"/>
                  </a:cubicBezTo>
                  <a:cubicBezTo>
                    <a:pt x="69" y="97"/>
                    <a:pt x="76" y="88"/>
                    <a:pt x="80" y="87"/>
                  </a:cubicBezTo>
                  <a:cubicBezTo>
                    <a:pt x="84" y="87"/>
                    <a:pt x="84" y="86"/>
                    <a:pt x="84" y="96"/>
                  </a:cubicBezTo>
                  <a:cubicBezTo>
                    <a:pt x="84" y="105"/>
                    <a:pt x="83" y="123"/>
                    <a:pt x="83" y="123"/>
                  </a:cubicBezTo>
                  <a:cubicBezTo>
                    <a:pt x="83" y="123"/>
                    <a:pt x="77" y="128"/>
                    <a:pt x="72" y="131"/>
                  </a:cubicBezTo>
                  <a:cubicBezTo>
                    <a:pt x="66" y="135"/>
                    <a:pt x="57" y="136"/>
                    <a:pt x="58" y="151"/>
                  </a:cubicBezTo>
                  <a:cubicBezTo>
                    <a:pt x="58" y="162"/>
                    <a:pt x="63" y="161"/>
                    <a:pt x="66" y="160"/>
                  </a:cubicBezTo>
                  <a:cubicBezTo>
                    <a:pt x="69" y="160"/>
                    <a:pt x="77" y="155"/>
                    <a:pt x="80" y="152"/>
                  </a:cubicBezTo>
                  <a:cubicBezTo>
                    <a:pt x="80" y="152"/>
                    <a:pt x="84" y="150"/>
                    <a:pt x="83" y="222"/>
                  </a:cubicBezTo>
                  <a:cubicBezTo>
                    <a:pt x="83" y="222"/>
                    <a:pt x="81" y="231"/>
                    <a:pt x="81" y="236"/>
                  </a:cubicBezTo>
                  <a:cubicBezTo>
                    <a:pt x="80" y="240"/>
                    <a:pt x="81" y="263"/>
                    <a:pt x="89" y="263"/>
                  </a:cubicBezTo>
                  <a:cubicBezTo>
                    <a:pt x="97" y="264"/>
                    <a:pt x="97" y="253"/>
                    <a:pt x="96" y="240"/>
                  </a:cubicBezTo>
                  <a:cubicBezTo>
                    <a:pt x="96" y="228"/>
                    <a:pt x="101" y="205"/>
                    <a:pt x="102" y="204"/>
                  </a:cubicBezTo>
                  <a:cubicBezTo>
                    <a:pt x="102" y="202"/>
                    <a:pt x="100" y="145"/>
                    <a:pt x="105" y="134"/>
                  </a:cubicBezTo>
                  <a:cubicBezTo>
                    <a:pt x="110" y="125"/>
                    <a:pt x="127" y="113"/>
                    <a:pt x="141" y="113"/>
                  </a:cubicBezTo>
                  <a:cubicBezTo>
                    <a:pt x="155" y="112"/>
                    <a:pt x="153" y="113"/>
                    <a:pt x="158" y="110"/>
                  </a:cubicBezTo>
                  <a:cubicBezTo>
                    <a:pt x="162" y="106"/>
                    <a:pt x="179" y="89"/>
                    <a:pt x="178" y="77"/>
                  </a:cubicBezTo>
                  <a:cubicBezTo>
                    <a:pt x="179" y="71"/>
                    <a:pt x="173" y="67"/>
                    <a:pt x="170" y="62"/>
                  </a:cubicBezTo>
                  <a:close/>
                  <a:moveTo>
                    <a:pt x="132" y="75"/>
                  </a:moveTo>
                  <a:cubicBezTo>
                    <a:pt x="124" y="81"/>
                    <a:pt x="122" y="82"/>
                    <a:pt x="122" y="88"/>
                  </a:cubicBezTo>
                  <a:cubicBezTo>
                    <a:pt x="122" y="88"/>
                    <a:pt x="109" y="84"/>
                    <a:pt x="108" y="79"/>
                  </a:cubicBezTo>
                  <a:cubicBezTo>
                    <a:pt x="108" y="79"/>
                    <a:pt x="109" y="71"/>
                    <a:pt x="117" y="72"/>
                  </a:cubicBezTo>
                  <a:cubicBezTo>
                    <a:pt x="125" y="72"/>
                    <a:pt x="126" y="71"/>
                    <a:pt x="133" y="69"/>
                  </a:cubicBezTo>
                  <a:cubicBezTo>
                    <a:pt x="136" y="68"/>
                    <a:pt x="140" y="69"/>
                    <a:pt x="132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8">
              <a:extLst>
                <a:ext uri="{FF2B5EF4-FFF2-40B4-BE49-F238E27FC236}">
                  <a16:creationId xmlns:a16="http://schemas.microsoft.com/office/drawing/2014/main" xmlns="" id="{0CC4EECC-8E62-4724-B2BC-FFA60FF517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0629" y="5839054"/>
              <a:ext cx="193592" cy="290814"/>
            </a:xfrm>
            <a:custGeom>
              <a:avLst/>
              <a:gdLst>
                <a:gd name="T0" fmla="*/ 133 w 139"/>
                <a:gd name="T1" fmla="*/ 28 h 207"/>
                <a:gd name="T2" fmla="*/ 21 w 139"/>
                <a:gd name="T3" fmla="*/ 116 h 207"/>
                <a:gd name="T4" fmla="*/ 11 w 139"/>
                <a:gd name="T5" fmla="*/ 127 h 207"/>
                <a:gd name="T6" fmla="*/ 12 w 139"/>
                <a:gd name="T7" fmla="*/ 117 h 207"/>
                <a:gd name="T8" fmla="*/ 23 w 139"/>
                <a:gd name="T9" fmla="*/ 66 h 207"/>
                <a:gd name="T10" fmla="*/ 18 w 139"/>
                <a:gd name="T11" fmla="*/ 22 h 207"/>
                <a:gd name="T12" fmla="*/ 2 w 139"/>
                <a:gd name="T13" fmla="*/ 96 h 207"/>
                <a:gd name="T14" fmla="*/ 3 w 139"/>
                <a:gd name="T15" fmla="*/ 107 h 207"/>
                <a:gd name="T16" fmla="*/ 3 w 139"/>
                <a:gd name="T17" fmla="*/ 132 h 207"/>
                <a:gd name="T18" fmla="*/ 17 w 139"/>
                <a:gd name="T19" fmla="*/ 183 h 207"/>
                <a:gd name="T20" fmla="*/ 38 w 139"/>
                <a:gd name="T21" fmla="*/ 81 h 207"/>
                <a:gd name="T22" fmla="*/ 54 w 139"/>
                <a:gd name="T23" fmla="*/ 83 h 207"/>
                <a:gd name="T24" fmla="*/ 51 w 139"/>
                <a:gd name="T25" fmla="*/ 118 h 207"/>
                <a:gd name="T26" fmla="*/ 48 w 139"/>
                <a:gd name="T27" fmla="*/ 128 h 207"/>
                <a:gd name="T28" fmla="*/ 46 w 139"/>
                <a:gd name="T29" fmla="*/ 136 h 207"/>
                <a:gd name="T30" fmla="*/ 41 w 139"/>
                <a:gd name="T31" fmla="*/ 151 h 207"/>
                <a:gd name="T32" fmla="*/ 75 w 139"/>
                <a:gd name="T33" fmla="*/ 140 h 207"/>
                <a:gd name="T34" fmla="*/ 42 w 139"/>
                <a:gd name="T35" fmla="*/ 163 h 207"/>
                <a:gd name="T36" fmla="*/ 48 w 139"/>
                <a:gd name="T37" fmla="*/ 182 h 207"/>
                <a:gd name="T38" fmla="*/ 85 w 139"/>
                <a:gd name="T39" fmla="*/ 168 h 207"/>
                <a:gd name="T40" fmla="*/ 98 w 139"/>
                <a:gd name="T41" fmla="*/ 110 h 207"/>
                <a:gd name="T42" fmla="*/ 81 w 139"/>
                <a:gd name="T43" fmla="*/ 92 h 207"/>
                <a:gd name="T44" fmla="*/ 74 w 139"/>
                <a:gd name="T45" fmla="*/ 52 h 207"/>
                <a:gd name="T46" fmla="*/ 60 w 139"/>
                <a:gd name="T47" fmla="*/ 59 h 207"/>
                <a:gd name="T48" fmla="*/ 61 w 139"/>
                <a:gd name="T49" fmla="*/ 67 h 207"/>
                <a:gd name="T50" fmla="*/ 43 w 139"/>
                <a:gd name="T51" fmla="*/ 70 h 207"/>
                <a:gd name="T52" fmla="*/ 110 w 139"/>
                <a:gd name="T53" fmla="*/ 21 h 207"/>
                <a:gd name="T54" fmla="*/ 112 w 139"/>
                <a:gd name="T55" fmla="*/ 58 h 207"/>
                <a:gd name="T56" fmla="*/ 90 w 139"/>
                <a:gd name="T57" fmla="*/ 63 h 207"/>
                <a:gd name="T58" fmla="*/ 112 w 139"/>
                <a:gd name="T59" fmla="*/ 69 h 207"/>
                <a:gd name="T60" fmla="*/ 112 w 139"/>
                <a:gd name="T61" fmla="*/ 123 h 207"/>
                <a:gd name="T62" fmla="*/ 113 w 139"/>
                <a:gd name="T63" fmla="*/ 178 h 207"/>
                <a:gd name="T64" fmla="*/ 122 w 139"/>
                <a:gd name="T65" fmla="*/ 205 h 207"/>
                <a:gd name="T66" fmla="*/ 128 w 139"/>
                <a:gd name="T67" fmla="*/ 165 h 207"/>
                <a:gd name="T68" fmla="*/ 129 w 139"/>
                <a:gd name="T69" fmla="*/ 146 h 207"/>
                <a:gd name="T70" fmla="*/ 139 w 139"/>
                <a:gd name="T71" fmla="*/ 41 h 207"/>
                <a:gd name="T72" fmla="*/ 82 w 139"/>
                <a:gd name="T73" fmla="*/ 134 h 207"/>
                <a:gd name="T74" fmla="*/ 84 w 139"/>
                <a:gd name="T75" fmla="*/ 143 h 207"/>
                <a:gd name="T76" fmla="*/ 82 w 139"/>
                <a:gd name="T77" fmla="*/ 127 h 207"/>
                <a:gd name="T78" fmla="*/ 86 w 139"/>
                <a:gd name="T79" fmla="*/ 128 h 207"/>
                <a:gd name="T80" fmla="*/ 84 w 139"/>
                <a:gd name="T81" fmla="*/ 106 h 207"/>
                <a:gd name="T82" fmla="*/ 81 w 139"/>
                <a:gd name="T83" fmla="*/ 103 h 207"/>
                <a:gd name="T84" fmla="*/ 66 w 139"/>
                <a:gd name="T85" fmla="*/ 100 h 207"/>
                <a:gd name="T86" fmla="*/ 64 w 139"/>
                <a:gd name="T87" fmla="*/ 89 h 207"/>
                <a:gd name="T88" fmla="*/ 13 w 139"/>
                <a:gd name="T89" fmla="*/ 12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9" h="207">
                  <a:moveTo>
                    <a:pt x="139" y="41"/>
                  </a:moveTo>
                  <a:cubicBezTo>
                    <a:pt x="139" y="41"/>
                    <a:pt x="137" y="39"/>
                    <a:pt x="133" y="28"/>
                  </a:cubicBezTo>
                  <a:cubicBezTo>
                    <a:pt x="130" y="17"/>
                    <a:pt x="124" y="0"/>
                    <a:pt x="97" y="5"/>
                  </a:cubicBezTo>
                  <a:cubicBezTo>
                    <a:pt x="70" y="10"/>
                    <a:pt x="27" y="29"/>
                    <a:pt x="21" y="116"/>
                  </a:cubicBezTo>
                  <a:cubicBezTo>
                    <a:pt x="21" y="116"/>
                    <a:pt x="17" y="132"/>
                    <a:pt x="16" y="132"/>
                  </a:cubicBezTo>
                  <a:cubicBezTo>
                    <a:pt x="16" y="132"/>
                    <a:pt x="10" y="133"/>
                    <a:pt x="11" y="127"/>
                  </a:cubicBezTo>
                  <a:cubicBezTo>
                    <a:pt x="12" y="122"/>
                    <a:pt x="12" y="124"/>
                    <a:pt x="13" y="124"/>
                  </a:cubicBezTo>
                  <a:cubicBezTo>
                    <a:pt x="12" y="123"/>
                    <a:pt x="12" y="117"/>
                    <a:pt x="12" y="117"/>
                  </a:cubicBezTo>
                  <a:cubicBezTo>
                    <a:pt x="12" y="117"/>
                    <a:pt x="12" y="101"/>
                    <a:pt x="13" y="97"/>
                  </a:cubicBezTo>
                  <a:cubicBezTo>
                    <a:pt x="14" y="93"/>
                    <a:pt x="22" y="75"/>
                    <a:pt x="23" y="66"/>
                  </a:cubicBezTo>
                  <a:cubicBezTo>
                    <a:pt x="24" y="58"/>
                    <a:pt x="26" y="49"/>
                    <a:pt x="30" y="39"/>
                  </a:cubicBezTo>
                  <a:cubicBezTo>
                    <a:pt x="33" y="29"/>
                    <a:pt x="29" y="22"/>
                    <a:pt x="18" y="22"/>
                  </a:cubicBezTo>
                  <a:cubicBezTo>
                    <a:pt x="18" y="22"/>
                    <a:pt x="13" y="22"/>
                    <a:pt x="11" y="32"/>
                  </a:cubicBezTo>
                  <a:cubicBezTo>
                    <a:pt x="10" y="42"/>
                    <a:pt x="6" y="91"/>
                    <a:pt x="2" y="96"/>
                  </a:cubicBezTo>
                  <a:cubicBezTo>
                    <a:pt x="2" y="96"/>
                    <a:pt x="0" y="100"/>
                    <a:pt x="4" y="101"/>
                  </a:cubicBezTo>
                  <a:cubicBezTo>
                    <a:pt x="4" y="101"/>
                    <a:pt x="5" y="100"/>
                    <a:pt x="3" y="107"/>
                  </a:cubicBezTo>
                  <a:cubicBezTo>
                    <a:pt x="3" y="124"/>
                    <a:pt x="3" y="124"/>
                    <a:pt x="3" y="124"/>
                  </a:cubicBezTo>
                  <a:cubicBezTo>
                    <a:pt x="3" y="124"/>
                    <a:pt x="4" y="125"/>
                    <a:pt x="3" y="132"/>
                  </a:cubicBezTo>
                  <a:cubicBezTo>
                    <a:pt x="1" y="139"/>
                    <a:pt x="5" y="155"/>
                    <a:pt x="5" y="162"/>
                  </a:cubicBezTo>
                  <a:cubicBezTo>
                    <a:pt x="6" y="168"/>
                    <a:pt x="4" y="185"/>
                    <a:pt x="17" y="183"/>
                  </a:cubicBezTo>
                  <a:cubicBezTo>
                    <a:pt x="31" y="181"/>
                    <a:pt x="29" y="119"/>
                    <a:pt x="31" y="103"/>
                  </a:cubicBezTo>
                  <a:cubicBezTo>
                    <a:pt x="33" y="87"/>
                    <a:pt x="36" y="81"/>
                    <a:pt x="38" y="81"/>
                  </a:cubicBezTo>
                  <a:cubicBezTo>
                    <a:pt x="40" y="81"/>
                    <a:pt x="39" y="85"/>
                    <a:pt x="44" y="84"/>
                  </a:cubicBezTo>
                  <a:cubicBezTo>
                    <a:pt x="48" y="84"/>
                    <a:pt x="53" y="82"/>
                    <a:pt x="54" y="83"/>
                  </a:cubicBezTo>
                  <a:cubicBezTo>
                    <a:pt x="55" y="84"/>
                    <a:pt x="42" y="99"/>
                    <a:pt x="42" y="108"/>
                  </a:cubicBezTo>
                  <a:cubicBezTo>
                    <a:pt x="43" y="115"/>
                    <a:pt x="50" y="115"/>
                    <a:pt x="51" y="118"/>
                  </a:cubicBezTo>
                  <a:cubicBezTo>
                    <a:pt x="52" y="122"/>
                    <a:pt x="49" y="122"/>
                    <a:pt x="49" y="122"/>
                  </a:cubicBezTo>
                  <a:cubicBezTo>
                    <a:pt x="49" y="122"/>
                    <a:pt x="49" y="126"/>
                    <a:pt x="48" y="128"/>
                  </a:cubicBezTo>
                  <a:cubicBezTo>
                    <a:pt x="47" y="129"/>
                    <a:pt x="47" y="132"/>
                    <a:pt x="45" y="132"/>
                  </a:cubicBezTo>
                  <a:cubicBezTo>
                    <a:pt x="43" y="132"/>
                    <a:pt x="45" y="134"/>
                    <a:pt x="46" y="136"/>
                  </a:cubicBezTo>
                  <a:cubicBezTo>
                    <a:pt x="47" y="136"/>
                    <a:pt x="44" y="140"/>
                    <a:pt x="43" y="141"/>
                  </a:cubicBezTo>
                  <a:cubicBezTo>
                    <a:pt x="42" y="141"/>
                    <a:pt x="39" y="145"/>
                    <a:pt x="41" y="151"/>
                  </a:cubicBezTo>
                  <a:cubicBezTo>
                    <a:pt x="43" y="157"/>
                    <a:pt x="49" y="157"/>
                    <a:pt x="54" y="156"/>
                  </a:cubicBezTo>
                  <a:cubicBezTo>
                    <a:pt x="60" y="156"/>
                    <a:pt x="64" y="144"/>
                    <a:pt x="75" y="140"/>
                  </a:cubicBezTo>
                  <a:cubicBezTo>
                    <a:pt x="75" y="140"/>
                    <a:pt x="75" y="152"/>
                    <a:pt x="81" y="154"/>
                  </a:cubicBezTo>
                  <a:cubicBezTo>
                    <a:pt x="81" y="154"/>
                    <a:pt x="65" y="166"/>
                    <a:pt x="42" y="163"/>
                  </a:cubicBezTo>
                  <a:cubicBezTo>
                    <a:pt x="42" y="163"/>
                    <a:pt x="36" y="164"/>
                    <a:pt x="37" y="171"/>
                  </a:cubicBezTo>
                  <a:cubicBezTo>
                    <a:pt x="38" y="178"/>
                    <a:pt x="42" y="181"/>
                    <a:pt x="48" y="182"/>
                  </a:cubicBezTo>
                  <a:cubicBezTo>
                    <a:pt x="57" y="182"/>
                    <a:pt x="73" y="165"/>
                    <a:pt x="79" y="165"/>
                  </a:cubicBezTo>
                  <a:cubicBezTo>
                    <a:pt x="84" y="165"/>
                    <a:pt x="81" y="168"/>
                    <a:pt x="85" y="168"/>
                  </a:cubicBezTo>
                  <a:cubicBezTo>
                    <a:pt x="89" y="168"/>
                    <a:pt x="102" y="157"/>
                    <a:pt x="100" y="140"/>
                  </a:cubicBezTo>
                  <a:cubicBezTo>
                    <a:pt x="98" y="123"/>
                    <a:pt x="94" y="117"/>
                    <a:pt x="98" y="110"/>
                  </a:cubicBezTo>
                  <a:cubicBezTo>
                    <a:pt x="103" y="103"/>
                    <a:pt x="109" y="96"/>
                    <a:pt x="94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0" y="52"/>
                    <a:pt x="74" y="52"/>
                  </a:cubicBezTo>
                  <a:cubicBezTo>
                    <a:pt x="68" y="52"/>
                    <a:pt x="60" y="52"/>
                    <a:pt x="60" y="52"/>
                  </a:cubicBezTo>
                  <a:cubicBezTo>
                    <a:pt x="60" y="52"/>
                    <a:pt x="60" y="57"/>
                    <a:pt x="60" y="59"/>
                  </a:cubicBezTo>
                  <a:cubicBezTo>
                    <a:pt x="59" y="60"/>
                    <a:pt x="57" y="61"/>
                    <a:pt x="58" y="63"/>
                  </a:cubicBezTo>
                  <a:cubicBezTo>
                    <a:pt x="58" y="65"/>
                    <a:pt x="60" y="66"/>
                    <a:pt x="61" y="67"/>
                  </a:cubicBezTo>
                  <a:cubicBezTo>
                    <a:pt x="63" y="68"/>
                    <a:pt x="60" y="72"/>
                    <a:pt x="55" y="72"/>
                  </a:cubicBezTo>
                  <a:cubicBezTo>
                    <a:pt x="50" y="73"/>
                    <a:pt x="43" y="74"/>
                    <a:pt x="43" y="70"/>
                  </a:cubicBezTo>
                  <a:cubicBezTo>
                    <a:pt x="43" y="70"/>
                    <a:pt x="51" y="56"/>
                    <a:pt x="58" y="45"/>
                  </a:cubicBezTo>
                  <a:cubicBezTo>
                    <a:pt x="66" y="34"/>
                    <a:pt x="83" y="17"/>
                    <a:pt x="110" y="21"/>
                  </a:cubicBezTo>
                  <a:cubicBezTo>
                    <a:pt x="110" y="21"/>
                    <a:pt x="110" y="31"/>
                    <a:pt x="111" y="37"/>
                  </a:cubicBezTo>
                  <a:cubicBezTo>
                    <a:pt x="112" y="43"/>
                    <a:pt x="115" y="48"/>
                    <a:pt x="112" y="58"/>
                  </a:cubicBezTo>
                  <a:cubicBezTo>
                    <a:pt x="112" y="58"/>
                    <a:pt x="106" y="58"/>
                    <a:pt x="103" y="56"/>
                  </a:cubicBezTo>
                  <a:cubicBezTo>
                    <a:pt x="103" y="56"/>
                    <a:pt x="91" y="57"/>
                    <a:pt x="90" y="63"/>
                  </a:cubicBezTo>
                  <a:cubicBezTo>
                    <a:pt x="90" y="69"/>
                    <a:pt x="95" y="73"/>
                    <a:pt x="101" y="73"/>
                  </a:cubicBezTo>
                  <a:cubicBezTo>
                    <a:pt x="108" y="73"/>
                    <a:pt x="110" y="69"/>
                    <a:pt x="112" y="69"/>
                  </a:cubicBezTo>
                  <a:cubicBezTo>
                    <a:pt x="115" y="70"/>
                    <a:pt x="113" y="78"/>
                    <a:pt x="111" y="84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2" y="123"/>
                    <a:pt x="117" y="158"/>
                    <a:pt x="115" y="173"/>
                  </a:cubicBezTo>
                  <a:cubicBezTo>
                    <a:pt x="115" y="173"/>
                    <a:pt x="113" y="175"/>
                    <a:pt x="113" y="178"/>
                  </a:cubicBezTo>
                  <a:cubicBezTo>
                    <a:pt x="113" y="182"/>
                    <a:pt x="115" y="182"/>
                    <a:pt x="116" y="182"/>
                  </a:cubicBezTo>
                  <a:cubicBezTo>
                    <a:pt x="116" y="182"/>
                    <a:pt x="112" y="203"/>
                    <a:pt x="122" y="205"/>
                  </a:cubicBezTo>
                  <a:cubicBezTo>
                    <a:pt x="131" y="207"/>
                    <a:pt x="131" y="198"/>
                    <a:pt x="131" y="190"/>
                  </a:cubicBezTo>
                  <a:cubicBezTo>
                    <a:pt x="131" y="183"/>
                    <a:pt x="128" y="165"/>
                    <a:pt x="128" y="165"/>
                  </a:cubicBezTo>
                  <a:cubicBezTo>
                    <a:pt x="128" y="165"/>
                    <a:pt x="125" y="164"/>
                    <a:pt x="124" y="158"/>
                  </a:cubicBezTo>
                  <a:cubicBezTo>
                    <a:pt x="123" y="153"/>
                    <a:pt x="129" y="151"/>
                    <a:pt x="129" y="146"/>
                  </a:cubicBezTo>
                  <a:cubicBezTo>
                    <a:pt x="128" y="141"/>
                    <a:pt x="122" y="132"/>
                    <a:pt x="122" y="115"/>
                  </a:cubicBezTo>
                  <a:cubicBezTo>
                    <a:pt x="123" y="99"/>
                    <a:pt x="121" y="52"/>
                    <a:pt x="139" y="41"/>
                  </a:cubicBezTo>
                  <a:close/>
                  <a:moveTo>
                    <a:pt x="84" y="143"/>
                  </a:moveTo>
                  <a:cubicBezTo>
                    <a:pt x="84" y="143"/>
                    <a:pt x="81" y="143"/>
                    <a:pt x="82" y="134"/>
                  </a:cubicBezTo>
                  <a:cubicBezTo>
                    <a:pt x="82" y="134"/>
                    <a:pt x="82" y="130"/>
                    <a:pt x="85" y="131"/>
                  </a:cubicBezTo>
                  <a:cubicBezTo>
                    <a:pt x="85" y="131"/>
                    <a:pt x="88" y="134"/>
                    <a:pt x="84" y="143"/>
                  </a:cubicBezTo>
                  <a:close/>
                  <a:moveTo>
                    <a:pt x="86" y="128"/>
                  </a:moveTo>
                  <a:cubicBezTo>
                    <a:pt x="83" y="130"/>
                    <a:pt x="82" y="127"/>
                    <a:pt x="82" y="127"/>
                  </a:cubicBezTo>
                  <a:cubicBezTo>
                    <a:pt x="82" y="127"/>
                    <a:pt x="81" y="123"/>
                    <a:pt x="85" y="122"/>
                  </a:cubicBezTo>
                  <a:cubicBezTo>
                    <a:pt x="89" y="121"/>
                    <a:pt x="89" y="126"/>
                    <a:pt x="86" y="128"/>
                  </a:cubicBezTo>
                  <a:close/>
                  <a:moveTo>
                    <a:pt x="81" y="103"/>
                  </a:moveTo>
                  <a:cubicBezTo>
                    <a:pt x="84" y="102"/>
                    <a:pt x="84" y="106"/>
                    <a:pt x="84" y="106"/>
                  </a:cubicBezTo>
                  <a:cubicBezTo>
                    <a:pt x="84" y="109"/>
                    <a:pt x="80" y="113"/>
                    <a:pt x="80" y="113"/>
                  </a:cubicBezTo>
                  <a:cubicBezTo>
                    <a:pt x="79" y="107"/>
                    <a:pt x="81" y="103"/>
                    <a:pt x="81" y="103"/>
                  </a:cubicBezTo>
                  <a:close/>
                  <a:moveTo>
                    <a:pt x="64" y="89"/>
                  </a:moveTo>
                  <a:cubicBezTo>
                    <a:pt x="64" y="89"/>
                    <a:pt x="68" y="91"/>
                    <a:pt x="66" y="100"/>
                  </a:cubicBezTo>
                  <a:cubicBezTo>
                    <a:pt x="66" y="100"/>
                    <a:pt x="58" y="102"/>
                    <a:pt x="57" y="97"/>
                  </a:cubicBezTo>
                  <a:cubicBezTo>
                    <a:pt x="57" y="92"/>
                    <a:pt x="61" y="95"/>
                    <a:pt x="64" y="89"/>
                  </a:cubicBezTo>
                  <a:close/>
                  <a:moveTo>
                    <a:pt x="13" y="124"/>
                  </a:moveTo>
                  <a:cubicBezTo>
                    <a:pt x="13" y="125"/>
                    <a:pt x="13" y="125"/>
                    <a:pt x="13" y="125"/>
                  </a:cubicBezTo>
                  <a:cubicBezTo>
                    <a:pt x="13" y="124"/>
                    <a:pt x="13" y="124"/>
                    <a:pt x="13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9">
              <a:extLst>
                <a:ext uri="{FF2B5EF4-FFF2-40B4-BE49-F238E27FC236}">
                  <a16:creationId xmlns:a16="http://schemas.microsoft.com/office/drawing/2014/main" xmlns="" id="{AD300BA9-27D2-49F4-BC59-5F14C6EBC4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66628" y="5856963"/>
              <a:ext cx="243055" cy="249025"/>
            </a:xfrm>
            <a:custGeom>
              <a:avLst/>
              <a:gdLst>
                <a:gd name="T0" fmla="*/ 128 w 174"/>
                <a:gd name="T1" fmla="*/ 153 h 177"/>
                <a:gd name="T2" fmla="*/ 123 w 174"/>
                <a:gd name="T3" fmla="*/ 149 h 177"/>
                <a:gd name="T4" fmla="*/ 107 w 174"/>
                <a:gd name="T5" fmla="*/ 131 h 177"/>
                <a:gd name="T6" fmla="*/ 126 w 174"/>
                <a:gd name="T7" fmla="*/ 90 h 177"/>
                <a:gd name="T8" fmla="*/ 94 w 174"/>
                <a:gd name="T9" fmla="*/ 122 h 177"/>
                <a:gd name="T10" fmla="*/ 63 w 174"/>
                <a:gd name="T11" fmla="*/ 113 h 177"/>
                <a:gd name="T12" fmla="*/ 77 w 174"/>
                <a:gd name="T13" fmla="*/ 77 h 177"/>
                <a:gd name="T14" fmla="*/ 129 w 174"/>
                <a:gd name="T15" fmla="*/ 60 h 177"/>
                <a:gd name="T16" fmla="*/ 143 w 174"/>
                <a:gd name="T17" fmla="*/ 54 h 177"/>
                <a:gd name="T18" fmla="*/ 134 w 174"/>
                <a:gd name="T19" fmla="*/ 37 h 177"/>
                <a:gd name="T20" fmla="*/ 113 w 174"/>
                <a:gd name="T21" fmla="*/ 50 h 177"/>
                <a:gd name="T22" fmla="*/ 100 w 174"/>
                <a:gd name="T23" fmla="*/ 58 h 177"/>
                <a:gd name="T24" fmla="*/ 123 w 174"/>
                <a:gd name="T25" fmla="*/ 6 h 177"/>
                <a:gd name="T26" fmla="*/ 99 w 174"/>
                <a:gd name="T27" fmla="*/ 19 h 177"/>
                <a:gd name="T28" fmla="*/ 90 w 174"/>
                <a:gd name="T29" fmla="*/ 45 h 177"/>
                <a:gd name="T30" fmla="*/ 84 w 174"/>
                <a:gd name="T31" fmla="*/ 65 h 177"/>
                <a:gd name="T32" fmla="*/ 70 w 174"/>
                <a:gd name="T33" fmla="*/ 79 h 177"/>
                <a:gd name="T34" fmla="*/ 68 w 174"/>
                <a:gd name="T35" fmla="*/ 83 h 177"/>
                <a:gd name="T36" fmla="*/ 61 w 174"/>
                <a:gd name="T37" fmla="*/ 78 h 177"/>
                <a:gd name="T38" fmla="*/ 44 w 174"/>
                <a:gd name="T39" fmla="*/ 76 h 177"/>
                <a:gd name="T40" fmla="*/ 52 w 174"/>
                <a:gd name="T41" fmla="*/ 53 h 177"/>
                <a:gd name="T42" fmla="*/ 51 w 174"/>
                <a:gd name="T43" fmla="*/ 27 h 177"/>
                <a:gd name="T44" fmla="*/ 11 w 174"/>
                <a:gd name="T45" fmla="*/ 48 h 177"/>
                <a:gd name="T46" fmla="*/ 28 w 174"/>
                <a:gd name="T47" fmla="*/ 88 h 177"/>
                <a:gd name="T48" fmla="*/ 20 w 174"/>
                <a:gd name="T49" fmla="*/ 145 h 177"/>
                <a:gd name="T50" fmla="*/ 15 w 174"/>
                <a:gd name="T51" fmla="*/ 108 h 177"/>
                <a:gd name="T52" fmla="*/ 20 w 174"/>
                <a:gd name="T53" fmla="*/ 162 h 177"/>
                <a:gd name="T54" fmla="*/ 53 w 174"/>
                <a:gd name="T55" fmla="*/ 130 h 177"/>
                <a:gd name="T56" fmla="*/ 66 w 174"/>
                <a:gd name="T57" fmla="*/ 162 h 177"/>
                <a:gd name="T58" fmla="*/ 116 w 174"/>
                <a:gd name="T59" fmla="*/ 159 h 177"/>
                <a:gd name="T60" fmla="*/ 122 w 174"/>
                <a:gd name="T61" fmla="*/ 164 h 177"/>
                <a:gd name="T62" fmla="*/ 152 w 174"/>
                <a:gd name="T63" fmla="*/ 171 h 177"/>
                <a:gd name="T64" fmla="*/ 172 w 174"/>
                <a:gd name="T65" fmla="*/ 163 h 177"/>
                <a:gd name="T66" fmla="*/ 43 w 174"/>
                <a:gd name="T67" fmla="*/ 119 h 177"/>
                <a:gd name="T68" fmla="*/ 57 w 174"/>
                <a:gd name="T69" fmla="*/ 97 h 177"/>
                <a:gd name="T70" fmla="*/ 78 w 174"/>
                <a:gd name="T71" fmla="*/ 131 h 177"/>
                <a:gd name="T72" fmla="*/ 73 w 174"/>
                <a:gd name="T73" fmla="*/ 149 h 177"/>
                <a:gd name="T74" fmla="*/ 82 w 174"/>
                <a:gd name="T75" fmla="*/ 155 h 177"/>
                <a:gd name="T76" fmla="*/ 90 w 174"/>
                <a:gd name="T77" fmla="*/ 14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4" h="177">
                  <a:moveTo>
                    <a:pt x="159" y="160"/>
                  </a:moveTo>
                  <a:cubicBezTo>
                    <a:pt x="158" y="160"/>
                    <a:pt x="145" y="155"/>
                    <a:pt x="128" y="153"/>
                  </a:cubicBezTo>
                  <a:cubicBezTo>
                    <a:pt x="127" y="150"/>
                    <a:pt x="127" y="150"/>
                    <a:pt x="127" y="150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4" y="144"/>
                    <a:pt x="121" y="142"/>
                  </a:cubicBezTo>
                  <a:cubicBezTo>
                    <a:pt x="118" y="140"/>
                    <a:pt x="109" y="140"/>
                    <a:pt x="107" y="131"/>
                  </a:cubicBezTo>
                  <a:cubicBezTo>
                    <a:pt x="108" y="126"/>
                    <a:pt x="111" y="125"/>
                    <a:pt x="112" y="120"/>
                  </a:cubicBezTo>
                  <a:cubicBezTo>
                    <a:pt x="113" y="115"/>
                    <a:pt x="126" y="103"/>
                    <a:pt x="126" y="90"/>
                  </a:cubicBezTo>
                  <a:cubicBezTo>
                    <a:pt x="127" y="78"/>
                    <a:pt x="113" y="75"/>
                    <a:pt x="107" y="76"/>
                  </a:cubicBezTo>
                  <a:cubicBezTo>
                    <a:pt x="107" y="76"/>
                    <a:pt x="107" y="116"/>
                    <a:pt x="94" y="122"/>
                  </a:cubicBezTo>
                  <a:cubicBezTo>
                    <a:pt x="94" y="122"/>
                    <a:pt x="84" y="111"/>
                    <a:pt x="80" y="109"/>
                  </a:cubicBezTo>
                  <a:cubicBezTo>
                    <a:pt x="77" y="107"/>
                    <a:pt x="68" y="107"/>
                    <a:pt x="63" y="113"/>
                  </a:cubicBezTo>
                  <a:cubicBezTo>
                    <a:pt x="63" y="113"/>
                    <a:pt x="63" y="104"/>
                    <a:pt x="69" y="96"/>
                  </a:cubicBezTo>
                  <a:cubicBezTo>
                    <a:pt x="74" y="87"/>
                    <a:pt x="77" y="78"/>
                    <a:pt x="77" y="77"/>
                  </a:cubicBezTo>
                  <a:cubicBezTo>
                    <a:pt x="77" y="76"/>
                    <a:pt x="84" y="83"/>
                    <a:pt x="89" y="82"/>
                  </a:cubicBezTo>
                  <a:cubicBezTo>
                    <a:pt x="93" y="80"/>
                    <a:pt x="110" y="55"/>
                    <a:pt x="129" y="60"/>
                  </a:cubicBezTo>
                  <a:cubicBezTo>
                    <a:pt x="129" y="60"/>
                    <a:pt x="130" y="57"/>
                    <a:pt x="133" y="55"/>
                  </a:cubicBezTo>
                  <a:cubicBezTo>
                    <a:pt x="137" y="54"/>
                    <a:pt x="142" y="55"/>
                    <a:pt x="143" y="54"/>
                  </a:cubicBezTo>
                  <a:cubicBezTo>
                    <a:pt x="144" y="54"/>
                    <a:pt x="145" y="51"/>
                    <a:pt x="145" y="47"/>
                  </a:cubicBezTo>
                  <a:cubicBezTo>
                    <a:pt x="144" y="44"/>
                    <a:pt x="134" y="37"/>
                    <a:pt x="134" y="37"/>
                  </a:cubicBezTo>
                  <a:cubicBezTo>
                    <a:pt x="134" y="37"/>
                    <a:pt x="130" y="43"/>
                    <a:pt x="120" y="43"/>
                  </a:cubicBezTo>
                  <a:cubicBezTo>
                    <a:pt x="120" y="43"/>
                    <a:pt x="120" y="46"/>
                    <a:pt x="113" y="50"/>
                  </a:cubicBezTo>
                  <a:cubicBezTo>
                    <a:pt x="106" y="53"/>
                    <a:pt x="105" y="57"/>
                    <a:pt x="105" y="58"/>
                  </a:cubicBezTo>
                  <a:cubicBezTo>
                    <a:pt x="100" y="58"/>
                    <a:pt x="100" y="58"/>
                    <a:pt x="100" y="58"/>
                  </a:cubicBezTo>
                  <a:cubicBezTo>
                    <a:pt x="100" y="58"/>
                    <a:pt x="99" y="50"/>
                    <a:pt x="107" y="41"/>
                  </a:cubicBezTo>
                  <a:cubicBezTo>
                    <a:pt x="114" y="32"/>
                    <a:pt x="127" y="18"/>
                    <a:pt x="123" y="6"/>
                  </a:cubicBezTo>
                  <a:cubicBezTo>
                    <a:pt x="121" y="0"/>
                    <a:pt x="106" y="2"/>
                    <a:pt x="104" y="9"/>
                  </a:cubicBezTo>
                  <a:cubicBezTo>
                    <a:pt x="102" y="13"/>
                    <a:pt x="101" y="18"/>
                    <a:pt x="99" y="19"/>
                  </a:cubicBezTo>
                  <a:cubicBezTo>
                    <a:pt x="99" y="19"/>
                    <a:pt x="102" y="24"/>
                    <a:pt x="101" y="26"/>
                  </a:cubicBezTo>
                  <a:cubicBezTo>
                    <a:pt x="100" y="29"/>
                    <a:pt x="91" y="38"/>
                    <a:pt x="90" y="45"/>
                  </a:cubicBezTo>
                  <a:cubicBezTo>
                    <a:pt x="89" y="52"/>
                    <a:pt x="90" y="59"/>
                    <a:pt x="80" y="61"/>
                  </a:cubicBezTo>
                  <a:cubicBezTo>
                    <a:pt x="80" y="61"/>
                    <a:pt x="85" y="63"/>
                    <a:pt x="84" y="65"/>
                  </a:cubicBezTo>
                  <a:cubicBezTo>
                    <a:pt x="84" y="67"/>
                    <a:pt x="83" y="71"/>
                    <a:pt x="77" y="70"/>
                  </a:cubicBezTo>
                  <a:cubicBezTo>
                    <a:pt x="77" y="70"/>
                    <a:pt x="73" y="76"/>
                    <a:pt x="70" y="79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66" y="85"/>
                    <a:pt x="63" y="85"/>
                    <a:pt x="61" y="78"/>
                  </a:cubicBezTo>
                  <a:cubicBezTo>
                    <a:pt x="59" y="72"/>
                    <a:pt x="51" y="77"/>
                    <a:pt x="50" y="78"/>
                  </a:cubicBezTo>
                  <a:cubicBezTo>
                    <a:pt x="49" y="80"/>
                    <a:pt x="42" y="81"/>
                    <a:pt x="44" y="76"/>
                  </a:cubicBezTo>
                  <a:cubicBezTo>
                    <a:pt x="45" y="72"/>
                    <a:pt x="44" y="65"/>
                    <a:pt x="48" y="63"/>
                  </a:cubicBezTo>
                  <a:cubicBezTo>
                    <a:pt x="48" y="63"/>
                    <a:pt x="47" y="57"/>
                    <a:pt x="52" y="53"/>
                  </a:cubicBezTo>
                  <a:cubicBezTo>
                    <a:pt x="57" y="49"/>
                    <a:pt x="67" y="42"/>
                    <a:pt x="66" y="35"/>
                  </a:cubicBezTo>
                  <a:cubicBezTo>
                    <a:pt x="64" y="28"/>
                    <a:pt x="54" y="26"/>
                    <a:pt x="51" y="27"/>
                  </a:cubicBezTo>
                  <a:cubicBezTo>
                    <a:pt x="51" y="27"/>
                    <a:pt x="49" y="37"/>
                    <a:pt x="35" y="39"/>
                  </a:cubicBezTo>
                  <a:cubicBezTo>
                    <a:pt x="22" y="40"/>
                    <a:pt x="13" y="36"/>
                    <a:pt x="11" y="48"/>
                  </a:cubicBezTo>
                  <a:cubicBezTo>
                    <a:pt x="11" y="48"/>
                    <a:pt x="6" y="68"/>
                    <a:pt x="31" y="68"/>
                  </a:cubicBezTo>
                  <a:cubicBezTo>
                    <a:pt x="31" y="68"/>
                    <a:pt x="33" y="73"/>
                    <a:pt x="28" y="88"/>
                  </a:cubicBezTo>
                  <a:cubicBezTo>
                    <a:pt x="24" y="103"/>
                    <a:pt x="21" y="119"/>
                    <a:pt x="29" y="132"/>
                  </a:cubicBezTo>
                  <a:cubicBezTo>
                    <a:pt x="34" y="140"/>
                    <a:pt x="20" y="145"/>
                    <a:pt x="20" y="145"/>
                  </a:cubicBezTo>
                  <a:cubicBezTo>
                    <a:pt x="20" y="145"/>
                    <a:pt x="17" y="140"/>
                    <a:pt x="18" y="133"/>
                  </a:cubicBezTo>
                  <a:cubicBezTo>
                    <a:pt x="20" y="125"/>
                    <a:pt x="22" y="109"/>
                    <a:pt x="15" y="108"/>
                  </a:cubicBezTo>
                  <a:cubicBezTo>
                    <a:pt x="7" y="108"/>
                    <a:pt x="0" y="126"/>
                    <a:pt x="1" y="135"/>
                  </a:cubicBezTo>
                  <a:cubicBezTo>
                    <a:pt x="1" y="144"/>
                    <a:pt x="4" y="161"/>
                    <a:pt x="20" y="162"/>
                  </a:cubicBezTo>
                  <a:cubicBezTo>
                    <a:pt x="32" y="162"/>
                    <a:pt x="39" y="152"/>
                    <a:pt x="39" y="152"/>
                  </a:cubicBezTo>
                  <a:cubicBezTo>
                    <a:pt x="39" y="152"/>
                    <a:pt x="46" y="133"/>
                    <a:pt x="53" y="130"/>
                  </a:cubicBezTo>
                  <a:cubicBezTo>
                    <a:pt x="53" y="130"/>
                    <a:pt x="54" y="119"/>
                    <a:pt x="59" y="117"/>
                  </a:cubicBezTo>
                  <a:cubicBezTo>
                    <a:pt x="59" y="117"/>
                    <a:pt x="55" y="160"/>
                    <a:pt x="66" y="162"/>
                  </a:cubicBezTo>
                  <a:cubicBezTo>
                    <a:pt x="76" y="165"/>
                    <a:pt x="92" y="150"/>
                    <a:pt x="98" y="144"/>
                  </a:cubicBezTo>
                  <a:cubicBezTo>
                    <a:pt x="98" y="144"/>
                    <a:pt x="107" y="160"/>
                    <a:pt x="116" y="159"/>
                  </a:cubicBezTo>
                  <a:cubicBezTo>
                    <a:pt x="116" y="159"/>
                    <a:pt x="117" y="162"/>
                    <a:pt x="119" y="163"/>
                  </a:cubicBezTo>
                  <a:cubicBezTo>
                    <a:pt x="121" y="165"/>
                    <a:pt x="122" y="164"/>
                    <a:pt x="122" y="164"/>
                  </a:cubicBezTo>
                  <a:cubicBezTo>
                    <a:pt x="122" y="164"/>
                    <a:pt x="124" y="176"/>
                    <a:pt x="133" y="176"/>
                  </a:cubicBezTo>
                  <a:cubicBezTo>
                    <a:pt x="142" y="177"/>
                    <a:pt x="142" y="171"/>
                    <a:pt x="152" y="171"/>
                  </a:cubicBezTo>
                  <a:cubicBezTo>
                    <a:pt x="152" y="171"/>
                    <a:pt x="155" y="170"/>
                    <a:pt x="156" y="169"/>
                  </a:cubicBezTo>
                  <a:cubicBezTo>
                    <a:pt x="157" y="168"/>
                    <a:pt x="170" y="170"/>
                    <a:pt x="172" y="163"/>
                  </a:cubicBezTo>
                  <a:cubicBezTo>
                    <a:pt x="174" y="158"/>
                    <a:pt x="162" y="161"/>
                    <a:pt x="159" y="160"/>
                  </a:cubicBezTo>
                  <a:close/>
                  <a:moveTo>
                    <a:pt x="43" y="119"/>
                  </a:moveTo>
                  <a:cubicBezTo>
                    <a:pt x="43" y="119"/>
                    <a:pt x="41" y="97"/>
                    <a:pt x="4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3" y="112"/>
                    <a:pt x="43" y="119"/>
                  </a:cubicBezTo>
                  <a:close/>
                  <a:moveTo>
                    <a:pt x="78" y="131"/>
                  </a:moveTo>
                  <a:cubicBezTo>
                    <a:pt x="78" y="131"/>
                    <a:pt x="88" y="131"/>
                    <a:pt x="87" y="137"/>
                  </a:cubicBezTo>
                  <a:cubicBezTo>
                    <a:pt x="86" y="143"/>
                    <a:pt x="73" y="149"/>
                    <a:pt x="73" y="149"/>
                  </a:cubicBezTo>
                  <a:cubicBezTo>
                    <a:pt x="73" y="149"/>
                    <a:pt x="70" y="137"/>
                    <a:pt x="78" y="131"/>
                  </a:cubicBezTo>
                  <a:close/>
                  <a:moveTo>
                    <a:pt x="82" y="155"/>
                  </a:moveTo>
                  <a:cubicBezTo>
                    <a:pt x="82" y="155"/>
                    <a:pt x="80" y="150"/>
                    <a:pt x="87" y="146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87" y="153"/>
                    <a:pt x="82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0">
              <a:extLst>
                <a:ext uri="{FF2B5EF4-FFF2-40B4-BE49-F238E27FC236}">
                  <a16:creationId xmlns:a16="http://schemas.microsoft.com/office/drawing/2014/main" xmlns="" id="{42501CB6-2BB8-4E2F-AA4B-D31E49412D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6823" y="5875725"/>
              <a:ext cx="48611" cy="52022"/>
            </a:xfrm>
            <a:custGeom>
              <a:avLst/>
              <a:gdLst>
                <a:gd name="T0" fmla="*/ 1 w 35"/>
                <a:gd name="T1" fmla="*/ 12 h 37"/>
                <a:gd name="T2" fmla="*/ 11 w 35"/>
                <a:gd name="T3" fmla="*/ 0 h 37"/>
                <a:gd name="T4" fmla="*/ 25 w 35"/>
                <a:gd name="T5" fmla="*/ 9 h 37"/>
                <a:gd name="T6" fmla="*/ 33 w 35"/>
                <a:gd name="T7" fmla="*/ 24 h 37"/>
                <a:gd name="T8" fmla="*/ 21 w 35"/>
                <a:gd name="T9" fmla="*/ 36 h 37"/>
                <a:gd name="T10" fmla="*/ 6 w 35"/>
                <a:gd name="T11" fmla="*/ 33 h 37"/>
                <a:gd name="T12" fmla="*/ 6 w 35"/>
                <a:gd name="T13" fmla="*/ 28 h 37"/>
                <a:gd name="T14" fmla="*/ 0 w 35"/>
                <a:gd name="T15" fmla="*/ 20 h 37"/>
                <a:gd name="T16" fmla="*/ 4 w 35"/>
                <a:gd name="T17" fmla="*/ 16 h 37"/>
                <a:gd name="T18" fmla="*/ 1 w 35"/>
                <a:gd name="T1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7">
                  <a:moveTo>
                    <a:pt x="1" y="12"/>
                  </a:moveTo>
                  <a:cubicBezTo>
                    <a:pt x="1" y="12"/>
                    <a:pt x="1" y="0"/>
                    <a:pt x="11" y="0"/>
                  </a:cubicBezTo>
                  <a:cubicBezTo>
                    <a:pt x="20" y="0"/>
                    <a:pt x="22" y="6"/>
                    <a:pt x="25" y="9"/>
                  </a:cubicBezTo>
                  <a:cubicBezTo>
                    <a:pt x="29" y="12"/>
                    <a:pt x="35" y="18"/>
                    <a:pt x="33" y="24"/>
                  </a:cubicBezTo>
                  <a:cubicBezTo>
                    <a:pt x="31" y="30"/>
                    <a:pt x="25" y="35"/>
                    <a:pt x="21" y="36"/>
                  </a:cubicBezTo>
                  <a:cubicBezTo>
                    <a:pt x="18" y="37"/>
                    <a:pt x="6" y="33"/>
                    <a:pt x="6" y="33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0" y="23"/>
                    <a:pt x="0" y="20"/>
                  </a:cubicBezTo>
                  <a:cubicBezTo>
                    <a:pt x="1" y="17"/>
                    <a:pt x="3" y="17"/>
                    <a:pt x="4" y="16"/>
                  </a:cubicBezTo>
                  <a:cubicBezTo>
                    <a:pt x="4" y="14"/>
                    <a:pt x="2" y="13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1">
              <a:extLst>
                <a:ext uri="{FF2B5EF4-FFF2-40B4-BE49-F238E27FC236}">
                  <a16:creationId xmlns:a16="http://schemas.microsoft.com/office/drawing/2014/main" xmlns="" id="{B830EA0D-A3E6-4EB0-87A3-1951480F9B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3411" y="5948216"/>
              <a:ext cx="41788" cy="51170"/>
            </a:xfrm>
            <a:custGeom>
              <a:avLst/>
              <a:gdLst>
                <a:gd name="T0" fmla="*/ 1 w 30"/>
                <a:gd name="T1" fmla="*/ 10 h 36"/>
                <a:gd name="T2" fmla="*/ 9 w 30"/>
                <a:gd name="T3" fmla="*/ 0 h 36"/>
                <a:gd name="T4" fmla="*/ 29 w 30"/>
                <a:gd name="T5" fmla="*/ 18 h 36"/>
                <a:gd name="T6" fmla="*/ 11 w 30"/>
                <a:gd name="T7" fmla="*/ 36 h 36"/>
                <a:gd name="T8" fmla="*/ 9 w 30"/>
                <a:gd name="T9" fmla="*/ 31 h 36"/>
                <a:gd name="T10" fmla="*/ 6 w 30"/>
                <a:gd name="T11" fmla="*/ 30 h 36"/>
                <a:gd name="T12" fmla="*/ 1 w 30"/>
                <a:gd name="T13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1" y="10"/>
                  </a:moveTo>
                  <a:cubicBezTo>
                    <a:pt x="1" y="10"/>
                    <a:pt x="0" y="0"/>
                    <a:pt x="9" y="0"/>
                  </a:cubicBezTo>
                  <a:cubicBezTo>
                    <a:pt x="19" y="0"/>
                    <a:pt x="30" y="14"/>
                    <a:pt x="29" y="18"/>
                  </a:cubicBezTo>
                  <a:cubicBezTo>
                    <a:pt x="29" y="23"/>
                    <a:pt x="22" y="32"/>
                    <a:pt x="11" y="3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7" y="24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2">
              <a:extLst>
                <a:ext uri="{FF2B5EF4-FFF2-40B4-BE49-F238E27FC236}">
                  <a16:creationId xmlns:a16="http://schemas.microsoft.com/office/drawing/2014/main" xmlns="" id="{7ACD6CD7-AA79-4113-B344-95E0AAD86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472" y="5839907"/>
              <a:ext cx="197856" cy="264376"/>
            </a:xfrm>
            <a:custGeom>
              <a:avLst/>
              <a:gdLst>
                <a:gd name="T0" fmla="*/ 49 w 142"/>
                <a:gd name="T1" fmla="*/ 82 h 188"/>
                <a:gd name="T2" fmla="*/ 33 w 142"/>
                <a:gd name="T3" fmla="*/ 112 h 188"/>
                <a:gd name="T4" fmla="*/ 25 w 142"/>
                <a:gd name="T5" fmla="*/ 129 h 188"/>
                <a:gd name="T6" fmla="*/ 11 w 142"/>
                <a:gd name="T7" fmla="*/ 152 h 188"/>
                <a:gd name="T8" fmla="*/ 6 w 142"/>
                <a:gd name="T9" fmla="*/ 152 h 188"/>
                <a:gd name="T10" fmla="*/ 0 w 142"/>
                <a:gd name="T11" fmla="*/ 170 h 188"/>
                <a:gd name="T12" fmla="*/ 19 w 142"/>
                <a:gd name="T13" fmla="*/ 188 h 188"/>
                <a:gd name="T14" fmla="*/ 32 w 142"/>
                <a:gd name="T15" fmla="*/ 172 h 188"/>
                <a:gd name="T16" fmla="*/ 52 w 142"/>
                <a:gd name="T17" fmla="*/ 100 h 188"/>
                <a:gd name="T18" fmla="*/ 64 w 142"/>
                <a:gd name="T19" fmla="*/ 92 h 188"/>
                <a:gd name="T20" fmla="*/ 81 w 142"/>
                <a:gd name="T21" fmla="*/ 82 h 188"/>
                <a:gd name="T22" fmla="*/ 91 w 142"/>
                <a:gd name="T23" fmla="*/ 96 h 188"/>
                <a:gd name="T24" fmla="*/ 100 w 142"/>
                <a:gd name="T25" fmla="*/ 91 h 188"/>
                <a:gd name="T26" fmla="*/ 99 w 142"/>
                <a:gd name="T27" fmla="*/ 98 h 188"/>
                <a:gd name="T28" fmla="*/ 89 w 142"/>
                <a:gd name="T29" fmla="*/ 114 h 188"/>
                <a:gd name="T30" fmla="*/ 86 w 142"/>
                <a:gd name="T31" fmla="*/ 128 h 188"/>
                <a:gd name="T32" fmla="*/ 88 w 142"/>
                <a:gd name="T33" fmla="*/ 154 h 188"/>
                <a:gd name="T34" fmla="*/ 104 w 142"/>
                <a:gd name="T35" fmla="*/ 141 h 188"/>
                <a:gd name="T36" fmla="*/ 124 w 142"/>
                <a:gd name="T37" fmla="*/ 146 h 188"/>
                <a:gd name="T38" fmla="*/ 115 w 142"/>
                <a:gd name="T39" fmla="*/ 115 h 188"/>
                <a:gd name="T40" fmla="*/ 107 w 142"/>
                <a:gd name="T41" fmla="*/ 129 h 188"/>
                <a:gd name="T42" fmla="*/ 97 w 142"/>
                <a:gd name="T43" fmla="*/ 129 h 188"/>
                <a:gd name="T44" fmla="*/ 100 w 142"/>
                <a:gd name="T45" fmla="*/ 116 h 188"/>
                <a:gd name="T46" fmla="*/ 123 w 142"/>
                <a:gd name="T47" fmla="*/ 80 h 188"/>
                <a:gd name="T48" fmla="*/ 108 w 142"/>
                <a:gd name="T49" fmla="*/ 76 h 188"/>
                <a:gd name="T50" fmla="*/ 102 w 142"/>
                <a:gd name="T51" fmla="*/ 65 h 188"/>
                <a:gd name="T52" fmla="*/ 121 w 142"/>
                <a:gd name="T53" fmla="*/ 62 h 188"/>
                <a:gd name="T54" fmla="*/ 134 w 142"/>
                <a:gd name="T55" fmla="*/ 51 h 188"/>
                <a:gd name="T56" fmla="*/ 107 w 142"/>
                <a:gd name="T57" fmla="*/ 41 h 188"/>
                <a:gd name="T58" fmla="*/ 117 w 142"/>
                <a:gd name="T59" fmla="*/ 23 h 188"/>
                <a:gd name="T60" fmla="*/ 104 w 142"/>
                <a:gd name="T61" fmla="*/ 1 h 188"/>
                <a:gd name="T62" fmla="*/ 93 w 142"/>
                <a:gd name="T63" fmla="*/ 12 h 188"/>
                <a:gd name="T64" fmla="*/ 95 w 142"/>
                <a:gd name="T65" fmla="*/ 30 h 188"/>
                <a:gd name="T66" fmla="*/ 74 w 142"/>
                <a:gd name="T67" fmla="*/ 66 h 188"/>
                <a:gd name="T68" fmla="*/ 64 w 142"/>
                <a:gd name="T69" fmla="*/ 69 h 188"/>
                <a:gd name="T70" fmla="*/ 49 w 142"/>
                <a:gd name="T71" fmla="*/ 8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2" h="188">
                  <a:moveTo>
                    <a:pt x="49" y="82"/>
                  </a:moveTo>
                  <a:cubicBezTo>
                    <a:pt x="49" y="82"/>
                    <a:pt x="52" y="93"/>
                    <a:pt x="33" y="112"/>
                  </a:cubicBezTo>
                  <a:cubicBezTo>
                    <a:pt x="33" y="112"/>
                    <a:pt x="34" y="122"/>
                    <a:pt x="25" y="129"/>
                  </a:cubicBezTo>
                  <a:cubicBezTo>
                    <a:pt x="25" y="129"/>
                    <a:pt x="28" y="138"/>
                    <a:pt x="11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0" y="156"/>
                    <a:pt x="0" y="170"/>
                  </a:cubicBezTo>
                  <a:cubicBezTo>
                    <a:pt x="1" y="183"/>
                    <a:pt x="9" y="187"/>
                    <a:pt x="19" y="188"/>
                  </a:cubicBezTo>
                  <a:cubicBezTo>
                    <a:pt x="29" y="188"/>
                    <a:pt x="32" y="184"/>
                    <a:pt x="32" y="172"/>
                  </a:cubicBezTo>
                  <a:cubicBezTo>
                    <a:pt x="32" y="154"/>
                    <a:pt x="47" y="141"/>
                    <a:pt x="52" y="100"/>
                  </a:cubicBezTo>
                  <a:cubicBezTo>
                    <a:pt x="52" y="100"/>
                    <a:pt x="53" y="95"/>
                    <a:pt x="64" y="92"/>
                  </a:cubicBezTo>
                  <a:cubicBezTo>
                    <a:pt x="76" y="90"/>
                    <a:pt x="81" y="82"/>
                    <a:pt x="81" y="82"/>
                  </a:cubicBezTo>
                  <a:cubicBezTo>
                    <a:pt x="81" y="82"/>
                    <a:pt x="83" y="96"/>
                    <a:pt x="91" y="96"/>
                  </a:cubicBezTo>
                  <a:cubicBezTo>
                    <a:pt x="98" y="95"/>
                    <a:pt x="97" y="90"/>
                    <a:pt x="100" y="91"/>
                  </a:cubicBezTo>
                  <a:cubicBezTo>
                    <a:pt x="103" y="91"/>
                    <a:pt x="103" y="94"/>
                    <a:pt x="99" y="98"/>
                  </a:cubicBezTo>
                  <a:cubicBezTo>
                    <a:pt x="95" y="102"/>
                    <a:pt x="95" y="111"/>
                    <a:pt x="89" y="114"/>
                  </a:cubicBezTo>
                  <a:cubicBezTo>
                    <a:pt x="89" y="114"/>
                    <a:pt x="90" y="122"/>
                    <a:pt x="86" y="128"/>
                  </a:cubicBezTo>
                  <a:cubicBezTo>
                    <a:pt x="82" y="133"/>
                    <a:pt x="75" y="149"/>
                    <a:pt x="88" y="154"/>
                  </a:cubicBezTo>
                  <a:cubicBezTo>
                    <a:pt x="95" y="156"/>
                    <a:pt x="96" y="143"/>
                    <a:pt x="104" y="141"/>
                  </a:cubicBezTo>
                  <a:cubicBezTo>
                    <a:pt x="112" y="139"/>
                    <a:pt x="106" y="147"/>
                    <a:pt x="124" y="146"/>
                  </a:cubicBezTo>
                  <a:cubicBezTo>
                    <a:pt x="142" y="145"/>
                    <a:pt x="139" y="122"/>
                    <a:pt x="115" y="115"/>
                  </a:cubicBezTo>
                  <a:cubicBezTo>
                    <a:pt x="115" y="115"/>
                    <a:pt x="110" y="115"/>
                    <a:pt x="107" y="129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7" y="129"/>
                    <a:pt x="97" y="121"/>
                    <a:pt x="100" y="116"/>
                  </a:cubicBezTo>
                  <a:cubicBezTo>
                    <a:pt x="105" y="107"/>
                    <a:pt x="123" y="90"/>
                    <a:pt x="123" y="80"/>
                  </a:cubicBezTo>
                  <a:cubicBezTo>
                    <a:pt x="123" y="75"/>
                    <a:pt x="108" y="76"/>
                    <a:pt x="108" y="76"/>
                  </a:cubicBezTo>
                  <a:cubicBezTo>
                    <a:pt x="108" y="76"/>
                    <a:pt x="100" y="73"/>
                    <a:pt x="102" y="65"/>
                  </a:cubicBezTo>
                  <a:cubicBezTo>
                    <a:pt x="103" y="60"/>
                    <a:pt x="116" y="57"/>
                    <a:pt x="121" y="62"/>
                  </a:cubicBezTo>
                  <a:cubicBezTo>
                    <a:pt x="121" y="62"/>
                    <a:pt x="132" y="63"/>
                    <a:pt x="134" y="51"/>
                  </a:cubicBezTo>
                  <a:cubicBezTo>
                    <a:pt x="135" y="41"/>
                    <a:pt x="113" y="39"/>
                    <a:pt x="107" y="41"/>
                  </a:cubicBezTo>
                  <a:cubicBezTo>
                    <a:pt x="103" y="41"/>
                    <a:pt x="115" y="25"/>
                    <a:pt x="117" y="23"/>
                  </a:cubicBezTo>
                  <a:cubicBezTo>
                    <a:pt x="119" y="21"/>
                    <a:pt x="122" y="1"/>
                    <a:pt x="104" y="1"/>
                  </a:cubicBezTo>
                  <a:cubicBezTo>
                    <a:pt x="104" y="1"/>
                    <a:pt x="92" y="0"/>
                    <a:pt x="93" y="12"/>
                  </a:cubicBezTo>
                  <a:cubicBezTo>
                    <a:pt x="93" y="12"/>
                    <a:pt x="95" y="19"/>
                    <a:pt x="95" y="30"/>
                  </a:cubicBezTo>
                  <a:cubicBezTo>
                    <a:pt x="95" y="40"/>
                    <a:pt x="86" y="59"/>
                    <a:pt x="74" y="66"/>
                  </a:cubicBezTo>
                  <a:cubicBezTo>
                    <a:pt x="74" y="66"/>
                    <a:pt x="69" y="63"/>
                    <a:pt x="64" y="69"/>
                  </a:cubicBezTo>
                  <a:cubicBezTo>
                    <a:pt x="58" y="75"/>
                    <a:pt x="52" y="84"/>
                    <a:pt x="49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3">
              <a:extLst>
                <a:ext uri="{FF2B5EF4-FFF2-40B4-BE49-F238E27FC236}">
                  <a16:creationId xmlns:a16="http://schemas.microsoft.com/office/drawing/2014/main" xmlns="" id="{00180B9A-8305-42A5-AAA3-2BE8013FE47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4293" y="5856963"/>
              <a:ext cx="174829" cy="247320"/>
            </a:xfrm>
            <a:custGeom>
              <a:avLst/>
              <a:gdLst>
                <a:gd name="T0" fmla="*/ 63 w 125"/>
                <a:gd name="T1" fmla="*/ 1 h 176"/>
                <a:gd name="T2" fmla="*/ 52 w 125"/>
                <a:gd name="T3" fmla="*/ 14 h 176"/>
                <a:gd name="T4" fmla="*/ 54 w 125"/>
                <a:gd name="T5" fmla="*/ 49 h 176"/>
                <a:gd name="T6" fmla="*/ 7 w 125"/>
                <a:gd name="T7" fmla="*/ 73 h 176"/>
                <a:gd name="T8" fmla="*/ 0 w 125"/>
                <a:gd name="T9" fmla="*/ 86 h 176"/>
                <a:gd name="T10" fmla="*/ 17 w 125"/>
                <a:gd name="T11" fmla="*/ 106 h 176"/>
                <a:gd name="T12" fmla="*/ 34 w 125"/>
                <a:gd name="T13" fmla="*/ 101 h 176"/>
                <a:gd name="T14" fmla="*/ 48 w 125"/>
                <a:gd name="T15" fmla="*/ 76 h 176"/>
                <a:gd name="T16" fmla="*/ 33 w 125"/>
                <a:gd name="T17" fmla="*/ 128 h 176"/>
                <a:gd name="T18" fmla="*/ 21 w 125"/>
                <a:gd name="T19" fmla="*/ 132 h 176"/>
                <a:gd name="T20" fmla="*/ 24 w 125"/>
                <a:gd name="T21" fmla="*/ 168 h 176"/>
                <a:gd name="T22" fmla="*/ 55 w 125"/>
                <a:gd name="T23" fmla="*/ 128 h 176"/>
                <a:gd name="T24" fmla="*/ 65 w 125"/>
                <a:gd name="T25" fmla="*/ 133 h 176"/>
                <a:gd name="T26" fmla="*/ 76 w 125"/>
                <a:gd name="T27" fmla="*/ 139 h 176"/>
                <a:gd name="T28" fmla="*/ 84 w 125"/>
                <a:gd name="T29" fmla="*/ 139 h 176"/>
                <a:gd name="T30" fmla="*/ 95 w 125"/>
                <a:gd name="T31" fmla="*/ 149 h 176"/>
                <a:gd name="T32" fmla="*/ 111 w 125"/>
                <a:gd name="T33" fmla="*/ 160 h 176"/>
                <a:gd name="T34" fmla="*/ 124 w 125"/>
                <a:gd name="T35" fmla="*/ 144 h 176"/>
                <a:gd name="T36" fmla="*/ 105 w 125"/>
                <a:gd name="T37" fmla="*/ 129 h 176"/>
                <a:gd name="T38" fmla="*/ 76 w 125"/>
                <a:gd name="T39" fmla="*/ 112 h 176"/>
                <a:gd name="T40" fmla="*/ 65 w 125"/>
                <a:gd name="T41" fmla="*/ 107 h 176"/>
                <a:gd name="T42" fmla="*/ 58 w 125"/>
                <a:gd name="T43" fmla="*/ 106 h 176"/>
                <a:gd name="T44" fmla="*/ 63 w 125"/>
                <a:gd name="T45" fmla="*/ 68 h 176"/>
                <a:gd name="T46" fmla="*/ 80 w 125"/>
                <a:gd name="T47" fmla="*/ 64 h 176"/>
                <a:gd name="T48" fmla="*/ 102 w 125"/>
                <a:gd name="T49" fmla="*/ 47 h 176"/>
                <a:gd name="T50" fmla="*/ 89 w 125"/>
                <a:gd name="T51" fmla="*/ 39 h 176"/>
                <a:gd name="T52" fmla="*/ 74 w 125"/>
                <a:gd name="T53" fmla="*/ 37 h 176"/>
                <a:gd name="T54" fmla="*/ 65 w 125"/>
                <a:gd name="T55" fmla="*/ 46 h 176"/>
                <a:gd name="T56" fmla="*/ 75 w 125"/>
                <a:gd name="T57" fmla="*/ 24 h 176"/>
                <a:gd name="T58" fmla="*/ 63 w 125"/>
                <a:gd name="T59" fmla="*/ 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5" h="176">
                  <a:moveTo>
                    <a:pt x="63" y="1"/>
                  </a:moveTo>
                  <a:cubicBezTo>
                    <a:pt x="63" y="1"/>
                    <a:pt x="52" y="1"/>
                    <a:pt x="52" y="14"/>
                  </a:cubicBezTo>
                  <a:cubicBezTo>
                    <a:pt x="52" y="27"/>
                    <a:pt x="58" y="36"/>
                    <a:pt x="54" y="49"/>
                  </a:cubicBezTo>
                  <a:cubicBezTo>
                    <a:pt x="49" y="63"/>
                    <a:pt x="22" y="74"/>
                    <a:pt x="7" y="73"/>
                  </a:cubicBezTo>
                  <a:cubicBezTo>
                    <a:pt x="7" y="73"/>
                    <a:pt x="0" y="76"/>
                    <a:pt x="0" y="86"/>
                  </a:cubicBezTo>
                  <a:cubicBezTo>
                    <a:pt x="0" y="95"/>
                    <a:pt x="9" y="105"/>
                    <a:pt x="17" y="106"/>
                  </a:cubicBezTo>
                  <a:cubicBezTo>
                    <a:pt x="25" y="106"/>
                    <a:pt x="29" y="101"/>
                    <a:pt x="34" y="101"/>
                  </a:cubicBezTo>
                  <a:cubicBezTo>
                    <a:pt x="34" y="101"/>
                    <a:pt x="42" y="78"/>
                    <a:pt x="48" y="76"/>
                  </a:cubicBezTo>
                  <a:cubicBezTo>
                    <a:pt x="48" y="76"/>
                    <a:pt x="41" y="118"/>
                    <a:pt x="33" y="128"/>
                  </a:cubicBezTo>
                  <a:cubicBezTo>
                    <a:pt x="33" y="128"/>
                    <a:pt x="24" y="123"/>
                    <a:pt x="21" y="132"/>
                  </a:cubicBezTo>
                  <a:cubicBezTo>
                    <a:pt x="18" y="141"/>
                    <a:pt x="8" y="160"/>
                    <a:pt x="24" y="168"/>
                  </a:cubicBezTo>
                  <a:cubicBezTo>
                    <a:pt x="40" y="176"/>
                    <a:pt x="51" y="133"/>
                    <a:pt x="55" y="128"/>
                  </a:cubicBezTo>
                  <a:cubicBezTo>
                    <a:pt x="55" y="128"/>
                    <a:pt x="60" y="132"/>
                    <a:pt x="65" y="133"/>
                  </a:cubicBezTo>
                  <a:cubicBezTo>
                    <a:pt x="70" y="133"/>
                    <a:pt x="76" y="138"/>
                    <a:pt x="76" y="139"/>
                  </a:cubicBezTo>
                  <a:cubicBezTo>
                    <a:pt x="76" y="140"/>
                    <a:pt x="84" y="139"/>
                    <a:pt x="84" y="139"/>
                  </a:cubicBezTo>
                  <a:cubicBezTo>
                    <a:pt x="84" y="139"/>
                    <a:pt x="90" y="142"/>
                    <a:pt x="95" y="149"/>
                  </a:cubicBezTo>
                  <a:cubicBezTo>
                    <a:pt x="100" y="156"/>
                    <a:pt x="104" y="160"/>
                    <a:pt x="111" y="160"/>
                  </a:cubicBezTo>
                  <a:cubicBezTo>
                    <a:pt x="118" y="160"/>
                    <a:pt x="125" y="155"/>
                    <a:pt x="124" y="144"/>
                  </a:cubicBezTo>
                  <a:cubicBezTo>
                    <a:pt x="124" y="134"/>
                    <a:pt x="116" y="129"/>
                    <a:pt x="105" y="129"/>
                  </a:cubicBezTo>
                  <a:cubicBezTo>
                    <a:pt x="105" y="129"/>
                    <a:pt x="84" y="121"/>
                    <a:pt x="76" y="112"/>
                  </a:cubicBezTo>
                  <a:cubicBezTo>
                    <a:pt x="76" y="112"/>
                    <a:pt x="69" y="110"/>
                    <a:pt x="65" y="107"/>
                  </a:cubicBezTo>
                  <a:cubicBezTo>
                    <a:pt x="62" y="105"/>
                    <a:pt x="58" y="106"/>
                    <a:pt x="58" y="106"/>
                  </a:cubicBezTo>
                  <a:cubicBezTo>
                    <a:pt x="58" y="106"/>
                    <a:pt x="61" y="71"/>
                    <a:pt x="63" y="68"/>
                  </a:cubicBezTo>
                  <a:cubicBezTo>
                    <a:pt x="65" y="64"/>
                    <a:pt x="67" y="60"/>
                    <a:pt x="80" y="64"/>
                  </a:cubicBezTo>
                  <a:cubicBezTo>
                    <a:pt x="92" y="69"/>
                    <a:pt x="101" y="54"/>
                    <a:pt x="102" y="47"/>
                  </a:cubicBezTo>
                  <a:cubicBezTo>
                    <a:pt x="102" y="47"/>
                    <a:pt x="97" y="41"/>
                    <a:pt x="89" y="39"/>
                  </a:cubicBezTo>
                  <a:cubicBezTo>
                    <a:pt x="81" y="38"/>
                    <a:pt x="74" y="37"/>
                    <a:pt x="74" y="37"/>
                  </a:cubicBezTo>
                  <a:cubicBezTo>
                    <a:pt x="74" y="37"/>
                    <a:pt x="72" y="46"/>
                    <a:pt x="65" y="46"/>
                  </a:cubicBezTo>
                  <a:cubicBezTo>
                    <a:pt x="65" y="46"/>
                    <a:pt x="73" y="30"/>
                    <a:pt x="75" y="24"/>
                  </a:cubicBezTo>
                  <a:cubicBezTo>
                    <a:pt x="77" y="18"/>
                    <a:pt x="80" y="0"/>
                    <a:pt x="6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4">
              <a:extLst>
                <a:ext uri="{FF2B5EF4-FFF2-40B4-BE49-F238E27FC236}">
                  <a16:creationId xmlns:a16="http://schemas.microsoft.com/office/drawing/2014/main" xmlns="" id="{C33D1E6F-2DF7-4DAF-837E-67040A42A4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89824" y="5826261"/>
              <a:ext cx="204678" cy="323221"/>
            </a:xfrm>
            <a:custGeom>
              <a:avLst/>
              <a:gdLst>
                <a:gd name="T0" fmla="*/ 109 w 147"/>
                <a:gd name="T1" fmla="*/ 88 h 230"/>
                <a:gd name="T2" fmla="*/ 101 w 147"/>
                <a:gd name="T3" fmla="*/ 74 h 230"/>
                <a:gd name="T4" fmla="*/ 109 w 147"/>
                <a:gd name="T5" fmla="*/ 42 h 230"/>
                <a:gd name="T6" fmla="*/ 116 w 147"/>
                <a:gd name="T7" fmla="*/ 20 h 230"/>
                <a:gd name="T8" fmla="*/ 103 w 147"/>
                <a:gd name="T9" fmla="*/ 4 h 230"/>
                <a:gd name="T10" fmla="*/ 93 w 147"/>
                <a:gd name="T11" fmla="*/ 7 h 230"/>
                <a:gd name="T12" fmla="*/ 88 w 147"/>
                <a:gd name="T13" fmla="*/ 44 h 230"/>
                <a:gd name="T14" fmla="*/ 80 w 147"/>
                <a:gd name="T15" fmla="*/ 56 h 230"/>
                <a:gd name="T16" fmla="*/ 67 w 147"/>
                <a:gd name="T17" fmla="*/ 69 h 230"/>
                <a:gd name="T18" fmla="*/ 62 w 147"/>
                <a:gd name="T19" fmla="*/ 26 h 230"/>
                <a:gd name="T20" fmla="*/ 54 w 147"/>
                <a:gd name="T21" fmla="*/ 34 h 230"/>
                <a:gd name="T22" fmla="*/ 53 w 147"/>
                <a:gd name="T23" fmla="*/ 40 h 230"/>
                <a:gd name="T24" fmla="*/ 49 w 147"/>
                <a:gd name="T25" fmla="*/ 61 h 230"/>
                <a:gd name="T26" fmla="*/ 30 w 147"/>
                <a:gd name="T27" fmla="*/ 27 h 230"/>
                <a:gd name="T28" fmla="*/ 28 w 147"/>
                <a:gd name="T29" fmla="*/ 54 h 230"/>
                <a:gd name="T30" fmla="*/ 40 w 147"/>
                <a:gd name="T31" fmla="*/ 111 h 230"/>
                <a:gd name="T32" fmla="*/ 39 w 147"/>
                <a:gd name="T33" fmla="*/ 129 h 230"/>
                <a:gd name="T34" fmla="*/ 25 w 147"/>
                <a:gd name="T35" fmla="*/ 135 h 230"/>
                <a:gd name="T36" fmla="*/ 2 w 147"/>
                <a:gd name="T37" fmla="*/ 157 h 230"/>
                <a:gd name="T38" fmla="*/ 5 w 147"/>
                <a:gd name="T39" fmla="*/ 167 h 230"/>
                <a:gd name="T40" fmla="*/ 10 w 147"/>
                <a:gd name="T41" fmla="*/ 171 h 230"/>
                <a:gd name="T42" fmla="*/ 13 w 147"/>
                <a:gd name="T43" fmla="*/ 169 h 230"/>
                <a:gd name="T44" fmla="*/ 19 w 147"/>
                <a:gd name="T45" fmla="*/ 170 h 230"/>
                <a:gd name="T46" fmla="*/ 42 w 147"/>
                <a:gd name="T47" fmla="*/ 150 h 230"/>
                <a:gd name="T48" fmla="*/ 119 w 147"/>
                <a:gd name="T49" fmla="*/ 97 h 230"/>
                <a:gd name="T50" fmla="*/ 122 w 147"/>
                <a:gd name="T51" fmla="*/ 113 h 230"/>
                <a:gd name="T52" fmla="*/ 92 w 147"/>
                <a:gd name="T53" fmla="*/ 125 h 230"/>
                <a:gd name="T54" fmla="*/ 78 w 147"/>
                <a:gd name="T55" fmla="*/ 133 h 230"/>
                <a:gd name="T56" fmla="*/ 73 w 147"/>
                <a:gd name="T57" fmla="*/ 152 h 230"/>
                <a:gd name="T58" fmla="*/ 70 w 147"/>
                <a:gd name="T59" fmla="*/ 176 h 230"/>
                <a:gd name="T60" fmla="*/ 67 w 147"/>
                <a:gd name="T61" fmla="*/ 193 h 230"/>
                <a:gd name="T62" fmla="*/ 62 w 147"/>
                <a:gd name="T63" fmla="*/ 208 h 230"/>
                <a:gd name="T64" fmla="*/ 79 w 147"/>
                <a:gd name="T65" fmla="*/ 229 h 230"/>
                <a:gd name="T66" fmla="*/ 120 w 147"/>
                <a:gd name="T67" fmla="*/ 190 h 230"/>
                <a:gd name="T68" fmla="*/ 92 w 147"/>
                <a:gd name="T69" fmla="*/ 176 h 230"/>
                <a:gd name="T70" fmla="*/ 94 w 147"/>
                <a:gd name="T71" fmla="*/ 137 h 230"/>
                <a:gd name="T72" fmla="*/ 114 w 147"/>
                <a:gd name="T73" fmla="*/ 125 h 230"/>
                <a:gd name="T74" fmla="*/ 147 w 147"/>
                <a:gd name="T75" fmla="*/ 118 h 230"/>
                <a:gd name="T76" fmla="*/ 89 w 147"/>
                <a:gd name="T77" fmla="*/ 92 h 230"/>
                <a:gd name="T78" fmla="*/ 76 w 147"/>
                <a:gd name="T79" fmla="*/ 83 h 230"/>
                <a:gd name="T80" fmla="*/ 79 w 147"/>
                <a:gd name="T81" fmla="*/ 209 h 230"/>
                <a:gd name="T82" fmla="*/ 78 w 147"/>
                <a:gd name="T83" fmla="*/ 20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7" h="230">
                  <a:moveTo>
                    <a:pt x="140" y="101"/>
                  </a:moveTo>
                  <a:cubicBezTo>
                    <a:pt x="139" y="94"/>
                    <a:pt x="126" y="86"/>
                    <a:pt x="109" y="88"/>
                  </a:cubicBezTo>
                  <a:cubicBezTo>
                    <a:pt x="109" y="88"/>
                    <a:pt x="110" y="86"/>
                    <a:pt x="110" y="82"/>
                  </a:cubicBezTo>
                  <a:cubicBezTo>
                    <a:pt x="109" y="77"/>
                    <a:pt x="106" y="75"/>
                    <a:pt x="101" y="74"/>
                  </a:cubicBezTo>
                  <a:cubicBezTo>
                    <a:pt x="101" y="74"/>
                    <a:pt x="96" y="69"/>
                    <a:pt x="105" y="53"/>
                  </a:cubicBezTo>
                  <a:cubicBezTo>
                    <a:pt x="105" y="53"/>
                    <a:pt x="105" y="47"/>
                    <a:pt x="109" y="42"/>
                  </a:cubicBezTo>
                  <a:cubicBezTo>
                    <a:pt x="114" y="37"/>
                    <a:pt x="129" y="27"/>
                    <a:pt x="129" y="22"/>
                  </a:cubicBezTo>
                  <a:cubicBezTo>
                    <a:pt x="128" y="17"/>
                    <a:pt x="116" y="20"/>
                    <a:pt x="116" y="20"/>
                  </a:cubicBezTo>
                  <a:cubicBezTo>
                    <a:pt x="116" y="20"/>
                    <a:pt x="113" y="4"/>
                    <a:pt x="112" y="2"/>
                  </a:cubicBezTo>
                  <a:cubicBezTo>
                    <a:pt x="111" y="0"/>
                    <a:pt x="105" y="3"/>
                    <a:pt x="103" y="4"/>
                  </a:cubicBezTo>
                  <a:cubicBezTo>
                    <a:pt x="102" y="5"/>
                    <a:pt x="101" y="1"/>
                    <a:pt x="99" y="1"/>
                  </a:cubicBezTo>
                  <a:cubicBezTo>
                    <a:pt x="97" y="0"/>
                    <a:pt x="92" y="2"/>
                    <a:pt x="93" y="7"/>
                  </a:cubicBezTo>
                  <a:cubicBezTo>
                    <a:pt x="94" y="11"/>
                    <a:pt x="90" y="24"/>
                    <a:pt x="88" y="33"/>
                  </a:cubicBezTo>
                  <a:cubicBezTo>
                    <a:pt x="87" y="38"/>
                    <a:pt x="88" y="44"/>
                    <a:pt x="88" y="44"/>
                  </a:cubicBezTo>
                  <a:cubicBezTo>
                    <a:pt x="88" y="44"/>
                    <a:pt x="83" y="47"/>
                    <a:pt x="83" y="50"/>
                  </a:cubicBezTo>
                  <a:cubicBezTo>
                    <a:pt x="83" y="52"/>
                    <a:pt x="83" y="54"/>
                    <a:pt x="80" y="56"/>
                  </a:cubicBezTo>
                  <a:cubicBezTo>
                    <a:pt x="78" y="57"/>
                    <a:pt x="69" y="74"/>
                    <a:pt x="68" y="79"/>
                  </a:cubicBezTo>
                  <a:cubicBezTo>
                    <a:pt x="68" y="79"/>
                    <a:pt x="63" y="81"/>
                    <a:pt x="67" y="69"/>
                  </a:cubicBezTo>
                  <a:cubicBezTo>
                    <a:pt x="70" y="57"/>
                    <a:pt x="74" y="44"/>
                    <a:pt x="74" y="39"/>
                  </a:cubicBezTo>
                  <a:cubicBezTo>
                    <a:pt x="73" y="33"/>
                    <a:pt x="67" y="26"/>
                    <a:pt x="62" y="26"/>
                  </a:cubicBezTo>
                  <a:cubicBezTo>
                    <a:pt x="58" y="27"/>
                    <a:pt x="57" y="33"/>
                    <a:pt x="57" y="33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3" y="36"/>
                    <a:pt x="53" y="38"/>
                    <a:pt x="53" y="38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2"/>
                    <a:pt x="53" y="43"/>
                    <a:pt x="53" y="44"/>
                  </a:cubicBezTo>
                  <a:cubicBezTo>
                    <a:pt x="53" y="44"/>
                    <a:pt x="49" y="61"/>
                    <a:pt x="49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54" y="33"/>
                    <a:pt x="30" y="27"/>
                  </a:cubicBezTo>
                  <a:cubicBezTo>
                    <a:pt x="30" y="27"/>
                    <a:pt x="17" y="27"/>
                    <a:pt x="19" y="36"/>
                  </a:cubicBezTo>
                  <a:cubicBezTo>
                    <a:pt x="21" y="46"/>
                    <a:pt x="28" y="47"/>
                    <a:pt x="28" y="54"/>
                  </a:cubicBezTo>
                  <a:cubicBezTo>
                    <a:pt x="29" y="61"/>
                    <a:pt x="27" y="73"/>
                    <a:pt x="34" y="78"/>
                  </a:cubicBezTo>
                  <a:cubicBezTo>
                    <a:pt x="34" y="78"/>
                    <a:pt x="36" y="106"/>
                    <a:pt x="40" y="111"/>
                  </a:cubicBezTo>
                  <a:cubicBezTo>
                    <a:pt x="40" y="111"/>
                    <a:pt x="41" y="112"/>
                    <a:pt x="39" y="119"/>
                  </a:cubicBezTo>
                  <a:cubicBezTo>
                    <a:pt x="36" y="126"/>
                    <a:pt x="39" y="127"/>
                    <a:pt x="39" y="129"/>
                  </a:cubicBezTo>
                  <a:cubicBezTo>
                    <a:pt x="39" y="131"/>
                    <a:pt x="34" y="129"/>
                    <a:pt x="31" y="136"/>
                  </a:cubicBezTo>
                  <a:cubicBezTo>
                    <a:pt x="31" y="136"/>
                    <a:pt x="29" y="136"/>
                    <a:pt x="25" y="135"/>
                  </a:cubicBezTo>
                  <a:cubicBezTo>
                    <a:pt x="21" y="135"/>
                    <a:pt x="14" y="148"/>
                    <a:pt x="0" y="152"/>
                  </a:cubicBezTo>
                  <a:cubicBezTo>
                    <a:pt x="0" y="152"/>
                    <a:pt x="2" y="155"/>
                    <a:pt x="2" y="157"/>
                  </a:cubicBezTo>
                  <a:cubicBezTo>
                    <a:pt x="2" y="159"/>
                    <a:pt x="3" y="163"/>
                    <a:pt x="3" y="165"/>
                  </a:cubicBezTo>
                  <a:cubicBezTo>
                    <a:pt x="3" y="166"/>
                    <a:pt x="5" y="167"/>
                    <a:pt x="5" y="167"/>
                  </a:cubicBezTo>
                  <a:cubicBezTo>
                    <a:pt x="7" y="168"/>
                    <a:pt x="7" y="168"/>
                    <a:pt x="7" y="168"/>
                  </a:cubicBezTo>
                  <a:cubicBezTo>
                    <a:pt x="8" y="170"/>
                    <a:pt x="10" y="171"/>
                    <a:pt x="10" y="171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0" y="170"/>
                    <a:pt x="33" y="157"/>
                    <a:pt x="42" y="150"/>
                  </a:cubicBezTo>
                  <a:cubicBezTo>
                    <a:pt x="50" y="142"/>
                    <a:pt x="96" y="100"/>
                    <a:pt x="110" y="95"/>
                  </a:cubicBezTo>
                  <a:cubicBezTo>
                    <a:pt x="110" y="95"/>
                    <a:pt x="113" y="95"/>
                    <a:pt x="119" y="97"/>
                  </a:cubicBezTo>
                  <a:cubicBezTo>
                    <a:pt x="126" y="98"/>
                    <a:pt x="130" y="98"/>
                    <a:pt x="129" y="104"/>
                  </a:cubicBezTo>
                  <a:cubicBezTo>
                    <a:pt x="127" y="110"/>
                    <a:pt x="122" y="113"/>
                    <a:pt x="122" y="113"/>
                  </a:cubicBezTo>
                  <a:cubicBezTo>
                    <a:pt x="122" y="113"/>
                    <a:pt x="98" y="125"/>
                    <a:pt x="97" y="125"/>
                  </a:cubicBezTo>
                  <a:cubicBezTo>
                    <a:pt x="96" y="126"/>
                    <a:pt x="92" y="125"/>
                    <a:pt x="92" y="125"/>
                  </a:cubicBezTo>
                  <a:cubicBezTo>
                    <a:pt x="86" y="130"/>
                    <a:pt x="86" y="130"/>
                    <a:pt x="86" y="130"/>
                  </a:cubicBezTo>
                  <a:cubicBezTo>
                    <a:pt x="86" y="130"/>
                    <a:pt x="83" y="127"/>
                    <a:pt x="78" y="133"/>
                  </a:cubicBezTo>
                  <a:cubicBezTo>
                    <a:pt x="72" y="139"/>
                    <a:pt x="56" y="147"/>
                    <a:pt x="58" y="156"/>
                  </a:cubicBezTo>
                  <a:cubicBezTo>
                    <a:pt x="59" y="164"/>
                    <a:pt x="68" y="161"/>
                    <a:pt x="73" y="152"/>
                  </a:cubicBezTo>
                  <a:cubicBezTo>
                    <a:pt x="74" y="152"/>
                    <a:pt x="74" y="152"/>
                    <a:pt x="74" y="152"/>
                  </a:cubicBezTo>
                  <a:cubicBezTo>
                    <a:pt x="74" y="152"/>
                    <a:pt x="70" y="170"/>
                    <a:pt x="70" y="176"/>
                  </a:cubicBezTo>
                  <a:cubicBezTo>
                    <a:pt x="71" y="178"/>
                    <a:pt x="79" y="177"/>
                    <a:pt x="79" y="183"/>
                  </a:cubicBezTo>
                  <a:cubicBezTo>
                    <a:pt x="79" y="188"/>
                    <a:pt x="69" y="190"/>
                    <a:pt x="67" y="193"/>
                  </a:cubicBezTo>
                  <a:cubicBezTo>
                    <a:pt x="67" y="193"/>
                    <a:pt x="65" y="198"/>
                    <a:pt x="67" y="198"/>
                  </a:cubicBezTo>
                  <a:cubicBezTo>
                    <a:pt x="67" y="198"/>
                    <a:pt x="61" y="203"/>
                    <a:pt x="62" y="208"/>
                  </a:cubicBezTo>
                  <a:cubicBezTo>
                    <a:pt x="63" y="214"/>
                    <a:pt x="69" y="217"/>
                    <a:pt x="70" y="221"/>
                  </a:cubicBezTo>
                  <a:cubicBezTo>
                    <a:pt x="71" y="225"/>
                    <a:pt x="76" y="230"/>
                    <a:pt x="79" y="229"/>
                  </a:cubicBezTo>
                  <a:cubicBezTo>
                    <a:pt x="83" y="229"/>
                    <a:pt x="93" y="230"/>
                    <a:pt x="96" y="193"/>
                  </a:cubicBezTo>
                  <a:cubicBezTo>
                    <a:pt x="120" y="190"/>
                    <a:pt x="120" y="190"/>
                    <a:pt x="120" y="190"/>
                  </a:cubicBezTo>
                  <a:cubicBezTo>
                    <a:pt x="120" y="190"/>
                    <a:pt x="119" y="167"/>
                    <a:pt x="105" y="171"/>
                  </a:cubicBezTo>
                  <a:cubicBezTo>
                    <a:pt x="95" y="174"/>
                    <a:pt x="92" y="176"/>
                    <a:pt x="92" y="176"/>
                  </a:cubicBezTo>
                  <a:cubicBezTo>
                    <a:pt x="92" y="176"/>
                    <a:pt x="86" y="169"/>
                    <a:pt x="83" y="166"/>
                  </a:cubicBezTo>
                  <a:cubicBezTo>
                    <a:pt x="83" y="166"/>
                    <a:pt x="95" y="149"/>
                    <a:pt x="94" y="137"/>
                  </a:cubicBezTo>
                  <a:cubicBezTo>
                    <a:pt x="94" y="137"/>
                    <a:pt x="93" y="132"/>
                    <a:pt x="91" y="131"/>
                  </a:cubicBezTo>
                  <a:cubicBezTo>
                    <a:pt x="91" y="131"/>
                    <a:pt x="107" y="125"/>
                    <a:pt x="114" y="125"/>
                  </a:cubicBezTo>
                  <a:cubicBezTo>
                    <a:pt x="123" y="123"/>
                    <a:pt x="130" y="126"/>
                    <a:pt x="137" y="126"/>
                  </a:cubicBezTo>
                  <a:cubicBezTo>
                    <a:pt x="144" y="126"/>
                    <a:pt x="147" y="123"/>
                    <a:pt x="147" y="118"/>
                  </a:cubicBezTo>
                  <a:cubicBezTo>
                    <a:pt x="147" y="113"/>
                    <a:pt x="140" y="107"/>
                    <a:pt x="140" y="101"/>
                  </a:cubicBezTo>
                  <a:close/>
                  <a:moveTo>
                    <a:pt x="89" y="92"/>
                  </a:moveTo>
                  <a:cubicBezTo>
                    <a:pt x="87" y="100"/>
                    <a:pt x="75" y="106"/>
                    <a:pt x="75" y="106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84" y="92"/>
                    <a:pt x="90" y="84"/>
                    <a:pt x="89" y="92"/>
                  </a:cubicBezTo>
                  <a:close/>
                  <a:moveTo>
                    <a:pt x="79" y="209"/>
                  </a:moveTo>
                  <a:cubicBezTo>
                    <a:pt x="78" y="212"/>
                    <a:pt x="75" y="212"/>
                    <a:pt x="75" y="208"/>
                  </a:cubicBezTo>
                  <a:cubicBezTo>
                    <a:pt x="74" y="204"/>
                    <a:pt x="78" y="203"/>
                    <a:pt x="78" y="203"/>
                  </a:cubicBezTo>
                  <a:cubicBezTo>
                    <a:pt x="80" y="204"/>
                    <a:pt x="81" y="207"/>
                    <a:pt x="79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5">
              <a:extLst>
                <a:ext uri="{FF2B5EF4-FFF2-40B4-BE49-F238E27FC236}">
                  <a16:creationId xmlns:a16="http://schemas.microsoft.com/office/drawing/2014/main" xmlns="" id="{A4515298-51FC-442C-8146-BB47A06784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9347" y="6186154"/>
              <a:ext cx="33260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6">
              <a:extLst>
                <a:ext uri="{FF2B5EF4-FFF2-40B4-BE49-F238E27FC236}">
                  <a16:creationId xmlns:a16="http://schemas.microsoft.com/office/drawing/2014/main" xmlns="" id="{05145070-2B64-4086-BAE5-66448E4828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1988" y="6187007"/>
              <a:ext cx="30702" cy="42641"/>
            </a:xfrm>
            <a:custGeom>
              <a:avLst/>
              <a:gdLst>
                <a:gd name="T0" fmla="*/ 0 w 36"/>
                <a:gd name="T1" fmla="*/ 50 h 50"/>
                <a:gd name="T2" fmla="*/ 0 w 36"/>
                <a:gd name="T3" fmla="*/ 0 h 50"/>
                <a:gd name="T4" fmla="*/ 7 w 36"/>
                <a:gd name="T5" fmla="*/ 0 h 50"/>
                <a:gd name="T6" fmla="*/ 7 w 36"/>
                <a:gd name="T7" fmla="*/ 22 h 50"/>
                <a:gd name="T8" fmla="*/ 30 w 36"/>
                <a:gd name="T9" fmla="*/ 22 h 50"/>
                <a:gd name="T10" fmla="*/ 30 w 36"/>
                <a:gd name="T11" fmla="*/ 0 h 50"/>
                <a:gd name="T12" fmla="*/ 36 w 36"/>
                <a:gd name="T13" fmla="*/ 0 h 50"/>
                <a:gd name="T14" fmla="*/ 36 w 36"/>
                <a:gd name="T15" fmla="*/ 50 h 50"/>
                <a:gd name="T16" fmla="*/ 30 w 36"/>
                <a:gd name="T17" fmla="*/ 50 h 50"/>
                <a:gd name="T18" fmla="*/ 30 w 36"/>
                <a:gd name="T19" fmla="*/ 27 h 50"/>
                <a:gd name="T20" fmla="*/ 7 w 36"/>
                <a:gd name="T21" fmla="*/ 27 h 50"/>
                <a:gd name="T22" fmla="*/ 7 w 36"/>
                <a:gd name="T23" fmla="*/ 50 h 50"/>
                <a:gd name="T24" fmla="*/ 0 w 36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22"/>
                  </a:lnTo>
                  <a:lnTo>
                    <a:pt x="30" y="22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36" y="50"/>
                  </a:lnTo>
                  <a:lnTo>
                    <a:pt x="30" y="50"/>
                  </a:lnTo>
                  <a:lnTo>
                    <a:pt x="30" y="27"/>
                  </a:lnTo>
                  <a:lnTo>
                    <a:pt x="7" y="27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Rectangle 67">
              <a:extLst>
                <a:ext uri="{FF2B5EF4-FFF2-40B4-BE49-F238E27FC236}">
                  <a16:creationId xmlns:a16="http://schemas.microsoft.com/office/drawing/2014/main" xmlns="" id="{7A68EC5F-2EB2-454F-B22C-1B58AC8E6C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5483" y="6187007"/>
              <a:ext cx="5970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8">
              <a:extLst>
                <a:ext uri="{FF2B5EF4-FFF2-40B4-BE49-F238E27FC236}">
                  <a16:creationId xmlns:a16="http://schemas.microsoft.com/office/drawing/2014/main" xmlns="" id="{132909C8-09E2-43EF-89B4-E07051D5824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2539" y="6187007"/>
              <a:ext cx="31555" cy="42641"/>
            </a:xfrm>
            <a:custGeom>
              <a:avLst/>
              <a:gdLst>
                <a:gd name="T0" fmla="*/ 0 w 37"/>
                <a:gd name="T1" fmla="*/ 50 h 50"/>
                <a:gd name="T2" fmla="*/ 0 w 37"/>
                <a:gd name="T3" fmla="*/ 0 h 50"/>
                <a:gd name="T4" fmla="*/ 6 w 37"/>
                <a:gd name="T5" fmla="*/ 0 h 50"/>
                <a:gd name="T6" fmla="*/ 31 w 37"/>
                <a:gd name="T7" fmla="*/ 38 h 50"/>
                <a:gd name="T8" fmla="*/ 31 w 37"/>
                <a:gd name="T9" fmla="*/ 0 h 50"/>
                <a:gd name="T10" fmla="*/ 37 w 37"/>
                <a:gd name="T11" fmla="*/ 0 h 50"/>
                <a:gd name="T12" fmla="*/ 37 w 37"/>
                <a:gd name="T13" fmla="*/ 50 h 50"/>
                <a:gd name="T14" fmla="*/ 31 w 37"/>
                <a:gd name="T15" fmla="*/ 50 h 50"/>
                <a:gd name="T16" fmla="*/ 6 w 37"/>
                <a:gd name="T17" fmla="*/ 12 h 50"/>
                <a:gd name="T18" fmla="*/ 6 w 37"/>
                <a:gd name="T19" fmla="*/ 50 h 50"/>
                <a:gd name="T20" fmla="*/ 0 w 37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7" y="0"/>
                  </a:lnTo>
                  <a:lnTo>
                    <a:pt x="37" y="50"/>
                  </a:lnTo>
                  <a:lnTo>
                    <a:pt x="31" y="50"/>
                  </a:lnTo>
                  <a:lnTo>
                    <a:pt x="6" y="12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69">
              <a:extLst>
                <a:ext uri="{FF2B5EF4-FFF2-40B4-BE49-F238E27FC236}">
                  <a16:creationId xmlns:a16="http://schemas.microsoft.com/office/drawing/2014/main" xmlns="" id="{0A007034-1062-4537-838C-052C434FBC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1769" y="6187007"/>
              <a:ext cx="37524" cy="42641"/>
            </a:xfrm>
            <a:custGeom>
              <a:avLst/>
              <a:gdLst>
                <a:gd name="T0" fmla="*/ 0 w 44"/>
                <a:gd name="T1" fmla="*/ 50 h 50"/>
                <a:gd name="T2" fmla="*/ 19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7 w 44"/>
                <a:gd name="T9" fmla="*/ 50 h 50"/>
                <a:gd name="T10" fmla="*/ 32 w 44"/>
                <a:gd name="T11" fmla="*/ 37 h 50"/>
                <a:gd name="T12" fmla="*/ 11 w 44"/>
                <a:gd name="T13" fmla="*/ 37 h 50"/>
                <a:gd name="T14" fmla="*/ 6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0">
              <a:extLst>
                <a:ext uri="{FF2B5EF4-FFF2-40B4-BE49-F238E27FC236}">
                  <a16:creationId xmlns:a16="http://schemas.microsoft.com/office/drawing/2014/main" xmlns="" id="{D8A4080E-4588-4C3A-BC72-6ED4F7B7E4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5731" y="6187007"/>
              <a:ext cx="28996" cy="43494"/>
            </a:xfrm>
            <a:custGeom>
              <a:avLst/>
              <a:gdLst>
                <a:gd name="T0" fmla="*/ 0 w 21"/>
                <a:gd name="T1" fmla="*/ 0 h 31"/>
                <a:gd name="T2" fmla="*/ 4 w 21"/>
                <a:gd name="T3" fmla="*/ 0 h 31"/>
                <a:gd name="T4" fmla="*/ 4 w 21"/>
                <a:gd name="T5" fmla="*/ 19 h 31"/>
                <a:gd name="T6" fmla="*/ 6 w 21"/>
                <a:gd name="T7" fmla="*/ 26 h 31"/>
                <a:gd name="T8" fmla="*/ 11 w 21"/>
                <a:gd name="T9" fmla="*/ 27 h 31"/>
                <a:gd name="T10" fmla="*/ 15 w 21"/>
                <a:gd name="T11" fmla="*/ 27 h 31"/>
                <a:gd name="T12" fmla="*/ 17 w 21"/>
                <a:gd name="T13" fmla="*/ 24 h 31"/>
                <a:gd name="T14" fmla="*/ 18 w 21"/>
                <a:gd name="T15" fmla="*/ 19 h 31"/>
                <a:gd name="T16" fmla="*/ 18 w 21"/>
                <a:gd name="T17" fmla="*/ 0 h 31"/>
                <a:gd name="T18" fmla="*/ 21 w 21"/>
                <a:gd name="T19" fmla="*/ 0 h 31"/>
                <a:gd name="T20" fmla="*/ 21 w 21"/>
                <a:gd name="T21" fmla="*/ 19 h 31"/>
                <a:gd name="T22" fmla="*/ 20 w 21"/>
                <a:gd name="T23" fmla="*/ 26 h 31"/>
                <a:gd name="T24" fmla="*/ 17 w 21"/>
                <a:gd name="T25" fmla="*/ 29 h 31"/>
                <a:gd name="T26" fmla="*/ 11 w 21"/>
                <a:gd name="T27" fmla="*/ 31 h 31"/>
                <a:gd name="T28" fmla="*/ 5 w 21"/>
                <a:gd name="T29" fmla="*/ 29 h 31"/>
                <a:gd name="T30" fmla="*/ 1 w 21"/>
                <a:gd name="T31" fmla="*/ 26 h 31"/>
                <a:gd name="T32" fmla="*/ 0 w 21"/>
                <a:gd name="T33" fmla="*/ 19 h 31"/>
                <a:gd name="T34" fmla="*/ 0 w 21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" h="31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2"/>
                    <a:pt x="5" y="24"/>
                    <a:pt x="6" y="26"/>
                  </a:cubicBezTo>
                  <a:cubicBezTo>
                    <a:pt x="7" y="27"/>
                    <a:pt x="9" y="27"/>
                    <a:pt x="11" y="27"/>
                  </a:cubicBezTo>
                  <a:cubicBezTo>
                    <a:pt x="12" y="27"/>
                    <a:pt x="14" y="27"/>
                    <a:pt x="15" y="27"/>
                  </a:cubicBezTo>
                  <a:cubicBezTo>
                    <a:pt x="15" y="26"/>
                    <a:pt x="16" y="26"/>
                    <a:pt x="17" y="24"/>
                  </a:cubicBezTo>
                  <a:cubicBezTo>
                    <a:pt x="17" y="23"/>
                    <a:pt x="18" y="22"/>
                    <a:pt x="18" y="19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2"/>
                    <a:pt x="21" y="25"/>
                    <a:pt x="20" y="26"/>
                  </a:cubicBezTo>
                  <a:cubicBezTo>
                    <a:pt x="19" y="27"/>
                    <a:pt x="18" y="29"/>
                    <a:pt x="17" y="29"/>
                  </a:cubicBezTo>
                  <a:cubicBezTo>
                    <a:pt x="15" y="30"/>
                    <a:pt x="13" y="31"/>
                    <a:pt x="11" y="31"/>
                  </a:cubicBezTo>
                  <a:cubicBezTo>
                    <a:pt x="8" y="31"/>
                    <a:pt x="6" y="30"/>
                    <a:pt x="5" y="29"/>
                  </a:cubicBezTo>
                  <a:cubicBezTo>
                    <a:pt x="3" y="28"/>
                    <a:pt x="2" y="27"/>
                    <a:pt x="1" y="26"/>
                  </a:cubicBezTo>
                  <a:cubicBezTo>
                    <a:pt x="0" y="24"/>
                    <a:pt x="0" y="22"/>
                    <a:pt x="0" y="19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1">
              <a:extLst>
                <a:ext uri="{FF2B5EF4-FFF2-40B4-BE49-F238E27FC236}">
                  <a16:creationId xmlns:a16="http://schemas.microsoft.com/office/drawing/2014/main" xmlns="" id="{C4938C03-77D6-42F8-91FB-DB3E152C37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5814" y="6187007"/>
              <a:ext cx="32407" cy="42641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8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72">
              <a:extLst>
                <a:ext uri="{FF2B5EF4-FFF2-40B4-BE49-F238E27FC236}">
                  <a16:creationId xmlns:a16="http://schemas.microsoft.com/office/drawing/2014/main" xmlns="" id="{684E0B24-F075-4430-8675-2A707884D0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9308" y="6187007"/>
              <a:ext cx="6823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3">
              <a:extLst>
                <a:ext uri="{FF2B5EF4-FFF2-40B4-BE49-F238E27FC236}">
                  <a16:creationId xmlns:a16="http://schemas.microsoft.com/office/drawing/2014/main" xmlns="" id="{46A8073F-5F71-4D52-A21D-37CD4F09F1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2953" y="6187007"/>
              <a:ext cx="36672" cy="42641"/>
            </a:xfrm>
            <a:custGeom>
              <a:avLst/>
              <a:gdLst>
                <a:gd name="T0" fmla="*/ 18 w 43"/>
                <a:gd name="T1" fmla="*/ 50 h 50"/>
                <a:gd name="T2" fmla="*/ 0 w 43"/>
                <a:gd name="T3" fmla="*/ 0 h 50"/>
                <a:gd name="T4" fmla="*/ 7 w 43"/>
                <a:gd name="T5" fmla="*/ 0 h 50"/>
                <a:gd name="T6" fmla="*/ 22 w 43"/>
                <a:gd name="T7" fmla="*/ 40 h 50"/>
                <a:gd name="T8" fmla="*/ 36 w 43"/>
                <a:gd name="T9" fmla="*/ 0 h 50"/>
                <a:gd name="T10" fmla="*/ 43 w 43"/>
                <a:gd name="T11" fmla="*/ 0 h 50"/>
                <a:gd name="T12" fmla="*/ 25 w 43"/>
                <a:gd name="T13" fmla="*/ 50 h 50"/>
                <a:gd name="T14" fmla="*/ 18 w 43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0">
                  <a:moveTo>
                    <a:pt x="18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22" y="40"/>
                  </a:lnTo>
                  <a:lnTo>
                    <a:pt x="36" y="0"/>
                  </a:lnTo>
                  <a:lnTo>
                    <a:pt x="43" y="0"/>
                  </a:lnTo>
                  <a:lnTo>
                    <a:pt x="25" y="50"/>
                  </a:lnTo>
                  <a:lnTo>
                    <a:pt x="1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4">
              <a:extLst>
                <a:ext uri="{FF2B5EF4-FFF2-40B4-BE49-F238E27FC236}">
                  <a16:creationId xmlns:a16="http://schemas.microsoft.com/office/drawing/2014/main" xmlns="" id="{927D4474-41BF-4A35-ACE4-7B78548D05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6447" y="6187007"/>
              <a:ext cx="23879" cy="42641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5">
              <a:extLst>
                <a:ext uri="{FF2B5EF4-FFF2-40B4-BE49-F238E27FC236}">
                  <a16:creationId xmlns:a16="http://schemas.microsoft.com/office/drawing/2014/main" xmlns="" id="{AFB5B84C-62E6-4B03-9F19-BF1670C07F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08855" y="6187007"/>
              <a:ext cx="30702" cy="42641"/>
            </a:xfrm>
            <a:custGeom>
              <a:avLst/>
              <a:gdLst>
                <a:gd name="T0" fmla="*/ 0 w 22"/>
                <a:gd name="T1" fmla="*/ 30 h 30"/>
                <a:gd name="T2" fmla="*/ 0 w 22"/>
                <a:gd name="T3" fmla="*/ 0 h 30"/>
                <a:gd name="T4" fmla="*/ 9 w 22"/>
                <a:gd name="T5" fmla="*/ 0 h 30"/>
                <a:gd name="T6" fmla="*/ 16 w 22"/>
                <a:gd name="T7" fmla="*/ 2 h 30"/>
                <a:gd name="T8" fmla="*/ 18 w 22"/>
                <a:gd name="T9" fmla="*/ 7 h 30"/>
                <a:gd name="T10" fmla="*/ 17 w 22"/>
                <a:gd name="T11" fmla="*/ 11 h 30"/>
                <a:gd name="T12" fmla="*/ 15 w 22"/>
                <a:gd name="T13" fmla="*/ 14 h 30"/>
                <a:gd name="T14" fmla="*/ 12 w 22"/>
                <a:gd name="T15" fmla="*/ 16 h 30"/>
                <a:gd name="T16" fmla="*/ 22 w 22"/>
                <a:gd name="T17" fmla="*/ 30 h 30"/>
                <a:gd name="T18" fmla="*/ 16 w 22"/>
                <a:gd name="T19" fmla="*/ 30 h 30"/>
                <a:gd name="T20" fmla="*/ 8 w 22"/>
                <a:gd name="T21" fmla="*/ 17 h 30"/>
                <a:gd name="T22" fmla="*/ 4 w 22"/>
                <a:gd name="T23" fmla="*/ 17 h 30"/>
                <a:gd name="T24" fmla="*/ 4 w 22"/>
                <a:gd name="T25" fmla="*/ 30 h 30"/>
                <a:gd name="T26" fmla="*/ 0 w 22"/>
                <a:gd name="T27" fmla="*/ 30 h 30"/>
                <a:gd name="T28" fmla="*/ 4 w 22"/>
                <a:gd name="T29" fmla="*/ 14 h 30"/>
                <a:gd name="T30" fmla="*/ 5 w 22"/>
                <a:gd name="T31" fmla="*/ 14 h 30"/>
                <a:gd name="T32" fmla="*/ 12 w 22"/>
                <a:gd name="T33" fmla="*/ 12 h 30"/>
                <a:gd name="T34" fmla="*/ 13 w 22"/>
                <a:gd name="T35" fmla="*/ 8 h 30"/>
                <a:gd name="T36" fmla="*/ 13 w 22"/>
                <a:gd name="T37" fmla="*/ 5 h 30"/>
                <a:gd name="T38" fmla="*/ 11 w 22"/>
                <a:gd name="T39" fmla="*/ 4 h 30"/>
                <a:gd name="T40" fmla="*/ 7 w 22"/>
                <a:gd name="T41" fmla="*/ 3 h 30"/>
                <a:gd name="T42" fmla="*/ 4 w 22"/>
                <a:gd name="T43" fmla="*/ 3 h 30"/>
                <a:gd name="T44" fmla="*/ 4 w 22"/>
                <a:gd name="T45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6" y="2"/>
                  </a:cubicBezTo>
                  <a:cubicBezTo>
                    <a:pt x="17" y="4"/>
                    <a:pt x="18" y="5"/>
                    <a:pt x="18" y="7"/>
                  </a:cubicBezTo>
                  <a:cubicBezTo>
                    <a:pt x="18" y="9"/>
                    <a:pt x="17" y="10"/>
                    <a:pt x="17" y="11"/>
                  </a:cubicBezTo>
                  <a:cubicBezTo>
                    <a:pt x="16" y="12"/>
                    <a:pt x="16" y="13"/>
                    <a:pt x="15" y="14"/>
                  </a:cubicBezTo>
                  <a:cubicBezTo>
                    <a:pt x="14" y="15"/>
                    <a:pt x="13" y="15"/>
                    <a:pt x="12" y="16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8" y="14"/>
                    <a:pt x="11" y="13"/>
                    <a:pt x="12" y="12"/>
                  </a:cubicBezTo>
                  <a:cubicBezTo>
                    <a:pt x="13" y="11"/>
                    <a:pt x="13" y="9"/>
                    <a:pt x="13" y="8"/>
                  </a:cubicBezTo>
                  <a:cubicBezTo>
                    <a:pt x="13" y="7"/>
                    <a:pt x="13" y="6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8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6">
              <a:extLst>
                <a:ext uri="{FF2B5EF4-FFF2-40B4-BE49-F238E27FC236}">
                  <a16:creationId xmlns:a16="http://schemas.microsoft.com/office/drawing/2014/main" xmlns="" id="{37EDAA08-B797-4698-99EC-8D7D0641C8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3821" y="6186154"/>
              <a:ext cx="24732" cy="44347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77">
              <a:extLst>
                <a:ext uri="{FF2B5EF4-FFF2-40B4-BE49-F238E27FC236}">
                  <a16:creationId xmlns:a16="http://schemas.microsoft.com/office/drawing/2014/main" xmlns="" id="{8F9E6363-05E2-4A54-B862-2F09006C3E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7081" y="6187007"/>
              <a:ext cx="6823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8">
              <a:extLst>
                <a:ext uri="{FF2B5EF4-FFF2-40B4-BE49-F238E27FC236}">
                  <a16:creationId xmlns:a16="http://schemas.microsoft.com/office/drawing/2014/main" xmlns="" id="{D8529813-4D9D-4239-9FD4-2C99027328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9873" y="6187007"/>
              <a:ext cx="35819" cy="42641"/>
            </a:xfrm>
            <a:custGeom>
              <a:avLst/>
              <a:gdLst>
                <a:gd name="T0" fmla="*/ 18 w 42"/>
                <a:gd name="T1" fmla="*/ 50 h 50"/>
                <a:gd name="T2" fmla="*/ 18 w 42"/>
                <a:gd name="T3" fmla="*/ 5 h 50"/>
                <a:gd name="T4" fmla="*/ 0 w 42"/>
                <a:gd name="T5" fmla="*/ 5 h 50"/>
                <a:gd name="T6" fmla="*/ 0 w 42"/>
                <a:gd name="T7" fmla="*/ 0 h 50"/>
                <a:gd name="T8" fmla="*/ 42 w 42"/>
                <a:gd name="T9" fmla="*/ 0 h 50"/>
                <a:gd name="T10" fmla="*/ 42 w 42"/>
                <a:gd name="T11" fmla="*/ 5 h 50"/>
                <a:gd name="T12" fmla="*/ 24 w 42"/>
                <a:gd name="T13" fmla="*/ 5 h 50"/>
                <a:gd name="T14" fmla="*/ 24 w 42"/>
                <a:gd name="T15" fmla="*/ 50 h 50"/>
                <a:gd name="T16" fmla="*/ 18 w 42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2" y="0"/>
                  </a:lnTo>
                  <a:lnTo>
                    <a:pt x="42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9">
              <a:extLst>
                <a:ext uri="{FF2B5EF4-FFF2-40B4-BE49-F238E27FC236}">
                  <a16:creationId xmlns:a16="http://schemas.microsoft.com/office/drawing/2014/main" xmlns="" id="{38A23413-E2F3-4FAE-91EE-25FFE87FFA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7398" y="6187007"/>
              <a:ext cx="34966" cy="42641"/>
            </a:xfrm>
            <a:custGeom>
              <a:avLst/>
              <a:gdLst>
                <a:gd name="T0" fmla="*/ 16 w 41"/>
                <a:gd name="T1" fmla="*/ 50 h 50"/>
                <a:gd name="T2" fmla="*/ 16 w 41"/>
                <a:gd name="T3" fmla="*/ 28 h 50"/>
                <a:gd name="T4" fmla="*/ 0 w 41"/>
                <a:gd name="T5" fmla="*/ 0 h 50"/>
                <a:gd name="T6" fmla="*/ 8 w 41"/>
                <a:gd name="T7" fmla="*/ 0 h 50"/>
                <a:gd name="T8" fmla="*/ 21 w 41"/>
                <a:gd name="T9" fmla="*/ 23 h 50"/>
                <a:gd name="T10" fmla="*/ 34 w 41"/>
                <a:gd name="T11" fmla="*/ 0 h 50"/>
                <a:gd name="T12" fmla="*/ 41 w 41"/>
                <a:gd name="T13" fmla="*/ 0 h 50"/>
                <a:gd name="T14" fmla="*/ 23 w 41"/>
                <a:gd name="T15" fmla="*/ 28 h 50"/>
                <a:gd name="T16" fmla="*/ 23 w 41"/>
                <a:gd name="T17" fmla="*/ 50 h 50"/>
                <a:gd name="T18" fmla="*/ 16 w 41"/>
                <a:gd name="T1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0">
                  <a:moveTo>
                    <a:pt x="16" y="50"/>
                  </a:moveTo>
                  <a:lnTo>
                    <a:pt x="16" y="28"/>
                  </a:lnTo>
                  <a:lnTo>
                    <a:pt x="0" y="0"/>
                  </a:lnTo>
                  <a:lnTo>
                    <a:pt x="8" y="0"/>
                  </a:lnTo>
                  <a:lnTo>
                    <a:pt x="21" y="23"/>
                  </a:lnTo>
                  <a:lnTo>
                    <a:pt x="34" y="0"/>
                  </a:lnTo>
                  <a:lnTo>
                    <a:pt x="41" y="0"/>
                  </a:lnTo>
                  <a:lnTo>
                    <a:pt x="23" y="28"/>
                  </a:lnTo>
                  <a:lnTo>
                    <a:pt x="23" y="50"/>
                  </a:lnTo>
                  <a:lnTo>
                    <a:pt x="16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0">
              <a:extLst>
                <a:ext uri="{FF2B5EF4-FFF2-40B4-BE49-F238E27FC236}">
                  <a16:creationId xmlns:a16="http://schemas.microsoft.com/office/drawing/2014/main" xmlns="" id="{6561F509-1AE4-489F-8E16-E02AC9B316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6243" y="6186154"/>
              <a:ext cx="38377" cy="44347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1">
              <a:extLst>
                <a:ext uri="{FF2B5EF4-FFF2-40B4-BE49-F238E27FC236}">
                  <a16:creationId xmlns:a16="http://schemas.microsoft.com/office/drawing/2014/main" xmlns="" id="{0F2DB407-E137-424A-AA46-9F73C23696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6243" y="6186154"/>
              <a:ext cx="38377" cy="44347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2">
              <a:extLst>
                <a:ext uri="{FF2B5EF4-FFF2-40B4-BE49-F238E27FC236}">
                  <a16:creationId xmlns:a16="http://schemas.microsoft.com/office/drawing/2014/main" xmlns="" id="{3A8B4882-1979-46C4-AED1-B208D283DB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4854" y="6187007"/>
              <a:ext cx="22173" cy="42641"/>
            </a:xfrm>
            <a:custGeom>
              <a:avLst/>
              <a:gdLst>
                <a:gd name="T0" fmla="*/ 0 w 26"/>
                <a:gd name="T1" fmla="*/ 50 h 50"/>
                <a:gd name="T2" fmla="*/ 0 w 26"/>
                <a:gd name="T3" fmla="*/ 0 h 50"/>
                <a:gd name="T4" fmla="*/ 26 w 26"/>
                <a:gd name="T5" fmla="*/ 0 h 50"/>
                <a:gd name="T6" fmla="*/ 26 w 26"/>
                <a:gd name="T7" fmla="*/ 5 h 50"/>
                <a:gd name="T8" fmla="*/ 6 w 26"/>
                <a:gd name="T9" fmla="*/ 5 h 50"/>
                <a:gd name="T10" fmla="*/ 6 w 26"/>
                <a:gd name="T11" fmla="*/ 22 h 50"/>
                <a:gd name="T12" fmla="*/ 23 w 26"/>
                <a:gd name="T13" fmla="*/ 22 h 50"/>
                <a:gd name="T14" fmla="*/ 23 w 26"/>
                <a:gd name="T15" fmla="*/ 27 h 50"/>
                <a:gd name="T16" fmla="*/ 6 w 26"/>
                <a:gd name="T17" fmla="*/ 27 h 50"/>
                <a:gd name="T18" fmla="*/ 6 w 26"/>
                <a:gd name="T19" fmla="*/ 50 h 50"/>
                <a:gd name="T20" fmla="*/ 0 w 26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6" y="27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3">
              <a:extLst>
                <a:ext uri="{FF2B5EF4-FFF2-40B4-BE49-F238E27FC236}">
                  <a16:creationId xmlns:a16="http://schemas.microsoft.com/office/drawing/2014/main" xmlns="" id="{DEFB4AAD-04DF-4967-93D7-49A183F200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85171" y="6187007"/>
              <a:ext cx="24732" cy="42641"/>
            </a:xfrm>
            <a:custGeom>
              <a:avLst/>
              <a:gdLst>
                <a:gd name="T0" fmla="*/ 0 w 18"/>
                <a:gd name="T1" fmla="*/ 30 h 30"/>
                <a:gd name="T2" fmla="*/ 0 w 18"/>
                <a:gd name="T3" fmla="*/ 0 h 30"/>
                <a:gd name="T4" fmla="*/ 8 w 18"/>
                <a:gd name="T5" fmla="*/ 0 h 30"/>
                <a:gd name="T6" fmla="*/ 14 w 18"/>
                <a:gd name="T7" fmla="*/ 1 h 30"/>
                <a:gd name="T8" fmla="*/ 17 w 18"/>
                <a:gd name="T9" fmla="*/ 3 h 30"/>
                <a:gd name="T10" fmla="*/ 18 w 18"/>
                <a:gd name="T11" fmla="*/ 8 h 30"/>
                <a:gd name="T12" fmla="*/ 17 w 18"/>
                <a:gd name="T13" fmla="*/ 13 h 30"/>
                <a:gd name="T14" fmla="*/ 12 w 18"/>
                <a:gd name="T15" fmla="*/ 17 h 30"/>
                <a:gd name="T16" fmla="*/ 6 w 18"/>
                <a:gd name="T17" fmla="*/ 18 h 30"/>
                <a:gd name="T18" fmla="*/ 4 w 18"/>
                <a:gd name="T19" fmla="*/ 18 h 30"/>
                <a:gd name="T20" fmla="*/ 4 w 18"/>
                <a:gd name="T21" fmla="*/ 30 h 30"/>
                <a:gd name="T22" fmla="*/ 0 w 18"/>
                <a:gd name="T23" fmla="*/ 30 h 30"/>
                <a:gd name="T24" fmla="*/ 4 w 18"/>
                <a:gd name="T25" fmla="*/ 15 h 30"/>
                <a:gd name="T26" fmla="*/ 6 w 18"/>
                <a:gd name="T27" fmla="*/ 15 h 30"/>
                <a:gd name="T28" fmla="*/ 12 w 18"/>
                <a:gd name="T29" fmla="*/ 13 h 30"/>
                <a:gd name="T30" fmla="*/ 13 w 18"/>
                <a:gd name="T31" fmla="*/ 8 h 30"/>
                <a:gd name="T32" fmla="*/ 13 w 18"/>
                <a:gd name="T33" fmla="*/ 6 h 30"/>
                <a:gd name="T34" fmla="*/ 11 w 18"/>
                <a:gd name="T35" fmla="*/ 4 h 30"/>
                <a:gd name="T36" fmla="*/ 7 w 18"/>
                <a:gd name="T37" fmla="*/ 3 h 30"/>
                <a:gd name="T38" fmla="*/ 4 w 18"/>
                <a:gd name="T39" fmla="*/ 3 h 30"/>
                <a:gd name="T40" fmla="*/ 4 w 18"/>
                <a:gd name="T4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5" y="1"/>
                    <a:pt x="16" y="2"/>
                    <a:pt x="17" y="3"/>
                  </a:cubicBezTo>
                  <a:cubicBezTo>
                    <a:pt x="18" y="5"/>
                    <a:pt x="18" y="6"/>
                    <a:pt x="18" y="8"/>
                  </a:cubicBezTo>
                  <a:cubicBezTo>
                    <a:pt x="18" y="10"/>
                    <a:pt x="17" y="12"/>
                    <a:pt x="17" y="13"/>
                  </a:cubicBezTo>
                  <a:cubicBezTo>
                    <a:pt x="16" y="15"/>
                    <a:pt x="14" y="16"/>
                    <a:pt x="12" y="17"/>
                  </a:cubicBezTo>
                  <a:cubicBezTo>
                    <a:pt x="10" y="18"/>
                    <a:pt x="8" y="18"/>
                    <a:pt x="6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5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9" y="15"/>
                    <a:pt x="10" y="14"/>
                    <a:pt x="12" y="13"/>
                  </a:cubicBezTo>
                  <a:cubicBezTo>
                    <a:pt x="13" y="12"/>
                    <a:pt x="13" y="10"/>
                    <a:pt x="13" y="8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9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4">
              <a:extLst>
                <a:ext uri="{FF2B5EF4-FFF2-40B4-BE49-F238E27FC236}">
                  <a16:creationId xmlns:a16="http://schemas.microsoft.com/office/drawing/2014/main" xmlns="" id="{9669772E-440D-4683-90BD-4501396886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15872" y="6186154"/>
              <a:ext cx="39230" cy="44347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5">
              <a:extLst>
                <a:ext uri="{FF2B5EF4-FFF2-40B4-BE49-F238E27FC236}">
                  <a16:creationId xmlns:a16="http://schemas.microsoft.com/office/drawing/2014/main" xmlns="" id="{FBB42C4E-33F2-4B43-808F-A4F01EF509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15872" y="6186154"/>
              <a:ext cx="39230" cy="44347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86">
              <a:extLst>
                <a:ext uri="{FF2B5EF4-FFF2-40B4-BE49-F238E27FC236}">
                  <a16:creationId xmlns:a16="http://schemas.microsoft.com/office/drawing/2014/main" xmlns="" id="{56D2BE84-C229-4BEC-BEB0-FFDF1AF6C30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3631" y="6187007"/>
              <a:ext cx="24732" cy="42641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6 w 29"/>
                <a:gd name="T5" fmla="*/ 0 h 50"/>
                <a:gd name="T6" fmla="*/ 6 w 29"/>
                <a:gd name="T7" fmla="*/ 45 h 50"/>
                <a:gd name="T8" fmla="*/ 29 w 29"/>
                <a:gd name="T9" fmla="*/ 45 h 50"/>
                <a:gd name="T10" fmla="*/ 29 w 29"/>
                <a:gd name="T11" fmla="*/ 50 h 50"/>
                <a:gd name="T12" fmla="*/ 0 w 29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87">
              <a:extLst>
                <a:ext uri="{FF2B5EF4-FFF2-40B4-BE49-F238E27FC236}">
                  <a16:creationId xmlns:a16="http://schemas.microsoft.com/office/drawing/2014/main" xmlns="" id="{ECBC5C2A-A8C6-4C13-AB7D-46380924E0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5185" y="6187007"/>
              <a:ext cx="5970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88">
              <a:extLst>
                <a:ext uri="{FF2B5EF4-FFF2-40B4-BE49-F238E27FC236}">
                  <a16:creationId xmlns:a16="http://schemas.microsoft.com/office/drawing/2014/main" xmlns="" id="{1E690680-A3D1-4D9B-9444-5ED6807E009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7978" y="6187007"/>
              <a:ext cx="34966" cy="42641"/>
            </a:xfrm>
            <a:custGeom>
              <a:avLst/>
              <a:gdLst>
                <a:gd name="T0" fmla="*/ 18 w 41"/>
                <a:gd name="T1" fmla="*/ 50 h 50"/>
                <a:gd name="T2" fmla="*/ 18 w 41"/>
                <a:gd name="T3" fmla="*/ 5 h 50"/>
                <a:gd name="T4" fmla="*/ 0 w 41"/>
                <a:gd name="T5" fmla="*/ 5 h 50"/>
                <a:gd name="T6" fmla="*/ 0 w 41"/>
                <a:gd name="T7" fmla="*/ 0 h 50"/>
                <a:gd name="T8" fmla="*/ 41 w 41"/>
                <a:gd name="T9" fmla="*/ 0 h 50"/>
                <a:gd name="T10" fmla="*/ 41 w 41"/>
                <a:gd name="T11" fmla="*/ 5 h 50"/>
                <a:gd name="T12" fmla="*/ 24 w 41"/>
                <a:gd name="T13" fmla="*/ 5 h 50"/>
                <a:gd name="T14" fmla="*/ 24 w 41"/>
                <a:gd name="T15" fmla="*/ 50 h 50"/>
                <a:gd name="T16" fmla="*/ 18 w 41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89">
              <a:extLst>
                <a:ext uri="{FF2B5EF4-FFF2-40B4-BE49-F238E27FC236}">
                  <a16:creationId xmlns:a16="http://schemas.microsoft.com/office/drawing/2014/main" xmlns="" id="{E2AEF4A1-6072-40CD-BC37-742BCFE73A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9766" y="6187007"/>
              <a:ext cx="5970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0">
              <a:extLst>
                <a:ext uri="{FF2B5EF4-FFF2-40B4-BE49-F238E27FC236}">
                  <a16:creationId xmlns:a16="http://schemas.microsoft.com/office/drawing/2014/main" xmlns="" id="{990CDB08-BD32-4861-81E3-7EB01FF0C5F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5117" y="6186154"/>
              <a:ext cx="33260" cy="44347"/>
            </a:xfrm>
            <a:custGeom>
              <a:avLst/>
              <a:gdLst>
                <a:gd name="T0" fmla="*/ 24 w 24"/>
                <a:gd name="T1" fmla="*/ 29 h 32"/>
                <a:gd name="T2" fmla="*/ 21 w 24"/>
                <a:gd name="T3" fmla="*/ 31 h 32"/>
                <a:gd name="T4" fmla="*/ 18 w 24"/>
                <a:gd name="T5" fmla="*/ 31 h 32"/>
                <a:gd name="T6" fmla="*/ 15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4 w 24"/>
                <a:gd name="T13" fmla="*/ 5 h 32"/>
                <a:gd name="T14" fmla="*/ 15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8 w 24"/>
                <a:gd name="T21" fmla="*/ 4 h 32"/>
                <a:gd name="T22" fmla="*/ 15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1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2" y="30"/>
                    <a:pt x="21" y="31"/>
                  </a:cubicBezTo>
                  <a:cubicBezTo>
                    <a:pt x="20" y="31"/>
                    <a:pt x="19" y="31"/>
                    <a:pt x="18" y="31"/>
                  </a:cubicBezTo>
                  <a:cubicBezTo>
                    <a:pt x="17" y="32"/>
                    <a:pt x="16" y="32"/>
                    <a:pt x="15" y="32"/>
                  </a:cubicBezTo>
                  <a:cubicBezTo>
                    <a:pt x="9" y="32"/>
                    <a:pt x="6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4" y="5"/>
                  </a:cubicBezTo>
                  <a:cubicBezTo>
                    <a:pt x="6" y="2"/>
                    <a:pt x="10" y="0"/>
                    <a:pt x="15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8" y="4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2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9" y="28"/>
                    <a:pt x="20" y="28"/>
                    <a:pt x="21" y="27"/>
                  </a:cubicBezTo>
                  <a:cubicBezTo>
                    <a:pt x="22" y="27"/>
                    <a:pt x="23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1">
              <a:extLst>
                <a:ext uri="{FF2B5EF4-FFF2-40B4-BE49-F238E27FC236}">
                  <a16:creationId xmlns:a16="http://schemas.microsoft.com/office/drawing/2014/main" xmlns="" id="{F8C91449-968F-417C-BD57-FC61CA77CD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02641" y="6187007"/>
              <a:ext cx="39230" cy="42641"/>
            </a:xfrm>
            <a:custGeom>
              <a:avLst/>
              <a:gdLst>
                <a:gd name="T0" fmla="*/ 0 w 46"/>
                <a:gd name="T1" fmla="*/ 50 h 50"/>
                <a:gd name="T2" fmla="*/ 20 w 46"/>
                <a:gd name="T3" fmla="*/ 0 h 50"/>
                <a:gd name="T4" fmla="*/ 26 w 46"/>
                <a:gd name="T5" fmla="*/ 0 h 50"/>
                <a:gd name="T6" fmla="*/ 46 w 46"/>
                <a:gd name="T7" fmla="*/ 50 h 50"/>
                <a:gd name="T8" fmla="*/ 39 w 46"/>
                <a:gd name="T9" fmla="*/ 50 h 50"/>
                <a:gd name="T10" fmla="*/ 33 w 46"/>
                <a:gd name="T11" fmla="*/ 37 h 50"/>
                <a:gd name="T12" fmla="*/ 13 w 46"/>
                <a:gd name="T13" fmla="*/ 37 h 50"/>
                <a:gd name="T14" fmla="*/ 7 w 46"/>
                <a:gd name="T15" fmla="*/ 50 h 50"/>
                <a:gd name="T16" fmla="*/ 0 w 46"/>
                <a:gd name="T17" fmla="*/ 50 h 50"/>
                <a:gd name="T18" fmla="*/ 0 w 46"/>
                <a:gd name="T19" fmla="*/ 50 h 50"/>
                <a:gd name="T20" fmla="*/ 15 w 46"/>
                <a:gd name="T21" fmla="*/ 30 h 50"/>
                <a:gd name="T22" fmla="*/ 31 w 46"/>
                <a:gd name="T23" fmla="*/ 30 h 50"/>
                <a:gd name="T24" fmla="*/ 23 w 46"/>
                <a:gd name="T25" fmla="*/ 10 h 50"/>
                <a:gd name="T26" fmla="*/ 15 w 46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6" y="50"/>
                  </a:lnTo>
                  <a:lnTo>
                    <a:pt x="39" y="50"/>
                  </a:lnTo>
                  <a:lnTo>
                    <a:pt x="33" y="37"/>
                  </a:lnTo>
                  <a:lnTo>
                    <a:pt x="13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5" y="30"/>
                  </a:moveTo>
                  <a:lnTo>
                    <a:pt x="31" y="30"/>
                  </a:lnTo>
                  <a:lnTo>
                    <a:pt x="23" y="10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2">
              <a:extLst>
                <a:ext uri="{FF2B5EF4-FFF2-40B4-BE49-F238E27FC236}">
                  <a16:creationId xmlns:a16="http://schemas.microsoft.com/office/drawing/2014/main" xmlns="" id="{188B45CC-9A8B-4287-BE2B-DDFE880518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8694" y="6187007"/>
              <a:ext cx="25585" cy="42641"/>
            </a:xfrm>
            <a:custGeom>
              <a:avLst/>
              <a:gdLst>
                <a:gd name="T0" fmla="*/ 0 w 30"/>
                <a:gd name="T1" fmla="*/ 50 h 50"/>
                <a:gd name="T2" fmla="*/ 0 w 30"/>
                <a:gd name="T3" fmla="*/ 0 h 50"/>
                <a:gd name="T4" fmla="*/ 7 w 30"/>
                <a:gd name="T5" fmla="*/ 0 h 50"/>
                <a:gd name="T6" fmla="*/ 7 w 30"/>
                <a:gd name="T7" fmla="*/ 45 h 50"/>
                <a:gd name="T8" fmla="*/ 30 w 30"/>
                <a:gd name="T9" fmla="*/ 45 h 50"/>
                <a:gd name="T10" fmla="*/ 30 w 30"/>
                <a:gd name="T11" fmla="*/ 50 h 50"/>
                <a:gd name="T12" fmla="*/ 0 w 30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30" y="45"/>
                  </a:lnTo>
                  <a:lnTo>
                    <a:pt x="30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3">
              <a:extLst>
                <a:ext uri="{FF2B5EF4-FFF2-40B4-BE49-F238E27FC236}">
                  <a16:creationId xmlns:a16="http://schemas.microsoft.com/office/drawing/2014/main" xmlns="" id="{80B52B5F-6B90-4BB5-904D-6EA7786A7F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7305" y="6186154"/>
              <a:ext cx="25585" cy="44347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4">
              <a:extLst>
                <a:ext uri="{FF2B5EF4-FFF2-40B4-BE49-F238E27FC236}">
                  <a16:creationId xmlns:a16="http://schemas.microsoft.com/office/drawing/2014/main" xmlns="" id="{73BBF4EE-68D0-4B01-9155-6BF0F41794D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7305" y="6186154"/>
              <a:ext cx="25585" cy="44347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95">
              <a:extLst>
                <a:ext uri="{FF2B5EF4-FFF2-40B4-BE49-F238E27FC236}">
                  <a16:creationId xmlns:a16="http://schemas.microsoft.com/office/drawing/2014/main" xmlns="" id="{4885EBFE-836C-4985-AC4E-591A15A46F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9712" y="6186154"/>
              <a:ext cx="33260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96">
              <a:extLst>
                <a:ext uri="{FF2B5EF4-FFF2-40B4-BE49-F238E27FC236}">
                  <a16:creationId xmlns:a16="http://schemas.microsoft.com/office/drawing/2014/main" xmlns="" id="{1E8E3126-BE15-485B-8130-BE15B2AF90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9712" y="6186154"/>
              <a:ext cx="33260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Rectangle 97">
              <a:extLst>
                <a:ext uri="{FF2B5EF4-FFF2-40B4-BE49-F238E27FC236}">
                  <a16:creationId xmlns:a16="http://schemas.microsoft.com/office/drawing/2014/main" xmlns="" id="{251D1A36-E5AE-4447-91BB-F5D09609F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3207" y="6187007"/>
              <a:ext cx="5117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98">
              <a:extLst>
                <a:ext uri="{FF2B5EF4-FFF2-40B4-BE49-F238E27FC236}">
                  <a16:creationId xmlns:a16="http://schemas.microsoft.com/office/drawing/2014/main" xmlns="" id="{54E13D8B-30F9-4DD0-8AF6-CCBC2959237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0263" y="6187007"/>
              <a:ext cx="24732" cy="42641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27 w 29"/>
                <a:gd name="T5" fmla="*/ 0 h 50"/>
                <a:gd name="T6" fmla="*/ 27 w 29"/>
                <a:gd name="T7" fmla="*/ 5 h 50"/>
                <a:gd name="T8" fmla="*/ 6 w 29"/>
                <a:gd name="T9" fmla="*/ 5 h 50"/>
                <a:gd name="T10" fmla="*/ 6 w 29"/>
                <a:gd name="T11" fmla="*/ 22 h 50"/>
                <a:gd name="T12" fmla="*/ 24 w 29"/>
                <a:gd name="T13" fmla="*/ 22 h 50"/>
                <a:gd name="T14" fmla="*/ 24 w 29"/>
                <a:gd name="T15" fmla="*/ 27 h 50"/>
                <a:gd name="T16" fmla="*/ 6 w 29"/>
                <a:gd name="T17" fmla="*/ 27 h 50"/>
                <a:gd name="T18" fmla="*/ 6 w 29"/>
                <a:gd name="T19" fmla="*/ 45 h 50"/>
                <a:gd name="T20" fmla="*/ 29 w 29"/>
                <a:gd name="T21" fmla="*/ 45 h 50"/>
                <a:gd name="T22" fmla="*/ 29 w 29"/>
                <a:gd name="T23" fmla="*/ 50 h 50"/>
                <a:gd name="T24" fmla="*/ 0 w 29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27" y="0"/>
                  </a:lnTo>
                  <a:lnTo>
                    <a:pt x="27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4" y="22"/>
                  </a:lnTo>
                  <a:lnTo>
                    <a:pt x="24" y="27"/>
                  </a:lnTo>
                  <a:lnTo>
                    <a:pt x="6" y="27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99">
              <a:extLst>
                <a:ext uri="{FF2B5EF4-FFF2-40B4-BE49-F238E27FC236}">
                  <a16:creationId xmlns:a16="http://schemas.microsoft.com/office/drawing/2014/main" xmlns="" id="{8F851BD9-D568-43F3-B551-24A5FA400E0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1818" y="6187007"/>
              <a:ext cx="32407" cy="42641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7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0">
              <a:extLst>
                <a:ext uri="{FF2B5EF4-FFF2-40B4-BE49-F238E27FC236}">
                  <a16:creationId xmlns:a16="http://schemas.microsoft.com/office/drawing/2014/main" xmlns="" id="{E6D068EE-0CC4-449D-B449-93F8D8914A9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3606" y="6186154"/>
              <a:ext cx="34113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1">
              <a:extLst>
                <a:ext uri="{FF2B5EF4-FFF2-40B4-BE49-F238E27FC236}">
                  <a16:creationId xmlns:a16="http://schemas.microsoft.com/office/drawing/2014/main" xmlns="" id="{88E68323-F627-45E8-992D-31C48CE74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3606" y="6186154"/>
              <a:ext cx="34113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2">
              <a:extLst>
                <a:ext uri="{FF2B5EF4-FFF2-40B4-BE49-F238E27FC236}">
                  <a16:creationId xmlns:a16="http://schemas.microsoft.com/office/drawing/2014/main" xmlns="" id="{862C8254-19E2-4098-AA97-D5AC664D79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7100" y="6187007"/>
              <a:ext cx="23879" cy="42641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03">
              <a:extLst>
                <a:ext uri="{FF2B5EF4-FFF2-40B4-BE49-F238E27FC236}">
                  <a16:creationId xmlns:a16="http://schemas.microsoft.com/office/drawing/2014/main" xmlns="" id="{32476675-8DED-48E6-B356-DBF677C1D2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53153" y="6187007"/>
              <a:ext cx="37524" cy="42641"/>
            </a:xfrm>
            <a:custGeom>
              <a:avLst/>
              <a:gdLst>
                <a:gd name="T0" fmla="*/ 0 w 44"/>
                <a:gd name="T1" fmla="*/ 50 h 50"/>
                <a:gd name="T2" fmla="*/ 20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8 w 44"/>
                <a:gd name="T9" fmla="*/ 50 h 50"/>
                <a:gd name="T10" fmla="*/ 33 w 44"/>
                <a:gd name="T11" fmla="*/ 37 h 50"/>
                <a:gd name="T12" fmla="*/ 11 w 44"/>
                <a:gd name="T13" fmla="*/ 37 h 50"/>
                <a:gd name="T14" fmla="*/ 7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8" y="50"/>
                  </a:lnTo>
                  <a:lnTo>
                    <a:pt x="33" y="37"/>
                  </a:lnTo>
                  <a:lnTo>
                    <a:pt x="11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4">
              <a:extLst>
                <a:ext uri="{FF2B5EF4-FFF2-40B4-BE49-F238E27FC236}">
                  <a16:creationId xmlns:a16="http://schemas.microsoft.com/office/drawing/2014/main" xmlns="" id="{420AB900-D971-4227-BC31-BD022A37E8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7500" y="6187007"/>
              <a:ext cx="32407" cy="42641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9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05">
              <a:extLst>
                <a:ext uri="{FF2B5EF4-FFF2-40B4-BE49-F238E27FC236}">
                  <a16:creationId xmlns:a16="http://schemas.microsoft.com/office/drawing/2014/main" xmlns="" id="{CB1DF132-A609-4D87-8B2A-E085416E83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42700" y="6187007"/>
              <a:ext cx="33260" cy="42641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06">
              <a:extLst>
                <a:ext uri="{FF2B5EF4-FFF2-40B4-BE49-F238E27FC236}">
                  <a16:creationId xmlns:a16="http://schemas.microsoft.com/office/drawing/2014/main" xmlns="" id="{3304B5C9-C024-4B01-81CE-9CC60E6A4B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42700" y="6187007"/>
              <a:ext cx="33260" cy="42641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07">
              <a:extLst>
                <a:ext uri="{FF2B5EF4-FFF2-40B4-BE49-F238E27FC236}">
                  <a16:creationId xmlns:a16="http://schemas.microsoft.com/office/drawing/2014/main" xmlns="" id="{8C6B8071-27CB-470D-971B-14524BAB6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4956" y="6187007"/>
              <a:ext cx="23879" cy="42641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7 w 28"/>
                <a:gd name="T5" fmla="*/ 0 h 50"/>
                <a:gd name="T6" fmla="*/ 7 w 28"/>
                <a:gd name="T7" fmla="*/ 45 h 50"/>
                <a:gd name="T8" fmla="*/ 28 w 28"/>
                <a:gd name="T9" fmla="*/ 45 h 50"/>
                <a:gd name="T10" fmla="*/ 28 w 28"/>
                <a:gd name="T11" fmla="*/ 50 h 50"/>
                <a:gd name="T12" fmla="*/ 0 w 28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08">
              <a:extLst>
                <a:ext uri="{FF2B5EF4-FFF2-40B4-BE49-F238E27FC236}">
                  <a16:creationId xmlns:a16="http://schemas.microsoft.com/office/drawing/2014/main" xmlns="" id="{DCD6F218-9BFB-4491-8D11-85F34417FE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32246" y="6187007"/>
              <a:ext cx="38377" cy="42641"/>
            </a:xfrm>
            <a:custGeom>
              <a:avLst/>
              <a:gdLst>
                <a:gd name="T0" fmla="*/ 0 w 45"/>
                <a:gd name="T1" fmla="*/ 50 h 50"/>
                <a:gd name="T2" fmla="*/ 19 w 45"/>
                <a:gd name="T3" fmla="*/ 0 h 50"/>
                <a:gd name="T4" fmla="*/ 26 w 45"/>
                <a:gd name="T5" fmla="*/ 0 h 50"/>
                <a:gd name="T6" fmla="*/ 45 w 45"/>
                <a:gd name="T7" fmla="*/ 50 h 50"/>
                <a:gd name="T8" fmla="*/ 37 w 45"/>
                <a:gd name="T9" fmla="*/ 50 h 50"/>
                <a:gd name="T10" fmla="*/ 32 w 45"/>
                <a:gd name="T11" fmla="*/ 37 h 50"/>
                <a:gd name="T12" fmla="*/ 11 w 45"/>
                <a:gd name="T13" fmla="*/ 37 h 50"/>
                <a:gd name="T14" fmla="*/ 6 w 45"/>
                <a:gd name="T15" fmla="*/ 50 h 50"/>
                <a:gd name="T16" fmla="*/ 0 w 45"/>
                <a:gd name="T17" fmla="*/ 50 h 50"/>
                <a:gd name="T18" fmla="*/ 0 w 45"/>
                <a:gd name="T19" fmla="*/ 50 h 50"/>
                <a:gd name="T20" fmla="*/ 13 w 45"/>
                <a:gd name="T21" fmla="*/ 30 h 50"/>
                <a:gd name="T22" fmla="*/ 31 w 45"/>
                <a:gd name="T23" fmla="*/ 30 h 50"/>
                <a:gd name="T24" fmla="*/ 22 w 45"/>
                <a:gd name="T25" fmla="*/ 10 h 50"/>
                <a:gd name="T26" fmla="*/ 13 w 45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5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31" y="30"/>
                  </a:lnTo>
                  <a:lnTo>
                    <a:pt x="22" y="10"/>
                  </a:lnTo>
                  <a:lnTo>
                    <a:pt x="1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09">
              <a:extLst>
                <a:ext uri="{FF2B5EF4-FFF2-40B4-BE49-F238E27FC236}">
                  <a16:creationId xmlns:a16="http://schemas.microsoft.com/office/drawing/2014/main" xmlns="" id="{21C058A0-C28D-45F1-8C92-34424C13D70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2329" y="6187007"/>
              <a:ext cx="48611" cy="42641"/>
            </a:xfrm>
            <a:custGeom>
              <a:avLst/>
              <a:gdLst>
                <a:gd name="T0" fmla="*/ 13 w 57"/>
                <a:gd name="T1" fmla="*/ 50 h 50"/>
                <a:gd name="T2" fmla="*/ 0 w 57"/>
                <a:gd name="T3" fmla="*/ 0 h 50"/>
                <a:gd name="T4" fmla="*/ 7 w 57"/>
                <a:gd name="T5" fmla="*/ 0 h 50"/>
                <a:gd name="T6" fmla="*/ 16 w 57"/>
                <a:gd name="T7" fmla="*/ 40 h 50"/>
                <a:gd name="T8" fmla="*/ 26 w 57"/>
                <a:gd name="T9" fmla="*/ 0 h 50"/>
                <a:gd name="T10" fmla="*/ 33 w 57"/>
                <a:gd name="T11" fmla="*/ 0 h 50"/>
                <a:gd name="T12" fmla="*/ 41 w 57"/>
                <a:gd name="T13" fmla="*/ 38 h 50"/>
                <a:gd name="T14" fmla="*/ 52 w 57"/>
                <a:gd name="T15" fmla="*/ 0 h 50"/>
                <a:gd name="T16" fmla="*/ 57 w 57"/>
                <a:gd name="T17" fmla="*/ 0 h 50"/>
                <a:gd name="T18" fmla="*/ 44 w 57"/>
                <a:gd name="T19" fmla="*/ 50 h 50"/>
                <a:gd name="T20" fmla="*/ 36 w 57"/>
                <a:gd name="T21" fmla="*/ 50 h 50"/>
                <a:gd name="T22" fmla="*/ 28 w 57"/>
                <a:gd name="T23" fmla="*/ 12 h 50"/>
                <a:gd name="T24" fmla="*/ 20 w 57"/>
                <a:gd name="T25" fmla="*/ 50 h 50"/>
                <a:gd name="T26" fmla="*/ 13 w 57"/>
                <a:gd name="T2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50">
                  <a:moveTo>
                    <a:pt x="13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6" y="40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41" y="38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44" y="50"/>
                  </a:lnTo>
                  <a:lnTo>
                    <a:pt x="36" y="50"/>
                  </a:lnTo>
                  <a:lnTo>
                    <a:pt x="28" y="12"/>
                  </a:lnTo>
                  <a:lnTo>
                    <a:pt x="20" y="50"/>
                  </a:lnTo>
                  <a:lnTo>
                    <a:pt x="13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5" name="组合 344">
            <a:extLst>
              <a:ext uri="{FF2B5EF4-FFF2-40B4-BE49-F238E27FC236}">
                <a16:creationId xmlns:a16="http://schemas.microsoft.com/office/drawing/2014/main" xmlns="" id="{0801DA20-0F0A-4D08-8637-634714302E90}"/>
              </a:ext>
            </a:extLst>
          </p:cNvPr>
          <p:cNvGrpSpPr/>
          <p:nvPr/>
        </p:nvGrpSpPr>
        <p:grpSpPr>
          <a:xfrm>
            <a:off x="6521450" y="164193"/>
            <a:ext cx="5670550" cy="1377950"/>
            <a:chOff x="6121400" y="190500"/>
            <a:chExt cx="6731000" cy="1377950"/>
          </a:xfrm>
        </p:grpSpPr>
        <p:cxnSp>
          <p:nvCxnSpPr>
            <p:cNvPr id="346" name="直接连接符 345">
              <a:extLst>
                <a:ext uri="{FF2B5EF4-FFF2-40B4-BE49-F238E27FC236}">
                  <a16:creationId xmlns:a16="http://schemas.microsoft.com/office/drawing/2014/main" xmlns="" id="{29248FD5-6CE9-4A7D-9B12-AE5F5B0EA253}"/>
                </a:ext>
              </a:extLst>
            </p:cNvPr>
            <p:cNvCxnSpPr/>
            <p:nvPr/>
          </p:nvCxnSpPr>
          <p:spPr>
            <a:xfrm>
              <a:off x="6121400" y="19050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7" name="直接连接符 346">
              <a:extLst>
                <a:ext uri="{FF2B5EF4-FFF2-40B4-BE49-F238E27FC236}">
                  <a16:creationId xmlns:a16="http://schemas.microsoft.com/office/drawing/2014/main" xmlns="" id="{0FFA3F40-16B5-4DBA-A40F-ECB7A16421F8}"/>
                </a:ext>
              </a:extLst>
            </p:cNvPr>
            <p:cNvCxnSpPr/>
            <p:nvPr/>
          </p:nvCxnSpPr>
          <p:spPr>
            <a:xfrm>
              <a:off x="6121400" y="38735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8" name="直接连接符 347">
              <a:extLst>
                <a:ext uri="{FF2B5EF4-FFF2-40B4-BE49-F238E27FC236}">
                  <a16:creationId xmlns:a16="http://schemas.microsoft.com/office/drawing/2014/main" xmlns="" id="{30056BBA-6AF7-4D0E-9FB8-9655523E1438}"/>
                </a:ext>
              </a:extLst>
            </p:cNvPr>
            <p:cNvCxnSpPr/>
            <p:nvPr/>
          </p:nvCxnSpPr>
          <p:spPr>
            <a:xfrm>
              <a:off x="6121400" y="58420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9" name="直接连接符 348">
              <a:extLst>
                <a:ext uri="{FF2B5EF4-FFF2-40B4-BE49-F238E27FC236}">
                  <a16:creationId xmlns:a16="http://schemas.microsoft.com/office/drawing/2014/main" xmlns="" id="{7F21E6B7-85DB-4FCF-A1D1-8596746A6C70}"/>
                </a:ext>
              </a:extLst>
            </p:cNvPr>
            <p:cNvCxnSpPr/>
            <p:nvPr/>
          </p:nvCxnSpPr>
          <p:spPr>
            <a:xfrm>
              <a:off x="6121400" y="78105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0" name="直接连接符 349">
              <a:extLst>
                <a:ext uri="{FF2B5EF4-FFF2-40B4-BE49-F238E27FC236}">
                  <a16:creationId xmlns:a16="http://schemas.microsoft.com/office/drawing/2014/main" xmlns="" id="{28352739-E2AA-4848-B202-56D878EBB8DF}"/>
                </a:ext>
              </a:extLst>
            </p:cNvPr>
            <p:cNvCxnSpPr/>
            <p:nvPr/>
          </p:nvCxnSpPr>
          <p:spPr>
            <a:xfrm>
              <a:off x="6121400" y="97790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1" name="直接连接符 350">
              <a:extLst>
                <a:ext uri="{FF2B5EF4-FFF2-40B4-BE49-F238E27FC236}">
                  <a16:creationId xmlns:a16="http://schemas.microsoft.com/office/drawing/2014/main" xmlns="" id="{ABA7A0DB-372A-419D-8B65-423FB17C891F}"/>
                </a:ext>
              </a:extLst>
            </p:cNvPr>
            <p:cNvCxnSpPr/>
            <p:nvPr/>
          </p:nvCxnSpPr>
          <p:spPr>
            <a:xfrm>
              <a:off x="6121400" y="117475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2" name="直接连接符 351">
              <a:extLst>
                <a:ext uri="{FF2B5EF4-FFF2-40B4-BE49-F238E27FC236}">
                  <a16:creationId xmlns:a16="http://schemas.microsoft.com/office/drawing/2014/main" xmlns="" id="{848754F0-D7C4-45A0-802D-D90FA82D66A4}"/>
                </a:ext>
              </a:extLst>
            </p:cNvPr>
            <p:cNvCxnSpPr/>
            <p:nvPr/>
          </p:nvCxnSpPr>
          <p:spPr>
            <a:xfrm>
              <a:off x="6121400" y="137160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3" name="直接连接符 352">
              <a:extLst>
                <a:ext uri="{FF2B5EF4-FFF2-40B4-BE49-F238E27FC236}">
                  <a16:creationId xmlns:a16="http://schemas.microsoft.com/office/drawing/2014/main" xmlns="" id="{F1A8FC76-24B8-42CF-B215-B668E464E61D}"/>
                </a:ext>
              </a:extLst>
            </p:cNvPr>
            <p:cNvCxnSpPr/>
            <p:nvPr/>
          </p:nvCxnSpPr>
          <p:spPr>
            <a:xfrm>
              <a:off x="6121400" y="1568450"/>
              <a:ext cx="673100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14EAE80-8279-4A22-AF6B-510E65BE18F1}"/>
              </a:ext>
            </a:extLst>
          </p:cNvPr>
          <p:cNvSpPr/>
          <p:nvPr/>
        </p:nvSpPr>
        <p:spPr>
          <a:xfrm>
            <a:off x="9897115" y="5940059"/>
            <a:ext cx="18004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defRPr/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微信公众号：向天歌</a:t>
            </a:r>
          </a:p>
        </p:txBody>
      </p:sp>
    </p:spTree>
    <p:extLst>
      <p:ext uri="{BB962C8B-B14F-4D97-AF65-F5344CB8AC3E}">
        <p14:creationId xmlns:p14="http://schemas.microsoft.com/office/powerpoint/2010/main" val="2602359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9D9DFB9-D57E-46FD-B8ED-A1CB95E1E3FE}"/>
              </a:ext>
            </a:extLst>
          </p:cNvPr>
          <p:cNvSpPr/>
          <p:nvPr/>
        </p:nvSpPr>
        <p:spPr>
          <a:xfrm>
            <a:off x="0" y="0"/>
            <a:ext cx="824948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38100" algn="l" rotWithShape="0">
              <a:schemeClr val="tx1">
                <a:lumMod val="75000"/>
                <a:lumOff val="2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263C066-5AAD-48A5-AA28-E1EE6ABD2C14}"/>
              </a:ext>
            </a:extLst>
          </p:cNvPr>
          <p:cNvGrpSpPr/>
          <p:nvPr/>
        </p:nvGrpSpPr>
        <p:grpSpPr>
          <a:xfrm>
            <a:off x="358552" y="6174934"/>
            <a:ext cx="86806" cy="366174"/>
            <a:chOff x="369071" y="5889184"/>
            <a:chExt cx="86806" cy="366174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78E65BA5-07E7-477B-83B6-4702857C569E}"/>
                </a:ext>
              </a:extLst>
            </p:cNvPr>
            <p:cNvSpPr/>
            <p:nvPr/>
          </p:nvSpPr>
          <p:spPr>
            <a:xfrm flipV="1">
              <a:off x="369071" y="6168552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B17A10FA-45C0-49B1-9E34-87402F784E47}"/>
                </a:ext>
              </a:extLst>
            </p:cNvPr>
            <p:cNvSpPr/>
            <p:nvPr/>
          </p:nvSpPr>
          <p:spPr>
            <a:xfrm flipV="1">
              <a:off x="369071" y="6028868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1F8ED56E-96E8-4FEB-BCEB-BC19A32B9797}"/>
                </a:ext>
              </a:extLst>
            </p:cNvPr>
            <p:cNvSpPr/>
            <p:nvPr/>
          </p:nvSpPr>
          <p:spPr>
            <a:xfrm flipV="1">
              <a:off x="369071" y="5889184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7ACACA2-EDE4-4901-AB4C-038EDB9DBDAD}"/>
              </a:ext>
            </a:extLst>
          </p:cNvPr>
          <p:cNvSpPr txBox="1"/>
          <p:nvPr/>
        </p:nvSpPr>
        <p:spPr>
          <a:xfrm>
            <a:off x="263456" y="323207"/>
            <a:ext cx="276999" cy="537853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70" normalizeH="0" baseline="0" noProof="0">
                <a:ln>
                  <a:noFill/>
                </a:ln>
                <a:gradFill>
                  <a:gsLst>
                    <a:gs pos="0">
                      <a:prstClr val="black">
                        <a:lumMod val="65000"/>
                        <a:lumOff val="3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1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PPT</a:t>
            </a:r>
            <a:endParaRPr kumimoji="0" lang="zh-CN" altLang="en-US" sz="1800" b="1" i="0" u="none" strike="noStrike" kern="1200" cap="none" spc="70" normalizeH="0" baseline="0" noProof="0" dirty="0">
              <a:ln>
                <a:noFill/>
              </a:ln>
              <a:gradFill>
                <a:gsLst>
                  <a:gs pos="0">
                    <a:prstClr val="black">
                      <a:lumMod val="65000"/>
                      <a:lumOff val="35000"/>
                    </a:prstClr>
                  </a:gs>
                  <a:gs pos="100000">
                    <a:prstClr val="black">
                      <a:lumMod val="85000"/>
                      <a:lumOff val="15000"/>
                    </a:prstClr>
                  </a:gs>
                </a:gsLst>
                <a:lin ang="5400000"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F1EA1EE0-BD05-42F7-B36F-F134537561D5}"/>
              </a:ext>
            </a:extLst>
          </p:cNvPr>
          <p:cNvCxnSpPr>
            <a:cxnSpLocks/>
          </p:cNvCxnSpPr>
          <p:nvPr/>
        </p:nvCxnSpPr>
        <p:spPr>
          <a:xfrm flipH="1">
            <a:off x="395794" y="1714500"/>
            <a:ext cx="13676" cy="436906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60FAEEE5-0912-4266-8A60-A3AF82837EAF}"/>
              </a:ext>
            </a:extLst>
          </p:cNvPr>
          <p:cNvSpPr/>
          <p:nvPr/>
        </p:nvSpPr>
        <p:spPr>
          <a:xfrm>
            <a:off x="262652" y="884731"/>
            <a:ext cx="278606" cy="795003"/>
          </a:xfrm>
          <a:prstGeom prst="roundRect">
            <a:avLst>
              <a:gd name="adj" fmla="val 10864"/>
            </a:avLst>
          </a:prstGeom>
          <a:solidFill>
            <a:srgbClr val="3B99FD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B8944A3-319A-4D1F-8B92-654DFC186273}"/>
              </a:ext>
            </a:extLst>
          </p:cNvPr>
          <p:cNvSpPr txBox="1"/>
          <p:nvPr/>
        </p:nvSpPr>
        <p:spPr>
          <a:xfrm>
            <a:off x="309622" y="929018"/>
            <a:ext cx="184666" cy="725116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7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 Light" panose="020B0502040204020203" pitchFamily="34" charset="-122"/>
              </a:rPr>
              <a:t>使用手册</a:t>
            </a:r>
            <a:endParaRPr kumimoji="0" lang="zh-CN" altLang="en-US" sz="1200" b="0" i="0" u="none" strike="noStrike" kern="1200" cap="none" spc="7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  <a:sym typeface="微软雅黑 Light" panose="020B0502040204020203" pitchFamily="34" charset="-122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77D12698-3A87-4DC8-B2E8-DA75F92CD6BB}"/>
              </a:ext>
            </a:extLst>
          </p:cNvPr>
          <p:cNvSpPr/>
          <p:nvPr/>
        </p:nvSpPr>
        <p:spPr>
          <a:xfrm>
            <a:off x="2110987" y="1696236"/>
            <a:ext cx="1655748" cy="53793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0" name="文本框 19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:a16="http://schemas.microsoft.com/office/drawing/2014/main" xmlns="" id="{2C953BD3-90D7-4005-8F65-D07B727D6F90}"/>
              </a:ext>
            </a:extLst>
          </p:cNvPr>
          <p:cNvSpPr txBox="1"/>
          <p:nvPr/>
        </p:nvSpPr>
        <p:spPr>
          <a:xfrm>
            <a:off x="2110987" y="2740205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>
                        <a:lumMod val="65000"/>
                        <a:lumOff val="3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1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微软雅黑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>
                      <a:lumMod val="65000"/>
                      <a:lumOff val="35000"/>
                    </a:prstClr>
                  </a:gs>
                  <a:gs pos="100000">
                    <a:prstClr val="black">
                      <a:lumMod val="85000"/>
                      <a:lumOff val="15000"/>
                    </a:prstClr>
                  </a:gs>
                </a:gsLst>
                <a:lin ang="5400000"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1" name="文本框 20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:a16="http://schemas.microsoft.com/office/drawing/2014/main" xmlns="" id="{4A8EF8BE-65B1-42DB-BF35-CE93ABC328C3}"/>
              </a:ext>
            </a:extLst>
          </p:cNvPr>
          <p:cNvSpPr txBox="1"/>
          <p:nvPr/>
        </p:nvSpPr>
        <p:spPr>
          <a:xfrm>
            <a:off x="2110987" y="3327424"/>
            <a:ext cx="2675412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>
                        <a:lumMod val="65000"/>
                        <a:lumOff val="3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1"/>
                </a:gra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微软雅黑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>
                        <a:lumMod val="65000"/>
                        <a:lumOff val="3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1"/>
                </a:gra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Light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>
                      <a:lumMod val="65000"/>
                      <a:lumOff val="35000"/>
                    </a:prstClr>
                  </a:gs>
                  <a:gs pos="100000">
                    <a:prstClr val="black">
                      <a:lumMod val="85000"/>
                      <a:lumOff val="15000"/>
                    </a:prstClr>
                  </a:gs>
                </a:gsLst>
                <a:lin ang="5400000" scaled="1"/>
              </a:gra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C0F67643-7D9F-4BE7-8B1B-692515B53B46}"/>
              </a:ext>
            </a:extLst>
          </p:cNvPr>
          <p:cNvSpPr txBox="1"/>
          <p:nvPr/>
        </p:nvSpPr>
        <p:spPr>
          <a:xfrm>
            <a:off x="2323308" y="17805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使用字体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884F2453-8E6E-4A71-A0EC-152A17F80234}"/>
              </a:ext>
            </a:extLst>
          </p:cNvPr>
          <p:cNvCxnSpPr>
            <a:cxnSpLocks/>
          </p:cNvCxnSpPr>
          <p:nvPr/>
        </p:nvCxnSpPr>
        <p:spPr>
          <a:xfrm>
            <a:off x="5857780" y="1549400"/>
            <a:ext cx="0" cy="2346325"/>
          </a:xfrm>
          <a:prstGeom prst="line">
            <a:avLst/>
          </a:prstGeom>
          <a:ln cap="rnd">
            <a:solidFill>
              <a:schemeClr val="tx1">
                <a:alpha val="2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="" id="{7199A3FC-DF10-4CAE-AB76-CD59269EFA61}"/>
              </a:ext>
            </a:extLst>
          </p:cNvPr>
          <p:cNvSpPr/>
          <p:nvPr/>
        </p:nvSpPr>
        <p:spPr>
          <a:xfrm>
            <a:off x="6929160" y="1696236"/>
            <a:ext cx="1655748" cy="53793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E172BD34-10BA-41F1-A269-FC7EC1BC5CB0}"/>
              </a:ext>
            </a:extLst>
          </p:cNvPr>
          <p:cNvSpPr txBox="1"/>
          <p:nvPr/>
        </p:nvSpPr>
        <p:spPr>
          <a:xfrm>
            <a:off x="7141481" y="17805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配色方案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xmlns="" id="{61F91FBD-B1FE-49D9-A456-BAD78BD4A9C7}"/>
              </a:ext>
            </a:extLst>
          </p:cNvPr>
          <p:cNvSpPr/>
          <p:nvPr/>
        </p:nvSpPr>
        <p:spPr>
          <a:xfrm>
            <a:off x="6929160" y="2706791"/>
            <a:ext cx="1146490" cy="1146490"/>
          </a:xfrm>
          <a:prstGeom prst="roundRect">
            <a:avLst/>
          </a:prstGeom>
          <a:solidFill>
            <a:srgbClr val="A4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58AB978-DFD6-4322-BD4F-0A033E9AC1B5}"/>
              </a:ext>
            </a:extLst>
          </p:cNvPr>
          <p:cNvSpPr txBox="1"/>
          <p:nvPr/>
        </p:nvSpPr>
        <p:spPr>
          <a:xfrm>
            <a:off x="2110987" y="5967709"/>
            <a:ext cx="2513509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 Light" panose="020B0502040204020203" pitchFamily="34" charset="-122"/>
              </a:rPr>
              <a:t>注：相关字体获取方式请看下页</a:t>
            </a:r>
          </a:p>
        </p:txBody>
      </p:sp>
      <p:sp>
        <p:nvSpPr>
          <p:cNvPr id="16" name="图形 33">
            <a:extLst>
              <a:ext uri="{FF2B5EF4-FFF2-40B4-BE49-F238E27FC236}">
                <a16:creationId xmlns:a16="http://schemas.microsoft.com/office/drawing/2014/main" xmlns="" id="{8EB1D704-B301-4BA7-AE10-59692A139677}"/>
              </a:ext>
            </a:extLst>
          </p:cNvPr>
          <p:cNvSpPr/>
          <p:nvPr/>
        </p:nvSpPr>
        <p:spPr>
          <a:xfrm rot="5400000">
            <a:off x="4641617" y="6010217"/>
            <a:ext cx="168237" cy="131917"/>
          </a:xfrm>
          <a:custGeom>
            <a:avLst/>
            <a:gdLst>
              <a:gd name="connsiteX0" fmla="*/ 4622959 w 4676775"/>
              <a:gd name="connsiteY0" fmla="*/ 1679734 h 3667125"/>
              <a:gd name="connsiteX1" fmla="*/ 3011329 w 4676775"/>
              <a:gd name="connsiteY1" fmla="*/ 63341 h 3667125"/>
              <a:gd name="connsiteX2" fmla="*/ 2874169 w 4676775"/>
              <a:gd name="connsiteY2" fmla="*/ 7144 h 3667125"/>
              <a:gd name="connsiteX3" fmla="*/ 2736056 w 4676775"/>
              <a:gd name="connsiteY3" fmla="*/ 64294 h 3667125"/>
              <a:gd name="connsiteX4" fmla="*/ 2719864 w 4676775"/>
              <a:gd name="connsiteY4" fmla="*/ 321469 h 3667125"/>
              <a:gd name="connsiteX5" fmla="*/ 4030504 w 4676775"/>
              <a:gd name="connsiteY5" fmla="*/ 1635919 h 3667125"/>
              <a:gd name="connsiteX6" fmla="*/ 201454 w 4676775"/>
              <a:gd name="connsiteY6" fmla="*/ 1635919 h 3667125"/>
              <a:gd name="connsiteX7" fmla="*/ 7144 w 4676775"/>
              <a:gd name="connsiteY7" fmla="*/ 1831181 h 3667125"/>
              <a:gd name="connsiteX8" fmla="*/ 201454 w 4676775"/>
              <a:gd name="connsiteY8" fmla="*/ 2025491 h 3667125"/>
              <a:gd name="connsiteX9" fmla="*/ 4030504 w 4676775"/>
              <a:gd name="connsiteY9" fmla="*/ 2025491 h 3667125"/>
              <a:gd name="connsiteX10" fmla="*/ 2688431 w 4676775"/>
              <a:gd name="connsiteY10" fmla="*/ 3371374 h 3667125"/>
              <a:gd name="connsiteX11" fmla="*/ 2720816 w 4676775"/>
              <a:gd name="connsiteY11" fmla="*/ 3604736 h 3667125"/>
              <a:gd name="connsiteX12" fmla="*/ 2857976 w 4676775"/>
              <a:gd name="connsiteY12" fmla="*/ 3660934 h 3667125"/>
              <a:gd name="connsiteX13" fmla="*/ 3013234 w 4676775"/>
              <a:gd name="connsiteY13" fmla="*/ 3595211 h 3667125"/>
              <a:gd name="connsiteX14" fmla="*/ 3120866 w 4676775"/>
              <a:gd name="connsiteY14" fmla="*/ 3487579 h 3667125"/>
              <a:gd name="connsiteX15" fmla="*/ 3416141 w 4676775"/>
              <a:gd name="connsiteY15" fmla="*/ 3191351 h 3667125"/>
              <a:gd name="connsiteX16" fmla="*/ 3471386 w 4676775"/>
              <a:gd name="connsiteY16" fmla="*/ 3137059 h 3667125"/>
              <a:gd name="connsiteX17" fmla="*/ 4622006 w 4676775"/>
              <a:gd name="connsiteY17" fmla="*/ 1982629 h 3667125"/>
              <a:gd name="connsiteX18" fmla="*/ 4676299 w 4676775"/>
              <a:gd name="connsiteY18" fmla="*/ 1834991 h 3667125"/>
              <a:gd name="connsiteX19" fmla="*/ 4676299 w 4676775"/>
              <a:gd name="connsiteY19" fmla="*/ 1831181 h 3667125"/>
              <a:gd name="connsiteX20" fmla="*/ 4676299 w 4676775"/>
              <a:gd name="connsiteY20" fmla="*/ 1827371 h 3667125"/>
              <a:gd name="connsiteX21" fmla="*/ 4622959 w 4676775"/>
              <a:gd name="connsiteY21" fmla="*/ 1679734 h 3667125"/>
              <a:gd name="connsiteX22" fmla="*/ 4622959 w 4676775"/>
              <a:gd name="connsiteY22" fmla="*/ 1679734 h 366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676775" h="3667125">
                <a:moveTo>
                  <a:pt x="4622959" y="1679734"/>
                </a:moveTo>
                <a:lnTo>
                  <a:pt x="3011329" y="63341"/>
                </a:lnTo>
                <a:cubicBezTo>
                  <a:pt x="2975134" y="27146"/>
                  <a:pt x="2926556" y="7144"/>
                  <a:pt x="2874169" y="7144"/>
                </a:cubicBezTo>
                <a:cubicBezTo>
                  <a:pt x="2821781" y="7144"/>
                  <a:pt x="2773204" y="27146"/>
                  <a:pt x="2736056" y="64294"/>
                </a:cubicBezTo>
                <a:cubicBezTo>
                  <a:pt x="2665571" y="134779"/>
                  <a:pt x="2658904" y="244316"/>
                  <a:pt x="2719864" y="321469"/>
                </a:cubicBezTo>
                <a:lnTo>
                  <a:pt x="4030504" y="1635919"/>
                </a:lnTo>
                <a:lnTo>
                  <a:pt x="201454" y="1635919"/>
                </a:lnTo>
                <a:cubicBezTo>
                  <a:pt x="93821" y="1635919"/>
                  <a:pt x="7144" y="1723549"/>
                  <a:pt x="7144" y="1831181"/>
                </a:cubicBezTo>
                <a:cubicBezTo>
                  <a:pt x="7144" y="1938814"/>
                  <a:pt x="93821" y="2025491"/>
                  <a:pt x="201454" y="2025491"/>
                </a:cubicBezTo>
                <a:lnTo>
                  <a:pt x="4030504" y="2025491"/>
                </a:lnTo>
                <a:lnTo>
                  <a:pt x="2688431" y="3371374"/>
                </a:lnTo>
                <a:cubicBezTo>
                  <a:pt x="2648426" y="3451384"/>
                  <a:pt x="2660809" y="3544729"/>
                  <a:pt x="2720816" y="3604736"/>
                </a:cubicBezTo>
                <a:cubicBezTo>
                  <a:pt x="2757011" y="3640931"/>
                  <a:pt x="2805589" y="3660934"/>
                  <a:pt x="2857976" y="3660934"/>
                </a:cubicBezTo>
                <a:cubicBezTo>
                  <a:pt x="2916079" y="3660934"/>
                  <a:pt x="2971324" y="3638074"/>
                  <a:pt x="3013234" y="3595211"/>
                </a:cubicBezTo>
                <a:lnTo>
                  <a:pt x="3120866" y="3487579"/>
                </a:lnTo>
                <a:lnTo>
                  <a:pt x="3416141" y="3191351"/>
                </a:lnTo>
                <a:lnTo>
                  <a:pt x="3471386" y="3137059"/>
                </a:lnTo>
                <a:lnTo>
                  <a:pt x="4622006" y="1982629"/>
                </a:lnTo>
                <a:cubicBezTo>
                  <a:pt x="4660106" y="1944529"/>
                  <a:pt x="4679156" y="1892141"/>
                  <a:pt x="4676299" y="1834991"/>
                </a:cubicBezTo>
                <a:lnTo>
                  <a:pt x="4676299" y="1831181"/>
                </a:lnTo>
                <a:lnTo>
                  <a:pt x="4676299" y="1827371"/>
                </a:lnTo>
                <a:cubicBezTo>
                  <a:pt x="4680109" y="1770221"/>
                  <a:pt x="4660106" y="1717834"/>
                  <a:pt x="4622959" y="1679734"/>
                </a:cubicBezTo>
                <a:lnTo>
                  <a:pt x="4622959" y="167973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927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74BCBCF-6FC1-44D6-B09F-2F952CA7BE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 grainSize="1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57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26586" y="3244334"/>
            <a:ext cx="5194371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hlinkClick r:id="rId2"/>
              </a:rPr>
              <a:t>向天歌演</a:t>
            </a:r>
            <a:r>
              <a:rPr lang="zh-CN" altLang="en-US" dirty="0" smtClean="0">
                <a:solidFill>
                  <a:srgbClr val="FF0000"/>
                </a:solidFill>
                <a:hlinkClick r:id="rId2"/>
              </a:rPr>
              <a:t>示</a:t>
            </a:r>
            <a:r>
              <a:rPr lang="zh-CN" altLang="en-US" dirty="0" smtClean="0">
                <a:solidFill>
                  <a:srgbClr val="FF0000"/>
                </a:solidFill>
              </a:rPr>
              <a:t>    作品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r>
              <a:rPr lang="en-US" altLang="zh-CN" dirty="0" smtClean="0">
                <a:solidFill>
                  <a:srgbClr val="FF0000"/>
                </a:solidFill>
              </a:rPr>
              <a:t>51PPT</a:t>
            </a:r>
            <a:r>
              <a:rPr lang="zh-CN" altLang="en-US" dirty="0" smtClean="0">
                <a:solidFill>
                  <a:srgbClr val="FF0000"/>
                </a:solidFill>
              </a:rPr>
              <a:t>模板网   </a:t>
            </a:r>
            <a:r>
              <a:rPr lang="en-US" altLang="zh-CN" dirty="0" smtClean="0">
                <a:solidFill>
                  <a:srgbClr val="FF0000"/>
                </a:solidFill>
                <a:hlinkClick r:id="rId3"/>
              </a:rPr>
              <a:t>www.51pptmoban.com</a:t>
            </a:r>
            <a:r>
              <a:rPr lang="en-US" altLang="zh-CN" dirty="0" smtClean="0">
                <a:solidFill>
                  <a:srgbClr val="FF0000"/>
                </a:solidFill>
              </a:rPr>
              <a:t>   </a:t>
            </a:r>
            <a:r>
              <a:rPr lang="zh-CN" altLang="en-US" dirty="0" smtClean="0">
                <a:solidFill>
                  <a:srgbClr val="FF0000"/>
                </a:solidFill>
              </a:rPr>
              <a:t>授权发布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490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任意多边形: 形状 147">
            <a:extLst>
              <a:ext uri="{FF2B5EF4-FFF2-40B4-BE49-F238E27FC236}">
                <a16:creationId xmlns:a16="http://schemas.microsoft.com/office/drawing/2014/main" xmlns="" id="{E18FEB2C-6551-4509-B43E-3B35CFD0C2A0}"/>
              </a:ext>
            </a:extLst>
          </p:cNvPr>
          <p:cNvSpPr/>
          <p:nvPr/>
        </p:nvSpPr>
        <p:spPr>
          <a:xfrm>
            <a:off x="5643562" y="796925"/>
            <a:ext cx="6370638" cy="2125414"/>
          </a:xfrm>
          <a:custGeom>
            <a:avLst/>
            <a:gdLst>
              <a:gd name="connsiteX0" fmla="*/ 165953 w 6548438"/>
              <a:gd name="connsiteY0" fmla="*/ 0 h 2125414"/>
              <a:gd name="connsiteX1" fmla="*/ 6548438 w 6548438"/>
              <a:gd name="connsiteY1" fmla="*/ 0 h 2125414"/>
              <a:gd name="connsiteX2" fmla="*/ 6548438 w 6548438"/>
              <a:gd name="connsiteY2" fmla="*/ 2125414 h 2125414"/>
              <a:gd name="connsiteX3" fmla="*/ 165953 w 6548438"/>
              <a:gd name="connsiteY3" fmla="*/ 2125414 h 2125414"/>
              <a:gd name="connsiteX4" fmla="*/ 0 w 6548438"/>
              <a:gd name="connsiteY4" fmla="*/ 1959462 h 2125414"/>
              <a:gd name="connsiteX5" fmla="*/ 0 w 6548438"/>
              <a:gd name="connsiteY5" fmla="*/ 165952 h 2125414"/>
              <a:gd name="connsiteX6" fmla="*/ 165953 w 6548438"/>
              <a:gd name="connsiteY6" fmla="*/ 0 h 2125414"/>
              <a:gd name="connsiteX0" fmla="*/ 165953 w 6548438"/>
              <a:gd name="connsiteY0" fmla="*/ 0 h 2125414"/>
              <a:gd name="connsiteX1" fmla="*/ 6548438 w 6548438"/>
              <a:gd name="connsiteY1" fmla="*/ 0 h 2125414"/>
              <a:gd name="connsiteX2" fmla="*/ 6548438 w 6548438"/>
              <a:gd name="connsiteY2" fmla="*/ 1025525 h 2125414"/>
              <a:gd name="connsiteX3" fmla="*/ 6548438 w 6548438"/>
              <a:gd name="connsiteY3" fmla="*/ 2125414 h 2125414"/>
              <a:gd name="connsiteX4" fmla="*/ 165953 w 6548438"/>
              <a:gd name="connsiteY4" fmla="*/ 2125414 h 2125414"/>
              <a:gd name="connsiteX5" fmla="*/ 0 w 6548438"/>
              <a:gd name="connsiteY5" fmla="*/ 1959462 h 2125414"/>
              <a:gd name="connsiteX6" fmla="*/ 0 w 6548438"/>
              <a:gd name="connsiteY6" fmla="*/ 165952 h 2125414"/>
              <a:gd name="connsiteX7" fmla="*/ 165953 w 6548438"/>
              <a:gd name="connsiteY7" fmla="*/ 0 h 2125414"/>
              <a:gd name="connsiteX0" fmla="*/ 6548438 w 6639878"/>
              <a:gd name="connsiteY0" fmla="*/ 1025525 h 2125414"/>
              <a:gd name="connsiteX1" fmla="*/ 6548438 w 6639878"/>
              <a:gd name="connsiteY1" fmla="*/ 2125414 h 2125414"/>
              <a:gd name="connsiteX2" fmla="*/ 165953 w 6639878"/>
              <a:gd name="connsiteY2" fmla="*/ 2125414 h 2125414"/>
              <a:gd name="connsiteX3" fmla="*/ 0 w 6639878"/>
              <a:gd name="connsiteY3" fmla="*/ 1959462 h 2125414"/>
              <a:gd name="connsiteX4" fmla="*/ 0 w 6639878"/>
              <a:gd name="connsiteY4" fmla="*/ 165952 h 2125414"/>
              <a:gd name="connsiteX5" fmla="*/ 165953 w 6639878"/>
              <a:gd name="connsiteY5" fmla="*/ 0 h 2125414"/>
              <a:gd name="connsiteX6" fmla="*/ 6548438 w 6639878"/>
              <a:gd name="connsiteY6" fmla="*/ 0 h 2125414"/>
              <a:gd name="connsiteX7" fmla="*/ 6639878 w 6639878"/>
              <a:gd name="connsiteY7" fmla="*/ 1116965 h 2125414"/>
              <a:gd name="connsiteX0" fmla="*/ 6548438 w 6639878"/>
              <a:gd name="connsiteY0" fmla="*/ 2125414 h 2125414"/>
              <a:gd name="connsiteX1" fmla="*/ 165953 w 6639878"/>
              <a:gd name="connsiteY1" fmla="*/ 2125414 h 2125414"/>
              <a:gd name="connsiteX2" fmla="*/ 0 w 6639878"/>
              <a:gd name="connsiteY2" fmla="*/ 1959462 h 2125414"/>
              <a:gd name="connsiteX3" fmla="*/ 0 w 6639878"/>
              <a:gd name="connsiteY3" fmla="*/ 165952 h 2125414"/>
              <a:gd name="connsiteX4" fmla="*/ 165953 w 6639878"/>
              <a:gd name="connsiteY4" fmla="*/ 0 h 2125414"/>
              <a:gd name="connsiteX5" fmla="*/ 6548438 w 6639878"/>
              <a:gd name="connsiteY5" fmla="*/ 0 h 2125414"/>
              <a:gd name="connsiteX6" fmla="*/ 6639878 w 6639878"/>
              <a:gd name="connsiteY6" fmla="*/ 1116965 h 2125414"/>
              <a:gd name="connsiteX0" fmla="*/ 6548438 w 6548438"/>
              <a:gd name="connsiteY0" fmla="*/ 2125414 h 2125414"/>
              <a:gd name="connsiteX1" fmla="*/ 165953 w 6548438"/>
              <a:gd name="connsiteY1" fmla="*/ 2125414 h 2125414"/>
              <a:gd name="connsiteX2" fmla="*/ 0 w 6548438"/>
              <a:gd name="connsiteY2" fmla="*/ 1959462 h 2125414"/>
              <a:gd name="connsiteX3" fmla="*/ 0 w 6548438"/>
              <a:gd name="connsiteY3" fmla="*/ 165952 h 2125414"/>
              <a:gd name="connsiteX4" fmla="*/ 165953 w 6548438"/>
              <a:gd name="connsiteY4" fmla="*/ 0 h 2125414"/>
              <a:gd name="connsiteX5" fmla="*/ 6548438 w 6548438"/>
              <a:gd name="connsiteY5" fmla="*/ 0 h 2125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48438" h="2125414">
                <a:moveTo>
                  <a:pt x="6548438" y="2125414"/>
                </a:moveTo>
                <a:lnTo>
                  <a:pt x="165953" y="2125414"/>
                </a:lnTo>
                <a:cubicBezTo>
                  <a:pt x="74299" y="2125414"/>
                  <a:pt x="0" y="2051115"/>
                  <a:pt x="0" y="1959462"/>
                </a:cubicBezTo>
                <a:lnTo>
                  <a:pt x="0" y="165952"/>
                </a:lnTo>
                <a:cubicBezTo>
                  <a:pt x="0" y="74299"/>
                  <a:pt x="74299" y="0"/>
                  <a:pt x="165953" y="0"/>
                </a:cubicBezTo>
                <a:lnTo>
                  <a:pt x="6548438" y="0"/>
                </a:lnTo>
              </a:path>
            </a:pathLst>
          </a:custGeom>
          <a:noFill/>
          <a:ln w="390525" cap="sq">
            <a:solidFill>
              <a:schemeClr val="bg1">
                <a:lumMod val="9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AB3042C-E38B-427F-B91F-57AD87D64037}"/>
              </a:ext>
            </a:extLst>
          </p:cNvPr>
          <p:cNvSpPr/>
          <p:nvPr/>
        </p:nvSpPr>
        <p:spPr>
          <a:xfrm>
            <a:off x="7537450" y="2171700"/>
            <a:ext cx="3562350" cy="15748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任意多边形: 形状 148">
            <a:extLst>
              <a:ext uri="{FF2B5EF4-FFF2-40B4-BE49-F238E27FC236}">
                <a16:creationId xmlns:a16="http://schemas.microsoft.com/office/drawing/2014/main" xmlns="" id="{37B738B1-C41C-4ACD-8780-201FE6A09AA1}"/>
              </a:ext>
            </a:extLst>
          </p:cNvPr>
          <p:cNvSpPr/>
          <p:nvPr/>
        </p:nvSpPr>
        <p:spPr>
          <a:xfrm>
            <a:off x="203200" y="2197819"/>
            <a:ext cx="8948737" cy="2685082"/>
          </a:xfrm>
          <a:custGeom>
            <a:avLst/>
            <a:gdLst>
              <a:gd name="connsiteX0" fmla="*/ 0 w 9151937"/>
              <a:gd name="connsiteY0" fmla="*/ 0 h 2685082"/>
              <a:gd name="connsiteX1" fmla="*/ 8942286 w 9151937"/>
              <a:gd name="connsiteY1" fmla="*/ 0 h 2685082"/>
              <a:gd name="connsiteX2" fmla="*/ 9151937 w 9151937"/>
              <a:gd name="connsiteY2" fmla="*/ 209651 h 2685082"/>
              <a:gd name="connsiteX3" fmla="*/ 9151937 w 9151937"/>
              <a:gd name="connsiteY3" fmla="*/ 2475431 h 2685082"/>
              <a:gd name="connsiteX4" fmla="*/ 8942286 w 9151937"/>
              <a:gd name="connsiteY4" fmla="*/ 2685082 h 2685082"/>
              <a:gd name="connsiteX5" fmla="*/ 0 w 9151937"/>
              <a:gd name="connsiteY5" fmla="*/ 2685082 h 2685082"/>
              <a:gd name="connsiteX0" fmla="*/ 6350 w 9158287"/>
              <a:gd name="connsiteY0" fmla="*/ 0 h 2685082"/>
              <a:gd name="connsiteX1" fmla="*/ 8948636 w 9158287"/>
              <a:gd name="connsiteY1" fmla="*/ 0 h 2685082"/>
              <a:gd name="connsiteX2" fmla="*/ 9158287 w 9158287"/>
              <a:gd name="connsiteY2" fmla="*/ 209651 h 2685082"/>
              <a:gd name="connsiteX3" fmla="*/ 9158287 w 9158287"/>
              <a:gd name="connsiteY3" fmla="*/ 2475431 h 2685082"/>
              <a:gd name="connsiteX4" fmla="*/ 8948636 w 9158287"/>
              <a:gd name="connsiteY4" fmla="*/ 2685082 h 2685082"/>
              <a:gd name="connsiteX5" fmla="*/ 6350 w 9158287"/>
              <a:gd name="connsiteY5" fmla="*/ 2685082 h 2685082"/>
              <a:gd name="connsiteX6" fmla="*/ 0 w 9158287"/>
              <a:gd name="connsiteY6" fmla="*/ 177081 h 2685082"/>
              <a:gd name="connsiteX7" fmla="*/ 6350 w 9158287"/>
              <a:gd name="connsiteY7" fmla="*/ 0 h 2685082"/>
              <a:gd name="connsiteX0" fmla="*/ 0 w 9158287"/>
              <a:gd name="connsiteY0" fmla="*/ 177081 h 2685082"/>
              <a:gd name="connsiteX1" fmla="*/ 6350 w 9158287"/>
              <a:gd name="connsiteY1" fmla="*/ 0 h 2685082"/>
              <a:gd name="connsiteX2" fmla="*/ 8948636 w 9158287"/>
              <a:gd name="connsiteY2" fmla="*/ 0 h 2685082"/>
              <a:gd name="connsiteX3" fmla="*/ 9158287 w 9158287"/>
              <a:gd name="connsiteY3" fmla="*/ 209651 h 2685082"/>
              <a:gd name="connsiteX4" fmla="*/ 9158287 w 9158287"/>
              <a:gd name="connsiteY4" fmla="*/ 2475431 h 2685082"/>
              <a:gd name="connsiteX5" fmla="*/ 8948636 w 9158287"/>
              <a:gd name="connsiteY5" fmla="*/ 2685082 h 2685082"/>
              <a:gd name="connsiteX6" fmla="*/ 6350 w 9158287"/>
              <a:gd name="connsiteY6" fmla="*/ 2685082 h 2685082"/>
              <a:gd name="connsiteX7" fmla="*/ 91440 w 9158287"/>
              <a:gd name="connsiteY7" fmla="*/ 268521 h 2685082"/>
              <a:gd name="connsiteX0" fmla="*/ 0 w 9158287"/>
              <a:gd name="connsiteY0" fmla="*/ 177081 h 2685082"/>
              <a:gd name="connsiteX1" fmla="*/ 6350 w 9158287"/>
              <a:gd name="connsiteY1" fmla="*/ 0 h 2685082"/>
              <a:gd name="connsiteX2" fmla="*/ 8948636 w 9158287"/>
              <a:gd name="connsiteY2" fmla="*/ 0 h 2685082"/>
              <a:gd name="connsiteX3" fmla="*/ 9158287 w 9158287"/>
              <a:gd name="connsiteY3" fmla="*/ 209651 h 2685082"/>
              <a:gd name="connsiteX4" fmla="*/ 9158287 w 9158287"/>
              <a:gd name="connsiteY4" fmla="*/ 2475431 h 2685082"/>
              <a:gd name="connsiteX5" fmla="*/ 8948636 w 9158287"/>
              <a:gd name="connsiteY5" fmla="*/ 2685082 h 2685082"/>
              <a:gd name="connsiteX6" fmla="*/ 6350 w 9158287"/>
              <a:gd name="connsiteY6" fmla="*/ 2685082 h 2685082"/>
              <a:gd name="connsiteX0" fmla="*/ 0 w 9151937"/>
              <a:gd name="connsiteY0" fmla="*/ 0 h 2685082"/>
              <a:gd name="connsiteX1" fmla="*/ 8942286 w 9151937"/>
              <a:gd name="connsiteY1" fmla="*/ 0 h 2685082"/>
              <a:gd name="connsiteX2" fmla="*/ 9151937 w 9151937"/>
              <a:gd name="connsiteY2" fmla="*/ 209651 h 2685082"/>
              <a:gd name="connsiteX3" fmla="*/ 9151937 w 9151937"/>
              <a:gd name="connsiteY3" fmla="*/ 2475431 h 2685082"/>
              <a:gd name="connsiteX4" fmla="*/ 8942286 w 9151937"/>
              <a:gd name="connsiteY4" fmla="*/ 2685082 h 2685082"/>
              <a:gd name="connsiteX5" fmla="*/ 0 w 9151937"/>
              <a:gd name="connsiteY5" fmla="*/ 2685082 h 2685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1937" h="2685082">
                <a:moveTo>
                  <a:pt x="0" y="0"/>
                </a:moveTo>
                <a:lnTo>
                  <a:pt x="8942286" y="0"/>
                </a:lnTo>
                <a:cubicBezTo>
                  <a:pt x="9058073" y="0"/>
                  <a:pt x="9151937" y="93864"/>
                  <a:pt x="9151937" y="209651"/>
                </a:cubicBezTo>
                <a:lnTo>
                  <a:pt x="9151937" y="2475431"/>
                </a:lnTo>
                <a:cubicBezTo>
                  <a:pt x="9151937" y="2591218"/>
                  <a:pt x="9058073" y="2685082"/>
                  <a:pt x="8942286" y="2685082"/>
                </a:cubicBezTo>
                <a:lnTo>
                  <a:pt x="0" y="2685082"/>
                </a:lnTo>
              </a:path>
            </a:pathLst>
          </a:custGeom>
          <a:solidFill>
            <a:schemeClr val="bg1"/>
          </a:solidFill>
          <a:ln w="450850" cap="sq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06537320-B065-490F-9D69-E3EA18ADC9A1}"/>
              </a:ext>
            </a:extLst>
          </p:cNvPr>
          <p:cNvSpPr/>
          <p:nvPr/>
        </p:nvSpPr>
        <p:spPr>
          <a:xfrm>
            <a:off x="3737916" y="2013772"/>
            <a:ext cx="9541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defRPr/>
            </a:pPr>
            <a:r>
              <a:rPr lang="zh-CN" altLang="en-US" spc="200" dirty="0">
                <a:solidFill>
                  <a:schemeClr val="bg1"/>
                </a:solidFill>
                <a:latin typeface="+mn-ea"/>
              </a:rPr>
              <a:t>第二章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2F728606-3B69-4EE5-81E0-D1D1E108011E}"/>
              </a:ext>
            </a:extLst>
          </p:cNvPr>
          <p:cNvSpPr/>
          <p:nvPr/>
        </p:nvSpPr>
        <p:spPr>
          <a:xfrm>
            <a:off x="6446033" y="2013772"/>
            <a:ext cx="9541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defRPr/>
            </a:pPr>
            <a:r>
              <a:rPr lang="zh-CN" altLang="en-US" spc="200" dirty="0">
                <a:solidFill>
                  <a:schemeClr val="bg1"/>
                </a:solidFill>
                <a:latin typeface="+mn-ea"/>
              </a:rPr>
              <a:t>第三章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C193B7B1-BC27-4559-8D5E-48C625C1125C}"/>
              </a:ext>
            </a:extLst>
          </p:cNvPr>
          <p:cNvSpPr/>
          <p:nvPr/>
        </p:nvSpPr>
        <p:spPr>
          <a:xfrm>
            <a:off x="3737916" y="4693152"/>
            <a:ext cx="9541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defRPr/>
            </a:pPr>
            <a:r>
              <a:rPr lang="zh-CN" altLang="en-US" spc="200" dirty="0">
                <a:solidFill>
                  <a:schemeClr val="bg1"/>
                </a:solidFill>
                <a:latin typeface="+mn-ea"/>
              </a:rPr>
              <a:t>第四章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FCCB1883-AA7A-45CF-BA08-5E63EFA0BE2B}"/>
              </a:ext>
            </a:extLst>
          </p:cNvPr>
          <p:cNvSpPr/>
          <p:nvPr/>
        </p:nvSpPr>
        <p:spPr>
          <a:xfrm>
            <a:off x="6446033" y="4693152"/>
            <a:ext cx="9541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defRPr/>
            </a:pPr>
            <a:r>
              <a:rPr lang="zh-CN" altLang="en-US" spc="200" dirty="0">
                <a:solidFill>
                  <a:schemeClr val="bg1"/>
                </a:solidFill>
                <a:latin typeface="+mn-ea"/>
              </a:rPr>
              <a:t>第五章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77E0948B-5BEE-4C65-8049-9612F44732D4}"/>
              </a:ext>
            </a:extLst>
          </p:cNvPr>
          <p:cNvSpPr/>
          <p:nvPr/>
        </p:nvSpPr>
        <p:spPr>
          <a:xfrm>
            <a:off x="8993228" y="2237330"/>
            <a:ext cx="28304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>
              <a:defRPr/>
            </a:pPr>
            <a:r>
              <a:rPr lang="zh-CN" altLang="en-US" sz="7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  <a:endParaRPr lang="en-US" altLang="zh-CN" sz="7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4377">
              <a:defRPr/>
            </a:pPr>
            <a:r>
              <a:rPr lang="zh-CN" altLang="en-US" sz="7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A310FCC0-E28D-493E-99F2-BC811392B0B5}"/>
              </a:ext>
            </a:extLst>
          </p:cNvPr>
          <p:cNvSpPr/>
          <p:nvPr/>
        </p:nvSpPr>
        <p:spPr>
          <a:xfrm>
            <a:off x="3135186" y="1471837"/>
            <a:ext cx="215956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defRPr/>
            </a:pP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选题背景及意义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8C282E30-0200-4238-9E56-62E86879F64C}"/>
              </a:ext>
            </a:extLst>
          </p:cNvPr>
          <p:cNvSpPr/>
          <p:nvPr/>
        </p:nvSpPr>
        <p:spPr>
          <a:xfrm>
            <a:off x="5843304" y="1471837"/>
            <a:ext cx="215956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defRPr/>
            </a:pP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研究方法与思路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7A8BB06F-D100-467B-8770-8BCC9331694B}"/>
              </a:ext>
            </a:extLst>
          </p:cNvPr>
          <p:cNvSpPr/>
          <p:nvPr/>
        </p:nvSpPr>
        <p:spPr>
          <a:xfrm>
            <a:off x="3135186" y="5198338"/>
            <a:ext cx="215956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defRPr/>
            </a:pP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关键技术与难点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C0EEAE7B-B362-4522-B5D4-55BB46063338}"/>
              </a:ext>
            </a:extLst>
          </p:cNvPr>
          <p:cNvSpPr/>
          <p:nvPr/>
        </p:nvSpPr>
        <p:spPr>
          <a:xfrm>
            <a:off x="6266497" y="5198338"/>
            <a:ext cx="131318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defRPr/>
            </a:pP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5F798BE-2B53-4720-885C-B4A23BD8EA7F}"/>
              </a:ext>
            </a:extLst>
          </p:cNvPr>
          <p:cNvGrpSpPr/>
          <p:nvPr/>
        </p:nvGrpSpPr>
        <p:grpSpPr>
          <a:xfrm>
            <a:off x="0" y="2581276"/>
            <a:ext cx="8826500" cy="1952620"/>
            <a:chOff x="-819150" y="2300289"/>
            <a:chExt cx="9977438" cy="1952620"/>
          </a:xfrm>
        </p:grpSpPr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9CFF6BC8-DDA4-40F3-85B2-2D254975DB73}"/>
                </a:ext>
              </a:extLst>
            </p:cNvPr>
            <p:cNvCxnSpPr>
              <a:cxnSpLocks/>
            </p:cNvCxnSpPr>
            <p:nvPr/>
          </p:nvCxnSpPr>
          <p:spPr>
            <a:xfrm>
              <a:off x="-819150" y="2300289"/>
              <a:ext cx="9977438" cy="0"/>
            </a:xfrm>
            <a:prstGeom prst="line">
              <a:avLst/>
            </a:prstGeom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D04C54CC-375A-44CC-9C8F-B15E002C195F}"/>
                </a:ext>
              </a:extLst>
            </p:cNvPr>
            <p:cNvCxnSpPr>
              <a:cxnSpLocks/>
            </p:cNvCxnSpPr>
            <p:nvPr/>
          </p:nvCxnSpPr>
          <p:spPr>
            <a:xfrm>
              <a:off x="-819150" y="2477800"/>
              <a:ext cx="9977438" cy="0"/>
            </a:xfrm>
            <a:prstGeom prst="line">
              <a:avLst/>
            </a:prstGeom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03C8466C-667B-44DB-BB54-F60B044FB6B2}"/>
                </a:ext>
              </a:extLst>
            </p:cNvPr>
            <p:cNvCxnSpPr>
              <a:cxnSpLocks/>
            </p:cNvCxnSpPr>
            <p:nvPr/>
          </p:nvCxnSpPr>
          <p:spPr>
            <a:xfrm>
              <a:off x="-819150" y="2655311"/>
              <a:ext cx="9977438" cy="0"/>
            </a:xfrm>
            <a:prstGeom prst="line">
              <a:avLst/>
            </a:prstGeom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BE3FEFCD-1786-4FCF-815D-285FCF00819A}"/>
                </a:ext>
              </a:extLst>
            </p:cNvPr>
            <p:cNvCxnSpPr>
              <a:cxnSpLocks/>
            </p:cNvCxnSpPr>
            <p:nvPr/>
          </p:nvCxnSpPr>
          <p:spPr>
            <a:xfrm>
              <a:off x="-819150" y="2832822"/>
              <a:ext cx="9977438" cy="0"/>
            </a:xfrm>
            <a:prstGeom prst="line">
              <a:avLst/>
            </a:prstGeom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D2D996C1-ECB2-4A31-AB2C-377F4055196A}"/>
                </a:ext>
              </a:extLst>
            </p:cNvPr>
            <p:cNvCxnSpPr>
              <a:cxnSpLocks/>
            </p:cNvCxnSpPr>
            <p:nvPr/>
          </p:nvCxnSpPr>
          <p:spPr>
            <a:xfrm>
              <a:off x="-819150" y="3010333"/>
              <a:ext cx="9977438" cy="0"/>
            </a:xfrm>
            <a:prstGeom prst="line">
              <a:avLst/>
            </a:prstGeom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E186B313-3208-4029-8264-5A5817FC5FBD}"/>
                </a:ext>
              </a:extLst>
            </p:cNvPr>
            <p:cNvCxnSpPr>
              <a:cxnSpLocks/>
            </p:cNvCxnSpPr>
            <p:nvPr/>
          </p:nvCxnSpPr>
          <p:spPr>
            <a:xfrm>
              <a:off x="-819150" y="3187844"/>
              <a:ext cx="9977438" cy="0"/>
            </a:xfrm>
            <a:prstGeom prst="line">
              <a:avLst/>
            </a:prstGeom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10C7223E-8A86-417B-A9E0-1036CCD285D9}"/>
                </a:ext>
              </a:extLst>
            </p:cNvPr>
            <p:cNvCxnSpPr>
              <a:cxnSpLocks/>
            </p:cNvCxnSpPr>
            <p:nvPr/>
          </p:nvCxnSpPr>
          <p:spPr>
            <a:xfrm>
              <a:off x="-819150" y="3365355"/>
              <a:ext cx="9977438" cy="0"/>
            </a:xfrm>
            <a:prstGeom prst="line">
              <a:avLst/>
            </a:prstGeom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1390733C-0164-4AD2-AA30-AF550D3761A6}"/>
                </a:ext>
              </a:extLst>
            </p:cNvPr>
            <p:cNvCxnSpPr>
              <a:cxnSpLocks/>
            </p:cNvCxnSpPr>
            <p:nvPr/>
          </p:nvCxnSpPr>
          <p:spPr>
            <a:xfrm>
              <a:off x="-819150" y="3542866"/>
              <a:ext cx="9977438" cy="0"/>
            </a:xfrm>
            <a:prstGeom prst="line">
              <a:avLst/>
            </a:prstGeom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54E8437B-4602-4D5D-AD12-5839C2166C9B}"/>
                </a:ext>
              </a:extLst>
            </p:cNvPr>
            <p:cNvCxnSpPr>
              <a:cxnSpLocks/>
            </p:cNvCxnSpPr>
            <p:nvPr/>
          </p:nvCxnSpPr>
          <p:spPr>
            <a:xfrm>
              <a:off x="-819150" y="3720377"/>
              <a:ext cx="9977438" cy="0"/>
            </a:xfrm>
            <a:prstGeom prst="line">
              <a:avLst/>
            </a:prstGeom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36590326-B0A6-44E3-83F5-77E405010790}"/>
                </a:ext>
              </a:extLst>
            </p:cNvPr>
            <p:cNvCxnSpPr>
              <a:cxnSpLocks/>
            </p:cNvCxnSpPr>
            <p:nvPr/>
          </p:nvCxnSpPr>
          <p:spPr>
            <a:xfrm>
              <a:off x="-819150" y="3897888"/>
              <a:ext cx="9977438" cy="0"/>
            </a:xfrm>
            <a:prstGeom prst="line">
              <a:avLst/>
            </a:prstGeom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1BF20FA3-9CE2-40FA-A572-8BECE14D19D2}"/>
                </a:ext>
              </a:extLst>
            </p:cNvPr>
            <p:cNvCxnSpPr>
              <a:cxnSpLocks/>
            </p:cNvCxnSpPr>
            <p:nvPr/>
          </p:nvCxnSpPr>
          <p:spPr>
            <a:xfrm>
              <a:off x="-819150" y="4075399"/>
              <a:ext cx="9977438" cy="0"/>
            </a:xfrm>
            <a:prstGeom prst="line">
              <a:avLst/>
            </a:prstGeom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AE9A2F81-F9E2-4421-9173-60B38247C02B}"/>
                </a:ext>
              </a:extLst>
            </p:cNvPr>
            <p:cNvCxnSpPr>
              <a:cxnSpLocks/>
            </p:cNvCxnSpPr>
            <p:nvPr/>
          </p:nvCxnSpPr>
          <p:spPr>
            <a:xfrm>
              <a:off x="-819150" y="4252909"/>
              <a:ext cx="9977438" cy="0"/>
            </a:xfrm>
            <a:prstGeom prst="line">
              <a:avLst/>
            </a:prstGeom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FAE7162C-FBAB-4623-B2AB-62C5A0B2E436}"/>
              </a:ext>
            </a:extLst>
          </p:cNvPr>
          <p:cNvGrpSpPr/>
          <p:nvPr/>
        </p:nvGrpSpPr>
        <p:grpSpPr>
          <a:xfrm>
            <a:off x="9640887" y="1400969"/>
            <a:ext cx="1804988" cy="403984"/>
            <a:chOff x="5058587" y="5791296"/>
            <a:chExt cx="1962353" cy="439205"/>
          </a:xfrm>
          <a:solidFill>
            <a:schemeClr val="accent1"/>
          </a:solidFill>
        </p:grpSpPr>
        <p:sp>
          <p:nvSpPr>
            <p:cNvPr id="32" name="Freeform 5">
              <a:extLst>
                <a:ext uri="{FF2B5EF4-FFF2-40B4-BE49-F238E27FC236}">
                  <a16:creationId xmlns:a16="http://schemas.microsoft.com/office/drawing/2014/main" xmlns="" id="{5659A202-31F2-47CC-BA1C-841F7A758F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58587" y="5828820"/>
              <a:ext cx="399123" cy="401681"/>
            </a:xfrm>
            <a:custGeom>
              <a:avLst/>
              <a:gdLst>
                <a:gd name="T0" fmla="*/ 143 w 286"/>
                <a:gd name="T1" fmla="*/ 0 h 286"/>
                <a:gd name="T2" fmla="*/ 0 w 286"/>
                <a:gd name="T3" fmla="*/ 143 h 286"/>
                <a:gd name="T4" fmla="*/ 143 w 286"/>
                <a:gd name="T5" fmla="*/ 286 h 286"/>
                <a:gd name="T6" fmla="*/ 286 w 286"/>
                <a:gd name="T7" fmla="*/ 143 h 286"/>
                <a:gd name="T8" fmla="*/ 143 w 286"/>
                <a:gd name="T9" fmla="*/ 0 h 286"/>
                <a:gd name="T10" fmla="*/ 142 w 286"/>
                <a:gd name="T11" fmla="*/ 279 h 286"/>
                <a:gd name="T12" fmla="*/ 5 w 286"/>
                <a:gd name="T13" fmla="*/ 143 h 286"/>
                <a:gd name="T14" fmla="*/ 142 w 286"/>
                <a:gd name="T15" fmla="*/ 6 h 286"/>
                <a:gd name="T16" fmla="*/ 278 w 286"/>
                <a:gd name="T17" fmla="*/ 143 h 286"/>
                <a:gd name="T18" fmla="*/ 142 w 286"/>
                <a:gd name="T19" fmla="*/ 279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" h="286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6"/>
                    <a:pt x="143" y="286"/>
                  </a:cubicBezTo>
                  <a:cubicBezTo>
                    <a:pt x="222" y="286"/>
                    <a:pt x="286" y="222"/>
                    <a:pt x="286" y="143"/>
                  </a:cubicBezTo>
                  <a:cubicBezTo>
                    <a:pt x="286" y="64"/>
                    <a:pt x="222" y="0"/>
                    <a:pt x="143" y="0"/>
                  </a:cubicBezTo>
                  <a:close/>
                  <a:moveTo>
                    <a:pt x="142" y="279"/>
                  </a:moveTo>
                  <a:cubicBezTo>
                    <a:pt x="66" y="279"/>
                    <a:pt x="5" y="218"/>
                    <a:pt x="5" y="143"/>
                  </a:cubicBezTo>
                  <a:cubicBezTo>
                    <a:pt x="5" y="67"/>
                    <a:pt x="66" y="6"/>
                    <a:pt x="142" y="6"/>
                  </a:cubicBezTo>
                  <a:cubicBezTo>
                    <a:pt x="217" y="6"/>
                    <a:pt x="278" y="67"/>
                    <a:pt x="278" y="143"/>
                  </a:cubicBezTo>
                  <a:cubicBezTo>
                    <a:pt x="278" y="218"/>
                    <a:pt x="217" y="279"/>
                    <a:pt x="142" y="2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6">
              <a:extLst>
                <a:ext uri="{FF2B5EF4-FFF2-40B4-BE49-F238E27FC236}">
                  <a16:creationId xmlns:a16="http://schemas.microsoft.com/office/drawing/2014/main" xmlns="" id="{F7A4BC20-FF92-4827-A7B3-B81A78A762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9908" y="6001944"/>
              <a:ext cx="18762" cy="13645"/>
            </a:xfrm>
            <a:custGeom>
              <a:avLst/>
              <a:gdLst>
                <a:gd name="T0" fmla="*/ 5 w 14"/>
                <a:gd name="T1" fmla="*/ 8 h 10"/>
                <a:gd name="T2" fmla="*/ 4 w 14"/>
                <a:gd name="T3" fmla="*/ 9 h 10"/>
                <a:gd name="T4" fmla="*/ 1 w 14"/>
                <a:gd name="T5" fmla="*/ 7 h 10"/>
                <a:gd name="T6" fmla="*/ 0 w 14"/>
                <a:gd name="T7" fmla="*/ 4 h 10"/>
                <a:gd name="T8" fmla="*/ 1 w 14"/>
                <a:gd name="T9" fmla="*/ 2 h 10"/>
                <a:gd name="T10" fmla="*/ 4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4 w 14"/>
                <a:gd name="T19" fmla="*/ 6 h 10"/>
                <a:gd name="T20" fmla="*/ 12 w 14"/>
                <a:gd name="T21" fmla="*/ 8 h 10"/>
                <a:gd name="T22" fmla="*/ 9 w 14"/>
                <a:gd name="T23" fmla="*/ 10 h 10"/>
                <a:gd name="T24" fmla="*/ 9 w 14"/>
                <a:gd name="T25" fmla="*/ 8 h 10"/>
                <a:gd name="T26" fmla="*/ 12 w 14"/>
                <a:gd name="T27" fmla="*/ 6 h 10"/>
                <a:gd name="T28" fmla="*/ 12 w 14"/>
                <a:gd name="T29" fmla="*/ 4 h 10"/>
                <a:gd name="T30" fmla="*/ 10 w 14"/>
                <a:gd name="T31" fmla="*/ 2 h 10"/>
                <a:gd name="T32" fmla="*/ 8 w 14"/>
                <a:gd name="T33" fmla="*/ 2 h 10"/>
                <a:gd name="T34" fmla="*/ 3 w 14"/>
                <a:gd name="T35" fmla="*/ 2 h 10"/>
                <a:gd name="T36" fmla="*/ 2 w 14"/>
                <a:gd name="T37" fmla="*/ 4 h 10"/>
                <a:gd name="T38" fmla="*/ 2 w 14"/>
                <a:gd name="T39" fmla="*/ 6 h 10"/>
                <a:gd name="T40" fmla="*/ 5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5" y="8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5" y="0"/>
                    <a:pt x="6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4" y="4"/>
                    <a:pt x="14" y="5"/>
                    <a:pt x="14" y="6"/>
                  </a:cubicBezTo>
                  <a:cubicBezTo>
                    <a:pt x="13" y="7"/>
                    <a:pt x="13" y="8"/>
                    <a:pt x="12" y="8"/>
                  </a:cubicBezTo>
                  <a:cubicBezTo>
                    <a:pt x="12" y="9"/>
                    <a:pt x="11" y="9"/>
                    <a:pt x="9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2" y="7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3"/>
                    <a:pt x="11" y="3"/>
                    <a:pt x="10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6" y="1"/>
                    <a:pt x="4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7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7">
              <a:extLst>
                <a:ext uri="{FF2B5EF4-FFF2-40B4-BE49-F238E27FC236}">
                  <a16:creationId xmlns:a16="http://schemas.microsoft.com/office/drawing/2014/main" xmlns="" id="{44F89B75-BA32-440C-A954-A78CFFB662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9908" y="6017295"/>
              <a:ext cx="17909" cy="12792"/>
            </a:xfrm>
            <a:custGeom>
              <a:avLst/>
              <a:gdLst>
                <a:gd name="T0" fmla="*/ 0 w 21"/>
                <a:gd name="T1" fmla="*/ 0 h 15"/>
                <a:gd name="T2" fmla="*/ 21 w 21"/>
                <a:gd name="T3" fmla="*/ 2 h 15"/>
                <a:gd name="T4" fmla="*/ 21 w 21"/>
                <a:gd name="T5" fmla="*/ 3 h 15"/>
                <a:gd name="T6" fmla="*/ 11 w 21"/>
                <a:gd name="T7" fmla="*/ 3 h 15"/>
                <a:gd name="T8" fmla="*/ 11 w 21"/>
                <a:gd name="T9" fmla="*/ 12 h 15"/>
                <a:gd name="T10" fmla="*/ 21 w 21"/>
                <a:gd name="T11" fmla="*/ 13 h 15"/>
                <a:gd name="T12" fmla="*/ 19 w 21"/>
                <a:gd name="T13" fmla="*/ 15 h 15"/>
                <a:gd name="T14" fmla="*/ 0 w 21"/>
                <a:gd name="T15" fmla="*/ 15 h 15"/>
                <a:gd name="T16" fmla="*/ 0 w 21"/>
                <a:gd name="T17" fmla="*/ 12 h 15"/>
                <a:gd name="T18" fmla="*/ 9 w 21"/>
                <a:gd name="T19" fmla="*/ 12 h 15"/>
                <a:gd name="T20" fmla="*/ 9 w 21"/>
                <a:gd name="T21" fmla="*/ 3 h 15"/>
                <a:gd name="T22" fmla="*/ 0 w 21"/>
                <a:gd name="T23" fmla="*/ 3 h 15"/>
                <a:gd name="T24" fmla="*/ 0 w 2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15">
                  <a:moveTo>
                    <a:pt x="0" y="0"/>
                  </a:moveTo>
                  <a:lnTo>
                    <a:pt x="21" y="2"/>
                  </a:lnTo>
                  <a:lnTo>
                    <a:pt x="21" y="3"/>
                  </a:lnTo>
                  <a:lnTo>
                    <a:pt x="11" y="3"/>
                  </a:lnTo>
                  <a:lnTo>
                    <a:pt x="11" y="12"/>
                  </a:lnTo>
                  <a:lnTo>
                    <a:pt x="21" y="13"/>
                  </a:lnTo>
                  <a:lnTo>
                    <a:pt x="19" y="15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9" y="12"/>
                  </a:lnTo>
                  <a:lnTo>
                    <a:pt x="9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8">
              <a:extLst>
                <a:ext uri="{FF2B5EF4-FFF2-40B4-BE49-F238E27FC236}">
                  <a16:creationId xmlns:a16="http://schemas.microsoft.com/office/drawing/2014/main" xmlns="" id="{FEF586ED-9280-400E-B0EF-B3287AF57C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9908" y="6034351"/>
              <a:ext cx="17909" cy="85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9">
              <a:extLst>
                <a:ext uri="{FF2B5EF4-FFF2-40B4-BE49-F238E27FC236}">
                  <a16:creationId xmlns:a16="http://schemas.microsoft.com/office/drawing/2014/main" xmlns="" id="{47B40E50-4483-43A0-91F4-F98E934689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9908" y="6038615"/>
              <a:ext cx="17909" cy="13645"/>
            </a:xfrm>
            <a:custGeom>
              <a:avLst/>
              <a:gdLst>
                <a:gd name="T0" fmla="*/ 0 w 21"/>
                <a:gd name="T1" fmla="*/ 3 h 16"/>
                <a:gd name="T2" fmla="*/ 21 w 21"/>
                <a:gd name="T3" fmla="*/ 0 h 16"/>
                <a:gd name="T4" fmla="*/ 21 w 21"/>
                <a:gd name="T5" fmla="*/ 3 h 16"/>
                <a:gd name="T6" fmla="*/ 4 w 21"/>
                <a:gd name="T7" fmla="*/ 13 h 16"/>
                <a:gd name="T8" fmla="*/ 21 w 21"/>
                <a:gd name="T9" fmla="*/ 11 h 16"/>
                <a:gd name="T10" fmla="*/ 21 w 21"/>
                <a:gd name="T11" fmla="*/ 15 h 16"/>
                <a:gd name="T12" fmla="*/ 1 w 21"/>
                <a:gd name="T13" fmla="*/ 16 h 16"/>
                <a:gd name="T14" fmla="*/ 0 w 21"/>
                <a:gd name="T15" fmla="*/ 15 h 16"/>
                <a:gd name="T16" fmla="*/ 16 w 21"/>
                <a:gd name="T17" fmla="*/ 3 h 16"/>
                <a:gd name="T18" fmla="*/ 0 w 21"/>
                <a:gd name="T19" fmla="*/ 5 h 16"/>
                <a:gd name="T20" fmla="*/ 0 w 21"/>
                <a:gd name="T2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6">
                  <a:moveTo>
                    <a:pt x="0" y="3"/>
                  </a:moveTo>
                  <a:lnTo>
                    <a:pt x="21" y="0"/>
                  </a:lnTo>
                  <a:lnTo>
                    <a:pt x="21" y="3"/>
                  </a:lnTo>
                  <a:lnTo>
                    <a:pt x="4" y="13"/>
                  </a:lnTo>
                  <a:lnTo>
                    <a:pt x="21" y="11"/>
                  </a:lnTo>
                  <a:lnTo>
                    <a:pt x="21" y="15"/>
                  </a:lnTo>
                  <a:lnTo>
                    <a:pt x="1" y="16"/>
                  </a:lnTo>
                  <a:lnTo>
                    <a:pt x="0" y="15"/>
                  </a:lnTo>
                  <a:lnTo>
                    <a:pt x="16" y="3"/>
                  </a:lnTo>
                  <a:lnTo>
                    <a:pt x="0" y="5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0">
              <a:extLst>
                <a:ext uri="{FF2B5EF4-FFF2-40B4-BE49-F238E27FC236}">
                  <a16:creationId xmlns:a16="http://schemas.microsoft.com/office/drawing/2014/main" xmlns="" id="{A1D0162D-3085-4CA1-BA14-85CAF4674B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80760" y="6054819"/>
              <a:ext cx="19615" cy="14498"/>
            </a:xfrm>
            <a:custGeom>
              <a:avLst/>
              <a:gdLst>
                <a:gd name="T0" fmla="*/ 0 w 14"/>
                <a:gd name="T1" fmla="*/ 0 h 10"/>
                <a:gd name="T2" fmla="*/ 13 w 14"/>
                <a:gd name="T3" fmla="*/ 2 h 10"/>
                <a:gd name="T4" fmla="*/ 14 w 14"/>
                <a:gd name="T5" fmla="*/ 3 h 10"/>
                <a:gd name="T6" fmla="*/ 2 w 14"/>
                <a:gd name="T7" fmla="*/ 10 h 10"/>
                <a:gd name="T8" fmla="*/ 1 w 14"/>
                <a:gd name="T9" fmla="*/ 8 h 10"/>
                <a:gd name="T10" fmla="*/ 5 w 14"/>
                <a:gd name="T11" fmla="*/ 6 h 10"/>
                <a:gd name="T12" fmla="*/ 4 w 14"/>
                <a:gd name="T13" fmla="*/ 2 h 10"/>
                <a:gd name="T14" fmla="*/ 0 w 14"/>
                <a:gd name="T15" fmla="*/ 2 h 10"/>
                <a:gd name="T16" fmla="*/ 0 w 14"/>
                <a:gd name="T17" fmla="*/ 0 h 10"/>
                <a:gd name="T18" fmla="*/ 6 w 14"/>
                <a:gd name="T19" fmla="*/ 2 h 10"/>
                <a:gd name="T20" fmla="*/ 6 w 14"/>
                <a:gd name="T21" fmla="*/ 6 h 10"/>
                <a:gd name="T22" fmla="*/ 10 w 14"/>
                <a:gd name="T23" fmla="*/ 4 h 10"/>
                <a:gd name="T24" fmla="*/ 12 w 14"/>
                <a:gd name="T25" fmla="*/ 3 h 10"/>
                <a:gd name="T26" fmla="*/ 10 w 14"/>
                <a:gd name="T27" fmla="*/ 3 h 10"/>
                <a:gd name="T28" fmla="*/ 6 w 14"/>
                <a:gd name="T2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6" y="2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2" y="3"/>
                  </a:cubicBezTo>
                  <a:cubicBezTo>
                    <a:pt x="11" y="3"/>
                    <a:pt x="10" y="3"/>
                    <a:pt x="10" y="3"/>
                  </a:cubicBezTo>
                  <a:lnTo>
                    <a:pt x="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1">
              <a:extLst>
                <a:ext uri="{FF2B5EF4-FFF2-40B4-BE49-F238E27FC236}">
                  <a16:creationId xmlns:a16="http://schemas.microsoft.com/office/drawing/2014/main" xmlns="" id="{021C85A6-7010-4EA9-AA6D-8A8D87C839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7583" y="6077845"/>
              <a:ext cx="19615" cy="15351"/>
            </a:xfrm>
            <a:custGeom>
              <a:avLst/>
              <a:gdLst>
                <a:gd name="T0" fmla="*/ 14 w 14"/>
                <a:gd name="T1" fmla="*/ 7 h 11"/>
                <a:gd name="T2" fmla="*/ 14 w 14"/>
                <a:gd name="T3" fmla="*/ 8 h 11"/>
                <a:gd name="T4" fmla="*/ 7 w 14"/>
                <a:gd name="T5" fmla="*/ 10 h 11"/>
                <a:gd name="T6" fmla="*/ 4 w 14"/>
                <a:gd name="T7" fmla="*/ 11 h 11"/>
                <a:gd name="T8" fmla="*/ 2 w 14"/>
                <a:gd name="T9" fmla="*/ 11 h 11"/>
                <a:gd name="T10" fmla="*/ 1 w 14"/>
                <a:gd name="T11" fmla="*/ 8 h 11"/>
                <a:gd name="T12" fmla="*/ 1 w 14"/>
                <a:gd name="T13" fmla="*/ 5 h 11"/>
                <a:gd name="T14" fmla="*/ 5 w 14"/>
                <a:gd name="T15" fmla="*/ 3 h 11"/>
                <a:gd name="T16" fmla="*/ 12 w 14"/>
                <a:gd name="T17" fmla="*/ 0 h 11"/>
                <a:gd name="T18" fmla="*/ 12 w 14"/>
                <a:gd name="T19" fmla="*/ 1 h 11"/>
                <a:gd name="T20" fmla="*/ 5 w 14"/>
                <a:gd name="T21" fmla="*/ 4 h 11"/>
                <a:gd name="T22" fmla="*/ 3 w 14"/>
                <a:gd name="T23" fmla="*/ 5 h 11"/>
                <a:gd name="T24" fmla="*/ 2 w 14"/>
                <a:gd name="T25" fmla="*/ 6 h 11"/>
                <a:gd name="T26" fmla="*/ 2 w 14"/>
                <a:gd name="T27" fmla="*/ 8 h 11"/>
                <a:gd name="T28" fmla="*/ 4 w 14"/>
                <a:gd name="T29" fmla="*/ 10 h 11"/>
                <a:gd name="T30" fmla="*/ 7 w 14"/>
                <a:gd name="T31" fmla="*/ 9 h 11"/>
                <a:gd name="T32" fmla="*/ 14 w 14"/>
                <a:gd name="T3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1"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1"/>
                    <a:pt x="3" y="11"/>
                    <a:pt x="2" y="11"/>
                  </a:cubicBezTo>
                  <a:cubicBezTo>
                    <a:pt x="2" y="10"/>
                    <a:pt x="1" y="9"/>
                    <a:pt x="1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4"/>
                    <a:pt x="3" y="3"/>
                    <a:pt x="5" y="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9"/>
                    <a:pt x="3" y="9"/>
                    <a:pt x="4" y="10"/>
                  </a:cubicBezTo>
                  <a:cubicBezTo>
                    <a:pt x="4" y="10"/>
                    <a:pt x="5" y="10"/>
                    <a:pt x="7" y="9"/>
                  </a:cubicBezTo>
                  <a:lnTo>
                    <a:pt x="14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2">
              <a:extLst>
                <a:ext uri="{FF2B5EF4-FFF2-40B4-BE49-F238E27FC236}">
                  <a16:creationId xmlns:a16="http://schemas.microsoft.com/office/drawing/2014/main" xmlns="" id="{9C70C80D-B6F4-437E-AF20-90A3C112AAB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3553" y="6091491"/>
              <a:ext cx="20468" cy="18762"/>
            </a:xfrm>
            <a:custGeom>
              <a:avLst/>
              <a:gdLst>
                <a:gd name="T0" fmla="*/ 0 w 24"/>
                <a:gd name="T1" fmla="*/ 9 h 22"/>
                <a:gd name="T2" fmla="*/ 18 w 24"/>
                <a:gd name="T3" fmla="*/ 0 h 22"/>
                <a:gd name="T4" fmla="*/ 20 w 24"/>
                <a:gd name="T5" fmla="*/ 2 h 22"/>
                <a:gd name="T6" fmla="*/ 8 w 24"/>
                <a:gd name="T7" fmla="*/ 17 h 22"/>
                <a:gd name="T8" fmla="*/ 23 w 24"/>
                <a:gd name="T9" fmla="*/ 10 h 22"/>
                <a:gd name="T10" fmla="*/ 24 w 24"/>
                <a:gd name="T11" fmla="*/ 12 h 22"/>
                <a:gd name="T12" fmla="*/ 5 w 24"/>
                <a:gd name="T13" fmla="*/ 22 h 22"/>
                <a:gd name="T14" fmla="*/ 3 w 24"/>
                <a:gd name="T15" fmla="*/ 18 h 22"/>
                <a:gd name="T16" fmla="*/ 15 w 24"/>
                <a:gd name="T17" fmla="*/ 4 h 22"/>
                <a:gd name="T18" fmla="*/ 0 w 24"/>
                <a:gd name="T19" fmla="*/ 10 h 22"/>
                <a:gd name="T20" fmla="*/ 0 w 24"/>
                <a:gd name="T21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2">
                  <a:moveTo>
                    <a:pt x="0" y="9"/>
                  </a:moveTo>
                  <a:lnTo>
                    <a:pt x="18" y="0"/>
                  </a:lnTo>
                  <a:lnTo>
                    <a:pt x="20" y="2"/>
                  </a:lnTo>
                  <a:lnTo>
                    <a:pt x="8" y="17"/>
                  </a:lnTo>
                  <a:lnTo>
                    <a:pt x="23" y="10"/>
                  </a:lnTo>
                  <a:lnTo>
                    <a:pt x="24" y="12"/>
                  </a:lnTo>
                  <a:lnTo>
                    <a:pt x="5" y="22"/>
                  </a:lnTo>
                  <a:lnTo>
                    <a:pt x="3" y="18"/>
                  </a:lnTo>
                  <a:lnTo>
                    <a:pt x="15" y="4"/>
                  </a:lnTo>
                  <a:lnTo>
                    <a:pt x="0" y="1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3">
              <a:extLst>
                <a:ext uri="{FF2B5EF4-FFF2-40B4-BE49-F238E27FC236}">
                  <a16:creationId xmlns:a16="http://schemas.microsoft.com/office/drawing/2014/main" xmlns="" id="{C30AA6A6-9C3A-4DB0-B82A-CA4AE98640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0375" y="6105989"/>
              <a:ext cx="17057" cy="9381"/>
            </a:xfrm>
            <a:custGeom>
              <a:avLst/>
              <a:gdLst>
                <a:gd name="T0" fmla="*/ 0 w 20"/>
                <a:gd name="T1" fmla="*/ 10 h 11"/>
                <a:gd name="T2" fmla="*/ 18 w 20"/>
                <a:gd name="T3" fmla="*/ 0 h 11"/>
                <a:gd name="T4" fmla="*/ 20 w 20"/>
                <a:gd name="T5" fmla="*/ 1 h 11"/>
                <a:gd name="T6" fmla="*/ 0 w 20"/>
                <a:gd name="T7" fmla="*/ 11 h 11"/>
                <a:gd name="T8" fmla="*/ 0 w 20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0"/>
                  </a:moveTo>
                  <a:lnTo>
                    <a:pt x="18" y="0"/>
                  </a:lnTo>
                  <a:lnTo>
                    <a:pt x="20" y="1"/>
                  </a:lnTo>
                  <a:lnTo>
                    <a:pt x="0" y="11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4">
              <a:extLst>
                <a:ext uri="{FF2B5EF4-FFF2-40B4-BE49-F238E27FC236}">
                  <a16:creationId xmlns:a16="http://schemas.microsoft.com/office/drawing/2014/main" xmlns="" id="{D5BFFCEB-B123-4770-AF6E-D60FB48058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4640" y="6108547"/>
              <a:ext cx="19615" cy="17057"/>
            </a:xfrm>
            <a:custGeom>
              <a:avLst/>
              <a:gdLst>
                <a:gd name="T0" fmla="*/ 0 w 14"/>
                <a:gd name="T1" fmla="*/ 11 h 12"/>
                <a:gd name="T2" fmla="*/ 9 w 14"/>
                <a:gd name="T3" fmla="*/ 0 h 12"/>
                <a:gd name="T4" fmla="*/ 10 w 14"/>
                <a:gd name="T5" fmla="*/ 2 h 12"/>
                <a:gd name="T6" fmla="*/ 4 w 14"/>
                <a:gd name="T7" fmla="*/ 9 h 12"/>
                <a:gd name="T8" fmla="*/ 2 w 14"/>
                <a:gd name="T9" fmla="*/ 10 h 12"/>
                <a:gd name="T10" fmla="*/ 4 w 14"/>
                <a:gd name="T11" fmla="*/ 10 h 12"/>
                <a:gd name="T12" fmla="*/ 14 w 14"/>
                <a:gd name="T13" fmla="*/ 7 h 12"/>
                <a:gd name="T14" fmla="*/ 14 w 14"/>
                <a:gd name="T15" fmla="*/ 8 h 12"/>
                <a:gd name="T16" fmla="*/ 1 w 14"/>
                <a:gd name="T17" fmla="*/ 12 h 12"/>
                <a:gd name="T18" fmla="*/ 0 w 14"/>
                <a:gd name="T1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2">
                  <a:moveTo>
                    <a:pt x="0" y="11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10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" y="12"/>
                    <a:pt x="1" y="12"/>
                    <a:pt x="1" y="12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5">
              <a:extLst>
                <a:ext uri="{FF2B5EF4-FFF2-40B4-BE49-F238E27FC236}">
                  <a16:creationId xmlns:a16="http://schemas.microsoft.com/office/drawing/2014/main" xmlns="" id="{30B9D53F-DDE8-42D6-B798-1DAE2496BA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1462" y="6121340"/>
              <a:ext cx="21321" cy="19615"/>
            </a:xfrm>
            <a:custGeom>
              <a:avLst/>
              <a:gdLst>
                <a:gd name="T0" fmla="*/ 0 w 25"/>
                <a:gd name="T1" fmla="*/ 13 h 23"/>
                <a:gd name="T2" fmla="*/ 17 w 25"/>
                <a:gd name="T3" fmla="*/ 0 h 23"/>
                <a:gd name="T4" fmla="*/ 25 w 25"/>
                <a:gd name="T5" fmla="*/ 10 h 23"/>
                <a:gd name="T6" fmla="*/ 21 w 25"/>
                <a:gd name="T7" fmla="*/ 11 h 23"/>
                <a:gd name="T8" fmla="*/ 17 w 25"/>
                <a:gd name="T9" fmla="*/ 3 h 23"/>
                <a:gd name="T10" fmla="*/ 10 w 25"/>
                <a:gd name="T11" fmla="*/ 8 h 23"/>
                <a:gd name="T12" fmla="*/ 17 w 25"/>
                <a:gd name="T13" fmla="*/ 15 h 23"/>
                <a:gd name="T14" fmla="*/ 15 w 25"/>
                <a:gd name="T15" fmla="*/ 16 h 23"/>
                <a:gd name="T16" fmla="*/ 8 w 25"/>
                <a:gd name="T17" fmla="*/ 10 h 23"/>
                <a:gd name="T18" fmla="*/ 3 w 25"/>
                <a:gd name="T19" fmla="*/ 13 h 23"/>
                <a:gd name="T20" fmla="*/ 10 w 25"/>
                <a:gd name="T21" fmla="*/ 21 h 23"/>
                <a:gd name="T22" fmla="*/ 7 w 25"/>
                <a:gd name="T23" fmla="*/ 23 h 23"/>
                <a:gd name="T24" fmla="*/ 0 w 25"/>
                <a:gd name="T25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3">
                  <a:moveTo>
                    <a:pt x="0" y="13"/>
                  </a:moveTo>
                  <a:lnTo>
                    <a:pt x="17" y="0"/>
                  </a:lnTo>
                  <a:lnTo>
                    <a:pt x="25" y="10"/>
                  </a:lnTo>
                  <a:lnTo>
                    <a:pt x="21" y="11"/>
                  </a:lnTo>
                  <a:lnTo>
                    <a:pt x="17" y="3"/>
                  </a:lnTo>
                  <a:lnTo>
                    <a:pt x="10" y="8"/>
                  </a:lnTo>
                  <a:lnTo>
                    <a:pt x="17" y="15"/>
                  </a:lnTo>
                  <a:lnTo>
                    <a:pt x="15" y="16"/>
                  </a:lnTo>
                  <a:lnTo>
                    <a:pt x="8" y="10"/>
                  </a:lnTo>
                  <a:lnTo>
                    <a:pt x="3" y="13"/>
                  </a:lnTo>
                  <a:lnTo>
                    <a:pt x="10" y="21"/>
                  </a:lnTo>
                  <a:lnTo>
                    <a:pt x="7" y="23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6">
              <a:extLst>
                <a:ext uri="{FF2B5EF4-FFF2-40B4-BE49-F238E27FC236}">
                  <a16:creationId xmlns:a16="http://schemas.microsoft.com/office/drawing/2014/main" xmlns="" id="{A7B417B3-BC49-48A1-B9CD-725390E646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9990" y="6132426"/>
              <a:ext cx="19615" cy="21321"/>
            </a:xfrm>
            <a:custGeom>
              <a:avLst/>
              <a:gdLst>
                <a:gd name="T0" fmla="*/ 0 w 14"/>
                <a:gd name="T1" fmla="*/ 9 h 15"/>
                <a:gd name="T2" fmla="*/ 10 w 14"/>
                <a:gd name="T3" fmla="*/ 0 h 15"/>
                <a:gd name="T4" fmla="*/ 13 w 14"/>
                <a:gd name="T5" fmla="*/ 3 h 15"/>
                <a:gd name="T6" fmla="*/ 14 w 14"/>
                <a:gd name="T7" fmla="*/ 5 h 15"/>
                <a:gd name="T8" fmla="*/ 14 w 14"/>
                <a:gd name="T9" fmla="*/ 7 h 15"/>
                <a:gd name="T10" fmla="*/ 13 w 14"/>
                <a:gd name="T11" fmla="*/ 9 h 15"/>
                <a:gd name="T12" fmla="*/ 11 w 14"/>
                <a:gd name="T13" fmla="*/ 10 h 15"/>
                <a:gd name="T14" fmla="*/ 8 w 14"/>
                <a:gd name="T15" fmla="*/ 9 h 15"/>
                <a:gd name="T16" fmla="*/ 8 w 14"/>
                <a:gd name="T17" fmla="*/ 10 h 15"/>
                <a:gd name="T18" fmla="*/ 8 w 14"/>
                <a:gd name="T19" fmla="*/ 12 h 15"/>
                <a:gd name="T20" fmla="*/ 6 w 14"/>
                <a:gd name="T21" fmla="*/ 15 h 15"/>
                <a:gd name="T22" fmla="*/ 5 w 14"/>
                <a:gd name="T23" fmla="*/ 14 h 15"/>
                <a:gd name="T24" fmla="*/ 6 w 14"/>
                <a:gd name="T25" fmla="*/ 11 h 15"/>
                <a:gd name="T26" fmla="*/ 7 w 14"/>
                <a:gd name="T27" fmla="*/ 9 h 15"/>
                <a:gd name="T28" fmla="*/ 7 w 14"/>
                <a:gd name="T29" fmla="*/ 8 h 15"/>
                <a:gd name="T30" fmla="*/ 6 w 14"/>
                <a:gd name="T31" fmla="*/ 7 h 15"/>
                <a:gd name="T32" fmla="*/ 5 w 14"/>
                <a:gd name="T33" fmla="*/ 6 h 15"/>
                <a:gd name="T34" fmla="*/ 1 w 14"/>
                <a:gd name="T35" fmla="*/ 10 h 15"/>
                <a:gd name="T36" fmla="*/ 0 w 14"/>
                <a:gd name="T37" fmla="*/ 9 h 15"/>
                <a:gd name="T38" fmla="*/ 6 w 14"/>
                <a:gd name="T39" fmla="*/ 5 h 15"/>
                <a:gd name="T40" fmla="*/ 8 w 14"/>
                <a:gd name="T41" fmla="*/ 7 h 15"/>
                <a:gd name="T42" fmla="*/ 10 w 14"/>
                <a:gd name="T43" fmla="*/ 8 h 15"/>
                <a:gd name="T44" fmla="*/ 11 w 14"/>
                <a:gd name="T45" fmla="*/ 8 h 15"/>
                <a:gd name="T46" fmla="*/ 12 w 14"/>
                <a:gd name="T47" fmla="*/ 8 h 15"/>
                <a:gd name="T48" fmla="*/ 13 w 14"/>
                <a:gd name="T49" fmla="*/ 6 h 15"/>
                <a:gd name="T50" fmla="*/ 12 w 14"/>
                <a:gd name="T51" fmla="*/ 4 h 15"/>
                <a:gd name="T52" fmla="*/ 10 w 14"/>
                <a:gd name="T53" fmla="*/ 2 h 15"/>
                <a:gd name="T54" fmla="*/ 6 w 14"/>
                <a:gd name="T55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5">
                  <a:moveTo>
                    <a:pt x="0" y="9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4" y="6"/>
                    <a:pt x="14" y="6"/>
                    <a:pt x="14" y="7"/>
                  </a:cubicBezTo>
                  <a:cubicBezTo>
                    <a:pt x="14" y="8"/>
                    <a:pt x="13" y="8"/>
                    <a:pt x="13" y="9"/>
                  </a:cubicBezTo>
                  <a:cubicBezTo>
                    <a:pt x="12" y="9"/>
                    <a:pt x="11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6" y="5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8"/>
                    <a:pt x="10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1" y="8"/>
                    <a:pt x="12" y="8"/>
                  </a:cubicBezTo>
                  <a:cubicBezTo>
                    <a:pt x="12" y="7"/>
                    <a:pt x="13" y="7"/>
                    <a:pt x="13" y="6"/>
                  </a:cubicBezTo>
                  <a:cubicBezTo>
                    <a:pt x="13" y="6"/>
                    <a:pt x="12" y="5"/>
                    <a:pt x="12" y="4"/>
                  </a:cubicBezTo>
                  <a:cubicBezTo>
                    <a:pt x="10" y="2"/>
                    <a:pt x="10" y="2"/>
                    <a:pt x="10" y="2"/>
                  </a:cubicBez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7">
              <a:extLst>
                <a:ext uri="{FF2B5EF4-FFF2-40B4-BE49-F238E27FC236}">
                  <a16:creationId xmlns:a16="http://schemas.microsoft.com/office/drawing/2014/main" xmlns="" id="{89974CEF-5D6C-4434-ADFA-10BF00D80A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2783" y="6145219"/>
              <a:ext cx="16204" cy="17057"/>
            </a:xfrm>
            <a:custGeom>
              <a:avLst/>
              <a:gdLst>
                <a:gd name="T0" fmla="*/ 1 w 12"/>
                <a:gd name="T1" fmla="*/ 5 h 12"/>
                <a:gd name="T2" fmla="*/ 2 w 12"/>
                <a:gd name="T3" fmla="*/ 6 h 12"/>
                <a:gd name="T4" fmla="*/ 2 w 12"/>
                <a:gd name="T5" fmla="*/ 7 h 12"/>
                <a:gd name="T6" fmla="*/ 2 w 12"/>
                <a:gd name="T7" fmla="*/ 8 h 12"/>
                <a:gd name="T8" fmla="*/ 3 w 12"/>
                <a:gd name="T9" fmla="*/ 10 h 12"/>
                <a:gd name="T10" fmla="*/ 5 w 12"/>
                <a:gd name="T11" fmla="*/ 11 h 12"/>
                <a:gd name="T12" fmla="*/ 6 w 12"/>
                <a:gd name="T13" fmla="*/ 10 h 12"/>
                <a:gd name="T14" fmla="*/ 7 w 12"/>
                <a:gd name="T15" fmla="*/ 9 h 12"/>
                <a:gd name="T16" fmla="*/ 7 w 12"/>
                <a:gd name="T17" fmla="*/ 8 h 12"/>
                <a:gd name="T18" fmla="*/ 5 w 12"/>
                <a:gd name="T19" fmla="*/ 6 h 12"/>
                <a:gd name="T20" fmla="*/ 5 w 12"/>
                <a:gd name="T21" fmla="*/ 4 h 12"/>
                <a:gd name="T22" fmla="*/ 5 w 12"/>
                <a:gd name="T23" fmla="*/ 2 h 12"/>
                <a:gd name="T24" fmla="*/ 5 w 12"/>
                <a:gd name="T25" fmla="*/ 1 h 12"/>
                <a:gd name="T26" fmla="*/ 8 w 12"/>
                <a:gd name="T27" fmla="*/ 0 h 12"/>
                <a:gd name="T28" fmla="*/ 11 w 12"/>
                <a:gd name="T29" fmla="*/ 1 h 12"/>
                <a:gd name="T30" fmla="*/ 12 w 12"/>
                <a:gd name="T31" fmla="*/ 3 h 12"/>
                <a:gd name="T32" fmla="*/ 12 w 12"/>
                <a:gd name="T33" fmla="*/ 5 h 12"/>
                <a:gd name="T34" fmla="*/ 11 w 12"/>
                <a:gd name="T35" fmla="*/ 7 h 12"/>
                <a:gd name="T36" fmla="*/ 10 w 12"/>
                <a:gd name="T37" fmla="*/ 6 h 12"/>
                <a:gd name="T38" fmla="*/ 11 w 12"/>
                <a:gd name="T39" fmla="*/ 4 h 12"/>
                <a:gd name="T40" fmla="*/ 10 w 12"/>
                <a:gd name="T41" fmla="*/ 2 h 12"/>
                <a:gd name="T42" fmla="*/ 8 w 12"/>
                <a:gd name="T43" fmla="*/ 1 h 12"/>
                <a:gd name="T44" fmla="*/ 7 w 12"/>
                <a:gd name="T45" fmla="*/ 2 h 12"/>
                <a:gd name="T46" fmla="*/ 6 w 12"/>
                <a:gd name="T47" fmla="*/ 3 h 12"/>
                <a:gd name="T48" fmla="*/ 7 w 12"/>
                <a:gd name="T49" fmla="*/ 5 h 12"/>
                <a:gd name="T50" fmla="*/ 8 w 12"/>
                <a:gd name="T51" fmla="*/ 7 h 12"/>
                <a:gd name="T52" fmla="*/ 8 w 12"/>
                <a:gd name="T53" fmla="*/ 9 h 12"/>
                <a:gd name="T54" fmla="*/ 7 w 12"/>
                <a:gd name="T55" fmla="*/ 11 h 12"/>
                <a:gd name="T56" fmla="*/ 5 w 12"/>
                <a:gd name="T57" fmla="*/ 12 h 12"/>
                <a:gd name="T58" fmla="*/ 3 w 12"/>
                <a:gd name="T59" fmla="*/ 12 h 12"/>
                <a:gd name="T60" fmla="*/ 2 w 12"/>
                <a:gd name="T61" fmla="*/ 11 h 12"/>
                <a:gd name="T62" fmla="*/ 0 w 12"/>
                <a:gd name="T63" fmla="*/ 8 h 12"/>
                <a:gd name="T64" fmla="*/ 1 w 12"/>
                <a:gd name="T6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" h="12">
                  <a:moveTo>
                    <a:pt x="1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9"/>
                    <a:pt x="2" y="9"/>
                    <a:pt x="3" y="10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0"/>
                    <a:pt x="6" y="10"/>
                  </a:cubicBezTo>
                  <a:cubicBezTo>
                    <a:pt x="6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6" y="8"/>
                    <a:pt x="6" y="7"/>
                    <a:pt x="5" y="6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4" y="3"/>
                    <a:pt x="4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1" y="2"/>
                    <a:pt x="12" y="2"/>
                    <a:pt x="12" y="3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5"/>
                    <a:pt x="11" y="6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1" y="4"/>
                    <a:pt x="11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9" y="2"/>
                    <a:pt x="8" y="1"/>
                    <a:pt x="8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4"/>
                    <a:pt x="7" y="5"/>
                  </a:cubicBezTo>
                  <a:cubicBezTo>
                    <a:pt x="7" y="6"/>
                    <a:pt x="8" y="7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7" y="11"/>
                    <a:pt x="6" y="12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2"/>
                    <a:pt x="2" y="11"/>
                    <a:pt x="2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7"/>
                    <a:pt x="1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8">
              <a:extLst>
                <a:ext uri="{FF2B5EF4-FFF2-40B4-BE49-F238E27FC236}">
                  <a16:creationId xmlns:a16="http://schemas.microsoft.com/office/drawing/2014/main" xmlns="" id="{C3C92D97-2CDC-41E5-A3F0-49CBC589CB2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2164" y="6153747"/>
              <a:ext cx="12792" cy="13645"/>
            </a:xfrm>
            <a:custGeom>
              <a:avLst/>
              <a:gdLst>
                <a:gd name="T0" fmla="*/ 0 w 15"/>
                <a:gd name="T1" fmla="*/ 15 h 16"/>
                <a:gd name="T2" fmla="*/ 13 w 15"/>
                <a:gd name="T3" fmla="*/ 0 h 16"/>
                <a:gd name="T4" fmla="*/ 15 w 15"/>
                <a:gd name="T5" fmla="*/ 0 h 16"/>
                <a:gd name="T6" fmla="*/ 2 w 15"/>
                <a:gd name="T7" fmla="*/ 16 h 16"/>
                <a:gd name="T8" fmla="*/ 0 w 15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0" y="15"/>
                  </a:moveTo>
                  <a:lnTo>
                    <a:pt x="13" y="0"/>
                  </a:lnTo>
                  <a:lnTo>
                    <a:pt x="15" y="0"/>
                  </a:lnTo>
                  <a:lnTo>
                    <a:pt x="2" y="16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9">
              <a:extLst>
                <a:ext uri="{FF2B5EF4-FFF2-40B4-BE49-F238E27FC236}">
                  <a16:creationId xmlns:a16="http://schemas.microsoft.com/office/drawing/2014/main" xmlns="" id="{FE4251EE-0098-4C43-8737-882AF8F3B1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0692" y="6154600"/>
              <a:ext cx="15351" cy="20468"/>
            </a:xfrm>
            <a:custGeom>
              <a:avLst/>
              <a:gdLst>
                <a:gd name="T0" fmla="*/ 0 w 18"/>
                <a:gd name="T1" fmla="*/ 22 h 24"/>
                <a:gd name="T2" fmla="*/ 10 w 18"/>
                <a:gd name="T3" fmla="*/ 7 h 24"/>
                <a:gd name="T4" fmla="*/ 7 w 18"/>
                <a:gd name="T5" fmla="*/ 4 h 24"/>
                <a:gd name="T6" fmla="*/ 7 w 18"/>
                <a:gd name="T7" fmla="*/ 0 h 24"/>
                <a:gd name="T8" fmla="*/ 18 w 18"/>
                <a:gd name="T9" fmla="*/ 9 h 24"/>
                <a:gd name="T10" fmla="*/ 16 w 18"/>
                <a:gd name="T11" fmla="*/ 12 h 24"/>
                <a:gd name="T12" fmla="*/ 11 w 18"/>
                <a:gd name="T13" fmla="*/ 7 h 24"/>
                <a:gd name="T14" fmla="*/ 2 w 18"/>
                <a:gd name="T15" fmla="*/ 24 h 24"/>
                <a:gd name="T16" fmla="*/ 0 w 18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4">
                  <a:moveTo>
                    <a:pt x="0" y="22"/>
                  </a:moveTo>
                  <a:lnTo>
                    <a:pt x="10" y="7"/>
                  </a:lnTo>
                  <a:lnTo>
                    <a:pt x="7" y="4"/>
                  </a:lnTo>
                  <a:lnTo>
                    <a:pt x="7" y="0"/>
                  </a:lnTo>
                  <a:lnTo>
                    <a:pt x="18" y="9"/>
                  </a:lnTo>
                  <a:lnTo>
                    <a:pt x="16" y="12"/>
                  </a:lnTo>
                  <a:lnTo>
                    <a:pt x="11" y="7"/>
                  </a:lnTo>
                  <a:lnTo>
                    <a:pt x="2" y="24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0">
              <a:extLst>
                <a:ext uri="{FF2B5EF4-FFF2-40B4-BE49-F238E27FC236}">
                  <a16:creationId xmlns:a16="http://schemas.microsoft.com/office/drawing/2014/main" xmlns="" id="{685237D6-2520-4369-A614-331A9618CD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3485" y="6163128"/>
              <a:ext cx="15351" cy="19615"/>
            </a:xfrm>
            <a:custGeom>
              <a:avLst/>
              <a:gdLst>
                <a:gd name="T0" fmla="*/ 0 w 11"/>
                <a:gd name="T1" fmla="*/ 13 h 14"/>
                <a:gd name="T2" fmla="*/ 3 w 11"/>
                <a:gd name="T3" fmla="*/ 8 h 14"/>
                <a:gd name="T4" fmla="*/ 3 w 11"/>
                <a:gd name="T5" fmla="*/ 0 h 14"/>
                <a:gd name="T6" fmla="*/ 4 w 11"/>
                <a:gd name="T7" fmla="*/ 1 h 14"/>
                <a:gd name="T8" fmla="*/ 4 w 11"/>
                <a:gd name="T9" fmla="*/ 5 h 14"/>
                <a:gd name="T10" fmla="*/ 4 w 11"/>
                <a:gd name="T11" fmla="*/ 8 h 14"/>
                <a:gd name="T12" fmla="*/ 6 w 11"/>
                <a:gd name="T13" fmla="*/ 6 h 14"/>
                <a:gd name="T14" fmla="*/ 10 w 11"/>
                <a:gd name="T15" fmla="*/ 4 h 14"/>
                <a:gd name="T16" fmla="*/ 11 w 11"/>
                <a:gd name="T17" fmla="*/ 5 h 14"/>
                <a:gd name="T18" fmla="*/ 4 w 11"/>
                <a:gd name="T19" fmla="*/ 9 h 14"/>
                <a:gd name="T20" fmla="*/ 1 w 11"/>
                <a:gd name="T21" fmla="*/ 14 h 14"/>
                <a:gd name="T22" fmla="*/ 0 w 11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4">
                  <a:moveTo>
                    <a:pt x="0" y="13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5" y="7"/>
                    <a:pt x="5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1">
              <a:extLst>
                <a:ext uri="{FF2B5EF4-FFF2-40B4-BE49-F238E27FC236}">
                  <a16:creationId xmlns:a16="http://schemas.microsoft.com/office/drawing/2014/main" xmlns="" id="{5A63CD4B-5496-490E-A7D6-377D194C83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85658" y="6177626"/>
              <a:ext cx="15351" cy="19615"/>
            </a:xfrm>
            <a:custGeom>
              <a:avLst/>
              <a:gdLst>
                <a:gd name="T0" fmla="*/ 0 w 11"/>
                <a:gd name="T1" fmla="*/ 5 h 14"/>
                <a:gd name="T2" fmla="*/ 4 w 11"/>
                <a:gd name="T3" fmla="*/ 1 h 14"/>
                <a:gd name="T4" fmla="*/ 8 w 11"/>
                <a:gd name="T5" fmla="*/ 1 h 14"/>
                <a:gd name="T6" fmla="*/ 10 w 11"/>
                <a:gd name="T7" fmla="*/ 3 h 14"/>
                <a:gd name="T8" fmla="*/ 11 w 11"/>
                <a:gd name="T9" fmla="*/ 5 h 14"/>
                <a:gd name="T10" fmla="*/ 10 w 11"/>
                <a:gd name="T11" fmla="*/ 9 h 14"/>
                <a:gd name="T12" fmla="*/ 7 w 11"/>
                <a:gd name="T13" fmla="*/ 13 h 14"/>
                <a:gd name="T14" fmla="*/ 3 w 11"/>
                <a:gd name="T15" fmla="*/ 13 h 14"/>
                <a:gd name="T16" fmla="*/ 0 w 11"/>
                <a:gd name="T17" fmla="*/ 10 h 14"/>
                <a:gd name="T18" fmla="*/ 0 w 11"/>
                <a:gd name="T19" fmla="*/ 5 h 14"/>
                <a:gd name="T20" fmla="*/ 2 w 11"/>
                <a:gd name="T21" fmla="*/ 6 h 14"/>
                <a:gd name="T22" fmla="*/ 1 w 11"/>
                <a:gd name="T23" fmla="*/ 10 h 14"/>
                <a:gd name="T24" fmla="*/ 3 w 11"/>
                <a:gd name="T25" fmla="*/ 12 h 14"/>
                <a:gd name="T26" fmla="*/ 6 w 11"/>
                <a:gd name="T27" fmla="*/ 12 h 14"/>
                <a:gd name="T28" fmla="*/ 8 w 11"/>
                <a:gd name="T29" fmla="*/ 8 h 14"/>
                <a:gd name="T30" fmla="*/ 9 w 11"/>
                <a:gd name="T31" fmla="*/ 5 h 14"/>
                <a:gd name="T32" fmla="*/ 9 w 11"/>
                <a:gd name="T33" fmla="*/ 3 h 14"/>
                <a:gd name="T34" fmla="*/ 7 w 11"/>
                <a:gd name="T35" fmla="*/ 2 h 14"/>
                <a:gd name="T36" fmla="*/ 4 w 11"/>
                <a:gd name="T37" fmla="*/ 2 h 14"/>
                <a:gd name="T38" fmla="*/ 2 w 11"/>
                <a:gd name="T3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0" y="5"/>
                  </a:moveTo>
                  <a:cubicBezTo>
                    <a:pt x="1" y="3"/>
                    <a:pt x="2" y="2"/>
                    <a:pt x="4" y="1"/>
                  </a:cubicBezTo>
                  <a:cubicBezTo>
                    <a:pt x="5" y="0"/>
                    <a:pt x="6" y="0"/>
                    <a:pt x="8" y="1"/>
                  </a:cubicBezTo>
                  <a:cubicBezTo>
                    <a:pt x="9" y="1"/>
                    <a:pt x="9" y="2"/>
                    <a:pt x="10" y="3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1" y="7"/>
                    <a:pt x="10" y="8"/>
                    <a:pt x="10" y="9"/>
                  </a:cubicBezTo>
                  <a:cubicBezTo>
                    <a:pt x="9" y="11"/>
                    <a:pt x="8" y="12"/>
                    <a:pt x="7" y="13"/>
                  </a:cubicBezTo>
                  <a:cubicBezTo>
                    <a:pt x="5" y="14"/>
                    <a:pt x="4" y="14"/>
                    <a:pt x="3" y="13"/>
                  </a:cubicBezTo>
                  <a:cubicBezTo>
                    <a:pt x="1" y="13"/>
                    <a:pt x="0" y="11"/>
                    <a:pt x="0" y="10"/>
                  </a:cubicBezTo>
                  <a:cubicBezTo>
                    <a:pt x="0" y="8"/>
                    <a:pt x="0" y="7"/>
                    <a:pt x="0" y="5"/>
                  </a:cubicBezTo>
                  <a:close/>
                  <a:moveTo>
                    <a:pt x="2" y="6"/>
                  </a:moveTo>
                  <a:cubicBezTo>
                    <a:pt x="1" y="7"/>
                    <a:pt x="1" y="9"/>
                    <a:pt x="1" y="10"/>
                  </a:cubicBezTo>
                  <a:cubicBezTo>
                    <a:pt x="2" y="11"/>
                    <a:pt x="2" y="11"/>
                    <a:pt x="3" y="12"/>
                  </a:cubicBezTo>
                  <a:cubicBezTo>
                    <a:pt x="4" y="12"/>
                    <a:pt x="5" y="12"/>
                    <a:pt x="6" y="12"/>
                  </a:cubicBezTo>
                  <a:cubicBezTo>
                    <a:pt x="7" y="11"/>
                    <a:pt x="8" y="10"/>
                    <a:pt x="8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3"/>
                    <a:pt x="2" y="4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2">
              <a:extLst>
                <a:ext uri="{FF2B5EF4-FFF2-40B4-BE49-F238E27FC236}">
                  <a16:creationId xmlns:a16="http://schemas.microsoft.com/office/drawing/2014/main" xmlns="" id="{D8C5B196-2C98-4DA3-A5BD-4857DE1CFB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9303" y="6181890"/>
              <a:ext cx="15351" cy="17909"/>
            </a:xfrm>
            <a:custGeom>
              <a:avLst/>
              <a:gdLst>
                <a:gd name="T0" fmla="*/ 0 w 18"/>
                <a:gd name="T1" fmla="*/ 21 h 21"/>
                <a:gd name="T2" fmla="*/ 7 w 18"/>
                <a:gd name="T3" fmla="*/ 0 h 21"/>
                <a:gd name="T4" fmla="*/ 18 w 18"/>
                <a:gd name="T5" fmla="*/ 5 h 21"/>
                <a:gd name="T6" fmla="*/ 17 w 18"/>
                <a:gd name="T7" fmla="*/ 6 h 21"/>
                <a:gd name="T8" fmla="*/ 9 w 18"/>
                <a:gd name="T9" fmla="*/ 3 h 21"/>
                <a:gd name="T10" fmla="*/ 5 w 18"/>
                <a:gd name="T11" fmla="*/ 10 h 21"/>
                <a:gd name="T12" fmla="*/ 13 w 18"/>
                <a:gd name="T13" fmla="*/ 13 h 21"/>
                <a:gd name="T14" fmla="*/ 13 w 18"/>
                <a:gd name="T15" fmla="*/ 15 h 21"/>
                <a:gd name="T16" fmla="*/ 5 w 18"/>
                <a:gd name="T17" fmla="*/ 13 h 21"/>
                <a:gd name="T18" fmla="*/ 2 w 18"/>
                <a:gd name="T19" fmla="*/ 21 h 21"/>
                <a:gd name="T20" fmla="*/ 0 w 18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1">
                  <a:moveTo>
                    <a:pt x="0" y="21"/>
                  </a:moveTo>
                  <a:lnTo>
                    <a:pt x="7" y="0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9" y="3"/>
                  </a:lnTo>
                  <a:lnTo>
                    <a:pt x="5" y="10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5" y="13"/>
                  </a:lnTo>
                  <a:lnTo>
                    <a:pt x="2" y="21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3">
              <a:extLst>
                <a:ext uri="{FF2B5EF4-FFF2-40B4-BE49-F238E27FC236}">
                  <a16:creationId xmlns:a16="http://schemas.microsoft.com/office/drawing/2014/main" xmlns="" id="{E154E335-7E3E-4279-8788-E47799A79A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25741" y="6188713"/>
              <a:ext cx="12792" cy="17909"/>
            </a:xfrm>
            <a:custGeom>
              <a:avLst/>
              <a:gdLst>
                <a:gd name="T0" fmla="*/ 0 w 9"/>
                <a:gd name="T1" fmla="*/ 13 h 13"/>
                <a:gd name="T2" fmla="*/ 2 w 9"/>
                <a:gd name="T3" fmla="*/ 0 h 13"/>
                <a:gd name="T4" fmla="*/ 6 w 9"/>
                <a:gd name="T5" fmla="*/ 1 h 13"/>
                <a:gd name="T6" fmla="*/ 8 w 9"/>
                <a:gd name="T7" fmla="*/ 1 h 13"/>
                <a:gd name="T8" fmla="*/ 9 w 9"/>
                <a:gd name="T9" fmla="*/ 3 h 13"/>
                <a:gd name="T10" fmla="*/ 9 w 9"/>
                <a:gd name="T11" fmla="*/ 5 h 13"/>
                <a:gd name="T12" fmla="*/ 8 w 9"/>
                <a:gd name="T13" fmla="*/ 8 h 13"/>
                <a:gd name="T14" fmla="*/ 5 w 9"/>
                <a:gd name="T15" fmla="*/ 8 h 13"/>
                <a:gd name="T16" fmla="*/ 2 w 9"/>
                <a:gd name="T17" fmla="*/ 8 h 13"/>
                <a:gd name="T18" fmla="*/ 1 w 9"/>
                <a:gd name="T19" fmla="*/ 13 h 13"/>
                <a:gd name="T20" fmla="*/ 0 w 9"/>
                <a:gd name="T21" fmla="*/ 13 h 13"/>
                <a:gd name="T22" fmla="*/ 2 w 9"/>
                <a:gd name="T23" fmla="*/ 6 h 13"/>
                <a:gd name="T24" fmla="*/ 5 w 9"/>
                <a:gd name="T25" fmla="*/ 7 h 13"/>
                <a:gd name="T26" fmla="*/ 7 w 9"/>
                <a:gd name="T27" fmla="*/ 6 h 13"/>
                <a:gd name="T28" fmla="*/ 8 w 9"/>
                <a:gd name="T29" fmla="*/ 5 h 13"/>
                <a:gd name="T30" fmla="*/ 8 w 9"/>
                <a:gd name="T31" fmla="*/ 3 h 13"/>
                <a:gd name="T32" fmla="*/ 7 w 9"/>
                <a:gd name="T33" fmla="*/ 3 h 13"/>
                <a:gd name="T34" fmla="*/ 6 w 9"/>
                <a:gd name="T35" fmla="*/ 2 h 13"/>
                <a:gd name="T36" fmla="*/ 3 w 9"/>
                <a:gd name="T37" fmla="*/ 2 h 13"/>
                <a:gd name="T38" fmla="*/ 2 w 9"/>
                <a:gd name="T3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3">
                  <a:moveTo>
                    <a:pt x="0" y="1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9" y="6"/>
                    <a:pt x="9" y="7"/>
                    <a:pt x="8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lose/>
                  <a:moveTo>
                    <a:pt x="2" y="6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7" y="7"/>
                    <a:pt x="7" y="6"/>
                  </a:cubicBezTo>
                  <a:cubicBezTo>
                    <a:pt x="7" y="6"/>
                    <a:pt x="8" y="5"/>
                    <a:pt x="8" y="5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4">
              <a:extLst>
                <a:ext uri="{FF2B5EF4-FFF2-40B4-BE49-F238E27FC236}">
                  <a16:creationId xmlns:a16="http://schemas.microsoft.com/office/drawing/2014/main" xmlns="" id="{3E5A8FFE-5C53-4F53-A618-1F755B4E6C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40239" y="6190418"/>
              <a:ext cx="15351" cy="19615"/>
            </a:xfrm>
            <a:custGeom>
              <a:avLst/>
              <a:gdLst>
                <a:gd name="T0" fmla="*/ 1 w 11"/>
                <a:gd name="T1" fmla="*/ 7 h 14"/>
                <a:gd name="T2" fmla="*/ 2 w 11"/>
                <a:gd name="T3" fmla="*/ 2 h 14"/>
                <a:gd name="T4" fmla="*/ 6 w 11"/>
                <a:gd name="T5" fmla="*/ 0 h 14"/>
                <a:gd name="T6" fmla="*/ 8 w 11"/>
                <a:gd name="T7" fmla="*/ 1 h 14"/>
                <a:gd name="T8" fmla="*/ 10 w 11"/>
                <a:gd name="T9" fmla="*/ 4 h 14"/>
                <a:gd name="T10" fmla="*/ 11 w 11"/>
                <a:gd name="T11" fmla="*/ 7 h 14"/>
                <a:gd name="T12" fmla="*/ 9 w 11"/>
                <a:gd name="T13" fmla="*/ 12 h 14"/>
                <a:gd name="T14" fmla="*/ 5 w 11"/>
                <a:gd name="T15" fmla="*/ 14 h 14"/>
                <a:gd name="T16" fmla="*/ 2 w 11"/>
                <a:gd name="T17" fmla="*/ 11 h 14"/>
                <a:gd name="T18" fmla="*/ 1 w 11"/>
                <a:gd name="T19" fmla="*/ 7 h 14"/>
                <a:gd name="T20" fmla="*/ 2 w 11"/>
                <a:gd name="T21" fmla="*/ 7 h 14"/>
                <a:gd name="T22" fmla="*/ 3 w 11"/>
                <a:gd name="T23" fmla="*/ 11 h 14"/>
                <a:gd name="T24" fmla="*/ 5 w 11"/>
                <a:gd name="T25" fmla="*/ 12 h 14"/>
                <a:gd name="T26" fmla="*/ 8 w 11"/>
                <a:gd name="T27" fmla="*/ 11 h 14"/>
                <a:gd name="T28" fmla="*/ 9 w 11"/>
                <a:gd name="T29" fmla="*/ 7 h 14"/>
                <a:gd name="T30" fmla="*/ 9 w 11"/>
                <a:gd name="T31" fmla="*/ 4 h 14"/>
                <a:gd name="T32" fmla="*/ 8 w 11"/>
                <a:gd name="T33" fmla="*/ 3 h 14"/>
                <a:gd name="T34" fmla="*/ 6 w 11"/>
                <a:gd name="T35" fmla="*/ 2 h 14"/>
                <a:gd name="T36" fmla="*/ 3 w 11"/>
                <a:gd name="T37" fmla="*/ 3 h 14"/>
                <a:gd name="T38" fmla="*/ 2 w 11"/>
                <a:gd name="T3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1" y="7"/>
                  </a:moveTo>
                  <a:cubicBezTo>
                    <a:pt x="1" y="5"/>
                    <a:pt x="1" y="3"/>
                    <a:pt x="2" y="2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9" y="2"/>
                    <a:pt x="10" y="3"/>
                    <a:pt x="10" y="4"/>
                  </a:cubicBezTo>
                  <a:cubicBezTo>
                    <a:pt x="11" y="5"/>
                    <a:pt x="11" y="6"/>
                    <a:pt x="11" y="7"/>
                  </a:cubicBezTo>
                  <a:cubicBezTo>
                    <a:pt x="11" y="9"/>
                    <a:pt x="10" y="11"/>
                    <a:pt x="9" y="12"/>
                  </a:cubicBezTo>
                  <a:cubicBezTo>
                    <a:pt x="8" y="13"/>
                    <a:pt x="7" y="14"/>
                    <a:pt x="5" y="14"/>
                  </a:cubicBezTo>
                  <a:cubicBezTo>
                    <a:pt x="4" y="14"/>
                    <a:pt x="2" y="13"/>
                    <a:pt x="2" y="11"/>
                  </a:cubicBezTo>
                  <a:cubicBezTo>
                    <a:pt x="1" y="10"/>
                    <a:pt x="0" y="9"/>
                    <a:pt x="1" y="7"/>
                  </a:cubicBezTo>
                  <a:close/>
                  <a:moveTo>
                    <a:pt x="2" y="7"/>
                  </a:moveTo>
                  <a:cubicBezTo>
                    <a:pt x="2" y="9"/>
                    <a:pt x="2" y="10"/>
                    <a:pt x="3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6" y="12"/>
                    <a:pt x="7" y="12"/>
                    <a:pt x="8" y="11"/>
                  </a:cubicBezTo>
                  <a:cubicBezTo>
                    <a:pt x="9" y="10"/>
                    <a:pt x="9" y="9"/>
                    <a:pt x="9" y="7"/>
                  </a:cubicBezTo>
                  <a:cubicBezTo>
                    <a:pt x="9" y="6"/>
                    <a:pt x="9" y="5"/>
                    <a:pt x="9" y="4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4"/>
                    <a:pt x="2" y="5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5">
              <a:extLst>
                <a:ext uri="{FF2B5EF4-FFF2-40B4-BE49-F238E27FC236}">
                  <a16:creationId xmlns:a16="http://schemas.microsoft.com/office/drawing/2014/main" xmlns="" id="{24463725-962E-4E18-80BA-A0CD89E0144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8148" y="6191271"/>
              <a:ext cx="8528" cy="18762"/>
            </a:xfrm>
            <a:custGeom>
              <a:avLst/>
              <a:gdLst>
                <a:gd name="T0" fmla="*/ 0 w 10"/>
                <a:gd name="T1" fmla="*/ 22 h 22"/>
                <a:gd name="T2" fmla="*/ 0 w 10"/>
                <a:gd name="T3" fmla="*/ 0 h 22"/>
                <a:gd name="T4" fmla="*/ 2 w 10"/>
                <a:gd name="T5" fmla="*/ 0 h 22"/>
                <a:gd name="T6" fmla="*/ 2 w 10"/>
                <a:gd name="T7" fmla="*/ 18 h 22"/>
                <a:gd name="T8" fmla="*/ 10 w 10"/>
                <a:gd name="T9" fmla="*/ 18 h 22"/>
                <a:gd name="T10" fmla="*/ 10 w 10"/>
                <a:gd name="T11" fmla="*/ 22 h 22"/>
                <a:gd name="T12" fmla="*/ 0 w 10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2">
                  <a:moveTo>
                    <a:pt x="0" y="2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18"/>
                  </a:lnTo>
                  <a:lnTo>
                    <a:pt x="10" y="18"/>
                  </a:lnTo>
                  <a:lnTo>
                    <a:pt x="1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6">
              <a:extLst>
                <a:ext uri="{FF2B5EF4-FFF2-40B4-BE49-F238E27FC236}">
                  <a16:creationId xmlns:a16="http://schemas.microsoft.com/office/drawing/2014/main" xmlns="" id="{808451AC-D7D2-4D60-BF03-A5DAE35683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9235" y="6190418"/>
              <a:ext cx="4264" cy="17909"/>
            </a:xfrm>
            <a:custGeom>
              <a:avLst/>
              <a:gdLst>
                <a:gd name="T0" fmla="*/ 2 w 5"/>
                <a:gd name="T1" fmla="*/ 21 h 21"/>
                <a:gd name="T2" fmla="*/ 0 w 5"/>
                <a:gd name="T3" fmla="*/ 0 h 21"/>
                <a:gd name="T4" fmla="*/ 3 w 5"/>
                <a:gd name="T5" fmla="*/ 0 h 21"/>
                <a:gd name="T6" fmla="*/ 5 w 5"/>
                <a:gd name="T7" fmla="*/ 21 h 21"/>
                <a:gd name="T8" fmla="*/ 2 w 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1">
                  <a:moveTo>
                    <a:pt x="2" y="21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5" y="21"/>
                  </a:lnTo>
                  <a:lnTo>
                    <a:pt x="2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7">
              <a:extLst>
                <a:ext uri="{FF2B5EF4-FFF2-40B4-BE49-F238E27FC236}">
                  <a16:creationId xmlns:a16="http://schemas.microsoft.com/office/drawing/2014/main" xmlns="" id="{89920F39-3026-4578-9822-9663E98E33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3499" y="6188713"/>
              <a:ext cx="12792" cy="19615"/>
            </a:xfrm>
            <a:custGeom>
              <a:avLst/>
              <a:gdLst>
                <a:gd name="T0" fmla="*/ 10 w 15"/>
                <a:gd name="T1" fmla="*/ 23 h 23"/>
                <a:gd name="T2" fmla="*/ 7 w 15"/>
                <a:gd name="T3" fmla="*/ 3 h 23"/>
                <a:gd name="T4" fmla="*/ 2 w 15"/>
                <a:gd name="T5" fmla="*/ 5 h 23"/>
                <a:gd name="T6" fmla="*/ 0 w 15"/>
                <a:gd name="T7" fmla="*/ 2 h 23"/>
                <a:gd name="T8" fmla="*/ 15 w 15"/>
                <a:gd name="T9" fmla="*/ 0 h 23"/>
                <a:gd name="T10" fmla="*/ 15 w 15"/>
                <a:gd name="T11" fmla="*/ 3 h 23"/>
                <a:gd name="T12" fmla="*/ 8 w 15"/>
                <a:gd name="T13" fmla="*/ 3 h 23"/>
                <a:gd name="T14" fmla="*/ 12 w 15"/>
                <a:gd name="T15" fmla="*/ 21 h 23"/>
                <a:gd name="T16" fmla="*/ 10 w 15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0" y="23"/>
                  </a:moveTo>
                  <a:lnTo>
                    <a:pt x="7" y="3"/>
                  </a:lnTo>
                  <a:lnTo>
                    <a:pt x="2" y="5"/>
                  </a:lnTo>
                  <a:lnTo>
                    <a:pt x="0" y="2"/>
                  </a:lnTo>
                  <a:lnTo>
                    <a:pt x="15" y="0"/>
                  </a:lnTo>
                  <a:lnTo>
                    <a:pt x="15" y="3"/>
                  </a:lnTo>
                  <a:lnTo>
                    <a:pt x="8" y="3"/>
                  </a:lnTo>
                  <a:lnTo>
                    <a:pt x="12" y="21"/>
                  </a:lnTo>
                  <a:lnTo>
                    <a:pt x="1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8">
              <a:extLst>
                <a:ext uri="{FF2B5EF4-FFF2-40B4-BE49-F238E27FC236}">
                  <a16:creationId xmlns:a16="http://schemas.microsoft.com/office/drawing/2014/main" xmlns="" id="{BCCE34F1-9B4C-4865-B7A8-32A9F0CE0E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7144" y="6187007"/>
              <a:ext cx="5970" cy="18762"/>
            </a:xfrm>
            <a:custGeom>
              <a:avLst/>
              <a:gdLst>
                <a:gd name="T0" fmla="*/ 5 w 7"/>
                <a:gd name="T1" fmla="*/ 22 h 22"/>
                <a:gd name="T2" fmla="*/ 0 w 7"/>
                <a:gd name="T3" fmla="*/ 2 h 22"/>
                <a:gd name="T4" fmla="*/ 4 w 7"/>
                <a:gd name="T5" fmla="*/ 0 h 22"/>
                <a:gd name="T6" fmla="*/ 7 w 7"/>
                <a:gd name="T7" fmla="*/ 22 h 22"/>
                <a:gd name="T8" fmla="*/ 5 w 7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2">
                  <a:moveTo>
                    <a:pt x="5" y="2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7" y="22"/>
                  </a:lnTo>
                  <a:lnTo>
                    <a:pt x="5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9">
              <a:extLst>
                <a:ext uri="{FF2B5EF4-FFF2-40B4-BE49-F238E27FC236}">
                  <a16:creationId xmlns:a16="http://schemas.microsoft.com/office/drawing/2014/main" xmlns="" id="{DBCC2BC8-9F37-47EF-9D23-9D94808001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820" y="6184449"/>
              <a:ext cx="13645" cy="19615"/>
            </a:xfrm>
            <a:custGeom>
              <a:avLst/>
              <a:gdLst>
                <a:gd name="T0" fmla="*/ 9 w 10"/>
                <a:gd name="T1" fmla="*/ 8 h 14"/>
                <a:gd name="T2" fmla="*/ 10 w 10"/>
                <a:gd name="T3" fmla="*/ 8 h 14"/>
                <a:gd name="T4" fmla="*/ 9 w 10"/>
                <a:gd name="T5" fmla="*/ 12 h 14"/>
                <a:gd name="T6" fmla="*/ 7 w 10"/>
                <a:gd name="T7" fmla="*/ 14 h 14"/>
                <a:gd name="T8" fmla="*/ 4 w 10"/>
                <a:gd name="T9" fmla="*/ 13 h 14"/>
                <a:gd name="T10" fmla="*/ 2 w 10"/>
                <a:gd name="T11" fmla="*/ 12 h 14"/>
                <a:gd name="T12" fmla="*/ 0 w 10"/>
                <a:gd name="T13" fmla="*/ 8 h 14"/>
                <a:gd name="T14" fmla="*/ 0 w 10"/>
                <a:gd name="T15" fmla="*/ 5 h 14"/>
                <a:gd name="T16" fmla="*/ 1 w 10"/>
                <a:gd name="T17" fmla="*/ 2 h 14"/>
                <a:gd name="T18" fmla="*/ 4 w 10"/>
                <a:gd name="T19" fmla="*/ 1 h 14"/>
                <a:gd name="T20" fmla="*/ 6 w 10"/>
                <a:gd name="T21" fmla="*/ 1 h 14"/>
                <a:gd name="T22" fmla="*/ 9 w 10"/>
                <a:gd name="T23" fmla="*/ 3 h 14"/>
                <a:gd name="T24" fmla="*/ 7 w 10"/>
                <a:gd name="T25" fmla="*/ 4 h 14"/>
                <a:gd name="T26" fmla="*/ 4 w 10"/>
                <a:gd name="T27" fmla="*/ 2 h 14"/>
                <a:gd name="T28" fmla="*/ 2 w 10"/>
                <a:gd name="T29" fmla="*/ 3 h 14"/>
                <a:gd name="T30" fmla="*/ 1 w 10"/>
                <a:gd name="T31" fmla="*/ 5 h 14"/>
                <a:gd name="T32" fmla="*/ 2 w 10"/>
                <a:gd name="T33" fmla="*/ 8 h 14"/>
                <a:gd name="T34" fmla="*/ 4 w 10"/>
                <a:gd name="T35" fmla="*/ 11 h 14"/>
                <a:gd name="T36" fmla="*/ 6 w 10"/>
                <a:gd name="T37" fmla="*/ 12 h 14"/>
                <a:gd name="T38" fmla="*/ 8 w 10"/>
                <a:gd name="T39" fmla="*/ 11 h 14"/>
                <a:gd name="T40" fmla="*/ 9 w 10"/>
                <a:gd name="T4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4">
                  <a:moveTo>
                    <a:pt x="9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10"/>
                    <a:pt x="10" y="11"/>
                    <a:pt x="9" y="12"/>
                  </a:cubicBezTo>
                  <a:cubicBezTo>
                    <a:pt x="9" y="13"/>
                    <a:pt x="8" y="13"/>
                    <a:pt x="7" y="14"/>
                  </a:cubicBezTo>
                  <a:cubicBezTo>
                    <a:pt x="6" y="14"/>
                    <a:pt x="5" y="14"/>
                    <a:pt x="4" y="13"/>
                  </a:cubicBezTo>
                  <a:cubicBezTo>
                    <a:pt x="3" y="13"/>
                    <a:pt x="3" y="13"/>
                    <a:pt x="2" y="12"/>
                  </a:cubicBezTo>
                  <a:cubicBezTo>
                    <a:pt x="1" y="11"/>
                    <a:pt x="1" y="10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7" y="1"/>
                    <a:pt x="8" y="2"/>
                    <a:pt x="9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2" y="3"/>
                    <a:pt x="2" y="4"/>
                    <a:pt x="1" y="5"/>
                  </a:cubicBezTo>
                  <a:cubicBezTo>
                    <a:pt x="1" y="6"/>
                    <a:pt x="1" y="7"/>
                    <a:pt x="2" y="8"/>
                  </a:cubicBezTo>
                  <a:cubicBezTo>
                    <a:pt x="2" y="10"/>
                    <a:pt x="3" y="11"/>
                    <a:pt x="4" y="11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2"/>
                    <a:pt x="8" y="11"/>
                    <a:pt x="8" y="11"/>
                  </a:cubicBezTo>
                  <a:cubicBezTo>
                    <a:pt x="9" y="10"/>
                    <a:pt x="9" y="9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0">
              <a:extLst>
                <a:ext uri="{FF2B5EF4-FFF2-40B4-BE49-F238E27FC236}">
                  <a16:creationId xmlns:a16="http://schemas.microsoft.com/office/drawing/2014/main" xmlns="" id="{51F563FB-A197-4194-ACF5-5E569B265E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11024" y="6181890"/>
              <a:ext cx="14498" cy="19615"/>
            </a:xfrm>
            <a:custGeom>
              <a:avLst/>
              <a:gdLst>
                <a:gd name="T0" fmla="*/ 1 w 10"/>
                <a:gd name="T1" fmla="*/ 14 h 14"/>
                <a:gd name="T2" fmla="*/ 0 w 10"/>
                <a:gd name="T3" fmla="*/ 0 h 14"/>
                <a:gd name="T4" fmla="*/ 1 w 10"/>
                <a:gd name="T5" fmla="*/ 0 h 14"/>
                <a:gd name="T6" fmla="*/ 10 w 10"/>
                <a:gd name="T7" fmla="*/ 10 h 14"/>
                <a:gd name="T8" fmla="*/ 8 w 10"/>
                <a:gd name="T9" fmla="*/ 11 h 14"/>
                <a:gd name="T10" fmla="*/ 6 w 10"/>
                <a:gd name="T11" fmla="*/ 8 h 14"/>
                <a:gd name="T12" fmla="*/ 2 w 10"/>
                <a:gd name="T13" fmla="*/ 9 h 14"/>
                <a:gd name="T14" fmla="*/ 2 w 10"/>
                <a:gd name="T15" fmla="*/ 13 h 14"/>
                <a:gd name="T16" fmla="*/ 1 w 10"/>
                <a:gd name="T17" fmla="*/ 14 h 14"/>
                <a:gd name="T18" fmla="*/ 2 w 10"/>
                <a:gd name="T19" fmla="*/ 8 h 14"/>
                <a:gd name="T20" fmla="*/ 5 w 10"/>
                <a:gd name="T21" fmla="*/ 6 h 14"/>
                <a:gd name="T22" fmla="*/ 3 w 10"/>
                <a:gd name="T23" fmla="*/ 3 h 14"/>
                <a:gd name="T24" fmla="*/ 1 w 10"/>
                <a:gd name="T25" fmla="*/ 1 h 14"/>
                <a:gd name="T26" fmla="*/ 1 w 10"/>
                <a:gd name="T27" fmla="*/ 4 h 14"/>
                <a:gd name="T28" fmla="*/ 2 w 10"/>
                <a:gd name="T2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4">
                  <a:moveTo>
                    <a:pt x="1" y="1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1" y="14"/>
                    <a:pt x="1" y="14"/>
                  </a:cubicBezTo>
                  <a:close/>
                  <a:moveTo>
                    <a:pt x="2" y="8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2"/>
                    <a:pt x="1" y="3"/>
                    <a:pt x="1" y="4"/>
                  </a:cubicBezTo>
                  <a:lnTo>
                    <a:pt x="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1">
              <a:extLst>
                <a:ext uri="{FF2B5EF4-FFF2-40B4-BE49-F238E27FC236}">
                  <a16:creationId xmlns:a16="http://schemas.microsoft.com/office/drawing/2014/main" xmlns="" id="{021FB1EB-3B52-4FC0-9195-1F40248DB9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9552" y="6177626"/>
              <a:ext cx="17057" cy="17909"/>
            </a:xfrm>
            <a:custGeom>
              <a:avLst/>
              <a:gdLst>
                <a:gd name="T0" fmla="*/ 10 w 20"/>
                <a:gd name="T1" fmla="*/ 21 h 21"/>
                <a:gd name="T2" fmla="*/ 0 w 20"/>
                <a:gd name="T3" fmla="*/ 1 h 21"/>
                <a:gd name="T4" fmla="*/ 2 w 20"/>
                <a:gd name="T5" fmla="*/ 0 h 21"/>
                <a:gd name="T6" fmla="*/ 10 w 20"/>
                <a:gd name="T7" fmla="*/ 18 h 21"/>
                <a:gd name="T8" fmla="*/ 18 w 20"/>
                <a:gd name="T9" fmla="*/ 13 h 21"/>
                <a:gd name="T10" fmla="*/ 20 w 20"/>
                <a:gd name="T11" fmla="*/ 16 h 21"/>
                <a:gd name="T12" fmla="*/ 10 w 2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0" y="18"/>
                  </a:lnTo>
                  <a:lnTo>
                    <a:pt x="18" y="13"/>
                  </a:lnTo>
                  <a:lnTo>
                    <a:pt x="20" y="16"/>
                  </a:lnTo>
                  <a:lnTo>
                    <a:pt x="1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2">
              <a:extLst>
                <a:ext uri="{FF2B5EF4-FFF2-40B4-BE49-F238E27FC236}">
                  <a16:creationId xmlns:a16="http://schemas.microsoft.com/office/drawing/2014/main" xmlns="" id="{9F39CB0E-A1D7-4DF1-9068-761927536D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1725" y="6163128"/>
              <a:ext cx="15351" cy="18762"/>
            </a:xfrm>
            <a:custGeom>
              <a:avLst/>
              <a:gdLst>
                <a:gd name="T0" fmla="*/ 3 w 11"/>
                <a:gd name="T1" fmla="*/ 11 h 13"/>
                <a:gd name="T2" fmla="*/ 4 w 11"/>
                <a:gd name="T3" fmla="*/ 10 h 13"/>
                <a:gd name="T4" fmla="*/ 6 w 11"/>
                <a:gd name="T5" fmla="*/ 11 h 13"/>
                <a:gd name="T6" fmla="*/ 7 w 11"/>
                <a:gd name="T7" fmla="*/ 11 h 13"/>
                <a:gd name="T8" fmla="*/ 9 w 11"/>
                <a:gd name="T9" fmla="*/ 11 h 13"/>
                <a:gd name="T10" fmla="*/ 10 w 11"/>
                <a:gd name="T11" fmla="*/ 9 h 13"/>
                <a:gd name="T12" fmla="*/ 10 w 11"/>
                <a:gd name="T13" fmla="*/ 8 h 13"/>
                <a:gd name="T14" fmla="*/ 9 w 11"/>
                <a:gd name="T15" fmla="*/ 7 h 13"/>
                <a:gd name="T16" fmla="*/ 8 w 11"/>
                <a:gd name="T17" fmla="*/ 7 h 13"/>
                <a:gd name="T18" fmla="*/ 6 w 11"/>
                <a:gd name="T19" fmla="*/ 7 h 13"/>
                <a:gd name="T20" fmla="*/ 3 w 11"/>
                <a:gd name="T21" fmla="*/ 8 h 13"/>
                <a:gd name="T22" fmla="*/ 2 w 11"/>
                <a:gd name="T23" fmla="*/ 7 h 13"/>
                <a:gd name="T24" fmla="*/ 1 w 11"/>
                <a:gd name="T25" fmla="*/ 6 h 13"/>
                <a:gd name="T26" fmla="*/ 0 w 11"/>
                <a:gd name="T27" fmla="*/ 3 h 13"/>
                <a:gd name="T28" fmla="*/ 2 w 11"/>
                <a:gd name="T29" fmla="*/ 1 h 13"/>
                <a:gd name="T30" fmla="*/ 4 w 11"/>
                <a:gd name="T31" fmla="*/ 0 h 13"/>
                <a:gd name="T32" fmla="*/ 6 w 11"/>
                <a:gd name="T33" fmla="*/ 1 h 13"/>
                <a:gd name="T34" fmla="*/ 7 w 11"/>
                <a:gd name="T35" fmla="*/ 2 h 13"/>
                <a:gd name="T36" fmla="*/ 6 w 11"/>
                <a:gd name="T37" fmla="*/ 3 h 13"/>
                <a:gd name="T38" fmla="*/ 5 w 11"/>
                <a:gd name="T39" fmla="*/ 2 h 13"/>
                <a:gd name="T40" fmla="*/ 3 w 11"/>
                <a:gd name="T41" fmla="*/ 2 h 13"/>
                <a:gd name="T42" fmla="*/ 2 w 11"/>
                <a:gd name="T43" fmla="*/ 4 h 13"/>
                <a:gd name="T44" fmla="*/ 2 w 11"/>
                <a:gd name="T45" fmla="*/ 5 h 13"/>
                <a:gd name="T46" fmla="*/ 3 w 11"/>
                <a:gd name="T47" fmla="*/ 6 h 13"/>
                <a:gd name="T48" fmla="*/ 5 w 11"/>
                <a:gd name="T49" fmla="*/ 6 h 13"/>
                <a:gd name="T50" fmla="*/ 7 w 11"/>
                <a:gd name="T51" fmla="*/ 5 h 13"/>
                <a:gd name="T52" fmla="*/ 9 w 11"/>
                <a:gd name="T53" fmla="*/ 5 h 13"/>
                <a:gd name="T54" fmla="*/ 11 w 11"/>
                <a:gd name="T55" fmla="*/ 7 h 13"/>
                <a:gd name="T56" fmla="*/ 11 w 11"/>
                <a:gd name="T57" fmla="*/ 9 h 13"/>
                <a:gd name="T58" fmla="*/ 11 w 11"/>
                <a:gd name="T59" fmla="*/ 11 h 13"/>
                <a:gd name="T60" fmla="*/ 9 w 11"/>
                <a:gd name="T61" fmla="*/ 12 h 13"/>
                <a:gd name="T62" fmla="*/ 6 w 11"/>
                <a:gd name="T63" fmla="*/ 13 h 13"/>
                <a:gd name="T64" fmla="*/ 3 w 11"/>
                <a:gd name="T6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" h="13">
                  <a:moveTo>
                    <a:pt x="3" y="11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8" y="11"/>
                    <a:pt x="8" y="11"/>
                    <a:pt x="9" y="11"/>
                  </a:cubicBezTo>
                  <a:cubicBezTo>
                    <a:pt x="9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8" y="7"/>
                    <a:pt x="8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6"/>
                    <a:pt x="10" y="6"/>
                    <a:pt x="11" y="7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9"/>
                    <a:pt x="11" y="10"/>
                    <a:pt x="11" y="11"/>
                  </a:cubicBezTo>
                  <a:cubicBezTo>
                    <a:pt x="11" y="11"/>
                    <a:pt x="10" y="12"/>
                    <a:pt x="9" y="12"/>
                  </a:cubicBezTo>
                  <a:cubicBezTo>
                    <a:pt x="8" y="13"/>
                    <a:pt x="7" y="13"/>
                    <a:pt x="6" y="13"/>
                  </a:cubicBezTo>
                  <a:cubicBezTo>
                    <a:pt x="5" y="13"/>
                    <a:pt x="4" y="12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3">
              <a:extLst>
                <a:ext uri="{FF2B5EF4-FFF2-40B4-BE49-F238E27FC236}">
                  <a16:creationId xmlns:a16="http://schemas.microsoft.com/office/drawing/2014/main" xmlns="" id="{54305CA1-AFFE-400E-B44F-1022614302F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4518" y="6154600"/>
              <a:ext cx="15351" cy="18762"/>
            </a:xfrm>
            <a:custGeom>
              <a:avLst/>
              <a:gdLst>
                <a:gd name="T0" fmla="*/ 9 w 11"/>
                <a:gd name="T1" fmla="*/ 6 h 13"/>
                <a:gd name="T2" fmla="*/ 10 w 11"/>
                <a:gd name="T3" fmla="*/ 5 h 13"/>
                <a:gd name="T4" fmla="*/ 11 w 11"/>
                <a:gd name="T5" fmla="*/ 9 h 13"/>
                <a:gd name="T6" fmla="*/ 10 w 11"/>
                <a:gd name="T7" fmla="*/ 12 h 13"/>
                <a:gd name="T8" fmla="*/ 7 w 11"/>
                <a:gd name="T9" fmla="*/ 13 h 13"/>
                <a:gd name="T10" fmla="*/ 4 w 11"/>
                <a:gd name="T11" fmla="*/ 12 h 13"/>
                <a:gd name="T12" fmla="*/ 2 w 11"/>
                <a:gd name="T13" fmla="*/ 9 h 13"/>
                <a:gd name="T14" fmla="*/ 0 w 11"/>
                <a:gd name="T15" fmla="*/ 6 h 13"/>
                <a:gd name="T16" fmla="*/ 0 w 11"/>
                <a:gd name="T17" fmla="*/ 3 h 13"/>
                <a:gd name="T18" fmla="*/ 1 w 11"/>
                <a:gd name="T19" fmla="*/ 1 h 13"/>
                <a:gd name="T20" fmla="*/ 4 w 11"/>
                <a:gd name="T21" fmla="*/ 0 h 13"/>
                <a:gd name="T22" fmla="*/ 7 w 11"/>
                <a:gd name="T23" fmla="*/ 1 h 13"/>
                <a:gd name="T24" fmla="*/ 6 w 11"/>
                <a:gd name="T25" fmla="*/ 3 h 13"/>
                <a:gd name="T26" fmla="*/ 2 w 11"/>
                <a:gd name="T27" fmla="*/ 2 h 13"/>
                <a:gd name="T28" fmla="*/ 1 w 11"/>
                <a:gd name="T29" fmla="*/ 4 h 13"/>
                <a:gd name="T30" fmla="*/ 1 w 11"/>
                <a:gd name="T31" fmla="*/ 6 h 13"/>
                <a:gd name="T32" fmla="*/ 3 w 11"/>
                <a:gd name="T33" fmla="*/ 8 h 13"/>
                <a:gd name="T34" fmla="*/ 6 w 11"/>
                <a:gd name="T35" fmla="*/ 11 h 13"/>
                <a:gd name="T36" fmla="*/ 9 w 11"/>
                <a:gd name="T37" fmla="*/ 10 h 13"/>
                <a:gd name="T38" fmla="*/ 10 w 11"/>
                <a:gd name="T39" fmla="*/ 9 h 13"/>
                <a:gd name="T40" fmla="*/ 9 w 11"/>
                <a:gd name="T4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3">
                  <a:moveTo>
                    <a:pt x="9" y="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5" y="12"/>
                    <a:pt x="4" y="12"/>
                  </a:cubicBezTo>
                  <a:cubicBezTo>
                    <a:pt x="3" y="11"/>
                    <a:pt x="2" y="10"/>
                    <a:pt x="2" y="9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7"/>
                    <a:pt x="2" y="7"/>
                    <a:pt x="3" y="8"/>
                  </a:cubicBezTo>
                  <a:cubicBezTo>
                    <a:pt x="4" y="10"/>
                    <a:pt x="5" y="11"/>
                    <a:pt x="6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10" y="9"/>
                    <a:pt x="10" y="9"/>
                  </a:cubicBezTo>
                  <a:cubicBezTo>
                    <a:pt x="10" y="8"/>
                    <a:pt x="10" y="7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4">
              <a:extLst>
                <a:ext uri="{FF2B5EF4-FFF2-40B4-BE49-F238E27FC236}">
                  <a16:creationId xmlns:a16="http://schemas.microsoft.com/office/drawing/2014/main" xmlns="" id="{44634260-78BA-4D22-803A-B5DA1B895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3046" y="6149483"/>
              <a:ext cx="13645" cy="15351"/>
            </a:xfrm>
            <a:custGeom>
              <a:avLst/>
              <a:gdLst>
                <a:gd name="T0" fmla="*/ 15 w 16"/>
                <a:gd name="T1" fmla="*/ 18 h 18"/>
                <a:gd name="T2" fmla="*/ 0 w 16"/>
                <a:gd name="T3" fmla="*/ 2 h 18"/>
                <a:gd name="T4" fmla="*/ 3 w 16"/>
                <a:gd name="T5" fmla="*/ 0 h 18"/>
                <a:gd name="T6" fmla="*/ 16 w 16"/>
                <a:gd name="T7" fmla="*/ 16 h 18"/>
                <a:gd name="T8" fmla="*/ 15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5" y="18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16" y="16"/>
                  </a:lnTo>
                  <a:lnTo>
                    <a:pt x="15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5">
              <a:extLst>
                <a:ext uri="{FF2B5EF4-FFF2-40B4-BE49-F238E27FC236}">
                  <a16:creationId xmlns:a16="http://schemas.microsoft.com/office/drawing/2014/main" xmlns="" id="{DF6A3479-FB4A-4A6C-8D99-CAF32FA293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7310" y="6139249"/>
              <a:ext cx="20468" cy="21321"/>
            </a:xfrm>
            <a:custGeom>
              <a:avLst/>
              <a:gdLst>
                <a:gd name="T0" fmla="*/ 16 w 24"/>
                <a:gd name="T1" fmla="*/ 25 h 25"/>
                <a:gd name="T2" fmla="*/ 0 w 24"/>
                <a:gd name="T3" fmla="*/ 9 h 25"/>
                <a:gd name="T4" fmla="*/ 10 w 24"/>
                <a:gd name="T5" fmla="*/ 0 h 25"/>
                <a:gd name="T6" fmla="*/ 11 w 24"/>
                <a:gd name="T7" fmla="*/ 2 h 25"/>
                <a:gd name="T8" fmla="*/ 3 w 24"/>
                <a:gd name="T9" fmla="*/ 10 h 25"/>
                <a:gd name="T10" fmla="*/ 8 w 24"/>
                <a:gd name="T11" fmla="*/ 14 h 25"/>
                <a:gd name="T12" fmla="*/ 14 w 24"/>
                <a:gd name="T13" fmla="*/ 7 h 25"/>
                <a:gd name="T14" fmla="*/ 16 w 24"/>
                <a:gd name="T15" fmla="*/ 9 h 25"/>
                <a:gd name="T16" fmla="*/ 10 w 24"/>
                <a:gd name="T17" fmla="*/ 15 h 25"/>
                <a:gd name="T18" fmla="*/ 14 w 24"/>
                <a:gd name="T19" fmla="*/ 20 h 25"/>
                <a:gd name="T20" fmla="*/ 23 w 24"/>
                <a:gd name="T21" fmla="*/ 14 h 25"/>
                <a:gd name="T22" fmla="*/ 24 w 24"/>
                <a:gd name="T23" fmla="*/ 15 h 25"/>
                <a:gd name="T24" fmla="*/ 16 w 24"/>
                <a:gd name="T2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5">
                  <a:moveTo>
                    <a:pt x="16" y="25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11" y="2"/>
                  </a:lnTo>
                  <a:lnTo>
                    <a:pt x="3" y="10"/>
                  </a:lnTo>
                  <a:lnTo>
                    <a:pt x="8" y="14"/>
                  </a:lnTo>
                  <a:lnTo>
                    <a:pt x="14" y="7"/>
                  </a:lnTo>
                  <a:lnTo>
                    <a:pt x="16" y="9"/>
                  </a:lnTo>
                  <a:lnTo>
                    <a:pt x="10" y="15"/>
                  </a:lnTo>
                  <a:lnTo>
                    <a:pt x="14" y="20"/>
                  </a:lnTo>
                  <a:lnTo>
                    <a:pt x="23" y="14"/>
                  </a:lnTo>
                  <a:lnTo>
                    <a:pt x="24" y="15"/>
                  </a:lnTo>
                  <a:lnTo>
                    <a:pt x="16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6">
              <a:extLst>
                <a:ext uri="{FF2B5EF4-FFF2-40B4-BE49-F238E27FC236}">
                  <a16:creationId xmlns:a16="http://schemas.microsoft.com/office/drawing/2014/main" xmlns="" id="{DCB1EDF8-084E-43E4-BDF6-E378AEAC7F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6691" y="6128162"/>
              <a:ext cx="21321" cy="21321"/>
            </a:xfrm>
            <a:custGeom>
              <a:avLst/>
              <a:gdLst>
                <a:gd name="T0" fmla="*/ 17 w 25"/>
                <a:gd name="T1" fmla="*/ 25 h 25"/>
                <a:gd name="T2" fmla="*/ 0 w 25"/>
                <a:gd name="T3" fmla="*/ 12 h 25"/>
                <a:gd name="T4" fmla="*/ 2 w 25"/>
                <a:gd name="T5" fmla="*/ 10 h 25"/>
                <a:gd name="T6" fmla="*/ 20 w 25"/>
                <a:gd name="T7" fmla="*/ 13 h 25"/>
                <a:gd name="T8" fmla="*/ 8 w 25"/>
                <a:gd name="T9" fmla="*/ 2 h 25"/>
                <a:gd name="T10" fmla="*/ 8 w 25"/>
                <a:gd name="T11" fmla="*/ 0 h 25"/>
                <a:gd name="T12" fmla="*/ 25 w 25"/>
                <a:gd name="T13" fmla="*/ 15 h 25"/>
                <a:gd name="T14" fmla="*/ 23 w 25"/>
                <a:gd name="T15" fmla="*/ 17 h 25"/>
                <a:gd name="T16" fmla="*/ 5 w 25"/>
                <a:gd name="T17" fmla="*/ 12 h 25"/>
                <a:gd name="T18" fmla="*/ 18 w 25"/>
                <a:gd name="T19" fmla="*/ 23 h 25"/>
                <a:gd name="T20" fmla="*/ 17 w 25"/>
                <a:gd name="T2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17" y="25"/>
                  </a:moveTo>
                  <a:lnTo>
                    <a:pt x="0" y="12"/>
                  </a:lnTo>
                  <a:lnTo>
                    <a:pt x="2" y="10"/>
                  </a:lnTo>
                  <a:lnTo>
                    <a:pt x="20" y="13"/>
                  </a:lnTo>
                  <a:lnTo>
                    <a:pt x="8" y="2"/>
                  </a:lnTo>
                  <a:lnTo>
                    <a:pt x="8" y="0"/>
                  </a:lnTo>
                  <a:lnTo>
                    <a:pt x="25" y="15"/>
                  </a:lnTo>
                  <a:lnTo>
                    <a:pt x="23" y="17"/>
                  </a:lnTo>
                  <a:lnTo>
                    <a:pt x="5" y="12"/>
                  </a:lnTo>
                  <a:lnTo>
                    <a:pt x="18" y="23"/>
                  </a:lnTo>
                  <a:lnTo>
                    <a:pt x="17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7">
              <a:extLst>
                <a:ext uri="{FF2B5EF4-FFF2-40B4-BE49-F238E27FC236}">
                  <a16:creationId xmlns:a16="http://schemas.microsoft.com/office/drawing/2014/main" xmlns="" id="{88BF0CDF-DB7B-40CA-815A-F82AF7B697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7778" y="6118781"/>
              <a:ext cx="18762" cy="15351"/>
            </a:xfrm>
            <a:custGeom>
              <a:avLst/>
              <a:gdLst>
                <a:gd name="T0" fmla="*/ 10 w 13"/>
                <a:gd name="T1" fmla="*/ 4 h 11"/>
                <a:gd name="T2" fmla="*/ 11 w 13"/>
                <a:gd name="T3" fmla="*/ 3 h 11"/>
                <a:gd name="T4" fmla="*/ 13 w 13"/>
                <a:gd name="T5" fmla="*/ 6 h 11"/>
                <a:gd name="T6" fmla="*/ 12 w 13"/>
                <a:gd name="T7" fmla="*/ 9 h 11"/>
                <a:gd name="T8" fmla="*/ 10 w 13"/>
                <a:gd name="T9" fmla="*/ 11 h 11"/>
                <a:gd name="T10" fmla="*/ 7 w 13"/>
                <a:gd name="T11" fmla="*/ 11 h 11"/>
                <a:gd name="T12" fmla="*/ 4 w 13"/>
                <a:gd name="T13" fmla="*/ 10 h 11"/>
                <a:gd name="T14" fmla="*/ 1 w 13"/>
                <a:gd name="T15" fmla="*/ 7 h 11"/>
                <a:gd name="T16" fmla="*/ 0 w 13"/>
                <a:gd name="T17" fmla="*/ 4 h 11"/>
                <a:gd name="T18" fmla="*/ 1 w 13"/>
                <a:gd name="T19" fmla="*/ 2 h 11"/>
                <a:gd name="T20" fmla="*/ 3 w 13"/>
                <a:gd name="T21" fmla="*/ 0 h 11"/>
                <a:gd name="T22" fmla="*/ 7 w 13"/>
                <a:gd name="T23" fmla="*/ 0 h 11"/>
                <a:gd name="T24" fmla="*/ 6 w 13"/>
                <a:gd name="T25" fmla="*/ 2 h 11"/>
                <a:gd name="T26" fmla="*/ 2 w 13"/>
                <a:gd name="T27" fmla="*/ 3 h 11"/>
                <a:gd name="T28" fmla="*/ 2 w 13"/>
                <a:gd name="T29" fmla="*/ 4 h 11"/>
                <a:gd name="T30" fmla="*/ 2 w 13"/>
                <a:gd name="T31" fmla="*/ 6 h 11"/>
                <a:gd name="T32" fmla="*/ 5 w 13"/>
                <a:gd name="T33" fmla="*/ 8 h 11"/>
                <a:gd name="T34" fmla="*/ 8 w 13"/>
                <a:gd name="T35" fmla="*/ 10 h 11"/>
                <a:gd name="T36" fmla="*/ 11 w 13"/>
                <a:gd name="T37" fmla="*/ 9 h 11"/>
                <a:gd name="T38" fmla="*/ 11 w 13"/>
                <a:gd name="T39" fmla="*/ 7 h 11"/>
                <a:gd name="T40" fmla="*/ 10 w 13"/>
                <a:gd name="T4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1">
                  <a:moveTo>
                    <a:pt x="10" y="4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2" y="4"/>
                    <a:pt x="13" y="5"/>
                    <a:pt x="13" y="6"/>
                  </a:cubicBezTo>
                  <a:cubicBezTo>
                    <a:pt x="13" y="8"/>
                    <a:pt x="13" y="9"/>
                    <a:pt x="12" y="9"/>
                  </a:cubicBezTo>
                  <a:cubicBezTo>
                    <a:pt x="11" y="10"/>
                    <a:pt x="11" y="11"/>
                    <a:pt x="10" y="11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6" y="11"/>
                    <a:pt x="5" y="10"/>
                    <a:pt x="4" y="10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3" y="1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6" y="9"/>
                    <a:pt x="7" y="10"/>
                    <a:pt x="8" y="10"/>
                  </a:cubicBezTo>
                  <a:cubicBezTo>
                    <a:pt x="9" y="10"/>
                    <a:pt x="10" y="9"/>
                    <a:pt x="11" y="9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1" y="6"/>
                    <a:pt x="11" y="5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8">
              <a:extLst>
                <a:ext uri="{FF2B5EF4-FFF2-40B4-BE49-F238E27FC236}">
                  <a16:creationId xmlns:a16="http://schemas.microsoft.com/office/drawing/2014/main" xmlns="" id="{E36059A1-AF87-4BE6-BC4C-DB545F7AB5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4601" y="6104283"/>
              <a:ext cx="21321" cy="18762"/>
            </a:xfrm>
            <a:custGeom>
              <a:avLst/>
              <a:gdLst>
                <a:gd name="T0" fmla="*/ 18 w 25"/>
                <a:gd name="T1" fmla="*/ 22 h 22"/>
                <a:gd name="T2" fmla="*/ 0 w 25"/>
                <a:gd name="T3" fmla="*/ 12 h 22"/>
                <a:gd name="T4" fmla="*/ 5 w 25"/>
                <a:gd name="T5" fmla="*/ 0 h 22"/>
                <a:gd name="T6" fmla="*/ 9 w 25"/>
                <a:gd name="T7" fmla="*/ 2 h 22"/>
                <a:gd name="T8" fmla="*/ 4 w 25"/>
                <a:gd name="T9" fmla="*/ 12 h 22"/>
                <a:gd name="T10" fmla="*/ 9 w 25"/>
                <a:gd name="T11" fmla="*/ 15 h 22"/>
                <a:gd name="T12" fmla="*/ 14 w 25"/>
                <a:gd name="T13" fmla="*/ 5 h 22"/>
                <a:gd name="T14" fmla="*/ 15 w 25"/>
                <a:gd name="T15" fmla="*/ 7 h 22"/>
                <a:gd name="T16" fmla="*/ 10 w 25"/>
                <a:gd name="T17" fmla="*/ 15 h 22"/>
                <a:gd name="T18" fmla="*/ 17 w 25"/>
                <a:gd name="T19" fmla="*/ 18 h 22"/>
                <a:gd name="T20" fmla="*/ 22 w 25"/>
                <a:gd name="T21" fmla="*/ 10 h 22"/>
                <a:gd name="T22" fmla="*/ 25 w 25"/>
                <a:gd name="T23" fmla="*/ 12 h 22"/>
                <a:gd name="T24" fmla="*/ 18 w 25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2">
                  <a:moveTo>
                    <a:pt x="18" y="22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9" y="2"/>
                  </a:lnTo>
                  <a:lnTo>
                    <a:pt x="4" y="12"/>
                  </a:lnTo>
                  <a:lnTo>
                    <a:pt x="9" y="15"/>
                  </a:lnTo>
                  <a:lnTo>
                    <a:pt x="14" y="5"/>
                  </a:lnTo>
                  <a:lnTo>
                    <a:pt x="15" y="7"/>
                  </a:lnTo>
                  <a:lnTo>
                    <a:pt x="10" y="15"/>
                  </a:lnTo>
                  <a:lnTo>
                    <a:pt x="17" y="18"/>
                  </a:lnTo>
                  <a:lnTo>
                    <a:pt x="22" y="10"/>
                  </a:lnTo>
                  <a:lnTo>
                    <a:pt x="25" y="12"/>
                  </a:lnTo>
                  <a:lnTo>
                    <a:pt x="18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9">
              <a:extLst>
                <a:ext uri="{FF2B5EF4-FFF2-40B4-BE49-F238E27FC236}">
                  <a16:creationId xmlns:a16="http://schemas.microsoft.com/office/drawing/2014/main" xmlns="" id="{2CE673B4-3E11-4E38-BCBD-39673675DC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07393" y="6084668"/>
              <a:ext cx="19615" cy="14498"/>
            </a:xfrm>
            <a:custGeom>
              <a:avLst/>
              <a:gdLst>
                <a:gd name="T0" fmla="*/ 11 w 14"/>
                <a:gd name="T1" fmla="*/ 10 h 10"/>
                <a:gd name="T2" fmla="*/ 0 w 14"/>
                <a:gd name="T3" fmla="*/ 2 h 10"/>
                <a:gd name="T4" fmla="*/ 1 w 14"/>
                <a:gd name="T5" fmla="*/ 0 h 10"/>
                <a:gd name="T6" fmla="*/ 14 w 14"/>
                <a:gd name="T7" fmla="*/ 1 h 10"/>
                <a:gd name="T8" fmla="*/ 14 w 14"/>
                <a:gd name="T9" fmla="*/ 2 h 10"/>
                <a:gd name="T10" fmla="*/ 9 w 14"/>
                <a:gd name="T11" fmla="*/ 2 h 10"/>
                <a:gd name="T12" fmla="*/ 8 w 14"/>
                <a:gd name="T13" fmla="*/ 6 h 10"/>
                <a:gd name="T14" fmla="*/ 11 w 14"/>
                <a:gd name="T15" fmla="*/ 9 h 10"/>
                <a:gd name="T16" fmla="*/ 11 w 14"/>
                <a:gd name="T17" fmla="*/ 10 h 10"/>
                <a:gd name="T18" fmla="*/ 7 w 14"/>
                <a:gd name="T19" fmla="*/ 5 h 10"/>
                <a:gd name="T20" fmla="*/ 8 w 14"/>
                <a:gd name="T21" fmla="*/ 2 h 10"/>
                <a:gd name="T22" fmla="*/ 4 w 14"/>
                <a:gd name="T23" fmla="*/ 2 h 10"/>
                <a:gd name="T24" fmla="*/ 2 w 14"/>
                <a:gd name="T25" fmla="*/ 2 h 10"/>
                <a:gd name="T26" fmla="*/ 4 w 14"/>
                <a:gd name="T27" fmla="*/ 3 h 10"/>
                <a:gd name="T28" fmla="*/ 7 w 14"/>
                <a:gd name="T2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11" y="1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lose/>
                  <a:moveTo>
                    <a:pt x="7" y="5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3" y="3"/>
                    <a:pt x="4" y="3"/>
                  </a:cubicBezTo>
                  <a:lnTo>
                    <a:pt x="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40">
              <a:extLst>
                <a:ext uri="{FF2B5EF4-FFF2-40B4-BE49-F238E27FC236}">
                  <a16:creationId xmlns:a16="http://schemas.microsoft.com/office/drawing/2014/main" xmlns="" id="{9D7F1E97-1517-4630-B335-590DFA2603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9951" y="6067611"/>
              <a:ext cx="21321" cy="15351"/>
            </a:xfrm>
            <a:custGeom>
              <a:avLst/>
              <a:gdLst>
                <a:gd name="T0" fmla="*/ 22 w 25"/>
                <a:gd name="T1" fmla="*/ 18 h 18"/>
                <a:gd name="T2" fmla="*/ 0 w 25"/>
                <a:gd name="T3" fmla="*/ 13 h 18"/>
                <a:gd name="T4" fmla="*/ 2 w 25"/>
                <a:gd name="T5" fmla="*/ 10 h 18"/>
                <a:gd name="T6" fmla="*/ 20 w 25"/>
                <a:gd name="T7" fmla="*/ 7 h 18"/>
                <a:gd name="T8" fmla="*/ 4 w 25"/>
                <a:gd name="T9" fmla="*/ 2 h 18"/>
                <a:gd name="T10" fmla="*/ 4 w 25"/>
                <a:gd name="T11" fmla="*/ 0 h 18"/>
                <a:gd name="T12" fmla="*/ 25 w 25"/>
                <a:gd name="T13" fmla="*/ 5 h 18"/>
                <a:gd name="T14" fmla="*/ 25 w 25"/>
                <a:gd name="T15" fmla="*/ 7 h 18"/>
                <a:gd name="T16" fmla="*/ 5 w 25"/>
                <a:gd name="T17" fmla="*/ 12 h 18"/>
                <a:gd name="T18" fmla="*/ 22 w 25"/>
                <a:gd name="T19" fmla="*/ 17 h 18"/>
                <a:gd name="T20" fmla="*/ 22 w 25"/>
                <a:gd name="T2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8">
                  <a:moveTo>
                    <a:pt x="22" y="18"/>
                  </a:moveTo>
                  <a:lnTo>
                    <a:pt x="0" y="13"/>
                  </a:lnTo>
                  <a:lnTo>
                    <a:pt x="2" y="10"/>
                  </a:lnTo>
                  <a:lnTo>
                    <a:pt x="20" y="7"/>
                  </a:lnTo>
                  <a:lnTo>
                    <a:pt x="4" y="2"/>
                  </a:lnTo>
                  <a:lnTo>
                    <a:pt x="4" y="0"/>
                  </a:lnTo>
                  <a:lnTo>
                    <a:pt x="25" y="5"/>
                  </a:lnTo>
                  <a:lnTo>
                    <a:pt x="25" y="7"/>
                  </a:lnTo>
                  <a:lnTo>
                    <a:pt x="5" y="12"/>
                  </a:lnTo>
                  <a:lnTo>
                    <a:pt x="22" y="17"/>
                  </a:lnTo>
                  <a:lnTo>
                    <a:pt x="2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41">
              <a:extLst>
                <a:ext uri="{FF2B5EF4-FFF2-40B4-BE49-F238E27FC236}">
                  <a16:creationId xmlns:a16="http://schemas.microsoft.com/office/drawing/2014/main" xmlns="" id="{F45E3A23-CAA5-4F89-87F7-9AA03D3131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14216" y="6053966"/>
              <a:ext cx="19615" cy="13645"/>
            </a:xfrm>
            <a:custGeom>
              <a:avLst/>
              <a:gdLst>
                <a:gd name="T0" fmla="*/ 13 w 14"/>
                <a:gd name="T1" fmla="*/ 10 h 10"/>
                <a:gd name="T2" fmla="*/ 0 w 14"/>
                <a:gd name="T3" fmla="*/ 8 h 10"/>
                <a:gd name="T4" fmla="*/ 1 w 14"/>
                <a:gd name="T5" fmla="*/ 4 h 10"/>
                <a:gd name="T6" fmla="*/ 1 w 14"/>
                <a:gd name="T7" fmla="*/ 2 h 10"/>
                <a:gd name="T8" fmla="*/ 3 w 14"/>
                <a:gd name="T9" fmla="*/ 1 h 10"/>
                <a:gd name="T10" fmla="*/ 5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3 w 14"/>
                <a:gd name="T19" fmla="*/ 6 h 10"/>
                <a:gd name="T20" fmla="*/ 13 w 14"/>
                <a:gd name="T21" fmla="*/ 10 h 10"/>
                <a:gd name="T22" fmla="*/ 11 w 14"/>
                <a:gd name="T23" fmla="*/ 8 h 10"/>
                <a:gd name="T24" fmla="*/ 12 w 14"/>
                <a:gd name="T25" fmla="*/ 6 h 10"/>
                <a:gd name="T26" fmla="*/ 12 w 14"/>
                <a:gd name="T27" fmla="*/ 4 h 10"/>
                <a:gd name="T28" fmla="*/ 10 w 14"/>
                <a:gd name="T29" fmla="*/ 3 h 10"/>
                <a:gd name="T30" fmla="*/ 7 w 14"/>
                <a:gd name="T31" fmla="*/ 2 h 10"/>
                <a:gd name="T32" fmla="*/ 4 w 14"/>
                <a:gd name="T33" fmla="*/ 1 h 10"/>
                <a:gd name="T34" fmla="*/ 3 w 14"/>
                <a:gd name="T35" fmla="*/ 3 h 10"/>
                <a:gd name="T36" fmla="*/ 2 w 14"/>
                <a:gd name="T37" fmla="*/ 4 h 10"/>
                <a:gd name="T38" fmla="*/ 2 w 14"/>
                <a:gd name="T39" fmla="*/ 6 h 10"/>
                <a:gd name="T40" fmla="*/ 11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13" y="1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3" y="4"/>
                    <a:pt x="14" y="5"/>
                    <a:pt x="13" y="6"/>
                  </a:cubicBezTo>
                  <a:cubicBezTo>
                    <a:pt x="13" y="10"/>
                    <a:pt x="13" y="10"/>
                    <a:pt x="13" y="10"/>
                  </a:cubicBezTo>
                  <a:close/>
                  <a:moveTo>
                    <a:pt x="11" y="8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10" y="2"/>
                    <a:pt x="9" y="2"/>
                    <a:pt x="7" y="2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lnTo>
                    <a:pt x="11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42">
              <a:extLst>
                <a:ext uri="{FF2B5EF4-FFF2-40B4-BE49-F238E27FC236}">
                  <a16:creationId xmlns:a16="http://schemas.microsoft.com/office/drawing/2014/main" xmlns="" id="{4A40CA62-69CE-4E00-A95C-4766CA2A57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7627" y="6035204"/>
              <a:ext cx="17909" cy="10234"/>
            </a:xfrm>
            <a:custGeom>
              <a:avLst/>
              <a:gdLst>
                <a:gd name="T0" fmla="*/ 21 w 21"/>
                <a:gd name="T1" fmla="*/ 12 h 12"/>
                <a:gd name="T2" fmla="*/ 0 w 21"/>
                <a:gd name="T3" fmla="*/ 10 h 12"/>
                <a:gd name="T4" fmla="*/ 0 w 21"/>
                <a:gd name="T5" fmla="*/ 7 h 12"/>
                <a:gd name="T6" fmla="*/ 19 w 21"/>
                <a:gd name="T7" fmla="*/ 9 h 12"/>
                <a:gd name="T8" fmla="*/ 19 w 21"/>
                <a:gd name="T9" fmla="*/ 0 h 12"/>
                <a:gd name="T10" fmla="*/ 21 w 21"/>
                <a:gd name="T11" fmla="*/ 0 h 12"/>
                <a:gd name="T12" fmla="*/ 21 w 2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2">
                  <a:moveTo>
                    <a:pt x="21" y="12"/>
                  </a:moveTo>
                  <a:lnTo>
                    <a:pt x="0" y="10"/>
                  </a:lnTo>
                  <a:lnTo>
                    <a:pt x="0" y="7"/>
                  </a:lnTo>
                  <a:lnTo>
                    <a:pt x="19" y="9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43">
              <a:extLst>
                <a:ext uri="{FF2B5EF4-FFF2-40B4-BE49-F238E27FC236}">
                  <a16:creationId xmlns:a16="http://schemas.microsoft.com/office/drawing/2014/main" xmlns="" id="{6F034681-916D-441E-AD53-EB0EE5974C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18480" y="6019853"/>
              <a:ext cx="17057" cy="14498"/>
            </a:xfrm>
            <a:custGeom>
              <a:avLst/>
              <a:gdLst>
                <a:gd name="T0" fmla="*/ 12 w 12"/>
                <a:gd name="T1" fmla="*/ 10 h 10"/>
                <a:gd name="T2" fmla="*/ 0 w 12"/>
                <a:gd name="T3" fmla="*/ 6 h 10"/>
                <a:gd name="T4" fmla="*/ 0 w 12"/>
                <a:gd name="T5" fmla="*/ 4 h 10"/>
                <a:gd name="T6" fmla="*/ 12 w 12"/>
                <a:gd name="T7" fmla="*/ 0 h 10"/>
                <a:gd name="T8" fmla="*/ 12 w 12"/>
                <a:gd name="T9" fmla="*/ 1 h 10"/>
                <a:gd name="T10" fmla="*/ 8 w 12"/>
                <a:gd name="T11" fmla="*/ 3 h 10"/>
                <a:gd name="T12" fmla="*/ 9 w 12"/>
                <a:gd name="T13" fmla="*/ 7 h 10"/>
                <a:gd name="T14" fmla="*/ 12 w 12"/>
                <a:gd name="T15" fmla="*/ 8 h 10"/>
                <a:gd name="T16" fmla="*/ 12 w 12"/>
                <a:gd name="T17" fmla="*/ 10 h 10"/>
                <a:gd name="T18" fmla="*/ 7 w 12"/>
                <a:gd name="T19" fmla="*/ 7 h 10"/>
                <a:gd name="T20" fmla="*/ 7 w 12"/>
                <a:gd name="T21" fmla="*/ 3 h 10"/>
                <a:gd name="T22" fmla="*/ 4 w 12"/>
                <a:gd name="T23" fmla="*/ 4 h 10"/>
                <a:gd name="T24" fmla="*/ 1 w 12"/>
                <a:gd name="T25" fmla="*/ 5 h 10"/>
                <a:gd name="T26" fmla="*/ 3 w 12"/>
                <a:gd name="T27" fmla="*/ 6 h 10"/>
                <a:gd name="T28" fmla="*/ 7 w 12"/>
                <a:gd name="T2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0"/>
                    <a:pt x="12" y="10"/>
                    <a:pt x="12" y="10"/>
                  </a:cubicBezTo>
                  <a:close/>
                  <a:moveTo>
                    <a:pt x="7" y="7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2" y="5"/>
                    <a:pt x="3" y="5"/>
                    <a:pt x="3" y="6"/>
                  </a:cubicBezTo>
                  <a:lnTo>
                    <a:pt x="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44">
              <a:extLst>
                <a:ext uri="{FF2B5EF4-FFF2-40B4-BE49-F238E27FC236}">
                  <a16:creationId xmlns:a16="http://schemas.microsoft.com/office/drawing/2014/main" xmlns="" id="{AE47CD34-3996-42FE-A14C-EF130E529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5921" y="6001944"/>
              <a:ext cx="19615" cy="19615"/>
            </a:xfrm>
            <a:custGeom>
              <a:avLst/>
              <a:gdLst>
                <a:gd name="T0" fmla="*/ 14 w 14"/>
                <a:gd name="T1" fmla="*/ 9 h 14"/>
                <a:gd name="T2" fmla="*/ 2 w 14"/>
                <a:gd name="T3" fmla="*/ 14 h 14"/>
                <a:gd name="T4" fmla="*/ 1 w 14"/>
                <a:gd name="T5" fmla="*/ 12 h 14"/>
                <a:gd name="T6" fmla="*/ 10 w 14"/>
                <a:gd name="T7" fmla="*/ 10 h 14"/>
                <a:gd name="T8" fmla="*/ 12 w 14"/>
                <a:gd name="T9" fmla="*/ 9 h 14"/>
                <a:gd name="T10" fmla="*/ 10 w 14"/>
                <a:gd name="T11" fmla="*/ 9 h 14"/>
                <a:gd name="T12" fmla="*/ 1 w 14"/>
                <a:gd name="T13" fmla="*/ 8 h 14"/>
                <a:gd name="T14" fmla="*/ 1 w 14"/>
                <a:gd name="T15" fmla="*/ 6 h 14"/>
                <a:gd name="T16" fmla="*/ 7 w 14"/>
                <a:gd name="T17" fmla="*/ 4 h 14"/>
                <a:gd name="T18" fmla="*/ 11 w 14"/>
                <a:gd name="T19" fmla="*/ 3 h 14"/>
                <a:gd name="T20" fmla="*/ 9 w 14"/>
                <a:gd name="T21" fmla="*/ 2 h 14"/>
                <a:gd name="T22" fmla="*/ 0 w 14"/>
                <a:gd name="T23" fmla="*/ 2 h 14"/>
                <a:gd name="T24" fmla="*/ 0 w 14"/>
                <a:gd name="T25" fmla="*/ 0 h 14"/>
                <a:gd name="T26" fmla="*/ 13 w 14"/>
                <a:gd name="T27" fmla="*/ 2 h 14"/>
                <a:gd name="T28" fmla="*/ 13 w 14"/>
                <a:gd name="T29" fmla="*/ 3 h 14"/>
                <a:gd name="T30" fmla="*/ 4 w 14"/>
                <a:gd name="T31" fmla="*/ 6 h 14"/>
                <a:gd name="T32" fmla="*/ 2 w 14"/>
                <a:gd name="T33" fmla="*/ 7 h 14"/>
                <a:gd name="T34" fmla="*/ 4 w 14"/>
                <a:gd name="T35" fmla="*/ 7 h 14"/>
                <a:gd name="T36" fmla="*/ 14 w 14"/>
                <a:gd name="T37" fmla="*/ 8 h 14"/>
                <a:gd name="T38" fmla="*/ 14 w 14"/>
                <a:gd name="T3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4">
                  <a:moveTo>
                    <a:pt x="14" y="9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9"/>
                    <a:pt x="11" y="9"/>
                    <a:pt x="12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3"/>
                    <a:pt x="10" y="3"/>
                    <a:pt x="11" y="3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14" y="8"/>
                    <a:pt x="14" y="8"/>
                    <a:pt x="14" y="8"/>
                  </a:cubicBezTo>
                  <a:lnTo>
                    <a:pt x="1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45">
              <a:extLst>
                <a:ext uri="{FF2B5EF4-FFF2-40B4-BE49-F238E27FC236}">
                  <a16:creationId xmlns:a16="http://schemas.microsoft.com/office/drawing/2014/main" xmlns="" id="{63F384B5-D48E-47F5-955D-4D5209789D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7432" y="5891076"/>
              <a:ext cx="281433" cy="287403"/>
            </a:xfrm>
            <a:custGeom>
              <a:avLst/>
              <a:gdLst>
                <a:gd name="T0" fmla="*/ 168 w 202"/>
                <a:gd name="T1" fmla="*/ 28 h 205"/>
                <a:gd name="T2" fmla="*/ 73 w 202"/>
                <a:gd name="T3" fmla="*/ 6 h 205"/>
                <a:gd name="T4" fmla="*/ 2 w 202"/>
                <a:gd name="T5" fmla="*/ 107 h 205"/>
                <a:gd name="T6" fmla="*/ 107 w 202"/>
                <a:gd name="T7" fmla="*/ 200 h 205"/>
                <a:gd name="T8" fmla="*/ 200 w 202"/>
                <a:gd name="T9" fmla="*/ 95 h 205"/>
                <a:gd name="T10" fmla="*/ 188 w 202"/>
                <a:gd name="T11" fmla="*/ 85 h 205"/>
                <a:gd name="T12" fmla="*/ 184 w 202"/>
                <a:gd name="T13" fmla="*/ 115 h 205"/>
                <a:gd name="T14" fmla="*/ 13 w 202"/>
                <a:gd name="T15" fmla="*/ 85 h 205"/>
                <a:gd name="T16" fmla="*/ 17 w 202"/>
                <a:gd name="T17" fmla="*/ 115 h 205"/>
                <a:gd name="T18" fmla="*/ 13 w 202"/>
                <a:gd name="T19" fmla="*/ 85 h 205"/>
                <a:gd name="T20" fmla="*/ 18 w 202"/>
                <a:gd name="T21" fmla="*/ 123 h 205"/>
                <a:gd name="T22" fmla="*/ 22 w 202"/>
                <a:gd name="T23" fmla="*/ 107 h 205"/>
                <a:gd name="T24" fmla="*/ 28 w 202"/>
                <a:gd name="T25" fmla="*/ 141 h 205"/>
                <a:gd name="T26" fmla="*/ 10 w 202"/>
                <a:gd name="T27" fmla="*/ 112 h 205"/>
                <a:gd name="T28" fmla="*/ 18 w 202"/>
                <a:gd name="T29" fmla="*/ 140 h 205"/>
                <a:gd name="T30" fmla="*/ 37 w 202"/>
                <a:gd name="T31" fmla="*/ 153 h 205"/>
                <a:gd name="T32" fmla="*/ 29 w 202"/>
                <a:gd name="T33" fmla="*/ 133 h 205"/>
                <a:gd name="T34" fmla="*/ 49 w 202"/>
                <a:gd name="T35" fmla="*/ 163 h 205"/>
                <a:gd name="T36" fmla="*/ 35 w 202"/>
                <a:gd name="T37" fmla="*/ 164 h 205"/>
                <a:gd name="T38" fmla="*/ 61 w 202"/>
                <a:gd name="T39" fmla="*/ 170 h 205"/>
                <a:gd name="T40" fmla="*/ 47 w 202"/>
                <a:gd name="T41" fmla="*/ 150 h 205"/>
                <a:gd name="T42" fmla="*/ 35 w 202"/>
                <a:gd name="T43" fmla="*/ 164 h 205"/>
                <a:gd name="T44" fmla="*/ 123 w 202"/>
                <a:gd name="T45" fmla="*/ 179 h 205"/>
                <a:gd name="T46" fmla="*/ 110 w 202"/>
                <a:gd name="T47" fmla="*/ 174 h 205"/>
                <a:gd name="T48" fmla="*/ 115 w 202"/>
                <a:gd name="T49" fmla="*/ 187 h 205"/>
                <a:gd name="T50" fmla="*/ 92 w 202"/>
                <a:gd name="T51" fmla="*/ 174 h 205"/>
                <a:gd name="T52" fmla="*/ 52 w 202"/>
                <a:gd name="T53" fmla="*/ 182 h 205"/>
                <a:gd name="T54" fmla="*/ 63 w 202"/>
                <a:gd name="T55" fmla="*/ 178 h 205"/>
                <a:gd name="T56" fmla="*/ 93 w 202"/>
                <a:gd name="T57" fmla="*/ 174 h 205"/>
                <a:gd name="T58" fmla="*/ 93 w 202"/>
                <a:gd name="T59" fmla="*/ 159 h 205"/>
                <a:gd name="T60" fmla="*/ 76 w 202"/>
                <a:gd name="T61" fmla="*/ 159 h 205"/>
                <a:gd name="T62" fmla="*/ 51 w 202"/>
                <a:gd name="T63" fmla="*/ 137 h 205"/>
                <a:gd name="T64" fmla="*/ 94 w 202"/>
                <a:gd name="T65" fmla="*/ 50 h 205"/>
                <a:gd name="T66" fmla="*/ 55 w 202"/>
                <a:gd name="T67" fmla="*/ 56 h 205"/>
                <a:gd name="T68" fmla="*/ 51 w 202"/>
                <a:gd name="T69" fmla="*/ 123 h 205"/>
                <a:gd name="T70" fmla="*/ 26 w 202"/>
                <a:gd name="T71" fmla="*/ 105 h 205"/>
                <a:gd name="T72" fmla="*/ 50 w 202"/>
                <a:gd name="T73" fmla="*/ 47 h 205"/>
                <a:gd name="T74" fmla="*/ 95 w 202"/>
                <a:gd name="T75" fmla="*/ 22 h 205"/>
                <a:gd name="T76" fmla="*/ 107 w 202"/>
                <a:gd name="T77" fmla="*/ 21 h 205"/>
                <a:gd name="T78" fmla="*/ 151 w 202"/>
                <a:gd name="T79" fmla="*/ 47 h 205"/>
                <a:gd name="T80" fmla="*/ 175 w 202"/>
                <a:gd name="T81" fmla="*/ 105 h 205"/>
                <a:gd name="T82" fmla="*/ 151 w 202"/>
                <a:gd name="T83" fmla="*/ 123 h 205"/>
                <a:gd name="T84" fmla="*/ 149 w 202"/>
                <a:gd name="T85" fmla="*/ 50 h 205"/>
                <a:gd name="T86" fmla="*/ 108 w 202"/>
                <a:gd name="T87" fmla="*/ 137 h 205"/>
                <a:gd name="T88" fmla="*/ 144 w 202"/>
                <a:gd name="T89" fmla="*/ 144 h 205"/>
                <a:gd name="T90" fmla="*/ 108 w 202"/>
                <a:gd name="T91" fmla="*/ 159 h 205"/>
                <a:gd name="T92" fmla="*/ 126 w 202"/>
                <a:gd name="T93" fmla="*/ 173 h 205"/>
                <a:gd name="T94" fmla="*/ 146 w 202"/>
                <a:gd name="T95" fmla="*/ 181 h 205"/>
                <a:gd name="T96" fmla="*/ 129 w 202"/>
                <a:gd name="T97" fmla="*/ 182 h 205"/>
                <a:gd name="T98" fmla="*/ 154 w 202"/>
                <a:gd name="T99" fmla="*/ 150 h 205"/>
                <a:gd name="T100" fmla="*/ 140 w 202"/>
                <a:gd name="T101" fmla="*/ 170 h 205"/>
                <a:gd name="T102" fmla="*/ 165 w 202"/>
                <a:gd name="T103" fmla="*/ 164 h 205"/>
                <a:gd name="T104" fmla="*/ 152 w 202"/>
                <a:gd name="T105" fmla="*/ 163 h 205"/>
                <a:gd name="T106" fmla="*/ 171 w 202"/>
                <a:gd name="T107" fmla="*/ 133 h 205"/>
                <a:gd name="T108" fmla="*/ 164 w 202"/>
                <a:gd name="T109" fmla="*/ 153 h 205"/>
                <a:gd name="T110" fmla="*/ 183 w 202"/>
                <a:gd name="T111" fmla="*/ 140 h 205"/>
                <a:gd name="T112" fmla="*/ 152 w 202"/>
                <a:gd name="T113" fmla="*/ 163 h 205"/>
                <a:gd name="T114" fmla="*/ 175 w 202"/>
                <a:gd name="T115" fmla="*/ 136 h 205"/>
                <a:gd name="T116" fmla="*/ 180 w 202"/>
                <a:gd name="T117" fmla="*/ 126 h 205"/>
                <a:gd name="T118" fmla="*/ 191 w 202"/>
                <a:gd name="T119" fmla="*/ 112 h 205"/>
                <a:gd name="T120" fmla="*/ 173 w 202"/>
                <a:gd name="T121" fmla="*/ 141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2" h="205">
                  <a:moveTo>
                    <a:pt x="200" y="95"/>
                  </a:moveTo>
                  <a:cubicBezTo>
                    <a:pt x="198" y="65"/>
                    <a:pt x="184" y="43"/>
                    <a:pt x="168" y="28"/>
                  </a:cubicBezTo>
                  <a:cubicBezTo>
                    <a:pt x="152" y="13"/>
                    <a:pt x="126" y="0"/>
                    <a:pt x="95" y="2"/>
                  </a:cubicBezTo>
                  <a:cubicBezTo>
                    <a:pt x="87" y="3"/>
                    <a:pt x="80" y="4"/>
                    <a:pt x="73" y="6"/>
                  </a:cubicBezTo>
                  <a:cubicBezTo>
                    <a:pt x="53" y="11"/>
                    <a:pt x="39" y="22"/>
                    <a:pt x="27" y="34"/>
                  </a:cubicBezTo>
                  <a:cubicBezTo>
                    <a:pt x="12" y="50"/>
                    <a:pt x="0" y="75"/>
                    <a:pt x="2" y="107"/>
                  </a:cubicBezTo>
                  <a:cubicBezTo>
                    <a:pt x="4" y="137"/>
                    <a:pt x="17" y="159"/>
                    <a:pt x="34" y="174"/>
                  </a:cubicBezTo>
                  <a:cubicBezTo>
                    <a:pt x="50" y="189"/>
                    <a:pt x="75" y="202"/>
                    <a:pt x="107" y="200"/>
                  </a:cubicBezTo>
                  <a:cubicBezTo>
                    <a:pt x="137" y="198"/>
                    <a:pt x="157" y="185"/>
                    <a:pt x="174" y="168"/>
                  </a:cubicBezTo>
                  <a:cubicBezTo>
                    <a:pt x="189" y="152"/>
                    <a:pt x="202" y="127"/>
                    <a:pt x="200" y="95"/>
                  </a:cubicBezTo>
                  <a:close/>
                  <a:moveTo>
                    <a:pt x="188" y="85"/>
                  </a:moveTo>
                  <a:cubicBezTo>
                    <a:pt x="188" y="85"/>
                    <a:pt x="188" y="85"/>
                    <a:pt x="188" y="85"/>
                  </a:cubicBezTo>
                  <a:cubicBezTo>
                    <a:pt x="191" y="94"/>
                    <a:pt x="190" y="102"/>
                    <a:pt x="188" y="109"/>
                  </a:cubicBezTo>
                  <a:cubicBezTo>
                    <a:pt x="187" y="111"/>
                    <a:pt x="185" y="115"/>
                    <a:pt x="184" y="115"/>
                  </a:cubicBezTo>
                  <a:cubicBezTo>
                    <a:pt x="184" y="105"/>
                    <a:pt x="183" y="93"/>
                    <a:pt x="188" y="85"/>
                  </a:cubicBezTo>
                  <a:close/>
                  <a:moveTo>
                    <a:pt x="13" y="85"/>
                  </a:moveTo>
                  <a:cubicBezTo>
                    <a:pt x="13" y="85"/>
                    <a:pt x="13" y="85"/>
                    <a:pt x="13" y="85"/>
                  </a:cubicBezTo>
                  <a:cubicBezTo>
                    <a:pt x="18" y="93"/>
                    <a:pt x="17" y="105"/>
                    <a:pt x="17" y="115"/>
                  </a:cubicBezTo>
                  <a:cubicBezTo>
                    <a:pt x="16" y="115"/>
                    <a:pt x="14" y="111"/>
                    <a:pt x="13" y="109"/>
                  </a:cubicBezTo>
                  <a:cubicBezTo>
                    <a:pt x="10" y="102"/>
                    <a:pt x="10" y="94"/>
                    <a:pt x="13" y="85"/>
                  </a:cubicBezTo>
                  <a:close/>
                  <a:moveTo>
                    <a:pt x="10" y="112"/>
                  </a:moveTo>
                  <a:cubicBezTo>
                    <a:pt x="13" y="116"/>
                    <a:pt x="15" y="119"/>
                    <a:pt x="18" y="123"/>
                  </a:cubicBezTo>
                  <a:cubicBezTo>
                    <a:pt x="19" y="124"/>
                    <a:pt x="19" y="125"/>
                    <a:pt x="21" y="126"/>
                  </a:cubicBezTo>
                  <a:cubicBezTo>
                    <a:pt x="19" y="120"/>
                    <a:pt x="19" y="113"/>
                    <a:pt x="22" y="107"/>
                  </a:cubicBezTo>
                  <a:cubicBezTo>
                    <a:pt x="24" y="116"/>
                    <a:pt x="26" y="125"/>
                    <a:pt x="26" y="136"/>
                  </a:cubicBezTo>
                  <a:cubicBezTo>
                    <a:pt x="27" y="137"/>
                    <a:pt x="28" y="139"/>
                    <a:pt x="28" y="141"/>
                  </a:cubicBezTo>
                  <a:cubicBezTo>
                    <a:pt x="18" y="134"/>
                    <a:pt x="9" y="123"/>
                    <a:pt x="6" y="108"/>
                  </a:cubicBezTo>
                  <a:cubicBezTo>
                    <a:pt x="8" y="109"/>
                    <a:pt x="9" y="111"/>
                    <a:pt x="10" y="112"/>
                  </a:cubicBezTo>
                  <a:close/>
                  <a:moveTo>
                    <a:pt x="15" y="139"/>
                  </a:moveTo>
                  <a:cubicBezTo>
                    <a:pt x="16" y="139"/>
                    <a:pt x="17" y="140"/>
                    <a:pt x="18" y="140"/>
                  </a:cubicBezTo>
                  <a:cubicBezTo>
                    <a:pt x="24" y="144"/>
                    <a:pt x="30" y="148"/>
                    <a:pt x="35" y="152"/>
                  </a:cubicBezTo>
                  <a:cubicBezTo>
                    <a:pt x="36" y="153"/>
                    <a:pt x="36" y="153"/>
                    <a:pt x="37" y="153"/>
                  </a:cubicBezTo>
                  <a:cubicBezTo>
                    <a:pt x="34" y="147"/>
                    <a:pt x="31" y="141"/>
                    <a:pt x="29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35" y="141"/>
                    <a:pt x="41" y="148"/>
                    <a:pt x="44" y="159"/>
                  </a:cubicBezTo>
                  <a:cubicBezTo>
                    <a:pt x="46" y="160"/>
                    <a:pt x="48" y="161"/>
                    <a:pt x="49" y="163"/>
                  </a:cubicBezTo>
                  <a:cubicBezTo>
                    <a:pt x="32" y="160"/>
                    <a:pt x="22" y="151"/>
                    <a:pt x="15" y="139"/>
                  </a:cubicBezTo>
                  <a:close/>
                  <a:moveTo>
                    <a:pt x="35" y="164"/>
                  </a:moveTo>
                  <a:cubicBezTo>
                    <a:pt x="40" y="166"/>
                    <a:pt x="44" y="167"/>
                    <a:pt x="49" y="168"/>
                  </a:cubicBezTo>
                  <a:cubicBezTo>
                    <a:pt x="53" y="169"/>
                    <a:pt x="56" y="170"/>
                    <a:pt x="61" y="170"/>
                  </a:cubicBezTo>
                  <a:cubicBezTo>
                    <a:pt x="54" y="165"/>
                    <a:pt x="50" y="159"/>
                    <a:pt x="47" y="151"/>
                  </a:cubicBezTo>
                  <a:cubicBezTo>
                    <a:pt x="46" y="151"/>
                    <a:pt x="46" y="150"/>
                    <a:pt x="47" y="150"/>
                  </a:cubicBezTo>
                  <a:cubicBezTo>
                    <a:pt x="57" y="156"/>
                    <a:pt x="62" y="164"/>
                    <a:pt x="67" y="173"/>
                  </a:cubicBezTo>
                  <a:cubicBezTo>
                    <a:pt x="56" y="179"/>
                    <a:pt x="42" y="172"/>
                    <a:pt x="35" y="164"/>
                  </a:cubicBezTo>
                  <a:close/>
                  <a:moveTo>
                    <a:pt x="129" y="182"/>
                  </a:moveTo>
                  <a:cubicBezTo>
                    <a:pt x="127" y="182"/>
                    <a:pt x="126" y="180"/>
                    <a:pt x="123" y="179"/>
                  </a:cubicBezTo>
                  <a:cubicBezTo>
                    <a:pt x="123" y="178"/>
                    <a:pt x="121" y="178"/>
                    <a:pt x="121" y="177"/>
                  </a:cubicBezTo>
                  <a:cubicBezTo>
                    <a:pt x="118" y="176"/>
                    <a:pt x="114" y="174"/>
                    <a:pt x="110" y="174"/>
                  </a:cubicBezTo>
                  <a:cubicBezTo>
                    <a:pt x="110" y="175"/>
                    <a:pt x="111" y="176"/>
                    <a:pt x="112" y="177"/>
                  </a:cubicBezTo>
                  <a:cubicBezTo>
                    <a:pt x="114" y="179"/>
                    <a:pt x="116" y="182"/>
                    <a:pt x="115" y="187"/>
                  </a:cubicBezTo>
                  <a:cubicBezTo>
                    <a:pt x="114" y="205"/>
                    <a:pt x="85" y="204"/>
                    <a:pt x="86" y="185"/>
                  </a:cubicBezTo>
                  <a:cubicBezTo>
                    <a:pt x="86" y="180"/>
                    <a:pt x="89" y="177"/>
                    <a:pt x="92" y="174"/>
                  </a:cubicBezTo>
                  <a:cubicBezTo>
                    <a:pt x="83" y="173"/>
                    <a:pt x="78" y="180"/>
                    <a:pt x="71" y="182"/>
                  </a:cubicBezTo>
                  <a:cubicBezTo>
                    <a:pt x="66" y="185"/>
                    <a:pt x="58" y="183"/>
                    <a:pt x="52" y="182"/>
                  </a:cubicBezTo>
                  <a:cubicBezTo>
                    <a:pt x="53" y="181"/>
                    <a:pt x="54" y="181"/>
                    <a:pt x="55" y="181"/>
                  </a:cubicBezTo>
                  <a:cubicBezTo>
                    <a:pt x="58" y="180"/>
                    <a:pt x="60" y="179"/>
                    <a:pt x="63" y="178"/>
                  </a:cubicBezTo>
                  <a:cubicBezTo>
                    <a:pt x="68" y="176"/>
                    <a:pt x="73" y="173"/>
                    <a:pt x="79" y="173"/>
                  </a:cubicBezTo>
                  <a:cubicBezTo>
                    <a:pt x="84" y="172"/>
                    <a:pt x="88" y="173"/>
                    <a:pt x="93" y="174"/>
                  </a:cubicBezTo>
                  <a:cubicBezTo>
                    <a:pt x="93" y="172"/>
                    <a:pt x="93" y="168"/>
                    <a:pt x="93" y="165"/>
                  </a:cubicBezTo>
                  <a:cubicBezTo>
                    <a:pt x="93" y="162"/>
                    <a:pt x="93" y="162"/>
                    <a:pt x="93" y="159"/>
                  </a:cubicBezTo>
                  <a:cubicBezTo>
                    <a:pt x="84" y="159"/>
                    <a:pt x="84" y="159"/>
                    <a:pt x="84" y="159"/>
                  </a:cubicBezTo>
                  <a:cubicBezTo>
                    <a:pt x="81" y="159"/>
                    <a:pt x="76" y="159"/>
                    <a:pt x="76" y="159"/>
                  </a:cubicBezTo>
                  <a:cubicBezTo>
                    <a:pt x="74" y="159"/>
                    <a:pt x="65" y="150"/>
                    <a:pt x="63" y="149"/>
                  </a:cubicBezTo>
                  <a:cubicBezTo>
                    <a:pt x="60" y="146"/>
                    <a:pt x="54" y="140"/>
                    <a:pt x="51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4" y="107"/>
                    <a:pt x="94" y="79"/>
                    <a:pt x="94" y="50"/>
                  </a:cubicBezTo>
                  <a:cubicBezTo>
                    <a:pt x="81" y="49"/>
                    <a:pt x="66" y="49"/>
                    <a:pt x="53" y="49"/>
                  </a:cubicBezTo>
                  <a:cubicBezTo>
                    <a:pt x="53" y="52"/>
                    <a:pt x="54" y="54"/>
                    <a:pt x="55" y="56"/>
                  </a:cubicBezTo>
                  <a:cubicBezTo>
                    <a:pt x="62" y="72"/>
                    <a:pt x="69" y="89"/>
                    <a:pt x="76" y="105"/>
                  </a:cubicBezTo>
                  <a:cubicBezTo>
                    <a:pt x="72" y="114"/>
                    <a:pt x="64" y="123"/>
                    <a:pt x="51" y="123"/>
                  </a:cubicBezTo>
                  <a:cubicBezTo>
                    <a:pt x="41" y="123"/>
                    <a:pt x="33" y="118"/>
                    <a:pt x="29" y="111"/>
                  </a:cubicBezTo>
                  <a:cubicBezTo>
                    <a:pt x="28" y="110"/>
                    <a:pt x="26" y="107"/>
                    <a:pt x="26" y="105"/>
                  </a:cubicBezTo>
                  <a:cubicBezTo>
                    <a:pt x="26" y="103"/>
                    <a:pt x="28" y="100"/>
                    <a:pt x="29" y="97"/>
                  </a:cubicBezTo>
                  <a:cubicBezTo>
                    <a:pt x="36" y="81"/>
                    <a:pt x="43" y="64"/>
                    <a:pt x="50" y="47"/>
                  </a:cubicBezTo>
                  <a:cubicBezTo>
                    <a:pt x="63" y="48"/>
                    <a:pt x="79" y="47"/>
                    <a:pt x="94" y="48"/>
                  </a:cubicBezTo>
                  <a:cubicBezTo>
                    <a:pt x="94" y="47"/>
                    <a:pt x="94" y="30"/>
                    <a:pt x="95" y="22"/>
                  </a:cubicBezTo>
                  <a:cubicBezTo>
                    <a:pt x="95" y="19"/>
                    <a:pt x="99" y="6"/>
                    <a:pt x="101" y="3"/>
                  </a:cubicBezTo>
                  <a:cubicBezTo>
                    <a:pt x="102" y="6"/>
                    <a:pt x="106" y="19"/>
                    <a:pt x="107" y="21"/>
                  </a:cubicBezTo>
                  <a:cubicBezTo>
                    <a:pt x="107" y="26"/>
                    <a:pt x="107" y="43"/>
                    <a:pt x="107" y="48"/>
                  </a:cubicBezTo>
                  <a:cubicBezTo>
                    <a:pt x="121" y="47"/>
                    <a:pt x="138" y="48"/>
                    <a:pt x="151" y="47"/>
                  </a:cubicBezTo>
                  <a:cubicBezTo>
                    <a:pt x="158" y="64"/>
                    <a:pt x="165" y="80"/>
                    <a:pt x="172" y="97"/>
                  </a:cubicBezTo>
                  <a:cubicBezTo>
                    <a:pt x="173" y="100"/>
                    <a:pt x="175" y="103"/>
                    <a:pt x="175" y="105"/>
                  </a:cubicBezTo>
                  <a:cubicBezTo>
                    <a:pt x="175" y="108"/>
                    <a:pt x="170" y="115"/>
                    <a:pt x="168" y="117"/>
                  </a:cubicBezTo>
                  <a:cubicBezTo>
                    <a:pt x="163" y="120"/>
                    <a:pt x="157" y="123"/>
                    <a:pt x="151" y="123"/>
                  </a:cubicBezTo>
                  <a:cubicBezTo>
                    <a:pt x="137" y="123"/>
                    <a:pt x="129" y="115"/>
                    <a:pt x="125" y="105"/>
                  </a:cubicBezTo>
                  <a:cubicBezTo>
                    <a:pt x="133" y="86"/>
                    <a:pt x="141" y="68"/>
                    <a:pt x="149" y="50"/>
                  </a:cubicBezTo>
                  <a:cubicBezTo>
                    <a:pt x="135" y="49"/>
                    <a:pt x="121" y="49"/>
                    <a:pt x="107" y="49"/>
                  </a:cubicBezTo>
                  <a:cubicBezTo>
                    <a:pt x="107" y="79"/>
                    <a:pt x="108" y="108"/>
                    <a:pt x="108" y="137"/>
                  </a:cubicBezTo>
                  <a:cubicBezTo>
                    <a:pt x="120" y="137"/>
                    <a:pt x="140" y="137"/>
                    <a:pt x="152" y="137"/>
                  </a:cubicBezTo>
                  <a:cubicBezTo>
                    <a:pt x="152" y="137"/>
                    <a:pt x="145" y="144"/>
                    <a:pt x="144" y="144"/>
                  </a:cubicBezTo>
                  <a:cubicBezTo>
                    <a:pt x="140" y="148"/>
                    <a:pt x="133" y="155"/>
                    <a:pt x="128" y="159"/>
                  </a:cubicBezTo>
                  <a:cubicBezTo>
                    <a:pt x="122" y="159"/>
                    <a:pt x="114" y="159"/>
                    <a:pt x="108" y="159"/>
                  </a:cubicBezTo>
                  <a:cubicBezTo>
                    <a:pt x="107" y="164"/>
                    <a:pt x="109" y="168"/>
                    <a:pt x="108" y="173"/>
                  </a:cubicBezTo>
                  <a:cubicBezTo>
                    <a:pt x="114" y="173"/>
                    <a:pt x="120" y="172"/>
                    <a:pt x="126" y="173"/>
                  </a:cubicBezTo>
                  <a:cubicBezTo>
                    <a:pt x="132" y="175"/>
                    <a:pt x="138" y="178"/>
                    <a:pt x="143" y="180"/>
                  </a:cubicBezTo>
                  <a:cubicBezTo>
                    <a:pt x="144" y="180"/>
                    <a:pt x="145" y="180"/>
                    <a:pt x="146" y="181"/>
                  </a:cubicBezTo>
                  <a:cubicBezTo>
                    <a:pt x="147" y="181"/>
                    <a:pt x="148" y="181"/>
                    <a:pt x="149" y="182"/>
                  </a:cubicBezTo>
                  <a:cubicBezTo>
                    <a:pt x="142" y="183"/>
                    <a:pt x="135" y="185"/>
                    <a:pt x="129" y="182"/>
                  </a:cubicBezTo>
                  <a:close/>
                  <a:moveTo>
                    <a:pt x="134" y="173"/>
                  </a:moveTo>
                  <a:cubicBezTo>
                    <a:pt x="139" y="164"/>
                    <a:pt x="144" y="156"/>
                    <a:pt x="154" y="150"/>
                  </a:cubicBezTo>
                  <a:cubicBezTo>
                    <a:pt x="155" y="150"/>
                    <a:pt x="155" y="151"/>
                    <a:pt x="154" y="151"/>
                  </a:cubicBezTo>
                  <a:cubicBezTo>
                    <a:pt x="151" y="159"/>
                    <a:pt x="147" y="165"/>
                    <a:pt x="140" y="170"/>
                  </a:cubicBezTo>
                  <a:cubicBezTo>
                    <a:pt x="145" y="170"/>
                    <a:pt x="148" y="169"/>
                    <a:pt x="152" y="168"/>
                  </a:cubicBezTo>
                  <a:cubicBezTo>
                    <a:pt x="157" y="167"/>
                    <a:pt x="161" y="166"/>
                    <a:pt x="165" y="164"/>
                  </a:cubicBezTo>
                  <a:cubicBezTo>
                    <a:pt x="159" y="172"/>
                    <a:pt x="145" y="179"/>
                    <a:pt x="134" y="173"/>
                  </a:cubicBezTo>
                  <a:close/>
                  <a:moveTo>
                    <a:pt x="152" y="163"/>
                  </a:moveTo>
                  <a:cubicBezTo>
                    <a:pt x="153" y="161"/>
                    <a:pt x="155" y="160"/>
                    <a:pt x="157" y="159"/>
                  </a:cubicBezTo>
                  <a:cubicBezTo>
                    <a:pt x="160" y="148"/>
                    <a:pt x="166" y="141"/>
                    <a:pt x="171" y="133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170" y="141"/>
                    <a:pt x="167" y="147"/>
                    <a:pt x="164" y="153"/>
                  </a:cubicBezTo>
                  <a:cubicBezTo>
                    <a:pt x="165" y="153"/>
                    <a:pt x="165" y="153"/>
                    <a:pt x="166" y="152"/>
                  </a:cubicBezTo>
                  <a:cubicBezTo>
                    <a:pt x="171" y="148"/>
                    <a:pt x="177" y="144"/>
                    <a:pt x="183" y="140"/>
                  </a:cubicBezTo>
                  <a:cubicBezTo>
                    <a:pt x="184" y="140"/>
                    <a:pt x="185" y="139"/>
                    <a:pt x="186" y="139"/>
                  </a:cubicBezTo>
                  <a:cubicBezTo>
                    <a:pt x="179" y="151"/>
                    <a:pt x="169" y="160"/>
                    <a:pt x="152" y="163"/>
                  </a:cubicBezTo>
                  <a:close/>
                  <a:moveTo>
                    <a:pt x="173" y="141"/>
                  </a:moveTo>
                  <a:cubicBezTo>
                    <a:pt x="173" y="139"/>
                    <a:pt x="174" y="137"/>
                    <a:pt x="175" y="136"/>
                  </a:cubicBezTo>
                  <a:cubicBezTo>
                    <a:pt x="175" y="125"/>
                    <a:pt x="177" y="116"/>
                    <a:pt x="179" y="107"/>
                  </a:cubicBezTo>
                  <a:cubicBezTo>
                    <a:pt x="182" y="113"/>
                    <a:pt x="182" y="120"/>
                    <a:pt x="180" y="126"/>
                  </a:cubicBezTo>
                  <a:cubicBezTo>
                    <a:pt x="182" y="125"/>
                    <a:pt x="182" y="124"/>
                    <a:pt x="183" y="123"/>
                  </a:cubicBezTo>
                  <a:cubicBezTo>
                    <a:pt x="186" y="119"/>
                    <a:pt x="188" y="116"/>
                    <a:pt x="191" y="112"/>
                  </a:cubicBezTo>
                  <a:cubicBezTo>
                    <a:pt x="192" y="111"/>
                    <a:pt x="193" y="109"/>
                    <a:pt x="195" y="108"/>
                  </a:cubicBezTo>
                  <a:cubicBezTo>
                    <a:pt x="192" y="123"/>
                    <a:pt x="182" y="134"/>
                    <a:pt x="173" y="1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46">
              <a:extLst>
                <a:ext uri="{FF2B5EF4-FFF2-40B4-BE49-F238E27FC236}">
                  <a16:creationId xmlns:a16="http://schemas.microsoft.com/office/drawing/2014/main" xmlns="" id="{675978D0-AC58-45B1-8461-BF680B971A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4956" y="5961008"/>
              <a:ext cx="65668" cy="77607"/>
            </a:xfrm>
            <a:custGeom>
              <a:avLst/>
              <a:gdLst>
                <a:gd name="T0" fmla="*/ 23 w 47"/>
                <a:gd name="T1" fmla="*/ 0 h 55"/>
                <a:gd name="T2" fmla="*/ 47 w 47"/>
                <a:gd name="T3" fmla="*/ 55 h 55"/>
                <a:gd name="T4" fmla="*/ 0 w 47"/>
                <a:gd name="T5" fmla="*/ 55 h 55"/>
                <a:gd name="T6" fmla="*/ 23 w 47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55">
                  <a:moveTo>
                    <a:pt x="23" y="0"/>
                  </a:moveTo>
                  <a:cubicBezTo>
                    <a:pt x="31" y="18"/>
                    <a:pt x="40" y="36"/>
                    <a:pt x="47" y="55"/>
                  </a:cubicBezTo>
                  <a:cubicBezTo>
                    <a:pt x="32" y="55"/>
                    <a:pt x="15" y="55"/>
                    <a:pt x="0" y="55"/>
                  </a:cubicBezTo>
                  <a:cubicBezTo>
                    <a:pt x="7" y="36"/>
                    <a:pt x="16" y="18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47">
              <a:extLst>
                <a:ext uri="{FF2B5EF4-FFF2-40B4-BE49-F238E27FC236}">
                  <a16:creationId xmlns:a16="http://schemas.microsoft.com/office/drawing/2014/main" xmlns="" id="{AF7BDF72-42E3-4935-81E7-1372F12311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820" y="5962714"/>
              <a:ext cx="63962" cy="75902"/>
            </a:xfrm>
            <a:custGeom>
              <a:avLst/>
              <a:gdLst>
                <a:gd name="T0" fmla="*/ 23 w 46"/>
                <a:gd name="T1" fmla="*/ 0 h 54"/>
                <a:gd name="T2" fmla="*/ 46 w 46"/>
                <a:gd name="T3" fmla="*/ 54 h 54"/>
                <a:gd name="T4" fmla="*/ 0 w 46"/>
                <a:gd name="T5" fmla="*/ 54 h 54"/>
                <a:gd name="T6" fmla="*/ 23 w 46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54">
                  <a:moveTo>
                    <a:pt x="23" y="0"/>
                  </a:moveTo>
                  <a:cubicBezTo>
                    <a:pt x="31" y="17"/>
                    <a:pt x="39" y="35"/>
                    <a:pt x="46" y="54"/>
                  </a:cubicBezTo>
                  <a:cubicBezTo>
                    <a:pt x="32" y="54"/>
                    <a:pt x="15" y="54"/>
                    <a:pt x="0" y="54"/>
                  </a:cubicBezTo>
                  <a:cubicBezTo>
                    <a:pt x="7" y="35"/>
                    <a:pt x="16" y="18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Oval 48">
              <a:extLst>
                <a:ext uri="{FF2B5EF4-FFF2-40B4-BE49-F238E27FC236}">
                  <a16:creationId xmlns:a16="http://schemas.microsoft.com/office/drawing/2014/main" xmlns="" id="{CE85EABD-10FE-4794-87DA-28040F2586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7062" y="6140955"/>
              <a:ext cx="21321" cy="2217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49">
              <a:extLst>
                <a:ext uri="{FF2B5EF4-FFF2-40B4-BE49-F238E27FC236}">
                  <a16:creationId xmlns:a16="http://schemas.microsoft.com/office/drawing/2014/main" xmlns="" id="{B280A1C1-CCDB-4EE8-85B0-20778B1F7F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2481" y="6084668"/>
              <a:ext cx="131335" cy="26438"/>
            </a:xfrm>
            <a:custGeom>
              <a:avLst/>
              <a:gdLst>
                <a:gd name="T0" fmla="*/ 36 w 94"/>
                <a:gd name="T1" fmla="*/ 6 h 19"/>
                <a:gd name="T2" fmla="*/ 36 w 94"/>
                <a:gd name="T3" fmla="*/ 10 h 19"/>
                <a:gd name="T4" fmla="*/ 40 w 94"/>
                <a:gd name="T5" fmla="*/ 10 h 19"/>
                <a:gd name="T6" fmla="*/ 40 w 94"/>
                <a:gd name="T7" fmla="*/ 6 h 19"/>
                <a:gd name="T8" fmla="*/ 0 w 94"/>
                <a:gd name="T9" fmla="*/ 0 h 19"/>
                <a:gd name="T10" fmla="*/ 73 w 94"/>
                <a:gd name="T11" fmla="*/ 19 h 19"/>
                <a:gd name="T12" fmla="*/ 0 w 94"/>
                <a:gd name="T13" fmla="*/ 0 h 19"/>
                <a:gd name="T14" fmla="*/ 26 w 94"/>
                <a:gd name="T15" fmla="*/ 5 h 19"/>
                <a:gd name="T16" fmla="*/ 23 w 94"/>
                <a:gd name="T17" fmla="*/ 6 h 19"/>
                <a:gd name="T18" fmla="*/ 20 w 94"/>
                <a:gd name="T19" fmla="*/ 8 h 19"/>
                <a:gd name="T20" fmla="*/ 24 w 94"/>
                <a:gd name="T21" fmla="*/ 7 h 19"/>
                <a:gd name="T22" fmla="*/ 26 w 94"/>
                <a:gd name="T23" fmla="*/ 15 h 19"/>
                <a:gd name="T24" fmla="*/ 40 w 94"/>
                <a:gd name="T25" fmla="*/ 14 h 19"/>
                <a:gd name="T26" fmla="*/ 34 w 94"/>
                <a:gd name="T27" fmla="*/ 14 h 19"/>
                <a:gd name="T28" fmla="*/ 35 w 94"/>
                <a:gd name="T29" fmla="*/ 12 h 19"/>
                <a:gd name="T30" fmla="*/ 39 w 94"/>
                <a:gd name="T31" fmla="*/ 14 h 19"/>
                <a:gd name="T32" fmla="*/ 41 w 94"/>
                <a:gd name="T33" fmla="*/ 10 h 19"/>
                <a:gd name="T34" fmla="*/ 40 w 94"/>
                <a:gd name="T35" fmla="*/ 11 h 19"/>
                <a:gd name="T36" fmla="*/ 34 w 94"/>
                <a:gd name="T37" fmla="*/ 10 h 19"/>
                <a:gd name="T38" fmla="*/ 34 w 94"/>
                <a:gd name="T39" fmla="*/ 6 h 19"/>
                <a:gd name="T40" fmla="*/ 41 w 94"/>
                <a:gd name="T41" fmla="*/ 5 h 19"/>
                <a:gd name="T42" fmla="*/ 43 w 94"/>
                <a:gd name="T43" fmla="*/ 9 h 19"/>
                <a:gd name="T44" fmla="*/ 56 w 94"/>
                <a:gd name="T45" fmla="*/ 14 h 19"/>
                <a:gd name="T46" fmla="*/ 56 w 94"/>
                <a:gd name="T47" fmla="*/ 9 h 19"/>
                <a:gd name="T48" fmla="*/ 49 w 94"/>
                <a:gd name="T49" fmla="*/ 9 h 19"/>
                <a:gd name="T50" fmla="*/ 57 w 94"/>
                <a:gd name="T51" fmla="*/ 6 h 19"/>
                <a:gd name="T52" fmla="*/ 49 w 94"/>
                <a:gd name="T53" fmla="*/ 5 h 19"/>
                <a:gd name="T54" fmla="*/ 49 w 94"/>
                <a:gd name="T55" fmla="*/ 10 h 19"/>
                <a:gd name="T56" fmla="*/ 52 w 94"/>
                <a:gd name="T57" fmla="*/ 9 h 19"/>
                <a:gd name="T58" fmla="*/ 55 w 94"/>
                <a:gd name="T59" fmla="*/ 11 h 19"/>
                <a:gd name="T60" fmla="*/ 52 w 94"/>
                <a:gd name="T61" fmla="*/ 14 h 19"/>
                <a:gd name="T62" fmla="*/ 49 w 94"/>
                <a:gd name="T63" fmla="*/ 12 h 19"/>
                <a:gd name="T64" fmla="*/ 48 w 94"/>
                <a:gd name="T65" fmla="*/ 14 h 19"/>
                <a:gd name="T66" fmla="*/ 56 w 94"/>
                <a:gd name="T67" fmla="*/ 14 h 19"/>
                <a:gd name="T68" fmla="*/ 71 w 94"/>
                <a:gd name="T69" fmla="*/ 14 h 19"/>
                <a:gd name="T70" fmla="*/ 64 w 94"/>
                <a:gd name="T71" fmla="*/ 13 h 19"/>
                <a:gd name="T72" fmla="*/ 70 w 94"/>
                <a:gd name="T73" fmla="*/ 9 h 19"/>
                <a:gd name="T74" fmla="*/ 70 w 94"/>
                <a:gd name="T75" fmla="*/ 5 h 19"/>
                <a:gd name="T76" fmla="*/ 63 w 94"/>
                <a:gd name="T77" fmla="*/ 5 h 19"/>
                <a:gd name="T78" fmla="*/ 63 w 94"/>
                <a:gd name="T79" fmla="*/ 8 h 19"/>
                <a:gd name="T80" fmla="*/ 66 w 94"/>
                <a:gd name="T81" fmla="*/ 6 h 19"/>
                <a:gd name="T82" fmla="*/ 69 w 94"/>
                <a:gd name="T83" fmla="*/ 7 h 19"/>
                <a:gd name="T84" fmla="*/ 65 w 94"/>
                <a:gd name="T85" fmla="*/ 11 h 19"/>
                <a:gd name="T86" fmla="*/ 61 w 94"/>
                <a:gd name="T87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" h="19">
                  <a:moveTo>
                    <a:pt x="38" y="6"/>
                  </a:moveTo>
                  <a:cubicBezTo>
                    <a:pt x="37" y="6"/>
                    <a:pt x="36" y="6"/>
                    <a:pt x="36" y="6"/>
                  </a:cubicBezTo>
                  <a:cubicBezTo>
                    <a:pt x="35" y="7"/>
                    <a:pt x="35" y="7"/>
                    <a:pt x="35" y="8"/>
                  </a:cubicBezTo>
                  <a:cubicBezTo>
                    <a:pt x="35" y="9"/>
                    <a:pt x="35" y="9"/>
                    <a:pt x="36" y="10"/>
                  </a:cubicBezTo>
                  <a:cubicBezTo>
                    <a:pt x="36" y="10"/>
                    <a:pt x="37" y="10"/>
                    <a:pt x="38" y="10"/>
                  </a:cubicBezTo>
                  <a:cubicBezTo>
                    <a:pt x="39" y="10"/>
                    <a:pt x="40" y="10"/>
                    <a:pt x="40" y="10"/>
                  </a:cubicBezTo>
                  <a:cubicBezTo>
                    <a:pt x="41" y="9"/>
                    <a:pt x="41" y="9"/>
                    <a:pt x="41" y="8"/>
                  </a:cubicBezTo>
                  <a:cubicBezTo>
                    <a:pt x="41" y="7"/>
                    <a:pt x="41" y="7"/>
                    <a:pt x="40" y="6"/>
                  </a:cubicBezTo>
                  <a:cubicBezTo>
                    <a:pt x="40" y="6"/>
                    <a:pt x="39" y="6"/>
                    <a:pt x="38" y="6"/>
                  </a:cubicBezTo>
                  <a:close/>
                  <a:moveTo>
                    <a:pt x="0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6" y="15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5"/>
                    <a:pt x="24" y="6"/>
                    <a:pt x="23" y="6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8"/>
                    <a:pt x="21" y="8"/>
                    <a:pt x="22" y="8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6" y="15"/>
                    <a:pt x="26" y="15"/>
                    <a:pt x="26" y="15"/>
                  </a:cubicBezTo>
                  <a:close/>
                  <a:moveTo>
                    <a:pt x="43" y="13"/>
                  </a:moveTo>
                  <a:cubicBezTo>
                    <a:pt x="42" y="13"/>
                    <a:pt x="41" y="14"/>
                    <a:pt x="40" y="14"/>
                  </a:cubicBezTo>
                  <a:cubicBezTo>
                    <a:pt x="40" y="15"/>
                    <a:pt x="39" y="15"/>
                    <a:pt x="37" y="15"/>
                  </a:cubicBezTo>
                  <a:cubicBezTo>
                    <a:pt x="36" y="15"/>
                    <a:pt x="35" y="15"/>
                    <a:pt x="34" y="14"/>
                  </a:cubicBezTo>
                  <a:cubicBezTo>
                    <a:pt x="34" y="14"/>
                    <a:pt x="33" y="13"/>
                    <a:pt x="33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6" y="14"/>
                    <a:pt x="38" y="14"/>
                  </a:cubicBezTo>
                  <a:cubicBezTo>
                    <a:pt x="38" y="14"/>
                    <a:pt x="39" y="14"/>
                    <a:pt x="39" y="14"/>
                  </a:cubicBezTo>
                  <a:cubicBezTo>
                    <a:pt x="40" y="13"/>
                    <a:pt x="40" y="13"/>
                    <a:pt x="41" y="12"/>
                  </a:cubicBezTo>
                  <a:cubicBezTo>
                    <a:pt x="41" y="12"/>
                    <a:pt x="41" y="11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0" y="11"/>
                    <a:pt x="40" y="11"/>
                  </a:cubicBezTo>
                  <a:cubicBezTo>
                    <a:pt x="39" y="11"/>
                    <a:pt x="38" y="11"/>
                    <a:pt x="37" y="11"/>
                  </a:cubicBezTo>
                  <a:cubicBezTo>
                    <a:pt x="36" y="11"/>
                    <a:pt x="35" y="11"/>
                    <a:pt x="34" y="10"/>
                  </a:cubicBezTo>
                  <a:cubicBezTo>
                    <a:pt x="33" y="10"/>
                    <a:pt x="33" y="9"/>
                    <a:pt x="33" y="8"/>
                  </a:cubicBezTo>
                  <a:cubicBezTo>
                    <a:pt x="33" y="7"/>
                    <a:pt x="33" y="6"/>
                    <a:pt x="34" y="6"/>
                  </a:cubicBezTo>
                  <a:cubicBezTo>
                    <a:pt x="35" y="5"/>
                    <a:pt x="36" y="5"/>
                    <a:pt x="38" y="5"/>
                  </a:cubicBezTo>
                  <a:cubicBezTo>
                    <a:pt x="39" y="5"/>
                    <a:pt x="40" y="5"/>
                    <a:pt x="41" y="5"/>
                  </a:cubicBezTo>
                  <a:cubicBezTo>
                    <a:pt x="41" y="5"/>
                    <a:pt x="42" y="6"/>
                    <a:pt x="43" y="7"/>
                  </a:cubicBezTo>
                  <a:cubicBezTo>
                    <a:pt x="43" y="7"/>
                    <a:pt x="43" y="8"/>
                    <a:pt x="43" y="9"/>
                  </a:cubicBezTo>
                  <a:cubicBezTo>
                    <a:pt x="43" y="11"/>
                    <a:pt x="43" y="12"/>
                    <a:pt x="43" y="13"/>
                  </a:cubicBezTo>
                  <a:close/>
                  <a:moveTo>
                    <a:pt x="56" y="14"/>
                  </a:moveTo>
                  <a:cubicBezTo>
                    <a:pt x="57" y="13"/>
                    <a:pt x="58" y="12"/>
                    <a:pt x="58" y="11"/>
                  </a:cubicBezTo>
                  <a:cubicBezTo>
                    <a:pt x="58" y="10"/>
                    <a:pt x="57" y="10"/>
                    <a:pt x="56" y="9"/>
                  </a:cubicBezTo>
                  <a:cubicBezTo>
                    <a:pt x="55" y="8"/>
                    <a:pt x="54" y="8"/>
                    <a:pt x="52" y="8"/>
                  </a:cubicBezTo>
                  <a:cubicBezTo>
                    <a:pt x="51" y="8"/>
                    <a:pt x="50" y="8"/>
                    <a:pt x="49" y="9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0"/>
                    <a:pt x="50" y="10"/>
                    <a:pt x="50" y="9"/>
                  </a:cubicBezTo>
                  <a:cubicBezTo>
                    <a:pt x="51" y="9"/>
                    <a:pt x="51" y="9"/>
                    <a:pt x="52" y="9"/>
                  </a:cubicBezTo>
                  <a:cubicBezTo>
                    <a:pt x="53" y="9"/>
                    <a:pt x="54" y="9"/>
                    <a:pt x="54" y="10"/>
                  </a:cubicBezTo>
                  <a:cubicBezTo>
                    <a:pt x="55" y="10"/>
                    <a:pt x="55" y="11"/>
                    <a:pt x="55" y="11"/>
                  </a:cubicBezTo>
                  <a:cubicBezTo>
                    <a:pt x="55" y="12"/>
                    <a:pt x="55" y="13"/>
                    <a:pt x="54" y="13"/>
                  </a:cubicBezTo>
                  <a:cubicBezTo>
                    <a:pt x="54" y="14"/>
                    <a:pt x="53" y="14"/>
                    <a:pt x="52" y="14"/>
                  </a:cubicBezTo>
                  <a:cubicBezTo>
                    <a:pt x="51" y="14"/>
                    <a:pt x="50" y="14"/>
                    <a:pt x="50" y="13"/>
                  </a:cubicBezTo>
                  <a:cubicBezTo>
                    <a:pt x="49" y="13"/>
                    <a:pt x="49" y="13"/>
                    <a:pt x="49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4"/>
                    <a:pt x="48" y="14"/>
                  </a:cubicBezTo>
                  <a:cubicBezTo>
                    <a:pt x="49" y="15"/>
                    <a:pt x="51" y="15"/>
                    <a:pt x="52" y="15"/>
                  </a:cubicBezTo>
                  <a:cubicBezTo>
                    <a:pt x="54" y="15"/>
                    <a:pt x="55" y="15"/>
                    <a:pt x="56" y="14"/>
                  </a:cubicBezTo>
                  <a:close/>
                  <a:moveTo>
                    <a:pt x="71" y="15"/>
                  </a:moveTo>
                  <a:cubicBezTo>
                    <a:pt x="71" y="14"/>
                    <a:pt x="71" y="14"/>
                    <a:pt x="71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5" y="13"/>
                    <a:pt x="65" y="12"/>
                    <a:pt x="67" y="12"/>
                  </a:cubicBezTo>
                  <a:cubicBezTo>
                    <a:pt x="68" y="11"/>
                    <a:pt x="70" y="10"/>
                    <a:pt x="70" y="9"/>
                  </a:cubicBezTo>
                  <a:cubicBezTo>
                    <a:pt x="71" y="9"/>
                    <a:pt x="71" y="8"/>
                    <a:pt x="71" y="7"/>
                  </a:cubicBezTo>
                  <a:cubicBezTo>
                    <a:pt x="71" y="7"/>
                    <a:pt x="71" y="6"/>
                    <a:pt x="70" y="5"/>
                  </a:cubicBezTo>
                  <a:cubicBezTo>
                    <a:pt x="69" y="5"/>
                    <a:pt x="68" y="5"/>
                    <a:pt x="66" y="5"/>
                  </a:cubicBezTo>
                  <a:cubicBezTo>
                    <a:pt x="65" y="5"/>
                    <a:pt x="63" y="5"/>
                    <a:pt x="63" y="5"/>
                  </a:cubicBezTo>
                  <a:cubicBezTo>
                    <a:pt x="62" y="6"/>
                    <a:pt x="61" y="7"/>
                    <a:pt x="61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7"/>
                    <a:pt x="63" y="7"/>
                    <a:pt x="64" y="6"/>
                  </a:cubicBezTo>
                  <a:cubicBezTo>
                    <a:pt x="64" y="6"/>
                    <a:pt x="65" y="6"/>
                    <a:pt x="66" y="6"/>
                  </a:cubicBezTo>
                  <a:cubicBezTo>
                    <a:pt x="67" y="6"/>
                    <a:pt x="68" y="6"/>
                    <a:pt x="68" y="6"/>
                  </a:cubicBezTo>
                  <a:cubicBezTo>
                    <a:pt x="69" y="6"/>
                    <a:pt x="69" y="7"/>
                    <a:pt x="69" y="7"/>
                  </a:cubicBezTo>
                  <a:cubicBezTo>
                    <a:pt x="69" y="8"/>
                    <a:pt x="69" y="8"/>
                    <a:pt x="68" y="9"/>
                  </a:cubicBezTo>
                  <a:cubicBezTo>
                    <a:pt x="68" y="9"/>
                    <a:pt x="67" y="10"/>
                    <a:pt x="65" y="11"/>
                  </a:cubicBezTo>
                  <a:cubicBezTo>
                    <a:pt x="63" y="12"/>
                    <a:pt x="62" y="13"/>
                    <a:pt x="61" y="13"/>
                  </a:cubicBezTo>
                  <a:cubicBezTo>
                    <a:pt x="61" y="14"/>
                    <a:pt x="60" y="14"/>
                    <a:pt x="61" y="15"/>
                  </a:cubicBezTo>
                  <a:lnTo>
                    <a:pt x="7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50">
              <a:extLst>
                <a:ext uri="{FF2B5EF4-FFF2-40B4-BE49-F238E27FC236}">
                  <a16:creationId xmlns:a16="http://schemas.microsoft.com/office/drawing/2014/main" xmlns="" id="{AC004401-894A-4608-94D8-F6D6A6F035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3168" y="5900457"/>
              <a:ext cx="37524" cy="42641"/>
            </a:xfrm>
            <a:custGeom>
              <a:avLst/>
              <a:gdLst>
                <a:gd name="T0" fmla="*/ 24 w 27"/>
                <a:gd name="T1" fmla="*/ 30 h 30"/>
                <a:gd name="T2" fmla="*/ 20 w 27"/>
                <a:gd name="T3" fmla="*/ 28 h 30"/>
                <a:gd name="T4" fmla="*/ 19 w 27"/>
                <a:gd name="T5" fmla="*/ 25 h 30"/>
                <a:gd name="T6" fmla="*/ 14 w 27"/>
                <a:gd name="T7" fmla="*/ 21 h 30"/>
                <a:gd name="T8" fmla="*/ 12 w 27"/>
                <a:gd name="T9" fmla="*/ 23 h 30"/>
                <a:gd name="T10" fmla="*/ 11 w 27"/>
                <a:gd name="T11" fmla="*/ 22 h 30"/>
                <a:gd name="T12" fmla="*/ 2 w 27"/>
                <a:gd name="T13" fmla="*/ 26 h 30"/>
                <a:gd name="T14" fmla="*/ 3 w 27"/>
                <a:gd name="T15" fmla="*/ 25 h 30"/>
                <a:gd name="T16" fmla="*/ 4 w 27"/>
                <a:gd name="T17" fmla="*/ 20 h 30"/>
                <a:gd name="T18" fmla="*/ 6 w 27"/>
                <a:gd name="T19" fmla="*/ 12 h 30"/>
                <a:gd name="T20" fmla="*/ 2 w 27"/>
                <a:gd name="T21" fmla="*/ 9 h 30"/>
                <a:gd name="T22" fmla="*/ 4 w 27"/>
                <a:gd name="T23" fmla="*/ 3 h 30"/>
                <a:gd name="T24" fmla="*/ 7 w 27"/>
                <a:gd name="T25" fmla="*/ 5 h 30"/>
                <a:gd name="T26" fmla="*/ 8 w 27"/>
                <a:gd name="T27" fmla="*/ 8 h 30"/>
                <a:gd name="T28" fmla="*/ 17 w 27"/>
                <a:gd name="T29" fmla="*/ 3 h 30"/>
                <a:gd name="T30" fmla="*/ 18 w 27"/>
                <a:gd name="T31" fmla="*/ 9 h 30"/>
                <a:gd name="T32" fmla="*/ 15 w 27"/>
                <a:gd name="T33" fmla="*/ 16 h 30"/>
                <a:gd name="T34" fmla="*/ 22 w 27"/>
                <a:gd name="T35" fmla="*/ 24 h 30"/>
                <a:gd name="T36" fmla="*/ 22 w 27"/>
                <a:gd name="T37" fmla="*/ 25 h 30"/>
                <a:gd name="T38" fmla="*/ 24 w 27"/>
                <a:gd name="T39" fmla="*/ 30 h 30"/>
                <a:gd name="T40" fmla="*/ 10 w 27"/>
                <a:gd name="T41" fmla="*/ 10 h 30"/>
                <a:gd name="T42" fmla="*/ 12 w 27"/>
                <a:gd name="T43" fmla="*/ 10 h 30"/>
                <a:gd name="T44" fmla="*/ 12 w 27"/>
                <a:gd name="T45" fmla="*/ 7 h 30"/>
                <a:gd name="T46" fmla="*/ 10 w 27"/>
                <a:gd name="T47" fmla="*/ 10 h 30"/>
                <a:gd name="T48" fmla="*/ 10 w 27"/>
                <a:gd name="T49" fmla="*/ 21 h 30"/>
                <a:gd name="T50" fmla="*/ 11 w 27"/>
                <a:gd name="T51" fmla="*/ 17 h 30"/>
                <a:gd name="T52" fmla="*/ 8 w 27"/>
                <a:gd name="T53" fmla="*/ 14 h 30"/>
                <a:gd name="T54" fmla="*/ 10 w 27"/>
                <a:gd name="T55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" h="30">
                  <a:moveTo>
                    <a:pt x="24" y="30"/>
                  </a:moveTo>
                  <a:cubicBezTo>
                    <a:pt x="22" y="30"/>
                    <a:pt x="21" y="29"/>
                    <a:pt x="20" y="28"/>
                  </a:cubicBezTo>
                  <a:cubicBezTo>
                    <a:pt x="19" y="27"/>
                    <a:pt x="19" y="25"/>
                    <a:pt x="19" y="25"/>
                  </a:cubicBezTo>
                  <a:cubicBezTo>
                    <a:pt x="17" y="23"/>
                    <a:pt x="15" y="23"/>
                    <a:pt x="14" y="21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1" y="23"/>
                    <a:pt x="11" y="23"/>
                    <a:pt x="11" y="22"/>
                  </a:cubicBezTo>
                  <a:cubicBezTo>
                    <a:pt x="10" y="26"/>
                    <a:pt x="6" y="26"/>
                    <a:pt x="2" y="26"/>
                  </a:cubicBezTo>
                  <a:cubicBezTo>
                    <a:pt x="2" y="25"/>
                    <a:pt x="3" y="25"/>
                    <a:pt x="3" y="25"/>
                  </a:cubicBezTo>
                  <a:cubicBezTo>
                    <a:pt x="0" y="24"/>
                    <a:pt x="2" y="20"/>
                    <a:pt x="4" y="20"/>
                  </a:cubicBezTo>
                  <a:cubicBezTo>
                    <a:pt x="5" y="17"/>
                    <a:pt x="5" y="14"/>
                    <a:pt x="6" y="12"/>
                  </a:cubicBezTo>
                  <a:cubicBezTo>
                    <a:pt x="5" y="11"/>
                    <a:pt x="4" y="9"/>
                    <a:pt x="2" y="9"/>
                  </a:cubicBezTo>
                  <a:cubicBezTo>
                    <a:pt x="1" y="7"/>
                    <a:pt x="1" y="3"/>
                    <a:pt x="4" y="3"/>
                  </a:cubicBezTo>
                  <a:cubicBezTo>
                    <a:pt x="5" y="3"/>
                    <a:pt x="6" y="4"/>
                    <a:pt x="7" y="5"/>
                  </a:cubicBezTo>
                  <a:cubicBezTo>
                    <a:pt x="7" y="6"/>
                    <a:pt x="7" y="7"/>
                    <a:pt x="8" y="8"/>
                  </a:cubicBezTo>
                  <a:cubicBezTo>
                    <a:pt x="10" y="6"/>
                    <a:pt x="11" y="0"/>
                    <a:pt x="17" y="3"/>
                  </a:cubicBezTo>
                  <a:cubicBezTo>
                    <a:pt x="18" y="5"/>
                    <a:pt x="19" y="7"/>
                    <a:pt x="18" y="9"/>
                  </a:cubicBezTo>
                  <a:cubicBezTo>
                    <a:pt x="17" y="11"/>
                    <a:pt x="14" y="13"/>
                    <a:pt x="15" y="16"/>
                  </a:cubicBezTo>
                  <a:cubicBezTo>
                    <a:pt x="16" y="18"/>
                    <a:pt x="20" y="21"/>
                    <a:pt x="22" y="24"/>
                  </a:cubicBezTo>
                  <a:cubicBezTo>
                    <a:pt x="22" y="24"/>
                    <a:pt x="22" y="25"/>
                    <a:pt x="22" y="25"/>
                  </a:cubicBezTo>
                  <a:cubicBezTo>
                    <a:pt x="23" y="26"/>
                    <a:pt x="27" y="28"/>
                    <a:pt x="24" y="30"/>
                  </a:cubicBezTo>
                  <a:close/>
                  <a:moveTo>
                    <a:pt x="10" y="10"/>
                  </a:moveTo>
                  <a:cubicBezTo>
                    <a:pt x="10" y="10"/>
                    <a:pt x="12" y="10"/>
                    <a:pt x="12" y="10"/>
                  </a:cubicBezTo>
                  <a:cubicBezTo>
                    <a:pt x="11" y="9"/>
                    <a:pt x="12" y="7"/>
                    <a:pt x="12" y="7"/>
                  </a:cubicBezTo>
                  <a:cubicBezTo>
                    <a:pt x="11" y="8"/>
                    <a:pt x="10" y="10"/>
                    <a:pt x="10" y="10"/>
                  </a:cubicBezTo>
                  <a:close/>
                  <a:moveTo>
                    <a:pt x="10" y="21"/>
                  </a:moveTo>
                  <a:cubicBezTo>
                    <a:pt x="10" y="19"/>
                    <a:pt x="11" y="19"/>
                    <a:pt x="11" y="17"/>
                  </a:cubicBezTo>
                  <a:cubicBezTo>
                    <a:pt x="10" y="16"/>
                    <a:pt x="9" y="15"/>
                    <a:pt x="8" y="14"/>
                  </a:cubicBezTo>
                  <a:cubicBezTo>
                    <a:pt x="7" y="17"/>
                    <a:pt x="7" y="20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51">
              <a:extLst>
                <a:ext uri="{FF2B5EF4-FFF2-40B4-BE49-F238E27FC236}">
                  <a16:creationId xmlns:a16="http://schemas.microsoft.com/office/drawing/2014/main" xmlns="" id="{BF2DF916-DBDE-43CB-BD21-B8331252D2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58782" y="5897899"/>
              <a:ext cx="37524" cy="37524"/>
            </a:xfrm>
            <a:custGeom>
              <a:avLst/>
              <a:gdLst>
                <a:gd name="T0" fmla="*/ 10 w 27"/>
                <a:gd name="T1" fmla="*/ 21 h 27"/>
                <a:gd name="T2" fmla="*/ 10 w 27"/>
                <a:gd name="T3" fmla="*/ 26 h 27"/>
                <a:gd name="T4" fmla="*/ 7 w 27"/>
                <a:gd name="T5" fmla="*/ 24 h 27"/>
                <a:gd name="T6" fmla="*/ 2 w 27"/>
                <a:gd name="T7" fmla="*/ 27 h 27"/>
                <a:gd name="T8" fmla="*/ 1 w 27"/>
                <a:gd name="T9" fmla="*/ 21 h 27"/>
                <a:gd name="T10" fmla="*/ 5 w 27"/>
                <a:gd name="T11" fmla="*/ 21 h 27"/>
                <a:gd name="T12" fmla="*/ 7 w 27"/>
                <a:gd name="T13" fmla="*/ 18 h 27"/>
                <a:gd name="T14" fmla="*/ 6 w 27"/>
                <a:gd name="T15" fmla="*/ 17 h 27"/>
                <a:gd name="T16" fmla="*/ 12 w 27"/>
                <a:gd name="T17" fmla="*/ 16 h 27"/>
                <a:gd name="T18" fmla="*/ 12 w 27"/>
                <a:gd name="T19" fmla="*/ 16 h 27"/>
                <a:gd name="T20" fmla="*/ 14 w 27"/>
                <a:gd name="T21" fmla="*/ 16 h 27"/>
                <a:gd name="T22" fmla="*/ 19 w 27"/>
                <a:gd name="T23" fmla="*/ 17 h 27"/>
                <a:gd name="T24" fmla="*/ 17 w 27"/>
                <a:gd name="T25" fmla="*/ 15 h 27"/>
                <a:gd name="T26" fmla="*/ 7 w 27"/>
                <a:gd name="T27" fmla="*/ 15 h 27"/>
                <a:gd name="T28" fmla="*/ 4 w 27"/>
                <a:gd name="T29" fmla="*/ 14 h 27"/>
                <a:gd name="T30" fmla="*/ 2 w 27"/>
                <a:gd name="T31" fmla="*/ 15 h 27"/>
                <a:gd name="T32" fmla="*/ 0 w 27"/>
                <a:gd name="T33" fmla="*/ 13 h 27"/>
                <a:gd name="T34" fmla="*/ 1 w 27"/>
                <a:gd name="T35" fmla="*/ 10 h 27"/>
                <a:gd name="T36" fmla="*/ 7 w 27"/>
                <a:gd name="T37" fmla="*/ 11 h 27"/>
                <a:gd name="T38" fmla="*/ 13 w 27"/>
                <a:gd name="T39" fmla="*/ 3 h 27"/>
                <a:gd name="T40" fmla="*/ 14 w 27"/>
                <a:gd name="T41" fmla="*/ 0 h 27"/>
                <a:gd name="T42" fmla="*/ 17 w 27"/>
                <a:gd name="T43" fmla="*/ 4 h 27"/>
                <a:gd name="T44" fmla="*/ 18 w 27"/>
                <a:gd name="T45" fmla="*/ 3 h 27"/>
                <a:gd name="T46" fmla="*/ 20 w 27"/>
                <a:gd name="T47" fmla="*/ 3 h 27"/>
                <a:gd name="T48" fmla="*/ 18 w 27"/>
                <a:gd name="T49" fmla="*/ 7 h 27"/>
                <a:gd name="T50" fmla="*/ 23 w 27"/>
                <a:gd name="T51" fmla="*/ 5 h 27"/>
                <a:gd name="T52" fmla="*/ 24 w 27"/>
                <a:gd name="T53" fmla="*/ 4 h 27"/>
                <a:gd name="T54" fmla="*/ 25 w 27"/>
                <a:gd name="T55" fmla="*/ 4 h 27"/>
                <a:gd name="T56" fmla="*/ 27 w 27"/>
                <a:gd name="T57" fmla="*/ 5 h 27"/>
                <a:gd name="T58" fmla="*/ 26 w 27"/>
                <a:gd name="T59" fmla="*/ 8 h 27"/>
                <a:gd name="T60" fmla="*/ 27 w 27"/>
                <a:gd name="T61" fmla="*/ 10 h 27"/>
                <a:gd name="T62" fmla="*/ 22 w 27"/>
                <a:gd name="T63" fmla="*/ 10 h 27"/>
                <a:gd name="T64" fmla="*/ 19 w 27"/>
                <a:gd name="T65" fmla="*/ 12 h 27"/>
                <a:gd name="T66" fmla="*/ 19 w 27"/>
                <a:gd name="T67" fmla="*/ 14 h 27"/>
                <a:gd name="T68" fmla="*/ 19 w 27"/>
                <a:gd name="T69" fmla="*/ 21 h 27"/>
                <a:gd name="T70" fmla="*/ 13 w 27"/>
                <a:gd name="T71" fmla="*/ 18 h 27"/>
                <a:gd name="T72" fmla="*/ 8 w 27"/>
                <a:gd name="T73" fmla="*/ 20 h 27"/>
                <a:gd name="T74" fmla="*/ 8 w 27"/>
                <a:gd name="T75" fmla="*/ 21 h 27"/>
                <a:gd name="T76" fmla="*/ 10 w 27"/>
                <a:gd name="T77" fmla="*/ 21 h 27"/>
                <a:gd name="T78" fmla="*/ 13 w 27"/>
                <a:gd name="T79" fmla="*/ 13 h 27"/>
                <a:gd name="T80" fmla="*/ 16 w 27"/>
                <a:gd name="T81" fmla="*/ 12 h 27"/>
                <a:gd name="T82" fmla="*/ 15 w 27"/>
                <a:gd name="T83" fmla="*/ 10 h 27"/>
                <a:gd name="T84" fmla="*/ 13 w 27"/>
                <a:gd name="T85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" h="27">
                  <a:moveTo>
                    <a:pt x="10" y="21"/>
                  </a:moveTo>
                  <a:cubicBezTo>
                    <a:pt x="11" y="22"/>
                    <a:pt x="11" y="24"/>
                    <a:pt x="10" y="26"/>
                  </a:cubicBezTo>
                  <a:cubicBezTo>
                    <a:pt x="9" y="26"/>
                    <a:pt x="7" y="25"/>
                    <a:pt x="7" y="24"/>
                  </a:cubicBezTo>
                  <a:cubicBezTo>
                    <a:pt x="5" y="25"/>
                    <a:pt x="4" y="27"/>
                    <a:pt x="2" y="27"/>
                  </a:cubicBezTo>
                  <a:cubicBezTo>
                    <a:pt x="0" y="26"/>
                    <a:pt x="1" y="24"/>
                    <a:pt x="1" y="21"/>
                  </a:cubicBezTo>
                  <a:cubicBezTo>
                    <a:pt x="3" y="21"/>
                    <a:pt x="3" y="20"/>
                    <a:pt x="5" y="21"/>
                  </a:cubicBezTo>
                  <a:cubicBezTo>
                    <a:pt x="5" y="20"/>
                    <a:pt x="5" y="18"/>
                    <a:pt x="7" y="18"/>
                  </a:cubicBezTo>
                  <a:cubicBezTo>
                    <a:pt x="7" y="18"/>
                    <a:pt x="6" y="18"/>
                    <a:pt x="6" y="17"/>
                  </a:cubicBezTo>
                  <a:cubicBezTo>
                    <a:pt x="7" y="15"/>
                    <a:pt x="10" y="15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5" y="17"/>
                    <a:pt x="17" y="18"/>
                    <a:pt x="19" y="17"/>
                  </a:cubicBezTo>
                  <a:cubicBezTo>
                    <a:pt x="18" y="16"/>
                    <a:pt x="17" y="16"/>
                    <a:pt x="17" y="15"/>
                  </a:cubicBezTo>
                  <a:cubicBezTo>
                    <a:pt x="14" y="15"/>
                    <a:pt x="11" y="15"/>
                    <a:pt x="7" y="15"/>
                  </a:cubicBezTo>
                  <a:cubicBezTo>
                    <a:pt x="6" y="15"/>
                    <a:pt x="5" y="14"/>
                    <a:pt x="4" y="14"/>
                  </a:cubicBezTo>
                  <a:cubicBezTo>
                    <a:pt x="3" y="14"/>
                    <a:pt x="2" y="15"/>
                    <a:pt x="2" y="15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0"/>
                    <a:pt x="1" y="10"/>
                  </a:cubicBezTo>
                  <a:cubicBezTo>
                    <a:pt x="3" y="11"/>
                    <a:pt x="5" y="11"/>
                    <a:pt x="7" y="11"/>
                  </a:cubicBezTo>
                  <a:cubicBezTo>
                    <a:pt x="10" y="9"/>
                    <a:pt x="11" y="5"/>
                    <a:pt x="13" y="3"/>
                  </a:cubicBezTo>
                  <a:cubicBezTo>
                    <a:pt x="12" y="2"/>
                    <a:pt x="14" y="1"/>
                    <a:pt x="14" y="0"/>
                  </a:cubicBezTo>
                  <a:cubicBezTo>
                    <a:pt x="16" y="0"/>
                    <a:pt x="17" y="2"/>
                    <a:pt x="17" y="4"/>
                  </a:cubicBezTo>
                  <a:cubicBezTo>
                    <a:pt x="17" y="4"/>
                    <a:pt x="17" y="3"/>
                    <a:pt x="18" y="3"/>
                  </a:cubicBezTo>
                  <a:cubicBezTo>
                    <a:pt x="18" y="4"/>
                    <a:pt x="19" y="3"/>
                    <a:pt x="20" y="3"/>
                  </a:cubicBezTo>
                  <a:cubicBezTo>
                    <a:pt x="20" y="5"/>
                    <a:pt x="19" y="7"/>
                    <a:pt x="18" y="7"/>
                  </a:cubicBezTo>
                  <a:cubicBezTo>
                    <a:pt x="19" y="9"/>
                    <a:pt x="21" y="6"/>
                    <a:pt x="23" y="5"/>
                  </a:cubicBezTo>
                  <a:cubicBezTo>
                    <a:pt x="24" y="5"/>
                    <a:pt x="23" y="4"/>
                    <a:pt x="24" y="4"/>
                  </a:cubicBezTo>
                  <a:cubicBezTo>
                    <a:pt x="24" y="4"/>
                    <a:pt x="24" y="4"/>
                    <a:pt x="25" y="4"/>
                  </a:cubicBezTo>
                  <a:cubicBezTo>
                    <a:pt x="26" y="4"/>
                    <a:pt x="26" y="5"/>
                    <a:pt x="27" y="5"/>
                  </a:cubicBezTo>
                  <a:cubicBezTo>
                    <a:pt x="27" y="7"/>
                    <a:pt x="26" y="7"/>
                    <a:pt x="26" y="8"/>
                  </a:cubicBezTo>
                  <a:cubicBezTo>
                    <a:pt x="26" y="8"/>
                    <a:pt x="27" y="8"/>
                    <a:pt x="27" y="10"/>
                  </a:cubicBezTo>
                  <a:cubicBezTo>
                    <a:pt x="25" y="11"/>
                    <a:pt x="23" y="10"/>
                    <a:pt x="22" y="10"/>
                  </a:cubicBezTo>
                  <a:cubicBezTo>
                    <a:pt x="21" y="10"/>
                    <a:pt x="20" y="11"/>
                    <a:pt x="19" y="12"/>
                  </a:cubicBezTo>
                  <a:cubicBezTo>
                    <a:pt x="19" y="13"/>
                    <a:pt x="20" y="14"/>
                    <a:pt x="19" y="14"/>
                  </a:cubicBezTo>
                  <a:cubicBezTo>
                    <a:pt x="21" y="15"/>
                    <a:pt x="20" y="20"/>
                    <a:pt x="19" y="21"/>
                  </a:cubicBezTo>
                  <a:cubicBezTo>
                    <a:pt x="16" y="22"/>
                    <a:pt x="15" y="18"/>
                    <a:pt x="13" y="18"/>
                  </a:cubicBezTo>
                  <a:cubicBezTo>
                    <a:pt x="12" y="19"/>
                    <a:pt x="10" y="20"/>
                    <a:pt x="8" y="20"/>
                  </a:cubicBezTo>
                  <a:cubicBezTo>
                    <a:pt x="8" y="20"/>
                    <a:pt x="9" y="21"/>
                    <a:pt x="8" y="21"/>
                  </a:cubicBezTo>
                  <a:cubicBezTo>
                    <a:pt x="8" y="21"/>
                    <a:pt x="10" y="22"/>
                    <a:pt x="10" y="21"/>
                  </a:cubicBezTo>
                  <a:close/>
                  <a:moveTo>
                    <a:pt x="13" y="13"/>
                  </a:moveTo>
                  <a:cubicBezTo>
                    <a:pt x="14" y="12"/>
                    <a:pt x="16" y="13"/>
                    <a:pt x="16" y="12"/>
                  </a:cubicBezTo>
                  <a:cubicBezTo>
                    <a:pt x="15" y="12"/>
                    <a:pt x="16" y="10"/>
                    <a:pt x="15" y="10"/>
                  </a:cubicBezTo>
                  <a:cubicBezTo>
                    <a:pt x="15" y="11"/>
                    <a:pt x="13" y="12"/>
                    <a:pt x="1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52">
              <a:extLst>
                <a:ext uri="{FF2B5EF4-FFF2-40B4-BE49-F238E27FC236}">
                  <a16:creationId xmlns:a16="http://schemas.microsoft.com/office/drawing/2014/main" xmlns="" id="{EC810E98-5F35-40A4-A90C-7E7470F4B2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06979" y="5847582"/>
              <a:ext cx="42641" cy="41789"/>
            </a:xfrm>
            <a:custGeom>
              <a:avLst/>
              <a:gdLst>
                <a:gd name="T0" fmla="*/ 11 w 31"/>
                <a:gd name="T1" fmla="*/ 15 h 30"/>
                <a:gd name="T2" fmla="*/ 13 w 31"/>
                <a:gd name="T3" fmla="*/ 12 h 30"/>
                <a:gd name="T4" fmla="*/ 12 w 31"/>
                <a:gd name="T5" fmla="*/ 11 h 30"/>
                <a:gd name="T6" fmla="*/ 12 w 31"/>
                <a:gd name="T7" fmla="*/ 5 h 30"/>
                <a:gd name="T8" fmla="*/ 13 w 31"/>
                <a:gd name="T9" fmla="*/ 1 h 30"/>
                <a:gd name="T10" fmla="*/ 14 w 31"/>
                <a:gd name="T11" fmla="*/ 0 h 30"/>
                <a:gd name="T12" fmla="*/ 15 w 31"/>
                <a:gd name="T13" fmla="*/ 8 h 30"/>
                <a:gd name="T14" fmla="*/ 17 w 31"/>
                <a:gd name="T15" fmla="*/ 6 h 30"/>
                <a:gd name="T16" fmla="*/ 19 w 31"/>
                <a:gd name="T17" fmla="*/ 5 h 30"/>
                <a:gd name="T18" fmla="*/ 22 w 31"/>
                <a:gd name="T19" fmla="*/ 8 h 30"/>
                <a:gd name="T20" fmla="*/ 18 w 31"/>
                <a:gd name="T21" fmla="*/ 10 h 30"/>
                <a:gd name="T22" fmla="*/ 13 w 31"/>
                <a:gd name="T23" fmla="*/ 15 h 30"/>
                <a:gd name="T24" fmla="*/ 12 w 31"/>
                <a:gd name="T25" fmla="*/ 18 h 30"/>
                <a:gd name="T26" fmla="*/ 14 w 31"/>
                <a:gd name="T27" fmla="*/ 18 h 30"/>
                <a:gd name="T28" fmla="*/ 17 w 31"/>
                <a:gd name="T29" fmla="*/ 19 h 30"/>
                <a:gd name="T30" fmla="*/ 17 w 31"/>
                <a:gd name="T31" fmla="*/ 11 h 30"/>
                <a:gd name="T32" fmla="*/ 20 w 31"/>
                <a:gd name="T33" fmla="*/ 20 h 30"/>
                <a:gd name="T34" fmla="*/ 23 w 31"/>
                <a:gd name="T35" fmla="*/ 22 h 30"/>
                <a:gd name="T36" fmla="*/ 31 w 31"/>
                <a:gd name="T37" fmla="*/ 22 h 30"/>
                <a:gd name="T38" fmla="*/ 31 w 31"/>
                <a:gd name="T39" fmla="*/ 23 h 30"/>
                <a:gd name="T40" fmla="*/ 25 w 31"/>
                <a:gd name="T41" fmla="*/ 27 h 30"/>
                <a:gd name="T42" fmla="*/ 19 w 31"/>
                <a:gd name="T43" fmla="*/ 23 h 30"/>
                <a:gd name="T44" fmla="*/ 15 w 31"/>
                <a:gd name="T45" fmla="*/ 28 h 30"/>
                <a:gd name="T46" fmla="*/ 12 w 31"/>
                <a:gd name="T47" fmla="*/ 23 h 30"/>
                <a:gd name="T48" fmla="*/ 11 w 31"/>
                <a:gd name="T49" fmla="*/ 27 h 30"/>
                <a:gd name="T50" fmla="*/ 8 w 31"/>
                <a:gd name="T51" fmla="*/ 30 h 30"/>
                <a:gd name="T52" fmla="*/ 5 w 31"/>
                <a:gd name="T53" fmla="*/ 29 h 30"/>
                <a:gd name="T54" fmla="*/ 4 w 31"/>
                <a:gd name="T55" fmla="*/ 21 h 30"/>
                <a:gd name="T56" fmla="*/ 6 w 31"/>
                <a:gd name="T57" fmla="*/ 21 h 30"/>
                <a:gd name="T58" fmla="*/ 5 w 31"/>
                <a:gd name="T59" fmla="*/ 15 h 30"/>
                <a:gd name="T60" fmla="*/ 1 w 31"/>
                <a:gd name="T61" fmla="*/ 11 h 30"/>
                <a:gd name="T62" fmla="*/ 6 w 31"/>
                <a:gd name="T63" fmla="*/ 7 h 30"/>
                <a:gd name="T64" fmla="*/ 9 w 31"/>
                <a:gd name="T65" fmla="*/ 8 h 30"/>
                <a:gd name="T66" fmla="*/ 8 w 31"/>
                <a:gd name="T67" fmla="*/ 15 h 30"/>
                <a:gd name="T68" fmla="*/ 9 w 31"/>
                <a:gd name="T69" fmla="*/ 14 h 30"/>
                <a:gd name="T70" fmla="*/ 11 w 31"/>
                <a:gd name="T71" fmla="*/ 15 h 30"/>
                <a:gd name="T72" fmla="*/ 9 w 31"/>
                <a:gd name="T73" fmla="*/ 18 h 30"/>
                <a:gd name="T74" fmla="*/ 10 w 31"/>
                <a:gd name="T75" fmla="*/ 21 h 30"/>
                <a:gd name="T76" fmla="*/ 10 w 31"/>
                <a:gd name="T77" fmla="*/ 18 h 30"/>
                <a:gd name="T78" fmla="*/ 9 w 31"/>
                <a:gd name="T79" fmla="*/ 18 h 30"/>
                <a:gd name="T80" fmla="*/ 15 w 31"/>
                <a:gd name="T81" fmla="*/ 24 h 30"/>
                <a:gd name="T82" fmla="*/ 16 w 31"/>
                <a:gd name="T83" fmla="*/ 22 h 30"/>
                <a:gd name="T84" fmla="*/ 15 w 31"/>
                <a:gd name="T85" fmla="*/ 22 h 30"/>
                <a:gd name="T86" fmla="*/ 15 w 31"/>
                <a:gd name="T87" fmla="*/ 24 h 30"/>
                <a:gd name="T88" fmla="*/ 8 w 31"/>
                <a:gd name="T89" fmla="*/ 25 h 30"/>
                <a:gd name="T90" fmla="*/ 7 w 31"/>
                <a:gd name="T91" fmla="*/ 23 h 30"/>
                <a:gd name="T92" fmla="*/ 8 w 31"/>
                <a:gd name="T93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" h="30">
                  <a:moveTo>
                    <a:pt x="11" y="15"/>
                  </a:moveTo>
                  <a:cubicBezTo>
                    <a:pt x="12" y="15"/>
                    <a:pt x="11" y="12"/>
                    <a:pt x="13" y="12"/>
                  </a:cubicBezTo>
                  <a:cubicBezTo>
                    <a:pt x="13" y="11"/>
                    <a:pt x="11" y="12"/>
                    <a:pt x="12" y="11"/>
                  </a:cubicBezTo>
                  <a:cubicBezTo>
                    <a:pt x="12" y="11"/>
                    <a:pt x="12" y="6"/>
                    <a:pt x="12" y="5"/>
                  </a:cubicBezTo>
                  <a:cubicBezTo>
                    <a:pt x="12" y="3"/>
                    <a:pt x="12" y="3"/>
                    <a:pt x="13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9" y="1"/>
                    <a:pt x="15" y="6"/>
                    <a:pt x="15" y="8"/>
                  </a:cubicBezTo>
                  <a:cubicBezTo>
                    <a:pt x="17" y="8"/>
                    <a:pt x="16" y="7"/>
                    <a:pt x="17" y="6"/>
                  </a:cubicBezTo>
                  <a:cubicBezTo>
                    <a:pt x="18" y="6"/>
                    <a:pt x="19" y="6"/>
                    <a:pt x="19" y="5"/>
                  </a:cubicBezTo>
                  <a:cubicBezTo>
                    <a:pt x="20" y="5"/>
                    <a:pt x="22" y="5"/>
                    <a:pt x="22" y="8"/>
                  </a:cubicBezTo>
                  <a:cubicBezTo>
                    <a:pt x="20" y="8"/>
                    <a:pt x="20" y="10"/>
                    <a:pt x="18" y="10"/>
                  </a:cubicBezTo>
                  <a:cubicBezTo>
                    <a:pt x="16" y="11"/>
                    <a:pt x="16" y="15"/>
                    <a:pt x="13" y="15"/>
                  </a:cubicBezTo>
                  <a:cubicBezTo>
                    <a:pt x="13" y="16"/>
                    <a:pt x="12" y="17"/>
                    <a:pt x="12" y="18"/>
                  </a:cubicBezTo>
                  <a:cubicBezTo>
                    <a:pt x="12" y="19"/>
                    <a:pt x="14" y="18"/>
                    <a:pt x="14" y="18"/>
                  </a:cubicBezTo>
                  <a:cubicBezTo>
                    <a:pt x="15" y="18"/>
                    <a:pt x="16" y="19"/>
                    <a:pt x="17" y="19"/>
                  </a:cubicBezTo>
                  <a:cubicBezTo>
                    <a:pt x="19" y="16"/>
                    <a:pt x="15" y="14"/>
                    <a:pt x="17" y="11"/>
                  </a:cubicBezTo>
                  <a:cubicBezTo>
                    <a:pt x="23" y="12"/>
                    <a:pt x="20" y="17"/>
                    <a:pt x="20" y="20"/>
                  </a:cubicBezTo>
                  <a:cubicBezTo>
                    <a:pt x="20" y="21"/>
                    <a:pt x="23" y="20"/>
                    <a:pt x="23" y="22"/>
                  </a:cubicBezTo>
                  <a:cubicBezTo>
                    <a:pt x="26" y="22"/>
                    <a:pt x="28" y="21"/>
                    <a:pt x="31" y="22"/>
                  </a:cubicBezTo>
                  <a:cubicBezTo>
                    <a:pt x="31" y="23"/>
                    <a:pt x="30" y="23"/>
                    <a:pt x="31" y="23"/>
                  </a:cubicBezTo>
                  <a:cubicBezTo>
                    <a:pt x="29" y="24"/>
                    <a:pt x="27" y="25"/>
                    <a:pt x="25" y="27"/>
                  </a:cubicBezTo>
                  <a:cubicBezTo>
                    <a:pt x="23" y="25"/>
                    <a:pt x="21" y="25"/>
                    <a:pt x="19" y="23"/>
                  </a:cubicBezTo>
                  <a:cubicBezTo>
                    <a:pt x="18" y="25"/>
                    <a:pt x="16" y="27"/>
                    <a:pt x="15" y="28"/>
                  </a:cubicBezTo>
                  <a:cubicBezTo>
                    <a:pt x="13" y="27"/>
                    <a:pt x="12" y="25"/>
                    <a:pt x="12" y="23"/>
                  </a:cubicBezTo>
                  <a:cubicBezTo>
                    <a:pt x="11" y="23"/>
                    <a:pt x="10" y="26"/>
                    <a:pt x="11" y="27"/>
                  </a:cubicBezTo>
                  <a:cubicBezTo>
                    <a:pt x="10" y="28"/>
                    <a:pt x="9" y="29"/>
                    <a:pt x="8" y="30"/>
                  </a:cubicBezTo>
                  <a:cubicBezTo>
                    <a:pt x="7" y="30"/>
                    <a:pt x="6" y="29"/>
                    <a:pt x="5" y="29"/>
                  </a:cubicBezTo>
                  <a:cubicBezTo>
                    <a:pt x="3" y="27"/>
                    <a:pt x="3" y="24"/>
                    <a:pt x="4" y="21"/>
                  </a:cubicBezTo>
                  <a:cubicBezTo>
                    <a:pt x="5" y="21"/>
                    <a:pt x="5" y="21"/>
                    <a:pt x="6" y="21"/>
                  </a:cubicBezTo>
                  <a:cubicBezTo>
                    <a:pt x="5" y="19"/>
                    <a:pt x="5" y="17"/>
                    <a:pt x="5" y="15"/>
                  </a:cubicBezTo>
                  <a:cubicBezTo>
                    <a:pt x="3" y="16"/>
                    <a:pt x="0" y="14"/>
                    <a:pt x="1" y="11"/>
                  </a:cubicBezTo>
                  <a:cubicBezTo>
                    <a:pt x="2" y="10"/>
                    <a:pt x="6" y="10"/>
                    <a:pt x="6" y="7"/>
                  </a:cubicBezTo>
                  <a:cubicBezTo>
                    <a:pt x="8" y="7"/>
                    <a:pt x="8" y="7"/>
                    <a:pt x="9" y="8"/>
                  </a:cubicBezTo>
                  <a:cubicBezTo>
                    <a:pt x="9" y="10"/>
                    <a:pt x="7" y="13"/>
                    <a:pt x="8" y="15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9" y="14"/>
                    <a:pt x="11" y="14"/>
                    <a:pt x="11" y="15"/>
                  </a:cubicBezTo>
                  <a:close/>
                  <a:moveTo>
                    <a:pt x="9" y="18"/>
                  </a:moveTo>
                  <a:cubicBezTo>
                    <a:pt x="9" y="19"/>
                    <a:pt x="9" y="20"/>
                    <a:pt x="10" y="21"/>
                  </a:cubicBezTo>
                  <a:cubicBezTo>
                    <a:pt x="10" y="20"/>
                    <a:pt x="10" y="19"/>
                    <a:pt x="10" y="18"/>
                  </a:cubicBezTo>
                  <a:cubicBezTo>
                    <a:pt x="10" y="18"/>
                    <a:pt x="10" y="18"/>
                    <a:pt x="9" y="18"/>
                  </a:cubicBezTo>
                  <a:close/>
                  <a:moveTo>
                    <a:pt x="15" y="24"/>
                  </a:moveTo>
                  <a:cubicBezTo>
                    <a:pt x="16" y="24"/>
                    <a:pt x="16" y="23"/>
                    <a:pt x="16" y="22"/>
                  </a:cubicBezTo>
                  <a:cubicBezTo>
                    <a:pt x="16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4"/>
                  </a:cubicBezTo>
                  <a:close/>
                  <a:moveTo>
                    <a:pt x="8" y="25"/>
                  </a:moveTo>
                  <a:cubicBezTo>
                    <a:pt x="8" y="24"/>
                    <a:pt x="7" y="24"/>
                    <a:pt x="7" y="23"/>
                  </a:cubicBezTo>
                  <a:cubicBezTo>
                    <a:pt x="6" y="24"/>
                    <a:pt x="7" y="25"/>
                    <a:pt x="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53">
              <a:extLst>
                <a:ext uri="{FF2B5EF4-FFF2-40B4-BE49-F238E27FC236}">
                  <a16:creationId xmlns:a16="http://schemas.microsoft.com/office/drawing/2014/main" xmlns="" id="{7BB06633-F437-49C8-A92B-C591A90EB0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53251" y="5863786"/>
              <a:ext cx="47758" cy="47758"/>
            </a:xfrm>
            <a:custGeom>
              <a:avLst/>
              <a:gdLst>
                <a:gd name="T0" fmla="*/ 26 w 34"/>
                <a:gd name="T1" fmla="*/ 20 h 34"/>
                <a:gd name="T2" fmla="*/ 29 w 34"/>
                <a:gd name="T3" fmla="*/ 27 h 34"/>
                <a:gd name="T4" fmla="*/ 27 w 34"/>
                <a:gd name="T5" fmla="*/ 25 h 34"/>
                <a:gd name="T6" fmla="*/ 17 w 34"/>
                <a:gd name="T7" fmla="*/ 10 h 34"/>
                <a:gd name="T8" fmla="*/ 16 w 34"/>
                <a:gd name="T9" fmla="*/ 12 h 34"/>
                <a:gd name="T10" fmla="*/ 15 w 34"/>
                <a:gd name="T11" fmla="*/ 9 h 34"/>
                <a:gd name="T12" fmla="*/ 12 w 34"/>
                <a:gd name="T13" fmla="*/ 4 h 34"/>
                <a:gd name="T14" fmla="*/ 8 w 34"/>
                <a:gd name="T15" fmla="*/ 12 h 34"/>
                <a:gd name="T16" fmla="*/ 11 w 34"/>
                <a:gd name="T17" fmla="*/ 10 h 34"/>
                <a:gd name="T18" fmla="*/ 15 w 34"/>
                <a:gd name="T19" fmla="*/ 15 h 34"/>
                <a:gd name="T20" fmla="*/ 18 w 34"/>
                <a:gd name="T21" fmla="*/ 14 h 34"/>
                <a:gd name="T22" fmla="*/ 19 w 34"/>
                <a:gd name="T23" fmla="*/ 15 h 34"/>
                <a:gd name="T24" fmla="*/ 19 w 34"/>
                <a:gd name="T25" fmla="*/ 16 h 34"/>
                <a:gd name="T26" fmla="*/ 23 w 34"/>
                <a:gd name="T27" fmla="*/ 25 h 34"/>
                <a:gd name="T28" fmla="*/ 19 w 34"/>
                <a:gd name="T29" fmla="*/ 30 h 34"/>
                <a:gd name="T30" fmla="*/ 15 w 34"/>
                <a:gd name="T31" fmla="*/ 29 h 34"/>
                <a:gd name="T32" fmla="*/ 16 w 34"/>
                <a:gd name="T33" fmla="*/ 27 h 34"/>
                <a:gd name="T34" fmla="*/ 14 w 34"/>
                <a:gd name="T35" fmla="*/ 27 h 34"/>
                <a:gd name="T36" fmla="*/ 13 w 34"/>
                <a:gd name="T37" fmla="*/ 22 h 34"/>
                <a:gd name="T38" fmla="*/ 11 w 34"/>
                <a:gd name="T39" fmla="*/ 17 h 34"/>
                <a:gd name="T40" fmla="*/ 9 w 34"/>
                <a:gd name="T41" fmla="*/ 18 h 34"/>
                <a:gd name="T42" fmla="*/ 11 w 34"/>
                <a:gd name="T43" fmla="*/ 24 h 34"/>
                <a:gd name="T44" fmla="*/ 14 w 34"/>
                <a:gd name="T45" fmla="*/ 29 h 34"/>
                <a:gd name="T46" fmla="*/ 15 w 34"/>
                <a:gd name="T47" fmla="*/ 33 h 34"/>
                <a:gd name="T48" fmla="*/ 12 w 34"/>
                <a:gd name="T49" fmla="*/ 33 h 34"/>
                <a:gd name="T50" fmla="*/ 8 w 34"/>
                <a:gd name="T51" fmla="*/ 27 h 34"/>
                <a:gd name="T52" fmla="*/ 5 w 34"/>
                <a:gd name="T53" fmla="*/ 24 h 34"/>
                <a:gd name="T54" fmla="*/ 3 w 34"/>
                <a:gd name="T55" fmla="*/ 18 h 34"/>
                <a:gd name="T56" fmla="*/ 2 w 34"/>
                <a:gd name="T57" fmla="*/ 18 h 34"/>
                <a:gd name="T58" fmla="*/ 0 w 34"/>
                <a:gd name="T59" fmla="*/ 13 h 34"/>
                <a:gd name="T60" fmla="*/ 0 w 34"/>
                <a:gd name="T61" fmla="*/ 12 h 34"/>
                <a:gd name="T62" fmla="*/ 5 w 34"/>
                <a:gd name="T63" fmla="*/ 16 h 34"/>
                <a:gd name="T64" fmla="*/ 5 w 34"/>
                <a:gd name="T65" fmla="*/ 8 h 34"/>
                <a:gd name="T66" fmla="*/ 7 w 34"/>
                <a:gd name="T67" fmla="*/ 5 h 34"/>
                <a:gd name="T68" fmla="*/ 12 w 34"/>
                <a:gd name="T69" fmla="*/ 1 h 34"/>
                <a:gd name="T70" fmla="*/ 18 w 34"/>
                <a:gd name="T71" fmla="*/ 3 h 34"/>
                <a:gd name="T72" fmla="*/ 19 w 34"/>
                <a:gd name="T73" fmla="*/ 8 h 34"/>
                <a:gd name="T74" fmla="*/ 19 w 34"/>
                <a:gd name="T75" fmla="*/ 9 h 34"/>
                <a:gd name="T76" fmla="*/ 26 w 34"/>
                <a:gd name="T77" fmla="*/ 18 h 34"/>
                <a:gd name="T78" fmla="*/ 26 w 34"/>
                <a:gd name="T79" fmla="*/ 20 h 34"/>
                <a:gd name="T80" fmla="*/ 9 w 34"/>
                <a:gd name="T81" fmla="*/ 16 h 34"/>
                <a:gd name="T82" fmla="*/ 10 w 34"/>
                <a:gd name="T83" fmla="*/ 14 h 34"/>
                <a:gd name="T84" fmla="*/ 8 w 34"/>
                <a:gd name="T85" fmla="*/ 14 h 34"/>
                <a:gd name="T86" fmla="*/ 9 w 34"/>
                <a:gd name="T87" fmla="*/ 16 h 34"/>
                <a:gd name="T88" fmla="*/ 9 w 34"/>
                <a:gd name="T89" fmla="*/ 25 h 34"/>
                <a:gd name="T90" fmla="*/ 8 w 34"/>
                <a:gd name="T91" fmla="*/ 21 h 34"/>
                <a:gd name="T92" fmla="*/ 7 w 34"/>
                <a:gd name="T93" fmla="*/ 20 h 34"/>
                <a:gd name="T94" fmla="*/ 9 w 34"/>
                <a:gd name="T95" fmla="*/ 25 h 34"/>
                <a:gd name="T96" fmla="*/ 20 w 34"/>
                <a:gd name="T97" fmla="*/ 24 h 34"/>
                <a:gd name="T98" fmla="*/ 18 w 34"/>
                <a:gd name="T99" fmla="*/ 22 h 34"/>
                <a:gd name="T100" fmla="*/ 18 w 34"/>
                <a:gd name="T101" fmla="*/ 27 h 34"/>
                <a:gd name="T102" fmla="*/ 20 w 34"/>
                <a:gd name="T103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34">
                  <a:moveTo>
                    <a:pt x="26" y="20"/>
                  </a:moveTo>
                  <a:cubicBezTo>
                    <a:pt x="28" y="21"/>
                    <a:pt x="34" y="25"/>
                    <a:pt x="29" y="27"/>
                  </a:cubicBezTo>
                  <a:cubicBezTo>
                    <a:pt x="28" y="27"/>
                    <a:pt x="28" y="25"/>
                    <a:pt x="27" y="25"/>
                  </a:cubicBezTo>
                  <a:cubicBezTo>
                    <a:pt x="24" y="19"/>
                    <a:pt x="19" y="16"/>
                    <a:pt x="17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3" y="13"/>
                    <a:pt x="12" y="9"/>
                    <a:pt x="15" y="9"/>
                  </a:cubicBezTo>
                  <a:cubicBezTo>
                    <a:pt x="15" y="7"/>
                    <a:pt x="13" y="6"/>
                    <a:pt x="12" y="4"/>
                  </a:cubicBezTo>
                  <a:cubicBezTo>
                    <a:pt x="10" y="5"/>
                    <a:pt x="8" y="9"/>
                    <a:pt x="8" y="12"/>
                  </a:cubicBezTo>
                  <a:cubicBezTo>
                    <a:pt x="9" y="11"/>
                    <a:pt x="10" y="11"/>
                    <a:pt x="11" y="10"/>
                  </a:cubicBezTo>
                  <a:cubicBezTo>
                    <a:pt x="13" y="11"/>
                    <a:pt x="13" y="13"/>
                    <a:pt x="15" y="15"/>
                  </a:cubicBezTo>
                  <a:cubicBezTo>
                    <a:pt x="16" y="14"/>
                    <a:pt x="17" y="13"/>
                    <a:pt x="18" y="14"/>
                  </a:cubicBezTo>
                  <a:cubicBezTo>
                    <a:pt x="19" y="14"/>
                    <a:pt x="19" y="14"/>
                    <a:pt x="19" y="15"/>
                  </a:cubicBezTo>
                  <a:cubicBezTo>
                    <a:pt x="19" y="15"/>
                    <a:pt x="20" y="15"/>
                    <a:pt x="19" y="16"/>
                  </a:cubicBezTo>
                  <a:cubicBezTo>
                    <a:pt x="20" y="19"/>
                    <a:pt x="24" y="21"/>
                    <a:pt x="23" y="25"/>
                  </a:cubicBezTo>
                  <a:cubicBezTo>
                    <a:pt x="20" y="25"/>
                    <a:pt x="21" y="29"/>
                    <a:pt x="19" y="30"/>
                  </a:cubicBezTo>
                  <a:cubicBezTo>
                    <a:pt x="18" y="31"/>
                    <a:pt x="16" y="31"/>
                    <a:pt x="15" y="29"/>
                  </a:cubicBezTo>
                  <a:cubicBezTo>
                    <a:pt x="15" y="28"/>
                    <a:pt x="16" y="28"/>
                    <a:pt x="16" y="27"/>
                  </a:cubicBezTo>
                  <a:cubicBezTo>
                    <a:pt x="15" y="28"/>
                    <a:pt x="15" y="27"/>
                    <a:pt x="14" y="27"/>
                  </a:cubicBezTo>
                  <a:cubicBezTo>
                    <a:pt x="14" y="24"/>
                    <a:pt x="13" y="24"/>
                    <a:pt x="13" y="22"/>
                  </a:cubicBezTo>
                  <a:cubicBezTo>
                    <a:pt x="11" y="22"/>
                    <a:pt x="10" y="19"/>
                    <a:pt x="11" y="17"/>
                  </a:cubicBezTo>
                  <a:cubicBezTo>
                    <a:pt x="10" y="18"/>
                    <a:pt x="10" y="18"/>
                    <a:pt x="9" y="18"/>
                  </a:cubicBezTo>
                  <a:cubicBezTo>
                    <a:pt x="9" y="20"/>
                    <a:pt x="11" y="22"/>
                    <a:pt x="11" y="24"/>
                  </a:cubicBezTo>
                  <a:cubicBezTo>
                    <a:pt x="13" y="25"/>
                    <a:pt x="13" y="27"/>
                    <a:pt x="14" y="29"/>
                  </a:cubicBezTo>
                  <a:cubicBezTo>
                    <a:pt x="15" y="30"/>
                    <a:pt x="16" y="31"/>
                    <a:pt x="15" y="33"/>
                  </a:cubicBezTo>
                  <a:cubicBezTo>
                    <a:pt x="14" y="34"/>
                    <a:pt x="13" y="34"/>
                    <a:pt x="12" y="33"/>
                  </a:cubicBezTo>
                  <a:cubicBezTo>
                    <a:pt x="11" y="31"/>
                    <a:pt x="9" y="30"/>
                    <a:pt x="8" y="27"/>
                  </a:cubicBezTo>
                  <a:cubicBezTo>
                    <a:pt x="6" y="26"/>
                    <a:pt x="6" y="24"/>
                    <a:pt x="5" y="24"/>
                  </a:cubicBezTo>
                  <a:cubicBezTo>
                    <a:pt x="4" y="21"/>
                    <a:pt x="4" y="20"/>
                    <a:pt x="3" y="18"/>
                  </a:cubicBezTo>
                  <a:cubicBezTo>
                    <a:pt x="3" y="18"/>
                    <a:pt x="2" y="18"/>
                    <a:pt x="2" y="18"/>
                  </a:cubicBezTo>
                  <a:cubicBezTo>
                    <a:pt x="1" y="17"/>
                    <a:pt x="1" y="15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3" y="10"/>
                    <a:pt x="5" y="13"/>
                    <a:pt x="5" y="16"/>
                  </a:cubicBezTo>
                  <a:cubicBezTo>
                    <a:pt x="6" y="15"/>
                    <a:pt x="5" y="11"/>
                    <a:pt x="5" y="8"/>
                  </a:cubicBezTo>
                  <a:cubicBezTo>
                    <a:pt x="6" y="7"/>
                    <a:pt x="7" y="6"/>
                    <a:pt x="7" y="5"/>
                  </a:cubicBezTo>
                  <a:cubicBezTo>
                    <a:pt x="8" y="4"/>
                    <a:pt x="10" y="1"/>
                    <a:pt x="12" y="1"/>
                  </a:cubicBezTo>
                  <a:cubicBezTo>
                    <a:pt x="14" y="0"/>
                    <a:pt x="16" y="2"/>
                    <a:pt x="18" y="3"/>
                  </a:cubicBezTo>
                  <a:cubicBezTo>
                    <a:pt x="18" y="5"/>
                    <a:pt x="18" y="7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1" y="12"/>
                    <a:pt x="23" y="17"/>
                    <a:pt x="26" y="18"/>
                  </a:cubicBezTo>
                  <a:cubicBezTo>
                    <a:pt x="26" y="18"/>
                    <a:pt x="27" y="19"/>
                    <a:pt x="26" y="20"/>
                  </a:cubicBezTo>
                  <a:close/>
                  <a:moveTo>
                    <a:pt x="9" y="16"/>
                  </a:moveTo>
                  <a:cubicBezTo>
                    <a:pt x="9" y="15"/>
                    <a:pt x="10" y="15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ubicBezTo>
                    <a:pt x="8" y="15"/>
                    <a:pt x="8" y="16"/>
                    <a:pt x="9" y="16"/>
                  </a:cubicBezTo>
                  <a:close/>
                  <a:moveTo>
                    <a:pt x="9" y="25"/>
                  </a:moveTo>
                  <a:cubicBezTo>
                    <a:pt x="9" y="23"/>
                    <a:pt x="8" y="22"/>
                    <a:pt x="8" y="21"/>
                  </a:cubicBezTo>
                  <a:cubicBezTo>
                    <a:pt x="7" y="21"/>
                    <a:pt x="7" y="19"/>
                    <a:pt x="7" y="20"/>
                  </a:cubicBezTo>
                  <a:cubicBezTo>
                    <a:pt x="6" y="23"/>
                    <a:pt x="8" y="24"/>
                    <a:pt x="9" y="25"/>
                  </a:cubicBezTo>
                  <a:close/>
                  <a:moveTo>
                    <a:pt x="20" y="24"/>
                  </a:moveTo>
                  <a:cubicBezTo>
                    <a:pt x="19" y="24"/>
                    <a:pt x="19" y="23"/>
                    <a:pt x="18" y="22"/>
                  </a:cubicBezTo>
                  <a:cubicBezTo>
                    <a:pt x="18" y="24"/>
                    <a:pt x="17" y="26"/>
                    <a:pt x="18" y="27"/>
                  </a:cubicBezTo>
                  <a:cubicBezTo>
                    <a:pt x="18" y="26"/>
                    <a:pt x="20" y="24"/>
                    <a:pt x="2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54">
              <a:extLst>
                <a:ext uri="{FF2B5EF4-FFF2-40B4-BE49-F238E27FC236}">
                  <a16:creationId xmlns:a16="http://schemas.microsoft.com/office/drawing/2014/main" xmlns="" id="{38F0F8BC-4AFA-4D7D-83FA-B5EA111C3C6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6993" y="5872314"/>
              <a:ext cx="31555" cy="38377"/>
            </a:xfrm>
            <a:custGeom>
              <a:avLst/>
              <a:gdLst>
                <a:gd name="T0" fmla="*/ 10 w 23"/>
                <a:gd name="T1" fmla="*/ 11 h 27"/>
                <a:gd name="T2" fmla="*/ 5 w 23"/>
                <a:gd name="T3" fmla="*/ 10 h 27"/>
                <a:gd name="T4" fmla="*/ 7 w 23"/>
                <a:gd name="T5" fmla="*/ 4 h 27"/>
                <a:gd name="T6" fmla="*/ 11 w 23"/>
                <a:gd name="T7" fmla="*/ 6 h 27"/>
                <a:gd name="T8" fmla="*/ 18 w 23"/>
                <a:gd name="T9" fmla="*/ 1 h 27"/>
                <a:gd name="T10" fmla="*/ 22 w 23"/>
                <a:gd name="T11" fmla="*/ 1 h 27"/>
                <a:gd name="T12" fmla="*/ 20 w 23"/>
                <a:gd name="T13" fmla="*/ 6 h 27"/>
                <a:gd name="T14" fmla="*/ 22 w 23"/>
                <a:gd name="T15" fmla="*/ 11 h 27"/>
                <a:gd name="T16" fmla="*/ 20 w 23"/>
                <a:gd name="T17" fmla="*/ 12 h 27"/>
                <a:gd name="T18" fmla="*/ 16 w 23"/>
                <a:gd name="T19" fmla="*/ 9 h 27"/>
                <a:gd name="T20" fmla="*/ 11 w 23"/>
                <a:gd name="T21" fmla="*/ 13 h 27"/>
                <a:gd name="T22" fmla="*/ 13 w 23"/>
                <a:gd name="T23" fmla="*/ 15 h 27"/>
                <a:gd name="T24" fmla="*/ 16 w 23"/>
                <a:gd name="T25" fmla="*/ 21 h 27"/>
                <a:gd name="T26" fmla="*/ 14 w 23"/>
                <a:gd name="T27" fmla="*/ 26 h 27"/>
                <a:gd name="T28" fmla="*/ 11 w 23"/>
                <a:gd name="T29" fmla="*/ 21 h 27"/>
                <a:gd name="T30" fmla="*/ 8 w 23"/>
                <a:gd name="T31" fmla="*/ 17 h 27"/>
                <a:gd name="T32" fmla="*/ 8 w 23"/>
                <a:gd name="T33" fmla="*/ 17 h 27"/>
                <a:gd name="T34" fmla="*/ 5 w 23"/>
                <a:gd name="T35" fmla="*/ 19 h 27"/>
                <a:gd name="T36" fmla="*/ 3 w 23"/>
                <a:gd name="T37" fmla="*/ 20 h 27"/>
                <a:gd name="T38" fmla="*/ 0 w 23"/>
                <a:gd name="T39" fmla="*/ 18 h 27"/>
                <a:gd name="T40" fmla="*/ 6 w 23"/>
                <a:gd name="T41" fmla="*/ 13 h 27"/>
                <a:gd name="T42" fmla="*/ 10 w 23"/>
                <a:gd name="T4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7">
                  <a:moveTo>
                    <a:pt x="10" y="11"/>
                  </a:moveTo>
                  <a:cubicBezTo>
                    <a:pt x="9" y="11"/>
                    <a:pt x="6" y="11"/>
                    <a:pt x="5" y="10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9" y="6"/>
                    <a:pt x="11" y="6"/>
                  </a:cubicBezTo>
                  <a:cubicBezTo>
                    <a:pt x="15" y="7"/>
                    <a:pt x="16" y="6"/>
                    <a:pt x="18" y="1"/>
                  </a:cubicBezTo>
                  <a:cubicBezTo>
                    <a:pt x="20" y="0"/>
                    <a:pt x="21" y="0"/>
                    <a:pt x="22" y="1"/>
                  </a:cubicBezTo>
                  <a:cubicBezTo>
                    <a:pt x="23" y="3"/>
                    <a:pt x="22" y="5"/>
                    <a:pt x="20" y="6"/>
                  </a:cubicBezTo>
                  <a:cubicBezTo>
                    <a:pt x="20" y="8"/>
                    <a:pt x="22" y="8"/>
                    <a:pt x="22" y="11"/>
                  </a:cubicBezTo>
                  <a:cubicBezTo>
                    <a:pt x="21" y="11"/>
                    <a:pt x="20" y="12"/>
                    <a:pt x="20" y="12"/>
                  </a:cubicBezTo>
                  <a:cubicBezTo>
                    <a:pt x="18" y="12"/>
                    <a:pt x="17" y="11"/>
                    <a:pt x="16" y="9"/>
                  </a:cubicBezTo>
                  <a:cubicBezTo>
                    <a:pt x="14" y="10"/>
                    <a:pt x="13" y="12"/>
                    <a:pt x="11" y="13"/>
                  </a:cubicBezTo>
                  <a:cubicBezTo>
                    <a:pt x="12" y="14"/>
                    <a:pt x="12" y="15"/>
                    <a:pt x="13" y="15"/>
                  </a:cubicBezTo>
                  <a:cubicBezTo>
                    <a:pt x="13" y="18"/>
                    <a:pt x="14" y="20"/>
                    <a:pt x="16" y="21"/>
                  </a:cubicBezTo>
                  <a:cubicBezTo>
                    <a:pt x="17" y="24"/>
                    <a:pt x="16" y="25"/>
                    <a:pt x="14" y="26"/>
                  </a:cubicBezTo>
                  <a:cubicBezTo>
                    <a:pt x="11" y="27"/>
                    <a:pt x="11" y="24"/>
                    <a:pt x="11" y="21"/>
                  </a:cubicBezTo>
                  <a:cubicBezTo>
                    <a:pt x="10" y="21"/>
                    <a:pt x="9" y="19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7"/>
                    <a:pt x="6" y="18"/>
                    <a:pt x="5" y="19"/>
                  </a:cubicBezTo>
                  <a:cubicBezTo>
                    <a:pt x="4" y="19"/>
                    <a:pt x="3" y="19"/>
                    <a:pt x="3" y="20"/>
                  </a:cubicBezTo>
                  <a:cubicBezTo>
                    <a:pt x="2" y="19"/>
                    <a:pt x="0" y="19"/>
                    <a:pt x="0" y="18"/>
                  </a:cubicBezTo>
                  <a:cubicBezTo>
                    <a:pt x="0" y="14"/>
                    <a:pt x="4" y="12"/>
                    <a:pt x="6" y="13"/>
                  </a:cubicBezTo>
                  <a:cubicBezTo>
                    <a:pt x="7" y="13"/>
                    <a:pt x="8" y="12"/>
                    <a:pt x="1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55">
              <a:extLst>
                <a:ext uri="{FF2B5EF4-FFF2-40B4-BE49-F238E27FC236}">
                  <a16:creationId xmlns:a16="http://schemas.microsoft.com/office/drawing/2014/main" xmlns="" id="{586BF91E-FBF9-4800-987F-58BF42406CC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5205" y="5851846"/>
              <a:ext cx="9381" cy="11087"/>
            </a:xfrm>
            <a:custGeom>
              <a:avLst/>
              <a:gdLst>
                <a:gd name="T0" fmla="*/ 7 w 7"/>
                <a:gd name="T1" fmla="*/ 5 h 8"/>
                <a:gd name="T2" fmla="*/ 5 w 7"/>
                <a:gd name="T3" fmla="*/ 7 h 8"/>
                <a:gd name="T4" fmla="*/ 1 w 7"/>
                <a:gd name="T5" fmla="*/ 6 h 8"/>
                <a:gd name="T6" fmla="*/ 0 w 7"/>
                <a:gd name="T7" fmla="*/ 3 h 8"/>
                <a:gd name="T8" fmla="*/ 1 w 7"/>
                <a:gd name="T9" fmla="*/ 3 h 8"/>
                <a:gd name="T10" fmla="*/ 3 w 7"/>
                <a:gd name="T11" fmla="*/ 0 h 8"/>
                <a:gd name="T12" fmla="*/ 7 w 7"/>
                <a:gd name="T1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5"/>
                    <a:pt x="6" y="7"/>
                    <a:pt x="5" y="7"/>
                  </a:cubicBezTo>
                  <a:cubicBezTo>
                    <a:pt x="4" y="8"/>
                    <a:pt x="2" y="7"/>
                    <a:pt x="1" y="6"/>
                  </a:cubicBezTo>
                  <a:cubicBezTo>
                    <a:pt x="1" y="4"/>
                    <a:pt x="1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1"/>
                    <a:pt x="2" y="1"/>
                    <a:pt x="3" y="0"/>
                  </a:cubicBezTo>
                  <a:cubicBezTo>
                    <a:pt x="5" y="1"/>
                    <a:pt x="6" y="3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56">
              <a:extLst>
                <a:ext uri="{FF2B5EF4-FFF2-40B4-BE49-F238E27FC236}">
                  <a16:creationId xmlns:a16="http://schemas.microsoft.com/office/drawing/2014/main" xmlns="" id="{9631CB6D-3BCA-49BE-92D4-46C215305D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6677" y="5851846"/>
              <a:ext cx="37524" cy="37524"/>
            </a:xfrm>
            <a:custGeom>
              <a:avLst/>
              <a:gdLst>
                <a:gd name="T0" fmla="*/ 18 w 27"/>
                <a:gd name="T1" fmla="*/ 15 h 27"/>
                <a:gd name="T2" fmla="*/ 16 w 27"/>
                <a:gd name="T3" fmla="*/ 14 h 27"/>
                <a:gd name="T4" fmla="*/ 16 w 27"/>
                <a:gd name="T5" fmla="*/ 12 h 27"/>
                <a:gd name="T6" fmla="*/ 12 w 27"/>
                <a:gd name="T7" fmla="*/ 13 h 27"/>
                <a:gd name="T8" fmla="*/ 5 w 27"/>
                <a:gd name="T9" fmla="*/ 25 h 27"/>
                <a:gd name="T10" fmla="*/ 0 w 27"/>
                <a:gd name="T11" fmla="*/ 24 h 27"/>
                <a:gd name="T12" fmla="*/ 1 w 27"/>
                <a:gd name="T13" fmla="*/ 19 h 27"/>
                <a:gd name="T14" fmla="*/ 2 w 27"/>
                <a:gd name="T15" fmla="*/ 19 h 27"/>
                <a:gd name="T16" fmla="*/ 7 w 27"/>
                <a:gd name="T17" fmla="*/ 14 h 27"/>
                <a:gd name="T18" fmla="*/ 6 w 27"/>
                <a:gd name="T19" fmla="*/ 15 h 27"/>
                <a:gd name="T20" fmla="*/ 6 w 27"/>
                <a:gd name="T21" fmla="*/ 8 h 27"/>
                <a:gd name="T22" fmla="*/ 7 w 27"/>
                <a:gd name="T23" fmla="*/ 8 h 27"/>
                <a:gd name="T24" fmla="*/ 9 w 27"/>
                <a:gd name="T25" fmla="*/ 12 h 27"/>
                <a:gd name="T26" fmla="*/ 11 w 27"/>
                <a:gd name="T27" fmla="*/ 10 h 27"/>
                <a:gd name="T28" fmla="*/ 16 w 27"/>
                <a:gd name="T29" fmla="*/ 8 h 27"/>
                <a:gd name="T30" fmla="*/ 19 w 27"/>
                <a:gd name="T31" fmla="*/ 6 h 27"/>
                <a:gd name="T32" fmla="*/ 20 w 27"/>
                <a:gd name="T33" fmla="*/ 4 h 27"/>
                <a:gd name="T34" fmla="*/ 21 w 27"/>
                <a:gd name="T35" fmla="*/ 0 h 27"/>
                <a:gd name="T36" fmla="*/ 24 w 27"/>
                <a:gd name="T37" fmla="*/ 4 h 27"/>
                <a:gd name="T38" fmla="*/ 22 w 27"/>
                <a:gd name="T39" fmla="*/ 6 h 27"/>
                <a:gd name="T40" fmla="*/ 23 w 27"/>
                <a:gd name="T41" fmla="*/ 11 h 27"/>
                <a:gd name="T42" fmla="*/ 21 w 27"/>
                <a:gd name="T43" fmla="*/ 10 h 27"/>
                <a:gd name="T44" fmla="*/ 21 w 27"/>
                <a:gd name="T45" fmla="*/ 11 h 27"/>
                <a:gd name="T46" fmla="*/ 23 w 27"/>
                <a:gd name="T47" fmla="*/ 13 h 27"/>
                <a:gd name="T48" fmla="*/ 17 w 27"/>
                <a:gd name="T49" fmla="*/ 19 h 27"/>
                <a:gd name="T50" fmla="*/ 20 w 27"/>
                <a:gd name="T51" fmla="*/ 18 h 27"/>
                <a:gd name="T52" fmla="*/ 21 w 27"/>
                <a:gd name="T53" fmla="*/ 24 h 27"/>
                <a:gd name="T54" fmla="*/ 18 w 27"/>
                <a:gd name="T55" fmla="*/ 22 h 27"/>
                <a:gd name="T56" fmla="*/ 15 w 27"/>
                <a:gd name="T57" fmla="*/ 23 h 27"/>
                <a:gd name="T58" fmla="*/ 13 w 27"/>
                <a:gd name="T59" fmla="*/ 20 h 27"/>
                <a:gd name="T60" fmla="*/ 18 w 27"/>
                <a:gd name="T61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" h="27">
                  <a:moveTo>
                    <a:pt x="18" y="15"/>
                  </a:moveTo>
                  <a:cubicBezTo>
                    <a:pt x="17" y="15"/>
                    <a:pt x="17" y="15"/>
                    <a:pt x="16" y="14"/>
                  </a:cubicBezTo>
                  <a:cubicBezTo>
                    <a:pt x="16" y="13"/>
                    <a:pt x="15" y="13"/>
                    <a:pt x="16" y="12"/>
                  </a:cubicBezTo>
                  <a:cubicBezTo>
                    <a:pt x="15" y="13"/>
                    <a:pt x="14" y="13"/>
                    <a:pt x="12" y="13"/>
                  </a:cubicBezTo>
                  <a:cubicBezTo>
                    <a:pt x="10" y="18"/>
                    <a:pt x="6" y="20"/>
                    <a:pt x="5" y="25"/>
                  </a:cubicBezTo>
                  <a:cubicBezTo>
                    <a:pt x="3" y="27"/>
                    <a:pt x="2" y="25"/>
                    <a:pt x="0" y="24"/>
                  </a:cubicBezTo>
                  <a:cubicBezTo>
                    <a:pt x="0" y="23"/>
                    <a:pt x="0" y="20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4" y="19"/>
                    <a:pt x="6" y="16"/>
                    <a:pt x="7" y="14"/>
                  </a:cubicBezTo>
                  <a:cubicBezTo>
                    <a:pt x="7" y="14"/>
                    <a:pt x="6" y="15"/>
                    <a:pt x="6" y="15"/>
                  </a:cubicBezTo>
                  <a:cubicBezTo>
                    <a:pt x="5" y="12"/>
                    <a:pt x="4" y="11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8" y="9"/>
                    <a:pt x="10" y="10"/>
                    <a:pt x="9" y="12"/>
                  </a:cubicBezTo>
                  <a:cubicBezTo>
                    <a:pt x="10" y="12"/>
                    <a:pt x="11" y="12"/>
                    <a:pt x="11" y="10"/>
                  </a:cubicBezTo>
                  <a:cubicBezTo>
                    <a:pt x="13" y="10"/>
                    <a:pt x="14" y="8"/>
                    <a:pt x="16" y="8"/>
                  </a:cubicBezTo>
                  <a:cubicBezTo>
                    <a:pt x="18" y="8"/>
                    <a:pt x="18" y="6"/>
                    <a:pt x="19" y="6"/>
                  </a:cubicBezTo>
                  <a:cubicBezTo>
                    <a:pt x="19" y="5"/>
                    <a:pt x="19" y="4"/>
                    <a:pt x="20" y="4"/>
                  </a:cubicBezTo>
                  <a:cubicBezTo>
                    <a:pt x="19" y="2"/>
                    <a:pt x="20" y="0"/>
                    <a:pt x="21" y="0"/>
                  </a:cubicBezTo>
                  <a:cubicBezTo>
                    <a:pt x="24" y="0"/>
                    <a:pt x="25" y="2"/>
                    <a:pt x="24" y="4"/>
                  </a:cubicBezTo>
                  <a:cubicBezTo>
                    <a:pt x="23" y="5"/>
                    <a:pt x="23" y="5"/>
                    <a:pt x="22" y="6"/>
                  </a:cubicBezTo>
                  <a:cubicBezTo>
                    <a:pt x="25" y="6"/>
                    <a:pt x="27" y="10"/>
                    <a:pt x="23" y="11"/>
                  </a:cubicBezTo>
                  <a:cubicBezTo>
                    <a:pt x="22" y="10"/>
                    <a:pt x="22" y="10"/>
                    <a:pt x="21" y="10"/>
                  </a:cubicBezTo>
                  <a:cubicBezTo>
                    <a:pt x="20" y="10"/>
                    <a:pt x="20" y="11"/>
                    <a:pt x="21" y="11"/>
                  </a:cubicBezTo>
                  <a:cubicBezTo>
                    <a:pt x="21" y="11"/>
                    <a:pt x="23" y="12"/>
                    <a:pt x="23" y="13"/>
                  </a:cubicBezTo>
                  <a:cubicBezTo>
                    <a:pt x="22" y="16"/>
                    <a:pt x="18" y="16"/>
                    <a:pt x="17" y="19"/>
                  </a:cubicBezTo>
                  <a:cubicBezTo>
                    <a:pt x="19" y="19"/>
                    <a:pt x="18" y="17"/>
                    <a:pt x="20" y="18"/>
                  </a:cubicBezTo>
                  <a:cubicBezTo>
                    <a:pt x="23" y="19"/>
                    <a:pt x="23" y="22"/>
                    <a:pt x="21" y="24"/>
                  </a:cubicBezTo>
                  <a:cubicBezTo>
                    <a:pt x="20" y="24"/>
                    <a:pt x="18" y="23"/>
                    <a:pt x="18" y="22"/>
                  </a:cubicBezTo>
                  <a:cubicBezTo>
                    <a:pt x="16" y="22"/>
                    <a:pt x="16" y="23"/>
                    <a:pt x="15" y="23"/>
                  </a:cubicBezTo>
                  <a:cubicBezTo>
                    <a:pt x="13" y="23"/>
                    <a:pt x="13" y="22"/>
                    <a:pt x="13" y="20"/>
                  </a:cubicBezTo>
                  <a:cubicBezTo>
                    <a:pt x="16" y="18"/>
                    <a:pt x="15" y="16"/>
                    <a:pt x="1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57">
              <a:extLst>
                <a:ext uri="{FF2B5EF4-FFF2-40B4-BE49-F238E27FC236}">
                  <a16:creationId xmlns:a16="http://schemas.microsoft.com/office/drawing/2014/main" xmlns="" id="{C1CC9FE4-2DD1-4F09-B238-F2B96DC7D8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4079" y="5791296"/>
              <a:ext cx="249878" cy="370980"/>
            </a:xfrm>
            <a:custGeom>
              <a:avLst/>
              <a:gdLst>
                <a:gd name="T0" fmla="*/ 170 w 179"/>
                <a:gd name="T1" fmla="*/ 62 h 264"/>
                <a:gd name="T2" fmla="*/ 153 w 179"/>
                <a:gd name="T3" fmla="*/ 50 h 264"/>
                <a:gd name="T4" fmla="*/ 106 w 179"/>
                <a:gd name="T5" fmla="*/ 61 h 264"/>
                <a:gd name="T6" fmla="*/ 106 w 179"/>
                <a:gd name="T7" fmla="*/ 49 h 264"/>
                <a:gd name="T8" fmla="*/ 112 w 179"/>
                <a:gd name="T9" fmla="*/ 38 h 264"/>
                <a:gd name="T10" fmla="*/ 118 w 179"/>
                <a:gd name="T11" fmla="*/ 32 h 264"/>
                <a:gd name="T12" fmla="*/ 115 w 179"/>
                <a:gd name="T13" fmla="*/ 9 h 264"/>
                <a:gd name="T14" fmla="*/ 102 w 179"/>
                <a:gd name="T15" fmla="*/ 2 h 264"/>
                <a:gd name="T16" fmla="*/ 90 w 179"/>
                <a:gd name="T17" fmla="*/ 9 h 264"/>
                <a:gd name="T18" fmla="*/ 81 w 179"/>
                <a:gd name="T19" fmla="*/ 29 h 264"/>
                <a:gd name="T20" fmla="*/ 86 w 179"/>
                <a:gd name="T21" fmla="*/ 52 h 264"/>
                <a:gd name="T22" fmla="*/ 81 w 179"/>
                <a:gd name="T23" fmla="*/ 73 h 264"/>
                <a:gd name="T24" fmla="*/ 55 w 179"/>
                <a:gd name="T25" fmla="*/ 89 h 264"/>
                <a:gd name="T26" fmla="*/ 35 w 179"/>
                <a:gd name="T27" fmla="*/ 103 h 264"/>
                <a:gd name="T28" fmla="*/ 20 w 179"/>
                <a:gd name="T29" fmla="*/ 99 h 264"/>
                <a:gd name="T30" fmla="*/ 1 w 179"/>
                <a:gd name="T31" fmla="*/ 114 h 264"/>
                <a:gd name="T32" fmla="*/ 5 w 179"/>
                <a:gd name="T33" fmla="*/ 119 h 264"/>
                <a:gd name="T34" fmla="*/ 0 w 179"/>
                <a:gd name="T35" fmla="*/ 126 h 264"/>
                <a:gd name="T36" fmla="*/ 6 w 179"/>
                <a:gd name="T37" fmla="*/ 133 h 264"/>
                <a:gd name="T38" fmla="*/ 14 w 179"/>
                <a:gd name="T39" fmla="*/ 143 h 264"/>
                <a:gd name="T40" fmla="*/ 27 w 179"/>
                <a:gd name="T41" fmla="*/ 155 h 264"/>
                <a:gd name="T42" fmla="*/ 33 w 179"/>
                <a:gd name="T43" fmla="*/ 157 h 264"/>
                <a:gd name="T44" fmla="*/ 52 w 179"/>
                <a:gd name="T45" fmla="*/ 140 h 264"/>
                <a:gd name="T46" fmla="*/ 55 w 179"/>
                <a:gd name="T47" fmla="*/ 131 h 264"/>
                <a:gd name="T48" fmla="*/ 53 w 179"/>
                <a:gd name="T49" fmla="*/ 125 h 264"/>
                <a:gd name="T50" fmla="*/ 56 w 179"/>
                <a:gd name="T51" fmla="*/ 116 h 264"/>
                <a:gd name="T52" fmla="*/ 59 w 179"/>
                <a:gd name="T53" fmla="*/ 105 h 264"/>
                <a:gd name="T54" fmla="*/ 69 w 179"/>
                <a:gd name="T55" fmla="*/ 97 h 264"/>
                <a:gd name="T56" fmla="*/ 80 w 179"/>
                <a:gd name="T57" fmla="*/ 87 h 264"/>
                <a:gd name="T58" fmla="*/ 84 w 179"/>
                <a:gd name="T59" fmla="*/ 96 h 264"/>
                <a:gd name="T60" fmla="*/ 83 w 179"/>
                <a:gd name="T61" fmla="*/ 123 h 264"/>
                <a:gd name="T62" fmla="*/ 72 w 179"/>
                <a:gd name="T63" fmla="*/ 131 h 264"/>
                <a:gd name="T64" fmla="*/ 58 w 179"/>
                <a:gd name="T65" fmla="*/ 151 h 264"/>
                <a:gd name="T66" fmla="*/ 66 w 179"/>
                <a:gd name="T67" fmla="*/ 160 h 264"/>
                <a:gd name="T68" fmla="*/ 80 w 179"/>
                <a:gd name="T69" fmla="*/ 152 h 264"/>
                <a:gd name="T70" fmla="*/ 83 w 179"/>
                <a:gd name="T71" fmla="*/ 222 h 264"/>
                <a:gd name="T72" fmla="*/ 81 w 179"/>
                <a:gd name="T73" fmla="*/ 236 h 264"/>
                <a:gd name="T74" fmla="*/ 89 w 179"/>
                <a:gd name="T75" fmla="*/ 263 h 264"/>
                <a:gd name="T76" fmla="*/ 96 w 179"/>
                <a:gd name="T77" fmla="*/ 240 h 264"/>
                <a:gd name="T78" fmla="*/ 102 w 179"/>
                <a:gd name="T79" fmla="*/ 204 h 264"/>
                <a:gd name="T80" fmla="*/ 105 w 179"/>
                <a:gd name="T81" fmla="*/ 134 h 264"/>
                <a:gd name="T82" fmla="*/ 141 w 179"/>
                <a:gd name="T83" fmla="*/ 113 h 264"/>
                <a:gd name="T84" fmla="*/ 158 w 179"/>
                <a:gd name="T85" fmla="*/ 110 h 264"/>
                <a:gd name="T86" fmla="*/ 178 w 179"/>
                <a:gd name="T87" fmla="*/ 77 h 264"/>
                <a:gd name="T88" fmla="*/ 170 w 179"/>
                <a:gd name="T89" fmla="*/ 62 h 264"/>
                <a:gd name="T90" fmla="*/ 132 w 179"/>
                <a:gd name="T91" fmla="*/ 75 h 264"/>
                <a:gd name="T92" fmla="*/ 122 w 179"/>
                <a:gd name="T93" fmla="*/ 88 h 264"/>
                <a:gd name="T94" fmla="*/ 108 w 179"/>
                <a:gd name="T95" fmla="*/ 79 h 264"/>
                <a:gd name="T96" fmla="*/ 117 w 179"/>
                <a:gd name="T97" fmla="*/ 72 h 264"/>
                <a:gd name="T98" fmla="*/ 133 w 179"/>
                <a:gd name="T99" fmla="*/ 69 h 264"/>
                <a:gd name="T100" fmla="*/ 132 w 179"/>
                <a:gd name="T101" fmla="*/ 7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9" h="264">
                  <a:moveTo>
                    <a:pt x="170" y="62"/>
                  </a:moveTo>
                  <a:cubicBezTo>
                    <a:pt x="166" y="57"/>
                    <a:pt x="161" y="50"/>
                    <a:pt x="153" y="50"/>
                  </a:cubicBezTo>
                  <a:cubicBezTo>
                    <a:pt x="145" y="49"/>
                    <a:pt x="106" y="61"/>
                    <a:pt x="106" y="61"/>
                  </a:cubicBezTo>
                  <a:cubicBezTo>
                    <a:pt x="106" y="61"/>
                    <a:pt x="104" y="58"/>
                    <a:pt x="106" y="49"/>
                  </a:cubicBezTo>
                  <a:cubicBezTo>
                    <a:pt x="109" y="45"/>
                    <a:pt x="111" y="42"/>
                    <a:pt x="112" y="38"/>
                  </a:cubicBezTo>
                  <a:cubicBezTo>
                    <a:pt x="112" y="34"/>
                    <a:pt x="117" y="39"/>
                    <a:pt x="118" y="32"/>
                  </a:cubicBezTo>
                  <a:cubicBezTo>
                    <a:pt x="119" y="25"/>
                    <a:pt x="116" y="17"/>
                    <a:pt x="115" y="9"/>
                  </a:cubicBezTo>
                  <a:cubicBezTo>
                    <a:pt x="114" y="3"/>
                    <a:pt x="103" y="2"/>
                    <a:pt x="102" y="2"/>
                  </a:cubicBezTo>
                  <a:cubicBezTo>
                    <a:pt x="102" y="2"/>
                    <a:pt x="94" y="0"/>
                    <a:pt x="90" y="9"/>
                  </a:cubicBezTo>
                  <a:cubicBezTo>
                    <a:pt x="85" y="19"/>
                    <a:pt x="81" y="21"/>
                    <a:pt x="81" y="29"/>
                  </a:cubicBezTo>
                  <a:cubicBezTo>
                    <a:pt x="81" y="36"/>
                    <a:pt x="87" y="37"/>
                    <a:pt x="86" y="52"/>
                  </a:cubicBezTo>
                  <a:cubicBezTo>
                    <a:pt x="85" y="66"/>
                    <a:pt x="83" y="72"/>
                    <a:pt x="81" y="73"/>
                  </a:cubicBezTo>
                  <a:cubicBezTo>
                    <a:pt x="80" y="73"/>
                    <a:pt x="68" y="76"/>
                    <a:pt x="55" y="89"/>
                  </a:cubicBezTo>
                  <a:cubicBezTo>
                    <a:pt x="43" y="102"/>
                    <a:pt x="35" y="103"/>
                    <a:pt x="35" y="103"/>
                  </a:cubicBezTo>
                  <a:cubicBezTo>
                    <a:pt x="35" y="103"/>
                    <a:pt x="30" y="100"/>
                    <a:pt x="20" y="99"/>
                  </a:cubicBezTo>
                  <a:cubicBezTo>
                    <a:pt x="9" y="98"/>
                    <a:pt x="2" y="110"/>
                    <a:pt x="1" y="114"/>
                  </a:cubicBezTo>
                  <a:cubicBezTo>
                    <a:pt x="1" y="117"/>
                    <a:pt x="6" y="115"/>
                    <a:pt x="5" y="119"/>
                  </a:cubicBezTo>
                  <a:cubicBezTo>
                    <a:pt x="4" y="123"/>
                    <a:pt x="2" y="123"/>
                    <a:pt x="0" y="126"/>
                  </a:cubicBezTo>
                  <a:cubicBezTo>
                    <a:pt x="0" y="129"/>
                    <a:pt x="2" y="130"/>
                    <a:pt x="6" y="133"/>
                  </a:cubicBezTo>
                  <a:cubicBezTo>
                    <a:pt x="9" y="136"/>
                    <a:pt x="13" y="136"/>
                    <a:pt x="14" y="143"/>
                  </a:cubicBezTo>
                  <a:cubicBezTo>
                    <a:pt x="14" y="151"/>
                    <a:pt x="21" y="144"/>
                    <a:pt x="27" y="155"/>
                  </a:cubicBezTo>
                  <a:cubicBezTo>
                    <a:pt x="27" y="155"/>
                    <a:pt x="27" y="156"/>
                    <a:pt x="33" y="157"/>
                  </a:cubicBezTo>
                  <a:cubicBezTo>
                    <a:pt x="40" y="157"/>
                    <a:pt x="51" y="156"/>
                    <a:pt x="52" y="140"/>
                  </a:cubicBezTo>
                  <a:cubicBezTo>
                    <a:pt x="52" y="140"/>
                    <a:pt x="55" y="137"/>
                    <a:pt x="55" y="131"/>
                  </a:cubicBezTo>
                  <a:cubicBezTo>
                    <a:pt x="55" y="129"/>
                    <a:pt x="52" y="131"/>
                    <a:pt x="53" y="125"/>
                  </a:cubicBezTo>
                  <a:cubicBezTo>
                    <a:pt x="54" y="120"/>
                    <a:pt x="56" y="123"/>
                    <a:pt x="56" y="116"/>
                  </a:cubicBezTo>
                  <a:cubicBezTo>
                    <a:pt x="56" y="110"/>
                    <a:pt x="54" y="111"/>
                    <a:pt x="59" y="105"/>
                  </a:cubicBezTo>
                  <a:cubicBezTo>
                    <a:pt x="64" y="98"/>
                    <a:pt x="62" y="98"/>
                    <a:pt x="69" y="97"/>
                  </a:cubicBezTo>
                  <a:cubicBezTo>
                    <a:pt x="69" y="97"/>
                    <a:pt x="76" y="88"/>
                    <a:pt x="80" y="87"/>
                  </a:cubicBezTo>
                  <a:cubicBezTo>
                    <a:pt x="84" y="87"/>
                    <a:pt x="84" y="86"/>
                    <a:pt x="84" y="96"/>
                  </a:cubicBezTo>
                  <a:cubicBezTo>
                    <a:pt x="84" y="105"/>
                    <a:pt x="83" y="123"/>
                    <a:pt x="83" y="123"/>
                  </a:cubicBezTo>
                  <a:cubicBezTo>
                    <a:pt x="83" y="123"/>
                    <a:pt x="77" y="128"/>
                    <a:pt x="72" y="131"/>
                  </a:cubicBezTo>
                  <a:cubicBezTo>
                    <a:pt x="66" y="135"/>
                    <a:pt x="57" y="136"/>
                    <a:pt x="58" y="151"/>
                  </a:cubicBezTo>
                  <a:cubicBezTo>
                    <a:pt x="58" y="162"/>
                    <a:pt x="63" y="161"/>
                    <a:pt x="66" y="160"/>
                  </a:cubicBezTo>
                  <a:cubicBezTo>
                    <a:pt x="69" y="160"/>
                    <a:pt x="77" y="155"/>
                    <a:pt x="80" y="152"/>
                  </a:cubicBezTo>
                  <a:cubicBezTo>
                    <a:pt x="80" y="152"/>
                    <a:pt x="84" y="150"/>
                    <a:pt x="83" y="222"/>
                  </a:cubicBezTo>
                  <a:cubicBezTo>
                    <a:pt x="83" y="222"/>
                    <a:pt x="81" y="231"/>
                    <a:pt x="81" y="236"/>
                  </a:cubicBezTo>
                  <a:cubicBezTo>
                    <a:pt x="80" y="240"/>
                    <a:pt x="81" y="263"/>
                    <a:pt x="89" y="263"/>
                  </a:cubicBezTo>
                  <a:cubicBezTo>
                    <a:pt x="97" y="264"/>
                    <a:pt x="97" y="253"/>
                    <a:pt x="96" y="240"/>
                  </a:cubicBezTo>
                  <a:cubicBezTo>
                    <a:pt x="96" y="228"/>
                    <a:pt x="101" y="205"/>
                    <a:pt x="102" y="204"/>
                  </a:cubicBezTo>
                  <a:cubicBezTo>
                    <a:pt x="102" y="202"/>
                    <a:pt x="100" y="145"/>
                    <a:pt x="105" y="134"/>
                  </a:cubicBezTo>
                  <a:cubicBezTo>
                    <a:pt x="110" y="125"/>
                    <a:pt x="127" y="113"/>
                    <a:pt x="141" y="113"/>
                  </a:cubicBezTo>
                  <a:cubicBezTo>
                    <a:pt x="155" y="112"/>
                    <a:pt x="153" y="113"/>
                    <a:pt x="158" y="110"/>
                  </a:cubicBezTo>
                  <a:cubicBezTo>
                    <a:pt x="162" y="106"/>
                    <a:pt x="179" y="89"/>
                    <a:pt x="178" y="77"/>
                  </a:cubicBezTo>
                  <a:cubicBezTo>
                    <a:pt x="179" y="71"/>
                    <a:pt x="173" y="67"/>
                    <a:pt x="170" y="62"/>
                  </a:cubicBezTo>
                  <a:close/>
                  <a:moveTo>
                    <a:pt x="132" y="75"/>
                  </a:moveTo>
                  <a:cubicBezTo>
                    <a:pt x="124" y="81"/>
                    <a:pt x="122" y="82"/>
                    <a:pt x="122" y="88"/>
                  </a:cubicBezTo>
                  <a:cubicBezTo>
                    <a:pt x="122" y="88"/>
                    <a:pt x="109" y="84"/>
                    <a:pt x="108" y="79"/>
                  </a:cubicBezTo>
                  <a:cubicBezTo>
                    <a:pt x="108" y="79"/>
                    <a:pt x="109" y="71"/>
                    <a:pt x="117" y="72"/>
                  </a:cubicBezTo>
                  <a:cubicBezTo>
                    <a:pt x="125" y="72"/>
                    <a:pt x="126" y="71"/>
                    <a:pt x="133" y="69"/>
                  </a:cubicBezTo>
                  <a:cubicBezTo>
                    <a:pt x="136" y="68"/>
                    <a:pt x="140" y="69"/>
                    <a:pt x="132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58">
              <a:extLst>
                <a:ext uri="{FF2B5EF4-FFF2-40B4-BE49-F238E27FC236}">
                  <a16:creationId xmlns:a16="http://schemas.microsoft.com/office/drawing/2014/main" xmlns="" id="{E25AE0BE-FFFE-4BA6-ABDE-8351946607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0629" y="5839054"/>
              <a:ext cx="193592" cy="290814"/>
            </a:xfrm>
            <a:custGeom>
              <a:avLst/>
              <a:gdLst>
                <a:gd name="T0" fmla="*/ 133 w 139"/>
                <a:gd name="T1" fmla="*/ 28 h 207"/>
                <a:gd name="T2" fmla="*/ 21 w 139"/>
                <a:gd name="T3" fmla="*/ 116 h 207"/>
                <a:gd name="T4" fmla="*/ 11 w 139"/>
                <a:gd name="T5" fmla="*/ 127 h 207"/>
                <a:gd name="T6" fmla="*/ 12 w 139"/>
                <a:gd name="T7" fmla="*/ 117 h 207"/>
                <a:gd name="T8" fmla="*/ 23 w 139"/>
                <a:gd name="T9" fmla="*/ 66 h 207"/>
                <a:gd name="T10" fmla="*/ 18 w 139"/>
                <a:gd name="T11" fmla="*/ 22 h 207"/>
                <a:gd name="T12" fmla="*/ 2 w 139"/>
                <a:gd name="T13" fmla="*/ 96 h 207"/>
                <a:gd name="T14" fmla="*/ 3 w 139"/>
                <a:gd name="T15" fmla="*/ 107 h 207"/>
                <a:gd name="T16" fmla="*/ 3 w 139"/>
                <a:gd name="T17" fmla="*/ 132 h 207"/>
                <a:gd name="T18" fmla="*/ 17 w 139"/>
                <a:gd name="T19" fmla="*/ 183 h 207"/>
                <a:gd name="T20" fmla="*/ 38 w 139"/>
                <a:gd name="T21" fmla="*/ 81 h 207"/>
                <a:gd name="T22" fmla="*/ 54 w 139"/>
                <a:gd name="T23" fmla="*/ 83 h 207"/>
                <a:gd name="T24" fmla="*/ 51 w 139"/>
                <a:gd name="T25" fmla="*/ 118 h 207"/>
                <a:gd name="T26" fmla="*/ 48 w 139"/>
                <a:gd name="T27" fmla="*/ 128 h 207"/>
                <a:gd name="T28" fmla="*/ 46 w 139"/>
                <a:gd name="T29" fmla="*/ 136 h 207"/>
                <a:gd name="T30" fmla="*/ 41 w 139"/>
                <a:gd name="T31" fmla="*/ 151 h 207"/>
                <a:gd name="T32" fmla="*/ 75 w 139"/>
                <a:gd name="T33" fmla="*/ 140 h 207"/>
                <a:gd name="T34" fmla="*/ 42 w 139"/>
                <a:gd name="T35" fmla="*/ 163 h 207"/>
                <a:gd name="T36" fmla="*/ 48 w 139"/>
                <a:gd name="T37" fmla="*/ 182 h 207"/>
                <a:gd name="T38" fmla="*/ 85 w 139"/>
                <a:gd name="T39" fmla="*/ 168 h 207"/>
                <a:gd name="T40" fmla="*/ 98 w 139"/>
                <a:gd name="T41" fmla="*/ 110 h 207"/>
                <a:gd name="T42" fmla="*/ 81 w 139"/>
                <a:gd name="T43" fmla="*/ 92 h 207"/>
                <a:gd name="T44" fmla="*/ 74 w 139"/>
                <a:gd name="T45" fmla="*/ 52 h 207"/>
                <a:gd name="T46" fmla="*/ 60 w 139"/>
                <a:gd name="T47" fmla="*/ 59 h 207"/>
                <a:gd name="T48" fmla="*/ 61 w 139"/>
                <a:gd name="T49" fmla="*/ 67 h 207"/>
                <a:gd name="T50" fmla="*/ 43 w 139"/>
                <a:gd name="T51" fmla="*/ 70 h 207"/>
                <a:gd name="T52" fmla="*/ 110 w 139"/>
                <a:gd name="T53" fmla="*/ 21 h 207"/>
                <a:gd name="T54" fmla="*/ 112 w 139"/>
                <a:gd name="T55" fmla="*/ 58 h 207"/>
                <a:gd name="T56" fmla="*/ 90 w 139"/>
                <a:gd name="T57" fmla="*/ 63 h 207"/>
                <a:gd name="T58" fmla="*/ 112 w 139"/>
                <a:gd name="T59" fmla="*/ 69 h 207"/>
                <a:gd name="T60" fmla="*/ 112 w 139"/>
                <a:gd name="T61" fmla="*/ 123 h 207"/>
                <a:gd name="T62" fmla="*/ 113 w 139"/>
                <a:gd name="T63" fmla="*/ 178 h 207"/>
                <a:gd name="T64" fmla="*/ 122 w 139"/>
                <a:gd name="T65" fmla="*/ 205 h 207"/>
                <a:gd name="T66" fmla="*/ 128 w 139"/>
                <a:gd name="T67" fmla="*/ 165 h 207"/>
                <a:gd name="T68" fmla="*/ 129 w 139"/>
                <a:gd name="T69" fmla="*/ 146 h 207"/>
                <a:gd name="T70" fmla="*/ 139 w 139"/>
                <a:gd name="T71" fmla="*/ 41 h 207"/>
                <a:gd name="T72" fmla="*/ 82 w 139"/>
                <a:gd name="T73" fmla="*/ 134 h 207"/>
                <a:gd name="T74" fmla="*/ 84 w 139"/>
                <a:gd name="T75" fmla="*/ 143 h 207"/>
                <a:gd name="T76" fmla="*/ 82 w 139"/>
                <a:gd name="T77" fmla="*/ 127 h 207"/>
                <a:gd name="T78" fmla="*/ 86 w 139"/>
                <a:gd name="T79" fmla="*/ 128 h 207"/>
                <a:gd name="T80" fmla="*/ 84 w 139"/>
                <a:gd name="T81" fmla="*/ 106 h 207"/>
                <a:gd name="T82" fmla="*/ 81 w 139"/>
                <a:gd name="T83" fmla="*/ 103 h 207"/>
                <a:gd name="T84" fmla="*/ 66 w 139"/>
                <a:gd name="T85" fmla="*/ 100 h 207"/>
                <a:gd name="T86" fmla="*/ 64 w 139"/>
                <a:gd name="T87" fmla="*/ 89 h 207"/>
                <a:gd name="T88" fmla="*/ 13 w 139"/>
                <a:gd name="T89" fmla="*/ 12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9" h="207">
                  <a:moveTo>
                    <a:pt x="139" y="41"/>
                  </a:moveTo>
                  <a:cubicBezTo>
                    <a:pt x="139" y="41"/>
                    <a:pt x="137" y="39"/>
                    <a:pt x="133" y="28"/>
                  </a:cubicBezTo>
                  <a:cubicBezTo>
                    <a:pt x="130" y="17"/>
                    <a:pt x="124" y="0"/>
                    <a:pt x="97" y="5"/>
                  </a:cubicBezTo>
                  <a:cubicBezTo>
                    <a:pt x="70" y="10"/>
                    <a:pt x="27" y="29"/>
                    <a:pt x="21" y="116"/>
                  </a:cubicBezTo>
                  <a:cubicBezTo>
                    <a:pt x="21" y="116"/>
                    <a:pt x="17" y="132"/>
                    <a:pt x="16" y="132"/>
                  </a:cubicBezTo>
                  <a:cubicBezTo>
                    <a:pt x="16" y="132"/>
                    <a:pt x="10" y="133"/>
                    <a:pt x="11" y="127"/>
                  </a:cubicBezTo>
                  <a:cubicBezTo>
                    <a:pt x="12" y="122"/>
                    <a:pt x="12" y="124"/>
                    <a:pt x="13" y="124"/>
                  </a:cubicBezTo>
                  <a:cubicBezTo>
                    <a:pt x="12" y="123"/>
                    <a:pt x="12" y="117"/>
                    <a:pt x="12" y="117"/>
                  </a:cubicBezTo>
                  <a:cubicBezTo>
                    <a:pt x="12" y="117"/>
                    <a:pt x="12" y="101"/>
                    <a:pt x="13" y="97"/>
                  </a:cubicBezTo>
                  <a:cubicBezTo>
                    <a:pt x="14" y="93"/>
                    <a:pt x="22" y="75"/>
                    <a:pt x="23" y="66"/>
                  </a:cubicBezTo>
                  <a:cubicBezTo>
                    <a:pt x="24" y="58"/>
                    <a:pt x="26" y="49"/>
                    <a:pt x="30" y="39"/>
                  </a:cubicBezTo>
                  <a:cubicBezTo>
                    <a:pt x="33" y="29"/>
                    <a:pt x="29" y="22"/>
                    <a:pt x="18" y="22"/>
                  </a:cubicBezTo>
                  <a:cubicBezTo>
                    <a:pt x="18" y="22"/>
                    <a:pt x="13" y="22"/>
                    <a:pt x="11" y="32"/>
                  </a:cubicBezTo>
                  <a:cubicBezTo>
                    <a:pt x="10" y="42"/>
                    <a:pt x="6" y="91"/>
                    <a:pt x="2" y="96"/>
                  </a:cubicBezTo>
                  <a:cubicBezTo>
                    <a:pt x="2" y="96"/>
                    <a:pt x="0" y="100"/>
                    <a:pt x="4" y="101"/>
                  </a:cubicBezTo>
                  <a:cubicBezTo>
                    <a:pt x="4" y="101"/>
                    <a:pt x="5" y="100"/>
                    <a:pt x="3" y="107"/>
                  </a:cubicBezTo>
                  <a:cubicBezTo>
                    <a:pt x="3" y="124"/>
                    <a:pt x="3" y="124"/>
                    <a:pt x="3" y="124"/>
                  </a:cubicBezTo>
                  <a:cubicBezTo>
                    <a:pt x="3" y="124"/>
                    <a:pt x="4" y="125"/>
                    <a:pt x="3" y="132"/>
                  </a:cubicBezTo>
                  <a:cubicBezTo>
                    <a:pt x="1" y="139"/>
                    <a:pt x="5" y="155"/>
                    <a:pt x="5" y="162"/>
                  </a:cubicBezTo>
                  <a:cubicBezTo>
                    <a:pt x="6" y="168"/>
                    <a:pt x="4" y="185"/>
                    <a:pt x="17" y="183"/>
                  </a:cubicBezTo>
                  <a:cubicBezTo>
                    <a:pt x="31" y="181"/>
                    <a:pt x="29" y="119"/>
                    <a:pt x="31" y="103"/>
                  </a:cubicBezTo>
                  <a:cubicBezTo>
                    <a:pt x="33" y="87"/>
                    <a:pt x="36" y="81"/>
                    <a:pt x="38" y="81"/>
                  </a:cubicBezTo>
                  <a:cubicBezTo>
                    <a:pt x="40" y="81"/>
                    <a:pt x="39" y="85"/>
                    <a:pt x="44" y="84"/>
                  </a:cubicBezTo>
                  <a:cubicBezTo>
                    <a:pt x="48" y="84"/>
                    <a:pt x="53" y="82"/>
                    <a:pt x="54" y="83"/>
                  </a:cubicBezTo>
                  <a:cubicBezTo>
                    <a:pt x="55" y="84"/>
                    <a:pt x="42" y="99"/>
                    <a:pt x="42" y="108"/>
                  </a:cubicBezTo>
                  <a:cubicBezTo>
                    <a:pt x="43" y="115"/>
                    <a:pt x="50" y="115"/>
                    <a:pt x="51" y="118"/>
                  </a:cubicBezTo>
                  <a:cubicBezTo>
                    <a:pt x="52" y="122"/>
                    <a:pt x="49" y="122"/>
                    <a:pt x="49" y="122"/>
                  </a:cubicBezTo>
                  <a:cubicBezTo>
                    <a:pt x="49" y="122"/>
                    <a:pt x="49" y="126"/>
                    <a:pt x="48" y="128"/>
                  </a:cubicBezTo>
                  <a:cubicBezTo>
                    <a:pt x="47" y="129"/>
                    <a:pt x="47" y="132"/>
                    <a:pt x="45" y="132"/>
                  </a:cubicBezTo>
                  <a:cubicBezTo>
                    <a:pt x="43" y="132"/>
                    <a:pt x="45" y="134"/>
                    <a:pt x="46" y="136"/>
                  </a:cubicBezTo>
                  <a:cubicBezTo>
                    <a:pt x="47" y="136"/>
                    <a:pt x="44" y="140"/>
                    <a:pt x="43" y="141"/>
                  </a:cubicBezTo>
                  <a:cubicBezTo>
                    <a:pt x="42" y="141"/>
                    <a:pt x="39" y="145"/>
                    <a:pt x="41" y="151"/>
                  </a:cubicBezTo>
                  <a:cubicBezTo>
                    <a:pt x="43" y="157"/>
                    <a:pt x="49" y="157"/>
                    <a:pt x="54" y="156"/>
                  </a:cubicBezTo>
                  <a:cubicBezTo>
                    <a:pt x="60" y="156"/>
                    <a:pt x="64" y="144"/>
                    <a:pt x="75" y="140"/>
                  </a:cubicBezTo>
                  <a:cubicBezTo>
                    <a:pt x="75" y="140"/>
                    <a:pt x="75" y="152"/>
                    <a:pt x="81" y="154"/>
                  </a:cubicBezTo>
                  <a:cubicBezTo>
                    <a:pt x="81" y="154"/>
                    <a:pt x="65" y="166"/>
                    <a:pt x="42" y="163"/>
                  </a:cubicBezTo>
                  <a:cubicBezTo>
                    <a:pt x="42" y="163"/>
                    <a:pt x="36" y="164"/>
                    <a:pt x="37" y="171"/>
                  </a:cubicBezTo>
                  <a:cubicBezTo>
                    <a:pt x="38" y="178"/>
                    <a:pt x="42" y="181"/>
                    <a:pt x="48" y="182"/>
                  </a:cubicBezTo>
                  <a:cubicBezTo>
                    <a:pt x="57" y="182"/>
                    <a:pt x="73" y="165"/>
                    <a:pt x="79" y="165"/>
                  </a:cubicBezTo>
                  <a:cubicBezTo>
                    <a:pt x="84" y="165"/>
                    <a:pt x="81" y="168"/>
                    <a:pt x="85" y="168"/>
                  </a:cubicBezTo>
                  <a:cubicBezTo>
                    <a:pt x="89" y="168"/>
                    <a:pt x="102" y="157"/>
                    <a:pt x="100" y="140"/>
                  </a:cubicBezTo>
                  <a:cubicBezTo>
                    <a:pt x="98" y="123"/>
                    <a:pt x="94" y="117"/>
                    <a:pt x="98" y="110"/>
                  </a:cubicBezTo>
                  <a:cubicBezTo>
                    <a:pt x="103" y="103"/>
                    <a:pt x="109" y="96"/>
                    <a:pt x="94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0" y="52"/>
                    <a:pt x="74" y="52"/>
                  </a:cubicBezTo>
                  <a:cubicBezTo>
                    <a:pt x="68" y="52"/>
                    <a:pt x="60" y="52"/>
                    <a:pt x="60" y="52"/>
                  </a:cubicBezTo>
                  <a:cubicBezTo>
                    <a:pt x="60" y="52"/>
                    <a:pt x="60" y="57"/>
                    <a:pt x="60" y="59"/>
                  </a:cubicBezTo>
                  <a:cubicBezTo>
                    <a:pt x="59" y="60"/>
                    <a:pt x="57" y="61"/>
                    <a:pt x="58" y="63"/>
                  </a:cubicBezTo>
                  <a:cubicBezTo>
                    <a:pt x="58" y="65"/>
                    <a:pt x="60" y="66"/>
                    <a:pt x="61" y="67"/>
                  </a:cubicBezTo>
                  <a:cubicBezTo>
                    <a:pt x="63" y="68"/>
                    <a:pt x="60" y="72"/>
                    <a:pt x="55" y="72"/>
                  </a:cubicBezTo>
                  <a:cubicBezTo>
                    <a:pt x="50" y="73"/>
                    <a:pt x="43" y="74"/>
                    <a:pt x="43" y="70"/>
                  </a:cubicBezTo>
                  <a:cubicBezTo>
                    <a:pt x="43" y="70"/>
                    <a:pt x="51" y="56"/>
                    <a:pt x="58" y="45"/>
                  </a:cubicBezTo>
                  <a:cubicBezTo>
                    <a:pt x="66" y="34"/>
                    <a:pt x="83" y="17"/>
                    <a:pt x="110" y="21"/>
                  </a:cubicBezTo>
                  <a:cubicBezTo>
                    <a:pt x="110" y="21"/>
                    <a:pt x="110" y="31"/>
                    <a:pt x="111" y="37"/>
                  </a:cubicBezTo>
                  <a:cubicBezTo>
                    <a:pt x="112" y="43"/>
                    <a:pt x="115" y="48"/>
                    <a:pt x="112" y="58"/>
                  </a:cubicBezTo>
                  <a:cubicBezTo>
                    <a:pt x="112" y="58"/>
                    <a:pt x="106" y="58"/>
                    <a:pt x="103" y="56"/>
                  </a:cubicBezTo>
                  <a:cubicBezTo>
                    <a:pt x="103" y="56"/>
                    <a:pt x="91" y="57"/>
                    <a:pt x="90" y="63"/>
                  </a:cubicBezTo>
                  <a:cubicBezTo>
                    <a:pt x="90" y="69"/>
                    <a:pt x="95" y="73"/>
                    <a:pt x="101" y="73"/>
                  </a:cubicBezTo>
                  <a:cubicBezTo>
                    <a:pt x="108" y="73"/>
                    <a:pt x="110" y="69"/>
                    <a:pt x="112" y="69"/>
                  </a:cubicBezTo>
                  <a:cubicBezTo>
                    <a:pt x="115" y="70"/>
                    <a:pt x="113" y="78"/>
                    <a:pt x="111" y="84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2" y="123"/>
                    <a:pt x="117" y="158"/>
                    <a:pt x="115" y="173"/>
                  </a:cubicBezTo>
                  <a:cubicBezTo>
                    <a:pt x="115" y="173"/>
                    <a:pt x="113" y="175"/>
                    <a:pt x="113" y="178"/>
                  </a:cubicBezTo>
                  <a:cubicBezTo>
                    <a:pt x="113" y="182"/>
                    <a:pt x="115" y="182"/>
                    <a:pt x="116" y="182"/>
                  </a:cubicBezTo>
                  <a:cubicBezTo>
                    <a:pt x="116" y="182"/>
                    <a:pt x="112" y="203"/>
                    <a:pt x="122" y="205"/>
                  </a:cubicBezTo>
                  <a:cubicBezTo>
                    <a:pt x="131" y="207"/>
                    <a:pt x="131" y="198"/>
                    <a:pt x="131" y="190"/>
                  </a:cubicBezTo>
                  <a:cubicBezTo>
                    <a:pt x="131" y="183"/>
                    <a:pt x="128" y="165"/>
                    <a:pt x="128" y="165"/>
                  </a:cubicBezTo>
                  <a:cubicBezTo>
                    <a:pt x="128" y="165"/>
                    <a:pt x="125" y="164"/>
                    <a:pt x="124" y="158"/>
                  </a:cubicBezTo>
                  <a:cubicBezTo>
                    <a:pt x="123" y="153"/>
                    <a:pt x="129" y="151"/>
                    <a:pt x="129" y="146"/>
                  </a:cubicBezTo>
                  <a:cubicBezTo>
                    <a:pt x="128" y="141"/>
                    <a:pt x="122" y="132"/>
                    <a:pt x="122" y="115"/>
                  </a:cubicBezTo>
                  <a:cubicBezTo>
                    <a:pt x="123" y="99"/>
                    <a:pt x="121" y="52"/>
                    <a:pt x="139" y="41"/>
                  </a:cubicBezTo>
                  <a:close/>
                  <a:moveTo>
                    <a:pt x="84" y="143"/>
                  </a:moveTo>
                  <a:cubicBezTo>
                    <a:pt x="84" y="143"/>
                    <a:pt x="81" y="143"/>
                    <a:pt x="82" y="134"/>
                  </a:cubicBezTo>
                  <a:cubicBezTo>
                    <a:pt x="82" y="134"/>
                    <a:pt x="82" y="130"/>
                    <a:pt x="85" y="131"/>
                  </a:cubicBezTo>
                  <a:cubicBezTo>
                    <a:pt x="85" y="131"/>
                    <a:pt x="88" y="134"/>
                    <a:pt x="84" y="143"/>
                  </a:cubicBezTo>
                  <a:close/>
                  <a:moveTo>
                    <a:pt x="86" y="128"/>
                  </a:moveTo>
                  <a:cubicBezTo>
                    <a:pt x="83" y="130"/>
                    <a:pt x="82" y="127"/>
                    <a:pt x="82" y="127"/>
                  </a:cubicBezTo>
                  <a:cubicBezTo>
                    <a:pt x="82" y="127"/>
                    <a:pt x="81" y="123"/>
                    <a:pt x="85" y="122"/>
                  </a:cubicBezTo>
                  <a:cubicBezTo>
                    <a:pt x="89" y="121"/>
                    <a:pt x="89" y="126"/>
                    <a:pt x="86" y="128"/>
                  </a:cubicBezTo>
                  <a:close/>
                  <a:moveTo>
                    <a:pt x="81" y="103"/>
                  </a:moveTo>
                  <a:cubicBezTo>
                    <a:pt x="84" y="102"/>
                    <a:pt x="84" y="106"/>
                    <a:pt x="84" y="106"/>
                  </a:cubicBezTo>
                  <a:cubicBezTo>
                    <a:pt x="84" y="109"/>
                    <a:pt x="80" y="113"/>
                    <a:pt x="80" y="113"/>
                  </a:cubicBezTo>
                  <a:cubicBezTo>
                    <a:pt x="79" y="107"/>
                    <a:pt x="81" y="103"/>
                    <a:pt x="81" y="103"/>
                  </a:cubicBezTo>
                  <a:close/>
                  <a:moveTo>
                    <a:pt x="64" y="89"/>
                  </a:moveTo>
                  <a:cubicBezTo>
                    <a:pt x="64" y="89"/>
                    <a:pt x="68" y="91"/>
                    <a:pt x="66" y="100"/>
                  </a:cubicBezTo>
                  <a:cubicBezTo>
                    <a:pt x="66" y="100"/>
                    <a:pt x="58" y="102"/>
                    <a:pt x="57" y="97"/>
                  </a:cubicBezTo>
                  <a:cubicBezTo>
                    <a:pt x="57" y="92"/>
                    <a:pt x="61" y="95"/>
                    <a:pt x="64" y="89"/>
                  </a:cubicBezTo>
                  <a:close/>
                  <a:moveTo>
                    <a:pt x="13" y="124"/>
                  </a:moveTo>
                  <a:cubicBezTo>
                    <a:pt x="13" y="125"/>
                    <a:pt x="13" y="125"/>
                    <a:pt x="13" y="125"/>
                  </a:cubicBezTo>
                  <a:cubicBezTo>
                    <a:pt x="13" y="124"/>
                    <a:pt x="13" y="124"/>
                    <a:pt x="13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59">
              <a:extLst>
                <a:ext uri="{FF2B5EF4-FFF2-40B4-BE49-F238E27FC236}">
                  <a16:creationId xmlns:a16="http://schemas.microsoft.com/office/drawing/2014/main" xmlns="" id="{384845AD-A2B4-4782-9D70-EB3E387156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66628" y="5856963"/>
              <a:ext cx="243055" cy="249025"/>
            </a:xfrm>
            <a:custGeom>
              <a:avLst/>
              <a:gdLst>
                <a:gd name="T0" fmla="*/ 128 w 174"/>
                <a:gd name="T1" fmla="*/ 153 h 177"/>
                <a:gd name="T2" fmla="*/ 123 w 174"/>
                <a:gd name="T3" fmla="*/ 149 h 177"/>
                <a:gd name="T4" fmla="*/ 107 w 174"/>
                <a:gd name="T5" fmla="*/ 131 h 177"/>
                <a:gd name="T6" fmla="*/ 126 w 174"/>
                <a:gd name="T7" fmla="*/ 90 h 177"/>
                <a:gd name="T8" fmla="*/ 94 w 174"/>
                <a:gd name="T9" fmla="*/ 122 h 177"/>
                <a:gd name="T10" fmla="*/ 63 w 174"/>
                <a:gd name="T11" fmla="*/ 113 h 177"/>
                <a:gd name="T12" fmla="*/ 77 w 174"/>
                <a:gd name="T13" fmla="*/ 77 h 177"/>
                <a:gd name="T14" fmla="*/ 129 w 174"/>
                <a:gd name="T15" fmla="*/ 60 h 177"/>
                <a:gd name="T16" fmla="*/ 143 w 174"/>
                <a:gd name="T17" fmla="*/ 54 h 177"/>
                <a:gd name="T18" fmla="*/ 134 w 174"/>
                <a:gd name="T19" fmla="*/ 37 h 177"/>
                <a:gd name="T20" fmla="*/ 113 w 174"/>
                <a:gd name="T21" fmla="*/ 50 h 177"/>
                <a:gd name="T22" fmla="*/ 100 w 174"/>
                <a:gd name="T23" fmla="*/ 58 h 177"/>
                <a:gd name="T24" fmla="*/ 123 w 174"/>
                <a:gd name="T25" fmla="*/ 6 h 177"/>
                <a:gd name="T26" fmla="*/ 99 w 174"/>
                <a:gd name="T27" fmla="*/ 19 h 177"/>
                <a:gd name="T28" fmla="*/ 90 w 174"/>
                <a:gd name="T29" fmla="*/ 45 h 177"/>
                <a:gd name="T30" fmla="*/ 84 w 174"/>
                <a:gd name="T31" fmla="*/ 65 h 177"/>
                <a:gd name="T32" fmla="*/ 70 w 174"/>
                <a:gd name="T33" fmla="*/ 79 h 177"/>
                <a:gd name="T34" fmla="*/ 68 w 174"/>
                <a:gd name="T35" fmla="*/ 83 h 177"/>
                <a:gd name="T36" fmla="*/ 61 w 174"/>
                <a:gd name="T37" fmla="*/ 78 h 177"/>
                <a:gd name="T38" fmla="*/ 44 w 174"/>
                <a:gd name="T39" fmla="*/ 76 h 177"/>
                <a:gd name="T40" fmla="*/ 52 w 174"/>
                <a:gd name="T41" fmla="*/ 53 h 177"/>
                <a:gd name="T42" fmla="*/ 51 w 174"/>
                <a:gd name="T43" fmla="*/ 27 h 177"/>
                <a:gd name="T44" fmla="*/ 11 w 174"/>
                <a:gd name="T45" fmla="*/ 48 h 177"/>
                <a:gd name="T46" fmla="*/ 28 w 174"/>
                <a:gd name="T47" fmla="*/ 88 h 177"/>
                <a:gd name="T48" fmla="*/ 20 w 174"/>
                <a:gd name="T49" fmla="*/ 145 h 177"/>
                <a:gd name="T50" fmla="*/ 15 w 174"/>
                <a:gd name="T51" fmla="*/ 108 h 177"/>
                <a:gd name="T52" fmla="*/ 20 w 174"/>
                <a:gd name="T53" fmla="*/ 162 h 177"/>
                <a:gd name="T54" fmla="*/ 53 w 174"/>
                <a:gd name="T55" fmla="*/ 130 h 177"/>
                <a:gd name="T56" fmla="*/ 66 w 174"/>
                <a:gd name="T57" fmla="*/ 162 h 177"/>
                <a:gd name="T58" fmla="*/ 116 w 174"/>
                <a:gd name="T59" fmla="*/ 159 h 177"/>
                <a:gd name="T60" fmla="*/ 122 w 174"/>
                <a:gd name="T61" fmla="*/ 164 h 177"/>
                <a:gd name="T62" fmla="*/ 152 w 174"/>
                <a:gd name="T63" fmla="*/ 171 h 177"/>
                <a:gd name="T64" fmla="*/ 172 w 174"/>
                <a:gd name="T65" fmla="*/ 163 h 177"/>
                <a:gd name="T66" fmla="*/ 43 w 174"/>
                <a:gd name="T67" fmla="*/ 119 h 177"/>
                <a:gd name="T68" fmla="*/ 57 w 174"/>
                <a:gd name="T69" fmla="*/ 97 h 177"/>
                <a:gd name="T70" fmla="*/ 78 w 174"/>
                <a:gd name="T71" fmla="*/ 131 h 177"/>
                <a:gd name="T72" fmla="*/ 73 w 174"/>
                <a:gd name="T73" fmla="*/ 149 h 177"/>
                <a:gd name="T74" fmla="*/ 82 w 174"/>
                <a:gd name="T75" fmla="*/ 155 h 177"/>
                <a:gd name="T76" fmla="*/ 90 w 174"/>
                <a:gd name="T77" fmla="*/ 14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4" h="177">
                  <a:moveTo>
                    <a:pt x="159" y="160"/>
                  </a:moveTo>
                  <a:cubicBezTo>
                    <a:pt x="158" y="160"/>
                    <a:pt x="145" y="155"/>
                    <a:pt x="128" y="153"/>
                  </a:cubicBezTo>
                  <a:cubicBezTo>
                    <a:pt x="127" y="150"/>
                    <a:pt x="127" y="150"/>
                    <a:pt x="127" y="150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4" y="144"/>
                    <a:pt x="121" y="142"/>
                  </a:cubicBezTo>
                  <a:cubicBezTo>
                    <a:pt x="118" y="140"/>
                    <a:pt x="109" y="140"/>
                    <a:pt x="107" y="131"/>
                  </a:cubicBezTo>
                  <a:cubicBezTo>
                    <a:pt x="108" y="126"/>
                    <a:pt x="111" y="125"/>
                    <a:pt x="112" y="120"/>
                  </a:cubicBezTo>
                  <a:cubicBezTo>
                    <a:pt x="113" y="115"/>
                    <a:pt x="126" y="103"/>
                    <a:pt x="126" y="90"/>
                  </a:cubicBezTo>
                  <a:cubicBezTo>
                    <a:pt x="127" y="78"/>
                    <a:pt x="113" y="75"/>
                    <a:pt x="107" y="76"/>
                  </a:cubicBezTo>
                  <a:cubicBezTo>
                    <a:pt x="107" y="76"/>
                    <a:pt x="107" y="116"/>
                    <a:pt x="94" y="122"/>
                  </a:cubicBezTo>
                  <a:cubicBezTo>
                    <a:pt x="94" y="122"/>
                    <a:pt x="84" y="111"/>
                    <a:pt x="80" y="109"/>
                  </a:cubicBezTo>
                  <a:cubicBezTo>
                    <a:pt x="77" y="107"/>
                    <a:pt x="68" y="107"/>
                    <a:pt x="63" y="113"/>
                  </a:cubicBezTo>
                  <a:cubicBezTo>
                    <a:pt x="63" y="113"/>
                    <a:pt x="63" y="104"/>
                    <a:pt x="69" y="96"/>
                  </a:cubicBezTo>
                  <a:cubicBezTo>
                    <a:pt x="74" y="87"/>
                    <a:pt x="77" y="78"/>
                    <a:pt x="77" y="77"/>
                  </a:cubicBezTo>
                  <a:cubicBezTo>
                    <a:pt x="77" y="76"/>
                    <a:pt x="84" y="83"/>
                    <a:pt x="89" y="82"/>
                  </a:cubicBezTo>
                  <a:cubicBezTo>
                    <a:pt x="93" y="80"/>
                    <a:pt x="110" y="55"/>
                    <a:pt x="129" y="60"/>
                  </a:cubicBezTo>
                  <a:cubicBezTo>
                    <a:pt x="129" y="60"/>
                    <a:pt x="130" y="57"/>
                    <a:pt x="133" y="55"/>
                  </a:cubicBezTo>
                  <a:cubicBezTo>
                    <a:pt x="137" y="54"/>
                    <a:pt x="142" y="55"/>
                    <a:pt x="143" y="54"/>
                  </a:cubicBezTo>
                  <a:cubicBezTo>
                    <a:pt x="144" y="54"/>
                    <a:pt x="145" y="51"/>
                    <a:pt x="145" y="47"/>
                  </a:cubicBezTo>
                  <a:cubicBezTo>
                    <a:pt x="144" y="44"/>
                    <a:pt x="134" y="37"/>
                    <a:pt x="134" y="37"/>
                  </a:cubicBezTo>
                  <a:cubicBezTo>
                    <a:pt x="134" y="37"/>
                    <a:pt x="130" y="43"/>
                    <a:pt x="120" y="43"/>
                  </a:cubicBezTo>
                  <a:cubicBezTo>
                    <a:pt x="120" y="43"/>
                    <a:pt x="120" y="46"/>
                    <a:pt x="113" y="50"/>
                  </a:cubicBezTo>
                  <a:cubicBezTo>
                    <a:pt x="106" y="53"/>
                    <a:pt x="105" y="57"/>
                    <a:pt x="105" y="58"/>
                  </a:cubicBezTo>
                  <a:cubicBezTo>
                    <a:pt x="100" y="58"/>
                    <a:pt x="100" y="58"/>
                    <a:pt x="100" y="58"/>
                  </a:cubicBezTo>
                  <a:cubicBezTo>
                    <a:pt x="100" y="58"/>
                    <a:pt x="99" y="50"/>
                    <a:pt x="107" y="41"/>
                  </a:cubicBezTo>
                  <a:cubicBezTo>
                    <a:pt x="114" y="32"/>
                    <a:pt x="127" y="18"/>
                    <a:pt x="123" y="6"/>
                  </a:cubicBezTo>
                  <a:cubicBezTo>
                    <a:pt x="121" y="0"/>
                    <a:pt x="106" y="2"/>
                    <a:pt x="104" y="9"/>
                  </a:cubicBezTo>
                  <a:cubicBezTo>
                    <a:pt x="102" y="13"/>
                    <a:pt x="101" y="18"/>
                    <a:pt x="99" y="19"/>
                  </a:cubicBezTo>
                  <a:cubicBezTo>
                    <a:pt x="99" y="19"/>
                    <a:pt x="102" y="24"/>
                    <a:pt x="101" y="26"/>
                  </a:cubicBezTo>
                  <a:cubicBezTo>
                    <a:pt x="100" y="29"/>
                    <a:pt x="91" y="38"/>
                    <a:pt x="90" y="45"/>
                  </a:cubicBezTo>
                  <a:cubicBezTo>
                    <a:pt x="89" y="52"/>
                    <a:pt x="90" y="59"/>
                    <a:pt x="80" y="61"/>
                  </a:cubicBezTo>
                  <a:cubicBezTo>
                    <a:pt x="80" y="61"/>
                    <a:pt x="85" y="63"/>
                    <a:pt x="84" y="65"/>
                  </a:cubicBezTo>
                  <a:cubicBezTo>
                    <a:pt x="84" y="67"/>
                    <a:pt x="83" y="71"/>
                    <a:pt x="77" y="70"/>
                  </a:cubicBezTo>
                  <a:cubicBezTo>
                    <a:pt x="77" y="70"/>
                    <a:pt x="73" y="76"/>
                    <a:pt x="70" y="79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66" y="85"/>
                    <a:pt x="63" y="85"/>
                    <a:pt x="61" y="78"/>
                  </a:cubicBezTo>
                  <a:cubicBezTo>
                    <a:pt x="59" y="72"/>
                    <a:pt x="51" y="77"/>
                    <a:pt x="50" y="78"/>
                  </a:cubicBezTo>
                  <a:cubicBezTo>
                    <a:pt x="49" y="80"/>
                    <a:pt x="42" y="81"/>
                    <a:pt x="44" y="76"/>
                  </a:cubicBezTo>
                  <a:cubicBezTo>
                    <a:pt x="45" y="72"/>
                    <a:pt x="44" y="65"/>
                    <a:pt x="48" y="63"/>
                  </a:cubicBezTo>
                  <a:cubicBezTo>
                    <a:pt x="48" y="63"/>
                    <a:pt x="47" y="57"/>
                    <a:pt x="52" y="53"/>
                  </a:cubicBezTo>
                  <a:cubicBezTo>
                    <a:pt x="57" y="49"/>
                    <a:pt x="67" y="42"/>
                    <a:pt x="66" y="35"/>
                  </a:cubicBezTo>
                  <a:cubicBezTo>
                    <a:pt x="64" y="28"/>
                    <a:pt x="54" y="26"/>
                    <a:pt x="51" y="27"/>
                  </a:cubicBezTo>
                  <a:cubicBezTo>
                    <a:pt x="51" y="27"/>
                    <a:pt x="49" y="37"/>
                    <a:pt x="35" y="39"/>
                  </a:cubicBezTo>
                  <a:cubicBezTo>
                    <a:pt x="22" y="40"/>
                    <a:pt x="13" y="36"/>
                    <a:pt x="11" y="48"/>
                  </a:cubicBezTo>
                  <a:cubicBezTo>
                    <a:pt x="11" y="48"/>
                    <a:pt x="6" y="68"/>
                    <a:pt x="31" y="68"/>
                  </a:cubicBezTo>
                  <a:cubicBezTo>
                    <a:pt x="31" y="68"/>
                    <a:pt x="33" y="73"/>
                    <a:pt x="28" y="88"/>
                  </a:cubicBezTo>
                  <a:cubicBezTo>
                    <a:pt x="24" y="103"/>
                    <a:pt x="21" y="119"/>
                    <a:pt x="29" y="132"/>
                  </a:cubicBezTo>
                  <a:cubicBezTo>
                    <a:pt x="34" y="140"/>
                    <a:pt x="20" y="145"/>
                    <a:pt x="20" y="145"/>
                  </a:cubicBezTo>
                  <a:cubicBezTo>
                    <a:pt x="20" y="145"/>
                    <a:pt x="17" y="140"/>
                    <a:pt x="18" y="133"/>
                  </a:cubicBezTo>
                  <a:cubicBezTo>
                    <a:pt x="20" y="125"/>
                    <a:pt x="22" y="109"/>
                    <a:pt x="15" y="108"/>
                  </a:cubicBezTo>
                  <a:cubicBezTo>
                    <a:pt x="7" y="108"/>
                    <a:pt x="0" y="126"/>
                    <a:pt x="1" y="135"/>
                  </a:cubicBezTo>
                  <a:cubicBezTo>
                    <a:pt x="1" y="144"/>
                    <a:pt x="4" y="161"/>
                    <a:pt x="20" y="162"/>
                  </a:cubicBezTo>
                  <a:cubicBezTo>
                    <a:pt x="32" y="162"/>
                    <a:pt x="39" y="152"/>
                    <a:pt x="39" y="152"/>
                  </a:cubicBezTo>
                  <a:cubicBezTo>
                    <a:pt x="39" y="152"/>
                    <a:pt x="46" y="133"/>
                    <a:pt x="53" y="130"/>
                  </a:cubicBezTo>
                  <a:cubicBezTo>
                    <a:pt x="53" y="130"/>
                    <a:pt x="54" y="119"/>
                    <a:pt x="59" y="117"/>
                  </a:cubicBezTo>
                  <a:cubicBezTo>
                    <a:pt x="59" y="117"/>
                    <a:pt x="55" y="160"/>
                    <a:pt x="66" y="162"/>
                  </a:cubicBezTo>
                  <a:cubicBezTo>
                    <a:pt x="76" y="165"/>
                    <a:pt x="92" y="150"/>
                    <a:pt x="98" y="144"/>
                  </a:cubicBezTo>
                  <a:cubicBezTo>
                    <a:pt x="98" y="144"/>
                    <a:pt x="107" y="160"/>
                    <a:pt x="116" y="159"/>
                  </a:cubicBezTo>
                  <a:cubicBezTo>
                    <a:pt x="116" y="159"/>
                    <a:pt x="117" y="162"/>
                    <a:pt x="119" y="163"/>
                  </a:cubicBezTo>
                  <a:cubicBezTo>
                    <a:pt x="121" y="165"/>
                    <a:pt x="122" y="164"/>
                    <a:pt x="122" y="164"/>
                  </a:cubicBezTo>
                  <a:cubicBezTo>
                    <a:pt x="122" y="164"/>
                    <a:pt x="124" y="176"/>
                    <a:pt x="133" y="176"/>
                  </a:cubicBezTo>
                  <a:cubicBezTo>
                    <a:pt x="142" y="177"/>
                    <a:pt x="142" y="171"/>
                    <a:pt x="152" y="171"/>
                  </a:cubicBezTo>
                  <a:cubicBezTo>
                    <a:pt x="152" y="171"/>
                    <a:pt x="155" y="170"/>
                    <a:pt x="156" y="169"/>
                  </a:cubicBezTo>
                  <a:cubicBezTo>
                    <a:pt x="157" y="168"/>
                    <a:pt x="170" y="170"/>
                    <a:pt x="172" y="163"/>
                  </a:cubicBezTo>
                  <a:cubicBezTo>
                    <a:pt x="174" y="158"/>
                    <a:pt x="162" y="161"/>
                    <a:pt x="159" y="160"/>
                  </a:cubicBezTo>
                  <a:close/>
                  <a:moveTo>
                    <a:pt x="43" y="119"/>
                  </a:moveTo>
                  <a:cubicBezTo>
                    <a:pt x="43" y="119"/>
                    <a:pt x="41" y="97"/>
                    <a:pt x="4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3" y="112"/>
                    <a:pt x="43" y="119"/>
                  </a:cubicBezTo>
                  <a:close/>
                  <a:moveTo>
                    <a:pt x="78" y="131"/>
                  </a:moveTo>
                  <a:cubicBezTo>
                    <a:pt x="78" y="131"/>
                    <a:pt x="88" y="131"/>
                    <a:pt x="87" y="137"/>
                  </a:cubicBezTo>
                  <a:cubicBezTo>
                    <a:pt x="86" y="143"/>
                    <a:pt x="73" y="149"/>
                    <a:pt x="73" y="149"/>
                  </a:cubicBezTo>
                  <a:cubicBezTo>
                    <a:pt x="73" y="149"/>
                    <a:pt x="70" y="137"/>
                    <a:pt x="78" y="131"/>
                  </a:cubicBezTo>
                  <a:close/>
                  <a:moveTo>
                    <a:pt x="82" y="155"/>
                  </a:moveTo>
                  <a:cubicBezTo>
                    <a:pt x="82" y="155"/>
                    <a:pt x="80" y="150"/>
                    <a:pt x="87" y="146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87" y="153"/>
                    <a:pt x="82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60">
              <a:extLst>
                <a:ext uri="{FF2B5EF4-FFF2-40B4-BE49-F238E27FC236}">
                  <a16:creationId xmlns:a16="http://schemas.microsoft.com/office/drawing/2014/main" xmlns="" id="{B5BD313D-2AB0-422A-A773-8A079497C93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6823" y="5875725"/>
              <a:ext cx="48611" cy="52022"/>
            </a:xfrm>
            <a:custGeom>
              <a:avLst/>
              <a:gdLst>
                <a:gd name="T0" fmla="*/ 1 w 35"/>
                <a:gd name="T1" fmla="*/ 12 h 37"/>
                <a:gd name="T2" fmla="*/ 11 w 35"/>
                <a:gd name="T3" fmla="*/ 0 h 37"/>
                <a:gd name="T4" fmla="*/ 25 w 35"/>
                <a:gd name="T5" fmla="*/ 9 h 37"/>
                <a:gd name="T6" fmla="*/ 33 w 35"/>
                <a:gd name="T7" fmla="*/ 24 h 37"/>
                <a:gd name="T8" fmla="*/ 21 w 35"/>
                <a:gd name="T9" fmla="*/ 36 h 37"/>
                <a:gd name="T10" fmla="*/ 6 w 35"/>
                <a:gd name="T11" fmla="*/ 33 h 37"/>
                <a:gd name="T12" fmla="*/ 6 w 35"/>
                <a:gd name="T13" fmla="*/ 28 h 37"/>
                <a:gd name="T14" fmla="*/ 0 w 35"/>
                <a:gd name="T15" fmla="*/ 20 h 37"/>
                <a:gd name="T16" fmla="*/ 4 w 35"/>
                <a:gd name="T17" fmla="*/ 16 h 37"/>
                <a:gd name="T18" fmla="*/ 1 w 35"/>
                <a:gd name="T1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7">
                  <a:moveTo>
                    <a:pt x="1" y="12"/>
                  </a:moveTo>
                  <a:cubicBezTo>
                    <a:pt x="1" y="12"/>
                    <a:pt x="1" y="0"/>
                    <a:pt x="11" y="0"/>
                  </a:cubicBezTo>
                  <a:cubicBezTo>
                    <a:pt x="20" y="0"/>
                    <a:pt x="22" y="6"/>
                    <a:pt x="25" y="9"/>
                  </a:cubicBezTo>
                  <a:cubicBezTo>
                    <a:pt x="29" y="12"/>
                    <a:pt x="35" y="18"/>
                    <a:pt x="33" y="24"/>
                  </a:cubicBezTo>
                  <a:cubicBezTo>
                    <a:pt x="31" y="30"/>
                    <a:pt x="25" y="35"/>
                    <a:pt x="21" y="36"/>
                  </a:cubicBezTo>
                  <a:cubicBezTo>
                    <a:pt x="18" y="37"/>
                    <a:pt x="6" y="33"/>
                    <a:pt x="6" y="33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0" y="23"/>
                    <a:pt x="0" y="20"/>
                  </a:cubicBezTo>
                  <a:cubicBezTo>
                    <a:pt x="1" y="17"/>
                    <a:pt x="3" y="17"/>
                    <a:pt x="4" y="16"/>
                  </a:cubicBezTo>
                  <a:cubicBezTo>
                    <a:pt x="4" y="14"/>
                    <a:pt x="2" y="13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61">
              <a:extLst>
                <a:ext uri="{FF2B5EF4-FFF2-40B4-BE49-F238E27FC236}">
                  <a16:creationId xmlns:a16="http://schemas.microsoft.com/office/drawing/2014/main" xmlns="" id="{886C6C0D-238A-41C2-B1FE-D0D6AD90A61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3411" y="5948216"/>
              <a:ext cx="41788" cy="51170"/>
            </a:xfrm>
            <a:custGeom>
              <a:avLst/>
              <a:gdLst>
                <a:gd name="T0" fmla="*/ 1 w 30"/>
                <a:gd name="T1" fmla="*/ 10 h 36"/>
                <a:gd name="T2" fmla="*/ 9 w 30"/>
                <a:gd name="T3" fmla="*/ 0 h 36"/>
                <a:gd name="T4" fmla="*/ 29 w 30"/>
                <a:gd name="T5" fmla="*/ 18 h 36"/>
                <a:gd name="T6" fmla="*/ 11 w 30"/>
                <a:gd name="T7" fmla="*/ 36 h 36"/>
                <a:gd name="T8" fmla="*/ 9 w 30"/>
                <a:gd name="T9" fmla="*/ 31 h 36"/>
                <a:gd name="T10" fmla="*/ 6 w 30"/>
                <a:gd name="T11" fmla="*/ 30 h 36"/>
                <a:gd name="T12" fmla="*/ 1 w 30"/>
                <a:gd name="T13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1" y="10"/>
                  </a:moveTo>
                  <a:cubicBezTo>
                    <a:pt x="1" y="10"/>
                    <a:pt x="0" y="0"/>
                    <a:pt x="9" y="0"/>
                  </a:cubicBezTo>
                  <a:cubicBezTo>
                    <a:pt x="19" y="0"/>
                    <a:pt x="30" y="14"/>
                    <a:pt x="29" y="18"/>
                  </a:cubicBezTo>
                  <a:cubicBezTo>
                    <a:pt x="29" y="23"/>
                    <a:pt x="22" y="32"/>
                    <a:pt x="11" y="3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7" y="24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62">
              <a:extLst>
                <a:ext uri="{FF2B5EF4-FFF2-40B4-BE49-F238E27FC236}">
                  <a16:creationId xmlns:a16="http://schemas.microsoft.com/office/drawing/2014/main" xmlns="" id="{371DC91B-3600-4B37-90EA-D7AC15E2AC7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472" y="5839907"/>
              <a:ext cx="197856" cy="264376"/>
            </a:xfrm>
            <a:custGeom>
              <a:avLst/>
              <a:gdLst>
                <a:gd name="T0" fmla="*/ 49 w 142"/>
                <a:gd name="T1" fmla="*/ 82 h 188"/>
                <a:gd name="T2" fmla="*/ 33 w 142"/>
                <a:gd name="T3" fmla="*/ 112 h 188"/>
                <a:gd name="T4" fmla="*/ 25 w 142"/>
                <a:gd name="T5" fmla="*/ 129 h 188"/>
                <a:gd name="T6" fmla="*/ 11 w 142"/>
                <a:gd name="T7" fmla="*/ 152 h 188"/>
                <a:gd name="T8" fmla="*/ 6 w 142"/>
                <a:gd name="T9" fmla="*/ 152 h 188"/>
                <a:gd name="T10" fmla="*/ 0 w 142"/>
                <a:gd name="T11" fmla="*/ 170 h 188"/>
                <a:gd name="T12" fmla="*/ 19 w 142"/>
                <a:gd name="T13" fmla="*/ 188 h 188"/>
                <a:gd name="T14" fmla="*/ 32 w 142"/>
                <a:gd name="T15" fmla="*/ 172 h 188"/>
                <a:gd name="T16" fmla="*/ 52 w 142"/>
                <a:gd name="T17" fmla="*/ 100 h 188"/>
                <a:gd name="T18" fmla="*/ 64 w 142"/>
                <a:gd name="T19" fmla="*/ 92 h 188"/>
                <a:gd name="T20" fmla="*/ 81 w 142"/>
                <a:gd name="T21" fmla="*/ 82 h 188"/>
                <a:gd name="T22" fmla="*/ 91 w 142"/>
                <a:gd name="T23" fmla="*/ 96 h 188"/>
                <a:gd name="T24" fmla="*/ 100 w 142"/>
                <a:gd name="T25" fmla="*/ 91 h 188"/>
                <a:gd name="T26" fmla="*/ 99 w 142"/>
                <a:gd name="T27" fmla="*/ 98 h 188"/>
                <a:gd name="T28" fmla="*/ 89 w 142"/>
                <a:gd name="T29" fmla="*/ 114 h 188"/>
                <a:gd name="T30" fmla="*/ 86 w 142"/>
                <a:gd name="T31" fmla="*/ 128 h 188"/>
                <a:gd name="T32" fmla="*/ 88 w 142"/>
                <a:gd name="T33" fmla="*/ 154 h 188"/>
                <a:gd name="T34" fmla="*/ 104 w 142"/>
                <a:gd name="T35" fmla="*/ 141 h 188"/>
                <a:gd name="T36" fmla="*/ 124 w 142"/>
                <a:gd name="T37" fmla="*/ 146 h 188"/>
                <a:gd name="T38" fmla="*/ 115 w 142"/>
                <a:gd name="T39" fmla="*/ 115 h 188"/>
                <a:gd name="T40" fmla="*/ 107 w 142"/>
                <a:gd name="T41" fmla="*/ 129 h 188"/>
                <a:gd name="T42" fmla="*/ 97 w 142"/>
                <a:gd name="T43" fmla="*/ 129 h 188"/>
                <a:gd name="T44" fmla="*/ 100 w 142"/>
                <a:gd name="T45" fmla="*/ 116 h 188"/>
                <a:gd name="T46" fmla="*/ 123 w 142"/>
                <a:gd name="T47" fmla="*/ 80 h 188"/>
                <a:gd name="T48" fmla="*/ 108 w 142"/>
                <a:gd name="T49" fmla="*/ 76 h 188"/>
                <a:gd name="T50" fmla="*/ 102 w 142"/>
                <a:gd name="T51" fmla="*/ 65 h 188"/>
                <a:gd name="T52" fmla="*/ 121 w 142"/>
                <a:gd name="T53" fmla="*/ 62 h 188"/>
                <a:gd name="T54" fmla="*/ 134 w 142"/>
                <a:gd name="T55" fmla="*/ 51 h 188"/>
                <a:gd name="T56" fmla="*/ 107 w 142"/>
                <a:gd name="T57" fmla="*/ 41 h 188"/>
                <a:gd name="T58" fmla="*/ 117 w 142"/>
                <a:gd name="T59" fmla="*/ 23 h 188"/>
                <a:gd name="T60" fmla="*/ 104 w 142"/>
                <a:gd name="T61" fmla="*/ 1 h 188"/>
                <a:gd name="T62" fmla="*/ 93 w 142"/>
                <a:gd name="T63" fmla="*/ 12 h 188"/>
                <a:gd name="T64" fmla="*/ 95 w 142"/>
                <a:gd name="T65" fmla="*/ 30 h 188"/>
                <a:gd name="T66" fmla="*/ 74 w 142"/>
                <a:gd name="T67" fmla="*/ 66 h 188"/>
                <a:gd name="T68" fmla="*/ 64 w 142"/>
                <a:gd name="T69" fmla="*/ 69 h 188"/>
                <a:gd name="T70" fmla="*/ 49 w 142"/>
                <a:gd name="T71" fmla="*/ 8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2" h="188">
                  <a:moveTo>
                    <a:pt x="49" y="82"/>
                  </a:moveTo>
                  <a:cubicBezTo>
                    <a:pt x="49" y="82"/>
                    <a:pt x="52" y="93"/>
                    <a:pt x="33" y="112"/>
                  </a:cubicBezTo>
                  <a:cubicBezTo>
                    <a:pt x="33" y="112"/>
                    <a:pt x="34" y="122"/>
                    <a:pt x="25" y="129"/>
                  </a:cubicBezTo>
                  <a:cubicBezTo>
                    <a:pt x="25" y="129"/>
                    <a:pt x="28" y="138"/>
                    <a:pt x="11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0" y="156"/>
                    <a:pt x="0" y="170"/>
                  </a:cubicBezTo>
                  <a:cubicBezTo>
                    <a:pt x="1" y="183"/>
                    <a:pt x="9" y="187"/>
                    <a:pt x="19" y="188"/>
                  </a:cubicBezTo>
                  <a:cubicBezTo>
                    <a:pt x="29" y="188"/>
                    <a:pt x="32" y="184"/>
                    <a:pt x="32" y="172"/>
                  </a:cubicBezTo>
                  <a:cubicBezTo>
                    <a:pt x="32" y="154"/>
                    <a:pt x="47" y="141"/>
                    <a:pt x="52" y="100"/>
                  </a:cubicBezTo>
                  <a:cubicBezTo>
                    <a:pt x="52" y="100"/>
                    <a:pt x="53" y="95"/>
                    <a:pt x="64" y="92"/>
                  </a:cubicBezTo>
                  <a:cubicBezTo>
                    <a:pt x="76" y="90"/>
                    <a:pt x="81" y="82"/>
                    <a:pt x="81" y="82"/>
                  </a:cubicBezTo>
                  <a:cubicBezTo>
                    <a:pt x="81" y="82"/>
                    <a:pt x="83" y="96"/>
                    <a:pt x="91" y="96"/>
                  </a:cubicBezTo>
                  <a:cubicBezTo>
                    <a:pt x="98" y="95"/>
                    <a:pt x="97" y="90"/>
                    <a:pt x="100" y="91"/>
                  </a:cubicBezTo>
                  <a:cubicBezTo>
                    <a:pt x="103" y="91"/>
                    <a:pt x="103" y="94"/>
                    <a:pt x="99" y="98"/>
                  </a:cubicBezTo>
                  <a:cubicBezTo>
                    <a:pt x="95" y="102"/>
                    <a:pt x="95" y="111"/>
                    <a:pt x="89" y="114"/>
                  </a:cubicBezTo>
                  <a:cubicBezTo>
                    <a:pt x="89" y="114"/>
                    <a:pt x="90" y="122"/>
                    <a:pt x="86" y="128"/>
                  </a:cubicBezTo>
                  <a:cubicBezTo>
                    <a:pt x="82" y="133"/>
                    <a:pt x="75" y="149"/>
                    <a:pt x="88" y="154"/>
                  </a:cubicBezTo>
                  <a:cubicBezTo>
                    <a:pt x="95" y="156"/>
                    <a:pt x="96" y="143"/>
                    <a:pt x="104" y="141"/>
                  </a:cubicBezTo>
                  <a:cubicBezTo>
                    <a:pt x="112" y="139"/>
                    <a:pt x="106" y="147"/>
                    <a:pt x="124" y="146"/>
                  </a:cubicBezTo>
                  <a:cubicBezTo>
                    <a:pt x="142" y="145"/>
                    <a:pt x="139" y="122"/>
                    <a:pt x="115" y="115"/>
                  </a:cubicBezTo>
                  <a:cubicBezTo>
                    <a:pt x="115" y="115"/>
                    <a:pt x="110" y="115"/>
                    <a:pt x="107" y="129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7" y="129"/>
                    <a:pt x="97" y="121"/>
                    <a:pt x="100" y="116"/>
                  </a:cubicBezTo>
                  <a:cubicBezTo>
                    <a:pt x="105" y="107"/>
                    <a:pt x="123" y="90"/>
                    <a:pt x="123" y="80"/>
                  </a:cubicBezTo>
                  <a:cubicBezTo>
                    <a:pt x="123" y="75"/>
                    <a:pt x="108" y="76"/>
                    <a:pt x="108" y="76"/>
                  </a:cubicBezTo>
                  <a:cubicBezTo>
                    <a:pt x="108" y="76"/>
                    <a:pt x="100" y="73"/>
                    <a:pt x="102" y="65"/>
                  </a:cubicBezTo>
                  <a:cubicBezTo>
                    <a:pt x="103" y="60"/>
                    <a:pt x="116" y="57"/>
                    <a:pt x="121" y="62"/>
                  </a:cubicBezTo>
                  <a:cubicBezTo>
                    <a:pt x="121" y="62"/>
                    <a:pt x="132" y="63"/>
                    <a:pt x="134" y="51"/>
                  </a:cubicBezTo>
                  <a:cubicBezTo>
                    <a:pt x="135" y="41"/>
                    <a:pt x="113" y="39"/>
                    <a:pt x="107" y="41"/>
                  </a:cubicBezTo>
                  <a:cubicBezTo>
                    <a:pt x="103" y="41"/>
                    <a:pt x="115" y="25"/>
                    <a:pt x="117" y="23"/>
                  </a:cubicBezTo>
                  <a:cubicBezTo>
                    <a:pt x="119" y="21"/>
                    <a:pt x="122" y="1"/>
                    <a:pt x="104" y="1"/>
                  </a:cubicBezTo>
                  <a:cubicBezTo>
                    <a:pt x="104" y="1"/>
                    <a:pt x="92" y="0"/>
                    <a:pt x="93" y="12"/>
                  </a:cubicBezTo>
                  <a:cubicBezTo>
                    <a:pt x="93" y="12"/>
                    <a:pt x="95" y="19"/>
                    <a:pt x="95" y="30"/>
                  </a:cubicBezTo>
                  <a:cubicBezTo>
                    <a:pt x="95" y="40"/>
                    <a:pt x="86" y="59"/>
                    <a:pt x="74" y="66"/>
                  </a:cubicBezTo>
                  <a:cubicBezTo>
                    <a:pt x="74" y="66"/>
                    <a:pt x="69" y="63"/>
                    <a:pt x="64" y="69"/>
                  </a:cubicBezTo>
                  <a:cubicBezTo>
                    <a:pt x="58" y="75"/>
                    <a:pt x="52" y="84"/>
                    <a:pt x="49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63">
              <a:extLst>
                <a:ext uri="{FF2B5EF4-FFF2-40B4-BE49-F238E27FC236}">
                  <a16:creationId xmlns:a16="http://schemas.microsoft.com/office/drawing/2014/main" xmlns="" id="{4E1EE1C2-8087-41E3-80C4-73E80504CF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4293" y="5856963"/>
              <a:ext cx="174829" cy="247320"/>
            </a:xfrm>
            <a:custGeom>
              <a:avLst/>
              <a:gdLst>
                <a:gd name="T0" fmla="*/ 63 w 125"/>
                <a:gd name="T1" fmla="*/ 1 h 176"/>
                <a:gd name="T2" fmla="*/ 52 w 125"/>
                <a:gd name="T3" fmla="*/ 14 h 176"/>
                <a:gd name="T4" fmla="*/ 54 w 125"/>
                <a:gd name="T5" fmla="*/ 49 h 176"/>
                <a:gd name="T6" fmla="*/ 7 w 125"/>
                <a:gd name="T7" fmla="*/ 73 h 176"/>
                <a:gd name="T8" fmla="*/ 0 w 125"/>
                <a:gd name="T9" fmla="*/ 86 h 176"/>
                <a:gd name="T10" fmla="*/ 17 w 125"/>
                <a:gd name="T11" fmla="*/ 106 h 176"/>
                <a:gd name="T12" fmla="*/ 34 w 125"/>
                <a:gd name="T13" fmla="*/ 101 h 176"/>
                <a:gd name="T14" fmla="*/ 48 w 125"/>
                <a:gd name="T15" fmla="*/ 76 h 176"/>
                <a:gd name="T16" fmla="*/ 33 w 125"/>
                <a:gd name="T17" fmla="*/ 128 h 176"/>
                <a:gd name="T18" fmla="*/ 21 w 125"/>
                <a:gd name="T19" fmla="*/ 132 h 176"/>
                <a:gd name="T20" fmla="*/ 24 w 125"/>
                <a:gd name="T21" fmla="*/ 168 h 176"/>
                <a:gd name="T22" fmla="*/ 55 w 125"/>
                <a:gd name="T23" fmla="*/ 128 h 176"/>
                <a:gd name="T24" fmla="*/ 65 w 125"/>
                <a:gd name="T25" fmla="*/ 133 h 176"/>
                <a:gd name="T26" fmla="*/ 76 w 125"/>
                <a:gd name="T27" fmla="*/ 139 h 176"/>
                <a:gd name="T28" fmla="*/ 84 w 125"/>
                <a:gd name="T29" fmla="*/ 139 h 176"/>
                <a:gd name="T30" fmla="*/ 95 w 125"/>
                <a:gd name="T31" fmla="*/ 149 h 176"/>
                <a:gd name="T32" fmla="*/ 111 w 125"/>
                <a:gd name="T33" fmla="*/ 160 h 176"/>
                <a:gd name="T34" fmla="*/ 124 w 125"/>
                <a:gd name="T35" fmla="*/ 144 h 176"/>
                <a:gd name="T36" fmla="*/ 105 w 125"/>
                <a:gd name="T37" fmla="*/ 129 h 176"/>
                <a:gd name="T38" fmla="*/ 76 w 125"/>
                <a:gd name="T39" fmla="*/ 112 h 176"/>
                <a:gd name="T40" fmla="*/ 65 w 125"/>
                <a:gd name="T41" fmla="*/ 107 h 176"/>
                <a:gd name="T42" fmla="*/ 58 w 125"/>
                <a:gd name="T43" fmla="*/ 106 h 176"/>
                <a:gd name="T44" fmla="*/ 63 w 125"/>
                <a:gd name="T45" fmla="*/ 68 h 176"/>
                <a:gd name="T46" fmla="*/ 80 w 125"/>
                <a:gd name="T47" fmla="*/ 64 h 176"/>
                <a:gd name="T48" fmla="*/ 102 w 125"/>
                <a:gd name="T49" fmla="*/ 47 h 176"/>
                <a:gd name="T50" fmla="*/ 89 w 125"/>
                <a:gd name="T51" fmla="*/ 39 h 176"/>
                <a:gd name="T52" fmla="*/ 74 w 125"/>
                <a:gd name="T53" fmla="*/ 37 h 176"/>
                <a:gd name="T54" fmla="*/ 65 w 125"/>
                <a:gd name="T55" fmla="*/ 46 h 176"/>
                <a:gd name="T56" fmla="*/ 75 w 125"/>
                <a:gd name="T57" fmla="*/ 24 h 176"/>
                <a:gd name="T58" fmla="*/ 63 w 125"/>
                <a:gd name="T59" fmla="*/ 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5" h="176">
                  <a:moveTo>
                    <a:pt x="63" y="1"/>
                  </a:moveTo>
                  <a:cubicBezTo>
                    <a:pt x="63" y="1"/>
                    <a:pt x="52" y="1"/>
                    <a:pt x="52" y="14"/>
                  </a:cubicBezTo>
                  <a:cubicBezTo>
                    <a:pt x="52" y="27"/>
                    <a:pt x="58" y="36"/>
                    <a:pt x="54" y="49"/>
                  </a:cubicBezTo>
                  <a:cubicBezTo>
                    <a:pt x="49" y="63"/>
                    <a:pt x="22" y="74"/>
                    <a:pt x="7" y="73"/>
                  </a:cubicBezTo>
                  <a:cubicBezTo>
                    <a:pt x="7" y="73"/>
                    <a:pt x="0" y="76"/>
                    <a:pt x="0" y="86"/>
                  </a:cubicBezTo>
                  <a:cubicBezTo>
                    <a:pt x="0" y="95"/>
                    <a:pt x="9" y="105"/>
                    <a:pt x="17" y="106"/>
                  </a:cubicBezTo>
                  <a:cubicBezTo>
                    <a:pt x="25" y="106"/>
                    <a:pt x="29" y="101"/>
                    <a:pt x="34" y="101"/>
                  </a:cubicBezTo>
                  <a:cubicBezTo>
                    <a:pt x="34" y="101"/>
                    <a:pt x="42" y="78"/>
                    <a:pt x="48" y="76"/>
                  </a:cubicBezTo>
                  <a:cubicBezTo>
                    <a:pt x="48" y="76"/>
                    <a:pt x="41" y="118"/>
                    <a:pt x="33" y="128"/>
                  </a:cubicBezTo>
                  <a:cubicBezTo>
                    <a:pt x="33" y="128"/>
                    <a:pt x="24" y="123"/>
                    <a:pt x="21" y="132"/>
                  </a:cubicBezTo>
                  <a:cubicBezTo>
                    <a:pt x="18" y="141"/>
                    <a:pt x="8" y="160"/>
                    <a:pt x="24" y="168"/>
                  </a:cubicBezTo>
                  <a:cubicBezTo>
                    <a:pt x="40" y="176"/>
                    <a:pt x="51" y="133"/>
                    <a:pt x="55" y="128"/>
                  </a:cubicBezTo>
                  <a:cubicBezTo>
                    <a:pt x="55" y="128"/>
                    <a:pt x="60" y="132"/>
                    <a:pt x="65" y="133"/>
                  </a:cubicBezTo>
                  <a:cubicBezTo>
                    <a:pt x="70" y="133"/>
                    <a:pt x="76" y="138"/>
                    <a:pt x="76" y="139"/>
                  </a:cubicBezTo>
                  <a:cubicBezTo>
                    <a:pt x="76" y="140"/>
                    <a:pt x="84" y="139"/>
                    <a:pt x="84" y="139"/>
                  </a:cubicBezTo>
                  <a:cubicBezTo>
                    <a:pt x="84" y="139"/>
                    <a:pt x="90" y="142"/>
                    <a:pt x="95" y="149"/>
                  </a:cubicBezTo>
                  <a:cubicBezTo>
                    <a:pt x="100" y="156"/>
                    <a:pt x="104" y="160"/>
                    <a:pt x="111" y="160"/>
                  </a:cubicBezTo>
                  <a:cubicBezTo>
                    <a:pt x="118" y="160"/>
                    <a:pt x="125" y="155"/>
                    <a:pt x="124" y="144"/>
                  </a:cubicBezTo>
                  <a:cubicBezTo>
                    <a:pt x="124" y="134"/>
                    <a:pt x="116" y="129"/>
                    <a:pt x="105" y="129"/>
                  </a:cubicBezTo>
                  <a:cubicBezTo>
                    <a:pt x="105" y="129"/>
                    <a:pt x="84" y="121"/>
                    <a:pt x="76" y="112"/>
                  </a:cubicBezTo>
                  <a:cubicBezTo>
                    <a:pt x="76" y="112"/>
                    <a:pt x="69" y="110"/>
                    <a:pt x="65" y="107"/>
                  </a:cubicBezTo>
                  <a:cubicBezTo>
                    <a:pt x="62" y="105"/>
                    <a:pt x="58" y="106"/>
                    <a:pt x="58" y="106"/>
                  </a:cubicBezTo>
                  <a:cubicBezTo>
                    <a:pt x="58" y="106"/>
                    <a:pt x="61" y="71"/>
                    <a:pt x="63" y="68"/>
                  </a:cubicBezTo>
                  <a:cubicBezTo>
                    <a:pt x="65" y="64"/>
                    <a:pt x="67" y="60"/>
                    <a:pt x="80" y="64"/>
                  </a:cubicBezTo>
                  <a:cubicBezTo>
                    <a:pt x="92" y="69"/>
                    <a:pt x="101" y="54"/>
                    <a:pt x="102" y="47"/>
                  </a:cubicBezTo>
                  <a:cubicBezTo>
                    <a:pt x="102" y="47"/>
                    <a:pt x="97" y="41"/>
                    <a:pt x="89" y="39"/>
                  </a:cubicBezTo>
                  <a:cubicBezTo>
                    <a:pt x="81" y="38"/>
                    <a:pt x="74" y="37"/>
                    <a:pt x="74" y="37"/>
                  </a:cubicBezTo>
                  <a:cubicBezTo>
                    <a:pt x="74" y="37"/>
                    <a:pt x="72" y="46"/>
                    <a:pt x="65" y="46"/>
                  </a:cubicBezTo>
                  <a:cubicBezTo>
                    <a:pt x="65" y="46"/>
                    <a:pt x="73" y="30"/>
                    <a:pt x="75" y="24"/>
                  </a:cubicBezTo>
                  <a:cubicBezTo>
                    <a:pt x="77" y="18"/>
                    <a:pt x="80" y="0"/>
                    <a:pt x="6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64">
              <a:extLst>
                <a:ext uri="{FF2B5EF4-FFF2-40B4-BE49-F238E27FC236}">
                  <a16:creationId xmlns:a16="http://schemas.microsoft.com/office/drawing/2014/main" xmlns="" id="{B07D0FC5-380E-4A13-AB5E-FDE9A062C4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89824" y="5826261"/>
              <a:ext cx="204678" cy="323221"/>
            </a:xfrm>
            <a:custGeom>
              <a:avLst/>
              <a:gdLst>
                <a:gd name="T0" fmla="*/ 109 w 147"/>
                <a:gd name="T1" fmla="*/ 88 h 230"/>
                <a:gd name="T2" fmla="*/ 101 w 147"/>
                <a:gd name="T3" fmla="*/ 74 h 230"/>
                <a:gd name="T4" fmla="*/ 109 w 147"/>
                <a:gd name="T5" fmla="*/ 42 h 230"/>
                <a:gd name="T6" fmla="*/ 116 w 147"/>
                <a:gd name="T7" fmla="*/ 20 h 230"/>
                <a:gd name="T8" fmla="*/ 103 w 147"/>
                <a:gd name="T9" fmla="*/ 4 h 230"/>
                <a:gd name="T10" fmla="*/ 93 w 147"/>
                <a:gd name="T11" fmla="*/ 7 h 230"/>
                <a:gd name="T12" fmla="*/ 88 w 147"/>
                <a:gd name="T13" fmla="*/ 44 h 230"/>
                <a:gd name="T14" fmla="*/ 80 w 147"/>
                <a:gd name="T15" fmla="*/ 56 h 230"/>
                <a:gd name="T16" fmla="*/ 67 w 147"/>
                <a:gd name="T17" fmla="*/ 69 h 230"/>
                <a:gd name="T18" fmla="*/ 62 w 147"/>
                <a:gd name="T19" fmla="*/ 26 h 230"/>
                <a:gd name="T20" fmla="*/ 54 w 147"/>
                <a:gd name="T21" fmla="*/ 34 h 230"/>
                <a:gd name="T22" fmla="*/ 53 w 147"/>
                <a:gd name="T23" fmla="*/ 40 h 230"/>
                <a:gd name="T24" fmla="*/ 49 w 147"/>
                <a:gd name="T25" fmla="*/ 61 h 230"/>
                <a:gd name="T26" fmla="*/ 30 w 147"/>
                <a:gd name="T27" fmla="*/ 27 h 230"/>
                <a:gd name="T28" fmla="*/ 28 w 147"/>
                <a:gd name="T29" fmla="*/ 54 h 230"/>
                <a:gd name="T30" fmla="*/ 40 w 147"/>
                <a:gd name="T31" fmla="*/ 111 h 230"/>
                <a:gd name="T32" fmla="*/ 39 w 147"/>
                <a:gd name="T33" fmla="*/ 129 h 230"/>
                <a:gd name="T34" fmla="*/ 25 w 147"/>
                <a:gd name="T35" fmla="*/ 135 h 230"/>
                <a:gd name="T36" fmla="*/ 2 w 147"/>
                <a:gd name="T37" fmla="*/ 157 h 230"/>
                <a:gd name="T38" fmla="*/ 5 w 147"/>
                <a:gd name="T39" fmla="*/ 167 h 230"/>
                <a:gd name="T40" fmla="*/ 10 w 147"/>
                <a:gd name="T41" fmla="*/ 171 h 230"/>
                <a:gd name="T42" fmla="*/ 13 w 147"/>
                <a:gd name="T43" fmla="*/ 169 h 230"/>
                <a:gd name="T44" fmla="*/ 19 w 147"/>
                <a:gd name="T45" fmla="*/ 170 h 230"/>
                <a:gd name="T46" fmla="*/ 42 w 147"/>
                <a:gd name="T47" fmla="*/ 150 h 230"/>
                <a:gd name="T48" fmla="*/ 119 w 147"/>
                <a:gd name="T49" fmla="*/ 97 h 230"/>
                <a:gd name="T50" fmla="*/ 122 w 147"/>
                <a:gd name="T51" fmla="*/ 113 h 230"/>
                <a:gd name="T52" fmla="*/ 92 w 147"/>
                <a:gd name="T53" fmla="*/ 125 h 230"/>
                <a:gd name="T54" fmla="*/ 78 w 147"/>
                <a:gd name="T55" fmla="*/ 133 h 230"/>
                <a:gd name="T56" fmla="*/ 73 w 147"/>
                <a:gd name="T57" fmla="*/ 152 h 230"/>
                <a:gd name="T58" fmla="*/ 70 w 147"/>
                <a:gd name="T59" fmla="*/ 176 h 230"/>
                <a:gd name="T60" fmla="*/ 67 w 147"/>
                <a:gd name="T61" fmla="*/ 193 h 230"/>
                <a:gd name="T62" fmla="*/ 62 w 147"/>
                <a:gd name="T63" fmla="*/ 208 h 230"/>
                <a:gd name="T64" fmla="*/ 79 w 147"/>
                <a:gd name="T65" fmla="*/ 229 h 230"/>
                <a:gd name="T66" fmla="*/ 120 w 147"/>
                <a:gd name="T67" fmla="*/ 190 h 230"/>
                <a:gd name="T68" fmla="*/ 92 w 147"/>
                <a:gd name="T69" fmla="*/ 176 h 230"/>
                <a:gd name="T70" fmla="*/ 94 w 147"/>
                <a:gd name="T71" fmla="*/ 137 h 230"/>
                <a:gd name="T72" fmla="*/ 114 w 147"/>
                <a:gd name="T73" fmla="*/ 125 h 230"/>
                <a:gd name="T74" fmla="*/ 147 w 147"/>
                <a:gd name="T75" fmla="*/ 118 h 230"/>
                <a:gd name="T76" fmla="*/ 89 w 147"/>
                <a:gd name="T77" fmla="*/ 92 h 230"/>
                <a:gd name="T78" fmla="*/ 76 w 147"/>
                <a:gd name="T79" fmla="*/ 83 h 230"/>
                <a:gd name="T80" fmla="*/ 79 w 147"/>
                <a:gd name="T81" fmla="*/ 209 h 230"/>
                <a:gd name="T82" fmla="*/ 78 w 147"/>
                <a:gd name="T83" fmla="*/ 20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7" h="230">
                  <a:moveTo>
                    <a:pt x="140" y="101"/>
                  </a:moveTo>
                  <a:cubicBezTo>
                    <a:pt x="139" y="94"/>
                    <a:pt x="126" y="86"/>
                    <a:pt x="109" y="88"/>
                  </a:cubicBezTo>
                  <a:cubicBezTo>
                    <a:pt x="109" y="88"/>
                    <a:pt x="110" y="86"/>
                    <a:pt x="110" y="82"/>
                  </a:cubicBezTo>
                  <a:cubicBezTo>
                    <a:pt x="109" y="77"/>
                    <a:pt x="106" y="75"/>
                    <a:pt x="101" y="74"/>
                  </a:cubicBezTo>
                  <a:cubicBezTo>
                    <a:pt x="101" y="74"/>
                    <a:pt x="96" y="69"/>
                    <a:pt x="105" y="53"/>
                  </a:cubicBezTo>
                  <a:cubicBezTo>
                    <a:pt x="105" y="53"/>
                    <a:pt x="105" y="47"/>
                    <a:pt x="109" y="42"/>
                  </a:cubicBezTo>
                  <a:cubicBezTo>
                    <a:pt x="114" y="37"/>
                    <a:pt x="129" y="27"/>
                    <a:pt x="129" y="22"/>
                  </a:cubicBezTo>
                  <a:cubicBezTo>
                    <a:pt x="128" y="17"/>
                    <a:pt x="116" y="20"/>
                    <a:pt x="116" y="20"/>
                  </a:cubicBezTo>
                  <a:cubicBezTo>
                    <a:pt x="116" y="20"/>
                    <a:pt x="113" y="4"/>
                    <a:pt x="112" y="2"/>
                  </a:cubicBezTo>
                  <a:cubicBezTo>
                    <a:pt x="111" y="0"/>
                    <a:pt x="105" y="3"/>
                    <a:pt x="103" y="4"/>
                  </a:cubicBezTo>
                  <a:cubicBezTo>
                    <a:pt x="102" y="5"/>
                    <a:pt x="101" y="1"/>
                    <a:pt x="99" y="1"/>
                  </a:cubicBezTo>
                  <a:cubicBezTo>
                    <a:pt x="97" y="0"/>
                    <a:pt x="92" y="2"/>
                    <a:pt x="93" y="7"/>
                  </a:cubicBezTo>
                  <a:cubicBezTo>
                    <a:pt x="94" y="11"/>
                    <a:pt x="90" y="24"/>
                    <a:pt x="88" y="33"/>
                  </a:cubicBezTo>
                  <a:cubicBezTo>
                    <a:pt x="87" y="38"/>
                    <a:pt x="88" y="44"/>
                    <a:pt x="88" y="44"/>
                  </a:cubicBezTo>
                  <a:cubicBezTo>
                    <a:pt x="88" y="44"/>
                    <a:pt x="83" y="47"/>
                    <a:pt x="83" y="50"/>
                  </a:cubicBezTo>
                  <a:cubicBezTo>
                    <a:pt x="83" y="52"/>
                    <a:pt x="83" y="54"/>
                    <a:pt x="80" y="56"/>
                  </a:cubicBezTo>
                  <a:cubicBezTo>
                    <a:pt x="78" y="57"/>
                    <a:pt x="69" y="74"/>
                    <a:pt x="68" y="79"/>
                  </a:cubicBezTo>
                  <a:cubicBezTo>
                    <a:pt x="68" y="79"/>
                    <a:pt x="63" y="81"/>
                    <a:pt x="67" y="69"/>
                  </a:cubicBezTo>
                  <a:cubicBezTo>
                    <a:pt x="70" y="57"/>
                    <a:pt x="74" y="44"/>
                    <a:pt x="74" y="39"/>
                  </a:cubicBezTo>
                  <a:cubicBezTo>
                    <a:pt x="73" y="33"/>
                    <a:pt x="67" y="26"/>
                    <a:pt x="62" y="26"/>
                  </a:cubicBezTo>
                  <a:cubicBezTo>
                    <a:pt x="58" y="27"/>
                    <a:pt x="57" y="33"/>
                    <a:pt x="57" y="33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3" y="36"/>
                    <a:pt x="53" y="38"/>
                    <a:pt x="53" y="38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2"/>
                    <a:pt x="53" y="43"/>
                    <a:pt x="53" y="44"/>
                  </a:cubicBezTo>
                  <a:cubicBezTo>
                    <a:pt x="53" y="44"/>
                    <a:pt x="49" y="61"/>
                    <a:pt x="49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54" y="33"/>
                    <a:pt x="30" y="27"/>
                  </a:cubicBezTo>
                  <a:cubicBezTo>
                    <a:pt x="30" y="27"/>
                    <a:pt x="17" y="27"/>
                    <a:pt x="19" y="36"/>
                  </a:cubicBezTo>
                  <a:cubicBezTo>
                    <a:pt x="21" y="46"/>
                    <a:pt x="28" y="47"/>
                    <a:pt x="28" y="54"/>
                  </a:cubicBezTo>
                  <a:cubicBezTo>
                    <a:pt x="29" y="61"/>
                    <a:pt x="27" y="73"/>
                    <a:pt x="34" y="78"/>
                  </a:cubicBezTo>
                  <a:cubicBezTo>
                    <a:pt x="34" y="78"/>
                    <a:pt x="36" y="106"/>
                    <a:pt x="40" y="111"/>
                  </a:cubicBezTo>
                  <a:cubicBezTo>
                    <a:pt x="40" y="111"/>
                    <a:pt x="41" y="112"/>
                    <a:pt x="39" y="119"/>
                  </a:cubicBezTo>
                  <a:cubicBezTo>
                    <a:pt x="36" y="126"/>
                    <a:pt x="39" y="127"/>
                    <a:pt x="39" y="129"/>
                  </a:cubicBezTo>
                  <a:cubicBezTo>
                    <a:pt x="39" y="131"/>
                    <a:pt x="34" y="129"/>
                    <a:pt x="31" y="136"/>
                  </a:cubicBezTo>
                  <a:cubicBezTo>
                    <a:pt x="31" y="136"/>
                    <a:pt x="29" y="136"/>
                    <a:pt x="25" y="135"/>
                  </a:cubicBezTo>
                  <a:cubicBezTo>
                    <a:pt x="21" y="135"/>
                    <a:pt x="14" y="148"/>
                    <a:pt x="0" y="152"/>
                  </a:cubicBezTo>
                  <a:cubicBezTo>
                    <a:pt x="0" y="152"/>
                    <a:pt x="2" y="155"/>
                    <a:pt x="2" y="157"/>
                  </a:cubicBezTo>
                  <a:cubicBezTo>
                    <a:pt x="2" y="159"/>
                    <a:pt x="3" y="163"/>
                    <a:pt x="3" y="165"/>
                  </a:cubicBezTo>
                  <a:cubicBezTo>
                    <a:pt x="3" y="166"/>
                    <a:pt x="5" y="167"/>
                    <a:pt x="5" y="167"/>
                  </a:cubicBezTo>
                  <a:cubicBezTo>
                    <a:pt x="7" y="168"/>
                    <a:pt x="7" y="168"/>
                    <a:pt x="7" y="168"/>
                  </a:cubicBezTo>
                  <a:cubicBezTo>
                    <a:pt x="8" y="170"/>
                    <a:pt x="10" y="171"/>
                    <a:pt x="10" y="171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0" y="170"/>
                    <a:pt x="33" y="157"/>
                    <a:pt x="42" y="150"/>
                  </a:cubicBezTo>
                  <a:cubicBezTo>
                    <a:pt x="50" y="142"/>
                    <a:pt x="96" y="100"/>
                    <a:pt x="110" y="95"/>
                  </a:cubicBezTo>
                  <a:cubicBezTo>
                    <a:pt x="110" y="95"/>
                    <a:pt x="113" y="95"/>
                    <a:pt x="119" y="97"/>
                  </a:cubicBezTo>
                  <a:cubicBezTo>
                    <a:pt x="126" y="98"/>
                    <a:pt x="130" y="98"/>
                    <a:pt x="129" y="104"/>
                  </a:cubicBezTo>
                  <a:cubicBezTo>
                    <a:pt x="127" y="110"/>
                    <a:pt x="122" y="113"/>
                    <a:pt x="122" y="113"/>
                  </a:cubicBezTo>
                  <a:cubicBezTo>
                    <a:pt x="122" y="113"/>
                    <a:pt x="98" y="125"/>
                    <a:pt x="97" y="125"/>
                  </a:cubicBezTo>
                  <a:cubicBezTo>
                    <a:pt x="96" y="126"/>
                    <a:pt x="92" y="125"/>
                    <a:pt x="92" y="125"/>
                  </a:cubicBezTo>
                  <a:cubicBezTo>
                    <a:pt x="86" y="130"/>
                    <a:pt x="86" y="130"/>
                    <a:pt x="86" y="130"/>
                  </a:cubicBezTo>
                  <a:cubicBezTo>
                    <a:pt x="86" y="130"/>
                    <a:pt x="83" y="127"/>
                    <a:pt x="78" y="133"/>
                  </a:cubicBezTo>
                  <a:cubicBezTo>
                    <a:pt x="72" y="139"/>
                    <a:pt x="56" y="147"/>
                    <a:pt x="58" y="156"/>
                  </a:cubicBezTo>
                  <a:cubicBezTo>
                    <a:pt x="59" y="164"/>
                    <a:pt x="68" y="161"/>
                    <a:pt x="73" y="152"/>
                  </a:cubicBezTo>
                  <a:cubicBezTo>
                    <a:pt x="74" y="152"/>
                    <a:pt x="74" y="152"/>
                    <a:pt x="74" y="152"/>
                  </a:cubicBezTo>
                  <a:cubicBezTo>
                    <a:pt x="74" y="152"/>
                    <a:pt x="70" y="170"/>
                    <a:pt x="70" y="176"/>
                  </a:cubicBezTo>
                  <a:cubicBezTo>
                    <a:pt x="71" y="178"/>
                    <a:pt x="79" y="177"/>
                    <a:pt x="79" y="183"/>
                  </a:cubicBezTo>
                  <a:cubicBezTo>
                    <a:pt x="79" y="188"/>
                    <a:pt x="69" y="190"/>
                    <a:pt x="67" y="193"/>
                  </a:cubicBezTo>
                  <a:cubicBezTo>
                    <a:pt x="67" y="193"/>
                    <a:pt x="65" y="198"/>
                    <a:pt x="67" y="198"/>
                  </a:cubicBezTo>
                  <a:cubicBezTo>
                    <a:pt x="67" y="198"/>
                    <a:pt x="61" y="203"/>
                    <a:pt x="62" y="208"/>
                  </a:cubicBezTo>
                  <a:cubicBezTo>
                    <a:pt x="63" y="214"/>
                    <a:pt x="69" y="217"/>
                    <a:pt x="70" y="221"/>
                  </a:cubicBezTo>
                  <a:cubicBezTo>
                    <a:pt x="71" y="225"/>
                    <a:pt x="76" y="230"/>
                    <a:pt x="79" y="229"/>
                  </a:cubicBezTo>
                  <a:cubicBezTo>
                    <a:pt x="83" y="229"/>
                    <a:pt x="93" y="230"/>
                    <a:pt x="96" y="193"/>
                  </a:cubicBezTo>
                  <a:cubicBezTo>
                    <a:pt x="120" y="190"/>
                    <a:pt x="120" y="190"/>
                    <a:pt x="120" y="190"/>
                  </a:cubicBezTo>
                  <a:cubicBezTo>
                    <a:pt x="120" y="190"/>
                    <a:pt x="119" y="167"/>
                    <a:pt x="105" y="171"/>
                  </a:cubicBezTo>
                  <a:cubicBezTo>
                    <a:pt x="95" y="174"/>
                    <a:pt x="92" y="176"/>
                    <a:pt x="92" y="176"/>
                  </a:cubicBezTo>
                  <a:cubicBezTo>
                    <a:pt x="92" y="176"/>
                    <a:pt x="86" y="169"/>
                    <a:pt x="83" y="166"/>
                  </a:cubicBezTo>
                  <a:cubicBezTo>
                    <a:pt x="83" y="166"/>
                    <a:pt x="95" y="149"/>
                    <a:pt x="94" y="137"/>
                  </a:cubicBezTo>
                  <a:cubicBezTo>
                    <a:pt x="94" y="137"/>
                    <a:pt x="93" y="132"/>
                    <a:pt x="91" y="131"/>
                  </a:cubicBezTo>
                  <a:cubicBezTo>
                    <a:pt x="91" y="131"/>
                    <a:pt x="107" y="125"/>
                    <a:pt x="114" y="125"/>
                  </a:cubicBezTo>
                  <a:cubicBezTo>
                    <a:pt x="123" y="123"/>
                    <a:pt x="130" y="126"/>
                    <a:pt x="137" y="126"/>
                  </a:cubicBezTo>
                  <a:cubicBezTo>
                    <a:pt x="144" y="126"/>
                    <a:pt x="147" y="123"/>
                    <a:pt x="147" y="118"/>
                  </a:cubicBezTo>
                  <a:cubicBezTo>
                    <a:pt x="147" y="113"/>
                    <a:pt x="140" y="107"/>
                    <a:pt x="140" y="101"/>
                  </a:cubicBezTo>
                  <a:close/>
                  <a:moveTo>
                    <a:pt x="89" y="92"/>
                  </a:moveTo>
                  <a:cubicBezTo>
                    <a:pt x="87" y="100"/>
                    <a:pt x="75" y="106"/>
                    <a:pt x="75" y="106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84" y="92"/>
                    <a:pt x="90" y="84"/>
                    <a:pt x="89" y="92"/>
                  </a:cubicBezTo>
                  <a:close/>
                  <a:moveTo>
                    <a:pt x="79" y="209"/>
                  </a:moveTo>
                  <a:cubicBezTo>
                    <a:pt x="78" y="212"/>
                    <a:pt x="75" y="212"/>
                    <a:pt x="75" y="208"/>
                  </a:cubicBezTo>
                  <a:cubicBezTo>
                    <a:pt x="74" y="204"/>
                    <a:pt x="78" y="203"/>
                    <a:pt x="78" y="203"/>
                  </a:cubicBezTo>
                  <a:cubicBezTo>
                    <a:pt x="80" y="204"/>
                    <a:pt x="81" y="207"/>
                    <a:pt x="79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65">
              <a:extLst>
                <a:ext uri="{FF2B5EF4-FFF2-40B4-BE49-F238E27FC236}">
                  <a16:creationId xmlns:a16="http://schemas.microsoft.com/office/drawing/2014/main" xmlns="" id="{39304820-3546-438C-9BE4-FEBC711E556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9347" y="6186154"/>
              <a:ext cx="33260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66">
              <a:extLst>
                <a:ext uri="{FF2B5EF4-FFF2-40B4-BE49-F238E27FC236}">
                  <a16:creationId xmlns:a16="http://schemas.microsoft.com/office/drawing/2014/main" xmlns="" id="{EB3C6AF2-D630-4796-B18F-75B999CD18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1988" y="6187007"/>
              <a:ext cx="30702" cy="42641"/>
            </a:xfrm>
            <a:custGeom>
              <a:avLst/>
              <a:gdLst>
                <a:gd name="T0" fmla="*/ 0 w 36"/>
                <a:gd name="T1" fmla="*/ 50 h 50"/>
                <a:gd name="T2" fmla="*/ 0 w 36"/>
                <a:gd name="T3" fmla="*/ 0 h 50"/>
                <a:gd name="T4" fmla="*/ 7 w 36"/>
                <a:gd name="T5" fmla="*/ 0 h 50"/>
                <a:gd name="T6" fmla="*/ 7 w 36"/>
                <a:gd name="T7" fmla="*/ 22 h 50"/>
                <a:gd name="T8" fmla="*/ 30 w 36"/>
                <a:gd name="T9" fmla="*/ 22 h 50"/>
                <a:gd name="T10" fmla="*/ 30 w 36"/>
                <a:gd name="T11" fmla="*/ 0 h 50"/>
                <a:gd name="T12" fmla="*/ 36 w 36"/>
                <a:gd name="T13" fmla="*/ 0 h 50"/>
                <a:gd name="T14" fmla="*/ 36 w 36"/>
                <a:gd name="T15" fmla="*/ 50 h 50"/>
                <a:gd name="T16" fmla="*/ 30 w 36"/>
                <a:gd name="T17" fmla="*/ 50 h 50"/>
                <a:gd name="T18" fmla="*/ 30 w 36"/>
                <a:gd name="T19" fmla="*/ 27 h 50"/>
                <a:gd name="T20" fmla="*/ 7 w 36"/>
                <a:gd name="T21" fmla="*/ 27 h 50"/>
                <a:gd name="T22" fmla="*/ 7 w 36"/>
                <a:gd name="T23" fmla="*/ 50 h 50"/>
                <a:gd name="T24" fmla="*/ 0 w 36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22"/>
                  </a:lnTo>
                  <a:lnTo>
                    <a:pt x="30" y="22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36" y="50"/>
                  </a:lnTo>
                  <a:lnTo>
                    <a:pt x="30" y="50"/>
                  </a:lnTo>
                  <a:lnTo>
                    <a:pt x="30" y="27"/>
                  </a:lnTo>
                  <a:lnTo>
                    <a:pt x="7" y="27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Rectangle 67">
              <a:extLst>
                <a:ext uri="{FF2B5EF4-FFF2-40B4-BE49-F238E27FC236}">
                  <a16:creationId xmlns:a16="http://schemas.microsoft.com/office/drawing/2014/main" xmlns="" id="{DB26CAEF-D20F-4158-9F95-CAF4691771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5483" y="6187007"/>
              <a:ext cx="5970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68">
              <a:extLst>
                <a:ext uri="{FF2B5EF4-FFF2-40B4-BE49-F238E27FC236}">
                  <a16:creationId xmlns:a16="http://schemas.microsoft.com/office/drawing/2014/main" xmlns="" id="{9FAC2D2C-A7D3-4A7B-8221-5C91191AD4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2539" y="6187007"/>
              <a:ext cx="31555" cy="42641"/>
            </a:xfrm>
            <a:custGeom>
              <a:avLst/>
              <a:gdLst>
                <a:gd name="T0" fmla="*/ 0 w 37"/>
                <a:gd name="T1" fmla="*/ 50 h 50"/>
                <a:gd name="T2" fmla="*/ 0 w 37"/>
                <a:gd name="T3" fmla="*/ 0 h 50"/>
                <a:gd name="T4" fmla="*/ 6 w 37"/>
                <a:gd name="T5" fmla="*/ 0 h 50"/>
                <a:gd name="T6" fmla="*/ 31 w 37"/>
                <a:gd name="T7" fmla="*/ 38 h 50"/>
                <a:gd name="T8" fmla="*/ 31 w 37"/>
                <a:gd name="T9" fmla="*/ 0 h 50"/>
                <a:gd name="T10" fmla="*/ 37 w 37"/>
                <a:gd name="T11" fmla="*/ 0 h 50"/>
                <a:gd name="T12" fmla="*/ 37 w 37"/>
                <a:gd name="T13" fmla="*/ 50 h 50"/>
                <a:gd name="T14" fmla="*/ 31 w 37"/>
                <a:gd name="T15" fmla="*/ 50 h 50"/>
                <a:gd name="T16" fmla="*/ 6 w 37"/>
                <a:gd name="T17" fmla="*/ 12 h 50"/>
                <a:gd name="T18" fmla="*/ 6 w 37"/>
                <a:gd name="T19" fmla="*/ 50 h 50"/>
                <a:gd name="T20" fmla="*/ 0 w 37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7" y="0"/>
                  </a:lnTo>
                  <a:lnTo>
                    <a:pt x="37" y="50"/>
                  </a:lnTo>
                  <a:lnTo>
                    <a:pt x="31" y="50"/>
                  </a:lnTo>
                  <a:lnTo>
                    <a:pt x="6" y="12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69">
              <a:extLst>
                <a:ext uri="{FF2B5EF4-FFF2-40B4-BE49-F238E27FC236}">
                  <a16:creationId xmlns:a16="http://schemas.microsoft.com/office/drawing/2014/main" xmlns="" id="{1B9ADA6D-4CD0-4782-B2B6-DF71442DDD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1769" y="6187007"/>
              <a:ext cx="37524" cy="42641"/>
            </a:xfrm>
            <a:custGeom>
              <a:avLst/>
              <a:gdLst>
                <a:gd name="T0" fmla="*/ 0 w 44"/>
                <a:gd name="T1" fmla="*/ 50 h 50"/>
                <a:gd name="T2" fmla="*/ 19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7 w 44"/>
                <a:gd name="T9" fmla="*/ 50 h 50"/>
                <a:gd name="T10" fmla="*/ 32 w 44"/>
                <a:gd name="T11" fmla="*/ 37 h 50"/>
                <a:gd name="T12" fmla="*/ 11 w 44"/>
                <a:gd name="T13" fmla="*/ 37 h 50"/>
                <a:gd name="T14" fmla="*/ 6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70">
              <a:extLst>
                <a:ext uri="{FF2B5EF4-FFF2-40B4-BE49-F238E27FC236}">
                  <a16:creationId xmlns:a16="http://schemas.microsoft.com/office/drawing/2014/main" xmlns="" id="{30413518-947D-4B0A-B9AF-FF8137831F3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5731" y="6187007"/>
              <a:ext cx="28996" cy="43494"/>
            </a:xfrm>
            <a:custGeom>
              <a:avLst/>
              <a:gdLst>
                <a:gd name="T0" fmla="*/ 0 w 21"/>
                <a:gd name="T1" fmla="*/ 0 h 31"/>
                <a:gd name="T2" fmla="*/ 4 w 21"/>
                <a:gd name="T3" fmla="*/ 0 h 31"/>
                <a:gd name="T4" fmla="*/ 4 w 21"/>
                <a:gd name="T5" fmla="*/ 19 h 31"/>
                <a:gd name="T6" fmla="*/ 6 w 21"/>
                <a:gd name="T7" fmla="*/ 26 h 31"/>
                <a:gd name="T8" fmla="*/ 11 w 21"/>
                <a:gd name="T9" fmla="*/ 27 h 31"/>
                <a:gd name="T10" fmla="*/ 15 w 21"/>
                <a:gd name="T11" fmla="*/ 27 h 31"/>
                <a:gd name="T12" fmla="*/ 17 w 21"/>
                <a:gd name="T13" fmla="*/ 24 h 31"/>
                <a:gd name="T14" fmla="*/ 18 w 21"/>
                <a:gd name="T15" fmla="*/ 19 h 31"/>
                <a:gd name="T16" fmla="*/ 18 w 21"/>
                <a:gd name="T17" fmla="*/ 0 h 31"/>
                <a:gd name="T18" fmla="*/ 21 w 21"/>
                <a:gd name="T19" fmla="*/ 0 h 31"/>
                <a:gd name="T20" fmla="*/ 21 w 21"/>
                <a:gd name="T21" fmla="*/ 19 h 31"/>
                <a:gd name="T22" fmla="*/ 20 w 21"/>
                <a:gd name="T23" fmla="*/ 26 h 31"/>
                <a:gd name="T24" fmla="*/ 17 w 21"/>
                <a:gd name="T25" fmla="*/ 29 h 31"/>
                <a:gd name="T26" fmla="*/ 11 w 21"/>
                <a:gd name="T27" fmla="*/ 31 h 31"/>
                <a:gd name="T28" fmla="*/ 5 w 21"/>
                <a:gd name="T29" fmla="*/ 29 h 31"/>
                <a:gd name="T30" fmla="*/ 1 w 21"/>
                <a:gd name="T31" fmla="*/ 26 h 31"/>
                <a:gd name="T32" fmla="*/ 0 w 21"/>
                <a:gd name="T33" fmla="*/ 19 h 31"/>
                <a:gd name="T34" fmla="*/ 0 w 21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" h="31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2"/>
                    <a:pt x="5" y="24"/>
                    <a:pt x="6" y="26"/>
                  </a:cubicBezTo>
                  <a:cubicBezTo>
                    <a:pt x="7" y="27"/>
                    <a:pt x="9" y="27"/>
                    <a:pt x="11" y="27"/>
                  </a:cubicBezTo>
                  <a:cubicBezTo>
                    <a:pt x="12" y="27"/>
                    <a:pt x="14" y="27"/>
                    <a:pt x="15" y="27"/>
                  </a:cubicBezTo>
                  <a:cubicBezTo>
                    <a:pt x="15" y="26"/>
                    <a:pt x="16" y="26"/>
                    <a:pt x="17" y="24"/>
                  </a:cubicBezTo>
                  <a:cubicBezTo>
                    <a:pt x="17" y="23"/>
                    <a:pt x="18" y="22"/>
                    <a:pt x="18" y="19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2"/>
                    <a:pt x="21" y="25"/>
                    <a:pt x="20" y="26"/>
                  </a:cubicBezTo>
                  <a:cubicBezTo>
                    <a:pt x="19" y="27"/>
                    <a:pt x="18" y="29"/>
                    <a:pt x="17" y="29"/>
                  </a:cubicBezTo>
                  <a:cubicBezTo>
                    <a:pt x="15" y="30"/>
                    <a:pt x="13" y="31"/>
                    <a:pt x="11" y="31"/>
                  </a:cubicBezTo>
                  <a:cubicBezTo>
                    <a:pt x="8" y="31"/>
                    <a:pt x="6" y="30"/>
                    <a:pt x="5" y="29"/>
                  </a:cubicBezTo>
                  <a:cubicBezTo>
                    <a:pt x="3" y="28"/>
                    <a:pt x="2" y="27"/>
                    <a:pt x="1" y="26"/>
                  </a:cubicBezTo>
                  <a:cubicBezTo>
                    <a:pt x="0" y="24"/>
                    <a:pt x="0" y="22"/>
                    <a:pt x="0" y="19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71">
              <a:extLst>
                <a:ext uri="{FF2B5EF4-FFF2-40B4-BE49-F238E27FC236}">
                  <a16:creationId xmlns:a16="http://schemas.microsoft.com/office/drawing/2014/main" xmlns="" id="{F2D6C4CE-48F0-4526-A2B6-7243E2AC7B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5814" y="6187007"/>
              <a:ext cx="32407" cy="42641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8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Rectangle 72">
              <a:extLst>
                <a:ext uri="{FF2B5EF4-FFF2-40B4-BE49-F238E27FC236}">
                  <a16:creationId xmlns:a16="http://schemas.microsoft.com/office/drawing/2014/main" xmlns="" id="{9EF42829-902A-4112-9CED-D885E21079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9308" y="6187007"/>
              <a:ext cx="6823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73">
              <a:extLst>
                <a:ext uri="{FF2B5EF4-FFF2-40B4-BE49-F238E27FC236}">
                  <a16:creationId xmlns:a16="http://schemas.microsoft.com/office/drawing/2014/main" xmlns="" id="{3BC0A588-3983-46B6-B134-070EC12A0C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2953" y="6187007"/>
              <a:ext cx="36672" cy="42641"/>
            </a:xfrm>
            <a:custGeom>
              <a:avLst/>
              <a:gdLst>
                <a:gd name="T0" fmla="*/ 18 w 43"/>
                <a:gd name="T1" fmla="*/ 50 h 50"/>
                <a:gd name="T2" fmla="*/ 0 w 43"/>
                <a:gd name="T3" fmla="*/ 0 h 50"/>
                <a:gd name="T4" fmla="*/ 7 w 43"/>
                <a:gd name="T5" fmla="*/ 0 h 50"/>
                <a:gd name="T6" fmla="*/ 22 w 43"/>
                <a:gd name="T7" fmla="*/ 40 h 50"/>
                <a:gd name="T8" fmla="*/ 36 w 43"/>
                <a:gd name="T9" fmla="*/ 0 h 50"/>
                <a:gd name="T10" fmla="*/ 43 w 43"/>
                <a:gd name="T11" fmla="*/ 0 h 50"/>
                <a:gd name="T12" fmla="*/ 25 w 43"/>
                <a:gd name="T13" fmla="*/ 50 h 50"/>
                <a:gd name="T14" fmla="*/ 18 w 43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0">
                  <a:moveTo>
                    <a:pt x="18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22" y="40"/>
                  </a:lnTo>
                  <a:lnTo>
                    <a:pt x="36" y="0"/>
                  </a:lnTo>
                  <a:lnTo>
                    <a:pt x="43" y="0"/>
                  </a:lnTo>
                  <a:lnTo>
                    <a:pt x="25" y="50"/>
                  </a:lnTo>
                  <a:lnTo>
                    <a:pt x="1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74">
              <a:extLst>
                <a:ext uri="{FF2B5EF4-FFF2-40B4-BE49-F238E27FC236}">
                  <a16:creationId xmlns:a16="http://schemas.microsoft.com/office/drawing/2014/main" xmlns="" id="{5865D5B8-0DB3-4708-903F-371A41ABBD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6447" y="6187007"/>
              <a:ext cx="23879" cy="42641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75">
              <a:extLst>
                <a:ext uri="{FF2B5EF4-FFF2-40B4-BE49-F238E27FC236}">
                  <a16:creationId xmlns:a16="http://schemas.microsoft.com/office/drawing/2014/main" xmlns="" id="{9325756A-D1A6-4156-BEE8-ABC1850BFC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08855" y="6187007"/>
              <a:ext cx="30702" cy="42641"/>
            </a:xfrm>
            <a:custGeom>
              <a:avLst/>
              <a:gdLst>
                <a:gd name="T0" fmla="*/ 0 w 22"/>
                <a:gd name="T1" fmla="*/ 30 h 30"/>
                <a:gd name="T2" fmla="*/ 0 w 22"/>
                <a:gd name="T3" fmla="*/ 0 h 30"/>
                <a:gd name="T4" fmla="*/ 9 w 22"/>
                <a:gd name="T5" fmla="*/ 0 h 30"/>
                <a:gd name="T6" fmla="*/ 16 w 22"/>
                <a:gd name="T7" fmla="*/ 2 h 30"/>
                <a:gd name="T8" fmla="*/ 18 w 22"/>
                <a:gd name="T9" fmla="*/ 7 h 30"/>
                <a:gd name="T10" fmla="*/ 17 w 22"/>
                <a:gd name="T11" fmla="*/ 11 h 30"/>
                <a:gd name="T12" fmla="*/ 15 w 22"/>
                <a:gd name="T13" fmla="*/ 14 h 30"/>
                <a:gd name="T14" fmla="*/ 12 w 22"/>
                <a:gd name="T15" fmla="*/ 16 h 30"/>
                <a:gd name="T16" fmla="*/ 22 w 22"/>
                <a:gd name="T17" fmla="*/ 30 h 30"/>
                <a:gd name="T18" fmla="*/ 16 w 22"/>
                <a:gd name="T19" fmla="*/ 30 h 30"/>
                <a:gd name="T20" fmla="*/ 8 w 22"/>
                <a:gd name="T21" fmla="*/ 17 h 30"/>
                <a:gd name="T22" fmla="*/ 4 w 22"/>
                <a:gd name="T23" fmla="*/ 17 h 30"/>
                <a:gd name="T24" fmla="*/ 4 w 22"/>
                <a:gd name="T25" fmla="*/ 30 h 30"/>
                <a:gd name="T26" fmla="*/ 0 w 22"/>
                <a:gd name="T27" fmla="*/ 30 h 30"/>
                <a:gd name="T28" fmla="*/ 4 w 22"/>
                <a:gd name="T29" fmla="*/ 14 h 30"/>
                <a:gd name="T30" fmla="*/ 5 w 22"/>
                <a:gd name="T31" fmla="*/ 14 h 30"/>
                <a:gd name="T32" fmla="*/ 12 w 22"/>
                <a:gd name="T33" fmla="*/ 12 h 30"/>
                <a:gd name="T34" fmla="*/ 13 w 22"/>
                <a:gd name="T35" fmla="*/ 8 h 30"/>
                <a:gd name="T36" fmla="*/ 13 w 22"/>
                <a:gd name="T37" fmla="*/ 5 h 30"/>
                <a:gd name="T38" fmla="*/ 11 w 22"/>
                <a:gd name="T39" fmla="*/ 4 h 30"/>
                <a:gd name="T40" fmla="*/ 7 w 22"/>
                <a:gd name="T41" fmla="*/ 3 h 30"/>
                <a:gd name="T42" fmla="*/ 4 w 22"/>
                <a:gd name="T43" fmla="*/ 3 h 30"/>
                <a:gd name="T44" fmla="*/ 4 w 22"/>
                <a:gd name="T45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6" y="2"/>
                  </a:cubicBezTo>
                  <a:cubicBezTo>
                    <a:pt x="17" y="4"/>
                    <a:pt x="18" y="5"/>
                    <a:pt x="18" y="7"/>
                  </a:cubicBezTo>
                  <a:cubicBezTo>
                    <a:pt x="18" y="9"/>
                    <a:pt x="17" y="10"/>
                    <a:pt x="17" y="11"/>
                  </a:cubicBezTo>
                  <a:cubicBezTo>
                    <a:pt x="16" y="12"/>
                    <a:pt x="16" y="13"/>
                    <a:pt x="15" y="14"/>
                  </a:cubicBezTo>
                  <a:cubicBezTo>
                    <a:pt x="14" y="15"/>
                    <a:pt x="13" y="15"/>
                    <a:pt x="12" y="16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8" y="14"/>
                    <a:pt x="11" y="13"/>
                    <a:pt x="12" y="12"/>
                  </a:cubicBezTo>
                  <a:cubicBezTo>
                    <a:pt x="13" y="11"/>
                    <a:pt x="13" y="9"/>
                    <a:pt x="13" y="8"/>
                  </a:cubicBezTo>
                  <a:cubicBezTo>
                    <a:pt x="13" y="7"/>
                    <a:pt x="13" y="6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8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76">
              <a:extLst>
                <a:ext uri="{FF2B5EF4-FFF2-40B4-BE49-F238E27FC236}">
                  <a16:creationId xmlns:a16="http://schemas.microsoft.com/office/drawing/2014/main" xmlns="" id="{6330D27C-BE04-4FB5-B750-412ADF2304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3821" y="6186154"/>
              <a:ext cx="24732" cy="44347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Rectangle 77">
              <a:extLst>
                <a:ext uri="{FF2B5EF4-FFF2-40B4-BE49-F238E27FC236}">
                  <a16:creationId xmlns:a16="http://schemas.microsoft.com/office/drawing/2014/main" xmlns="" id="{04BF8DF3-32BD-459E-9DA1-DD9CEE41FE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7081" y="6187007"/>
              <a:ext cx="6823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78">
              <a:extLst>
                <a:ext uri="{FF2B5EF4-FFF2-40B4-BE49-F238E27FC236}">
                  <a16:creationId xmlns:a16="http://schemas.microsoft.com/office/drawing/2014/main" xmlns="" id="{2D550CBC-CF1B-473F-B6CA-0535653BF55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9873" y="6187007"/>
              <a:ext cx="35819" cy="42641"/>
            </a:xfrm>
            <a:custGeom>
              <a:avLst/>
              <a:gdLst>
                <a:gd name="T0" fmla="*/ 18 w 42"/>
                <a:gd name="T1" fmla="*/ 50 h 50"/>
                <a:gd name="T2" fmla="*/ 18 w 42"/>
                <a:gd name="T3" fmla="*/ 5 h 50"/>
                <a:gd name="T4" fmla="*/ 0 w 42"/>
                <a:gd name="T5" fmla="*/ 5 h 50"/>
                <a:gd name="T6" fmla="*/ 0 w 42"/>
                <a:gd name="T7" fmla="*/ 0 h 50"/>
                <a:gd name="T8" fmla="*/ 42 w 42"/>
                <a:gd name="T9" fmla="*/ 0 h 50"/>
                <a:gd name="T10" fmla="*/ 42 w 42"/>
                <a:gd name="T11" fmla="*/ 5 h 50"/>
                <a:gd name="T12" fmla="*/ 24 w 42"/>
                <a:gd name="T13" fmla="*/ 5 h 50"/>
                <a:gd name="T14" fmla="*/ 24 w 42"/>
                <a:gd name="T15" fmla="*/ 50 h 50"/>
                <a:gd name="T16" fmla="*/ 18 w 42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2" y="0"/>
                  </a:lnTo>
                  <a:lnTo>
                    <a:pt x="42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79">
              <a:extLst>
                <a:ext uri="{FF2B5EF4-FFF2-40B4-BE49-F238E27FC236}">
                  <a16:creationId xmlns:a16="http://schemas.microsoft.com/office/drawing/2014/main" xmlns="" id="{FB3F847E-4116-49A0-9342-6ED0D7AE67B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7398" y="6187007"/>
              <a:ext cx="34966" cy="42641"/>
            </a:xfrm>
            <a:custGeom>
              <a:avLst/>
              <a:gdLst>
                <a:gd name="T0" fmla="*/ 16 w 41"/>
                <a:gd name="T1" fmla="*/ 50 h 50"/>
                <a:gd name="T2" fmla="*/ 16 w 41"/>
                <a:gd name="T3" fmla="*/ 28 h 50"/>
                <a:gd name="T4" fmla="*/ 0 w 41"/>
                <a:gd name="T5" fmla="*/ 0 h 50"/>
                <a:gd name="T6" fmla="*/ 8 w 41"/>
                <a:gd name="T7" fmla="*/ 0 h 50"/>
                <a:gd name="T8" fmla="*/ 21 w 41"/>
                <a:gd name="T9" fmla="*/ 23 h 50"/>
                <a:gd name="T10" fmla="*/ 34 w 41"/>
                <a:gd name="T11" fmla="*/ 0 h 50"/>
                <a:gd name="T12" fmla="*/ 41 w 41"/>
                <a:gd name="T13" fmla="*/ 0 h 50"/>
                <a:gd name="T14" fmla="*/ 23 w 41"/>
                <a:gd name="T15" fmla="*/ 28 h 50"/>
                <a:gd name="T16" fmla="*/ 23 w 41"/>
                <a:gd name="T17" fmla="*/ 50 h 50"/>
                <a:gd name="T18" fmla="*/ 16 w 41"/>
                <a:gd name="T1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0">
                  <a:moveTo>
                    <a:pt x="16" y="50"/>
                  </a:moveTo>
                  <a:lnTo>
                    <a:pt x="16" y="28"/>
                  </a:lnTo>
                  <a:lnTo>
                    <a:pt x="0" y="0"/>
                  </a:lnTo>
                  <a:lnTo>
                    <a:pt x="8" y="0"/>
                  </a:lnTo>
                  <a:lnTo>
                    <a:pt x="21" y="23"/>
                  </a:lnTo>
                  <a:lnTo>
                    <a:pt x="34" y="0"/>
                  </a:lnTo>
                  <a:lnTo>
                    <a:pt x="41" y="0"/>
                  </a:lnTo>
                  <a:lnTo>
                    <a:pt x="23" y="28"/>
                  </a:lnTo>
                  <a:lnTo>
                    <a:pt x="23" y="50"/>
                  </a:lnTo>
                  <a:lnTo>
                    <a:pt x="16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80">
              <a:extLst>
                <a:ext uri="{FF2B5EF4-FFF2-40B4-BE49-F238E27FC236}">
                  <a16:creationId xmlns:a16="http://schemas.microsoft.com/office/drawing/2014/main" xmlns="" id="{03F23FC6-AB34-4015-AD25-BBD35B1888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6243" y="6186154"/>
              <a:ext cx="38377" cy="44347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81">
              <a:extLst>
                <a:ext uri="{FF2B5EF4-FFF2-40B4-BE49-F238E27FC236}">
                  <a16:creationId xmlns:a16="http://schemas.microsoft.com/office/drawing/2014/main" xmlns="" id="{705A3374-93FD-468C-B717-A31901752D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6243" y="6186154"/>
              <a:ext cx="38377" cy="44347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82">
              <a:extLst>
                <a:ext uri="{FF2B5EF4-FFF2-40B4-BE49-F238E27FC236}">
                  <a16:creationId xmlns:a16="http://schemas.microsoft.com/office/drawing/2014/main" xmlns="" id="{8AF48F1E-6A75-40F7-B00A-0F4AA05EAA1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4854" y="6187007"/>
              <a:ext cx="22173" cy="42641"/>
            </a:xfrm>
            <a:custGeom>
              <a:avLst/>
              <a:gdLst>
                <a:gd name="T0" fmla="*/ 0 w 26"/>
                <a:gd name="T1" fmla="*/ 50 h 50"/>
                <a:gd name="T2" fmla="*/ 0 w 26"/>
                <a:gd name="T3" fmla="*/ 0 h 50"/>
                <a:gd name="T4" fmla="*/ 26 w 26"/>
                <a:gd name="T5" fmla="*/ 0 h 50"/>
                <a:gd name="T6" fmla="*/ 26 w 26"/>
                <a:gd name="T7" fmla="*/ 5 h 50"/>
                <a:gd name="T8" fmla="*/ 6 w 26"/>
                <a:gd name="T9" fmla="*/ 5 h 50"/>
                <a:gd name="T10" fmla="*/ 6 w 26"/>
                <a:gd name="T11" fmla="*/ 22 h 50"/>
                <a:gd name="T12" fmla="*/ 23 w 26"/>
                <a:gd name="T13" fmla="*/ 22 h 50"/>
                <a:gd name="T14" fmla="*/ 23 w 26"/>
                <a:gd name="T15" fmla="*/ 27 h 50"/>
                <a:gd name="T16" fmla="*/ 6 w 26"/>
                <a:gd name="T17" fmla="*/ 27 h 50"/>
                <a:gd name="T18" fmla="*/ 6 w 26"/>
                <a:gd name="T19" fmla="*/ 50 h 50"/>
                <a:gd name="T20" fmla="*/ 0 w 26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6" y="27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83">
              <a:extLst>
                <a:ext uri="{FF2B5EF4-FFF2-40B4-BE49-F238E27FC236}">
                  <a16:creationId xmlns:a16="http://schemas.microsoft.com/office/drawing/2014/main" xmlns="" id="{B5C3E102-75A5-4E64-8201-968C7224B8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85171" y="6187007"/>
              <a:ext cx="24732" cy="42641"/>
            </a:xfrm>
            <a:custGeom>
              <a:avLst/>
              <a:gdLst>
                <a:gd name="T0" fmla="*/ 0 w 18"/>
                <a:gd name="T1" fmla="*/ 30 h 30"/>
                <a:gd name="T2" fmla="*/ 0 w 18"/>
                <a:gd name="T3" fmla="*/ 0 h 30"/>
                <a:gd name="T4" fmla="*/ 8 w 18"/>
                <a:gd name="T5" fmla="*/ 0 h 30"/>
                <a:gd name="T6" fmla="*/ 14 w 18"/>
                <a:gd name="T7" fmla="*/ 1 h 30"/>
                <a:gd name="T8" fmla="*/ 17 w 18"/>
                <a:gd name="T9" fmla="*/ 3 h 30"/>
                <a:gd name="T10" fmla="*/ 18 w 18"/>
                <a:gd name="T11" fmla="*/ 8 h 30"/>
                <a:gd name="T12" fmla="*/ 17 w 18"/>
                <a:gd name="T13" fmla="*/ 13 h 30"/>
                <a:gd name="T14" fmla="*/ 12 w 18"/>
                <a:gd name="T15" fmla="*/ 17 h 30"/>
                <a:gd name="T16" fmla="*/ 6 w 18"/>
                <a:gd name="T17" fmla="*/ 18 h 30"/>
                <a:gd name="T18" fmla="*/ 4 w 18"/>
                <a:gd name="T19" fmla="*/ 18 h 30"/>
                <a:gd name="T20" fmla="*/ 4 w 18"/>
                <a:gd name="T21" fmla="*/ 30 h 30"/>
                <a:gd name="T22" fmla="*/ 0 w 18"/>
                <a:gd name="T23" fmla="*/ 30 h 30"/>
                <a:gd name="T24" fmla="*/ 4 w 18"/>
                <a:gd name="T25" fmla="*/ 15 h 30"/>
                <a:gd name="T26" fmla="*/ 6 w 18"/>
                <a:gd name="T27" fmla="*/ 15 h 30"/>
                <a:gd name="T28" fmla="*/ 12 w 18"/>
                <a:gd name="T29" fmla="*/ 13 h 30"/>
                <a:gd name="T30" fmla="*/ 13 w 18"/>
                <a:gd name="T31" fmla="*/ 8 h 30"/>
                <a:gd name="T32" fmla="*/ 13 w 18"/>
                <a:gd name="T33" fmla="*/ 6 h 30"/>
                <a:gd name="T34" fmla="*/ 11 w 18"/>
                <a:gd name="T35" fmla="*/ 4 h 30"/>
                <a:gd name="T36" fmla="*/ 7 w 18"/>
                <a:gd name="T37" fmla="*/ 3 h 30"/>
                <a:gd name="T38" fmla="*/ 4 w 18"/>
                <a:gd name="T39" fmla="*/ 3 h 30"/>
                <a:gd name="T40" fmla="*/ 4 w 18"/>
                <a:gd name="T4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5" y="1"/>
                    <a:pt x="16" y="2"/>
                    <a:pt x="17" y="3"/>
                  </a:cubicBezTo>
                  <a:cubicBezTo>
                    <a:pt x="18" y="5"/>
                    <a:pt x="18" y="6"/>
                    <a:pt x="18" y="8"/>
                  </a:cubicBezTo>
                  <a:cubicBezTo>
                    <a:pt x="18" y="10"/>
                    <a:pt x="17" y="12"/>
                    <a:pt x="17" y="13"/>
                  </a:cubicBezTo>
                  <a:cubicBezTo>
                    <a:pt x="16" y="15"/>
                    <a:pt x="14" y="16"/>
                    <a:pt x="12" y="17"/>
                  </a:cubicBezTo>
                  <a:cubicBezTo>
                    <a:pt x="10" y="18"/>
                    <a:pt x="8" y="18"/>
                    <a:pt x="6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5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9" y="15"/>
                    <a:pt x="10" y="14"/>
                    <a:pt x="12" y="13"/>
                  </a:cubicBezTo>
                  <a:cubicBezTo>
                    <a:pt x="13" y="12"/>
                    <a:pt x="13" y="10"/>
                    <a:pt x="13" y="8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9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84">
              <a:extLst>
                <a:ext uri="{FF2B5EF4-FFF2-40B4-BE49-F238E27FC236}">
                  <a16:creationId xmlns:a16="http://schemas.microsoft.com/office/drawing/2014/main" xmlns="" id="{F49D9139-C041-4430-9A66-93E05E16B2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15872" y="6186154"/>
              <a:ext cx="39230" cy="44347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85">
              <a:extLst>
                <a:ext uri="{FF2B5EF4-FFF2-40B4-BE49-F238E27FC236}">
                  <a16:creationId xmlns:a16="http://schemas.microsoft.com/office/drawing/2014/main" xmlns="" id="{13881E2F-FDFD-44F1-A596-782D83487F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15872" y="6186154"/>
              <a:ext cx="39230" cy="44347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86">
              <a:extLst>
                <a:ext uri="{FF2B5EF4-FFF2-40B4-BE49-F238E27FC236}">
                  <a16:creationId xmlns:a16="http://schemas.microsoft.com/office/drawing/2014/main" xmlns="" id="{B208573B-7DFC-4231-AE39-C26562C47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3631" y="6187007"/>
              <a:ext cx="24732" cy="42641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6 w 29"/>
                <a:gd name="T5" fmla="*/ 0 h 50"/>
                <a:gd name="T6" fmla="*/ 6 w 29"/>
                <a:gd name="T7" fmla="*/ 45 h 50"/>
                <a:gd name="T8" fmla="*/ 29 w 29"/>
                <a:gd name="T9" fmla="*/ 45 h 50"/>
                <a:gd name="T10" fmla="*/ 29 w 29"/>
                <a:gd name="T11" fmla="*/ 50 h 50"/>
                <a:gd name="T12" fmla="*/ 0 w 29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Rectangle 87">
              <a:extLst>
                <a:ext uri="{FF2B5EF4-FFF2-40B4-BE49-F238E27FC236}">
                  <a16:creationId xmlns:a16="http://schemas.microsoft.com/office/drawing/2014/main" xmlns="" id="{E0AFF7B4-B77C-4F4A-A765-54778E05D4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5185" y="6187007"/>
              <a:ext cx="5970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88">
              <a:extLst>
                <a:ext uri="{FF2B5EF4-FFF2-40B4-BE49-F238E27FC236}">
                  <a16:creationId xmlns:a16="http://schemas.microsoft.com/office/drawing/2014/main" xmlns="" id="{634645E0-DF4A-4F84-AEDA-59FD8D7ADD3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7978" y="6187007"/>
              <a:ext cx="34966" cy="42641"/>
            </a:xfrm>
            <a:custGeom>
              <a:avLst/>
              <a:gdLst>
                <a:gd name="T0" fmla="*/ 18 w 41"/>
                <a:gd name="T1" fmla="*/ 50 h 50"/>
                <a:gd name="T2" fmla="*/ 18 w 41"/>
                <a:gd name="T3" fmla="*/ 5 h 50"/>
                <a:gd name="T4" fmla="*/ 0 w 41"/>
                <a:gd name="T5" fmla="*/ 5 h 50"/>
                <a:gd name="T6" fmla="*/ 0 w 41"/>
                <a:gd name="T7" fmla="*/ 0 h 50"/>
                <a:gd name="T8" fmla="*/ 41 w 41"/>
                <a:gd name="T9" fmla="*/ 0 h 50"/>
                <a:gd name="T10" fmla="*/ 41 w 41"/>
                <a:gd name="T11" fmla="*/ 5 h 50"/>
                <a:gd name="T12" fmla="*/ 24 w 41"/>
                <a:gd name="T13" fmla="*/ 5 h 50"/>
                <a:gd name="T14" fmla="*/ 24 w 41"/>
                <a:gd name="T15" fmla="*/ 50 h 50"/>
                <a:gd name="T16" fmla="*/ 18 w 41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Rectangle 89">
              <a:extLst>
                <a:ext uri="{FF2B5EF4-FFF2-40B4-BE49-F238E27FC236}">
                  <a16:creationId xmlns:a16="http://schemas.microsoft.com/office/drawing/2014/main" xmlns="" id="{E2F29BD7-8DA1-4E87-9053-5673E65E71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9766" y="6187007"/>
              <a:ext cx="5970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90">
              <a:extLst>
                <a:ext uri="{FF2B5EF4-FFF2-40B4-BE49-F238E27FC236}">
                  <a16:creationId xmlns:a16="http://schemas.microsoft.com/office/drawing/2014/main" xmlns="" id="{7117C740-7209-4ECA-8778-3B98C4A8EC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5117" y="6186154"/>
              <a:ext cx="33260" cy="44347"/>
            </a:xfrm>
            <a:custGeom>
              <a:avLst/>
              <a:gdLst>
                <a:gd name="T0" fmla="*/ 24 w 24"/>
                <a:gd name="T1" fmla="*/ 29 h 32"/>
                <a:gd name="T2" fmla="*/ 21 w 24"/>
                <a:gd name="T3" fmla="*/ 31 h 32"/>
                <a:gd name="T4" fmla="*/ 18 w 24"/>
                <a:gd name="T5" fmla="*/ 31 h 32"/>
                <a:gd name="T6" fmla="*/ 15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4 w 24"/>
                <a:gd name="T13" fmla="*/ 5 h 32"/>
                <a:gd name="T14" fmla="*/ 15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8 w 24"/>
                <a:gd name="T21" fmla="*/ 4 h 32"/>
                <a:gd name="T22" fmla="*/ 15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1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2" y="30"/>
                    <a:pt x="21" y="31"/>
                  </a:cubicBezTo>
                  <a:cubicBezTo>
                    <a:pt x="20" y="31"/>
                    <a:pt x="19" y="31"/>
                    <a:pt x="18" y="31"/>
                  </a:cubicBezTo>
                  <a:cubicBezTo>
                    <a:pt x="17" y="32"/>
                    <a:pt x="16" y="32"/>
                    <a:pt x="15" y="32"/>
                  </a:cubicBezTo>
                  <a:cubicBezTo>
                    <a:pt x="9" y="32"/>
                    <a:pt x="6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4" y="5"/>
                  </a:cubicBezTo>
                  <a:cubicBezTo>
                    <a:pt x="6" y="2"/>
                    <a:pt x="10" y="0"/>
                    <a:pt x="15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8" y="4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2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9" y="28"/>
                    <a:pt x="20" y="28"/>
                    <a:pt x="21" y="27"/>
                  </a:cubicBezTo>
                  <a:cubicBezTo>
                    <a:pt x="22" y="27"/>
                    <a:pt x="23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91">
              <a:extLst>
                <a:ext uri="{FF2B5EF4-FFF2-40B4-BE49-F238E27FC236}">
                  <a16:creationId xmlns:a16="http://schemas.microsoft.com/office/drawing/2014/main" xmlns="" id="{51E757F9-6EF4-40A7-93F8-E762242C8A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02641" y="6187007"/>
              <a:ext cx="39230" cy="42641"/>
            </a:xfrm>
            <a:custGeom>
              <a:avLst/>
              <a:gdLst>
                <a:gd name="T0" fmla="*/ 0 w 46"/>
                <a:gd name="T1" fmla="*/ 50 h 50"/>
                <a:gd name="T2" fmla="*/ 20 w 46"/>
                <a:gd name="T3" fmla="*/ 0 h 50"/>
                <a:gd name="T4" fmla="*/ 26 w 46"/>
                <a:gd name="T5" fmla="*/ 0 h 50"/>
                <a:gd name="T6" fmla="*/ 46 w 46"/>
                <a:gd name="T7" fmla="*/ 50 h 50"/>
                <a:gd name="T8" fmla="*/ 39 w 46"/>
                <a:gd name="T9" fmla="*/ 50 h 50"/>
                <a:gd name="T10" fmla="*/ 33 w 46"/>
                <a:gd name="T11" fmla="*/ 37 h 50"/>
                <a:gd name="T12" fmla="*/ 13 w 46"/>
                <a:gd name="T13" fmla="*/ 37 h 50"/>
                <a:gd name="T14" fmla="*/ 7 w 46"/>
                <a:gd name="T15" fmla="*/ 50 h 50"/>
                <a:gd name="T16" fmla="*/ 0 w 46"/>
                <a:gd name="T17" fmla="*/ 50 h 50"/>
                <a:gd name="T18" fmla="*/ 0 w 46"/>
                <a:gd name="T19" fmla="*/ 50 h 50"/>
                <a:gd name="T20" fmla="*/ 15 w 46"/>
                <a:gd name="T21" fmla="*/ 30 h 50"/>
                <a:gd name="T22" fmla="*/ 31 w 46"/>
                <a:gd name="T23" fmla="*/ 30 h 50"/>
                <a:gd name="T24" fmla="*/ 23 w 46"/>
                <a:gd name="T25" fmla="*/ 10 h 50"/>
                <a:gd name="T26" fmla="*/ 15 w 46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6" y="50"/>
                  </a:lnTo>
                  <a:lnTo>
                    <a:pt x="39" y="50"/>
                  </a:lnTo>
                  <a:lnTo>
                    <a:pt x="33" y="37"/>
                  </a:lnTo>
                  <a:lnTo>
                    <a:pt x="13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5" y="30"/>
                  </a:moveTo>
                  <a:lnTo>
                    <a:pt x="31" y="30"/>
                  </a:lnTo>
                  <a:lnTo>
                    <a:pt x="23" y="10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92">
              <a:extLst>
                <a:ext uri="{FF2B5EF4-FFF2-40B4-BE49-F238E27FC236}">
                  <a16:creationId xmlns:a16="http://schemas.microsoft.com/office/drawing/2014/main" xmlns="" id="{07692C89-5419-4242-86B8-CD3750A0D41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8694" y="6187007"/>
              <a:ext cx="25585" cy="42641"/>
            </a:xfrm>
            <a:custGeom>
              <a:avLst/>
              <a:gdLst>
                <a:gd name="T0" fmla="*/ 0 w 30"/>
                <a:gd name="T1" fmla="*/ 50 h 50"/>
                <a:gd name="T2" fmla="*/ 0 w 30"/>
                <a:gd name="T3" fmla="*/ 0 h 50"/>
                <a:gd name="T4" fmla="*/ 7 w 30"/>
                <a:gd name="T5" fmla="*/ 0 h 50"/>
                <a:gd name="T6" fmla="*/ 7 w 30"/>
                <a:gd name="T7" fmla="*/ 45 h 50"/>
                <a:gd name="T8" fmla="*/ 30 w 30"/>
                <a:gd name="T9" fmla="*/ 45 h 50"/>
                <a:gd name="T10" fmla="*/ 30 w 30"/>
                <a:gd name="T11" fmla="*/ 50 h 50"/>
                <a:gd name="T12" fmla="*/ 0 w 30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30" y="45"/>
                  </a:lnTo>
                  <a:lnTo>
                    <a:pt x="30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93">
              <a:extLst>
                <a:ext uri="{FF2B5EF4-FFF2-40B4-BE49-F238E27FC236}">
                  <a16:creationId xmlns:a16="http://schemas.microsoft.com/office/drawing/2014/main" xmlns="" id="{8E0B36B3-CFD4-46D6-B39E-DCDD642BC2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7305" y="6186154"/>
              <a:ext cx="25585" cy="44347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94">
              <a:extLst>
                <a:ext uri="{FF2B5EF4-FFF2-40B4-BE49-F238E27FC236}">
                  <a16:creationId xmlns:a16="http://schemas.microsoft.com/office/drawing/2014/main" xmlns="" id="{8AA51FD9-06E9-4E90-A0DF-5DD40D5A40D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7305" y="6186154"/>
              <a:ext cx="25585" cy="44347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95">
              <a:extLst>
                <a:ext uri="{FF2B5EF4-FFF2-40B4-BE49-F238E27FC236}">
                  <a16:creationId xmlns:a16="http://schemas.microsoft.com/office/drawing/2014/main" xmlns="" id="{F34D5AE8-0359-48AF-958E-649B66F24E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9712" y="6186154"/>
              <a:ext cx="33260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96">
              <a:extLst>
                <a:ext uri="{FF2B5EF4-FFF2-40B4-BE49-F238E27FC236}">
                  <a16:creationId xmlns:a16="http://schemas.microsoft.com/office/drawing/2014/main" xmlns="" id="{A08B937B-B7DD-44F9-A1C1-9DC5482F667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9712" y="6186154"/>
              <a:ext cx="33260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Rectangle 97">
              <a:extLst>
                <a:ext uri="{FF2B5EF4-FFF2-40B4-BE49-F238E27FC236}">
                  <a16:creationId xmlns:a16="http://schemas.microsoft.com/office/drawing/2014/main" xmlns="" id="{896408E3-B14D-4154-AF9D-D639195409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3207" y="6187007"/>
              <a:ext cx="5117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98">
              <a:extLst>
                <a:ext uri="{FF2B5EF4-FFF2-40B4-BE49-F238E27FC236}">
                  <a16:creationId xmlns:a16="http://schemas.microsoft.com/office/drawing/2014/main" xmlns="" id="{A472E749-1C4C-496D-8A5F-E6ADF587B9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0263" y="6187007"/>
              <a:ext cx="24732" cy="42641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27 w 29"/>
                <a:gd name="T5" fmla="*/ 0 h 50"/>
                <a:gd name="T6" fmla="*/ 27 w 29"/>
                <a:gd name="T7" fmla="*/ 5 h 50"/>
                <a:gd name="T8" fmla="*/ 6 w 29"/>
                <a:gd name="T9" fmla="*/ 5 h 50"/>
                <a:gd name="T10" fmla="*/ 6 w 29"/>
                <a:gd name="T11" fmla="*/ 22 h 50"/>
                <a:gd name="T12" fmla="*/ 24 w 29"/>
                <a:gd name="T13" fmla="*/ 22 h 50"/>
                <a:gd name="T14" fmla="*/ 24 w 29"/>
                <a:gd name="T15" fmla="*/ 27 h 50"/>
                <a:gd name="T16" fmla="*/ 6 w 29"/>
                <a:gd name="T17" fmla="*/ 27 h 50"/>
                <a:gd name="T18" fmla="*/ 6 w 29"/>
                <a:gd name="T19" fmla="*/ 45 h 50"/>
                <a:gd name="T20" fmla="*/ 29 w 29"/>
                <a:gd name="T21" fmla="*/ 45 h 50"/>
                <a:gd name="T22" fmla="*/ 29 w 29"/>
                <a:gd name="T23" fmla="*/ 50 h 50"/>
                <a:gd name="T24" fmla="*/ 0 w 29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27" y="0"/>
                  </a:lnTo>
                  <a:lnTo>
                    <a:pt x="27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4" y="22"/>
                  </a:lnTo>
                  <a:lnTo>
                    <a:pt x="24" y="27"/>
                  </a:lnTo>
                  <a:lnTo>
                    <a:pt x="6" y="27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99">
              <a:extLst>
                <a:ext uri="{FF2B5EF4-FFF2-40B4-BE49-F238E27FC236}">
                  <a16:creationId xmlns:a16="http://schemas.microsoft.com/office/drawing/2014/main" xmlns="" id="{74E1DEE6-37D9-43F5-9AE6-C612D299C96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1818" y="6187007"/>
              <a:ext cx="32407" cy="42641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7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00">
              <a:extLst>
                <a:ext uri="{FF2B5EF4-FFF2-40B4-BE49-F238E27FC236}">
                  <a16:creationId xmlns:a16="http://schemas.microsoft.com/office/drawing/2014/main" xmlns="" id="{CAB05B96-CC38-4E66-9AC4-E76AF7E245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3606" y="6186154"/>
              <a:ext cx="34113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01">
              <a:extLst>
                <a:ext uri="{FF2B5EF4-FFF2-40B4-BE49-F238E27FC236}">
                  <a16:creationId xmlns:a16="http://schemas.microsoft.com/office/drawing/2014/main" xmlns="" id="{82AF2B51-16C4-4F88-8C16-5C78F1F3D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3606" y="6186154"/>
              <a:ext cx="34113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02">
              <a:extLst>
                <a:ext uri="{FF2B5EF4-FFF2-40B4-BE49-F238E27FC236}">
                  <a16:creationId xmlns:a16="http://schemas.microsoft.com/office/drawing/2014/main" xmlns="" id="{1D855AE0-AEFF-4593-8E22-A20F765B33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7100" y="6187007"/>
              <a:ext cx="23879" cy="42641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03">
              <a:extLst>
                <a:ext uri="{FF2B5EF4-FFF2-40B4-BE49-F238E27FC236}">
                  <a16:creationId xmlns:a16="http://schemas.microsoft.com/office/drawing/2014/main" xmlns="" id="{90114B67-A4B9-49F4-A437-1CD5E56DB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53153" y="6187007"/>
              <a:ext cx="37524" cy="42641"/>
            </a:xfrm>
            <a:custGeom>
              <a:avLst/>
              <a:gdLst>
                <a:gd name="T0" fmla="*/ 0 w 44"/>
                <a:gd name="T1" fmla="*/ 50 h 50"/>
                <a:gd name="T2" fmla="*/ 20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8 w 44"/>
                <a:gd name="T9" fmla="*/ 50 h 50"/>
                <a:gd name="T10" fmla="*/ 33 w 44"/>
                <a:gd name="T11" fmla="*/ 37 h 50"/>
                <a:gd name="T12" fmla="*/ 11 w 44"/>
                <a:gd name="T13" fmla="*/ 37 h 50"/>
                <a:gd name="T14" fmla="*/ 7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8" y="50"/>
                  </a:lnTo>
                  <a:lnTo>
                    <a:pt x="33" y="37"/>
                  </a:lnTo>
                  <a:lnTo>
                    <a:pt x="11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04">
              <a:extLst>
                <a:ext uri="{FF2B5EF4-FFF2-40B4-BE49-F238E27FC236}">
                  <a16:creationId xmlns:a16="http://schemas.microsoft.com/office/drawing/2014/main" xmlns="" id="{40F1EAF2-0160-4175-9167-299C31594F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7500" y="6187007"/>
              <a:ext cx="32407" cy="42641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9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05">
              <a:extLst>
                <a:ext uri="{FF2B5EF4-FFF2-40B4-BE49-F238E27FC236}">
                  <a16:creationId xmlns:a16="http://schemas.microsoft.com/office/drawing/2014/main" xmlns="" id="{2F1FF0D9-D75C-4A0C-8CA3-05BAC434A5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42700" y="6187007"/>
              <a:ext cx="33260" cy="42641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06">
              <a:extLst>
                <a:ext uri="{FF2B5EF4-FFF2-40B4-BE49-F238E27FC236}">
                  <a16:creationId xmlns:a16="http://schemas.microsoft.com/office/drawing/2014/main" xmlns="" id="{67B09A3D-C42C-4C9B-900D-1BDEAF6055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42700" y="6187007"/>
              <a:ext cx="33260" cy="42641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07">
              <a:extLst>
                <a:ext uri="{FF2B5EF4-FFF2-40B4-BE49-F238E27FC236}">
                  <a16:creationId xmlns:a16="http://schemas.microsoft.com/office/drawing/2014/main" xmlns="" id="{59D952EE-89E8-43CE-80E0-6C47CAC76F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4956" y="6187007"/>
              <a:ext cx="23879" cy="42641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7 w 28"/>
                <a:gd name="T5" fmla="*/ 0 h 50"/>
                <a:gd name="T6" fmla="*/ 7 w 28"/>
                <a:gd name="T7" fmla="*/ 45 h 50"/>
                <a:gd name="T8" fmla="*/ 28 w 28"/>
                <a:gd name="T9" fmla="*/ 45 h 50"/>
                <a:gd name="T10" fmla="*/ 28 w 28"/>
                <a:gd name="T11" fmla="*/ 50 h 50"/>
                <a:gd name="T12" fmla="*/ 0 w 28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08">
              <a:extLst>
                <a:ext uri="{FF2B5EF4-FFF2-40B4-BE49-F238E27FC236}">
                  <a16:creationId xmlns:a16="http://schemas.microsoft.com/office/drawing/2014/main" xmlns="" id="{A66B8439-F291-456A-BE3C-E188D64856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32246" y="6187007"/>
              <a:ext cx="38377" cy="42641"/>
            </a:xfrm>
            <a:custGeom>
              <a:avLst/>
              <a:gdLst>
                <a:gd name="T0" fmla="*/ 0 w 45"/>
                <a:gd name="T1" fmla="*/ 50 h 50"/>
                <a:gd name="T2" fmla="*/ 19 w 45"/>
                <a:gd name="T3" fmla="*/ 0 h 50"/>
                <a:gd name="T4" fmla="*/ 26 w 45"/>
                <a:gd name="T5" fmla="*/ 0 h 50"/>
                <a:gd name="T6" fmla="*/ 45 w 45"/>
                <a:gd name="T7" fmla="*/ 50 h 50"/>
                <a:gd name="T8" fmla="*/ 37 w 45"/>
                <a:gd name="T9" fmla="*/ 50 h 50"/>
                <a:gd name="T10" fmla="*/ 32 w 45"/>
                <a:gd name="T11" fmla="*/ 37 h 50"/>
                <a:gd name="T12" fmla="*/ 11 w 45"/>
                <a:gd name="T13" fmla="*/ 37 h 50"/>
                <a:gd name="T14" fmla="*/ 6 w 45"/>
                <a:gd name="T15" fmla="*/ 50 h 50"/>
                <a:gd name="T16" fmla="*/ 0 w 45"/>
                <a:gd name="T17" fmla="*/ 50 h 50"/>
                <a:gd name="T18" fmla="*/ 0 w 45"/>
                <a:gd name="T19" fmla="*/ 50 h 50"/>
                <a:gd name="T20" fmla="*/ 13 w 45"/>
                <a:gd name="T21" fmla="*/ 30 h 50"/>
                <a:gd name="T22" fmla="*/ 31 w 45"/>
                <a:gd name="T23" fmla="*/ 30 h 50"/>
                <a:gd name="T24" fmla="*/ 22 w 45"/>
                <a:gd name="T25" fmla="*/ 10 h 50"/>
                <a:gd name="T26" fmla="*/ 13 w 45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5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31" y="30"/>
                  </a:lnTo>
                  <a:lnTo>
                    <a:pt x="22" y="10"/>
                  </a:lnTo>
                  <a:lnTo>
                    <a:pt x="1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09">
              <a:extLst>
                <a:ext uri="{FF2B5EF4-FFF2-40B4-BE49-F238E27FC236}">
                  <a16:creationId xmlns:a16="http://schemas.microsoft.com/office/drawing/2014/main" xmlns="" id="{1795A1A9-7061-40E2-843D-00E5096FE4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2329" y="6187007"/>
              <a:ext cx="48611" cy="42641"/>
            </a:xfrm>
            <a:custGeom>
              <a:avLst/>
              <a:gdLst>
                <a:gd name="T0" fmla="*/ 13 w 57"/>
                <a:gd name="T1" fmla="*/ 50 h 50"/>
                <a:gd name="T2" fmla="*/ 0 w 57"/>
                <a:gd name="T3" fmla="*/ 0 h 50"/>
                <a:gd name="T4" fmla="*/ 7 w 57"/>
                <a:gd name="T5" fmla="*/ 0 h 50"/>
                <a:gd name="T6" fmla="*/ 16 w 57"/>
                <a:gd name="T7" fmla="*/ 40 h 50"/>
                <a:gd name="T8" fmla="*/ 26 w 57"/>
                <a:gd name="T9" fmla="*/ 0 h 50"/>
                <a:gd name="T10" fmla="*/ 33 w 57"/>
                <a:gd name="T11" fmla="*/ 0 h 50"/>
                <a:gd name="T12" fmla="*/ 41 w 57"/>
                <a:gd name="T13" fmla="*/ 38 h 50"/>
                <a:gd name="T14" fmla="*/ 52 w 57"/>
                <a:gd name="T15" fmla="*/ 0 h 50"/>
                <a:gd name="T16" fmla="*/ 57 w 57"/>
                <a:gd name="T17" fmla="*/ 0 h 50"/>
                <a:gd name="T18" fmla="*/ 44 w 57"/>
                <a:gd name="T19" fmla="*/ 50 h 50"/>
                <a:gd name="T20" fmla="*/ 36 w 57"/>
                <a:gd name="T21" fmla="*/ 50 h 50"/>
                <a:gd name="T22" fmla="*/ 28 w 57"/>
                <a:gd name="T23" fmla="*/ 12 h 50"/>
                <a:gd name="T24" fmla="*/ 20 w 57"/>
                <a:gd name="T25" fmla="*/ 50 h 50"/>
                <a:gd name="T26" fmla="*/ 13 w 57"/>
                <a:gd name="T2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50">
                  <a:moveTo>
                    <a:pt x="13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6" y="40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41" y="38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44" y="50"/>
                  </a:lnTo>
                  <a:lnTo>
                    <a:pt x="36" y="50"/>
                  </a:lnTo>
                  <a:lnTo>
                    <a:pt x="28" y="12"/>
                  </a:lnTo>
                  <a:lnTo>
                    <a:pt x="20" y="50"/>
                  </a:lnTo>
                  <a:lnTo>
                    <a:pt x="13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E975296-63E0-4F28-A8A0-B10393C61D2A}"/>
              </a:ext>
            </a:extLst>
          </p:cNvPr>
          <p:cNvSpPr/>
          <p:nvPr/>
        </p:nvSpPr>
        <p:spPr>
          <a:xfrm>
            <a:off x="758212" y="1104899"/>
            <a:ext cx="1738914" cy="1466709"/>
          </a:xfrm>
          <a:custGeom>
            <a:avLst/>
            <a:gdLst>
              <a:gd name="connsiteX0" fmla="*/ 0 w 1738914"/>
              <a:gd name="connsiteY0" fmla="*/ 0 h 1539582"/>
              <a:gd name="connsiteX1" fmla="*/ 1738914 w 1738914"/>
              <a:gd name="connsiteY1" fmla="*/ 0 h 1539582"/>
              <a:gd name="connsiteX2" fmla="*/ 1738914 w 1738914"/>
              <a:gd name="connsiteY2" fmla="*/ 1539582 h 1539582"/>
              <a:gd name="connsiteX3" fmla="*/ 0 w 1738914"/>
              <a:gd name="connsiteY3" fmla="*/ 1539582 h 1539582"/>
              <a:gd name="connsiteX4" fmla="*/ 0 w 1738914"/>
              <a:gd name="connsiteY4" fmla="*/ 0 h 1539582"/>
              <a:gd name="connsiteX0" fmla="*/ 0 w 1738914"/>
              <a:gd name="connsiteY0" fmla="*/ 7625 h 1547207"/>
              <a:gd name="connsiteX1" fmla="*/ 876300 w 1738914"/>
              <a:gd name="connsiteY1" fmla="*/ 0 h 1547207"/>
              <a:gd name="connsiteX2" fmla="*/ 1738914 w 1738914"/>
              <a:gd name="connsiteY2" fmla="*/ 7625 h 1547207"/>
              <a:gd name="connsiteX3" fmla="*/ 1738914 w 1738914"/>
              <a:gd name="connsiteY3" fmla="*/ 1547207 h 1547207"/>
              <a:gd name="connsiteX4" fmla="*/ 0 w 1738914"/>
              <a:gd name="connsiteY4" fmla="*/ 1547207 h 1547207"/>
              <a:gd name="connsiteX5" fmla="*/ 0 w 1738914"/>
              <a:gd name="connsiteY5" fmla="*/ 7625 h 1547207"/>
              <a:gd name="connsiteX0" fmla="*/ 0 w 1738914"/>
              <a:gd name="connsiteY0" fmla="*/ 0 h 1539582"/>
              <a:gd name="connsiteX1" fmla="*/ 864870 w 1738914"/>
              <a:gd name="connsiteY1" fmla="*/ 228595 h 1539582"/>
              <a:gd name="connsiteX2" fmla="*/ 1738914 w 1738914"/>
              <a:gd name="connsiteY2" fmla="*/ 0 h 1539582"/>
              <a:gd name="connsiteX3" fmla="*/ 1738914 w 1738914"/>
              <a:gd name="connsiteY3" fmla="*/ 1539582 h 1539582"/>
              <a:gd name="connsiteX4" fmla="*/ 0 w 1738914"/>
              <a:gd name="connsiteY4" fmla="*/ 1539582 h 1539582"/>
              <a:gd name="connsiteX5" fmla="*/ 0 w 1738914"/>
              <a:gd name="connsiteY5" fmla="*/ 0 h 1539582"/>
              <a:gd name="connsiteX0" fmla="*/ 0 w 1738914"/>
              <a:gd name="connsiteY0" fmla="*/ 0 h 1539731"/>
              <a:gd name="connsiteX1" fmla="*/ 864870 w 1738914"/>
              <a:gd name="connsiteY1" fmla="*/ 228595 h 1539731"/>
              <a:gd name="connsiteX2" fmla="*/ 1738914 w 1738914"/>
              <a:gd name="connsiteY2" fmla="*/ 0 h 1539731"/>
              <a:gd name="connsiteX3" fmla="*/ 1738914 w 1738914"/>
              <a:gd name="connsiteY3" fmla="*/ 1539582 h 1539731"/>
              <a:gd name="connsiteX4" fmla="*/ 929618 w 1738914"/>
              <a:gd name="connsiteY4" fmla="*/ 1539731 h 1539731"/>
              <a:gd name="connsiteX5" fmla="*/ 0 w 1738914"/>
              <a:gd name="connsiteY5" fmla="*/ 1539582 h 1539731"/>
              <a:gd name="connsiteX6" fmla="*/ 0 w 1738914"/>
              <a:gd name="connsiteY6" fmla="*/ 0 h 1539731"/>
              <a:gd name="connsiteX0" fmla="*/ 929618 w 1738914"/>
              <a:gd name="connsiteY0" fmla="*/ 1539731 h 1635714"/>
              <a:gd name="connsiteX1" fmla="*/ 0 w 1738914"/>
              <a:gd name="connsiteY1" fmla="*/ 1539582 h 1635714"/>
              <a:gd name="connsiteX2" fmla="*/ 0 w 1738914"/>
              <a:gd name="connsiteY2" fmla="*/ 0 h 1635714"/>
              <a:gd name="connsiteX3" fmla="*/ 864870 w 1738914"/>
              <a:gd name="connsiteY3" fmla="*/ 228595 h 1635714"/>
              <a:gd name="connsiteX4" fmla="*/ 1738914 w 1738914"/>
              <a:gd name="connsiteY4" fmla="*/ 0 h 1635714"/>
              <a:gd name="connsiteX5" fmla="*/ 1738914 w 1738914"/>
              <a:gd name="connsiteY5" fmla="*/ 1539582 h 1635714"/>
              <a:gd name="connsiteX6" fmla="*/ 1021058 w 1738914"/>
              <a:gd name="connsiteY6" fmla="*/ 1635714 h 1635714"/>
              <a:gd name="connsiteX0" fmla="*/ 0 w 1738914"/>
              <a:gd name="connsiteY0" fmla="*/ 1539582 h 1635714"/>
              <a:gd name="connsiteX1" fmla="*/ 0 w 1738914"/>
              <a:gd name="connsiteY1" fmla="*/ 0 h 1635714"/>
              <a:gd name="connsiteX2" fmla="*/ 864870 w 1738914"/>
              <a:gd name="connsiteY2" fmla="*/ 228595 h 1635714"/>
              <a:gd name="connsiteX3" fmla="*/ 1738914 w 1738914"/>
              <a:gd name="connsiteY3" fmla="*/ 0 h 1635714"/>
              <a:gd name="connsiteX4" fmla="*/ 1738914 w 1738914"/>
              <a:gd name="connsiteY4" fmla="*/ 1539582 h 1635714"/>
              <a:gd name="connsiteX5" fmla="*/ 1021058 w 1738914"/>
              <a:gd name="connsiteY5" fmla="*/ 1635714 h 1635714"/>
              <a:gd name="connsiteX0" fmla="*/ 0 w 1738914"/>
              <a:gd name="connsiteY0" fmla="*/ 1539582 h 1539582"/>
              <a:gd name="connsiteX1" fmla="*/ 0 w 1738914"/>
              <a:gd name="connsiteY1" fmla="*/ 0 h 1539582"/>
              <a:gd name="connsiteX2" fmla="*/ 864870 w 1738914"/>
              <a:gd name="connsiteY2" fmla="*/ 228595 h 1539582"/>
              <a:gd name="connsiteX3" fmla="*/ 1738914 w 1738914"/>
              <a:gd name="connsiteY3" fmla="*/ 0 h 1539582"/>
              <a:gd name="connsiteX4" fmla="*/ 1738914 w 1738914"/>
              <a:gd name="connsiteY4" fmla="*/ 1539582 h 1539582"/>
              <a:gd name="connsiteX0" fmla="*/ 0 w 1738914"/>
              <a:gd name="connsiteY0" fmla="*/ 1539582 h 1539582"/>
              <a:gd name="connsiteX1" fmla="*/ 0 w 1738914"/>
              <a:gd name="connsiteY1" fmla="*/ 0 h 1539582"/>
              <a:gd name="connsiteX2" fmla="*/ 864870 w 1738914"/>
              <a:gd name="connsiteY2" fmla="*/ 303581 h 1539582"/>
              <a:gd name="connsiteX3" fmla="*/ 1738914 w 1738914"/>
              <a:gd name="connsiteY3" fmla="*/ 0 h 1539582"/>
              <a:gd name="connsiteX4" fmla="*/ 1738914 w 1738914"/>
              <a:gd name="connsiteY4" fmla="*/ 1539582 h 1539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8914" h="1539582">
                <a:moveTo>
                  <a:pt x="0" y="1539582"/>
                </a:moveTo>
                <a:lnTo>
                  <a:pt x="0" y="0"/>
                </a:lnTo>
                <a:lnTo>
                  <a:pt x="864870" y="303581"/>
                </a:lnTo>
                <a:lnTo>
                  <a:pt x="1738914" y="0"/>
                </a:lnTo>
                <a:lnTo>
                  <a:pt x="1738914" y="1539582"/>
                </a:lnTo>
              </a:path>
            </a:pathLst>
          </a:cu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DA9AEDF8-18A2-402B-8A31-CADDFA8016D6}"/>
              </a:ext>
            </a:extLst>
          </p:cNvPr>
          <p:cNvSpPr/>
          <p:nvPr/>
        </p:nvSpPr>
        <p:spPr>
          <a:xfrm>
            <a:off x="1155849" y="2013772"/>
            <a:ext cx="9541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defRPr/>
            </a:pPr>
            <a:r>
              <a:rPr lang="zh-CN" altLang="en-US" spc="200" dirty="0">
                <a:solidFill>
                  <a:schemeClr val="accent1"/>
                </a:solidFill>
                <a:latin typeface="+mn-ea"/>
              </a:rPr>
              <a:t>第一章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4A0B1629-ECDC-422C-9192-461EAEE8EB54}"/>
              </a:ext>
            </a:extLst>
          </p:cNvPr>
          <p:cNvSpPr/>
          <p:nvPr/>
        </p:nvSpPr>
        <p:spPr>
          <a:xfrm>
            <a:off x="976312" y="1471837"/>
            <a:ext cx="131318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defRPr/>
            </a:pP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论文摘要</a:t>
            </a:r>
          </a:p>
        </p:txBody>
      </p:sp>
    </p:spTree>
    <p:extLst>
      <p:ext uri="{BB962C8B-B14F-4D97-AF65-F5344CB8AC3E}">
        <p14:creationId xmlns:p14="http://schemas.microsoft.com/office/powerpoint/2010/main" val="1862143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D5FFE738-6AF3-4A60-A937-E5A21BC4F6B7}"/>
              </a:ext>
            </a:extLst>
          </p:cNvPr>
          <p:cNvGrpSpPr>
            <a:grpSpLocks/>
          </p:cNvGrpSpPr>
          <p:nvPr/>
        </p:nvGrpSpPr>
        <p:grpSpPr>
          <a:xfrm>
            <a:off x="0" y="125972"/>
            <a:ext cx="12192000" cy="1597598"/>
            <a:chOff x="-819150" y="2655311"/>
            <a:chExt cx="9977438" cy="1597598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A61B6083-C355-4AD6-ADD8-83B8E6EDD147}"/>
                </a:ext>
              </a:extLst>
            </p:cNvPr>
            <p:cNvCxnSpPr>
              <a:cxnSpLocks/>
            </p:cNvCxnSpPr>
            <p:nvPr/>
          </p:nvCxnSpPr>
          <p:spPr>
            <a:xfrm>
              <a:off x="-819150" y="2655311"/>
              <a:ext cx="9977438" cy="0"/>
            </a:xfrm>
            <a:prstGeom prst="line">
              <a:avLst/>
            </a:prstGeom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FED10ED0-304C-4DA3-8F19-553FF5C6FFA1}"/>
                </a:ext>
              </a:extLst>
            </p:cNvPr>
            <p:cNvCxnSpPr>
              <a:cxnSpLocks/>
            </p:cNvCxnSpPr>
            <p:nvPr/>
          </p:nvCxnSpPr>
          <p:spPr>
            <a:xfrm>
              <a:off x="-819150" y="2832822"/>
              <a:ext cx="9977438" cy="0"/>
            </a:xfrm>
            <a:prstGeom prst="line">
              <a:avLst/>
            </a:prstGeom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5FB51853-7F5D-4FDC-8C62-D9889C63A771}"/>
                </a:ext>
              </a:extLst>
            </p:cNvPr>
            <p:cNvCxnSpPr>
              <a:cxnSpLocks/>
            </p:cNvCxnSpPr>
            <p:nvPr/>
          </p:nvCxnSpPr>
          <p:spPr>
            <a:xfrm>
              <a:off x="-819150" y="3010333"/>
              <a:ext cx="9977438" cy="0"/>
            </a:xfrm>
            <a:prstGeom prst="line">
              <a:avLst/>
            </a:prstGeom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43F93934-9596-4092-B483-7FBEB966978C}"/>
                </a:ext>
              </a:extLst>
            </p:cNvPr>
            <p:cNvCxnSpPr>
              <a:cxnSpLocks/>
            </p:cNvCxnSpPr>
            <p:nvPr/>
          </p:nvCxnSpPr>
          <p:spPr>
            <a:xfrm>
              <a:off x="-819150" y="3187844"/>
              <a:ext cx="9977438" cy="0"/>
            </a:xfrm>
            <a:prstGeom prst="line">
              <a:avLst/>
            </a:prstGeom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9C0434C0-9459-4B15-B79F-B8306B5458A7}"/>
                </a:ext>
              </a:extLst>
            </p:cNvPr>
            <p:cNvCxnSpPr>
              <a:cxnSpLocks/>
            </p:cNvCxnSpPr>
            <p:nvPr/>
          </p:nvCxnSpPr>
          <p:spPr>
            <a:xfrm>
              <a:off x="-819150" y="3365355"/>
              <a:ext cx="9977438" cy="0"/>
            </a:xfrm>
            <a:prstGeom prst="line">
              <a:avLst/>
            </a:prstGeom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01287674-19AC-4E9D-8626-EA1B6FB2CF63}"/>
                </a:ext>
              </a:extLst>
            </p:cNvPr>
            <p:cNvCxnSpPr>
              <a:cxnSpLocks/>
            </p:cNvCxnSpPr>
            <p:nvPr/>
          </p:nvCxnSpPr>
          <p:spPr>
            <a:xfrm>
              <a:off x="-819150" y="3542866"/>
              <a:ext cx="9977438" cy="0"/>
            </a:xfrm>
            <a:prstGeom prst="line">
              <a:avLst/>
            </a:prstGeom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6F8B1DA2-E1D0-43BF-8E9F-83D0002CE7E3}"/>
                </a:ext>
              </a:extLst>
            </p:cNvPr>
            <p:cNvCxnSpPr>
              <a:cxnSpLocks/>
            </p:cNvCxnSpPr>
            <p:nvPr/>
          </p:nvCxnSpPr>
          <p:spPr>
            <a:xfrm>
              <a:off x="-819150" y="3720377"/>
              <a:ext cx="9977438" cy="0"/>
            </a:xfrm>
            <a:prstGeom prst="line">
              <a:avLst/>
            </a:prstGeom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E04C1391-03C6-494D-84F9-D376373C09E8}"/>
                </a:ext>
              </a:extLst>
            </p:cNvPr>
            <p:cNvCxnSpPr>
              <a:cxnSpLocks/>
            </p:cNvCxnSpPr>
            <p:nvPr/>
          </p:nvCxnSpPr>
          <p:spPr>
            <a:xfrm>
              <a:off x="-819150" y="3897888"/>
              <a:ext cx="9977438" cy="0"/>
            </a:xfrm>
            <a:prstGeom prst="line">
              <a:avLst/>
            </a:prstGeom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915E4199-077C-47FB-8AB4-45B7E5547823}"/>
                </a:ext>
              </a:extLst>
            </p:cNvPr>
            <p:cNvCxnSpPr>
              <a:cxnSpLocks/>
            </p:cNvCxnSpPr>
            <p:nvPr/>
          </p:nvCxnSpPr>
          <p:spPr>
            <a:xfrm>
              <a:off x="-819150" y="4075399"/>
              <a:ext cx="9977438" cy="0"/>
            </a:xfrm>
            <a:prstGeom prst="line">
              <a:avLst/>
            </a:prstGeom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1B4A5FDD-3D15-41FF-8C88-630F0D7A01B6}"/>
                </a:ext>
              </a:extLst>
            </p:cNvPr>
            <p:cNvCxnSpPr>
              <a:cxnSpLocks/>
            </p:cNvCxnSpPr>
            <p:nvPr/>
          </p:nvCxnSpPr>
          <p:spPr>
            <a:xfrm>
              <a:off x="-819150" y="4252909"/>
              <a:ext cx="9977438" cy="0"/>
            </a:xfrm>
            <a:prstGeom prst="line">
              <a:avLst/>
            </a:prstGeom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109C17B5-CCAA-4904-9C5C-9F7D81E6C673}"/>
              </a:ext>
            </a:extLst>
          </p:cNvPr>
          <p:cNvSpPr/>
          <p:nvPr/>
        </p:nvSpPr>
        <p:spPr>
          <a:xfrm>
            <a:off x="645557" y="5908551"/>
            <a:ext cx="86677" cy="849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61054A22-5B08-491B-AB7B-75D6C6B6C71E}"/>
              </a:ext>
            </a:extLst>
          </p:cNvPr>
          <p:cNvSpPr/>
          <p:nvPr/>
        </p:nvSpPr>
        <p:spPr>
          <a:xfrm>
            <a:off x="645557" y="6041901"/>
            <a:ext cx="86677" cy="849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664D6462-E667-4ACC-BCA4-58AC8CED63B8}"/>
              </a:ext>
            </a:extLst>
          </p:cNvPr>
          <p:cNvSpPr/>
          <p:nvPr/>
        </p:nvSpPr>
        <p:spPr>
          <a:xfrm>
            <a:off x="645557" y="6175251"/>
            <a:ext cx="86677" cy="849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814F1C4-6E38-45B1-A130-756934364267}"/>
              </a:ext>
            </a:extLst>
          </p:cNvPr>
          <p:cNvSpPr/>
          <p:nvPr/>
        </p:nvSpPr>
        <p:spPr>
          <a:xfrm>
            <a:off x="794782" y="5908551"/>
            <a:ext cx="86677" cy="849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F98ED858-C833-4F22-878D-0A1C239D0DAB}"/>
              </a:ext>
            </a:extLst>
          </p:cNvPr>
          <p:cNvSpPr/>
          <p:nvPr/>
        </p:nvSpPr>
        <p:spPr>
          <a:xfrm>
            <a:off x="794782" y="6041901"/>
            <a:ext cx="86677" cy="849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4ED0E09A-4BBC-47F9-8A55-948EFC2C5105}"/>
              </a:ext>
            </a:extLst>
          </p:cNvPr>
          <p:cNvSpPr/>
          <p:nvPr/>
        </p:nvSpPr>
        <p:spPr>
          <a:xfrm>
            <a:off x="794782" y="6175251"/>
            <a:ext cx="86677" cy="849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4CF6B02D-27FB-4BFC-A50D-4F473F47412F}"/>
              </a:ext>
            </a:extLst>
          </p:cNvPr>
          <p:cNvSpPr/>
          <p:nvPr/>
        </p:nvSpPr>
        <p:spPr>
          <a:xfrm>
            <a:off x="11084957" y="3571751"/>
            <a:ext cx="86677" cy="849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42D3F149-CB0B-48DF-B3D7-AE05B37E0D3D}"/>
              </a:ext>
            </a:extLst>
          </p:cNvPr>
          <p:cNvSpPr/>
          <p:nvPr/>
        </p:nvSpPr>
        <p:spPr>
          <a:xfrm>
            <a:off x="11084957" y="3705101"/>
            <a:ext cx="86677" cy="849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A3FBA0A2-FDFC-4219-9B35-960581DE3817}"/>
              </a:ext>
            </a:extLst>
          </p:cNvPr>
          <p:cNvSpPr/>
          <p:nvPr/>
        </p:nvSpPr>
        <p:spPr>
          <a:xfrm>
            <a:off x="11084957" y="3838451"/>
            <a:ext cx="86677" cy="849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55E66FF0-B9C4-4EA9-A4B0-D82B4B153858}"/>
              </a:ext>
            </a:extLst>
          </p:cNvPr>
          <p:cNvSpPr/>
          <p:nvPr/>
        </p:nvSpPr>
        <p:spPr>
          <a:xfrm>
            <a:off x="11234182" y="3571751"/>
            <a:ext cx="86677" cy="849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2FCE10B2-6587-4DC1-9A4F-D61E05E65749}"/>
              </a:ext>
            </a:extLst>
          </p:cNvPr>
          <p:cNvSpPr/>
          <p:nvPr/>
        </p:nvSpPr>
        <p:spPr>
          <a:xfrm>
            <a:off x="11234182" y="3705101"/>
            <a:ext cx="86677" cy="849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2607E455-412C-4D24-8B6E-D3F50064F5C6}"/>
              </a:ext>
            </a:extLst>
          </p:cNvPr>
          <p:cNvSpPr/>
          <p:nvPr/>
        </p:nvSpPr>
        <p:spPr>
          <a:xfrm>
            <a:off x="11234182" y="3838451"/>
            <a:ext cx="86677" cy="849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3E4CF89-8EA5-4040-9C8C-9485145AA3E3}"/>
              </a:ext>
            </a:extLst>
          </p:cNvPr>
          <p:cNvSpPr>
            <a:spLocks/>
          </p:cNvSpPr>
          <p:nvPr/>
        </p:nvSpPr>
        <p:spPr>
          <a:xfrm>
            <a:off x="0" y="1828800"/>
            <a:ext cx="12192000" cy="4381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3">
            <a:extLst>
              <a:ext uri="{FF2B5EF4-FFF2-40B4-BE49-F238E27FC236}">
                <a16:creationId xmlns:a16="http://schemas.microsoft.com/office/drawing/2014/main" xmlns="" id="{63B40A1B-8DF8-41D4-964B-DE2C75524A7D}"/>
              </a:ext>
            </a:extLst>
          </p:cNvPr>
          <p:cNvSpPr/>
          <p:nvPr/>
        </p:nvSpPr>
        <p:spPr>
          <a:xfrm rot="10800000">
            <a:off x="3941455" y="1389311"/>
            <a:ext cx="4309090" cy="3554923"/>
          </a:xfrm>
          <a:custGeom>
            <a:avLst/>
            <a:gdLst>
              <a:gd name="connsiteX0" fmla="*/ 0 w 1738914"/>
              <a:gd name="connsiteY0" fmla="*/ 0 h 1539582"/>
              <a:gd name="connsiteX1" fmla="*/ 1738914 w 1738914"/>
              <a:gd name="connsiteY1" fmla="*/ 0 h 1539582"/>
              <a:gd name="connsiteX2" fmla="*/ 1738914 w 1738914"/>
              <a:gd name="connsiteY2" fmla="*/ 1539582 h 1539582"/>
              <a:gd name="connsiteX3" fmla="*/ 0 w 1738914"/>
              <a:gd name="connsiteY3" fmla="*/ 1539582 h 1539582"/>
              <a:gd name="connsiteX4" fmla="*/ 0 w 1738914"/>
              <a:gd name="connsiteY4" fmla="*/ 0 h 1539582"/>
              <a:gd name="connsiteX0" fmla="*/ 0 w 1738914"/>
              <a:gd name="connsiteY0" fmla="*/ 7625 h 1547207"/>
              <a:gd name="connsiteX1" fmla="*/ 876300 w 1738914"/>
              <a:gd name="connsiteY1" fmla="*/ 0 h 1547207"/>
              <a:gd name="connsiteX2" fmla="*/ 1738914 w 1738914"/>
              <a:gd name="connsiteY2" fmla="*/ 7625 h 1547207"/>
              <a:gd name="connsiteX3" fmla="*/ 1738914 w 1738914"/>
              <a:gd name="connsiteY3" fmla="*/ 1547207 h 1547207"/>
              <a:gd name="connsiteX4" fmla="*/ 0 w 1738914"/>
              <a:gd name="connsiteY4" fmla="*/ 1547207 h 1547207"/>
              <a:gd name="connsiteX5" fmla="*/ 0 w 1738914"/>
              <a:gd name="connsiteY5" fmla="*/ 7625 h 1547207"/>
              <a:gd name="connsiteX0" fmla="*/ 0 w 1738914"/>
              <a:gd name="connsiteY0" fmla="*/ 0 h 1539582"/>
              <a:gd name="connsiteX1" fmla="*/ 864870 w 1738914"/>
              <a:gd name="connsiteY1" fmla="*/ 228595 h 1539582"/>
              <a:gd name="connsiteX2" fmla="*/ 1738914 w 1738914"/>
              <a:gd name="connsiteY2" fmla="*/ 0 h 1539582"/>
              <a:gd name="connsiteX3" fmla="*/ 1738914 w 1738914"/>
              <a:gd name="connsiteY3" fmla="*/ 1539582 h 1539582"/>
              <a:gd name="connsiteX4" fmla="*/ 0 w 1738914"/>
              <a:gd name="connsiteY4" fmla="*/ 1539582 h 1539582"/>
              <a:gd name="connsiteX5" fmla="*/ 0 w 1738914"/>
              <a:gd name="connsiteY5" fmla="*/ 0 h 1539582"/>
              <a:gd name="connsiteX0" fmla="*/ 0 w 1738914"/>
              <a:gd name="connsiteY0" fmla="*/ 0 h 1539731"/>
              <a:gd name="connsiteX1" fmla="*/ 864870 w 1738914"/>
              <a:gd name="connsiteY1" fmla="*/ 228595 h 1539731"/>
              <a:gd name="connsiteX2" fmla="*/ 1738914 w 1738914"/>
              <a:gd name="connsiteY2" fmla="*/ 0 h 1539731"/>
              <a:gd name="connsiteX3" fmla="*/ 1738914 w 1738914"/>
              <a:gd name="connsiteY3" fmla="*/ 1539582 h 1539731"/>
              <a:gd name="connsiteX4" fmla="*/ 929618 w 1738914"/>
              <a:gd name="connsiteY4" fmla="*/ 1539731 h 1539731"/>
              <a:gd name="connsiteX5" fmla="*/ 0 w 1738914"/>
              <a:gd name="connsiteY5" fmla="*/ 1539582 h 1539731"/>
              <a:gd name="connsiteX6" fmla="*/ 0 w 1738914"/>
              <a:gd name="connsiteY6" fmla="*/ 0 h 1539731"/>
              <a:gd name="connsiteX0" fmla="*/ 929618 w 1738914"/>
              <a:gd name="connsiteY0" fmla="*/ 1539731 h 1635714"/>
              <a:gd name="connsiteX1" fmla="*/ 0 w 1738914"/>
              <a:gd name="connsiteY1" fmla="*/ 1539582 h 1635714"/>
              <a:gd name="connsiteX2" fmla="*/ 0 w 1738914"/>
              <a:gd name="connsiteY2" fmla="*/ 0 h 1635714"/>
              <a:gd name="connsiteX3" fmla="*/ 864870 w 1738914"/>
              <a:gd name="connsiteY3" fmla="*/ 228595 h 1635714"/>
              <a:gd name="connsiteX4" fmla="*/ 1738914 w 1738914"/>
              <a:gd name="connsiteY4" fmla="*/ 0 h 1635714"/>
              <a:gd name="connsiteX5" fmla="*/ 1738914 w 1738914"/>
              <a:gd name="connsiteY5" fmla="*/ 1539582 h 1635714"/>
              <a:gd name="connsiteX6" fmla="*/ 1021058 w 1738914"/>
              <a:gd name="connsiteY6" fmla="*/ 1635714 h 1635714"/>
              <a:gd name="connsiteX0" fmla="*/ 0 w 1738914"/>
              <a:gd name="connsiteY0" fmla="*/ 1539582 h 1635714"/>
              <a:gd name="connsiteX1" fmla="*/ 0 w 1738914"/>
              <a:gd name="connsiteY1" fmla="*/ 0 h 1635714"/>
              <a:gd name="connsiteX2" fmla="*/ 864870 w 1738914"/>
              <a:gd name="connsiteY2" fmla="*/ 228595 h 1635714"/>
              <a:gd name="connsiteX3" fmla="*/ 1738914 w 1738914"/>
              <a:gd name="connsiteY3" fmla="*/ 0 h 1635714"/>
              <a:gd name="connsiteX4" fmla="*/ 1738914 w 1738914"/>
              <a:gd name="connsiteY4" fmla="*/ 1539582 h 1635714"/>
              <a:gd name="connsiteX5" fmla="*/ 1021058 w 1738914"/>
              <a:gd name="connsiteY5" fmla="*/ 1635714 h 1635714"/>
              <a:gd name="connsiteX0" fmla="*/ 0 w 1738914"/>
              <a:gd name="connsiteY0" fmla="*/ 1539582 h 1539582"/>
              <a:gd name="connsiteX1" fmla="*/ 0 w 1738914"/>
              <a:gd name="connsiteY1" fmla="*/ 0 h 1539582"/>
              <a:gd name="connsiteX2" fmla="*/ 864870 w 1738914"/>
              <a:gd name="connsiteY2" fmla="*/ 228595 h 1539582"/>
              <a:gd name="connsiteX3" fmla="*/ 1738914 w 1738914"/>
              <a:gd name="connsiteY3" fmla="*/ 0 h 1539582"/>
              <a:gd name="connsiteX4" fmla="*/ 1738914 w 1738914"/>
              <a:gd name="connsiteY4" fmla="*/ 1539582 h 1539582"/>
              <a:gd name="connsiteX0" fmla="*/ 0 w 1738914"/>
              <a:gd name="connsiteY0" fmla="*/ 1539582 h 1539582"/>
              <a:gd name="connsiteX1" fmla="*/ 0 w 1738914"/>
              <a:gd name="connsiteY1" fmla="*/ 0 h 1539582"/>
              <a:gd name="connsiteX2" fmla="*/ 864870 w 1738914"/>
              <a:gd name="connsiteY2" fmla="*/ 303581 h 1539582"/>
              <a:gd name="connsiteX3" fmla="*/ 1738914 w 1738914"/>
              <a:gd name="connsiteY3" fmla="*/ 0 h 1539582"/>
              <a:gd name="connsiteX4" fmla="*/ 1738914 w 1738914"/>
              <a:gd name="connsiteY4" fmla="*/ 1539582 h 1539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8914" h="1539582">
                <a:moveTo>
                  <a:pt x="0" y="1539582"/>
                </a:moveTo>
                <a:lnTo>
                  <a:pt x="0" y="0"/>
                </a:lnTo>
                <a:lnTo>
                  <a:pt x="864870" y="303581"/>
                </a:lnTo>
                <a:lnTo>
                  <a:pt x="1738914" y="0"/>
                </a:lnTo>
                <a:lnTo>
                  <a:pt x="1738914" y="1539582"/>
                </a:lnTo>
              </a:path>
            </a:pathLst>
          </a:custGeom>
          <a:solidFill>
            <a:schemeClr val="accent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3">
            <a:extLst>
              <a:ext uri="{FF2B5EF4-FFF2-40B4-BE49-F238E27FC236}">
                <a16:creationId xmlns:a16="http://schemas.microsoft.com/office/drawing/2014/main" xmlns="" id="{3B0E8351-3D5C-4C8B-ACD8-A075C4BC9F8D}"/>
              </a:ext>
            </a:extLst>
          </p:cNvPr>
          <p:cNvSpPr/>
          <p:nvPr/>
        </p:nvSpPr>
        <p:spPr>
          <a:xfrm rot="10800000">
            <a:off x="3941455" y="1191038"/>
            <a:ext cx="4309088" cy="3634555"/>
          </a:xfrm>
          <a:custGeom>
            <a:avLst/>
            <a:gdLst>
              <a:gd name="connsiteX0" fmla="*/ 0 w 1738914"/>
              <a:gd name="connsiteY0" fmla="*/ 0 h 1539582"/>
              <a:gd name="connsiteX1" fmla="*/ 1738914 w 1738914"/>
              <a:gd name="connsiteY1" fmla="*/ 0 h 1539582"/>
              <a:gd name="connsiteX2" fmla="*/ 1738914 w 1738914"/>
              <a:gd name="connsiteY2" fmla="*/ 1539582 h 1539582"/>
              <a:gd name="connsiteX3" fmla="*/ 0 w 1738914"/>
              <a:gd name="connsiteY3" fmla="*/ 1539582 h 1539582"/>
              <a:gd name="connsiteX4" fmla="*/ 0 w 1738914"/>
              <a:gd name="connsiteY4" fmla="*/ 0 h 1539582"/>
              <a:gd name="connsiteX0" fmla="*/ 0 w 1738914"/>
              <a:gd name="connsiteY0" fmla="*/ 7625 h 1547207"/>
              <a:gd name="connsiteX1" fmla="*/ 876300 w 1738914"/>
              <a:gd name="connsiteY1" fmla="*/ 0 h 1547207"/>
              <a:gd name="connsiteX2" fmla="*/ 1738914 w 1738914"/>
              <a:gd name="connsiteY2" fmla="*/ 7625 h 1547207"/>
              <a:gd name="connsiteX3" fmla="*/ 1738914 w 1738914"/>
              <a:gd name="connsiteY3" fmla="*/ 1547207 h 1547207"/>
              <a:gd name="connsiteX4" fmla="*/ 0 w 1738914"/>
              <a:gd name="connsiteY4" fmla="*/ 1547207 h 1547207"/>
              <a:gd name="connsiteX5" fmla="*/ 0 w 1738914"/>
              <a:gd name="connsiteY5" fmla="*/ 7625 h 1547207"/>
              <a:gd name="connsiteX0" fmla="*/ 0 w 1738914"/>
              <a:gd name="connsiteY0" fmla="*/ 0 h 1539582"/>
              <a:gd name="connsiteX1" fmla="*/ 864870 w 1738914"/>
              <a:gd name="connsiteY1" fmla="*/ 228595 h 1539582"/>
              <a:gd name="connsiteX2" fmla="*/ 1738914 w 1738914"/>
              <a:gd name="connsiteY2" fmla="*/ 0 h 1539582"/>
              <a:gd name="connsiteX3" fmla="*/ 1738914 w 1738914"/>
              <a:gd name="connsiteY3" fmla="*/ 1539582 h 1539582"/>
              <a:gd name="connsiteX4" fmla="*/ 0 w 1738914"/>
              <a:gd name="connsiteY4" fmla="*/ 1539582 h 1539582"/>
              <a:gd name="connsiteX5" fmla="*/ 0 w 1738914"/>
              <a:gd name="connsiteY5" fmla="*/ 0 h 1539582"/>
              <a:gd name="connsiteX0" fmla="*/ 0 w 1738914"/>
              <a:gd name="connsiteY0" fmla="*/ 0 h 1539731"/>
              <a:gd name="connsiteX1" fmla="*/ 864870 w 1738914"/>
              <a:gd name="connsiteY1" fmla="*/ 228595 h 1539731"/>
              <a:gd name="connsiteX2" fmla="*/ 1738914 w 1738914"/>
              <a:gd name="connsiteY2" fmla="*/ 0 h 1539731"/>
              <a:gd name="connsiteX3" fmla="*/ 1738914 w 1738914"/>
              <a:gd name="connsiteY3" fmla="*/ 1539582 h 1539731"/>
              <a:gd name="connsiteX4" fmla="*/ 929618 w 1738914"/>
              <a:gd name="connsiteY4" fmla="*/ 1539731 h 1539731"/>
              <a:gd name="connsiteX5" fmla="*/ 0 w 1738914"/>
              <a:gd name="connsiteY5" fmla="*/ 1539582 h 1539731"/>
              <a:gd name="connsiteX6" fmla="*/ 0 w 1738914"/>
              <a:gd name="connsiteY6" fmla="*/ 0 h 1539731"/>
              <a:gd name="connsiteX0" fmla="*/ 929618 w 1738914"/>
              <a:gd name="connsiteY0" fmla="*/ 1539731 h 1635714"/>
              <a:gd name="connsiteX1" fmla="*/ 0 w 1738914"/>
              <a:gd name="connsiteY1" fmla="*/ 1539582 h 1635714"/>
              <a:gd name="connsiteX2" fmla="*/ 0 w 1738914"/>
              <a:gd name="connsiteY2" fmla="*/ 0 h 1635714"/>
              <a:gd name="connsiteX3" fmla="*/ 864870 w 1738914"/>
              <a:gd name="connsiteY3" fmla="*/ 228595 h 1635714"/>
              <a:gd name="connsiteX4" fmla="*/ 1738914 w 1738914"/>
              <a:gd name="connsiteY4" fmla="*/ 0 h 1635714"/>
              <a:gd name="connsiteX5" fmla="*/ 1738914 w 1738914"/>
              <a:gd name="connsiteY5" fmla="*/ 1539582 h 1635714"/>
              <a:gd name="connsiteX6" fmla="*/ 1021058 w 1738914"/>
              <a:gd name="connsiteY6" fmla="*/ 1635714 h 1635714"/>
              <a:gd name="connsiteX0" fmla="*/ 0 w 1738914"/>
              <a:gd name="connsiteY0" fmla="*/ 1539582 h 1635714"/>
              <a:gd name="connsiteX1" fmla="*/ 0 w 1738914"/>
              <a:gd name="connsiteY1" fmla="*/ 0 h 1635714"/>
              <a:gd name="connsiteX2" fmla="*/ 864870 w 1738914"/>
              <a:gd name="connsiteY2" fmla="*/ 228595 h 1635714"/>
              <a:gd name="connsiteX3" fmla="*/ 1738914 w 1738914"/>
              <a:gd name="connsiteY3" fmla="*/ 0 h 1635714"/>
              <a:gd name="connsiteX4" fmla="*/ 1738914 w 1738914"/>
              <a:gd name="connsiteY4" fmla="*/ 1539582 h 1635714"/>
              <a:gd name="connsiteX5" fmla="*/ 1021058 w 1738914"/>
              <a:gd name="connsiteY5" fmla="*/ 1635714 h 1635714"/>
              <a:gd name="connsiteX0" fmla="*/ 0 w 1738914"/>
              <a:gd name="connsiteY0" fmla="*/ 1539582 h 1539582"/>
              <a:gd name="connsiteX1" fmla="*/ 0 w 1738914"/>
              <a:gd name="connsiteY1" fmla="*/ 0 h 1539582"/>
              <a:gd name="connsiteX2" fmla="*/ 864870 w 1738914"/>
              <a:gd name="connsiteY2" fmla="*/ 228595 h 1539582"/>
              <a:gd name="connsiteX3" fmla="*/ 1738914 w 1738914"/>
              <a:gd name="connsiteY3" fmla="*/ 0 h 1539582"/>
              <a:gd name="connsiteX4" fmla="*/ 1738914 w 1738914"/>
              <a:gd name="connsiteY4" fmla="*/ 1539582 h 1539582"/>
              <a:gd name="connsiteX0" fmla="*/ 0 w 1738914"/>
              <a:gd name="connsiteY0" fmla="*/ 1539582 h 1539582"/>
              <a:gd name="connsiteX1" fmla="*/ 0 w 1738914"/>
              <a:gd name="connsiteY1" fmla="*/ 0 h 1539582"/>
              <a:gd name="connsiteX2" fmla="*/ 864870 w 1738914"/>
              <a:gd name="connsiteY2" fmla="*/ 303581 h 1539582"/>
              <a:gd name="connsiteX3" fmla="*/ 1738914 w 1738914"/>
              <a:gd name="connsiteY3" fmla="*/ 0 h 1539582"/>
              <a:gd name="connsiteX4" fmla="*/ 1738914 w 1738914"/>
              <a:gd name="connsiteY4" fmla="*/ 1539582 h 1539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8914" h="1539582">
                <a:moveTo>
                  <a:pt x="0" y="1539582"/>
                </a:moveTo>
                <a:lnTo>
                  <a:pt x="0" y="0"/>
                </a:lnTo>
                <a:lnTo>
                  <a:pt x="864870" y="303581"/>
                </a:lnTo>
                <a:lnTo>
                  <a:pt x="1738914" y="0"/>
                </a:lnTo>
                <a:lnTo>
                  <a:pt x="1738914" y="1539582"/>
                </a:lnTo>
              </a:path>
            </a:pathLst>
          </a:cu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727AB56-A256-43AE-A70E-D9454B61FEC9}"/>
              </a:ext>
            </a:extLst>
          </p:cNvPr>
          <p:cNvSpPr/>
          <p:nvPr/>
        </p:nvSpPr>
        <p:spPr>
          <a:xfrm>
            <a:off x="4618672" y="2597914"/>
            <a:ext cx="295465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defRPr/>
            </a:pPr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论文摘要</a:t>
            </a: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xmlns="" id="{12EE4833-B347-40B4-961B-6D3203BE7DF0}"/>
              </a:ext>
            </a:extLst>
          </p:cNvPr>
          <p:cNvSpPr/>
          <p:nvPr/>
        </p:nvSpPr>
        <p:spPr>
          <a:xfrm>
            <a:off x="5280880" y="1815126"/>
            <a:ext cx="1630241" cy="480219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D304E4F-7A34-47AA-81D1-2354D042FE72}"/>
              </a:ext>
            </a:extLst>
          </p:cNvPr>
          <p:cNvSpPr/>
          <p:nvPr/>
        </p:nvSpPr>
        <p:spPr>
          <a:xfrm>
            <a:off x="5503529" y="1815126"/>
            <a:ext cx="11849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defRPr/>
            </a:pPr>
            <a:r>
              <a:rPr lang="zh-CN" altLang="en-US" sz="2400" spc="200" dirty="0">
                <a:solidFill>
                  <a:schemeClr val="bg1"/>
                </a:solidFill>
                <a:latin typeface="+mn-ea"/>
              </a:rPr>
              <a:t>第一章</a:t>
            </a:r>
          </a:p>
        </p:txBody>
      </p:sp>
    </p:spTree>
    <p:extLst>
      <p:ext uri="{BB962C8B-B14F-4D97-AF65-F5344CB8AC3E}">
        <p14:creationId xmlns:p14="http://schemas.microsoft.com/office/powerpoint/2010/main" val="82440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平行四边形 4">
            <a:extLst>
              <a:ext uri="{FF2B5EF4-FFF2-40B4-BE49-F238E27FC236}">
                <a16:creationId xmlns:a16="http://schemas.microsoft.com/office/drawing/2014/main" xmlns="" id="{094B2A72-17C0-40D2-A986-E0C7E129163C}"/>
              </a:ext>
            </a:extLst>
          </p:cNvPr>
          <p:cNvSpPr>
            <a:spLocks/>
          </p:cNvSpPr>
          <p:nvPr/>
        </p:nvSpPr>
        <p:spPr>
          <a:xfrm>
            <a:off x="617261" y="2444749"/>
            <a:ext cx="5473976" cy="2705101"/>
          </a:xfrm>
          <a:prstGeom prst="parallelogram">
            <a:avLst/>
          </a:prstGeom>
          <a:solidFill>
            <a:schemeClr val="accent1"/>
          </a:solidFill>
          <a:ln w="38100">
            <a:gradFill>
              <a:gsLst>
                <a:gs pos="2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11">
            <a:extLst>
              <a:ext uri="{FF2B5EF4-FFF2-40B4-BE49-F238E27FC236}">
                <a16:creationId xmlns:a16="http://schemas.microsoft.com/office/drawing/2014/main" xmlns="" id="{32D765D9-CC99-4651-A3F2-02136D7FBF35}"/>
              </a:ext>
            </a:extLst>
          </p:cNvPr>
          <p:cNvSpPr/>
          <p:nvPr/>
        </p:nvSpPr>
        <p:spPr>
          <a:xfrm>
            <a:off x="3005138" y="2135188"/>
            <a:ext cx="2795588" cy="747712"/>
          </a:xfrm>
          <a:prstGeom prst="parallelogram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E3B32FA-9487-4E28-AC05-9C133B3FAA0A}"/>
              </a:ext>
            </a:extLst>
          </p:cNvPr>
          <p:cNvSpPr/>
          <p:nvPr/>
        </p:nvSpPr>
        <p:spPr>
          <a:xfrm>
            <a:off x="0" y="0"/>
            <a:ext cx="12192000" cy="63341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F57635FA-50AE-4CFA-9BA7-9583E3BD1DAF}"/>
              </a:ext>
            </a:extLst>
          </p:cNvPr>
          <p:cNvSpPr/>
          <p:nvPr/>
        </p:nvSpPr>
        <p:spPr>
          <a:xfrm>
            <a:off x="483616" y="245096"/>
            <a:ext cx="1115016" cy="509047"/>
          </a:xfrm>
          <a:prstGeom prst="roundRect">
            <a:avLst>
              <a:gd name="adj" fmla="val 91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11A2A3A-7354-444C-B211-36B5F9795F91}"/>
              </a:ext>
            </a:extLst>
          </p:cNvPr>
          <p:cNvSpPr/>
          <p:nvPr/>
        </p:nvSpPr>
        <p:spPr>
          <a:xfrm>
            <a:off x="1903620" y="271131"/>
            <a:ext cx="16188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选题背景及意义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50522093-20F7-4462-A710-06B4884B5A19}"/>
              </a:ext>
            </a:extLst>
          </p:cNvPr>
          <p:cNvSpPr/>
          <p:nvPr/>
        </p:nvSpPr>
        <p:spPr>
          <a:xfrm>
            <a:off x="3529446" y="271131"/>
            <a:ext cx="166013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研究方法与思路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B2DA6263-496B-4A94-9B97-4C394FAFA093}"/>
              </a:ext>
            </a:extLst>
          </p:cNvPr>
          <p:cNvSpPr/>
          <p:nvPr/>
        </p:nvSpPr>
        <p:spPr>
          <a:xfrm>
            <a:off x="5270552" y="276235"/>
            <a:ext cx="15452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关键技术与难点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FDB5F30B-602B-4E0C-A11E-7E817D11F1D5}"/>
              </a:ext>
            </a:extLst>
          </p:cNvPr>
          <p:cNvSpPr/>
          <p:nvPr/>
        </p:nvSpPr>
        <p:spPr>
          <a:xfrm>
            <a:off x="503926" y="251127"/>
            <a:ext cx="108038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b="1" spc="1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论文摘要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1DAF2CA0-C528-45C5-92C6-41D68C7B8011}"/>
              </a:ext>
            </a:extLst>
          </p:cNvPr>
          <p:cNvSpPr/>
          <p:nvPr/>
        </p:nvSpPr>
        <p:spPr>
          <a:xfrm>
            <a:off x="6855754" y="276235"/>
            <a:ext cx="13636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论文总结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2D5A3B90-AE4D-47F2-A870-FDB5E8AAB5B0}"/>
              </a:ext>
            </a:extLst>
          </p:cNvPr>
          <p:cNvGrpSpPr/>
          <p:nvPr/>
        </p:nvGrpSpPr>
        <p:grpSpPr>
          <a:xfrm>
            <a:off x="10544175" y="143669"/>
            <a:ext cx="1470012" cy="329011"/>
            <a:chOff x="5058587" y="5791296"/>
            <a:chExt cx="1962353" cy="439205"/>
          </a:xfrm>
          <a:solidFill>
            <a:schemeClr val="bg1"/>
          </a:solidFill>
        </p:grpSpPr>
        <p:sp>
          <p:nvSpPr>
            <p:cNvPr id="34" name="Freeform 5">
              <a:extLst>
                <a:ext uri="{FF2B5EF4-FFF2-40B4-BE49-F238E27FC236}">
                  <a16:creationId xmlns:a16="http://schemas.microsoft.com/office/drawing/2014/main" xmlns="" id="{4D17205A-589F-4096-99ED-BFFECB0491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58587" y="5828820"/>
              <a:ext cx="399123" cy="401681"/>
            </a:xfrm>
            <a:custGeom>
              <a:avLst/>
              <a:gdLst>
                <a:gd name="T0" fmla="*/ 143 w 286"/>
                <a:gd name="T1" fmla="*/ 0 h 286"/>
                <a:gd name="T2" fmla="*/ 0 w 286"/>
                <a:gd name="T3" fmla="*/ 143 h 286"/>
                <a:gd name="T4" fmla="*/ 143 w 286"/>
                <a:gd name="T5" fmla="*/ 286 h 286"/>
                <a:gd name="T6" fmla="*/ 286 w 286"/>
                <a:gd name="T7" fmla="*/ 143 h 286"/>
                <a:gd name="T8" fmla="*/ 143 w 286"/>
                <a:gd name="T9" fmla="*/ 0 h 286"/>
                <a:gd name="T10" fmla="*/ 142 w 286"/>
                <a:gd name="T11" fmla="*/ 279 h 286"/>
                <a:gd name="T12" fmla="*/ 5 w 286"/>
                <a:gd name="T13" fmla="*/ 143 h 286"/>
                <a:gd name="T14" fmla="*/ 142 w 286"/>
                <a:gd name="T15" fmla="*/ 6 h 286"/>
                <a:gd name="T16" fmla="*/ 278 w 286"/>
                <a:gd name="T17" fmla="*/ 143 h 286"/>
                <a:gd name="T18" fmla="*/ 142 w 286"/>
                <a:gd name="T19" fmla="*/ 279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" h="286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6"/>
                    <a:pt x="143" y="286"/>
                  </a:cubicBezTo>
                  <a:cubicBezTo>
                    <a:pt x="222" y="286"/>
                    <a:pt x="286" y="222"/>
                    <a:pt x="286" y="143"/>
                  </a:cubicBezTo>
                  <a:cubicBezTo>
                    <a:pt x="286" y="64"/>
                    <a:pt x="222" y="0"/>
                    <a:pt x="143" y="0"/>
                  </a:cubicBezTo>
                  <a:close/>
                  <a:moveTo>
                    <a:pt x="142" y="279"/>
                  </a:moveTo>
                  <a:cubicBezTo>
                    <a:pt x="66" y="279"/>
                    <a:pt x="5" y="218"/>
                    <a:pt x="5" y="143"/>
                  </a:cubicBezTo>
                  <a:cubicBezTo>
                    <a:pt x="5" y="67"/>
                    <a:pt x="66" y="6"/>
                    <a:pt x="142" y="6"/>
                  </a:cubicBezTo>
                  <a:cubicBezTo>
                    <a:pt x="217" y="6"/>
                    <a:pt x="278" y="67"/>
                    <a:pt x="278" y="143"/>
                  </a:cubicBezTo>
                  <a:cubicBezTo>
                    <a:pt x="278" y="218"/>
                    <a:pt x="217" y="279"/>
                    <a:pt x="142" y="2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">
              <a:extLst>
                <a:ext uri="{FF2B5EF4-FFF2-40B4-BE49-F238E27FC236}">
                  <a16:creationId xmlns:a16="http://schemas.microsoft.com/office/drawing/2014/main" xmlns="" id="{0A79E91E-9AF2-4933-A63A-7813F69D05F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9908" y="6001944"/>
              <a:ext cx="18762" cy="13645"/>
            </a:xfrm>
            <a:custGeom>
              <a:avLst/>
              <a:gdLst>
                <a:gd name="T0" fmla="*/ 5 w 14"/>
                <a:gd name="T1" fmla="*/ 8 h 10"/>
                <a:gd name="T2" fmla="*/ 4 w 14"/>
                <a:gd name="T3" fmla="*/ 9 h 10"/>
                <a:gd name="T4" fmla="*/ 1 w 14"/>
                <a:gd name="T5" fmla="*/ 7 h 10"/>
                <a:gd name="T6" fmla="*/ 0 w 14"/>
                <a:gd name="T7" fmla="*/ 4 h 10"/>
                <a:gd name="T8" fmla="*/ 1 w 14"/>
                <a:gd name="T9" fmla="*/ 2 h 10"/>
                <a:gd name="T10" fmla="*/ 4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4 w 14"/>
                <a:gd name="T19" fmla="*/ 6 h 10"/>
                <a:gd name="T20" fmla="*/ 12 w 14"/>
                <a:gd name="T21" fmla="*/ 8 h 10"/>
                <a:gd name="T22" fmla="*/ 9 w 14"/>
                <a:gd name="T23" fmla="*/ 10 h 10"/>
                <a:gd name="T24" fmla="*/ 9 w 14"/>
                <a:gd name="T25" fmla="*/ 8 h 10"/>
                <a:gd name="T26" fmla="*/ 12 w 14"/>
                <a:gd name="T27" fmla="*/ 6 h 10"/>
                <a:gd name="T28" fmla="*/ 12 w 14"/>
                <a:gd name="T29" fmla="*/ 4 h 10"/>
                <a:gd name="T30" fmla="*/ 10 w 14"/>
                <a:gd name="T31" fmla="*/ 2 h 10"/>
                <a:gd name="T32" fmla="*/ 8 w 14"/>
                <a:gd name="T33" fmla="*/ 2 h 10"/>
                <a:gd name="T34" fmla="*/ 3 w 14"/>
                <a:gd name="T35" fmla="*/ 2 h 10"/>
                <a:gd name="T36" fmla="*/ 2 w 14"/>
                <a:gd name="T37" fmla="*/ 4 h 10"/>
                <a:gd name="T38" fmla="*/ 2 w 14"/>
                <a:gd name="T39" fmla="*/ 6 h 10"/>
                <a:gd name="T40" fmla="*/ 5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5" y="8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5" y="0"/>
                    <a:pt x="6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4" y="4"/>
                    <a:pt x="14" y="5"/>
                    <a:pt x="14" y="6"/>
                  </a:cubicBezTo>
                  <a:cubicBezTo>
                    <a:pt x="13" y="7"/>
                    <a:pt x="13" y="8"/>
                    <a:pt x="12" y="8"/>
                  </a:cubicBezTo>
                  <a:cubicBezTo>
                    <a:pt x="12" y="9"/>
                    <a:pt x="11" y="9"/>
                    <a:pt x="9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2" y="7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3"/>
                    <a:pt x="11" y="3"/>
                    <a:pt x="10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6" y="1"/>
                    <a:pt x="4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7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7">
              <a:extLst>
                <a:ext uri="{FF2B5EF4-FFF2-40B4-BE49-F238E27FC236}">
                  <a16:creationId xmlns:a16="http://schemas.microsoft.com/office/drawing/2014/main" xmlns="" id="{DF3225CE-04CD-4712-B215-CBCBEE0B41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9908" y="6017295"/>
              <a:ext cx="17909" cy="12792"/>
            </a:xfrm>
            <a:custGeom>
              <a:avLst/>
              <a:gdLst>
                <a:gd name="T0" fmla="*/ 0 w 21"/>
                <a:gd name="T1" fmla="*/ 0 h 15"/>
                <a:gd name="T2" fmla="*/ 21 w 21"/>
                <a:gd name="T3" fmla="*/ 2 h 15"/>
                <a:gd name="T4" fmla="*/ 21 w 21"/>
                <a:gd name="T5" fmla="*/ 3 h 15"/>
                <a:gd name="T6" fmla="*/ 11 w 21"/>
                <a:gd name="T7" fmla="*/ 3 h 15"/>
                <a:gd name="T8" fmla="*/ 11 w 21"/>
                <a:gd name="T9" fmla="*/ 12 h 15"/>
                <a:gd name="T10" fmla="*/ 21 w 21"/>
                <a:gd name="T11" fmla="*/ 13 h 15"/>
                <a:gd name="T12" fmla="*/ 19 w 21"/>
                <a:gd name="T13" fmla="*/ 15 h 15"/>
                <a:gd name="T14" fmla="*/ 0 w 21"/>
                <a:gd name="T15" fmla="*/ 15 h 15"/>
                <a:gd name="T16" fmla="*/ 0 w 21"/>
                <a:gd name="T17" fmla="*/ 12 h 15"/>
                <a:gd name="T18" fmla="*/ 9 w 21"/>
                <a:gd name="T19" fmla="*/ 12 h 15"/>
                <a:gd name="T20" fmla="*/ 9 w 21"/>
                <a:gd name="T21" fmla="*/ 3 h 15"/>
                <a:gd name="T22" fmla="*/ 0 w 21"/>
                <a:gd name="T23" fmla="*/ 3 h 15"/>
                <a:gd name="T24" fmla="*/ 0 w 2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15">
                  <a:moveTo>
                    <a:pt x="0" y="0"/>
                  </a:moveTo>
                  <a:lnTo>
                    <a:pt x="21" y="2"/>
                  </a:lnTo>
                  <a:lnTo>
                    <a:pt x="21" y="3"/>
                  </a:lnTo>
                  <a:lnTo>
                    <a:pt x="11" y="3"/>
                  </a:lnTo>
                  <a:lnTo>
                    <a:pt x="11" y="12"/>
                  </a:lnTo>
                  <a:lnTo>
                    <a:pt x="21" y="13"/>
                  </a:lnTo>
                  <a:lnTo>
                    <a:pt x="19" y="15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9" y="12"/>
                  </a:lnTo>
                  <a:lnTo>
                    <a:pt x="9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8">
              <a:extLst>
                <a:ext uri="{FF2B5EF4-FFF2-40B4-BE49-F238E27FC236}">
                  <a16:creationId xmlns:a16="http://schemas.microsoft.com/office/drawing/2014/main" xmlns="" id="{B5244429-9D52-4006-8E9A-8A52A87BEB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9908" y="6034351"/>
              <a:ext cx="17909" cy="85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9">
              <a:extLst>
                <a:ext uri="{FF2B5EF4-FFF2-40B4-BE49-F238E27FC236}">
                  <a16:creationId xmlns:a16="http://schemas.microsoft.com/office/drawing/2014/main" xmlns="" id="{5A69FC61-59BA-4B26-BD33-BCC6B4F63E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9908" y="6038615"/>
              <a:ext cx="17909" cy="13645"/>
            </a:xfrm>
            <a:custGeom>
              <a:avLst/>
              <a:gdLst>
                <a:gd name="T0" fmla="*/ 0 w 21"/>
                <a:gd name="T1" fmla="*/ 3 h 16"/>
                <a:gd name="T2" fmla="*/ 21 w 21"/>
                <a:gd name="T3" fmla="*/ 0 h 16"/>
                <a:gd name="T4" fmla="*/ 21 w 21"/>
                <a:gd name="T5" fmla="*/ 3 h 16"/>
                <a:gd name="T6" fmla="*/ 4 w 21"/>
                <a:gd name="T7" fmla="*/ 13 h 16"/>
                <a:gd name="T8" fmla="*/ 21 w 21"/>
                <a:gd name="T9" fmla="*/ 11 h 16"/>
                <a:gd name="T10" fmla="*/ 21 w 21"/>
                <a:gd name="T11" fmla="*/ 15 h 16"/>
                <a:gd name="T12" fmla="*/ 1 w 21"/>
                <a:gd name="T13" fmla="*/ 16 h 16"/>
                <a:gd name="T14" fmla="*/ 0 w 21"/>
                <a:gd name="T15" fmla="*/ 15 h 16"/>
                <a:gd name="T16" fmla="*/ 16 w 21"/>
                <a:gd name="T17" fmla="*/ 3 h 16"/>
                <a:gd name="T18" fmla="*/ 0 w 21"/>
                <a:gd name="T19" fmla="*/ 5 h 16"/>
                <a:gd name="T20" fmla="*/ 0 w 21"/>
                <a:gd name="T2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6">
                  <a:moveTo>
                    <a:pt x="0" y="3"/>
                  </a:moveTo>
                  <a:lnTo>
                    <a:pt x="21" y="0"/>
                  </a:lnTo>
                  <a:lnTo>
                    <a:pt x="21" y="3"/>
                  </a:lnTo>
                  <a:lnTo>
                    <a:pt x="4" y="13"/>
                  </a:lnTo>
                  <a:lnTo>
                    <a:pt x="21" y="11"/>
                  </a:lnTo>
                  <a:lnTo>
                    <a:pt x="21" y="15"/>
                  </a:lnTo>
                  <a:lnTo>
                    <a:pt x="1" y="16"/>
                  </a:lnTo>
                  <a:lnTo>
                    <a:pt x="0" y="15"/>
                  </a:lnTo>
                  <a:lnTo>
                    <a:pt x="16" y="3"/>
                  </a:lnTo>
                  <a:lnTo>
                    <a:pt x="0" y="5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0">
              <a:extLst>
                <a:ext uri="{FF2B5EF4-FFF2-40B4-BE49-F238E27FC236}">
                  <a16:creationId xmlns:a16="http://schemas.microsoft.com/office/drawing/2014/main" xmlns="" id="{3AA7AD92-A38D-4DEF-A44F-C89364C82A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80760" y="6054819"/>
              <a:ext cx="19615" cy="14498"/>
            </a:xfrm>
            <a:custGeom>
              <a:avLst/>
              <a:gdLst>
                <a:gd name="T0" fmla="*/ 0 w 14"/>
                <a:gd name="T1" fmla="*/ 0 h 10"/>
                <a:gd name="T2" fmla="*/ 13 w 14"/>
                <a:gd name="T3" fmla="*/ 2 h 10"/>
                <a:gd name="T4" fmla="*/ 14 w 14"/>
                <a:gd name="T5" fmla="*/ 3 h 10"/>
                <a:gd name="T6" fmla="*/ 2 w 14"/>
                <a:gd name="T7" fmla="*/ 10 h 10"/>
                <a:gd name="T8" fmla="*/ 1 w 14"/>
                <a:gd name="T9" fmla="*/ 8 h 10"/>
                <a:gd name="T10" fmla="*/ 5 w 14"/>
                <a:gd name="T11" fmla="*/ 6 h 10"/>
                <a:gd name="T12" fmla="*/ 4 w 14"/>
                <a:gd name="T13" fmla="*/ 2 h 10"/>
                <a:gd name="T14" fmla="*/ 0 w 14"/>
                <a:gd name="T15" fmla="*/ 2 h 10"/>
                <a:gd name="T16" fmla="*/ 0 w 14"/>
                <a:gd name="T17" fmla="*/ 0 h 10"/>
                <a:gd name="T18" fmla="*/ 6 w 14"/>
                <a:gd name="T19" fmla="*/ 2 h 10"/>
                <a:gd name="T20" fmla="*/ 6 w 14"/>
                <a:gd name="T21" fmla="*/ 6 h 10"/>
                <a:gd name="T22" fmla="*/ 10 w 14"/>
                <a:gd name="T23" fmla="*/ 4 h 10"/>
                <a:gd name="T24" fmla="*/ 12 w 14"/>
                <a:gd name="T25" fmla="*/ 3 h 10"/>
                <a:gd name="T26" fmla="*/ 10 w 14"/>
                <a:gd name="T27" fmla="*/ 3 h 10"/>
                <a:gd name="T28" fmla="*/ 6 w 14"/>
                <a:gd name="T2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6" y="2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2" y="3"/>
                  </a:cubicBezTo>
                  <a:cubicBezTo>
                    <a:pt x="11" y="3"/>
                    <a:pt x="10" y="3"/>
                    <a:pt x="10" y="3"/>
                  </a:cubicBezTo>
                  <a:lnTo>
                    <a:pt x="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1">
              <a:extLst>
                <a:ext uri="{FF2B5EF4-FFF2-40B4-BE49-F238E27FC236}">
                  <a16:creationId xmlns:a16="http://schemas.microsoft.com/office/drawing/2014/main" xmlns="" id="{7149BB5A-0329-4F8F-A106-E16AA60572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7583" y="6077845"/>
              <a:ext cx="19615" cy="15351"/>
            </a:xfrm>
            <a:custGeom>
              <a:avLst/>
              <a:gdLst>
                <a:gd name="T0" fmla="*/ 14 w 14"/>
                <a:gd name="T1" fmla="*/ 7 h 11"/>
                <a:gd name="T2" fmla="*/ 14 w 14"/>
                <a:gd name="T3" fmla="*/ 8 h 11"/>
                <a:gd name="T4" fmla="*/ 7 w 14"/>
                <a:gd name="T5" fmla="*/ 10 h 11"/>
                <a:gd name="T6" fmla="*/ 4 w 14"/>
                <a:gd name="T7" fmla="*/ 11 h 11"/>
                <a:gd name="T8" fmla="*/ 2 w 14"/>
                <a:gd name="T9" fmla="*/ 11 h 11"/>
                <a:gd name="T10" fmla="*/ 1 w 14"/>
                <a:gd name="T11" fmla="*/ 8 h 11"/>
                <a:gd name="T12" fmla="*/ 1 w 14"/>
                <a:gd name="T13" fmla="*/ 5 h 11"/>
                <a:gd name="T14" fmla="*/ 5 w 14"/>
                <a:gd name="T15" fmla="*/ 3 h 11"/>
                <a:gd name="T16" fmla="*/ 12 w 14"/>
                <a:gd name="T17" fmla="*/ 0 h 11"/>
                <a:gd name="T18" fmla="*/ 12 w 14"/>
                <a:gd name="T19" fmla="*/ 1 h 11"/>
                <a:gd name="T20" fmla="*/ 5 w 14"/>
                <a:gd name="T21" fmla="*/ 4 h 11"/>
                <a:gd name="T22" fmla="*/ 3 w 14"/>
                <a:gd name="T23" fmla="*/ 5 h 11"/>
                <a:gd name="T24" fmla="*/ 2 w 14"/>
                <a:gd name="T25" fmla="*/ 6 h 11"/>
                <a:gd name="T26" fmla="*/ 2 w 14"/>
                <a:gd name="T27" fmla="*/ 8 h 11"/>
                <a:gd name="T28" fmla="*/ 4 w 14"/>
                <a:gd name="T29" fmla="*/ 10 h 11"/>
                <a:gd name="T30" fmla="*/ 7 w 14"/>
                <a:gd name="T31" fmla="*/ 9 h 11"/>
                <a:gd name="T32" fmla="*/ 14 w 14"/>
                <a:gd name="T3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1"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1"/>
                    <a:pt x="3" y="11"/>
                    <a:pt x="2" y="11"/>
                  </a:cubicBezTo>
                  <a:cubicBezTo>
                    <a:pt x="2" y="10"/>
                    <a:pt x="1" y="9"/>
                    <a:pt x="1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4"/>
                    <a:pt x="3" y="3"/>
                    <a:pt x="5" y="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9"/>
                    <a:pt x="3" y="9"/>
                    <a:pt x="4" y="10"/>
                  </a:cubicBezTo>
                  <a:cubicBezTo>
                    <a:pt x="4" y="10"/>
                    <a:pt x="5" y="10"/>
                    <a:pt x="7" y="9"/>
                  </a:cubicBezTo>
                  <a:lnTo>
                    <a:pt x="14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2">
              <a:extLst>
                <a:ext uri="{FF2B5EF4-FFF2-40B4-BE49-F238E27FC236}">
                  <a16:creationId xmlns:a16="http://schemas.microsoft.com/office/drawing/2014/main" xmlns="" id="{8DC3D47B-6F78-473A-9A5D-85206CCD24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3553" y="6091491"/>
              <a:ext cx="20468" cy="18762"/>
            </a:xfrm>
            <a:custGeom>
              <a:avLst/>
              <a:gdLst>
                <a:gd name="T0" fmla="*/ 0 w 24"/>
                <a:gd name="T1" fmla="*/ 9 h 22"/>
                <a:gd name="T2" fmla="*/ 18 w 24"/>
                <a:gd name="T3" fmla="*/ 0 h 22"/>
                <a:gd name="T4" fmla="*/ 20 w 24"/>
                <a:gd name="T5" fmla="*/ 2 h 22"/>
                <a:gd name="T6" fmla="*/ 8 w 24"/>
                <a:gd name="T7" fmla="*/ 17 h 22"/>
                <a:gd name="T8" fmla="*/ 23 w 24"/>
                <a:gd name="T9" fmla="*/ 10 h 22"/>
                <a:gd name="T10" fmla="*/ 24 w 24"/>
                <a:gd name="T11" fmla="*/ 12 h 22"/>
                <a:gd name="T12" fmla="*/ 5 w 24"/>
                <a:gd name="T13" fmla="*/ 22 h 22"/>
                <a:gd name="T14" fmla="*/ 3 w 24"/>
                <a:gd name="T15" fmla="*/ 18 h 22"/>
                <a:gd name="T16" fmla="*/ 15 w 24"/>
                <a:gd name="T17" fmla="*/ 4 h 22"/>
                <a:gd name="T18" fmla="*/ 0 w 24"/>
                <a:gd name="T19" fmla="*/ 10 h 22"/>
                <a:gd name="T20" fmla="*/ 0 w 24"/>
                <a:gd name="T21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2">
                  <a:moveTo>
                    <a:pt x="0" y="9"/>
                  </a:moveTo>
                  <a:lnTo>
                    <a:pt x="18" y="0"/>
                  </a:lnTo>
                  <a:lnTo>
                    <a:pt x="20" y="2"/>
                  </a:lnTo>
                  <a:lnTo>
                    <a:pt x="8" y="17"/>
                  </a:lnTo>
                  <a:lnTo>
                    <a:pt x="23" y="10"/>
                  </a:lnTo>
                  <a:lnTo>
                    <a:pt x="24" y="12"/>
                  </a:lnTo>
                  <a:lnTo>
                    <a:pt x="5" y="22"/>
                  </a:lnTo>
                  <a:lnTo>
                    <a:pt x="3" y="18"/>
                  </a:lnTo>
                  <a:lnTo>
                    <a:pt x="15" y="4"/>
                  </a:lnTo>
                  <a:lnTo>
                    <a:pt x="0" y="1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3">
              <a:extLst>
                <a:ext uri="{FF2B5EF4-FFF2-40B4-BE49-F238E27FC236}">
                  <a16:creationId xmlns:a16="http://schemas.microsoft.com/office/drawing/2014/main" xmlns="" id="{764829E1-BD7C-4B31-8D0B-396A5F59D1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0375" y="6105989"/>
              <a:ext cx="17057" cy="9381"/>
            </a:xfrm>
            <a:custGeom>
              <a:avLst/>
              <a:gdLst>
                <a:gd name="T0" fmla="*/ 0 w 20"/>
                <a:gd name="T1" fmla="*/ 10 h 11"/>
                <a:gd name="T2" fmla="*/ 18 w 20"/>
                <a:gd name="T3" fmla="*/ 0 h 11"/>
                <a:gd name="T4" fmla="*/ 20 w 20"/>
                <a:gd name="T5" fmla="*/ 1 h 11"/>
                <a:gd name="T6" fmla="*/ 0 w 20"/>
                <a:gd name="T7" fmla="*/ 11 h 11"/>
                <a:gd name="T8" fmla="*/ 0 w 20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0"/>
                  </a:moveTo>
                  <a:lnTo>
                    <a:pt x="18" y="0"/>
                  </a:lnTo>
                  <a:lnTo>
                    <a:pt x="20" y="1"/>
                  </a:lnTo>
                  <a:lnTo>
                    <a:pt x="0" y="11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4">
              <a:extLst>
                <a:ext uri="{FF2B5EF4-FFF2-40B4-BE49-F238E27FC236}">
                  <a16:creationId xmlns:a16="http://schemas.microsoft.com/office/drawing/2014/main" xmlns="" id="{3097AD3A-662D-4B0C-A405-F109149C21E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4640" y="6108547"/>
              <a:ext cx="19615" cy="17057"/>
            </a:xfrm>
            <a:custGeom>
              <a:avLst/>
              <a:gdLst>
                <a:gd name="T0" fmla="*/ 0 w 14"/>
                <a:gd name="T1" fmla="*/ 11 h 12"/>
                <a:gd name="T2" fmla="*/ 9 w 14"/>
                <a:gd name="T3" fmla="*/ 0 h 12"/>
                <a:gd name="T4" fmla="*/ 10 w 14"/>
                <a:gd name="T5" fmla="*/ 2 h 12"/>
                <a:gd name="T6" fmla="*/ 4 w 14"/>
                <a:gd name="T7" fmla="*/ 9 h 12"/>
                <a:gd name="T8" fmla="*/ 2 w 14"/>
                <a:gd name="T9" fmla="*/ 10 h 12"/>
                <a:gd name="T10" fmla="*/ 4 w 14"/>
                <a:gd name="T11" fmla="*/ 10 h 12"/>
                <a:gd name="T12" fmla="*/ 14 w 14"/>
                <a:gd name="T13" fmla="*/ 7 h 12"/>
                <a:gd name="T14" fmla="*/ 14 w 14"/>
                <a:gd name="T15" fmla="*/ 8 h 12"/>
                <a:gd name="T16" fmla="*/ 1 w 14"/>
                <a:gd name="T17" fmla="*/ 12 h 12"/>
                <a:gd name="T18" fmla="*/ 0 w 14"/>
                <a:gd name="T1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2">
                  <a:moveTo>
                    <a:pt x="0" y="11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10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" y="12"/>
                    <a:pt x="1" y="12"/>
                    <a:pt x="1" y="12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5">
              <a:extLst>
                <a:ext uri="{FF2B5EF4-FFF2-40B4-BE49-F238E27FC236}">
                  <a16:creationId xmlns:a16="http://schemas.microsoft.com/office/drawing/2014/main" xmlns="" id="{95AEC414-6AE7-4239-91EA-ECB89A4337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1462" y="6121340"/>
              <a:ext cx="21321" cy="19615"/>
            </a:xfrm>
            <a:custGeom>
              <a:avLst/>
              <a:gdLst>
                <a:gd name="T0" fmla="*/ 0 w 25"/>
                <a:gd name="T1" fmla="*/ 13 h 23"/>
                <a:gd name="T2" fmla="*/ 17 w 25"/>
                <a:gd name="T3" fmla="*/ 0 h 23"/>
                <a:gd name="T4" fmla="*/ 25 w 25"/>
                <a:gd name="T5" fmla="*/ 10 h 23"/>
                <a:gd name="T6" fmla="*/ 21 w 25"/>
                <a:gd name="T7" fmla="*/ 11 h 23"/>
                <a:gd name="T8" fmla="*/ 17 w 25"/>
                <a:gd name="T9" fmla="*/ 3 h 23"/>
                <a:gd name="T10" fmla="*/ 10 w 25"/>
                <a:gd name="T11" fmla="*/ 8 h 23"/>
                <a:gd name="T12" fmla="*/ 17 w 25"/>
                <a:gd name="T13" fmla="*/ 15 h 23"/>
                <a:gd name="T14" fmla="*/ 15 w 25"/>
                <a:gd name="T15" fmla="*/ 16 h 23"/>
                <a:gd name="T16" fmla="*/ 8 w 25"/>
                <a:gd name="T17" fmla="*/ 10 h 23"/>
                <a:gd name="T18" fmla="*/ 3 w 25"/>
                <a:gd name="T19" fmla="*/ 13 h 23"/>
                <a:gd name="T20" fmla="*/ 10 w 25"/>
                <a:gd name="T21" fmla="*/ 21 h 23"/>
                <a:gd name="T22" fmla="*/ 7 w 25"/>
                <a:gd name="T23" fmla="*/ 23 h 23"/>
                <a:gd name="T24" fmla="*/ 0 w 25"/>
                <a:gd name="T25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3">
                  <a:moveTo>
                    <a:pt x="0" y="13"/>
                  </a:moveTo>
                  <a:lnTo>
                    <a:pt x="17" y="0"/>
                  </a:lnTo>
                  <a:lnTo>
                    <a:pt x="25" y="10"/>
                  </a:lnTo>
                  <a:lnTo>
                    <a:pt x="21" y="11"/>
                  </a:lnTo>
                  <a:lnTo>
                    <a:pt x="17" y="3"/>
                  </a:lnTo>
                  <a:lnTo>
                    <a:pt x="10" y="8"/>
                  </a:lnTo>
                  <a:lnTo>
                    <a:pt x="17" y="15"/>
                  </a:lnTo>
                  <a:lnTo>
                    <a:pt x="15" y="16"/>
                  </a:lnTo>
                  <a:lnTo>
                    <a:pt x="8" y="10"/>
                  </a:lnTo>
                  <a:lnTo>
                    <a:pt x="3" y="13"/>
                  </a:lnTo>
                  <a:lnTo>
                    <a:pt x="10" y="21"/>
                  </a:lnTo>
                  <a:lnTo>
                    <a:pt x="7" y="23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6">
              <a:extLst>
                <a:ext uri="{FF2B5EF4-FFF2-40B4-BE49-F238E27FC236}">
                  <a16:creationId xmlns:a16="http://schemas.microsoft.com/office/drawing/2014/main" xmlns="" id="{F629F9C3-AFB2-418B-A441-AE7C8C647C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9990" y="6132426"/>
              <a:ext cx="19615" cy="21321"/>
            </a:xfrm>
            <a:custGeom>
              <a:avLst/>
              <a:gdLst>
                <a:gd name="T0" fmla="*/ 0 w 14"/>
                <a:gd name="T1" fmla="*/ 9 h 15"/>
                <a:gd name="T2" fmla="*/ 10 w 14"/>
                <a:gd name="T3" fmla="*/ 0 h 15"/>
                <a:gd name="T4" fmla="*/ 13 w 14"/>
                <a:gd name="T5" fmla="*/ 3 h 15"/>
                <a:gd name="T6" fmla="*/ 14 w 14"/>
                <a:gd name="T7" fmla="*/ 5 h 15"/>
                <a:gd name="T8" fmla="*/ 14 w 14"/>
                <a:gd name="T9" fmla="*/ 7 h 15"/>
                <a:gd name="T10" fmla="*/ 13 w 14"/>
                <a:gd name="T11" fmla="*/ 9 h 15"/>
                <a:gd name="T12" fmla="*/ 11 w 14"/>
                <a:gd name="T13" fmla="*/ 10 h 15"/>
                <a:gd name="T14" fmla="*/ 8 w 14"/>
                <a:gd name="T15" fmla="*/ 9 h 15"/>
                <a:gd name="T16" fmla="*/ 8 w 14"/>
                <a:gd name="T17" fmla="*/ 10 h 15"/>
                <a:gd name="T18" fmla="*/ 8 w 14"/>
                <a:gd name="T19" fmla="*/ 12 h 15"/>
                <a:gd name="T20" fmla="*/ 6 w 14"/>
                <a:gd name="T21" fmla="*/ 15 h 15"/>
                <a:gd name="T22" fmla="*/ 5 w 14"/>
                <a:gd name="T23" fmla="*/ 14 h 15"/>
                <a:gd name="T24" fmla="*/ 6 w 14"/>
                <a:gd name="T25" fmla="*/ 11 h 15"/>
                <a:gd name="T26" fmla="*/ 7 w 14"/>
                <a:gd name="T27" fmla="*/ 9 h 15"/>
                <a:gd name="T28" fmla="*/ 7 w 14"/>
                <a:gd name="T29" fmla="*/ 8 h 15"/>
                <a:gd name="T30" fmla="*/ 6 w 14"/>
                <a:gd name="T31" fmla="*/ 7 h 15"/>
                <a:gd name="T32" fmla="*/ 5 w 14"/>
                <a:gd name="T33" fmla="*/ 6 h 15"/>
                <a:gd name="T34" fmla="*/ 1 w 14"/>
                <a:gd name="T35" fmla="*/ 10 h 15"/>
                <a:gd name="T36" fmla="*/ 0 w 14"/>
                <a:gd name="T37" fmla="*/ 9 h 15"/>
                <a:gd name="T38" fmla="*/ 6 w 14"/>
                <a:gd name="T39" fmla="*/ 5 h 15"/>
                <a:gd name="T40" fmla="*/ 8 w 14"/>
                <a:gd name="T41" fmla="*/ 7 h 15"/>
                <a:gd name="T42" fmla="*/ 10 w 14"/>
                <a:gd name="T43" fmla="*/ 8 h 15"/>
                <a:gd name="T44" fmla="*/ 11 w 14"/>
                <a:gd name="T45" fmla="*/ 8 h 15"/>
                <a:gd name="T46" fmla="*/ 12 w 14"/>
                <a:gd name="T47" fmla="*/ 8 h 15"/>
                <a:gd name="T48" fmla="*/ 13 w 14"/>
                <a:gd name="T49" fmla="*/ 6 h 15"/>
                <a:gd name="T50" fmla="*/ 12 w 14"/>
                <a:gd name="T51" fmla="*/ 4 h 15"/>
                <a:gd name="T52" fmla="*/ 10 w 14"/>
                <a:gd name="T53" fmla="*/ 2 h 15"/>
                <a:gd name="T54" fmla="*/ 6 w 14"/>
                <a:gd name="T55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5">
                  <a:moveTo>
                    <a:pt x="0" y="9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4" y="6"/>
                    <a:pt x="14" y="6"/>
                    <a:pt x="14" y="7"/>
                  </a:cubicBezTo>
                  <a:cubicBezTo>
                    <a:pt x="14" y="8"/>
                    <a:pt x="13" y="8"/>
                    <a:pt x="13" y="9"/>
                  </a:cubicBezTo>
                  <a:cubicBezTo>
                    <a:pt x="12" y="9"/>
                    <a:pt x="11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6" y="5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8"/>
                    <a:pt x="10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1" y="8"/>
                    <a:pt x="12" y="8"/>
                  </a:cubicBezTo>
                  <a:cubicBezTo>
                    <a:pt x="12" y="7"/>
                    <a:pt x="13" y="7"/>
                    <a:pt x="13" y="6"/>
                  </a:cubicBezTo>
                  <a:cubicBezTo>
                    <a:pt x="13" y="6"/>
                    <a:pt x="12" y="5"/>
                    <a:pt x="12" y="4"/>
                  </a:cubicBezTo>
                  <a:cubicBezTo>
                    <a:pt x="10" y="2"/>
                    <a:pt x="10" y="2"/>
                    <a:pt x="10" y="2"/>
                  </a:cubicBez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7">
              <a:extLst>
                <a:ext uri="{FF2B5EF4-FFF2-40B4-BE49-F238E27FC236}">
                  <a16:creationId xmlns:a16="http://schemas.microsoft.com/office/drawing/2014/main" xmlns="" id="{FAEE701C-6410-49F3-B940-4AA88956BB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2783" y="6145219"/>
              <a:ext cx="16204" cy="17057"/>
            </a:xfrm>
            <a:custGeom>
              <a:avLst/>
              <a:gdLst>
                <a:gd name="T0" fmla="*/ 1 w 12"/>
                <a:gd name="T1" fmla="*/ 5 h 12"/>
                <a:gd name="T2" fmla="*/ 2 w 12"/>
                <a:gd name="T3" fmla="*/ 6 h 12"/>
                <a:gd name="T4" fmla="*/ 2 w 12"/>
                <a:gd name="T5" fmla="*/ 7 h 12"/>
                <a:gd name="T6" fmla="*/ 2 w 12"/>
                <a:gd name="T7" fmla="*/ 8 h 12"/>
                <a:gd name="T8" fmla="*/ 3 w 12"/>
                <a:gd name="T9" fmla="*/ 10 h 12"/>
                <a:gd name="T10" fmla="*/ 5 w 12"/>
                <a:gd name="T11" fmla="*/ 11 h 12"/>
                <a:gd name="T12" fmla="*/ 6 w 12"/>
                <a:gd name="T13" fmla="*/ 10 h 12"/>
                <a:gd name="T14" fmla="*/ 7 w 12"/>
                <a:gd name="T15" fmla="*/ 9 h 12"/>
                <a:gd name="T16" fmla="*/ 7 w 12"/>
                <a:gd name="T17" fmla="*/ 8 h 12"/>
                <a:gd name="T18" fmla="*/ 5 w 12"/>
                <a:gd name="T19" fmla="*/ 6 h 12"/>
                <a:gd name="T20" fmla="*/ 5 w 12"/>
                <a:gd name="T21" fmla="*/ 4 h 12"/>
                <a:gd name="T22" fmla="*/ 5 w 12"/>
                <a:gd name="T23" fmla="*/ 2 h 12"/>
                <a:gd name="T24" fmla="*/ 5 w 12"/>
                <a:gd name="T25" fmla="*/ 1 h 12"/>
                <a:gd name="T26" fmla="*/ 8 w 12"/>
                <a:gd name="T27" fmla="*/ 0 h 12"/>
                <a:gd name="T28" fmla="*/ 11 w 12"/>
                <a:gd name="T29" fmla="*/ 1 h 12"/>
                <a:gd name="T30" fmla="*/ 12 w 12"/>
                <a:gd name="T31" fmla="*/ 3 h 12"/>
                <a:gd name="T32" fmla="*/ 12 w 12"/>
                <a:gd name="T33" fmla="*/ 5 h 12"/>
                <a:gd name="T34" fmla="*/ 11 w 12"/>
                <a:gd name="T35" fmla="*/ 7 h 12"/>
                <a:gd name="T36" fmla="*/ 10 w 12"/>
                <a:gd name="T37" fmla="*/ 6 h 12"/>
                <a:gd name="T38" fmla="*/ 11 w 12"/>
                <a:gd name="T39" fmla="*/ 4 h 12"/>
                <a:gd name="T40" fmla="*/ 10 w 12"/>
                <a:gd name="T41" fmla="*/ 2 h 12"/>
                <a:gd name="T42" fmla="*/ 8 w 12"/>
                <a:gd name="T43" fmla="*/ 1 h 12"/>
                <a:gd name="T44" fmla="*/ 7 w 12"/>
                <a:gd name="T45" fmla="*/ 2 h 12"/>
                <a:gd name="T46" fmla="*/ 6 w 12"/>
                <a:gd name="T47" fmla="*/ 3 h 12"/>
                <a:gd name="T48" fmla="*/ 7 w 12"/>
                <a:gd name="T49" fmla="*/ 5 h 12"/>
                <a:gd name="T50" fmla="*/ 8 w 12"/>
                <a:gd name="T51" fmla="*/ 7 h 12"/>
                <a:gd name="T52" fmla="*/ 8 w 12"/>
                <a:gd name="T53" fmla="*/ 9 h 12"/>
                <a:gd name="T54" fmla="*/ 7 w 12"/>
                <a:gd name="T55" fmla="*/ 11 h 12"/>
                <a:gd name="T56" fmla="*/ 5 w 12"/>
                <a:gd name="T57" fmla="*/ 12 h 12"/>
                <a:gd name="T58" fmla="*/ 3 w 12"/>
                <a:gd name="T59" fmla="*/ 12 h 12"/>
                <a:gd name="T60" fmla="*/ 2 w 12"/>
                <a:gd name="T61" fmla="*/ 11 h 12"/>
                <a:gd name="T62" fmla="*/ 0 w 12"/>
                <a:gd name="T63" fmla="*/ 8 h 12"/>
                <a:gd name="T64" fmla="*/ 1 w 12"/>
                <a:gd name="T6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" h="12">
                  <a:moveTo>
                    <a:pt x="1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9"/>
                    <a:pt x="2" y="9"/>
                    <a:pt x="3" y="10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0"/>
                    <a:pt x="6" y="10"/>
                  </a:cubicBezTo>
                  <a:cubicBezTo>
                    <a:pt x="6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6" y="8"/>
                    <a:pt x="6" y="7"/>
                    <a:pt x="5" y="6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4" y="3"/>
                    <a:pt x="4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1" y="2"/>
                    <a:pt x="12" y="2"/>
                    <a:pt x="12" y="3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5"/>
                    <a:pt x="11" y="6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1" y="4"/>
                    <a:pt x="11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9" y="2"/>
                    <a:pt x="8" y="1"/>
                    <a:pt x="8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4"/>
                    <a:pt x="7" y="5"/>
                  </a:cubicBezTo>
                  <a:cubicBezTo>
                    <a:pt x="7" y="6"/>
                    <a:pt x="8" y="7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7" y="11"/>
                    <a:pt x="6" y="12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2"/>
                    <a:pt x="2" y="11"/>
                    <a:pt x="2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7"/>
                    <a:pt x="1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8">
              <a:extLst>
                <a:ext uri="{FF2B5EF4-FFF2-40B4-BE49-F238E27FC236}">
                  <a16:creationId xmlns:a16="http://schemas.microsoft.com/office/drawing/2014/main" xmlns="" id="{05BE108A-2595-4422-868C-88082AE890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2164" y="6153747"/>
              <a:ext cx="12792" cy="13645"/>
            </a:xfrm>
            <a:custGeom>
              <a:avLst/>
              <a:gdLst>
                <a:gd name="T0" fmla="*/ 0 w 15"/>
                <a:gd name="T1" fmla="*/ 15 h 16"/>
                <a:gd name="T2" fmla="*/ 13 w 15"/>
                <a:gd name="T3" fmla="*/ 0 h 16"/>
                <a:gd name="T4" fmla="*/ 15 w 15"/>
                <a:gd name="T5" fmla="*/ 0 h 16"/>
                <a:gd name="T6" fmla="*/ 2 w 15"/>
                <a:gd name="T7" fmla="*/ 16 h 16"/>
                <a:gd name="T8" fmla="*/ 0 w 15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0" y="15"/>
                  </a:moveTo>
                  <a:lnTo>
                    <a:pt x="13" y="0"/>
                  </a:lnTo>
                  <a:lnTo>
                    <a:pt x="15" y="0"/>
                  </a:lnTo>
                  <a:lnTo>
                    <a:pt x="2" y="16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9">
              <a:extLst>
                <a:ext uri="{FF2B5EF4-FFF2-40B4-BE49-F238E27FC236}">
                  <a16:creationId xmlns:a16="http://schemas.microsoft.com/office/drawing/2014/main" xmlns="" id="{04AC3FB5-B248-440A-A031-BF77577E5D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0692" y="6154600"/>
              <a:ext cx="15351" cy="20468"/>
            </a:xfrm>
            <a:custGeom>
              <a:avLst/>
              <a:gdLst>
                <a:gd name="T0" fmla="*/ 0 w 18"/>
                <a:gd name="T1" fmla="*/ 22 h 24"/>
                <a:gd name="T2" fmla="*/ 10 w 18"/>
                <a:gd name="T3" fmla="*/ 7 h 24"/>
                <a:gd name="T4" fmla="*/ 7 w 18"/>
                <a:gd name="T5" fmla="*/ 4 h 24"/>
                <a:gd name="T6" fmla="*/ 7 w 18"/>
                <a:gd name="T7" fmla="*/ 0 h 24"/>
                <a:gd name="T8" fmla="*/ 18 w 18"/>
                <a:gd name="T9" fmla="*/ 9 h 24"/>
                <a:gd name="T10" fmla="*/ 16 w 18"/>
                <a:gd name="T11" fmla="*/ 12 h 24"/>
                <a:gd name="T12" fmla="*/ 11 w 18"/>
                <a:gd name="T13" fmla="*/ 7 h 24"/>
                <a:gd name="T14" fmla="*/ 2 w 18"/>
                <a:gd name="T15" fmla="*/ 24 h 24"/>
                <a:gd name="T16" fmla="*/ 0 w 18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4">
                  <a:moveTo>
                    <a:pt x="0" y="22"/>
                  </a:moveTo>
                  <a:lnTo>
                    <a:pt x="10" y="7"/>
                  </a:lnTo>
                  <a:lnTo>
                    <a:pt x="7" y="4"/>
                  </a:lnTo>
                  <a:lnTo>
                    <a:pt x="7" y="0"/>
                  </a:lnTo>
                  <a:lnTo>
                    <a:pt x="18" y="9"/>
                  </a:lnTo>
                  <a:lnTo>
                    <a:pt x="16" y="12"/>
                  </a:lnTo>
                  <a:lnTo>
                    <a:pt x="11" y="7"/>
                  </a:lnTo>
                  <a:lnTo>
                    <a:pt x="2" y="24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0">
              <a:extLst>
                <a:ext uri="{FF2B5EF4-FFF2-40B4-BE49-F238E27FC236}">
                  <a16:creationId xmlns:a16="http://schemas.microsoft.com/office/drawing/2014/main" xmlns="" id="{BB488D1D-51F8-46B7-96AC-38229A8764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3485" y="6163128"/>
              <a:ext cx="15351" cy="19615"/>
            </a:xfrm>
            <a:custGeom>
              <a:avLst/>
              <a:gdLst>
                <a:gd name="T0" fmla="*/ 0 w 11"/>
                <a:gd name="T1" fmla="*/ 13 h 14"/>
                <a:gd name="T2" fmla="*/ 3 w 11"/>
                <a:gd name="T3" fmla="*/ 8 h 14"/>
                <a:gd name="T4" fmla="*/ 3 w 11"/>
                <a:gd name="T5" fmla="*/ 0 h 14"/>
                <a:gd name="T6" fmla="*/ 4 w 11"/>
                <a:gd name="T7" fmla="*/ 1 h 14"/>
                <a:gd name="T8" fmla="*/ 4 w 11"/>
                <a:gd name="T9" fmla="*/ 5 h 14"/>
                <a:gd name="T10" fmla="*/ 4 w 11"/>
                <a:gd name="T11" fmla="*/ 8 h 14"/>
                <a:gd name="T12" fmla="*/ 6 w 11"/>
                <a:gd name="T13" fmla="*/ 6 h 14"/>
                <a:gd name="T14" fmla="*/ 10 w 11"/>
                <a:gd name="T15" fmla="*/ 4 h 14"/>
                <a:gd name="T16" fmla="*/ 11 w 11"/>
                <a:gd name="T17" fmla="*/ 5 h 14"/>
                <a:gd name="T18" fmla="*/ 4 w 11"/>
                <a:gd name="T19" fmla="*/ 9 h 14"/>
                <a:gd name="T20" fmla="*/ 1 w 11"/>
                <a:gd name="T21" fmla="*/ 14 h 14"/>
                <a:gd name="T22" fmla="*/ 0 w 11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4">
                  <a:moveTo>
                    <a:pt x="0" y="13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5" y="7"/>
                    <a:pt x="5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1">
              <a:extLst>
                <a:ext uri="{FF2B5EF4-FFF2-40B4-BE49-F238E27FC236}">
                  <a16:creationId xmlns:a16="http://schemas.microsoft.com/office/drawing/2014/main" xmlns="" id="{B4DCF150-D987-4C86-84FF-8E223A46CE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85658" y="6177626"/>
              <a:ext cx="15351" cy="19615"/>
            </a:xfrm>
            <a:custGeom>
              <a:avLst/>
              <a:gdLst>
                <a:gd name="T0" fmla="*/ 0 w 11"/>
                <a:gd name="T1" fmla="*/ 5 h 14"/>
                <a:gd name="T2" fmla="*/ 4 w 11"/>
                <a:gd name="T3" fmla="*/ 1 h 14"/>
                <a:gd name="T4" fmla="*/ 8 w 11"/>
                <a:gd name="T5" fmla="*/ 1 h 14"/>
                <a:gd name="T6" fmla="*/ 10 w 11"/>
                <a:gd name="T7" fmla="*/ 3 h 14"/>
                <a:gd name="T8" fmla="*/ 11 w 11"/>
                <a:gd name="T9" fmla="*/ 5 h 14"/>
                <a:gd name="T10" fmla="*/ 10 w 11"/>
                <a:gd name="T11" fmla="*/ 9 h 14"/>
                <a:gd name="T12" fmla="*/ 7 w 11"/>
                <a:gd name="T13" fmla="*/ 13 h 14"/>
                <a:gd name="T14" fmla="*/ 3 w 11"/>
                <a:gd name="T15" fmla="*/ 13 h 14"/>
                <a:gd name="T16" fmla="*/ 0 w 11"/>
                <a:gd name="T17" fmla="*/ 10 h 14"/>
                <a:gd name="T18" fmla="*/ 0 w 11"/>
                <a:gd name="T19" fmla="*/ 5 h 14"/>
                <a:gd name="T20" fmla="*/ 2 w 11"/>
                <a:gd name="T21" fmla="*/ 6 h 14"/>
                <a:gd name="T22" fmla="*/ 1 w 11"/>
                <a:gd name="T23" fmla="*/ 10 h 14"/>
                <a:gd name="T24" fmla="*/ 3 w 11"/>
                <a:gd name="T25" fmla="*/ 12 h 14"/>
                <a:gd name="T26" fmla="*/ 6 w 11"/>
                <a:gd name="T27" fmla="*/ 12 h 14"/>
                <a:gd name="T28" fmla="*/ 8 w 11"/>
                <a:gd name="T29" fmla="*/ 8 h 14"/>
                <a:gd name="T30" fmla="*/ 9 w 11"/>
                <a:gd name="T31" fmla="*/ 5 h 14"/>
                <a:gd name="T32" fmla="*/ 9 w 11"/>
                <a:gd name="T33" fmla="*/ 3 h 14"/>
                <a:gd name="T34" fmla="*/ 7 w 11"/>
                <a:gd name="T35" fmla="*/ 2 h 14"/>
                <a:gd name="T36" fmla="*/ 4 w 11"/>
                <a:gd name="T37" fmla="*/ 2 h 14"/>
                <a:gd name="T38" fmla="*/ 2 w 11"/>
                <a:gd name="T3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0" y="5"/>
                  </a:moveTo>
                  <a:cubicBezTo>
                    <a:pt x="1" y="3"/>
                    <a:pt x="2" y="2"/>
                    <a:pt x="4" y="1"/>
                  </a:cubicBezTo>
                  <a:cubicBezTo>
                    <a:pt x="5" y="0"/>
                    <a:pt x="6" y="0"/>
                    <a:pt x="8" y="1"/>
                  </a:cubicBezTo>
                  <a:cubicBezTo>
                    <a:pt x="9" y="1"/>
                    <a:pt x="9" y="2"/>
                    <a:pt x="10" y="3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1" y="7"/>
                    <a:pt x="10" y="8"/>
                    <a:pt x="10" y="9"/>
                  </a:cubicBezTo>
                  <a:cubicBezTo>
                    <a:pt x="9" y="11"/>
                    <a:pt x="8" y="12"/>
                    <a:pt x="7" y="13"/>
                  </a:cubicBezTo>
                  <a:cubicBezTo>
                    <a:pt x="5" y="14"/>
                    <a:pt x="4" y="14"/>
                    <a:pt x="3" y="13"/>
                  </a:cubicBezTo>
                  <a:cubicBezTo>
                    <a:pt x="1" y="13"/>
                    <a:pt x="0" y="11"/>
                    <a:pt x="0" y="10"/>
                  </a:cubicBezTo>
                  <a:cubicBezTo>
                    <a:pt x="0" y="8"/>
                    <a:pt x="0" y="7"/>
                    <a:pt x="0" y="5"/>
                  </a:cubicBezTo>
                  <a:close/>
                  <a:moveTo>
                    <a:pt x="2" y="6"/>
                  </a:moveTo>
                  <a:cubicBezTo>
                    <a:pt x="1" y="7"/>
                    <a:pt x="1" y="9"/>
                    <a:pt x="1" y="10"/>
                  </a:cubicBezTo>
                  <a:cubicBezTo>
                    <a:pt x="2" y="11"/>
                    <a:pt x="2" y="11"/>
                    <a:pt x="3" y="12"/>
                  </a:cubicBezTo>
                  <a:cubicBezTo>
                    <a:pt x="4" y="12"/>
                    <a:pt x="5" y="12"/>
                    <a:pt x="6" y="12"/>
                  </a:cubicBezTo>
                  <a:cubicBezTo>
                    <a:pt x="7" y="11"/>
                    <a:pt x="8" y="10"/>
                    <a:pt x="8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3"/>
                    <a:pt x="2" y="4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2">
              <a:extLst>
                <a:ext uri="{FF2B5EF4-FFF2-40B4-BE49-F238E27FC236}">
                  <a16:creationId xmlns:a16="http://schemas.microsoft.com/office/drawing/2014/main" xmlns="" id="{D150A6C8-3BB6-4C8F-990A-90DD0617EE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9303" y="6181890"/>
              <a:ext cx="15351" cy="17909"/>
            </a:xfrm>
            <a:custGeom>
              <a:avLst/>
              <a:gdLst>
                <a:gd name="T0" fmla="*/ 0 w 18"/>
                <a:gd name="T1" fmla="*/ 21 h 21"/>
                <a:gd name="T2" fmla="*/ 7 w 18"/>
                <a:gd name="T3" fmla="*/ 0 h 21"/>
                <a:gd name="T4" fmla="*/ 18 w 18"/>
                <a:gd name="T5" fmla="*/ 5 h 21"/>
                <a:gd name="T6" fmla="*/ 17 w 18"/>
                <a:gd name="T7" fmla="*/ 6 h 21"/>
                <a:gd name="T8" fmla="*/ 9 w 18"/>
                <a:gd name="T9" fmla="*/ 3 h 21"/>
                <a:gd name="T10" fmla="*/ 5 w 18"/>
                <a:gd name="T11" fmla="*/ 10 h 21"/>
                <a:gd name="T12" fmla="*/ 13 w 18"/>
                <a:gd name="T13" fmla="*/ 13 h 21"/>
                <a:gd name="T14" fmla="*/ 13 w 18"/>
                <a:gd name="T15" fmla="*/ 15 h 21"/>
                <a:gd name="T16" fmla="*/ 5 w 18"/>
                <a:gd name="T17" fmla="*/ 13 h 21"/>
                <a:gd name="T18" fmla="*/ 2 w 18"/>
                <a:gd name="T19" fmla="*/ 21 h 21"/>
                <a:gd name="T20" fmla="*/ 0 w 18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1">
                  <a:moveTo>
                    <a:pt x="0" y="21"/>
                  </a:moveTo>
                  <a:lnTo>
                    <a:pt x="7" y="0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9" y="3"/>
                  </a:lnTo>
                  <a:lnTo>
                    <a:pt x="5" y="10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5" y="13"/>
                  </a:lnTo>
                  <a:lnTo>
                    <a:pt x="2" y="21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3">
              <a:extLst>
                <a:ext uri="{FF2B5EF4-FFF2-40B4-BE49-F238E27FC236}">
                  <a16:creationId xmlns:a16="http://schemas.microsoft.com/office/drawing/2014/main" xmlns="" id="{E7F2BF56-8EA7-4973-ACC7-600339BC36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25741" y="6188713"/>
              <a:ext cx="12792" cy="17909"/>
            </a:xfrm>
            <a:custGeom>
              <a:avLst/>
              <a:gdLst>
                <a:gd name="T0" fmla="*/ 0 w 9"/>
                <a:gd name="T1" fmla="*/ 13 h 13"/>
                <a:gd name="T2" fmla="*/ 2 w 9"/>
                <a:gd name="T3" fmla="*/ 0 h 13"/>
                <a:gd name="T4" fmla="*/ 6 w 9"/>
                <a:gd name="T5" fmla="*/ 1 h 13"/>
                <a:gd name="T6" fmla="*/ 8 w 9"/>
                <a:gd name="T7" fmla="*/ 1 h 13"/>
                <a:gd name="T8" fmla="*/ 9 w 9"/>
                <a:gd name="T9" fmla="*/ 3 h 13"/>
                <a:gd name="T10" fmla="*/ 9 w 9"/>
                <a:gd name="T11" fmla="*/ 5 h 13"/>
                <a:gd name="T12" fmla="*/ 8 w 9"/>
                <a:gd name="T13" fmla="*/ 8 h 13"/>
                <a:gd name="T14" fmla="*/ 5 w 9"/>
                <a:gd name="T15" fmla="*/ 8 h 13"/>
                <a:gd name="T16" fmla="*/ 2 w 9"/>
                <a:gd name="T17" fmla="*/ 8 h 13"/>
                <a:gd name="T18" fmla="*/ 1 w 9"/>
                <a:gd name="T19" fmla="*/ 13 h 13"/>
                <a:gd name="T20" fmla="*/ 0 w 9"/>
                <a:gd name="T21" fmla="*/ 13 h 13"/>
                <a:gd name="T22" fmla="*/ 2 w 9"/>
                <a:gd name="T23" fmla="*/ 6 h 13"/>
                <a:gd name="T24" fmla="*/ 5 w 9"/>
                <a:gd name="T25" fmla="*/ 7 h 13"/>
                <a:gd name="T26" fmla="*/ 7 w 9"/>
                <a:gd name="T27" fmla="*/ 6 h 13"/>
                <a:gd name="T28" fmla="*/ 8 w 9"/>
                <a:gd name="T29" fmla="*/ 5 h 13"/>
                <a:gd name="T30" fmla="*/ 8 w 9"/>
                <a:gd name="T31" fmla="*/ 3 h 13"/>
                <a:gd name="T32" fmla="*/ 7 w 9"/>
                <a:gd name="T33" fmla="*/ 3 h 13"/>
                <a:gd name="T34" fmla="*/ 6 w 9"/>
                <a:gd name="T35" fmla="*/ 2 h 13"/>
                <a:gd name="T36" fmla="*/ 3 w 9"/>
                <a:gd name="T37" fmla="*/ 2 h 13"/>
                <a:gd name="T38" fmla="*/ 2 w 9"/>
                <a:gd name="T3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3">
                  <a:moveTo>
                    <a:pt x="0" y="1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9" y="6"/>
                    <a:pt x="9" y="7"/>
                    <a:pt x="8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lose/>
                  <a:moveTo>
                    <a:pt x="2" y="6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7" y="7"/>
                    <a:pt x="7" y="6"/>
                  </a:cubicBezTo>
                  <a:cubicBezTo>
                    <a:pt x="7" y="6"/>
                    <a:pt x="8" y="5"/>
                    <a:pt x="8" y="5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4">
              <a:extLst>
                <a:ext uri="{FF2B5EF4-FFF2-40B4-BE49-F238E27FC236}">
                  <a16:creationId xmlns:a16="http://schemas.microsoft.com/office/drawing/2014/main" xmlns="" id="{D030F17A-2FF1-4C96-AF4C-EE4D73E71D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40239" y="6190418"/>
              <a:ext cx="15351" cy="19615"/>
            </a:xfrm>
            <a:custGeom>
              <a:avLst/>
              <a:gdLst>
                <a:gd name="T0" fmla="*/ 1 w 11"/>
                <a:gd name="T1" fmla="*/ 7 h 14"/>
                <a:gd name="T2" fmla="*/ 2 w 11"/>
                <a:gd name="T3" fmla="*/ 2 h 14"/>
                <a:gd name="T4" fmla="*/ 6 w 11"/>
                <a:gd name="T5" fmla="*/ 0 h 14"/>
                <a:gd name="T6" fmla="*/ 8 w 11"/>
                <a:gd name="T7" fmla="*/ 1 h 14"/>
                <a:gd name="T8" fmla="*/ 10 w 11"/>
                <a:gd name="T9" fmla="*/ 4 h 14"/>
                <a:gd name="T10" fmla="*/ 11 w 11"/>
                <a:gd name="T11" fmla="*/ 7 h 14"/>
                <a:gd name="T12" fmla="*/ 9 w 11"/>
                <a:gd name="T13" fmla="*/ 12 h 14"/>
                <a:gd name="T14" fmla="*/ 5 w 11"/>
                <a:gd name="T15" fmla="*/ 14 h 14"/>
                <a:gd name="T16" fmla="*/ 2 w 11"/>
                <a:gd name="T17" fmla="*/ 11 h 14"/>
                <a:gd name="T18" fmla="*/ 1 w 11"/>
                <a:gd name="T19" fmla="*/ 7 h 14"/>
                <a:gd name="T20" fmla="*/ 2 w 11"/>
                <a:gd name="T21" fmla="*/ 7 h 14"/>
                <a:gd name="T22" fmla="*/ 3 w 11"/>
                <a:gd name="T23" fmla="*/ 11 h 14"/>
                <a:gd name="T24" fmla="*/ 5 w 11"/>
                <a:gd name="T25" fmla="*/ 12 h 14"/>
                <a:gd name="T26" fmla="*/ 8 w 11"/>
                <a:gd name="T27" fmla="*/ 11 h 14"/>
                <a:gd name="T28" fmla="*/ 9 w 11"/>
                <a:gd name="T29" fmla="*/ 7 h 14"/>
                <a:gd name="T30" fmla="*/ 9 w 11"/>
                <a:gd name="T31" fmla="*/ 4 h 14"/>
                <a:gd name="T32" fmla="*/ 8 w 11"/>
                <a:gd name="T33" fmla="*/ 3 h 14"/>
                <a:gd name="T34" fmla="*/ 6 w 11"/>
                <a:gd name="T35" fmla="*/ 2 h 14"/>
                <a:gd name="T36" fmla="*/ 3 w 11"/>
                <a:gd name="T37" fmla="*/ 3 h 14"/>
                <a:gd name="T38" fmla="*/ 2 w 11"/>
                <a:gd name="T3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1" y="7"/>
                  </a:moveTo>
                  <a:cubicBezTo>
                    <a:pt x="1" y="5"/>
                    <a:pt x="1" y="3"/>
                    <a:pt x="2" y="2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9" y="2"/>
                    <a:pt x="10" y="3"/>
                    <a:pt x="10" y="4"/>
                  </a:cubicBezTo>
                  <a:cubicBezTo>
                    <a:pt x="11" y="5"/>
                    <a:pt x="11" y="6"/>
                    <a:pt x="11" y="7"/>
                  </a:cubicBezTo>
                  <a:cubicBezTo>
                    <a:pt x="11" y="9"/>
                    <a:pt x="10" y="11"/>
                    <a:pt x="9" y="12"/>
                  </a:cubicBezTo>
                  <a:cubicBezTo>
                    <a:pt x="8" y="13"/>
                    <a:pt x="7" y="14"/>
                    <a:pt x="5" y="14"/>
                  </a:cubicBezTo>
                  <a:cubicBezTo>
                    <a:pt x="4" y="14"/>
                    <a:pt x="2" y="13"/>
                    <a:pt x="2" y="11"/>
                  </a:cubicBezTo>
                  <a:cubicBezTo>
                    <a:pt x="1" y="10"/>
                    <a:pt x="0" y="9"/>
                    <a:pt x="1" y="7"/>
                  </a:cubicBezTo>
                  <a:close/>
                  <a:moveTo>
                    <a:pt x="2" y="7"/>
                  </a:moveTo>
                  <a:cubicBezTo>
                    <a:pt x="2" y="9"/>
                    <a:pt x="2" y="10"/>
                    <a:pt x="3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6" y="12"/>
                    <a:pt x="7" y="12"/>
                    <a:pt x="8" y="11"/>
                  </a:cubicBezTo>
                  <a:cubicBezTo>
                    <a:pt x="9" y="10"/>
                    <a:pt x="9" y="9"/>
                    <a:pt x="9" y="7"/>
                  </a:cubicBezTo>
                  <a:cubicBezTo>
                    <a:pt x="9" y="6"/>
                    <a:pt x="9" y="5"/>
                    <a:pt x="9" y="4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4"/>
                    <a:pt x="2" y="5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5">
              <a:extLst>
                <a:ext uri="{FF2B5EF4-FFF2-40B4-BE49-F238E27FC236}">
                  <a16:creationId xmlns:a16="http://schemas.microsoft.com/office/drawing/2014/main" xmlns="" id="{578FEA0E-4BBB-4506-92AF-F75AECC2F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8148" y="6191271"/>
              <a:ext cx="8528" cy="18762"/>
            </a:xfrm>
            <a:custGeom>
              <a:avLst/>
              <a:gdLst>
                <a:gd name="T0" fmla="*/ 0 w 10"/>
                <a:gd name="T1" fmla="*/ 22 h 22"/>
                <a:gd name="T2" fmla="*/ 0 w 10"/>
                <a:gd name="T3" fmla="*/ 0 h 22"/>
                <a:gd name="T4" fmla="*/ 2 w 10"/>
                <a:gd name="T5" fmla="*/ 0 h 22"/>
                <a:gd name="T6" fmla="*/ 2 w 10"/>
                <a:gd name="T7" fmla="*/ 18 h 22"/>
                <a:gd name="T8" fmla="*/ 10 w 10"/>
                <a:gd name="T9" fmla="*/ 18 h 22"/>
                <a:gd name="T10" fmla="*/ 10 w 10"/>
                <a:gd name="T11" fmla="*/ 22 h 22"/>
                <a:gd name="T12" fmla="*/ 0 w 10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2">
                  <a:moveTo>
                    <a:pt x="0" y="2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18"/>
                  </a:lnTo>
                  <a:lnTo>
                    <a:pt x="10" y="18"/>
                  </a:lnTo>
                  <a:lnTo>
                    <a:pt x="1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6">
              <a:extLst>
                <a:ext uri="{FF2B5EF4-FFF2-40B4-BE49-F238E27FC236}">
                  <a16:creationId xmlns:a16="http://schemas.microsoft.com/office/drawing/2014/main" xmlns="" id="{4056A858-B016-4C19-B5AF-9FF7434F99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9235" y="6190418"/>
              <a:ext cx="4264" cy="17909"/>
            </a:xfrm>
            <a:custGeom>
              <a:avLst/>
              <a:gdLst>
                <a:gd name="T0" fmla="*/ 2 w 5"/>
                <a:gd name="T1" fmla="*/ 21 h 21"/>
                <a:gd name="T2" fmla="*/ 0 w 5"/>
                <a:gd name="T3" fmla="*/ 0 h 21"/>
                <a:gd name="T4" fmla="*/ 3 w 5"/>
                <a:gd name="T5" fmla="*/ 0 h 21"/>
                <a:gd name="T6" fmla="*/ 5 w 5"/>
                <a:gd name="T7" fmla="*/ 21 h 21"/>
                <a:gd name="T8" fmla="*/ 2 w 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1">
                  <a:moveTo>
                    <a:pt x="2" y="21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5" y="21"/>
                  </a:lnTo>
                  <a:lnTo>
                    <a:pt x="2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7">
              <a:extLst>
                <a:ext uri="{FF2B5EF4-FFF2-40B4-BE49-F238E27FC236}">
                  <a16:creationId xmlns:a16="http://schemas.microsoft.com/office/drawing/2014/main" xmlns="" id="{06291A87-57A3-4C7F-99E6-472CDCA613C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3499" y="6188713"/>
              <a:ext cx="12792" cy="19615"/>
            </a:xfrm>
            <a:custGeom>
              <a:avLst/>
              <a:gdLst>
                <a:gd name="T0" fmla="*/ 10 w 15"/>
                <a:gd name="T1" fmla="*/ 23 h 23"/>
                <a:gd name="T2" fmla="*/ 7 w 15"/>
                <a:gd name="T3" fmla="*/ 3 h 23"/>
                <a:gd name="T4" fmla="*/ 2 w 15"/>
                <a:gd name="T5" fmla="*/ 5 h 23"/>
                <a:gd name="T6" fmla="*/ 0 w 15"/>
                <a:gd name="T7" fmla="*/ 2 h 23"/>
                <a:gd name="T8" fmla="*/ 15 w 15"/>
                <a:gd name="T9" fmla="*/ 0 h 23"/>
                <a:gd name="T10" fmla="*/ 15 w 15"/>
                <a:gd name="T11" fmla="*/ 3 h 23"/>
                <a:gd name="T12" fmla="*/ 8 w 15"/>
                <a:gd name="T13" fmla="*/ 3 h 23"/>
                <a:gd name="T14" fmla="*/ 12 w 15"/>
                <a:gd name="T15" fmla="*/ 21 h 23"/>
                <a:gd name="T16" fmla="*/ 10 w 15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0" y="23"/>
                  </a:moveTo>
                  <a:lnTo>
                    <a:pt x="7" y="3"/>
                  </a:lnTo>
                  <a:lnTo>
                    <a:pt x="2" y="5"/>
                  </a:lnTo>
                  <a:lnTo>
                    <a:pt x="0" y="2"/>
                  </a:lnTo>
                  <a:lnTo>
                    <a:pt x="15" y="0"/>
                  </a:lnTo>
                  <a:lnTo>
                    <a:pt x="15" y="3"/>
                  </a:lnTo>
                  <a:lnTo>
                    <a:pt x="8" y="3"/>
                  </a:lnTo>
                  <a:lnTo>
                    <a:pt x="12" y="21"/>
                  </a:lnTo>
                  <a:lnTo>
                    <a:pt x="1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8">
              <a:extLst>
                <a:ext uri="{FF2B5EF4-FFF2-40B4-BE49-F238E27FC236}">
                  <a16:creationId xmlns:a16="http://schemas.microsoft.com/office/drawing/2014/main" xmlns="" id="{7CCA47EB-A6C0-4B08-BB9F-09897365FB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7144" y="6187007"/>
              <a:ext cx="5970" cy="18762"/>
            </a:xfrm>
            <a:custGeom>
              <a:avLst/>
              <a:gdLst>
                <a:gd name="T0" fmla="*/ 5 w 7"/>
                <a:gd name="T1" fmla="*/ 22 h 22"/>
                <a:gd name="T2" fmla="*/ 0 w 7"/>
                <a:gd name="T3" fmla="*/ 2 h 22"/>
                <a:gd name="T4" fmla="*/ 4 w 7"/>
                <a:gd name="T5" fmla="*/ 0 h 22"/>
                <a:gd name="T6" fmla="*/ 7 w 7"/>
                <a:gd name="T7" fmla="*/ 22 h 22"/>
                <a:gd name="T8" fmla="*/ 5 w 7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2">
                  <a:moveTo>
                    <a:pt x="5" y="2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7" y="22"/>
                  </a:lnTo>
                  <a:lnTo>
                    <a:pt x="5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9">
              <a:extLst>
                <a:ext uri="{FF2B5EF4-FFF2-40B4-BE49-F238E27FC236}">
                  <a16:creationId xmlns:a16="http://schemas.microsoft.com/office/drawing/2014/main" xmlns="" id="{0028B62E-C010-42D5-AC50-DE5D99324B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820" y="6184449"/>
              <a:ext cx="13645" cy="19615"/>
            </a:xfrm>
            <a:custGeom>
              <a:avLst/>
              <a:gdLst>
                <a:gd name="T0" fmla="*/ 9 w 10"/>
                <a:gd name="T1" fmla="*/ 8 h 14"/>
                <a:gd name="T2" fmla="*/ 10 w 10"/>
                <a:gd name="T3" fmla="*/ 8 h 14"/>
                <a:gd name="T4" fmla="*/ 9 w 10"/>
                <a:gd name="T5" fmla="*/ 12 h 14"/>
                <a:gd name="T6" fmla="*/ 7 w 10"/>
                <a:gd name="T7" fmla="*/ 14 h 14"/>
                <a:gd name="T8" fmla="*/ 4 w 10"/>
                <a:gd name="T9" fmla="*/ 13 h 14"/>
                <a:gd name="T10" fmla="*/ 2 w 10"/>
                <a:gd name="T11" fmla="*/ 12 h 14"/>
                <a:gd name="T12" fmla="*/ 0 w 10"/>
                <a:gd name="T13" fmla="*/ 8 h 14"/>
                <a:gd name="T14" fmla="*/ 0 w 10"/>
                <a:gd name="T15" fmla="*/ 5 h 14"/>
                <a:gd name="T16" fmla="*/ 1 w 10"/>
                <a:gd name="T17" fmla="*/ 2 h 14"/>
                <a:gd name="T18" fmla="*/ 4 w 10"/>
                <a:gd name="T19" fmla="*/ 1 h 14"/>
                <a:gd name="T20" fmla="*/ 6 w 10"/>
                <a:gd name="T21" fmla="*/ 1 h 14"/>
                <a:gd name="T22" fmla="*/ 9 w 10"/>
                <a:gd name="T23" fmla="*/ 3 h 14"/>
                <a:gd name="T24" fmla="*/ 7 w 10"/>
                <a:gd name="T25" fmla="*/ 4 h 14"/>
                <a:gd name="T26" fmla="*/ 4 w 10"/>
                <a:gd name="T27" fmla="*/ 2 h 14"/>
                <a:gd name="T28" fmla="*/ 2 w 10"/>
                <a:gd name="T29" fmla="*/ 3 h 14"/>
                <a:gd name="T30" fmla="*/ 1 w 10"/>
                <a:gd name="T31" fmla="*/ 5 h 14"/>
                <a:gd name="T32" fmla="*/ 2 w 10"/>
                <a:gd name="T33" fmla="*/ 8 h 14"/>
                <a:gd name="T34" fmla="*/ 4 w 10"/>
                <a:gd name="T35" fmla="*/ 11 h 14"/>
                <a:gd name="T36" fmla="*/ 6 w 10"/>
                <a:gd name="T37" fmla="*/ 12 h 14"/>
                <a:gd name="T38" fmla="*/ 8 w 10"/>
                <a:gd name="T39" fmla="*/ 11 h 14"/>
                <a:gd name="T40" fmla="*/ 9 w 10"/>
                <a:gd name="T4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4">
                  <a:moveTo>
                    <a:pt x="9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10"/>
                    <a:pt x="10" y="11"/>
                    <a:pt x="9" y="12"/>
                  </a:cubicBezTo>
                  <a:cubicBezTo>
                    <a:pt x="9" y="13"/>
                    <a:pt x="8" y="13"/>
                    <a:pt x="7" y="14"/>
                  </a:cubicBezTo>
                  <a:cubicBezTo>
                    <a:pt x="6" y="14"/>
                    <a:pt x="5" y="14"/>
                    <a:pt x="4" y="13"/>
                  </a:cubicBezTo>
                  <a:cubicBezTo>
                    <a:pt x="3" y="13"/>
                    <a:pt x="3" y="13"/>
                    <a:pt x="2" y="12"/>
                  </a:cubicBezTo>
                  <a:cubicBezTo>
                    <a:pt x="1" y="11"/>
                    <a:pt x="1" y="10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7" y="1"/>
                    <a:pt x="8" y="2"/>
                    <a:pt x="9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2" y="3"/>
                    <a:pt x="2" y="4"/>
                    <a:pt x="1" y="5"/>
                  </a:cubicBezTo>
                  <a:cubicBezTo>
                    <a:pt x="1" y="6"/>
                    <a:pt x="1" y="7"/>
                    <a:pt x="2" y="8"/>
                  </a:cubicBezTo>
                  <a:cubicBezTo>
                    <a:pt x="2" y="10"/>
                    <a:pt x="3" y="11"/>
                    <a:pt x="4" y="11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2"/>
                    <a:pt x="8" y="11"/>
                    <a:pt x="8" y="11"/>
                  </a:cubicBezTo>
                  <a:cubicBezTo>
                    <a:pt x="9" y="10"/>
                    <a:pt x="9" y="9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0">
              <a:extLst>
                <a:ext uri="{FF2B5EF4-FFF2-40B4-BE49-F238E27FC236}">
                  <a16:creationId xmlns:a16="http://schemas.microsoft.com/office/drawing/2014/main" xmlns="" id="{3DC0FD72-9DEC-4998-A600-196580AF13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11024" y="6181890"/>
              <a:ext cx="14498" cy="19615"/>
            </a:xfrm>
            <a:custGeom>
              <a:avLst/>
              <a:gdLst>
                <a:gd name="T0" fmla="*/ 1 w 10"/>
                <a:gd name="T1" fmla="*/ 14 h 14"/>
                <a:gd name="T2" fmla="*/ 0 w 10"/>
                <a:gd name="T3" fmla="*/ 0 h 14"/>
                <a:gd name="T4" fmla="*/ 1 w 10"/>
                <a:gd name="T5" fmla="*/ 0 h 14"/>
                <a:gd name="T6" fmla="*/ 10 w 10"/>
                <a:gd name="T7" fmla="*/ 10 h 14"/>
                <a:gd name="T8" fmla="*/ 8 w 10"/>
                <a:gd name="T9" fmla="*/ 11 h 14"/>
                <a:gd name="T10" fmla="*/ 6 w 10"/>
                <a:gd name="T11" fmla="*/ 8 h 14"/>
                <a:gd name="T12" fmla="*/ 2 w 10"/>
                <a:gd name="T13" fmla="*/ 9 h 14"/>
                <a:gd name="T14" fmla="*/ 2 w 10"/>
                <a:gd name="T15" fmla="*/ 13 h 14"/>
                <a:gd name="T16" fmla="*/ 1 w 10"/>
                <a:gd name="T17" fmla="*/ 14 h 14"/>
                <a:gd name="T18" fmla="*/ 2 w 10"/>
                <a:gd name="T19" fmla="*/ 8 h 14"/>
                <a:gd name="T20" fmla="*/ 5 w 10"/>
                <a:gd name="T21" fmla="*/ 6 h 14"/>
                <a:gd name="T22" fmla="*/ 3 w 10"/>
                <a:gd name="T23" fmla="*/ 3 h 14"/>
                <a:gd name="T24" fmla="*/ 1 w 10"/>
                <a:gd name="T25" fmla="*/ 1 h 14"/>
                <a:gd name="T26" fmla="*/ 1 w 10"/>
                <a:gd name="T27" fmla="*/ 4 h 14"/>
                <a:gd name="T28" fmla="*/ 2 w 10"/>
                <a:gd name="T2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4">
                  <a:moveTo>
                    <a:pt x="1" y="1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1" y="14"/>
                    <a:pt x="1" y="14"/>
                  </a:cubicBezTo>
                  <a:close/>
                  <a:moveTo>
                    <a:pt x="2" y="8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2"/>
                    <a:pt x="1" y="3"/>
                    <a:pt x="1" y="4"/>
                  </a:cubicBezTo>
                  <a:lnTo>
                    <a:pt x="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1">
              <a:extLst>
                <a:ext uri="{FF2B5EF4-FFF2-40B4-BE49-F238E27FC236}">
                  <a16:creationId xmlns:a16="http://schemas.microsoft.com/office/drawing/2014/main" xmlns="" id="{BFC1CC92-8DD9-4C4F-8727-9FE7FD5D22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9552" y="6177626"/>
              <a:ext cx="17057" cy="17909"/>
            </a:xfrm>
            <a:custGeom>
              <a:avLst/>
              <a:gdLst>
                <a:gd name="T0" fmla="*/ 10 w 20"/>
                <a:gd name="T1" fmla="*/ 21 h 21"/>
                <a:gd name="T2" fmla="*/ 0 w 20"/>
                <a:gd name="T3" fmla="*/ 1 h 21"/>
                <a:gd name="T4" fmla="*/ 2 w 20"/>
                <a:gd name="T5" fmla="*/ 0 h 21"/>
                <a:gd name="T6" fmla="*/ 10 w 20"/>
                <a:gd name="T7" fmla="*/ 18 h 21"/>
                <a:gd name="T8" fmla="*/ 18 w 20"/>
                <a:gd name="T9" fmla="*/ 13 h 21"/>
                <a:gd name="T10" fmla="*/ 20 w 20"/>
                <a:gd name="T11" fmla="*/ 16 h 21"/>
                <a:gd name="T12" fmla="*/ 10 w 2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0" y="18"/>
                  </a:lnTo>
                  <a:lnTo>
                    <a:pt x="18" y="13"/>
                  </a:lnTo>
                  <a:lnTo>
                    <a:pt x="20" y="16"/>
                  </a:lnTo>
                  <a:lnTo>
                    <a:pt x="1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2">
              <a:extLst>
                <a:ext uri="{FF2B5EF4-FFF2-40B4-BE49-F238E27FC236}">
                  <a16:creationId xmlns:a16="http://schemas.microsoft.com/office/drawing/2014/main" xmlns="" id="{A2A4D4FE-0F64-4F51-8072-66B1AE4687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1725" y="6163128"/>
              <a:ext cx="15351" cy="18762"/>
            </a:xfrm>
            <a:custGeom>
              <a:avLst/>
              <a:gdLst>
                <a:gd name="T0" fmla="*/ 3 w 11"/>
                <a:gd name="T1" fmla="*/ 11 h 13"/>
                <a:gd name="T2" fmla="*/ 4 w 11"/>
                <a:gd name="T3" fmla="*/ 10 h 13"/>
                <a:gd name="T4" fmla="*/ 6 w 11"/>
                <a:gd name="T5" fmla="*/ 11 h 13"/>
                <a:gd name="T6" fmla="*/ 7 w 11"/>
                <a:gd name="T7" fmla="*/ 11 h 13"/>
                <a:gd name="T8" fmla="*/ 9 w 11"/>
                <a:gd name="T9" fmla="*/ 11 h 13"/>
                <a:gd name="T10" fmla="*/ 10 w 11"/>
                <a:gd name="T11" fmla="*/ 9 h 13"/>
                <a:gd name="T12" fmla="*/ 10 w 11"/>
                <a:gd name="T13" fmla="*/ 8 h 13"/>
                <a:gd name="T14" fmla="*/ 9 w 11"/>
                <a:gd name="T15" fmla="*/ 7 h 13"/>
                <a:gd name="T16" fmla="*/ 8 w 11"/>
                <a:gd name="T17" fmla="*/ 7 h 13"/>
                <a:gd name="T18" fmla="*/ 6 w 11"/>
                <a:gd name="T19" fmla="*/ 7 h 13"/>
                <a:gd name="T20" fmla="*/ 3 w 11"/>
                <a:gd name="T21" fmla="*/ 8 h 13"/>
                <a:gd name="T22" fmla="*/ 2 w 11"/>
                <a:gd name="T23" fmla="*/ 7 h 13"/>
                <a:gd name="T24" fmla="*/ 1 w 11"/>
                <a:gd name="T25" fmla="*/ 6 h 13"/>
                <a:gd name="T26" fmla="*/ 0 w 11"/>
                <a:gd name="T27" fmla="*/ 3 h 13"/>
                <a:gd name="T28" fmla="*/ 2 w 11"/>
                <a:gd name="T29" fmla="*/ 1 h 13"/>
                <a:gd name="T30" fmla="*/ 4 w 11"/>
                <a:gd name="T31" fmla="*/ 0 h 13"/>
                <a:gd name="T32" fmla="*/ 6 w 11"/>
                <a:gd name="T33" fmla="*/ 1 h 13"/>
                <a:gd name="T34" fmla="*/ 7 w 11"/>
                <a:gd name="T35" fmla="*/ 2 h 13"/>
                <a:gd name="T36" fmla="*/ 6 w 11"/>
                <a:gd name="T37" fmla="*/ 3 h 13"/>
                <a:gd name="T38" fmla="*/ 5 w 11"/>
                <a:gd name="T39" fmla="*/ 2 h 13"/>
                <a:gd name="T40" fmla="*/ 3 w 11"/>
                <a:gd name="T41" fmla="*/ 2 h 13"/>
                <a:gd name="T42" fmla="*/ 2 w 11"/>
                <a:gd name="T43" fmla="*/ 4 h 13"/>
                <a:gd name="T44" fmla="*/ 2 w 11"/>
                <a:gd name="T45" fmla="*/ 5 h 13"/>
                <a:gd name="T46" fmla="*/ 3 w 11"/>
                <a:gd name="T47" fmla="*/ 6 h 13"/>
                <a:gd name="T48" fmla="*/ 5 w 11"/>
                <a:gd name="T49" fmla="*/ 6 h 13"/>
                <a:gd name="T50" fmla="*/ 7 w 11"/>
                <a:gd name="T51" fmla="*/ 5 h 13"/>
                <a:gd name="T52" fmla="*/ 9 w 11"/>
                <a:gd name="T53" fmla="*/ 5 h 13"/>
                <a:gd name="T54" fmla="*/ 11 w 11"/>
                <a:gd name="T55" fmla="*/ 7 h 13"/>
                <a:gd name="T56" fmla="*/ 11 w 11"/>
                <a:gd name="T57" fmla="*/ 9 h 13"/>
                <a:gd name="T58" fmla="*/ 11 w 11"/>
                <a:gd name="T59" fmla="*/ 11 h 13"/>
                <a:gd name="T60" fmla="*/ 9 w 11"/>
                <a:gd name="T61" fmla="*/ 12 h 13"/>
                <a:gd name="T62" fmla="*/ 6 w 11"/>
                <a:gd name="T63" fmla="*/ 13 h 13"/>
                <a:gd name="T64" fmla="*/ 3 w 11"/>
                <a:gd name="T6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" h="13">
                  <a:moveTo>
                    <a:pt x="3" y="11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8" y="11"/>
                    <a:pt x="8" y="11"/>
                    <a:pt x="9" y="11"/>
                  </a:cubicBezTo>
                  <a:cubicBezTo>
                    <a:pt x="9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8" y="7"/>
                    <a:pt x="8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6"/>
                    <a:pt x="10" y="6"/>
                    <a:pt x="11" y="7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9"/>
                    <a:pt x="11" y="10"/>
                    <a:pt x="11" y="11"/>
                  </a:cubicBezTo>
                  <a:cubicBezTo>
                    <a:pt x="11" y="11"/>
                    <a:pt x="10" y="12"/>
                    <a:pt x="9" y="12"/>
                  </a:cubicBezTo>
                  <a:cubicBezTo>
                    <a:pt x="8" y="13"/>
                    <a:pt x="7" y="13"/>
                    <a:pt x="6" y="13"/>
                  </a:cubicBezTo>
                  <a:cubicBezTo>
                    <a:pt x="5" y="13"/>
                    <a:pt x="4" y="12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3">
              <a:extLst>
                <a:ext uri="{FF2B5EF4-FFF2-40B4-BE49-F238E27FC236}">
                  <a16:creationId xmlns:a16="http://schemas.microsoft.com/office/drawing/2014/main" xmlns="" id="{100D8219-A4B9-48D5-A6B2-6ED999C74C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4518" y="6154600"/>
              <a:ext cx="15351" cy="18762"/>
            </a:xfrm>
            <a:custGeom>
              <a:avLst/>
              <a:gdLst>
                <a:gd name="T0" fmla="*/ 9 w 11"/>
                <a:gd name="T1" fmla="*/ 6 h 13"/>
                <a:gd name="T2" fmla="*/ 10 w 11"/>
                <a:gd name="T3" fmla="*/ 5 h 13"/>
                <a:gd name="T4" fmla="*/ 11 w 11"/>
                <a:gd name="T5" fmla="*/ 9 h 13"/>
                <a:gd name="T6" fmla="*/ 10 w 11"/>
                <a:gd name="T7" fmla="*/ 12 h 13"/>
                <a:gd name="T8" fmla="*/ 7 w 11"/>
                <a:gd name="T9" fmla="*/ 13 h 13"/>
                <a:gd name="T10" fmla="*/ 4 w 11"/>
                <a:gd name="T11" fmla="*/ 12 h 13"/>
                <a:gd name="T12" fmla="*/ 2 w 11"/>
                <a:gd name="T13" fmla="*/ 9 h 13"/>
                <a:gd name="T14" fmla="*/ 0 w 11"/>
                <a:gd name="T15" fmla="*/ 6 h 13"/>
                <a:gd name="T16" fmla="*/ 0 w 11"/>
                <a:gd name="T17" fmla="*/ 3 h 13"/>
                <a:gd name="T18" fmla="*/ 1 w 11"/>
                <a:gd name="T19" fmla="*/ 1 h 13"/>
                <a:gd name="T20" fmla="*/ 4 w 11"/>
                <a:gd name="T21" fmla="*/ 0 h 13"/>
                <a:gd name="T22" fmla="*/ 7 w 11"/>
                <a:gd name="T23" fmla="*/ 1 h 13"/>
                <a:gd name="T24" fmla="*/ 6 w 11"/>
                <a:gd name="T25" fmla="*/ 3 h 13"/>
                <a:gd name="T26" fmla="*/ 2 w 11"/>
                <a:gd name="T27" fmla="*/ 2 h 13"/>
                <a:gd name="T28" fmla="*/ 1 w 11"/>
                <a:gd name="T29" fmla="*/ 4 h 13"/>
                <a:gd name="T30" fmla="*/ 1 w 11"/>
                <a:gd name="T31" fmla="*/ 6 h 13"/>
                <a:gd name="T32" fmla="*/ 3 w 11"/>
                <a:gd name="T33" fmla="*/ 8 h 13"/>
                <a:gd name="T34" fmla="*/ 6 w 11"/>
                <a:gd name="T35" fmla="*/ 11 h 13"/>
                <a:gd name="T36" fmla="*/ 9 w 11"/>
                <a:gd name="T37" fmla="*/ 10 h 13"/>
                <a:gd name="T38" fmla="*/ 10 w 11"/>
                <a:gd name="T39" fmla="*/ 9 h 13"/>
                <a:gd name="T40" fmla="*/ 9 w 11"/>
                <a:gd name="T4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3">
                  <a:moveTo>
                    <a:pt x="9" y="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5" y="12"/>
                    <a:pt x="4" y="12"/>
                  </a:cubicBezTo>
                  <a:cubicBezTo>
                    <a:pt x="3" y="11"/>
                    <a:pt x="2" y="10"/>
                    <a:pt x="2" y="9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7"/>
                    <a:pt x="2" y="7"/>
                    <a:pt x="3" y="8"/>
                  </a:cubicBezTo>
                  <a:cubicBezTo>
                    <a:pt x="4" y="10"/>
                    <a:pt x="5" y="11"/>
                    <a:pt x="6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10" y="9"/>
                    <a:pt x="10" y="9"/>
                  </a:cubicBezTo>
                  <a:cubicBezTo>
                    <a:pt x="10" y="8"/>
                    <a:pt x="10" y="7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4">
              <a:extLst>
                <a:ext uri="{FF2B5EF4-FFF2-40B4-BE49-F238E27FC236}">
                  <a16:creationId xmlns:a16="http://schemas.microsoft.com/office/drawing/2014/main" xmlns="" id="{9B3B6930-6E1E-4126-AA2B-783D3EA2A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3046" y="6149483"/>
              <a:ext cx="13645" cy="15351"/>
            </a:xfrm>
            <a:custGeom>
              <a:avLst/>
              <a:gdLst>
                <a:gd name="T0" fmla="*/ 15 w 16"/>
                <a:gd name="T1" fmla="*/ 18 h 18"/>
                <a:gd name="T2" fmla="*/ 0 w 16"/>
                <a:gd name="T3" fmla="*/ 2 h 18"/>
                <a:gd name="T4" fmla="*/ 3 w 16"/>
                <a:gd name="T5" fmla="*/ 0 h 18"/>
                <a:gd name="T6" fmla="*/ 16 w 16"/>
                <a:gd name="T7" fmla="*/ 16 h 18"/>
                <a:gd name="T8" fmla="*/ 15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5" y="18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16" y="16"/>
                  </a:lnTo>
                  <a:lnTo>
                    <a:pt x="15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5">
              <a:extLst>
                <a:ext uri="{FF2B5EF4-FFF2-40B4-BE49-F238E27FC236}">
                  <a16:creationId xmlns:a16="http://schemas.microsoft.com/office/drawing/2014/main" xmlns="" id="{4C18A279-6980-4E1B-ADC9-54849730AD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7310" y="6139249"/>
              <a:ext cx="20468" cy="21321"/>
            </a:xfrm>
            <a:custGeom>
              <a:avLst/>
              <a:gdLst>
                <a:gd name="T0" fmla="*/ 16 w 24"/>
                <a:gd name="T1" fmla="*/ 25 h 25"/>
                <a:gd name="T2" fmla="*/ 0 w 24"/>
                <a:gd name="T3" fmla="*/ 9 h 25"/>
                <a:gd name="T4" fmla="*/ 10 w 24"/>
                <a:gd name="T5" fmla="*/ 0 h 25"/>
                <a:gd name="T6" fmla="*/ 11 w 24"/>
                <a:gd name="T7" fmla="*/ 2 h 25"/>
                <a:gd name="T8" fmla="*/ 3 w 24"/>
                <a:gd name="T9" fmla="*/ 10 h 25"/>
                <a:gd name="T10" fmla="*/ 8 w 24"/>
                <a:gd name="T11" fmla="*/ 14 h 25"/>
                <a:gd name="T12" fmla="*/ 14 w 24"/>
                <a:gd name="T13" fmla="*/ 7 h 25"/>
                <a:gd name="T14" fmla="*/ 16 w 24"/>
                <a:gd name="T15" fmla="*/ 9 h 25"/>
                <a:gd name="T16" fmla="*/ 10 w 24"/>
                <a:gd name="T17" fmla="*/ 15 h 25"/>
                <a:gd name="T18" fmla="*/ 14 w 24"/>
                <a:gd name="T19" fmla="*/ 20 h 25"/>
                <a:gd name="T20" fmla="*/ 23 w 24"/>
                <a:gd name="T21" fmla="*/ 14 h 25"/>
                <a:gd name="T22" fmla="*/ 24 w 24"/>
                <a:gd name="T23" fmla="*/ 15 h 25"/>
                <a:gd name="T24" fmla="*/ 16 w 24"/>
                <a:gd name="T2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5">
                  <a:moveTo>
                    <a:pt x="16" y="25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11" y="2"/>
                  </a:lnTo>
                  <a:lnTo>
                    <a:pt x="3" y="10"/>
                  </a:lnTo>
                  <a:lnTo>
                    <a:pt x="8" y="14"/>
                  </a:lnTo>
                  <a:lnTo>
                    <a:pt x="14" y="7"/>
                  </a:lnTo>
                  <a:lnTo>
                    <a:pt x="16" y="9"/>
                  </a:lnTo>
                  <a:lnTo>
                    <a:pt x="10" y="15"/>
                  </a:lnTo>
                  <a:lnTo>
                    <a:pt x="14" y="20"/>
                  </a:lnTo>
                  <a:lnTo>
                    <a:pt x="23" y="14"/>
                  </a:lnTo>
                  <a:lnTo>
                    <a:pt x="24" y="15"/>
                  </a:lnTo>
                  <a:lnTo>
                    <a:pt x="16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6">
              <a:extLst>
                <a:ext uri="{FF2B5EF4-FFF2-40B4-BE49-F238E27FC236}">
                  <a16:creationId xmlns:a16="http://schemas.microsoft.com/office/drawing/2014/main" xmlns="" id="{31A870EA-E768-4812-85CF-228C2840AF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6691" y="6128162"/>
              <a:ext cx="21321" cy="21321"/>
            </a:xfrm>
            <a:custGeom>
              <a:avLst/>
              <a:gdLst>
                <a:gd name="T0" fmla="*/ 17 w 25"/>
                <a:gd name="T1" fmla="*/ 25 h 25"/>
                <a:gd name="T2" fmla="*/ 0 w 25"/>
                <a:gd name="T3" fmla="*/ 12 h 25"/>
                <a:gd name="T4" fmla="*/ 2 w 25"/>
                <a:gd name="T5" fmla="*/ 10 h 25"/>
                <a:gd name="T6" fmla="*/ 20 w 25"/>
                <a:gd name="T7" fmla="*/ 13 h 25"/>
                <a:gd name="T8" fmla="*/ 8 w 25"/>
                <a:gd name="T9" fmla="*/ 2 h 25"/>
                <a:gd name="T10" fmla="*/ 8 w 25"/>
                <a:gd name="T11" fmla="*/ 0 h 25"/>
                <a:gd name="T12" fmla="*/ 25 w 25"/>
                <a:gd name="T13" fmla="*/ 15 h 25"/>
                <a:gd name="T14" fmla="*/ 23 w 25"/>
                <a:gd name="T15" fmla="*/ 17 h 25"/>
                <a:gd name="T16" fmla="*/ 5 w 25"/>
                <a:gd name="T17" fmla="*/ 12 h 25"/>
                <a:gd name="T18" fmla="*/ 18 w 25"/>
                <a:gd name="T19" fmla="*/ 23 h 25"/>
                <a:gd name="T20" fmla="*/ 17 w 25"/>
                <a:gd name="T2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17" y="25"/>
                  </a:moveTo>
                  <a:lnTo>
                    <a:pt x="0" y="12"/>
                  </a:lnTo>
                  <a:lnTo>
                    <a:pt x="2" y="10"/>
                  </a:lnTo>
                  <a:lnTo>
                    <a:pt x="20" y="13"/>
                  </a:lnTo>
                  <a:lnTo>
                    <a:pt x="8" y="2"/>
                  </a:lnTo>
                  <a:lnTo>
                    <a:pt x="8" y="0"/>
                  </a:lnTo>
                  <a:lnTo>
                    <a:pt x="25" y="15"/>
                  </a:lnTo>
                  <a:lnTo>
                    <a:pt x="23" y="17"/>
                  </a:lnTo>
                  <a:lnTo>
                    <a:pt x="5" y="12"/>
                  </a:lnTo>
                  <a:lnTo>
                    <a:pt x="18" y="23"/>
                  </a:lnTo>
                  <a:lnTo>
                    <a:pt x="17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7">
              <a:extLst>
                <a:ext uri="{FF2B5EF4-FFF2-40B4-BE49-F238E27FC236}">
                  <a16:creationId xmlns:a16="http://schemas.microsoft.com/office/drawing/2014/main" xmlns="" id="{6AA81BA6-73A8-4CCD-9083-7C34D0AF39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7778" y="6118781"/>
              <a:ext cx="18762" cy="15351"/>
            </a:xfrm>
            <a:custGeom>
              <a:avLst/>
              <a:gdLst>
                <a:gd name="T0" fmla="*/ 10 w 13"/>
                <a:gd name="T1" fmla="*/ 4 h 11"/>
                <a:gd name="T2" fmla="*/ 11 w 13"/>
                <a:gd name="T3" fmla="*/ 3 h 11"/>
                <a:gd name="T4" fmla="*/ 13 w 13"/>
                <a:gd name="T5" fmla="*/ 6 h 11"/>
                <a:gd name="T6" fmla="*/ 12 w 13"/>
                <a:gd name="T7" fmla="*/ 9 h 11"/>
                <a:gd name="T8" fmla="*/ 10 w 13"/>
                <a:gd name="T9" fmla="*/ 11 h 11"/>
                <a:gd name="T10" fmla="*/ 7 w 13"/>
                <a:gd name="T11" fmla="*/ 11 h 11"/>
                <a:gd name="T12" fmla="*/ 4 w 13"/>
                <a:gd name="T13" fmla="*/ 10 h 11"/>
                <a:gd name="T14" fmla="*/ 1 w 13"/>
                <a:gd name="T15" fmla="*/ 7 h 11"/>
                <a:gd name="T16" fmla="*/ 0 w 13"/>
                <a:gd name="T17" fmla="*/ 4 h 11"/>
                <a:gd name="T18" fmla="*/ 1 w 13"/>
                <a:gd name="T19" fmla="*/ 2 h 11"/>
                <a:gd name="T20" fmla="*/ 3 w 13"/>
                <a:gd name="T21" fmla="*/ 0 h 11"/>
                <a:gd name="T22" fmla="*/ 7 w 13"/>
                <a:gd name="T23" fmla="*/ 0 h 11"/>
                <a:gd name="T24" fmla="*/ 6 w 13"/>
                <a:gd name="T25" fmla="*/ 2 h 11"/>
                <a:gd name="T26" fmla="*/ 2 w 13"/>
                <a:gd name="T27" fmla="*/ 3 h 11"/>
                <a:gd name="T28" fmla="*/ 2 w 13"/>
                <a:gd name="T29" fmla="*/ 4 h 11"/>
                <a:gd name="T30" fmla="*/ 2 w 13"/>
                <a:gd name="T31" fmla="*/ 6 h 11"/>
                <a:gd name="T32" fmla="*/ 5 w 13"/>
                <a:gd name="T33" fmla="*/ 8 h 11"/>
                <a:gd name="T34" fmla="*/ 8 w 13"/>
                <a:gd name="T35" fmla="*/ 10 h 11"/>
                <a:gd name="T36" fmla="*/ 11 w 13"/>
                <a:gd name="T37" fmla="*/ 9 h 11"/>
                <a:gd name="T38" fmla="*/ 11 w 13"/>
                <a:gd name="T39" fmla="*/ 7 h 11"/>
                <a:gd name="T40" fmla="*/ 10 w 13"/>
                <a:gd name="T4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1">
                  <a:moveTo>
                    <a:pt x="10" y="4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2" y="4"/>
                    <a:pt x="13" y="5"/>
                    <a:pt x="13" y="6"/>
                  </a:cubicBezTo>
                  <a:cubicBezTo>
                    <a:pt x="13" y="8"/>
                    <a:pt x="13" y="9"/>
                    <a:pt x="12" y="9"/>
                  </a:cubicBezTo>
                  <a:cubicBezTo>
                    <a:pt x="11" y="10"/>
                    <a:pt x="11" y="11"/>
                    <a:pt x="10" y="11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6" y="11"/>
                    <a:pt x="5" y="10"/>
                    <a:pt x="4" y="10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3" y="1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6" y="9"/>
                    <a:pt x="7" y="10"/>
                    <a:pt x="8" y="10"/>
                  </a:cubicBezTo>
                  <a:cubicBezTo>
                    <a:pt x="9" y="10"/>
                    <a:pt x="10" y="9"/>
                    <a:pt x="11" y="9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1" y="6"/>
                    <a:pt x="11" y="5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8">
              <a:extLst>
                <a:ext uri="{FF2B5EF4-FFF2-40B4-BE49-F238E27FC236}">
                  <a16:creationId xmlns:a16="http://schemas.microsoft.com/office/drawing/2014/main" xmlns="" id="{4F4205CE-45C1-4C1F-9210-9F95502D5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4601" y="6104283"/>
              <a:ext cx="21321" cy="18762"/>
            </a:xfrm>
            <a:custGeom>
              <a:avLst/>
              <a:gdLst>
                <a:gd name="T0" fmla="*/ 18 w 25"/>
                <a:gd name="T1" fmla="*/ 22 h 22"/>
                <a:gd name="T2" fmla="*/ 0 w 25"/>
                <a:gd name="T3" fmla="*/ 12 h 22"/>
                <a:gd name="T4" fmla="*/ 5 w 25"/>
                <a:gd name="T5" fmla="*/ 0 h 22"/>
                <a:gd name="T6" fmla="*/ 9 w 25"/>
                <a:gd name="T7" fmla="*/ 2 h 22"/>
                <a:gd name="T8" fmla="*/ 4 w 25"/>
                <a:gd name="T9" fmla="*/ 12 h 22"/>
                <a:gd name="T10" fmla="*/ 9 w 25"/>
                <a:gd name="T11" fmla="*/ 15 h 22"/>
                <a:gd name="T12" fmla="*/ 14 w 25"/>
                <a:gd name="T13" fmla="*/ 5 h 22"/>
                <a:gd name="T14" fmla="*/ 15 w 25"/>
                <a:gd name="T15" fmla="*/ 7 h 22"/>
                <a:gd name="T16" fmla="*/ 10 w 25"/>
                <a:gd name="T17" fmla="*/ 15 h 22"/>
                <a:gd name="T18" fmla="*/ 17 w 25"/>
                <a:gd name="T19" fmla="*/ 18 h 22"/>
                <a:gd name="T20" fmla="*/ 22 w 25"/>
                <a:gd name="T21" fmla="*/ 10 h 22"/>
                <a:gd name="T22" fmla="*/ 25 w 25"/>
                <a:gd name="T23" fmla="*/ 12 h 22"/>
                <a:gd name="T24" fmla="*/ 18 w 25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2">
                  <a:moveTo>
                    <a:pt x="18" y="22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9" y="2"/>
                  </a:lnTo>
                  <a:lnTo>
                    <a:pt x="4" y="12"/>
                  </a:lnTo>
                  <a:lnTo>
                    <a:pt x="9" y="15"/>
                  </a:lnTo>
                  <a:lnTo>
                    <a:pt x="14" y="5"/>
                  </a:lnTo>
                  <a:lnTo>
                    <a:pt x="15" y="7"/>
                  </a:lnTo>
                  <a:lnTo>
                    <a:pt x="10" y="15"/>
                  </a:lnTo>
                  <a:lnTo>
                    <a:pt x="17" y="18"/>
                  </a:lnTo>
                  <a:lnTo>
                    <a:pt x="22" y="10"/>
                  </a:lnTo>
                  <a:lnTo>
                    <a:pt x="25" y="12"/>
                  </a:lnTo>
                  <a:lnTo>
                    <a:pt x="18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9">
              <a:extLst>
                <a:ext uri="{FF2B5EF4-FFF2-40B4-BE49-F238E27FC236}">
                  <a16:creationId xmlns:a16="http://schemas.microsoft.com/office/drawing/2014/main" xmlns="" id="{F37D1B81-4CF4-40F3-A6F8-70D6508732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07393" y="6084668"/>
              <a:ext cx="19615" cy="14498"/>
            </a:xfrm>
            <a:custGeom>
              <a:avLst/>
              <a:gdLst>
                <a:gd name="T0" fmla="*/ 11 w 14"/>
                <a:gd name="T1" fmla="*/ 10 h 10"/>
                <a:gd name="T2" fmla="*/ 0 w 14"/>
                <a:gd name="T3" fmla="*/ 2 h 10"/>
                <a:gd name="T4" fmla="*/ 1 w 14"/>
                <a:gd name="T5" fmla="*/ 0 h 10"/>
                <a:gd name="T6" fmla="*/ 14 w 14"/>
                <a:gd name="T7" fmla="*/ 1 h 10"/>
                <a:gd name="T8" fmla="*/ 14 w 14"/>
                <a:gd name="T9" fmla="*/ 2 h 10"/>
                <a:gd name="T10" fmla="*/ 9 w 14"/>
                <a:gd name="T11" fmla="*/ 2 h 10"/>
                <a:gd name="T12" fmla="*/ 8 w 14"/>
                <a:gd name="T13" fmla="*/ 6 h 10"/>
                <a:gd name="T14" fmla="*/ 11 w 14"/>
                <a:gd name="T15" fmla="*/ 9 h 10"/>
                <a:gd name="T16" fmla="*/ 11 w 14"/>
                <a:gd name="T17" fmla="*/ 10 h 10"/>
                <a:gd name="T18" fmla="*/ 7 w 14"/>
                <a:gd name="T19" fmla="*/ 5 h 10"/>
                <a:gd name="T20" fmla="*/ 8 w 14"/>
                <a:gd name="T21" fmla="*/ 2 h 10"/>
                <a:gd name="T22" fmla="*/ 4 w 14"/>
                <a:gd name="T23" fmla="*/ 2 h 10"/>
                <a:gd name="T24" fmla="*/ 2 w 14"/>
                <a:gd name="T25" fmla="*/ 2 h 10"/>
                <a:gd name="T26" fmla="*/ 4 w 14"/>
                <a:gd name="T27" fmla="*/ 3 h 10"/>
                <a:gd name="T28" fmla="*/ 7 w 14"/>
                <a:gd name="T2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11" y="1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lose/>
                  <a:moveTo>
                    <a:pt x="7" y="5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3" y="3"/>
                    <a:pt x="4" y="3"/>
                  </a:cubicBezTo>
                  <a:lnTo>
                    <a:pt x="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0">
              <a:extLst>
                <a:ext uri="{FF2B5EF4-FFF2-40B4-BE49-F238E27FC236}">
                  <a16:creationId xmlns:a16="http://schemas.microsoft.com/office/drawing/2014/main" xmlns="" id="{FF0A10BE-ED13-4225-813E-6BF85410CE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9951" y="6067611"/>
              <a:ext cx="21321" cy="15351"/>
            </a:xfrm>
            <a:custGeom>
              <a:avLst/>
              <a:gdLst>
                <a:gd name="T0" fmla="*/ 22 w 25"/>
                <a:gd name="T1" fmla="*/ 18 h 18"/>
                <a:gd name="T2" fmla="*/ 0 w 25"/>
                <a:gd name="T3" fmla="*/ 13 h 18"/>
                <a:gd name="T4" fmla="*/ 2 w 25"/>
                <a:gd name="T5" fmla="*/ 10 h 18"/>
                <a:gd name="T6" fmla="*/ 20 w 25"/>
                <a:gd name="T7" fmla="*/ 7 h 18"/>
                <a:gd name="T8" fmla="*/ 4 w 25"/>
                <a:gd name="T9" fmla="*/ 2 h 18"/>
                <a:gd name="T10" fmla="*/ 4 w 25"/>
                <a:gd name="T11" fmla="*/ 0 h 18"/>
                <a:gd name="T12" fmla="*/ 25 w 25"/>
                <a:gd name="T13" fmla="*/ 5 h 18"/>
                <a:gd name="T14" fmla="*/ 25 w 25"/>
                <a:gd name="T15" fmla="*/ 7 h 18"/>
                <a:gd name="T16" fmla="*/ 5 w 25"/>
                <a:gd name="T17" fmla="*/ 12 h 18"/>
                <a:gd name="T18" fmla="*/ 22 w 25"/>
                <a:gd name="T19" fmla="*/ 17 h 18"/>
                <a:gd name="T20" fmla="*/ 22 w 25"/>
                <a:gd name="T2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8">
                  <a:moveTo>
                    <a:pt x="22" y="18"/>
                  </a:moveTo>
                  <a:lnTo>
                    <a:pt x="0" y="13"/>
                  </a:lnTo>
                  <a:lnTo>
                    <a:pt x="2" y="10"/>
                  </a:lnTo>
                  <a:lnTo>
                    <a:pt x="20" y="7"/>
                  </a:lnTo>
                  <a:lnTo>
                    <a:pt x="4" y="2"/>
                  </a:lnTo>
                  <a:lnTo>
                    <a:pt x="4" y="0"/>
                  </a:lnTo>
                  <a:lnTo>
                    <a:pt x="25" y="5"/>
                  </a:lnTo>
                  <a:lnTo>
                    <a:pt x="25" y="7"/>
                  </a:lnTo>
                  <a:lnTo>
                    <a:pt x="5" y="12"/>
                  </a:lnTo>
                  <a:lnTo>
                    <a:pt x="22" y="17"/>
                  </a:lnTo>
                  <a:lnTo>
                    <a:pt x="2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1">
              <a:extLst>
                <a:ext uri="{FF2B5EF4-FFF2-40B4-BE49-F238E27FC236}">
                  <a16:creationId xmlns:a16="http://schemas.microsoft.com/office/drawing/2014/main" xmlns="" id="{8D685345-AC0F-46E7-B080-A532C5BF1E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14216" y="6053966"/>
              <a:ext cx="19615" cy="13645"/>
            </a:xfrm>
            <a:custGeom>
              <a:avLst/>
              <a:gdLst>
                <a:gd name="T0" fmla="*/ 13 w 14"/>
                <a:gd name="T1" fmla="*/ 10 h 10"/>
                <a:gd name="T2" fmla="*/ 0 w 14"/>
                <a:gd name="T3" fmla="*/ 8 h 10"/>
                <a:gd name="T4" fmla="*/ 1 w 14"/>
                <a:gd name="T5" fmla="*/ 4 h 10"/>
                <a:gd name="T6" fmla="*/ 1 w 14"/>
                <a:gd name="T7" fmla="*/ 2 h 10"/>
                <a:gd name="T8" fmla="*/ 3 w 14"/>
                <a:gd name="T9" fmla="*/ 1 h 10"/>
                <a:gd name="T10" fmla="*/ 5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3 w 14"/>
                <a:gd name="T19" fmla="*/ 6 h 10"/>
                <a:gd name="T20" fmla="*/ 13 w 14"/>
                <a:gd name="T21" fmla="*/ 10 h 10"/>
                <a:gd name="T22" fmla="*/ 11 w 14"/>
                <a:gd name="T23" fmla="*/ 8 h 10"/>
                <a:gd name="T24" fmla="*/ 12 w 14"/>
                <a:gd name="T25" fmla="*/ 6 h 10"/>
                <a:gd name="T26" fmla="*/ 12 w 14"/>
                <a:gd name="T27" fmla="*/ 4 h 10"/>
                <a:gd name="T28" fmla="*/ 10 w 14"/>
                <a:gd name="T29" fmla="*/ 3 h 10"/>
                <a:gd name="T30" fmla="*/ 7 w 14"/>
                <a:gd name="T31" fmla="*/ 2 h 10"/>
                <a:gd name="T32" fmla="*/ 4 w 14"/>
                <a:gd name="T33" fmla="*/ 1 h 10"/>
                <a:gd name="T34" fmla="*/ 3 w 14"/>
                <a:gd name="T35" fmla="*/ 3 h 10"/>
                <a:gd name="T36" fmla="*/ 2 w 14"/>
                <a:gd name="T37" fmla="*/ 4 h 10"/>
                <a:gd name="T38" fmla="*/ 2 w 14"/>
                <a:gd name="T39" fmla="*/ 6 h 10"/>
                <a:gd name="T40" fmla="*/ 11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13" y="1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3" y="4"/>
                    <a:pt x="14" y="5"/>
                    <a:pt x="13" y="6"/>
                  </a:cubicBezTo>
                  <a:cubicBezTo>
                    <a:pt x="13" y="10"/>
                    <a:pt x="13" y="10"/>
                    <a:pt x="13" y="10"/>
                  </a:cubicBezTo>
                  <a:close/>
                  <a:moveTo>
                    <a:pt x="11" y="8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10" y="2"/>
                    <a:pt x="9" y="2"/>
                    <a:pt x="7" y="2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lnTo>
                    <a:pt x="11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2">
              <a:extLst>
                <a:ext uri="{FF2B5EF4-FFF2-40B4-BE49-F238E27FC236}">
                  <a16:creationId xmlns:a16="http://schemas.microsoft.com/office/drawing/2014/main" xmlns="" id="{B239E8B3-3D42-4433-B7B9-2B696088828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7627" y="6035204"/>
              <a:ext cx="17909" cy="10234"/>
            </a:xfrm>
            <a:custGeom>
              <a:avLst/>
              <a:gdLst>
                <a:gd name="T0" fmla="*/ 21 w 21"/>
                <a:gd name="T1" fmla="*/ 12 h 12"/>
                <a:gd name="T2" fmla="*/ 0 w 21"/>
                <a:gd name="T3" fmla="*/ 10 h 12"/>
                <a:gd name="T4" fmla="*/ 0 w 21"/>
                <a:gd name="T5" fmla="*/ 7 h 12"/>
                <a:gd name="T6" fmla="*/ 19 w 21"/>
                <a:gd name="T7" fmla="*/ 9 h 12"/>
                <a:gd name="T8" fmla="*/ 19 w 21"/>
                <a:gd name="T9" fmla="*/ 0 h 12"/>
                <a:gd name="T10" fmla="*/ 21 w 21"/>
                <a:gd name="T11" fmla="*/ 0 h 12"/>
                <a:gd name="T12" fmla="*/ 21 w 2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2">
                  <a:moveTo>
                    <a:pt x="21" y="12"/>
                  </a:moveTo>
                  <a:lnTo>
                    <a:pt x="0" y="10"/>
                  </a:lnTo>
                  <a:lnTo>
                    <a:pt x="0" y="7"/>
                  </a:lnTo>
                  <a:lnTo>
                    <a:pt x="19" y="9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3">
              <a:extLst>
                <a:ext uri="{FF2B5EF4-FFF2-40B4-BE49-F238E27FC236}">
                  <a16:creationId xmlns:a16="http://schemas.microsoft.com/office/drawing/2014/main" xmlns="" id="{1B5CE1F1-4760-44CA-8964-C0AF3098E2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18480" y="6019853"/>
              <a:ext cx="17057" cy="14498"/>
            </a:xfrm>
            <a:custGeom>
              <a:avLst/>
              <a:gdLst>
                <a:gd name="T0" fmla="*/ 12 w 12"/>
                <a:gd name="T1" fmla="*/ 10 h 10"/>
                <a:gd name="T2" fmla="*/ 0 w 12"/>
                <a:gd name="T3" fmla="*/ 6 h 10"/>
                <a:gd name="T4" fmla="*/ 0 w 12"/>
                <a:gd name="T5" fmla="*/ 4 h 10"/>
                <a:gd name="T6" fmla="*/ 12 w 12"/>
                <a:gd name="T7" fmla="*/ 0 h 10"/>
                <a:gd name="T8" fmla="*/ 12 w 12"/>
                <a:gd name="T9" fmla="*/ 1 h 10"/>
                <a:gd name="T10" fmla="*/ 8 w 12"/>
                <a:gd name="T11" fmla="*/ 3 h 10"/>
                <a:gd name="T12" fmla="*/ 9 w 12"/>
                <a:gd name="T13" fmla="*/ 7 h 10"/>
                <a:gd name="T14" fmla="*/ 12 w 12"/>
                <a:gd name="T15" fmla="*/ 8 h 10"/>
                <a:gd name="T16" fmla="*/ 12 w 12"/>
                <a:gd name="T17" fmla="*/ 10 h 10"/>
                <a:gd name="T18" fmla="*/ 7 w 12"/>
                <a:gd name="T19" fmla="*/ 7 h 10"/>
                <a:gd name="T20" fmla="*/ 7 w 12"/>
                <a:gd name="T21" fmla="*/ 3 h 10"/>
                <a:gd name="T22" fmla="*/ 4 w 12"/>
                <a:gd name="T23" fmla="*/ 4 h 10"/>
                <a:gd name="T24" fmla="*/ 1 w 12"/>
                <a:gd name="T25" fmla="*/ 5 h 10"/>
                <a:gd name="T26" fmla="*/ 3 w 12"/>
                <a:gd name="T27" fmla="*/ 6 h 10"/>
                <a:gd name="T28" fmla="*/ 7 w 12"/>
                <a:gd name="T2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0"/>
                    <a:pt x="12" y="10"/>
                    <a:pt x="12" y="10"/>
                  </a:cubicBezTo>
                  <a:close/>
                  <a:moveTo>
                    <a:pt x="7" y="7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2" y="5"/>
                    <a:pt x="3" y="5"/>
                    <a:pt x="3" y="6"/>
                  </a:cubicBezTo>
                  <a:lnTo>
                    <a:pt x="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4">
              <a:extLst>
                <a:ext uri="{FF2B5EF4-FFF2-40B4-BE49-F238E27FC236}">
                  <a16:creationId xmlns:a16="http://schemas.microsoft.com/office/drawing/2014/main" xmlns="" id="{1DFF9CF8-0020-49A6-AED1-0553C9C788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5921" y="6001944"/>
              <a:ext cx="19615" cy="19615"/>
            </a:xfrm>
            <a:custGeom>
              <a:avLst/>
              <a:gdLst>
                <a:gd name="T0" fmla="*/ 14 w 14"/>
                <a:gd name="T1" fmla="*/ 9 h 14"/>
                <a:gd name="T2" fmla="*/ 2 w 14"/>
                <a:gd name="T3" fmla="*/ 14 h 14"/>
                <a:gd name="T4" fmla="*/ 1 w 14"/>
                <a:gd name="T5" fmla="*/ 12 h 14"/>
                <a:gd name="T6" fmla="*/ 10 w 14"/>
                <a:gd name="T7" fmla="*/ 10 h 14"/>
                <a:gd name="T8" fmla="*/ 12 w 14"/>
                <a:gd name="T9" fmla="*/ 9 h 14"/>
                <a:gd name="T10" fmla="*/ 10 w 14"/>
                <a:gd name="T11" fmla="*/ 9 h 14"/>
                <a:gd name="T12" fmla="*/ 1 w 14"/>
                <a:gd name="T13" fmla="*/ 8 h 14"/>
                <a:gd name="T14" fmla="*/ 1 w 14"/>
                <a:gd name="T15" fmla="*/ 6 h 14"/>
                <a:gd name="T16" fmla="*/ 7 w 14"/>
                <a:gd name="T17" fmla="*/ 4 h 14"/>
                <a:gd name="T18" fmla="*/ 11 w 14"/>
                <a:gd name="T19" fmla="*/ 3 h 14"/>
                <a:gd name="T20" fmla="*/ 9 w 14"/>
                <a:gd name="T21" fmla="*/ 2 h 14"/>
                <a:gd name="T22" fmla="*/ 0 w 14"/>
                <a:gd name="T23" fmla="*/ 2 h 14"/>
                <a:gd name="T24" fmla="*/ 0 w 14"/>
                <a:gd name="T25" fmla="*/ 0 h 14"/>
                <a:gd name="T26" fmla="*/ 13 w 14"/>
                <a:gd name="T27" fmla="*/ 2 h 14"/>
                <a:gd name="T28" fmla="*/ 13 w 14"/>
                <a:gd name="T29" fmla="*/ 3 h 14"/>
                <a:gd name="T30" fmla="*/ 4 w 14"/>
                <a:gd name="T31" fmla="*/ 6 h 14"/>
                <a:gd name="T32" fmla="*/ 2 w 14"/>
                <a:gd name="T33" fmla="*/ 7 h 14"/>
                <a:gd name="T34" fmla="*/ 4 w 14"/>
                <a:gd name="T35" fmla="*/ 7 h 14"/>
                <a:gd name="T36" fmla="*/ 14 w 14"/>
                <a:gd name="T37" fmla="*/ 8 h 14"/>
                <a:gd name="T38" fmla="*/ 14 w 14"/>
                <a:gd name="T3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4">
                  <a:moveTo>
                    <a:pt x="14" y="9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9"/>
                    <a:pt x="11" y="9"/>
                    <a:pt x="12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3"/>
                    <a:pt x="10" y="3"/>
                    <a:pt x="11" y="3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14" y="8"/>
                    <a:pt x="14" y="8"/>
                    <a:pt x="14" y="8"/>
                  </a:cubicBezTo>
                  <a:lnTo>
                    <a:pt x="1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5">
              <a:extLst>
                <a:ext uri="{FF2B5EF4-FFF2-40B4-BE49-F238E27FC236}">
                  <a16:creationId xmlns:a16="http://schemas.microsoft.com/office/drawing/2014/main" xmlns="" id="{B48C6EED-9F4B-4B3D-8F89-C7807EBD41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7432" y="5891076"/>
              <a:ext cx="281433" cy="287403"/>
            </a:xfrm>
            <a:custGeom>
              <a:avLst/>
              <a:gdLst>
                <a:gd name="T0" fmla="*/ 168 w 202"/>
                <a:gd name="T1" fmla="*/ 28 h 205"/>
                <a:gd name="T2" fmla="*/ 73 w 202"/>
                <a:gd name="T3" fmla="*/ 6 h 205"/>
                <a:gd name="T4" fmla="*/ 2 w 202"/>
                <a:gd name="T5" fmla="*/ 107 h 205"/>
                <a:gd name="T6" fmla="*/ 107 w 202"/>
                <a:gd name="T7" fmla="*/ 200 h 205"/>
                <a:gd name="T8" fmla="*/ 200 w 202"/>
                <a:gd name="T9" fmla="*/ 95 h 205"/>
                <a:gd name="T10" fmla="*/ 188 w 202"/>
                <a:gd name="T11" fmla="*/ 85 h 205"/>
                <a:gd name="T12" fmla="*/ 184 w 202"/>
                <a:gd name="T13" fmla="*/ 115 h 205"/>
                <a:gd name="T14" fmla="*/ 13 w 202"/>
                <a:gd name="T15" fmla="*/ 85 h 205"/>
                <a:gd name="T16" fmla="*/ 17 w 202"/>
                <a:gd name="T17" fmla="*/ 115 h 205"/>
                <a:gd name="T18" fmla="*/ 13 w 202"/>
                <a:gd name="T19" fmla="*/ 85 h 205"/>
                <a:gd name="T20" fmla="*/ 18 w 202"/>
                <a:gd name="T21" fmla="*/ 123 h 205"/>
                <a:gd name="T22" fmla="*/ 22 w 202"/>
                <a:gd name="T23" fmla="*/ 107 h 205"/>
                <a:gd name="T24" fmla="*/ 28 w 202"/>
                <a:gd name="T25" fmla="*/ 141 h 205"/>
                <a:gd name="T26" fmla="*/ 10 w 202"/>
                <a:gd name="T27" fmla="*/ 112 h 205"/>
                <a:gd name="T28" fmla="*/ 18 w 202"/>
                <a:gd name="T29" fmla="*/ 140 h 205"/>
                <a:gd name="T30" fmla="*/ 37 w 202"/>
                <a:gd name="T31" fmla="*/ 153 h 205"/>
                <a:gd name="T32" fmla="*/ 29 w 202"/>
                <a:gd name="T33" fmla="*/ 133 h 205"/>
                <a:gd name="T34" fmla="*/ 49 w 202"/>
                <a:gd name="T35" fmla="*/ 163 h 205"/>
                <a:gd name="T36" fmla="*/ 35 w 202"/>
                <a:gd name="T37" fmla="*/ 164 h 205"/>
                <a:gd name="T38" fmla="*/ 61 w 202"/>
                <a:gd name="T39" fmla="*/ 170 h 205"/>
                <a:gd name="T40" fmla="*/ 47 w 202"/>
                <a:gd name="T41" fmla="*/ 150 h 205"/>
                <a:gd name="T42" fmla="*/ 35 w 202"/>
                <a:gd name="T43" fmla="*/ 164 h 205"/>
                <a:gd name="T44" fmla="*/ 123 w 202"/>
                <a:gd name="T45" fmla="*/ 179 h 205"/>
                <a:gd name="T46" fmla="*/ 110 w 202"/>
                <a:gd name="T47" fmla="*/ 174 h 205"/>
                <a:gd name="T48" fmla="*/ 115 w 202"/>
                <a:gd name="T49" fmla="*/ 187 h 205"/>
                <a:gd name="T50" fmla="*/ 92 w 202"/>
                <a:gd name="T51" fmla="*/ 174 h 205"/>
                <a:gd name="T52" fmla="*/ 52 w 202"/>
                <a:gd name="T53" fmla="*/ 182 h 205"/>
                <a:gd name="T54" fmla="*/ 63 w 202"/>
                <a:gd name="T55" fmla="*/ 178 h 205"/>
                <a:gd name="T56" fmla="*/ 93 w 202"/>
                <a:gd name="T57" fmla="*/ 174 h 205"/>
                <a:gd name="T58" fmla="*/ 93 w 202"/>
                <a:gd name="T59" fmla="*/ 159 h 205"/>
                <a:gd name="T60" fmla="*/ 76 w 202"/>
                <a:gd name="T61" fmla="*/ 159 h 205"/>
                <a:gd name="T62" fmla="*/ 51 w 202"/>
                <a:gd name="T63" fmla="*/ 137 h 205"/>
                <a:gd name="T64" fmla="*/ 94 w 202"/>
                <a:gd name="T65" fmla="*/ 50 h 205"/>
                <a:gd name="T66" fmla="*/ 55 w 202"/>
                <a:gd name="T67" fmla="*/ 56 h 205"/>
                <a:gd name="T68" fmla="*/ 51 w 202"/>
                <a:gd name="T69" fmla="*/ 123 h 205"/>
                <a:gd name="T70" fmla="*/ 26 w 202"/>
                <a:gd name="T71" fmla="*/ 105 h 205"/>
                <a:gd name="T72" fmla="*/ 50 w 202"/>
                <a:gd name="T73" fmla="*/ 47 h 205"/>
                <a:gd name="T74" fmla="*/ 95 w 202"/>
                <a:gd name="T75" fmla="*/ 22 h 205"/>
                <a:gd name="T76" fmla="*/ 107 w 202"/>
                <a:gd name="T77" fmla="*/ 21 h 205"/>
                <a:gd name="T78" fmla="*/ 151 w 202"/>
                <a:gd name="T79" fmla="*/ 47 h 205"/>
                <a:gd name="T80" fmla="*/ 175 w 202"/>
                <a:gd name="T81" fmla="*/ 105 h 205"/>
                <a:gd name="T82" fmla="*/ 151 w 202"/>
                <a:gd name="T83" fmla="*/ 123 h 205"/>
                <a:gd name="T84" fmla="*/ 149 w 202"/>
                <a:gd name="T85" fmla="*/ 50 h 205"/>
                <a:gd name="T86" fmla="*/ 108 w 202"/>
                <a:gd name="T87" fmla="*/ 137 h 205"/>
                <a:gd name="T88" fmla="*/ 144 w 202"/>
                <a:gd name="T89" fmla="*/ 144 h 205"/>
                <a:gd name="T90" fmla="*/ 108 w 202"/>
                <a:gd name="T91" fmla="*/ 159 h 205"/>
                <a:gd name="T92" fmla="*/ 126 w 202"/>
                <a:gd name="T93" fmla="*/ 173 h 205"/>
                <a:gd name="T94" fmla="*/ 146 w 202"/>
                <a:gd name="T95" fmla="*/ 181 h 205"/>
                <a:gd name="T96" fmla="*/ 129 w 202"/>
                <a:gd name="T97" fmla="*/ 182 h 205"/>
                <a:gd name="T98" fmla="*/ 154 w 202"/>
                <a:gd name="T99" fmla="*/ 150 h 205"/>
                <a:gd name="T100" fmla="*/ 140 w 202"/>
                <a:gd name="T101" fmla="*/ 170 h 205"/>
                <a:gd name="T102" fmla="*/ 165 w 202"/>
                <a:gd name="T103" fmla="*/ 164 h 205"/>
                <a:gd name="T104" fmla="*/ 152 w 202"/>
                <a:gd name="T105" fmla="*/ 163 h 205"/>
                <a:gd name="T106" fmla="*/ 171 w 202"/>
                <a:gd name="T107" fmla="*/ 133 h 205"/>
                <a:gd name="T108" fmla="*/ 164 w 202"/>
                <a:gd name="T109" fmla="*/ 153 h 205"/>
                <a:gd name="T110" fmla="*/ 183 w 202"/>
                <a:gd name="T111" fmla="*/ 140 h 205"/>
                <a:gd name="T112" fmla="*/ 152 w 202"/>
                <a:gd name="T113" fmla="*/ 163 h 205"/>
                <a:gd name="T114" fmla="*/ 175 w 202"/>
                <a:gd name="T115" fmla="*/ 136 h 205"/>
                <a:gd name="T116" fmla="*/ 180 w 202"/>
                <a:gd name="T117" fmla="*/ 126 h 205"/>
                <a:gd name="T118" fmla="*/ 191 w 202"/>
                <a:gd name="T119" fmla="*/ 112 h 205"/>
                <a:gd name="T120" fmla="*/ 173 w 202"/>
                <a:gd name="T121" fmla="*/ 141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2" h="205">
                  <a:moveTo>
                    <a:pt x="200" y="95"/>
                  </a:moveTo>
                  <a:cubicBezTo>
                    <a:pt x="198" y="65"/>
                    <a:pt x="184" y="43"/>
                    <a:pt x="168" y="28"/>
                  </a:cubicBezTo>
                  <a:cubicBezTo>
                    <a:pt x="152" y="13"/>
                    <a:pt x="126" y="0"/>
                    <a:pt x="95" y="2"/>
                  </a:cubicBezTo>
                  <a:cubicBezTo>
                    <a:pt x="87" y="3"/>
                    <a:pt x="80" y="4"/>
                    <a:pt x="73" y="6"/>
                  </a:cubicBezTo>
                  <a:cubicBezTo>
                    <a:pt x="53" y="11"/>
                    <a:pt x="39" y="22"/>
                    <a:pt x="27" y="34"/>
                  </a:cubicBezTo>
                  <a:cubicBezTo>
                    <a:pt x="12" y="50"/>
                    <a:pt x="0" y="75"/>
                    <a:pt x="2" y="107"/>
                  </a:cubicBezTo>
                  <a:cubicBezTo>
                    <a:pt x="4" y="137"/>
                    <a:pt x="17" y="159"/>
                    <a:pt x="34" y="174"/>
                  </a:cubicBezTo>
                  <a:cubicBezTo>
                    <a:pt x="50" y="189"/>
                    <a:pt x="75" y="202"/>
                    <a:pt x="107" y="200"/>
                  </a:cubicBezTo>
                  <a:cubicBezTo>
                    <a:pt x="137" y="198"/>
                    <a:pt x="157" y="185"/>
                    <a:pt x="174" y="168"/>
                  </a:cubicBezTo>
                  <a:cubicBezTo>
                    <a:pt x="189" y="152"/>
                    <a:pt x="202" y="127"/>
                    <a:pt x="200" y="95"/>
                  </a:cubicBezTo>
                  <a:close/>
                  <a:moveTo>
                    <a:pt x="188" y="85"/>
                  </a:moveTo>
                  <a:cubicBezTo>
                    <a:pt x="188" y="85"/>
                    <a:pt x="188" y="85"/>
                    <a:pt x="188" y="85"/>
                  </a:cubicBezTo>
                  <a:cubicBezTo>
                    <a:pt x="191" y="94"/>
                    <a:pt x="190" y="102"/>
                    <a:pt x="188" y="109"/>
                  </a:cubicBezTo>
                  <a:cubicBezTo>
                    <a:pt x="187" y="111"/>
                    <a:pt x="185" y="115"/>
                    <a:pt x="184" y="115"/>
                  </a:cubicBezTo>
                  <a:cubicBezTo>
                    <a:pt x="184" y="105"/>
                    <a:pt x="183" y="93"/>
                    <a:pt x="188" y="85"/>
                  </a:cubicBezTo>
                  <a:close/>
                  <a:moveTo>
                    <a:pt x="13" y="85"/>
                  </a:moveTo>
                  <a:cubicBezTo>
                    <a:pt x="13" y="85"/>
                    <a:pt x="13" y="85"/>
                    <a:pt x="13" y="85"/>
                  </a:cubicBezTo>
                  <a:cubicBezTo>
                    <a:pt x="18" y="93"/>
                    <a:pt x="17" y="105"/>
                    <a:pt x="17" y="115"/>
                  </a:cubicBezTo>
                  <a:cubicBezTo>
                    <a:pt x="16" y="115"/>
                    <a:pt x="14" y="111"/>
                    <a:pt x="13" y="109"/>
                  </a:cubicBezTo>
                  <a:cubicBezTo>
                    <a:pt x="10" y="102"/>
                    <a:pt x="10" y="94"/>
                    <a:pt x="13" y="85"/>
                  </a:cubicBezTo>
                  <a:close/>
                  <a:moveTo>
                    <a:pt x="10" y="112"/>
                  </a:moveTo>
                  <a:cubicBezTo>
                    <a:pt x="13" y="116"/>
                    <a:pt x="15" y="119"/>
                    <a:pt x="18" y="123"/>
                  </a:cubicBezTo>
                  <a:cubicBezTo>
                    <a:pt x="19" y="124"/>
                    <a:pt x="19" y="125"/>
                    <a:pt x="21" y="126"/>
                  </a:cubicBezTo>
                  <a:cubicBezTo>
                    <a:pt x="19" y="120"/>
                    <a:pt x="19" y="113"/>
                    <a:pt x="22" y="107"/>
                  </a:cubicBezTo>
                  <a:cubicBezTo>
                    <a:pt x="24" y="116"/>
                    <a:pt x="26" y="125"/>
                    <a:pt x="26" y="136"/>
                  </a:cubicBezTo>
                  <a:cubicBezTo>
                    <a:pt x="27" y="137"/>
                    <a:pt x="28" y="139"/>
                    <a:pt x="28" y="141"/>
                  </a:cubicBezTo>
                  <a:cubicBezTo>
                    <a:pt x="18" y="134"/>
                    <a:pt x="9" y="123"/>
                    <a:pt x="6" y="108"/>
                  </a:cubicBezTo>
                  <a:cubicBezTo>
                    <a:pt x="8" y="109"/>
                    <a:pt x="9" y="111"/>
                    <a:pt x="10" y="112"/>
                  </a:cubicBezTo>
                  <a:close/>
                  <a:moveTo>
                    <a:pt x="15" y="139"/>
                  </a:moveTo>
                  <a:cubicBezTo>
                    <a:pt x="16" y="139"/>
                    <a:pt x="17" y="140"/>
                    <a:pt x="18" y="140"/>
                  </a:cubicBezTo>
                  <a:cubicBezTo>
                    <a:pt x="24" y="144"/>
                    <a:pt x="30" y="148"/>
                    <a:pt x="35" y="152"/>
                  </a:cubicBezTo>
                  <a:cubicBezTo>
                    <a:pt x="36" y="153"/>
                    <a:pt x="36" y="153"/>
                    <a:pt x="37" y="153"/>
                  </a:cubicBezTo>
                  <a:cubicBezTo>
                    <a:pt x="34" y="147"/>
                    <a:pt x="31" y="141"/>
                    <a:pt x="29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35" y="141"/>
                    <a:pt x="41" y="148"/>
                    <a:pt x="44" y="159"/>
                  </a:cubicBezTo>
                  <a:cubicBezTo>
                    <a:pt x="46" y="160"/>
                    <a:pt x="48" y="161"/>
                    <a:pt x="49" y="163"/>
                  </a:cubicBezTo>
                  <a:cubicBezTo>
                    <a:pt x="32" y="160"/>
                    <a:pt x="22" y="151"/>
                    <a:pt x="15" y="139"/>
                  </a:cubicBezTo>
                  <a:close/>
                  <a:moveTo>
                    <a:pt x="35" y="164"/>
                  </a:moveTo>
                  <a:cubicBezTo>
                    <a:pt x="40" y="166"/>
                    <a:pt x="44" y="167"/>
                    <a:pt x="49" y="168"/>
                  </a:cubicBezTo>
                  <a:cubicBezTo>
                    <a:pt x="53" y="169"/>
                    <a:pt x="56" y="170"/>
                    <a:pt x="61" y="170"/>
                  </a:cubicBezTo>
                  <a:cubicBezTo>
                    <a:pt x="54" y="165"/>
                    <a:pt x="50" y="159"/>
                    <a:pt x="47" y="151"/>
                  </a:cubicBezTo>
                  <a:cubicBezTo>
                    <a:pt x="46" y="151"/>
                    <a:pt x="46" y="150"/>
                    <a:pt x="47" y="150"/>
                  </a:cubicBezTo>
                  <a:cubicBezTo>
                    <a:pt x="57" y="156"/>
                    <a:pt x="62" y="164"/>
                    <a:pt x="67" y="173"/>
                  </a:cubicBezTo>
                  <a:cubicBezTo>
                    <a:pt x="56" y="179"/>
                    <a:pt x="42" y="172"/>
                    <a:pt x="35" y="164"/>
                  </a:cubicBezTo>
                  <a:close/>
                  <a:moveTo>
                    <a:pt x="129" y="182"/>
                  </a:moveTo>
                  <a:cubicBezTo>
                    <a:pt x="127" y="182"/>
                    <a:pt x="126" y="180"/>
                    <a:pt x="123" y="179"/>
                  </a:cubicBezTo>
                  <a:cubicBezTo>
                    <a:pt x="123" y="178"/>
                    <a:pt x="121" y="178"/>
                    <a:pt x="121" y="177"/>
                  </a:cubicBezTo>
                  <a:cubicBezTo>
                    <a:pt x="118" y="176"/>
                    <a:pt x="114" y="174"/>
                    <a:pt x="110" y="174"/>
                  </a:cubicBezTo>
                  <a:cubicBezTo>
                    <a:pt x="110" y="175"/>
                    <a:pt x="111" y="176"/>
                    <a:pt x="112" y="177"/>
                  </a:cubicBezTo>
                  <a:cubicBezTo>
                    <a:pt x="114" y="179"/>
                    <a:pt x="116" y="182"/>
                    <a:pt x="115" y="187"/>
                  </a:cubicBezTo>
                  <a:cubicBezTo>
                    <a:pt x="114" y="205"/>
                    <a:pt x="85" y="204"/>
                    <a:pt x="86" y="185"/>
                  </a:cubicBezTo>
                  <a:cubicBezTo>
                    <a:pt x="86" y="180"/>
                    <a:pt x="89" y="177"/>
                    <a:pt x="92" y="174"/>
                  </a:cubicBezTo>
                  <a:cubicBezTo>
                    <a:pt x="83" y="173"/>
                    <a:pt x="78" y="180"/>
                    <a:pt x="71" y="182"/>
                  </a:cubicBezTo>
                  <a:cubicBezTo>
                    <a:pt x="66" y="185"/>
                    <a:pt x="58" y="183"/>
                    <a:pt x="52" y="182"/>
                  </a:cubicBezTo>
                  <a:cubicBezTo>
                    <a:pt x="53" y="181"/>
                    <a:pt x="54" y="181"/>
                    <a:pt x="55" y="181"/>
                  </a:cubicBezTo>
                  <a:cubicBezTo>
                    <a:pt x="58" y="180"/>
                    <a:pt x="60" y="179"/>
                    <a:pt x="63" y="178"/>
                  </a:cubicBezTo>
                  <a:cubicBezTo>
                    <a:pt x="68" y="176"/>
                    <a:pt x="73" y="173"/>
                    <a:pt x="79" y="173"/>
                  </a:cubicBezTo>
                  <a:cubicBezTo>
                    <a:pt x="84" y="172"/>
                    <a:pt x="88" y="173"/>
                    <a:pt x="93" y="174"/>
                  </a:cubicBezTo>
                  <a:cubicBezTo>
                    <a:pt x="93" y="172"/>
                    <a:pt x="93" y="168"/>
                    <a:pt x="93" y="165"/>
                  </a:cubicBezTo>
                  <a:cubicBezTo>
                    <a:pt x="93" y="162"/>
                    <a:pt x="93" y="162"/>
                    <a:pt x="93" y="159"/>
                  </a:cubicBezTo>
                  <a:cubicBezTo>
                    <a:pt x="84" y="159"/>
                    <a:pt x="84" y="159"/>
                    <a:pt x="84" y="159"/>
                  </a:cubicBezTo>
                  <a:cubicBezTo>
                    <a:pt x="81" y="159"/>
                    <a:pt x="76" y="159"/>
                    <a:pt x="76" y="159"/>
                  </a:cubicBezTo>
                  <a:cubicBezTo>
                    <a:pt x="74" y="159"/>
                    <a:pt x="65" y="150"/>
                    <a:pt x="63" y="149"/>
                  </a:cubicBezTo>
                  <a:cubicBezTo>
                    <a:pt x="60" y="146"/>
                    <a:pt x="54" y="140"/>
                    <a:pt x="51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4" y="107"/>
                    <a:pt x="94" y="79"/>
                    <a:pt x="94" y="50"/>
                  </a:cubicBezTo>
                  <a:cubicBezTo>
                    <a:pt x="81" y="49"/>
                    <a:pt x="66" y="49"/>
                    <a:pt x="53" y="49"/>
                  </a:cubicBezTo>
                  <a:cubicBezTo>
                    <a:pt x="53" y="52"/>
                    <a:pt x="54" y="54"/>
                    <a:pt x="55" y="56"/>
                  </a:cubicBezTo>
                  <a:cubicBezTo>
                    <a:pt x="62" y="72"/>
                    <a:pt x="69" y="89"/>
                    <a:pt x="76" y="105"/>
                  </a:cubicBezTo>
                  <a:cubicBezTo>
                    <a:pt x="72" y="114"/>
                    <a:pt x="64" y="123"/>
                    <a:pt x="51" y="123"/>
                  </a:cubicBezTo>
                  <a:cubicBezTo>
                    <a:pt x="41" y="123"/>
                    <a:pt x="33" y="118"/>
                    <a:pt x="29" y="111"/>
                  </a:cubicBezTo>
                  <a:cubicBezTo>
                    <a:pt x="28" y="110"/>
                    <a:pt x="26" y="107"/>
                    <a:pt x="26" y="105"/>
                  </a:cubicBezTo>
                  <a:cubicBezTo>
                    <a:pt x="26" y="103"/>
                    <a:pt x="28" y="100"/>
                    <a:pt x="29" y="97"/>
                  </a:cubicBezTo>
                  <a:cubicBezTo>
                    <a:pt x="36" y="81"/>
                    <a:pt x="43" y="64"/>
                    <a:pt x="50" y="47"/>
                  </a:cubicBezTo>
                  <a:cubicBezTo>
                    <a:pt x="63" y="48"/>
                    <a:pt x="79" y="47"/>
                    <a:pt x="94" y="48"/>
                  </a:cubicBezTo>
                  <a:cubicBezTo>
                    <a:pt x="94" y="47"/>
                    <a:pt x="94" y="30"/>
                    <a:pt x="95" y="22"/>
                  </a:cubicBezTo>
                  <a:cubicBezTo>
                    <a:pt x="95" y="19"/>
                    <a:pt x="99" y="6"/>
                    <a:pt x="101" y="3"/>
                  </a:cubicBezTo>
                  <a:cubicBezTo>
                    <a:pt x="102" y="6"/>
                    <a:pt x="106" y="19"/>
                    <a:pt x="107" y="21"/>
                  </a:cubicBezTo>
                  <a:cubicBezTo>
                    <a:pt x="107" y="26"/>
                    <a:pt x="107" y="43"/>
                    <a:pt x="107" y="48"/>
                  </a:cubicBezTo>
                  <a:cubicBezTo>
                    <a:pt x="121" y="47"/>
                    <a:pt x="138" y="48"/>
                    <a:pt x="151" y="47"/>
                  </a:cubicBezTo>
                  <a:cubicBezTo>
                    <a:pt x="158" y="64"/>
                    <a:pt x="165" y="80"/>
                    <a:pt x="172" y="97"/>
                  </a:cubicBezTo>
                  <a:cubicBezTo>
                    <a:pt x="173" y="100"/>
                    <a:pt x="175" y="103"/>
                    <a:pt x="175" y="105"/>
                  </a:cubicBezTo>
                  <a:cubicBezTo>
                    <a:pt x="175" y="108"/>
                    <a:pt x="170" y="115"/>
                    <a:pt x="168" y="117"/>
                  </a:cubicBezTo>
                  <a:cubicBezTo>
                    <a:pt x="163" y="120"/>
                    <a:pt x="157" y="123"/>
                    <a:pt x="151" y="123"/>
                  </a:cubicBezTo>
                  <a:cubicBezTo>
                    <a:pt x="137" y="123"/>
                    <a:pt x="129" y="115"/>
                    <a:pt x="125" y="105"/>
                  </a:cubicBezTo>
                  <a:cubicBezTo>
                    <a:pt x="133" y="86"/>
                    <a:pt x="141" y="68"/>
                    <a:pt x="149" y="50"/>
                  </a:cubicBezTo>
                  <a:cubicBezTo>
                    <a:pt x="135" y="49"/>
                    <a:pt x="121" y="49"/>
                    <a:pt x="107" y="49"/>
                  </a:cubicBezTo>
                  <a:cubicBezTo>
                    <a:pt x="107" y="79"/>
                    <a:pt x="108" y="108"/>
                    <a:pt x="108" y="137"/>
                  </a:cubicBezTo>
                  <a:cubicBezTo>
                    <a:pt x="120" y="137"/>
                    <a:pt x="140" y="137"/>
                    <a:pt x="152" y="137"/>
                  </a:cubicBezTo>
                  <a:cubicBezTo>
                    <a:pt x="152" y="137"/>
                    <a:pt x="145" y="144"/>
                    <a:pt x="144" y="144"/>
                  </a:cubicBezTo>
                  <a:cubicBezTo>
                    <a:pt x="140" y="148"/>
                    <a:pt x="133" y="155"/>
                    <a:pt x="128" y="159"/>
                  </a:cubicBezTo>
                  <a:cubicBezTo>
                    <a:pt x="122" y="159"/>
                    <a:pt x="114" y="159"/>
                    <a:pt x="108" y="159"/>
                  </a:cubicBezTo>
                  <a:cubicBezTo>
                    <a:pt x="107" y="164"/>
                    <a:pt x="109" y="168"/>
                    <a:pt x="108" y="173"/>
                  </a:cubicBezTo>
                  <a:cubicBezTo>
                    <a:pt x="114" y="173"/>
                    <a:pt x="120" y="172"/>
                    <a:pt x="126" y="173"/>
                  </a:cubicBezTo>
                  <a:cubicBezTo>
                    <a:pt x="132" y="175"/>
                    <a:pt x="138" y="178"/>
                    <a:pt x="143" y="180"/>
                  </a:cubicBezTo>
                  <a:cubicBezTo>
                    <a:pt x="144" y="180"/>
                    <a:pt x="145" y="180"/>
                    <a:pt x="146" y="181"/>
                  </a:cubicBezTo>
                  <a:cubicBezTo>
                    <a:pt x="147" y="181"/>
                    <a:pt x="148" y="181"/>
                    <a:pt x="149" y="182"/>
                  </a:cubicBezTo>
                  <a:cubicBezTo>
                    <a:pt x="142" y="183"/>
                    <a:pt x="135" y="185"/>
                    <a:pt x="129" y="182"/>
                  </a:cubicBezTo>
                  <a:close/>
                  <a:moveTo>
                    <a:pt x="134" y="173"/>
                  </a:moveTo>
                  <a:cubicBezTo>
                    <a:pt x="139" y="164"/>
                    <a:pt x="144" y="156"/>
                    <a:pt x="154" y="150"/>
                  </a:cubicBezTo>
                  <a:cubicBezTo>
                    <a:pt x="155" y="150"/>
                    <a:pt x="155" y="151"/>
                    <a:pt x="154" y="151"/>
                  </a:cubicBezTo>
                  <a:cubicBezTo>
                    <a:pt x="151" y="159"/>
                    <a:pt x="147" y="165"/>
                    <a:pt x="140" y="170"/>
                  </a:cubicBezTo>
                  <a:cubicBezTo>
                    <a:pt x="145" y="170"/>
                    <a:pt x="148" y="169"/>
                    <a:pt x="152" y="168"/>
                  </a:cubicBezTo>
                  <a:cubicBezTo>
                    <a:pt x="157" y="167"/>
                    <a:pt x="161" y="166"/>
                    <a:pt x="165" y="164"/>
                  </a:cubicBezTo>
                  <a:cubicBezTo>
                    <a:pt x="159" y="172"/>
                    <a:pt x="145" y="179"/>
                    <a:pt x="134" y="173"/>
                  </a:cubicBezTo>
                  <a:close/>
                  <a:moveTo>
                    <a:pt x="152" y="163"/>
                  </a:moveTo>
                  <a:cubicBezTo>
                    <a:pt x="153" y="161"/>
                    <a:pt x="155" y="160"/>
                    <a:pt x="157" y="159"/>
                  </a:cubicBezTo>
                  <a:cubicBezTo>
                    <a:pt x="160" y="148"/>
                    <a:pt x="166" y="141"/>
                    <a:pt x="171" y="133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170" y="141"/>
                    <a:pt x="167" y="147"/>
                    <a:pt x="164" y="153"/>
                  </a:cubicBezTo>
                  <a:cubicBezTo>
                    <a:pt x="165" y="153"/>
                    <a:pt x="165" y="153"/>
                    <a:pt x="166" y="152"/>
                  </a:cubicBezTo>
                  <a:cubicBezTo>
                    <a:pt x="171" y="148"/>
                    <a:pt x="177" y="144"/>
                    <a:pt x="183" y="140"/>
                  </a:cubicBezTo>
                  <a:cubicBezTo>
                    <a:pt x="184" y="140"/>
                    <a:pt x="185" y="139"/>
                    <a:pt x="186" y="139"/>
                  </a:cubicBezTo>
                  <a:cubicBezTo>
                    <a:pt x="179" y="151"/>
                    <a:pt x="169" y="160"/>
                    <a:pt x="152" y="163"/>
                  </a:cubicBezTo>
                  <a:close/>
                  <a:moveTo>
                    <a:pt x="173" y="141"/>
                  </a:moveTo>
                  <a:cubicBezTo>
                    <a:pt x="173" y="139"/>
                    <a:pt x="174" y="137"/>
                    <a:pt x="175" y="136"/>
                  </a:cubicBezTo>
                  <a:cubicBezTo>
                    <a:pt x="175" y="125"/>
                    <a:pt x="177" y="116"/>
                    <a:pt x="179" y="107"/>
                  </a:cubicBezTo>
                  <a:cubicBezTo>
                    <a:pt x="182" y="113"/>
                    <a:pt x="182" y="120"/>
                    <a:pt x="180" y="126"/>
                  </a:cubicBezTo>
                  <a:cubicBezTo>
                    <a:pt x="182" y="125"/>
                    <a:pt x="182" y="124"/>
                    <a:pt x="183" y="123"/>
                  </a:cubicBezTo>
                  <a:cubicBezTo>
                    <a:pt x="186" y="119"/>
                    <a:pt x="188" y="116"/>
                    <a:pt x="191" y="112"/>
                  </a:cubicBezTo>
                  <a:cubicBezTo>
                    <a:pt x="192" y="111"/>
                    <a:pt x="193" y="109"/>
                    <a:pt x="195" y="108"/>
                  </a:cubicBezTo>
                  <a:cubicBezTo>
                    <a:pt x="192" y="123"/>
                    <a:pt x="182" y="134"/>
                    <a:pt x="173" y="1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46">
              <a:extLst>
                <a:ext uri="{FF2B5EF4-FFF2-40B4-BE49-F238E27FC236}">
                  <a16:creationId xmlns:a16="http://schemas.microsoft.com/office/drawing/2014/main" xmlns="" id="{8616968B-E76B-459B-9059-9111531F4E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4956" y="5961008"/>
              <a:ext cx="65668" cy="77607"/>
            </a:xfrm>
            <a:custGeom>
              <a:avLst/>
              <a:gdLst>
                <a:gd name="T0" fmla="*/ 23 w 47"/>
                <a:gd name="T1" fmla="*/ 0 h 55"/>
                <a:gd name="T2" fmla="*/ 47 w 47"/>
                <a:gd name="T3" fmla="*/ 55 h 55"/>
                <a:gd name="T4" fmla="*/ 0 w 47"/>
                <a:gd name="T5" fmla="*/ 55 h 55"/>
                <a:gd name="T6" fmla="*/ 23 w 47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55">
                  <a:moveTo>
                    <a:pt x="23" y="0"/>
                  </a:moveTo>
                  <a:cubicBezTo>
                    <a:pt x="31" y="18"/>
                    <a:pt x="40" y="36"/>
                    <a:pt x="47" y="55"/>
                  </a:cubicBezTo>
                  <a:cubicBezTo>
                    <a:pt x="32" y="55"/>
                    <a:pt x="15" y="55"/>
                    <a:pt x="0" y="55"/>
                  </a:cubicBezTo>
                  <a:cubicBezTo>
                    <a:pt x="7" y="36"/>
                    <a:pt x="16" y="18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7">
              <a:extLst>
                <a:ext uri="{FF2B5EF4-FFF2-40B4-BE49-F238E27FC236}">
                  <a16:creationId xmlns:a16="http://schemas.microsoft.com/office/drawing/2014/main" xmlns="" id="{F3A818B2-8F3C-4DD4-8F9A-B261520498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820" y="5962714"/>
              <a:ext cx="63962" cy="75902"/>
            </a:xfrm>
            <a:custGeom>
              <a:avLst/>
              <a:gdLst>
                <a:gd name="T0" fmla="*/ 23 w 46"/>
                <a:gd name="T1" fmla="*/ 0 h 54"/>
                <a:gd name="T2" fmla="*/ 46 w 46"/>
                <a:gd name="T3" fmla="*/ 54 h 54"/>
                <a:gd name="T4" fmla="*/ 0 w 46"/>
                <a:gd name="T5" fmla="*/ 54 h 54"/>
                <a:gd name="T6" fmla="*/ 23 w 46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54">
                  <a:moveTo>
                    <a:pt x="23" y="0"/>
                  </a:moveTo>
                  <a:cubicBezTo>
                    <a:pt x="31" y="17"/>
                    <a:pt x="39" y="35"/>
                    <a:pt x="46" y="54"/>
                  </a:cubicBezTo>
                  <a:cubicBezTo>
                    <a:pt x="32" y="54"/>
                    <a:pt x="15" y="54"/>
                    <a:pt x="0" y="54"/>
                  </a:cubicBezTo>
                  <a:cubicBezTo>
                    <a:pt x="7" y="35"/>
                    <a:pt x="16" y="18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48">
              <a:extLst>
                <a:ext uri="{FF2B5EF4-FFF2-40B4-BE49-F238E27FC236}">
                  <a16:creationId xmlns:a16="http://schemas.microsoft.com/office/drawing/2014/main" xmlns="" id="{BEF099FF-E2D7-4594-8EE2-AA76D37D1A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7062" y="6140955"/>
              <a:ext cx="21321" cy="2217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49">
              <a:extLst>
                <a:ext uri="{FF2B5EF4-FFF2-40B4-BE49-F238E27FC236}">
                  <a16:creationId xmlns:a16="http://schemas.microsoft.com/office/drawing/2014/main" xmlns="" id="{CFE7E407-613B-4DA2-8A67-3AE6963EA9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2481" y="6084668"/>
              <a:ext cx="131335" cy="26438"/>
            </a:xfrm>
            <a:custGeom>
              <a:avLst/>
              <a:gdLst>
                <a:gd name="T0" fmla="*/ 36 w 94"/>
                <a:gd name="T1" fmla="*/ 6 h 19"/>
                <a:gd name="T2" fmla="*/ 36 w 94"/>
                <a:gd name="T3" fmla="*/ 10 h 19"/>
                <a:gd name="T4" fmla="*/ 40 w 94"/>
                <a:gd name="T5" fmla="*/ 10 h 19"/>
                <a:gd name="T6" fmla="*/ 40 w 94"/>
                <a:gd name="T7" fmla="*/ 6 h 19"/>
                <a:gd name="T8" fmla="*/ 0 w 94"/>
                <a:gd name="T9" fmla="*/ 0 h 19"/>
                <a:gd name="T10" fmla="*/ 73 w 94"/>
                <a:gd name="T11" fmla="*/ 19 h 19"/>
                <a:gd name="T12" fmla="*/ 0 w 94"/>
                <a:gd name="T13" fmla="*/ 0 h 19"/>
                <a:gd name="T14" fmla="*/ 26 w 94"/>
                <a:gd name="T15" fmla="*/ 5 h 19"/>
                <a:gd name="T16" fmla="*/ 23 w 94"/>
                <a:gd name="T17" fmla="*/ 6 h 19"/>
                <a:gd name="T18" fmla="*/ 20 w 94"/>
                <a:gd name="T19" fmla="*/ 8 h 19"/>
                <a:gd name="T20" fmla="*/ 24 w 94"/>
                <a:gd name="T21" fmla="*/ 7 h 19"/>
                <a:gd name="T22" fmla="*/ 26 w 94"/>
                <a:gd name="T23" fmla="*/ 15 h 19"/>
                <a:gd name="T24" fmla="*/ 40 w 94"/>
                <a:gd name="T25" fmla="*/ 14 h 19"/>
                <a:gd name="T26" fmla="*/ 34 w 94"/>
                <a:gd name="T27" fmla="*/ 14 h 19"/>
                <a:gd name="T28" fmla="*/ 35 w 94"/>
                <a:gd name="T29" fmla="*/ 12 h 19"/>
                <a:gd name="T30" fmla="*/ 39 w 94"/>
                <a:gd name="T31" fmla="*/ 14 h 19"/>
                <a:gd name="T32" fmla="*/ 41 w 94"/>
                <a:gd name="T33" fmla="*/ 10 h 19"/>
                <a:gd name="T34" fmla="*/ 40 w 94"/>
                <a:gd name="T35" fmla="*/ 11 h 19"/>
                <a:gd name="T36" fmla="*/ 34 w 94"/>
                <a:gd name="T37" fmla="*/ 10 h 19"/>
                <a:gd name="T38" fmla="*/ 34 w 94"/>
                <a:gd name="T39" fmla="*/ 6 h 19"/>
                <a:gd name="T40" fmla="*/ 41 w 94"/>
                <a:gd name="T41" fmla="*/ 5 h 19"/>
                <a:gd name="T42" fmla="*/ 43 w 94"/>
                <a:gd name="T43" fmla="*/ 9 h 19"/>
                <a:gd name="T44" fmla="*/ 56 w 94"/>
                <a:gd name="T45" fmla="*/ 14 h 19"/>
                <a:gd name="T46" fmla="*/ 56 w 94"/>
                <a:gd name="T47" fmla="*/ 9 h 19"/>
                <a:gd name="T48" fmla="*/ 49 w 94"/>
                <a:gd name="T49" fmla="*/ 9 h 19"/>
                <a:gd name="T50" fmla="*/ 57 w 94"/>
                <a:gd name="T51" fmla="*/ 6 h 19"/>
                <a:gd name="T52" fmla="*/ 49 w 94"/>
                <a:gd name="T53" fmla="*/ 5 h 19"/>
                <a:gd name="T54" fmla="*/ 49 w 94"/>
                <a:gd name="T55" fmla="*/ 10 h 19"/>
                <a:gd name="T56" fmla="*/ 52 w 94"/>
                <a:gd name="T57" fmla="*/ 9 h 19"/>
                <a:gd name="T58" fmla="*/ 55 w 94"/>
                <a:gd name="T59" fmla="*/ 11 h 19"/>
                <a:gd name="T60" fmla="*/ 52 w 94"/>
                <a:gd name="T61" fmla="*/ 14 h 19"/>
                <a:gd name="T62" fmla="*/ 49 w 94"/>
                <a:gd name="T63" fmla="*/ 12 h 19"/>
                <a:gd name="T64" fmla="*/ 48 w 94"/>
                <a:gd name="T65" fmla="*/ 14 h 19"/>
                <a:gd name="T66" fmla="*/ 56 w 94"/>
                <a:gd name="T67" fmla="*/ 14 h 19"/>
                <a:gd name="T68" fmla="*/ 71 w 94"/>
                <a:gd name="T69" fmla="*/ 14 h 19"/>
                <a:gd name="T70" fmla="*/ 64 w 94"/>
                <a:gd name="T71" fmla="*/ 13 h 19"/>
                <a:gd name="T72" fmla="*/ 70 w 94"/>
                <a:gd name="T73" fmla="*/ 9 h 19"/>
                <a:gd name="T74" fmla="*/ 70 w 94"/>
                <a:gd name="T75" fmla="*/ 5 h 19"/>
                <a:gd name="T76" fmla="*/ 63 w 94"/>
                <a:gd name="T77" fmla="*/ 5 h 19"/>
                <a:gd name="T78" fmla="*/ 63 w 94"/>
                <a:gd name="T79" fmla="*/ 8 h 19"/>
                <a:gd name="T80" fmla="*/ 66 w 94"/>
                <a:gd name="T81" fmla="*/ 6 h 19"/>
                <a:gd name="T82" fmla="*/ 69 w 94"/>
                <a:gd name="T83" fmla="*/ 7 h 19"/>
                <a:gd name="T84" fmla="*/ 65 w 94"/>
                <a:gd name="T85" fmla="*/ 11 h 19"/>
                <a:gd name="T86" fmla="*/ 61 w 94"/>
                <a:gd name="T87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" h="19">
                  <a:moveTo>
                    <a:pt x="38" y="6"/>
                  </a:moveTo>
                  <a:cubicBezTo>
                    <a:pt x="37" y="6"/>
                    <a:pt x="36" y="6"/>
                    <a:pt x="36" y="6"/>
                  </a:cubicBezTo>
                  <a:cubicBezTo>
                    <a:pt x="35" y="7"/>
                    <a:pt x="35" y="7"/>
                    <a:pt x="35" y="8"/>
                  </a:cubicBezTo>
                  <a:cubicBezTo>
                    <a:pt x="35" y="9"/>
                    <a:pt x="35" y="9"/>
                    <a:pt x="36" y="10"/>
                  </a:cubicBezTo>
                  <a:cubicBezTo>
                    <a:pt x="36" y="10"/>
                    <a:pt x="37" y="10"/>
                    <a:pt x="38" y="10"/>
                  </a:cubicBezTo>
                  <a:cubicBezTo>
                    <a:pt x="39" y="10"/>
                    <a:pt x="40" y="10"/>
                    <a:pt x="40" y="10"/>
                  </a:cubicBezTo>
                  <a:cubicBezTo>
                    <a:pt x="41" y="9"/>
                    <a:pt x="41" y="9"/>
                    <a:pt x="41" y="8"/>
                  </a:cubicBezTo>
                  <a:cubicBezTo>
                    <a:pt x="41" y="7"/>
                    <a:pt x="41" y="7"/>
                    <a:pt x="40" y="6"/>
                  </a:cubicBezTo>
                  <a:cubicBezTo>
                    <a:pt x="40" y="6"/>
                    <a:pt x="39" y="6"/>
                    <a:pt x="38" y="6"/>
                  </a:cubicBezTo>
                  <a:close/>
                  <a:moveTo>
                    <a:pt x="0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6" y="15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5"/>
                    <a:pt x="24" y="6"/>
                    <a:pt x="23" y="6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8"/>
                    <a:pt x="21" y="8"/>
                    <a:pt x="22" y="8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6" y="15"/>
                    <a:pt x="26" y="15"/>
                    <a:pt x="26" y="15"/>
                  </a:cubicBezTo>
                  <a:close/>
                  <a:moveTo>
                    <a:pt x="43" y="13"/>
                  </a:moveTo>
                  <a:cubicBezTo>
                    <a:pt x="42" y="13"/>
                    <a:pt x="41" y="14"/>
                    <a:pt x="40" y="14"/>
                  </a:cubicBezTo>
                  <a:cubicBezTo>
                    <a:pt x="40" y="15"/>
                    <a:pt x="39" y="15"/>
                    <a:pt x="37" y="15"/>
                  </a:cubicBezTo>
                  <a:cubicBezTo>
                    <a:pt x="36" y="15"/>
                    <a:pt x="35" y="15"/>
                    <a:pt x="34" y="14"/>
                  </a:cubicBezTo>
                  <a:cubicBezTo>
                    <a:pt x="34" y="14"/>
                    <a:pt x="33" y="13"/>
                    <a:pt x="33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6" y="14"/>
                    <a:pt x="38" y="14"/>
                  </a:cubicBezTo>
                  <a:cubicBezTo>
                    <a:pt x="38" y="14"/>
                    <a:pt x="39" y="14"/>
                    <a:pt x="39" y="14"/>
                  </a:cubicBezTo>
                  <a:cubicBezTo>
                    <a:pt x="40" y="13"/>
                    <a:pt x="40" y="13"/>
                    <a:pt x="41" y="12"/>
                  </a:cubicBezTo>
                  <a:cubicBezTo>
                    <a:pt x="41" y="12"/>
                    <a:pt x="41" y="11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0" y="11"/>
                    <a:pt x="40" y="11"/>
                  </a:cubicBezTo>
                  <a:cubicBezTo>
                    <a:pt x="39" y="11"/>
                    <a:pt x="38" y="11"/>
                    <a:pt x="37" y="11"/>
                  </a:cubicBezTo>
                  <a:cubicBezTo>
                    <a:pt x="36" y="11"/>
                    <a:pt x="35" y="11"/>
                    <a:pt x="34" y="10"/>
                  </a:cubicBezTo>
                  <a:cubicBezTo>
                    <a:pt x="33" y="10"/>
                    <a:pt x="33" y="9"/>
                    <a:pt x="33" y="8"/>
                  </a:cubicBezTo>
                  <a:cubicBezTo>
                    <a:pt x="33" y="7"/>
                    <a:pt x="33" y="6"/>
                    <a:pt x="34" y="6"/>
                  </a:cubicBezTo>
                  <a:cubicBezTo>
                    <a:pt x="35" y="5"/>
                    <a:pt x="36" y="5"/>
                    <a:pt x="38" y="5"/>
                  </a:cubicBezTo>
                  <a:cubicBezTo>
                    <a:pt x="39" y="5"/>
                    <a:pt x="40" y="5"/>
                    <a:pt x="41" y="5"/>
                  </a:cubicBezTo>
                  <a:cubicBezTo>
                    <a:pt x="41" y="5"/>
                    <a:pt x="42" y="6"/>
                    <a:pt x="43" y="7"/>
                  </a:cubicBezTo>
                  <a:cubicBezTo>
                    <a:pt x="43" y="7"/>
                    <a:pt x="43" y="8"/>
                    <a:pt x="43" y="9"/>
                  </a:cubicBezTo>
                  <a:cubicBezTo>
                    <a:pt x="43" y="11"/>
                    <a:pt x="43" y="12"/>
                    <a:pt x="43" y="13"/>
                  </a:cubicBezTo>
                  <a:close/>
                  <a:moveTo>
                    <a:pt x="56" y="14"/>
                  </a:moveTo>
                  <a:cubicBezTo>
                    <a:pt x="57" y="13"/>
                    <a:pt x="58" y="12"/>
                    <a:pt x="58" y="11"/>
                  </a:cubicBezTo>
                  <a:cubicBezTo>
                    <a:pt x="58" y="10"/>
                    <a:pt x="57" y="10"/>
                    <a:pt x="56" y="9"/>
                  </a:cubicBezTo>
                  <a:cubicBezTo>
                    <a:pt x="55" y="8"/>
                    <a:pt x="54" y="8"/>
                    <a:pt x="52" y="8"/>
                  </a:cubicBezTo>
                  <a:cubicBezTo>
                    <a:pt x="51" y="8"/>
                    <a:pt x="50" y="8"/>
                    <a:pt x="49" y="9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0"/>
                    <a:pt x="50" y="10"/>
                    <a:pt x="50" y="9"/>
                  </a:cubicBezTo>
                  <a:cubicBezTo>
                    <a:pt x="51" y="9"/>
                    <a:pt x="51" y="9"/>
                    <a:pt x="52" y="9"/>
                  </a:cubicBezTo>
                  <a:cubicBezTo>
                    <a:pt x="53" y="9"/>
                    <a:pt x="54" y="9"/>
                    <a:pt x="54" y="10"/>
                  </a:cubicBezTo>
                  <a:cubicBezTo>
                    <a:pt x="55" y="10"/>
                    <a:pt x="55" y="11"/>
                    <a:pt x="55" y="11"/>
                  </a:cubicBezTo>
                  <a:cubicBezTo>
                    <a:pt x="55" y="12"/>
                    <a:pt x="55" y="13"/>
                    <a:pt x="54" y="13"/>
                  </a:cubicBezTo>
                  <a:cubicBezTo>
                    <a:pt x="54" y="14"/>
                    <a:pt x="53" y="14"/>
                    <a:pt x="52" y="14"/>
                  </a:cubicBezTo>
                  <a:cubicBezTo>
                    <a:pt x="51" y="14"/>
                    <a:pt x="50" y="14"/>
                    <a:pt x="50" y="13"/>
                  </a:cubicBezTo>
                  <a:cubicBezTo>
                    <a:pt x="49" y="13"/>
                    <a:pt x="49" y="13"/>
                    <a:pt x="49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4"/>
                    <a:pt x="48" y="14"/>
                  </a:cubicBezTo>
                  <a:cubicBezTo>
                    <a:pt x="49" y="15"/>
                    <a:pt x="51" y="15"/>
                    <a:pt x="52" y="15"/>
                  </a:cubicBezTo>
                  <a:cubicBezTo>
                    <a:pt x="54" y="15"/>
                    <a:pt x="55" y="15"/>
                    <a:pt x="56" y="14"/>
                  </a:cubicBezTo>
                  <a:close/>
                  <a:moveTo>
                    <a:pt x="71" y="15"/>
                  </a:moveTo>
                  <a:cubicBezTo>
                    <a:pt x="71" y="14"/>
                    <a:pt x="71" y="14"/>
                    <a:pt x="71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5" y="13"/>
                    <a:pt x="65" y="12"/>
                    <a:pt x="67" y="12"/>
                  </a:cubicBezTo>
                  <a:cubicBezTo>
                    <a:pt x="68" y="11"/>
                    <a:pt x="70" y="10"/>
                    <a:pt x="70" y="9"/>
                  </a:cubicBezTo>
                  <a:cubicBezTo>
                    <a:pt x="71" y="9"/>
                    <a:pt x="71" y="8"/>
                    <a:pt x="71" y="7"/>
                  </a:cubicBezTo>
                  <a:cubicBezTo>
                    <a:pt x="71" y="7"/>
                    <a:pt x="71" y="6"/>
                    <a:pt x="70" y="5"/>
                  </a:cubicBezTo>
                  <a:cubicBezTo>
                    <a:pt x="69" y="5"/>
                    <a:pt x="68" y="5"/>
                    <a:pt x="66" y="5"/>
                  </a:cubicBezTo>
                  <a:cubicBezTo>
                    <a:pt x="65" y="5"/>
                    <a:pt x="63" y="5"/>
                    <a:pt x="63" y="5"/>
                  </a:cubicBezTo>
                  <a:cubicBezTo>
                    <a:pt x="62" y="6"/>
                    <a:pt x="61" y="7"/>
                    <a:pt x="61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7"/>
                    <a:pt x="63" y="7"/>
                    <a:pt x="64" y="6"/>
                  </a:cubicBezTo>
                  <a:cubicBezTo>
                    <a:pt x="64" y="6"/>
                    <a:pt x="65" y="6"/>
                    <a:pt x="66" y="6"/>
                  </a:cubicBezTo>
                  <a:cubicBezTo>
                    <a:pt x="67" y="6"/>
                    <a:pt x="68" y="6"/>
                    <a:pt x="68" y="6"/>
                  </a:cubicBezTo>
                  <a:cubicBezTo>
                    <a:pt x="69" y="6"/>
                    <a:pt x="69" y="7"/>
                    <a:pt x="69" y="7"/>
                  </a:cubicBezTo>
                  <a:cubicBezTo>
                    <a:pt x="69" y="8"/>
                    <a:pt x="69" y="8"/>
                    <a:pt x="68" y="9"/>
                  </a:cubicBezTo>
                  <a:cubicBezTo>
                    <a:pt x="68" y="9"/>
                    <a:pt x="67" y="10"/>
                    <a:pt x="65" y="11"/>
                  </a:cubicBezTo>
                  <a:cubicBezTo>
                    <a:pt x="63" y="12"/>
                    <a:pt x="62" y="13"/>
                    <a:pt x="61" y="13"/>
                  </a:cubicBezTo>
                  <a:cubicBezTo>
                    <a:pt x="61" y="14"/>
                    <a:pt x="60" y="14"/>
                    <a:pt x="61" y="15"/>
                  </a:cubicBezTo>
                  <a:lnTo>
                    <a:pt x="7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0">
              <a:extLst>
                <a:ext uri="{FF2B5EF4-FFF2-40B4-BE49-F238E27FC236}">
                  <a16:creationId xmlns:a16="http://schemas.microsoft.com/office/drawing/2014/main" xmlns="" id="{34F6A66A-68F1-4A7B-A7BF-82E5429238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3168" y="5900457"/>
              <a:ext cx="37524" cy="42641"/>
            </a:xfrm>
            <a:custGeom>
              <a:avLst/>
              <a:gdLst>
                <a:gd name="T0" fmla="*/ 24 w 27"/>
                <a:gd name="T1" fmla="*/ 30 h 30"/>
                <a:gd name="T2" fmla="*/ 20 w 27"/>
                <a:gd name="T3" fmla="*/ 28 h 30"/>
                <a:gd name="T4" fmla="*/ 19 w 27"/>
                <a:gd name="T5" fmla="*/ 25 h 30"/>
                <a:gd name="T6" fmla="*/ 14 w 27"/>
                <a:gd name="T7" fmla="*/ 21 h 30"/>
                <a:gd name="T8" fmla="*/ 12 w 27"/>
                <a:gd name="T9" fmla="*/ 23 h 30"/>
                <a:gd name="T10" fmla="*/ 11 w 27"/>
                <a:gd name="T11" fmla="*/ 22 h 30"/>
                <a:gd name="T12" fmla="*/ 2 w 27"/>
                <a:gd name="T13" fmla="*/ 26 h 30"/>
                <a:gd name="T14" fmla="*/ 3 w 27"/>
                <a:gd name="T15" fmla="*/ 25 h 30"/>
                <a:gd name="T16" fmla="*/ 4 w 27"/>
                <a:gd name="T17" fmla="*/ 20 h 30"/>
                <a:gd name="T18" fmla="*/ 6 w 27"/>
                <a:gd name="T19" fmla="*/ 12 h 30"/>
                <a:gd name="T20" fmla="*/ 2 w 27"/>
                <a:gd name="T21" fmla="*/ 9 h 30"/>
                <a:gd name="T22" fmla="*/ 4 w 27"/>
                <a:gd name="T23" fmla="*/ 3 h 30"/>
                <a:gd name="T24" fmla="*/ 7 w 27"/>
                <a:gd name="T25" fmla="*/ 5 h 30"/>
                <a:gd name="T26" fmla="*/ 8 w 27"/>
                <a:gd name="T27" fmla="*/ 8 h 30"/>
                <a:gd name="T28" fmla="*/ 17 w 27"/>
                <a:gd name="T29" fmla="*/ 3 h 30"/>
                <a:gd name="T30" fmla="*/ 18 w 27"/>
                <a:gd name="T31" fmla="*/ 9 h 30"/>
                <a:gd name="T32" fmla="*/ 15 w 27"/>
                <a:gd name="T33" fmla="*/ 16 h 30"/>
                <a:gd name="T34" fmla="*/ 22 w 27"/>
                <a:gd name="T35" fmla="*/ 24 h 30"/>
                <a:gd name="T36" fmla="*/ 22 w 27"/>
                <a:gd name="T37" fmla="*/ 25 h 30"/>
                <a:gd name="T38" fmla="*/ 24 w 27"/>
                <a:gd name="T39" fmla="*/ 30 h 30"/>
                <a:gd name="T40" fmla="*/ 10 w 27"/>
                <a:gd name="T41" fmla="*/ 10 h 30"/>
                <a:gd name="T42" fmla="*/ 12 w 27"/>
                <a:gd name="T43" fmla="*/ 10 h 30"/>
                <a:gd name="T44" fmla="*/ 12 w 27"/>
                <a:gd name="T45" fmla="*/ 7 h 30"/>
                <a:gd name="T46" fmla="*/ 10 w 27"/>
                <a:gd name="T47" fmla="*/ 10 h 30"/>
                <a:gd name="T48" fmla="*/ 10 w 27"/>
                <a:gd name="T49" fmla="*/ 21 h 30"/>
                <a:gd name="T50" fmla="*/ 11 w 27"/>
                <a:gd name="T51" fmla="*/ 17 h 30"/>
                <a:gd name="T52" fmla="*/ 8 w 27"/>
                <a:gd name="T53" fmla="*/ 14 h 30"/>
                <a:gd name="T54" fmla="*/ 10 w 27"/>
                <a:gd name="T55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" h="30">
                  <a:moveTo>
                    <a:pt x="24" y="30"/>
                  </a:moveTo>
                  <a:cubicBezTo>
                    <a:pt x="22" y="30"/>
                    <a:pt x="21" y="29"/>
                    <a:pt x="20" y="28"/>
                  </a:cubicBezTo>
                  <a:cubicBezTo>
                    <a:pt x="19" y="27"/>
                    <a:pt x="19" y="25"/>
                    <a:pt x="19" y="25"/>
                  </a:cubicBezTo>
                  <a:cubicBezTo>
                    <a:pt x="17" y="23"/>
                    <a:pt x="15" y="23"/>
                    <a:pt x="14" y="21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1" y="23"/>
                    <a:pt x="11" y="23"/>
                    <a:pt x="11" y="22"/>
                  </a:cubicBezTo>
                  <a:cubicBezTo>
                    <a:pt x="10" y="26"/>
                    <a:pt x="6" y="26"/>
                    <a:pt x="2" y="26"/>
                  </a:cubicBezTo>
                  <a:cubicBezTo>
                    <a:pt x="2" y="25"/>
                    <a:pt x="3" y="25"/>
                    <a:pt x="3" y="25"/>
                  </a:cubicBezTo>
                  <a:cubicBezTo>
                    <a:pt x="0" y="24"/>
                    <a:pt x="2" y="20"/>
                    <a:pt x="4" y="20"/>
                  </a:cubicBezTo>
                  <a:cubicBezTo>
                    <a:pt x="5" y="17"/>
                    <a:pt x="5" y="14"/>
                    <a:pt x="6" y="12"/>
                  </a:cubicBezTo>
                  <a:cubicBezTo>
                    <a:pt x="5" y="11"/>
                    <a:pt x="4" y="9"/>
                    <a:pt x="2" y="9"/>
                  </a:cubicBezTo>
                  <a:cubicBezTo>
                    <a:pt x="1" y="7"/>
                    <a:pt x="1" y="3"/>
                    <a:pt x="4" y="3"/>
                  </a:cubicBezTo>
                  <a:cubicBezTo>
                    <a:pt x="5" y="3"/>
                    <a:pt x="6" y="4"/>
                    <a:pt x="7" y="5"/>
                  </a:cubicBezTo>
                  <a:cubicBezTo>
                    <a:pt x="7" y="6"/>
                    <a:pt x="7" y="7"/>
                    <a:pt x="8" y="8"/>
                  </a:cubicBezTo>
                  <a:cubicBezTo>
                    <a:pt x="10" y="6"/>
                    <a:pt x="11" y="0"/>
                    <a:pt x="17" y="3"/>
                  </a:cubicBezTo>
                  <a:cubicBezTo>
                    <a:pt x="18" y="5"/>
                    <a:pt x="19" y="7"/>
                    <a:pt x="18" y="9"/>
                  </a:cubicBezTo>
                  <a:cubicBezTo>
                    <a:pt x="17" y="11"/>
                    <a:pt x="14" y="13"/>
                    <a:pt x="15" y="16"/>
                  </a:cubicBezTo>
                  <a:cubicBezTo>
                    <a:pt x="16" y="18"/>
                    <a:pt x="20" y="21"/>
                    <a:pt x="22" y="24"/>
                  </a:cubicBezTo>
                  <a:cubicBezTo>
                    <a:pt x="22" y="24"/>
                    <a:pt x="22" y="25"/>
                    <a:pt x="22" y="25"/>
                  </a:cubicBezTo>
                  <a:cubicBezTo>
                    <a:pt x="23" y="26"/>
                    <a:pt x="27" y="28"/>
                    <a:pt x="24" y="30"/>
                  </a:cubicBezTo>
                  <a:close/>
                  <a:moveTo>
                    <a:pt x="10" y="10"/>
                  </a:moveTo>
                  <a:cubicBezTo>
                    <a:pt x="10" y="10"/>
                    <a:pt x="12" y="10"/>
                    <a:pt x="12" y="10"/>
                  </a:cubicBezTo>
                  <a:cubicBezTo>
                    <a:pt x="11" y="9"/>
                    <a:pt x="12" y="7"/>
                    <a:pt x="12" y="7"/>
                  </a:cubicBezTo>
                  <a:cubicBezTo>
                    <a:pt x="11" y="8"/>
                    <a:pt x="10" y="10"/>
                    <a:pt x="10" y="10"/>
                  </a:cubicBezTo>
                  <a:close/>
                  <a:moveTo>
                    <a:pt x="10" y="21"/>
                  </a:moveTo>
                  <a:cubicBezTo>
                    <a:pt x="10" y="19"/>
                    <a:pt x="11" y="19"/>
                    <a:pt x="11" y="17"/>
                  </a:cubicBezTo>
                  <a:cubicBezTo>
                    <a:pt x="10" y="16"/>
                    <a:pt x="9" y="15"/>
                    <a:pt x="8" y="14"/>
                  </a:cubicBezTo>
                  <a:cubicBezTo>
                    <a:pt x="7" y="17"/>
                    <a:pt x="7" y="20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1">
              <a:extLst>
                <a:ext uri="{FF2B5EF4-FFF2-40B4-BE49-F238E27FC236}">
                  <a16:creationId xmlns:a16="http://schemas.microsoft.com/office/drawing/2014/main" xmlns="" id="{C627F158-5E74-41CF-91FE-74C19159C8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58782" y="5897899"/>
              <a:ext cx="37524" cy="37524"/>
            </a:xfrm>
            <a:custGeom>
              <a:avLst/>
              <a:gdLst>
                <a:gd name="T0" fmla="*/ 10 w 27"/>
                <a:gd name="T1" fmla="*/ 21 h 27"/>
                <a:gd name="T2" fmla="*/ 10 w 27"/>
                <a:gd name="T3" fmla="*/ 26 h 27"/>
                <a:gd name="T4" fmla="*/ 7 w 27"/>
                <a:gd name="T5" fmla="*/ 24 h 27"/>
                <a:gd name="T6" fmla="*/ 2 w 27"/>
                <a:gd name="T7" fmla="*/ 27 h 27"/>
                <a:gd name="T8" fmla="*/ 1 w 27"/>
                <a:gd name="T9" fmla="*/ 21 h 27"/>
                <a:gd name="T10" fmla="*/ 5 w 27"/>
                <a:gd name="T11" fmla="*/ 21 h 27"/>
                <a:gd name="T12" fmla="*/ 7 w 27"/>
                <a:gd name="T13" fmla="*/ 18 h 27"/>
                <a:gd name="T14" fmla="*/ 6 w 27"/>
                <a:gd name="T15" fmla="*/ 17 h 27"/>
                <a:gd name="T16" fmla="*/ 12 w 27"/>
                <a:gd name="T17" fmla="*/ 16 h 27"/>
                <a:gd name="T18" fmla="*/ 12 w 27"/>
                <a:gd name="T19" fmla="*/ 16 h 27"/>
                <a:gd name="T20" fmla="*/ 14 w 27"/>
                <a:gd name="T21" fmla="*/ 16 h 27"/>
                <a:gd name="T22" fmla="*/ 19 w 27"/>
                <a:gd name="T23" fmla="*/ 17 h 27"/>
                <a:gd name="T24" fmla="*/ 17 w 27"/>
                <a:gd name="T25" fmla="*/ 15 h 27"/>
                <a:gd name="T26" fmla="*/ 7 w 27"/>
                <a:gd name="T27" fmla="*/ 15 h 27"/>
                <a:gd name="T28" fmla="*/ 4 w 27"/>
                <a:gd name="T29" fmla="*/ 14 h 27"/>
                <a:gd name="T30" fmla="*/ 2 w 27"/>
                <a:gd name="T31" fmla="*/ 15 h 27"/>
                <a:gd name="T32" fmla="*/ 0 w 27"/>
                <a:gd name="T33" fmla="*/ 13 h 27"/>
                <a:gd name="T34" fmla="*/ 1 w 27"/>
                <a:gd name="T35" fmla="*/ 10 h 27"/>
                <a:gd name="T36" fmla="*/ 7 w 27"/>
                <a:gd name="T37" fmla="*/ 11 h 27"/>
                <a:gd name="T38" fmla="*/ 13 w 27"/>
                <a:gd name="T39" fmla="*/ 3 h 27"/>
                <a:gd name="T40" fmla="*/ 14 w 27"/>
                <a:gd name="T41" fmla="*/ 0 h 27"/>
                <a:gd name="T42" fmla="*/ 17 w 27"/>
                <a:gd name="T43" fmla="*/ 4 h 27"/>
                <a:gd name="T44" fmla="*/ 18 w 27"/>
                <a:gd name="T45" fmla="*/ 3 h 27"/>
                <a:gd name="T46" fmla="*/ 20 w 27"/>
                <a:gd name="T47" fmla="*/ 3 h 27"/>
                <a:gd name="T48" fmla="*/ 18 w 27"/>
                <a:gd name="T49" fmla="*/ 7 h 27"/>
                <a:gd name="T50" fmla="*/ 23 w 27"/>
                <a:gd name="T51" fmla="*/ 5 h 27"/>
                <a:gd name="T52" fmla="*/ 24 w 27"/>
                <a:gd name="T53" fmla="*/ 4 h 27"/>
                <a:gd name="T54" fmla="*/ 25 w 27"/>
                <a:gd name="T55" fmla="*/ 4 h 27"/>
                <a:gd name="T56" fmla="*/ 27 w 27"/>
                <a:gd name="T57" fmla="*/ 5 h 27"/>
                <a:gd name="T58" fmla="*/ 26 w 27"/>
                <a:gd name="T59" fmla="*/ 8 h 27"/>
                <a:gd name="T60" fmla="*/ 27 w 27"/>
                <a:gd name="T61" fmla="*/ 10 h 27"/>
                <a:gd name="T62" fmla="*/ 22 w 27"/>
                <a:gd name="T63" fmla="*/ 10 h 27"/>
                <a:gd name="T64" fmla="*/ 19 w 27"/>
                <a:gd name="T65" fmla="*/ 12 h 27"/>
                <a:gd name="T66" fmla="*/ 19 w 27"/>
                <a:gd name="T67" fmla="*/ 14 h 27"/>
                <a:gd name="T68" fmla="*/ 19 w 27"/>
                <a:gd name="T69" fmla="*/ 21 h 27"/>
                <a:gd name="T70" fmla="*/ 13 w 27"/>
                <a:gd name="T71" fmla="*/ 18 h 27"/>
                <a:gd name="T72" fmla="*/ 8 w 27"/>
                <a:gd name="T73" fmla="*/ 20 h 27"/>
                <a:gd name="T74" fmla="*/ 8 w 27"/>
                <a:gd name="T75" fmla="*/ 21 h 27"/>
                <a:gd name="T76" fmla="*/ 10 w 27"/>
                <a:gd name="T77" fmla="*/ 21 h 27"/>
                <a:gd name="T78" fmla="*/ 13 w 27"/>
                <a:gd name="T79" fmla="*/ 13 h 27"/>
                <a:gd name="T80" fmla="*/ 16 w 27"/>
                <a:gd name="T81" fmla="*/ 12 h 27"/>
                <a:gd name="T82" fmla="*/ 15 w 27"/>
                <a:gd name="T83" fmla="*/ 10 h 27"/>
                <a:gd name="T84" fmla="*/ 13 w 27"/>
                <a:gd name="T85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" h="27">
                  <a:moveTo>
                    <a:pt x="10" y="21"/>
                  </a:moveTo>
                  <a:cubicBezTo>
                    <a:pt x="11" y="22"/>
                    <a:pt x="11" y="24"/>
                    <a:pt x="10" y="26"/>
                  </a:cubicBezTo>
                  <a:cubicBezTo>
                    <a:pt x="9" y="26"/>
                    <a:pt x="7" y="25"/>
                    <a:pt x="7" y="24"/>
                  </a:cubicBezTo>
                  <a:cubicBezTo>
                    <a:pt x="5" y="25"/>
                    <a:pt x="4" y="27"/>
                    <a:pt x="2" y="27"/>
                  </a:cubicBezTo>
                  <a:cubicBezTo>
                    <a:pt x="0" y="26"/>
                    <a:pt x="1" y="24"/>
                    <a:pt x="1" y="21"/>
                  </a:cubicBezTo>
                  <a:cubicBezTo>
                    <a:pt x="3" y="21"/>
                    <a:pt x="3" y="20"/>
                    <a:pt x="5" y="21"/>
                  </a:cubicBezTo>
                  <a:cubicBezTo>
                    <a:pt x="5" y="20"/>
                    <a:pt x="5" y="18"/>
                    <a:pt x="7" y="18"/>
                  </a:cubicBezTo>
                  <a:cubicBezTo>
                    <a:pt x="7" y="18"/>
                    <a:pt x="6" y="18"/>
                    <a:pt x="6" y="17"/>
                  </a:cubicBezTo>
                  <a:cubicBezTo>
                    <a:pt x="7" y="15"/>
                    <a:pt x="10" y="15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5" y="17"/>
                    <a:pt x="17" y="18"/>
                    <a:pt x="19" y="17"/>
                  </a:cubicBezTo>
                  <a:cubicBezTo>
                    <a:pt x="18" y="16"/>
                    <a:pt x="17" y="16"/>
                    <a:pt x="17" y="15"/>
                  </a:cubicBezTo>
                  <a:cubicBezTo>
                    <a:pt x="14" y="15"/>
                    <a:pt x="11" y="15"/>
                    <a:pt x="7" y="15"/>
                  </a:cubicBezTo>
                  <a:cubicBezTo>
                    <a:pt x="6" y="15"/>
                    <a:pt x="5" y="14"/>
                    <a:pt x="4" y="14"/>
                  </a:cubicBezTo>
                  <a:cubicBezTo>
                    <a:pt x="3" y="14"/>
                    <a:pt x="2" y="15"/>
                    <a:pt x="2" y="15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0"/>
                    <a:pt x="1" y="10"/>
                  </a:cubicBezTo>
                  <a:cubicBezTo>
                    <a:pt x="3" y="11"/>
                    <a:pt x="5" y="11"/>
                    <a:pt x="7" y="11"/>
                  </a:cubicBezTo>
                  <a:cubicBezTo>
                    <a:pt x="10" y="9"/>
                    <a:pt x="11" y="5"/>
                    <a:pt x="13" y="3"/>
                  </a:cubicBezTo>
                  <a:cubicBezTo>
                    <a:pt x="12" y="2"/>
                    <a:pt x="14" y="1"/>
                    <a:pt x="14" y="0"/>
                  </a:cubicBezTo>
                  <a:cubicBezTo>
                    <a:pt x="16" y="0"/>
                    <a:pt x="17" y="2"/>
                    <a:pt x="17" y="4"/>
                  </a:cubicBezTo>
                  <a:cubicBezTo>
                    <a:pt x="17" y="4"/>
                    <a:pt x="17" y="3"/>
                    <a:pt x="18" y="3"/>
                  </a:cubicBezTo>
                  <a:cubicBezTo>
                    <a:pt x="18" y="4"/>
                    <a:pt x="19" y="3"/>
                    <a:pt x="20" y="3"/>
                  </a:cubicBezTo>
                  <a:cubicBezTo>
                    <a:pt x="20" y="5"/>
                    <a:pt x="19" y="7"/>
                    <a:pt x="18" y="7"/>
                  </a:cubicBezTo>
                  <a:cubicBezTo>
                    <a:pt x="19" y="9"/>
                    <a:pt x="21" y="6"/>
                    <a:pt x="23" y="5"/>
                  </a:cubicBezTo>
                  <a:cubicBezTo>
                    <a:pt x="24" y="5"/>
                    <a:pt x="23" y="4"/>
                    <a:pt x="24" y="4"/>
                  </a:cubicBezTo>
                  <a:cubicBezTo>
                    <a:pt x="24" y="4"/>
                    <a:pt x="24" y="4"/>
                    <a:pt x="25" y="4"/>
                  </a:cubicBezTo>
                  <a:cubicBezTo>
                    <a:pt x="26" y="4"/>
                    <a:pt x="26" y="5"/>
                    <a:pt x="27" y="5"/>
                  </a:cubicBezTo>
                  <a:cubicBezTo>
                    <a:pt x="27" y="7"/>
                    <a:pt x="26" y="7"/>
                    <a:pt x="26" y="8"/>
                  </a:cubicBezTo>
                  <a:cubicBezTo>
                    <a:pt x="26" y="8"/>
                    <a:pt x="27" y="8"/>
                    <a:pt x="27" y="10"/>
                  </a:cubicBezTo>
                  <a:cubicBezTo>
                    <a:pt x="25" y="11"/>
                    <a:pt x="23" y="10"/>
                    <a:pt x="22" y="10"/>
                  </a:cubicBezTo>
                  <a:cubicBezTo>
                    <a:pt x="21" y="10"/>
                    <a:pt x="20" y="11"/>
                    <a:pt x="19" y="12"/>
                  </a:cubicBezTo>
                  <a:cubicBezTo>
                    <a:pt x="19" y="13"/>
                    <a:pt x="20" y="14"/>
                    <a:pt x="19" y="14"/>
                  </a:cubicBezTo>
                  <a:cubicBezTo>
                    <a:pt x="21" y="15"/>
                    <a:pt x="20" y="20"/>
                    <a:pt x="19" y="21"/>
                  </a:cubicBezTo>
                  <a:cubicBezTo>
                    <a:pt x="16" y="22"/>
                    <a:pt x="15" y="18"/>
                    <a:pt x="13" y="18"/>
                  </a:cubicBezTo>
                  <a:cubicBezTo>
                    <a:pt x="12" y="19"/>
                    <a:pt x="10" y="20"/>
                    <a:pt x="8" y="20"/>
                  </a:cubicBezTo>
                  <a:cubicBezTo>
                    <a:pt x="8" y="20"/>
                    <a:pt x="9" y="21"/>
                    <a:pt x="8" y="21"/>
                  </a:cubicBezTo>
                  <a:cubicBezTo>
                    <a:pt x="8" y="21"/>
                    <a:pt x="10" y="22"/>
                    <a:pt x="10" y="21"/>
                  </a:cubicBezTo>
                  <a:close/>
                  <a:moveTo>
                    <a:pt x="13" y="13"/>
                  </a:moveTo>
                  <a:cubicBezTo>
                    <a:pt x="14" y="12"/>
                    <a:pt x="16" y="13"/>
                    <a:pt x="16" y="12"/>
                  </a:cubicBezTo>
                  <a:cubicBezTo>
                    <a:pt x="15" y="12"/>
                    <a:pt x="16" y="10"/>
                    <a:pt x="15" y="10"/>
                  </a:cubicBezTo>
                  <a:cubicBezTo>
                    <a:pt x="15" y="11"/>
                    <a:pt x="13" y="12"/>
                    <a:pt x="1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2">
              <a:extLst>
                <a:ext uri="{FF2B5EF4-FFF2-40B4-BE49-F238E27FC236}">
                  <a16:creationId xmlns:a16="http://schemas.microsoft.com/office/drawing/2014/main" xmlns="" id="{7F28B4D3-BEFC-4877-9FE3-2E3D0603BC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06979" y="5847582"/>
              <a:ext cx="42641" cy="41789"/>
            </a:xfrm>
            <a:custGeom>
              <a:avLst/>
              <a:gdLst>
                <a:gd name="T0" fmla="*/ 11 w 31"/>
                <a:gd name="T1" fmla="*/ 15 h 30"/>
                <a:gd name="T2" fmla="*/ 13 w 31"/>
                <a:gd name="T3" fmla="*/ 12 h 30"/>
                <a:gd name="T4" fmla="*/ 12 w 31"/>
                <a:gd name="T5" fmla="*/ 11 h 30"/>
                <a:gd name="T6" fmla="*/ 12 w 31"/>
                <a:gd name="T7" fmla="*/ 5 h 30"/>
                <a:gd name="T8" fmla="*/ 13 w 31"/>
                <a:gd name="T9" fmla="*/ 1 h 30"/>
                <a:gd name="T10" fmla="*/ 14 w 31"/>
                <a:gd name="T11" fmla="*/ 0 h 30"/>
                <a:gd name="T12" fmla="*/ 15 w 31"/>
                <a:gd name="T13" fmla="*/ 8 h 30"/>
                <a:gd name="T14" fmla="*/ 17 w 31"/>
                <a:gd name="T15" fmla="*/ 6 h 30"/>
                <a:gd name="T16" fmla="*/ 19 w 31"/>
                <a:gd name="T17" fmla="*/ 5 h 30"/>
                <a:gd name="T18" fmla="*/ 22 w 31"/>
                <a:gd name="T19" fmla="*/ 8 h 30"/>
                <a:gd name="T20" fmla="*/ 18 w 31"/>
                <a:gd name="T21" fmla="*/ 10 h 30"/>
                <a:gd name="T22" fmla="*/ 13 w 31"/>
                <a:gd name="T23" fmla="*/ 15 h 30"/>
                <a:gd name="T24" fmla="*/ 12 w 31"/>
                <a:gd name="T25" fmla="*/ 18 h 30"/>
                <a:gd name="T26" fmla="*/ 14 w 31"/>
                <a:gd name="T27" fmla="*/ 18 h 30"/>
                <a:gd name="T28" fmla="*/ 17 w 31"/>
                <a:gd name="T29" fmla="*/ 19 h 30"/>
                <a:gd name="T30" fmla="*/ 17 w 31"/>
                <a:gd name="T31" fmla="*/ 11 h 30"/>
                <a:gd name="T32" fmla="*/ 20 w 31"/>
                <a:gd name="T33" fmla="*/ 20 h 30"/>
                <a:gd name="T34" fmla="*/ 23 w 31"/>
                <a:gd name="T35" fmla="*/ 22 h 30"/>
                <a:gd name="T36" fmla="*/ 31 w 31"/>
                <a:gd name="T37" fmla="*/ 22 h 30"/>
                <a:gd name="T38" fmla="*/ 31 w 31"/>
                <a:gd name="T39" fmla="*/ 23 h 30"/>
                <a:gd name="T40" fmla="*/ 25 w 31"/>
                <a:gd name="T41" fmla="*/ 27 h 30"/>
                <a:gd name="T42" fmla="*/ 19 w 31"/>
                <a:gd name="T43" fmla="*/ 23 h 30"/>
                <a:gd name="T44" fmla="*/ 15 w 31"/>
                <a:gd name="T45" fmla="*/ 28 h 30"/>
                <a:gd name="T46" fmla="*/ 12 w 31"/>
                <a:gd name="T47" fmla="*/ 23 h 30"/>
                <a:gd name="T48" fmla="*/ 11 w 31"/>
                <a:gd name="T49" fmla="*/ 27 h 30"/>
                <a:gd name="T50" fmla="*/ 8 w 31"/>
                <a:gd name="T51" fmla="*/ 30 h 30"/>
                <a:gd name="T52" fmla="*/ 5 w 31"/>
                <a:gd name="T53" fmla="*/ 29 h 30"/>
                <a:gd name="T54" fmla="*/ 4 w 31"/>
                <a:gd name="T55" fmla="*/ 21 h 30"/>
                <a:gd name="T56" fmla="*/ 6 w 31"/>
                <a:gd name="T57" fmla="*/ 21 h 30"/>
                <a:gd name="T58" fmla="*/ 5 w 31"/>
                <a:gd name="T59" fmla="*/ 15 h 30"/>
                <a:gd name="T60" fmla="*/ 1 w 31"/>
                <a:gd name="T61" fmla="*/ 11 h 30"/>
                <a:gd name="T62" fmla="*/ 6 w 31"/>
                <a:gd name="T63" fmla="*/ 7 h 30"/>
                <a:gd name="T64" fmla="*/ 9 w 31"/>
                <a:gd name="T65" fmla="*/ 8 h 30"/>
                <a:gd name="T66" fmla="*/ 8 w 31"/>
                <a:gd name="T67" fmla="*/ 15 h 30"/>
                <a:gd name="T68" fmla="*/ 9 w 31"/>
                <a:gd name="T69" fmla="*/ 14 h 30"/>
                <a:gd name="T70" fmla="*/ 11 w 31"/>
                <a:gd name="T71" fmla="*/ 15 h 30"/>
                <a:gd name="T72" fmla="*/ 9 w 31"/>
                <a:gd name="T73" fmla="*/ 18 h 30"/>
                <a:gd name="T74" fmla="*/ 10 w 31"/>
                <a:gd name="T75" fmla="*/ 21 h 30"/>
                <a:gd name="T76" fmla="*/ 10 w 31"/>
                <a:gd name="T77" fmla="*/ 18 h 30"/>
                <a:gd name="T78" fmla="*/ 9 w 31"/>
                <a:gd name="T79" fmla="*/ 18 h 30"/>
                <a:gd name="T80" fmla="*/ 15 w 31"/>
                <a:gd name="T81" fmla="*/ 24 h 30"/>
                <a:gd name="T82" fmla="*/ 16 w 31"/>
                <a:gd name="T83" fmla="*/ 22 h 30"/>
                <a:gd name="T84" fmla="*/ 15 w 31"/>
                <a:gd name="T85" fmla="*/ 22 h 30"/>
                <a:gd name="T86" fmla="*/ 15 w 31"/>
                <a:gd name="T87" fmla="*/ 24 h 30"/>
                <a:gd name="T88" fmla="*/ 8 w 31"/>
                <a:gd name="T89" fmla="*/ 25 h 30"/>
                <a:gd name="T90" fmla="*/ 7 w 31"/>
                <a:gd name="T91" fmla="*/ 23 h 30"/>
                <a:gd name="T92" fmla="*/ 8 w 31"/>
                <a:gd name="T93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" h="30">
                  <a:moveTo>
                    <a:pt x="11" y="15"/>
                  </a:moveTo>
                  <a:cubicBezTo>
                    <a:pt x="12" y="15"/>
                    <a:pt x="11" y="12"/>
                    <a:pt x="13" y="12"/>
                  </a:cubicBezTo>
                  <a:cubicBezTo>
                    <a:pt x="13" y="11"/>
                    <a:pt x="11" y="12"/>
                    <a:pt x="12" y="11"/>
                  </a:cubicBezTo>
                  <a:cubicBezTo>
                    <a:pt x="12" y="11"/>
                    <a:pt x="12" y="6"/>
                    <a:pt x="12" y="5"/>
                  </a:cubicBezTo>
                  <a:cubicBezTo>
                    <a:pt x="12" y="3"/>
                    <a:pt x="12" y="3"/>
                    <a:pt x="13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9" y="1"/>
                    <a:pt x="15" y="6"/>
                    <a:pt x="15" y="8"/>
                  </a:cubicBezTo>
                  <a:cubicBezTo>
                    <a:pt x="17" y="8"/>
                    <a:pt x="16" y="7"/>
                    <a:pt x="17" y="6"/>
                  </a:cubicBezTo>
                  <a:cubicBezTo>
                    <a:pt x="18" y="6"/>
                    <a:pt x="19" y="6"/>
                    <a:pt x="19" y="5"/>
                  </a:cubicBezTo>
                  <a:cubicBezTo>
                    <a:pt x="20" y="5"/>
                    <a:pt x="22" y="5"/>
                    <a:pt x="22" y="8"/>
                  </a:cubicBezTo>
                  <a:cubicBezTo>
                    <a:pt x="20" y="8"/>
                    <a:pt x="20" y="10"/>
                    <a:pt x="18" y="10"/>
                  </a:cubicBezTo>
                  <a:cubicBezTo>
                    <a:pt x="16" y="11"/>
                    <a:pt x="16" y="15"/>
                    <a:pt x="13" y="15"/>
                  </a:cubicBezTo>
                  <a:cubicBezTo>
                    <a:pt x="13" y="16"/>
                    <a:pt x="12" y="17"/>
                    <a:pt x="12" y="18"/>
                  </a:cubicBezTo>
                  <a:cubicBezTo>
                    <a:pt x="12" y="19"/>
                    <a:pt x="14" y="18"/>
                    <a:pt x="14" y="18"/>
                  </a:cubicBezTo>
                  <a:cubicBezTo>
                    <a:pt x="15" y="18"/>
                    <a:pt x="16" y="19"/>
                    <a:pt x="17" y="19"/>
                  </a:cubicBezTo>
                  <a:cubicBezTo>
                    <a:pt x="19" y="16"/>
                    <a:pt x="15" y="14"/>
                    <a:pt x="17" y="11"/>
                  </a:cubicBezTo>
                  <a:cubicBezTo>
                    <a:pt x="23" y="12"/>
                    <a:pt x="20" y="17"/>
                    <a:pt x="20" y="20"/>
                  </a:cubicBezTo>
                  <a:cubicBezTo>
                    <a:pt x="20" y="21"/>
                    <a:pt x="23" y="20"/>
                    <a:pt x="23" y="22"/>
                  </a:cubicBezTo>
                  <a:cubicBezTo>
                    <a:pt x="26" y="22"/>
                    <a:pt x="28" y="21"/>
                    <a:pt x="31" y="22"/>
                  </a:cubicBezTo>
                  <a:cubicBezTo>
                    <a:pt x="31" y="23"/>
                    <a:pt x="30" y="23"/>
                    <a:pt x="31" y="23"/>
                  </a:cubicBezTo>
                  <a:cubicBezTo>
                    <a:pt x="29" y="24"/>
                    <a:pt x="27" y="25"/>
                    <a:pt x="25" y="27"/>
                  </a:cubicBezTo>
                  <a:cubicBezTo>
                    <a:pt x="23" y="25"/>
                    <a:pt x="21" y="25"/>
                    <a:pt x="19" y="23"/>
                  </a:cubicBezTo>
                  <a:cubicBezTo>
                    <a:pt x="18" y="25"/>
                    <a:pt x="16" y="27"/>
                    <a:pt x="15" y="28"/>
                  </a:cubicBezTo>
                  <a:cubicBezTo>
                    <a:pt x="13" y="27"/>
                    <a:pt x="12" y="25"/>
                    <a:pt x="12" y="23"/>
                  </a:cubicBezTo>
                  <a:cubicBezTo>
                    <a:pt x="11" y="23"/>
                    <a:pt x="10" y="26"/>
                    <a:pt x="11" y="27"/>
                  </a:cubicBezTo>
                  <a:cubicBezTo>
                    <a:pt x="10" y="28"/>
                    <a:pt x="9" y="29"/>
                    <a:pt x="8" y="30"/>
                  </a:cubicBezTo>
                  <a:cubicBezTo>
                    <a:pt x="7" y="30"/>
                    <a:pt x="6" y="29"/>
                    <a:pt x="5" y="29"/>
                  </a:cubicBezTo>
                  <a:cubicBezTo>
                    <a:pt x="3" y="27"/>
                    <a:pt x="3" y="24"/>
                    <a:pt x="4" y="21"/>
                  </a:cubicBezTo>
                  <a:cubicBezTo>
                    <a:pt x="5" y="21"/>
                    <a:pt x="5" y="21"/>
                    <a:pt x="6" y="21"/>
                  </a:cubicBezTo>
                  <a:cubicBezTo>
                    <a:pt x="5" y="19"/>
                    <a:pt x="5" y="17"/>
                    <a:pt x="5" y="15"/>
                  </a:cubicBezTo>
                  <a:cubicBezTo>
                    <a:pt x="3" y="16"/>
                    <a:pt x="0" y="14"/>
                    <a:pt x="1" y="11"/>
                  </a:cubicBezTo>
                  <a:cubicBezTo>
                    <a:pt x="2" y="10"/>
                    <a:pt x="6" y="10"/>
                    <a:pt x="6" y="7"/>
                  </a:cubicBezTo>
                  <a:cubicBezTo>
                    <a:pt x="8" y="7"/>
                    <a:pt x="8" y="7"/>
                    <a:pt x="9" y="8"/>
                  </a:cubicBezTo>
                  <a:cubicBezTo>
                    <a:pt x="9" y="10"/>
                    <a:pt x="7" y="13"/>
                    <a:pt x="8" y="15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9" y="14"/>
                    <a:pt x="11" y="14"/>
                    <a:pt x="11" y="15"/>
                  </a:cubicBezTo>
                  <a:close/>
                  <a:moveTo>
                    <a:pt x="9" y="18"/>
                  </a:moveTo>
                  <a:cubicBezTo>
                    <a:pt x="9" y="19"/>
                    <a:pt x="9" y="20"/>
                    <a:pt x="10" y="21"/>
                  </a:cubicBezTo>
                  <a:cubicBezTo>
                    <a:pt x="10" y="20"/>
                    <a:pt x="10" y="19"/>
                    <a:pt x="10" y="18"/>
                  </a:cubicBezTo>
                  <a:cubicBezTo>
                    <a:pt x="10" y="18"/>
                    <a:pt x="10" y="18"/>
                    <a:pt x="9" y="18"/>
                  </a:cubicBezTo>
                  <a:close/>
                  <a:moveTo>
                    <a:pt x="15" y="24"/>
                  </a:moveTo>
                  <a:cubicBezTo>
                    <a:pt x="16" y="24"/>
                    <a:pt x="16" y="23"/>
                    <a:pt x="16" y="22"/>
                  </a:cubicBezTo>
                  <a:cubicBezTo>
                    <a:pt x="16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4"/>
                  </a:cubicBezTo>
                  <a:close/>
                  <a:moveTo>
                    <a:pt x="8" y="25"/>
                  </a:moveTo>
                  <a:cubicBezTo>
                    <a:pt x="8" y="24"/>
                    <a:pt x="7" y="24"/>
                    <a:pt x="7" y="23"/>
                  </a:cubicBezTo>
                  <a:cubicBezTo>
                    <a:pt x="6" y="24"/>
                    <a:pt x="7" y="25"/>
                    <a:pt x="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3">
              <a:extLst>
                <a:ext uri="{FF2B5EF4-FFF2-40B4-BE49-F238E27FC236}">
                  <a16:creationId xmlns:a16="http://schemas.microsoft.com/office/drawing/2014/main" xmlns="" id="{67880179-00A6-4650-B779-D4432BCA1B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53251" y="5863786"/>
              <a:ext cx="47758" cy="47758"/>
            </a:xfrm>
            <a:custGeom>
              <a:avLst/>
              <a:gdLst>
                <a:gd name="T0" fmla="*/ 26 w 34"/>
                <a:gd name="T1" fmla="*/ 20 h 34"/>
                <a:gd name="T2" fmla="*/ 29 w 34"/>
                <a:gd name="T3" fmla="*/ 27 h 34"/>
                <a:gd name="T4" fmla="*/ 27 w 34"/>
                <a:gd name="T5" fmla="*/ 25 h 34"/>
                <a:gd name="T6" fmla="*/ 17 w 34"/>
                <a:gd name="T7" fmla="*/ 10 h 34"/>
                <a:gd name="T8" fmla="*/ 16 w 34"/>
                <a:gd name="T9" fmla="*/ 12 h 34"/>
                <a:gd name="T10" fmla="*/ 15 w 34"/>
                <a:gd name="T11" fmla="*/ 9 h 34"/>
                <a:gd name="T12" fmla="*/ 12 w 34"/>
                <a:gd name="T13" fmla="*/ 4 h 34"/>
                <a:gd name="T14" fmla="*/ 8 w 34"/>
                <a:gd name="T15" fmla="*/ 12 h 34"/>
                <a:gd name="T16" fmla="*/ 11 w 34"/>
                <a:gd name="T17" fmla="*/ 10 h 34"/>
                <a:gd name="T18" fmla="*/ 15 w 34"/>
                <a:gd name="T19" fmla="*/ 15 h 34"/>
                <a:gd name="T20" fmla="*/ 18 w 34"/>
                <a:gd name="T21" fmla="*/ 14 h 34"/>
                <a:gd name="T22" fmla="*/ 19 w 34"/>
                <a:gd name="T23" fmla="*/ 15 h 34"/>
                <a:gd name="T24" fmla="*/ 19 w 34"/>
                <a:gd name="T25" fmla="*/ 16 h 34"/>
                <a:gd name="T26" fmla="*/ 23 w 34"/>
                <a:gd name="T27" fmla="*/ 25 h 34"/>
                <a:gd name="T28" fmla="*/ 19 w 34"/>
                <a:gd name="T29" fmla="*/ 30 h 34"/>
                <a:gd name="T30" fmla="*/ 15 w 34"/>
                <a:gd name="T31" fmla="*/ 29 h 34"/>
                <a:gd name="T32" fmla="*/ 16 w 34"/>
                <a:gd name="T33" fmla="*/ 27 h 34"/>
                <a:gd name="T34" fmla="*/ 14 w 34"/>
                <a:gd name="T35" fmla="*/ 27 h 34"/>
                <a:gd name="T36" fmla="*/ 13 w 34"/>
                <a:gd name="T37" fmla="*/ 22 h 34"/>
                <a:gd name="T38" fmla="*/ 11 w 34"/>
                <a:gd name="T39" fmla="*/ 17 h 34"/>
                <a:gd name="T40" fmla="*/ 9 w 34"/>
                <a:gd name="T41" fmla="*/ 18 h 34"/>
                <a:gd name="T42" fmla="*/ 11 w 34"/>
                <a:gd name="T43" fmla="*/ 24 h 34"/>
                <a:gd name="T44" fmla="*/ 14 w 34"/>
                <a:gd name="T45" fmla="*/ 29 h 34"/>
                <a:gd name="T46" fmla="*/ 15 w 34"/>
                <a:gd name="T47" fmla="*/ 33 h 34"/>
                <a:gd name="T48" fmla="*/ 12 w 34"/>
                <a:gd name="T49" fmla="*/ 33 h 34"/>
                <a:gd name="T50" fmla="*/ 8 w 34"/>
                <a:gd name="T51" fmla="*/ 27 h 34"/>
                <a:gd name="T52" fmla="*/ 5 w 34"/>
                <a:gd name="T53" fmla="*/ 24 h 34"/>
                <a:gd name="T54" fmla="*/ 3 w 34"/>
                <a:gd name="T55" fmla="*/ 18 h 34"/>
                <a:gd name="T56" fmla="*/ 2 w 34"/>
                <a:gd name="T57" fmla="*/ 18 h 34"/>
                <a:gd name="T58" fmla="*/ 0 w 34"/>
                <a:gd name="T59" fmla="*/ 13 h 34"/>
                <a:gd name="T60" fmla="*/ 0 w 34"/>
                <a:gd name="T61" fmla="*/ 12 h 34"/>
                <a:gd name="T62" fmla="*/ 5 w 34"/>
                <a:gd name="T63" fmla="*/ 16 h 34"/>
                <a:gd name="T64" fmla="*/ 5 w 34"/>
                <a:gd name="T65" fmla="*/ 8 h 34"/>
                <a:gd name="T66" fmla="*/ 7 w 34"/>
                <a:gd name="T67" fmla="*/ 5 h 34"/>
                <a:gd name="T68" fmla="*/ 12 w 34"/>
                <a:gd name="T69" fmla="*/ 1 h 34"/>
                <a:gd name="T70" fmla="*/ 18 w 34"/>
                <a:gd name="T71" fmla="*/ 3 h 34"/>
                <a:gd name="T72" fmla="*/ 19 w 34"/>
                <a:gd name="T73" fmla="*/ 8 h 34"/>
                <a:gd name="T74" fmla="*/ 19 w 34"/>
                <a:gd name="T75" fmla="*/ 9 h 34"/>
                <a:gd name="T76" fmla="*/ 26 w 34"/>
                <a:gd name="T77" fmla="*/ 18 h 34"/>
                <a:gd name="T78" fmla="*/ 26 w 34"/>
                <a:gd name="T79" fmla="*/ 20 h 34"/>
                <a:gd name="T80" fmla="*/ 9 w 34"/>
                <a:gd name="T81" fmla="*/ 16 h 34"/>
                <a:gd name="T82" fmla="*/ 10 w 34"/>
                <a:gd name="T83" fmla="*/ 14 h 34"/>
                <a:gd name="T84" fmla="*/ 8 w 34"/>
                <a:gd name="T85" fmla="*/ 14 h 34"/>
                <a:gd name="T86" fmla="*/ 9 w 34"/>
                <a:gd name="T87" fmla="*/ 16 h 34"/>
                <a:gd name="T88" fmla="*/ 9 w 34"/>
                <a:gd name="T89" fmla="*/ 25 h 34"/>
                <a:gd name="T90" fmla="*/ 8 w 34"/>
                <a:gd name="T91" fmla="*/ 21 h 34"/>
                <a:gd name="T92" fmla="*/ 7 w 34"/>
                <a:gd name="T93" fmla="*/ 20 h 34"/>
                <a:gd name="T94" fmla="*/ 9 w 34"/>
                <a:gd name="T95" fmla="*/ 25 h 34"/>
                <a:gd name="T96" fmla="*/ 20 w 34"/>
                <a:gd name="T97" fmla="*/ 24 h 34"/>
                <a:gd name="T98" fmla="*/ 18 w 34"/>
                <a:gd name="T99" fmla="*/ 22 h 34"/>
                <a:gd name="T100" fmla="*/ 18 w 34"/>
                <a:gd name="T101" fmla="*/ 27 h 34"/>
                <a:gd name="T102" fmla="*/ 20 w 34"/>
                <a:gd name="T103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34">
                  <a:moveTo>
                    <a:pt x="26" y="20"/>
                  </a:moveTo>
                  <a:cubicBezTo>
                    <a:pt x="28" y="21"/>
                    <a:pt x="34" y="25"/>
                    <a:pt x="29" y="27"/>
                  </a:cubicBezTo>
                  <a:cubicBezTo>
                    <a:pt x="28" y="27"/>
                    <a:pt x="28" y="25"/>
                    <a:pt x="27" y="25"/>
                  </a:cubicBezTo>
                  <a:cubicBezTo>
                    <a:pt x="24" y="19"/>
                    <a:pt x="19" y="16"/>
                    <a:pt x="17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3" y="13"/>
                    <a:pt x="12" y="9"/>
                    <a:pt x="15" y="9"/>
                  </a:cubicBezTo>
                  <a:cubicBezTo>
                    <a:pt x="15" y="7"/>
                    <a:pt x="13" y="6"/>
                    <a:pt x="12" y="4"/>
                  </a:cubicBezTo>
                  <a:cubicBezTo>
                    <a:pt x="10" y="5"/>
                    <a:pt x="8" y="9"/>
                    <a:pt x="8" y="12"/>
                  </a:cubicBezTo>
                  <a:cubicBezTo>
                    <a:pt x="9" y="11"/>
                    <a:pt x="10" y="11"/>
                    <a:pt x="11" y="10"/>
                  </a:cubicBezTo>
                  <a:cubicBezTo>
                    <a:pt x="13" y="11"/>
                    <a:pt x="13" y="13"/>
                    <a:pt x="15" y="15"/>
                  </a:cubicBezTo>
                  <a:cubicBezTo>
                    <a:pt x="16" y="14"/>
                    <a:pt x="17" y="13"/>
                    <a:pt x="18" y="14"/>
                  </a:cubicBezTo>
                  <a:cubicBezTo>
                    <a:pt x="19" y="14"/>
                    <a:pt x="19" y="14"/>
                    <a:pt x="19" y="15"/>
                  </a:cubicBezTo>
                  <a:cubicBezTo>
                    <a:pt x="19" y="15"/>
                    <a:pt x="20" y="15"/>
                    <a:pt x="19" y="16"/>
                  </a:cubicBezTo>
                  <a:cubicBezTo>
                    <a:pt x="20" y="19"/>
                    <a:pt x="24" y="21"/>
                    <a:pt x="23" y="25"/>
                  </a:cubicBezTo>
                  <a:cubicBezTo>
                    <a:pt x="20" y="25"/>
                    <a:pt x="21" y="29"/>
                    <a:pt x="19" y="30"/>
                  </a:cubicBezTo>
                  <a:cubicBezTo>
                    <a:pt x="18" y="31"/>
                    <a:pt x="16" y="31"/>
                    <a:pt x="15" y="29"/>
                  </a:cubicBezTo>
                  <a:cubicBezTo>
                    <a:pt x="15" y="28"/>
                    <a:pt x="16" y="28"/>
                    <a:pt x="16" y="27"/>
                  </a:cubicBezTo>
                  <a:cubicBezTo>
                    <a:pt x="15" y="28"/>
                    <a:pt x="15" y="27"/>
                    <a:pt x="14" y="27"/>
                  </a:cubicBezTo>
                  <a:cubicBezTo>
                    <a:pt x="14" y="24"/>
                    <a:pt x="13" y="24"/>
                    <a:pt x="13" y="22"/>
                  </a:cubicBezTo>
                  <a:cubicBezTo>
                    <a:pt x="11" y="22"/>
                    <a:pt x="10" y="19"/>
                    <a:pt x="11" y="17"/>
                  </a:cubicBezTo>
                  <a:cubicBezTo>
                    <a:pt x="10" y="18"/>
                    <a:pt x="10" y="18"/>
                    <a:pt x="9" y="18"/>
                  </a:cubicBezTo>
                  <a:cubicBezTo>
                    <a:pt x="9" y="20"/>
                    <a:pt x="11" y="22"/>
                    <a:pt x="11" y="24"/>
                  </a:cubicBezTo>
                  <a:cubicBezTo>
                    <a:pt x="13" y="25"/>
                    <a:pt x="13" y="27"/>
                    <a:pt x="14" y="29"/>
                  </a:cubicBezTo>
                  <a:cubicBezTo>
                    <a:pt x="15" y="30"/>
                    <a:pt x="16" y="31"/>
                    <a:pt x="15" y="33"/>
                  </a:cubicBezTo>
                  <a:cubicBezTo>
                    <a:pt x="14" y="34"/>
                    <a:pt x="13" y="34"/>
                    <a:pt x="12" y="33"/>
                  </a:cubicBezTo>
                  <a:cubicBezTo>
                    <a:pt x="11" y="31"/>
                    <a:pt x="9" y="30"/>
                    <a:pt x="8" y="27"/>
                  </a:cubicBezTo>
                  <a:cubicBezTo>
                    <a:pt x="6" y="26"/>
                    <a:pt x="6" y="24"/>
                    <a:pt x="5" y="24"/>
                  </a:cubicBezTo>
                  <a:cubicBezTo>
                    <a:pt x="4" y="21"/>
                    <a:pt x="4" y="20"/>
                    <a:pt x="3" y="18"/>
                  </a:cubicBezTo>
                  <a:cubicBezTo>
                    <a:pt x="3" y="18"/>
                    <a:pt x="2" y="18"/>
                    <a:pt x="2" y="18"/>
                  </a:cubicBezTo>
                  <a:cubicBezTo>
                    <a:pt x="1" y="17"/>
                    <a:pt x="1" y="15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3" y="10"/>
                    <a:pt x="5" y="13"/>
                    <a:pt x="5" y="16"/>
                  </a:cubicBezTo>
                  <a:cubicBezTo>
                    <a:pt x="6" y="15"/>
                    <a:pt x="5" y="11"/>
                    <a:pt x="5" y="8"/>
                  </a:cubicBezTo>
                  <a:cubicBezTo>
                    <a:pt x="6" y="7"/>
                    <a:pt x="7" y="6"/>
                    <a:pt x="7" y="5"/>
                  </a:cubicBezTo>
                  <a:cubicBezTo>
                    <a:pt x="8" y="4"/>
                    <a:pt x="10" y="1"/>
                    <a:pt x="12" y="1"/>
                  </a:cubicBezTo>
                  <a:cubicBezTo>
                    <a:pt x="14" y="0"/>
                    <a:pt x="16" y="2"/>
                    <a:pt x="18" y="3"/>
                  </a:cubicBezTo>
                  <a:cubicBezTo>
                    <a:pt x="18" y="5"/>
                    <a:pt x="18" y="7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1" y="12"/>
                    <a:pt x="23" y="17"/>
                    <a:pt x="26" y="18"/>
                  </a:cubicBezTo>
                  <a:cubicBezTo>
                    <a:pt x="26" y="18"/>
                    <a:pt x="27" y="19"/>
                    <a:pt x="26" y="20"/>
                  </a:cubicBezTo>
                  <a:close/>
                  <a:moveTo>
                    <a:pt x="9" y="16"/>
                  </a:moveTo>
                  <a:cubicBezTo>
                    <a:pt x="9" y="15"/>
                    <a:pt x="10" y="15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ubicBezTo>
                    <a:pt x="8" y="15"/>
                    <a:pt x="8" y="16"/>
                    <a:pt x="9" y="16"/>
                  </a:cubicBezTo>
                  <a:close/>
                  <a:moveTo>
                    <a:pt x="9" y="25"/>
                  </a:moveTo>
                  <a:cubicBezTo>
                    <a:pt x="9" y="23"/>
                    <a:pt x="8" y="22"/>
                    <a:pt x="8" y="21"/>
                  </a:cubicBezTo>
                  <a:cubicBezTo>
                    <a:pt x="7" y="21"/>
                    <a:pt x="7" y="19"/>
                    <a:pt x="7" y="20"/>
                  </a:cubicBezTo>
                  <a:cubicBezTo>
                    <a:pt x="6" y="23"/>
                    <a:pt x="8" y="24"/>
                    <a:pt x="9" y="25"/>
                  </a:cubicBezTo>
                  <a:close/>
                  <a:moveTo>
                    <a:pt x="20" y="24"/>
                  </a:moveTo>
                  <a:cubicBezTo>
                    <a:pt x="19" y="24"/>
                    <a:pt x="19" y="23"/>
                    <a:pt x="18" y="22"/>
                  </a:cubicBezTo>
                  <a:cubicBezTo>
                    <a:pt x="18" y="24"/>
                    <a:pt x="17" y="26"/>
                    <a:pt x="18" y="27"/>
                  </a:cubicBezTo>
                  <a:cubicBezTo>
                    <a:pt x="18" y="26"/>
                    <a:pt x="20" y="24"/>
                    <a:pt x="2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4">
              <a:extLst>
                <a:ext uri="{FF2B5EF4-FFF2-40B4-BE49-F238E27FC236}">
                  <a16:creationId xmlns:a16="http://schemas.microsoft.com/office/drawing/2014/main" xmlns="" id="{EA5DF9C1-7D1E-4C6A-99BC-A34F539B55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6993" y="5872314"/>
              <a:ext cx="31555" cy="38377"/>
            </a:xfrm>
            <a:custGeom>
              <a:avLst/>
              <a:gdLst>
                <a:gd name="T0" fmla="*/ 10 w 23"/>
                <a:gd name="T1" fmla="*/ 11 h 27"/>
                <a:gd name="T2" fmla="*/ 5 w 23"/>
                <a:gd name="T3" fmla="*/ 10 h 27"/>
                <a:gd name="T4" fmla="*/ 7 w 23"/>
                <a:gd name="T5" fmla="*/ 4 h 27"/>
                <a:gd name="T6" fmla="*/ 11 w 23"/>
                <a:gd name="T7" fmla="*/ 6 h 27"/>
                <a:gd name="T8" fmla="*/ 18 w 23"/>
                <a:gd name="T9" fmla="*/ 1 h 27"/>
                <a:gd name="T10" fmla="*/ 22 w 23"/>
                <a:gd name="T11" fmla="*/ 1 h 27"/>
                <a:gd name="T12" fmla="*/ 20 w 23"/>
                <a:gd name="T13" fmla="*/ 6 h 27"/>
                <a:gd name="T14" fmla="*/ 22 w 23"/>
                <a:gd name="T15" fmla="*/ 11 h 27"/>
                <a:gd name="T16" fmla="*/ 20 w 23"/>
                <a:gd name="T17" fmla="*/ 12 h 27"/>
                <a:gd name="T18" fmla="*/ 16 w 23"/>
                <a:gd name="T19" fmla="*/ 9 h 27"/>
                <a:gd name="T20" fmla="*/ 11 w 23"/>
                <a:gd name="T21" fmla="*/ 13 h 27"/>
                <a:gd name="T22" fmla="*/ 13 w 23"/>
                <a:gd name="T23" fmla="*/ 15 h 27"/>
                <a:gd name="T24" fmla="*/ 16 w 23"/>
                <a:gd name="T25" fmla="*/ 21 h 27"/>
                <a:gd name="T26" fmla="*/ 14 w 23"/>
                <a:gd name="T27" fmla="*/ 26 h 27"/>
                <a:gd name="T28" fmla="*/ 11 w 23"/>
                <a:gd name="T29" fmla="*/ 21 h 27"/>
                <a:gd name="T30" fmla="*/ 8 w 23"/>
                <a:gd name="T31" fmla="*/ 17 h 27"/>
                <a:gd name="T32" fmla="*/ 8 w 23"/>
                <a:gd name="T33" fmla="*/ 17 h 27"/>
                <a:gd name="T34" fmla="*/ 5 w 23"/>
                <a:gd name="T35" fmla="*/ 19 h 27"/>
                <a:gd name="T36" fmla="*/ 3 w 23"/>
                <a:gd name="T37" fmla="*/ 20 h 27"/>
                <a:gd name="T38" fmla="*/ 0 w 23"/>
                <a:gd name="T39" fmla="*/ 18 h 27"/>
                <a:gd name="T40" fmla="*/ 6 w 23"/>
                <a:gd name="T41" fmla="*/ 13 h 27"/>
                <a:gd name="T42" fmla="*/ 10 w 23"/>
                <a:gd name="T4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7">
                  <a:moveTo>
                    <a:pt x="10" y="11"/>
                  </a:moveTo>
                  <a:cubicBezTo>
                    <a:pt x="9" y="11"/>
                    <a:pt x="6" y="11"/>
                    <a:pt x="5" y="10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9" y="6"/>
                    <a:pt x="11" y="6"/>
                  </a:cubicBezTo>
                  <a:cubicBezTo>
                    <a:pt x="15" y="7"/>
                    <a:pt x="16" y="6"/>
                    <a:pt x="18" y="1"/>
                  </a:cubicBezTo>
                  <a:cubicBezTo>
                    <a:pt x="20" y="0"/>
                    <a:pt x="21" y="0"/>
                    <a:pt x="22" y="1"/>
                  </a:cubicBezTo>
                  <a:cubicBezTo>
                    <a:pt x="23" y="3"/>
                    <a:pt x="22" y="5"/>
                    <a:pt x="20" y="6"/>
                  </a:cubicBezTo>
                  <a:cubicBezTo>
                    <a:pt x="20" y="8"/>
                    <a:pt x="22" y="8"/>
                    <a:pt x="22" y="11"/>
                  </a:cubicBezTo>
                  <a:cubicBezTo>
                    <a:pt x="21" y="11"/>
                    <a:pt x="20" y="12"/>
                    <a:pt x="20" y="12"/>
                  </a:cubicBezTo>
                  <a:cubicBezTo>
                    <a:pt x="18" y="12"/>
                    <a:pt x="17" y="11"/>
                    <a:pt x="16" y="9"/>
                  </a:cubicBezTo>
                  <a:cubicBezTo>
                    <a:pt x="14" y="10"/>
                    <a:pt x="13" y="12"/>
                    <a:pt x="11" y="13"/>
                  </a:cubicBezTo>
                  <a:cubicBezTo>
                    <a:pt x="12" y="14"/>
                    <a:pt x="12" y="15"/>
                    <a:pt x="13" y="15"/>
                  </a:cubicBezTo>
                  <a:cubicBezTo>
                    <a:pt x="13" y="18"/>
                    <a:pt x="14" y="20"/>
                    <a:pt x="16" y="21"/>
                  </a:cubicBezTo>
                  <a:cubicBezTo>
                    <a:pt x="17" y="24"/>
                    <a:pt x="16" y="25"/>
                    <a:pt x="14" y="26"/>
                  </a:cubicBezTo>
                  <a:cubicBezTo>
                    <a:pt x="11" y="27"/>
                    <a:pt x="11" y="24"/>
                    <a:pt x="11" y="21"/>
                  </a:cubicBezTo>
                  <a:cubicBezTo>
                    <a:pt x="10" y="21"/>
                    <a:pt x="9" y="19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7"/>
                    <a:pt x="6" y="18"/>
                    <a:pt x="5" y="19"/>
                  </a:cubicBezTo>
                  <a:cubicBezTo>
                    <a:pt x="4" y="19"/>
                    <a:pt x="3" y="19"/>
                    <a:pt x="3" y="20"/>
                  </a:cubicBezTo>
                  <a:cubicBezTo>
                    <a:pt x="2" y="19"/>
                    <a:pt x="0" y="19"/>
                    <a:pt x="0" y="18"/>
                  </a:cubicBezTo>
                  <a:cubicBezTo>
                    <a:pt x="0" y="14"/>
                    <a:pt x="4" y="12"/>
                    <a:pt x="6" y="13"/>
                  </a:cubicBezTo>
                  <a:cubicBezTo>
                    <a:pt x="7" y="13"/>
                    <a:pt x="8" y="12"/>
                    <a:pt x="1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5">
              <a:extLst>
                <a:ext uri="{FF2B5EF4-FFF2-40B4-BE49-F238E27FC236}">
                  <a16:creationId xmlns:a16="http://schemas.microsoft.com/office/drawing/2014/main" xmlns="" id="{C89220A4-354B-43AB-828E-14BD567218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5205" y="5851846"/>
              <a:ext cx="9381" cy="11087"/>
            </a:xfrm>
            <a:custGeom>
              <a:avLst/>
              <a:gdLst>
                <a:gd name="T0" fmla="*/ 7 w 7"/>
                <a:gd name="T1" fmla="*/ 5 h 8"/>
                <a:gd name="T2" fmla="*/ 5 w 7"/>
                <a:gd name="T3" fmla="*/ 7 h 8"/>
                <a:gd name="T4" fmla="*/ 1 w 7"/>
                <a:gd name="T5" fmla="*/ 6 h 8"/>
                <a:gd name="T6" fmla="*/ 0 w 7"/>
                <a:gd name="T7" fmla="*/ 3 h 8"/>
                <a:gd name="T8" fmla="*/ 1 w 7"/>
                <a:gd name="T9" fmla="*/ 3 h 8"/>
                <a:gd name="T10" fmla="*/ 3 w 7"/>
                <a:gd name="T11" fmla="*/ 0 h 8"/>
                <a:gd name="T12" fmla="*/ 7 w 7"/>
                <a:gd name="T1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5"/>
                    <a:pt x="6" y="7"/>
                    <a:pt x="5" y="7"/>
                  </a:cubicBezTo>
                  <a:cubicBezTo>
                    <a:pt x="4" y="8"/>
                    <a:pt x="2" y="7"/>
                    <a:pt x="1" y="6"/>
                  </a:cubicBezTo>
                  <a:cubicBezTo>
                    <a:pt x="1" y="4"/>
                    <a:pt x="1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1"/>
                    <a:pt x="2" y="1"/>
                    <a:pt x="3" y="0"/>
                  </a:cubicBezTo>
                  <a:cubicBezTo>
                    <a:pt x="5" y="1"/>
                    <a:pt x="6" y="3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56">
              <a:extLst>
                <a:ext uri="{FF2B5EF4-FFF2-40B4-BE49-F238E27FC236}">
                  <a16:creationId xmlns:a16="http://schemas.microsoft.com/office/drawing/2014/main" xmlns="" id="{C24E06EF-3764-4AB0-B4E8-57A58EB5BBD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6677" y="5851846"/>
              <a:ext cx="37524" cy="37524"/>
            </a:xfrm>
            <a:custGeom>
              <a:avLst/>
              <a:gdLst>
                <a:gd name="T0" fmla="*/ 18 w 27"/>
                <a:gd name="T1" fmla="*/ 15 h 27"/>
                <a:gd name="T2" fmla="*/ 16 w 27"/>
                <a:gd name="T3" fmla="*/ 14 h 27"/>
                <a:gd name="T4" fmla="*/ 16 w 27"/>
                <a:gd name="T5" fmla="*/ 12 h 27"/>
                <a:gd name="T6" fmla="*/ 12 w 27"/>
                <a:gd name="T7" fmla="*/ 13 h 27"/>
                <a:gd name="T8" fmla="*/ 5 w 27"/>
                <a:gd name="T9" fmla="*/ 25 h 27"/>
                <a:gd name="T10" fmla="*/ 0 w 27"/>
                <a:gd name="T11" fmla="*/ 24 h 27"/>
                <a:gd name="T12" fmla="*/ 1 w 27"/>
                <a:gd name="T13" fmla="*/ 19 h 27"/>
                <a:gd name="T14" fmla="*/ 2 w 27"/>
                <a:gd name="T15" fmla="*/ 19 h 27"/>
                <a:gd name="T16" fmla="*/ 7 w 27"/>
                <a:gd name="T17" fmla="*/ 14 h 27"/>
                <a:gd name="T18" fmla="*/ 6 w 27"/>
                <a:gd name="T19" fmla="*/ 15 h 27"/>
                <a:gd name="T20" fmla="*/ 6 w 27"/>
                <a:gd name="T21" fmla="*/ 8 h 27"/>
                <a:gd name="T22" fmla="*/ 7 w 27"/>
                <a:gd name="T23" fmla="*/ 8 h 27"/>
                <a:gd name="T24" fmla="*/ 9 w 27"/>
                <a:gd name="T25" fmla="*/ 12 h 27"/>
                <a:gd name="T26" fmla="*/ 11 w 27"/>
                <a:gd name="T27" fmla="*/ 10 h 27"/>
                <a:gd name="T28" fmla="*/ 16 w 27"/>
                <a:gd name="T29" fmla="*/ 8 h 27"/>
                <a:gd name="T30" fmla="*/ 19 w 27"/>
                <a:gd name="T31" fmla="*/ 6 h 27"/>
                <a:gd name="T32" fmla="*/ 20 w 27"/>
                <a:gd name="T33" fmla="*/ 4 h 27"/>
                <a:gd name="T34" fmla="*/ 21 w 27"/>
                <a:gd name="T35" fmla="*/ 0 h 27"/>
                <a:gd name="T36" fmla="*/ 24 w 27"/>
                <a:gd name="T37" fmla="*/ 4 h 27"/>
                <a:gd name="T38" fmla="*/ 22 w 27"/>
                <a:gd name="T39" fmla="*/ 6 h 27"/>
                <a:gd name="T40" fmla="*/ 23 w 27"/>
                <a:gd name="T41" fmla="*/ 11 h 27"/>
                <a:gd name="T42" fmla="*/ 21 w 27"/>
                <a:gd name="T43" fmla="*/ 10 h 27"/>
                <a:gd name="T44" fmla="*/ 21 w 27"/>
                <a:gd name="T45" fmla="*/ 11 h 27"/>
                <a:gd name="T46" fmla="*/ 23 w 27"/>
                <a:gd name="T47" fmla="*/ 13 h 27"/>
                <a:gd name="T48" fmla="*/ 17 w 27"/>
                <a:gd name="T49" fmla="*/ 19 h 27"/>
                <a:gd name="T50" fmla="*/ 20 w 27"/>
                <a:gd name="T51" fmla="*/ 18 h 27"/>
                <a:gd name="T52" fmla="*/ 21 w 27"/>
                <a:gd name="T53" fmla="*/ 24 h 27"/>
                <a:gd name="T54" fmla="*/ 18 w 27"/>
                <a:gd name="T55" fmla="*/ 22 h 27"/>
                <a:gd name="T56" fmla="*/ 15 w 27"/>
                <a:gd name="T57" fmla="*/ 23 h 27"/>
                <a:gd name="T58" fmla="*/ 13 w 27"/>
                <a:gd name="T59" fmla="*/ 20 h 27"/>
                <a:gd name="T60" fmla="*/ 18 w 27"/>
                <a:gd name="T61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" h="27">
                  <a:moveTo>
                    <a:pt x="18" y="15"/>
                  </a:moveTo>
                  <a:cubicBezTo>
                    <a:pt x="17" y="15"/>
                    <a:pt x="17" y="15"/>
                    <a:pt x="16" y="14"/>
                  </a:cubicBezTo>
                  <a:cubicBezTo>
                    <a:pt x="16" y="13"/>
                    <a:pt x="15" y="13"/>
                    <a:pt x="16" y="12"/>
                  </a:cubicBezTo>
                  <a:cubicBezTo>
                    <a:pt x="15" y="13"/>
                    <a:pt x="14" y="13"/>
                    <a:pt x="12" y="13"/>
                  </a:cubicBezTo>
                  <a:cubicBezTo>
                    <a:pt x="10" y="18"/>
                    <a:pt x="6" y="20"/>
                    <a:pt x="5" y="25"/>
                  </a:cubicBezTo>
                  <a:cubicBezTo>
                    <a:pt x="3" y="27"/>
                    <a:pt x="2" y="25"/>
                    <a:pt x="0" y="24"/>
                  </a:cubicBezTo>
                  <a:cubicBezTo>
                    <a:pt x="0" y="23"/>
                    <a:pt x="0" y="20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4" y="19"/>
                    <a:pt x="6" y="16"/>
                    <a:pt x="7" y="14"/>
                  </a:cubicBezTo>
                  <a:cubicBezTo>
                    <a:pt x="7" y="14"/>
                    <a:pt x="6" y="15"/>
                    <a:pt x="6" y="15"/>
                  </a:cubicBezTo>
                  <a:cubicBezTo>
                    <a:pt x="5" y="12"/>
                    <a:pt x="4" y="11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8" y="9"/>
                    <a:pt x="10" y="10"/>
                    <a:pt x="9" y="12"/>
                  </a:cubicBezTo>
                  <a:cubicBezTo>
                    <a:pt x="10" y="12"/>
                    <a:pt x="11" y="12"/>
                    <a:pt x="11" y="10"/>
                  </a:cubicBezTo>
                  <a:cubicBezTo>
                    <a:pt x="13" y="10"/>
                    <a:pt x="14" y="8"/>
                    <a:pt x="16" y="8"/>
                  </a:cubicBezTo>
                  <a:cubicBezTo>
                    <a:pt x="18" y="8"/>
                    <a:pt x="18" y="6"/>
                    <a:pt x="19" y="6"/>
                  </a:cubicBezTo>
                  <a:cubicBezTo>
                    <a:pt x="19" y="5"/>
                    <a:pt x="19" y="4"/>
                    <a:pt x="20" y="4"/>
                  </a:cubicBezTo>
                  <a:cubicBezTo>
                    <a:pt x="19" y="2"/>
                    <a:pt x="20" y="0"/>
                    <a:pt x="21" y="0"/>
                  </a:cubicBezTo>
                  <a:cubicBezTo>
                    <a:pt x="24" y="0"/>
                    <a:pt x="25" y="2"/>
                    <a:pt x="24" y="4"/>
                  </a:cubicBezTo>
                  <a:cubicBezTo>
                    <a:pt x="23" y="5"/>
                    <a:pt x="23" y="5"/>
                    <a:pt x="22" y="6"/>
                  </a:cubicBezTo>
                  <a:cubicBezTo>
                    <a:pt x="25" y="6"/>
                    <a:pt x="27" y="10"/>
                    <a:pt x="23" y="11"/>
                  </a:cubicBezTo>
                  <a:cubicBezTo>
                    <a:pt x="22" y="10"/>
                    <a:pt x="22" y="10"/>
                    <a:pt x="21" y="10"/>
                  </a:cubicBezTo>
                  <a:cubicBezTo>
                    <a:pt x="20" y="10"/>
                    <a:pt x="20" y="11"/>
                    <a:pt x="21" y="11"/>
                  </a:cubicBezTo>
                  <a:cubicBezTo>
                    <a:pt x="21" y="11"/>
                    <a:pt x="23" y="12"/>
                    <a:pt x="23" y="13"/>
                  </a:cubicBezTo>
                  <a:cubicBezTo>
                    <a:pt x="22" y="16"/>
                    <a:pt x="18" y="16"/>
                    <a:pt x="17" y="19"/>
                  </a:cubicBezTo>
                  <a:cubicBezTo>
                    <a:pt x="19" y="19"/>
                    <a:pt x="18" y="17"/>
                    <a:pt x="20" y="18"/>
                  </a:cubicBezTo>
                  <a:cubicBezTo>
                    <a:pt x="23" y="19"/>
                    <a:pt x="23" y="22"/>
                    <a:pt x="21" y="24"/>
                  </a:cubicBezTo>
                  <a:cubicBezTo>
                    <a:pt x="20" y="24"/>
                    <a:pt x="18" y="23"/>
                    <a:pt x="18" y="22"/>
                  </a:cubicBezTo>
                  <a:cubicBezTo>
                    <a:pt x="16" y="22"/>
                    <a:pt x="16" y="23"/>
                    <a:pt x="15" y="23"/>
                  </a:cubicBezTo>
                  <a:cubicBezTo>
                    <a:pt x="13" y="23"/>
                    <a:pt x="13" y="22"/>
                    <a:pt x="13" y="20"/>
                  </a:cubicBezTo>
                  <a:cubicBezTo>
                    <a:pt x="16" y="18"/>
                    <a:pt x="15" y="16"/>
                    <a:pt x="1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57">
              <a:extLst>
                <a:ext uri="{FF2B5EF4-FFF2-40B4-BE49-F238E27FC236}">
                  <a16:creationId xmlns:a16="http://schemas.microsoft.com/office/drawing/2014/main" xmlns="" id="{C1C908B0-D534-4B94-9B0B-361F2D6167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4079" y="5791296"/>
              <a:ext cx="249878" cy="370980"/>
            </a:xfrm>
            <a:custGeom>
              <a:avLst/>
              <a:gdLst>
                <a:gd name="T0" fmla="*/ 170 w 179"/>
                <a:gd name="T1" fmla="*/ 62 h 264"/>
                <a:gd name="T2" fmla="*/ 153 w 179"/>
                <a:gd name="T3" fmla="*/ 50 h 264"/>
                <a:gd name="T4" fmla="*/ 106 w 179"/>
                <a:gd name="T5" fmla="*/ 61 h 264"/>
                <a:gd name="T6" fmla="*/ 106 w 179"/>
                <a:gd name="T7" fmla="*/ 49 h 264"/>
                <a:gd name="T8" fmla="*/ 112 w 179"/>
                <a:gd name="T9" fmla="*/ 38 h 264"/>
                <a:gd name="T10" fmla="*/ 118 w 179"/>
                <a:gd name="T11" fmla="*/ 32 h 264"/>
                <a:gd name="T12" fmla="*/ 115 w 179"/>
                <a:gd name="T13" fmla="*/ 9 h 264"/>
                <a:gd name="T14" fmla="*/ 102 w 179"/>
                <a:gd name="T15" fmla="*/ 2 h 264"/>
                <a:gd name="T16" fmla="*/ 90 w 179"/>
                <a:gd name="T17" fmla="*/ 9 h 264"/>
                <a:gd name="T18" fmla="*/ 81 w 179"/>
                <a:gd name="T19" fmla="*/ 29 h 264"/>
                <a:gd name="T20" fmla="*/ 86 w 179"/>
                <a:gd name="T21" fmla="*/ 52 h 264"/>
                <a:gd name="T22" fmla="*/ 81 w 179"/>
                <a:gd name="T23" fmla="*/ 73 h 264"/>
                <a:gd name="T24" fmla="*/ 55 w 179"/>
                <a:gd name="T25" fmla="*/ 89 h 264"/>
                <a:gd name="T26" fmla="*/ 35 w 179"/>
                <a:gd name="T27" fmla="*/ 103 h 264"/>
                <a:gd name="T28" fmla="*/ 20 w 179"/>
                <a:gd name="T29" fmla="*/ 99 h 264"/>
                <a:gd name="T30" fmla="*/ 1 w 179"/>
                <a:gd name="T31" fmla="*/ 114 h 264"/>
                <a:gd name="T32" fmla="*/ 5 w 179"/>
                <a:gd name="T33" fmla="*/ 119 h 264"/>
                <a:gd name="T34" fmla="*/ 0 w 179"/>
                <a:gd name="T35" fmla="*/ 126 h 264"/>
                <a:gd name="T36" fmla="*/ 6 w 179"/>
                <a:gd name="T37" fmla="*/ 133 h 264"/>
                <a:gd name="T38" fmla="*/ 14 w 179"/>
                <a:gd name="T39" fmla="*/ 143 h 264"/>
                <a:gd name="T40" fmla="*/ 27 w 179"/>
                <a:gd name="T41" fmla="*/ 155 h 264"/>
                <a:gd name="T42" fmla="*/ 33 w 179"/>
                <a:gd name="T43" fmla="*/ 157 h 264"/>
                <a:gd name="T44" fmla="*/ 52 w 179"/>
                <a:gd name="T45" fmla="*/ 140 h 264"/>
                <a:gd name="T46" fmla="*/ 55 w 179"/>
                <a:gd name="T47" fmla="*/ 131 h 264"/>
                <a:gd name="T48" fmla="*/ 53 w 179"/>
                <a:gd name="T49" fmla="*/ 125 h 264"/>
                <a:gd name="T50" fmla="*/ 56 w 179"/>
                <a:gd name="T51" fmla="*/ 116 h 264"/>
                <a:gd name="T52" fmla="*/ 59 w 179"/>
                <a:gd name="T53" fmla="*/ 105 h 264"/>
                <a:gd name="T54" fmla="*/ 69 w 179"/>
                <a:gd name="T55" fmla="*/ 97 h 264"/>
                <a:gd name="T56" fmla="*/ 80 w 179"/>
                <a:gd name="T57" fmla="*/ 87 h 264"/>
                <a:gd name="T58" fmla="*/ 84 w 179"/>
                <a:gd name="T59" fmla="*/ 96 h 264"/>
                <a:gd name="T60" fmla="*/ 83 w 179"/>
                <a:gd name="T61" fmla="*/ 123 h 264"/>
                <a:gd name="T62" fmla="*/ 72 w 179"/>
                <a:gd name="T63" fmla="*/ 131 h 264"/>
                <a:gd name="T64" fmla="*/ 58 w 179"/>
                <a:gd name="T65" fmla="*/ 151 h 264"/>
                <a:gd name="T66" fmla="*/ 66 w 179"/>
                <a:gd name="T67" fmla="*/ 160 h 264"/>
                <a:gd name="T68" fmla="*/ 80 w 179"/>
                <a:gd name="T69" fmla="*/ 152 h 264"/>
                <a:gd name="T70" fmla="*/ 83 w 179"/>
                <a:gd name="T71" fmla="*/ 222 h 264"/>
                <a:gd name="T72" fmla="*/ 81 w 179"/>
                <a:gd name="T73" fmla="*/ 236 h 264"/>
                <a:gd name="T74" fmla="*/ 89 w 179"/>
                <a:gd name="T75" fmla="*/ 263 h 264"/>
                <a:gd name="T76" fmla="*/ 96 w 179"/>
                <a:gd name="T77" fmla="*/ 240 h 264"/>
                <a:gd name="T78" fmla="*/ 102 w 179"/>
                <a:gd name="T79" fmla="*/ 204 h 264"/>
                <a:gd name="T80" fmla="*/ 105 w 179"/>
                <a:gd name="T81" fmla="*/ 134 h 264"/>
                <a:gd name="T82" fmla="*/ 141 w 179"/>
                <a:gd name="T83" fmla="*/ 113 h 264"/>
                <a:gd name="T84" fmla="*/ 158 w 179"/>
                <a:gd name="T85" fmla="*/ 110 h 264"/>
                <a:gd name="T86" fmla="*/ 178 w 179"/>
                <a:gd name="T87" fmla="*/ 77 h 264"/>
                <a:gd name="T88" fmla="*/ 170 w 179"/>
                <a:gd name="T89" fmla="*/ 62 h 264"/>
                <a:gd name="T90" fmla="*/ 132 w 179"/>
                <a:gd name="T91" fmla="*/ 75 h 264"/>
                <a:gd name="T92" fmla="*/ 122 w 179"/>
                <a:gd name="T93" fmla="*/ 88 h 264"/>
                <a:gd name="T94" fmla="*/ 108 w 179"/>
                <a:gd name="T95" fmla="*/ 79 h 264"/>
                <a:gd name="T96" fmla="*/ 117 w 179"/>
                <a:gd name="T97" fmla="*/ 72 h 264"/>
                <a:gd name="T98" fmla="*/ 133 w 179"/>
                <a:gd name="T99" fmla="*/ 69 h 264"/>
                <a:gd name="T100" fmla="*/ 132 w 179"/>
                <a:gd name="T101" fmla="*/ 7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9" h="264">
                  <a:moveTo>
                    <a:pt x="170" y="62"/>
                  </a:moveTo>
                  <a:cubicBezTo>
                    <a:pt x="166" y="57"/>
                    <a:pt x="161" y="50"/>
                    <a:pt x="153" y="50"/>
                  </a:cubicBezTo>
                  <a:cubicBezTo>
                    <a:pt x="145" y="49"/>
                    <a:pt x="106" y="61"/>
                    <a:pt x="106" y="61"/>
                  </a:cubicBezTo>
                  <a:cubicBezTo>
                    <a:pt x="106" y="61"/>
                    <a:pt x="104" y="58"/>
                    <a:pt x="106" y="49"/>
                  </a:cubicBezTo>
                  <a:cubicBezTo>
                    <a:pt x="109" y="45"/>
                    <a:pt x="111" y="42"/>
                    <a:pt x="112" y="38"/>
                  </a:cubicBezTo>
                  <a:cubicBezTo>
                    <a:pt x="112" y="34"/>
                    <a:pt x="117" y="39"/>
                    <a:pt x="118" y="32"/>
                  </a:cubicBezTo>
                  <a:cubicBezTo>
                    <a:pt x="119" y="25"/>
                    <a:pt x="116" y="17"/>
                    <a:pt x="115" y="9"/>
                  </a:cubicBezTo>
                  <a:cubicBezTo>
                    <a:pt x="114" y="3"/>
                    <a:pt x="103" y="2"/>
                    <a:pt x="102" y="2"/>
                  </a:cubicBezTo>
                  <a:cubicBezTo>
                    <a:pt x="102" y="2"/>
                    <a:pt x="94" y="0"/>
                    <a:pt x="90" y="9"/>
                  </a:cubicBezTo>
                  <a:cubicBezTo>
                    <a:pt x="85" y="19"/>
                    <a:pt x="81" y="21"/>
                    <a:pt x="81" y="29"/>
                  </a:cubicBezTo>
                  <a:cubicBezTo>
                    <a:pt x="81" y="36"/>
                    <a:pt x="87" y="37"/>
                    <a:pt x="86" y="52"/>
                  </a:cubicBezTo>
                  <a:cubicBezTo>
                    <a:pt x="85" y="66"/>
                    <a:pt x="83" y="72"/>
                    <a:pt x="81" y="73"/>
                  </a:cubicBezTo>
                  <a:cubicBezTo>
                    <a:pt x="80" y="73"/>
                    <a:pt x="68" y="76"/>
                    <a:pt x="55" y="89"/>
                  </a:cubicBezTo>
                  <a:cubicBezTo>
                    <a:pt x="43" y="102"/>
                    <a:pt x="35" y="103"/>
                    <a:pt x="35" y="103"/>
                  </a:cubicBezTo>
                  <a:cubicBezTo>
                    <a:pt x="35" y="103"/>
                    <a:pt x="30" y="100"/>
                    <a:pt x="20" y="99"/>
                  </a:cubicBezTo>
                  <a:cubicBezTo>
                    <a:pt x="9" y="98"/>
                    <a:pt x="2" y="110"/>
                    <a:pt x="1" y="114"/>
                  </a:cubicBezTo>
                  <a:cubicBezTo>
                    <a:pt x="1" y="117"/>
                    <a:pt x="6" y="115"/>
                    <a:pt x="5" y="119"/>
                  </a:cubicBezTo>
                  <a:cubicBezTo>
                    <a:pt x="4" y="123"/>
                    <a:pt x="2" y="123"/>
                    <a:pt x="0" y="126"/>
                  </a:cubicBezTo>
                  <a:cubicBezTo>
                    <a:pt x="0" y="129"/>
                    <a:pt x="2" y="130"/>
                    <a:pt x="6" y="133"/>
                  </a:cubicBezTo>
                  <a:cubicBezTo>
                    <a:pt x="9" y="136"/>
                    <a:pt x="13" y="136"/>
                    <a:pt x="14" y="143"/>
                  </a:cubicBezTo>
                  <a:cubicBezTo>
                    <a:pt x="14" y="151"/>
                    <a:pt x="21" y="144"/>
                    <a:pt x="27" y="155"/>
                  </a:cubicBezTo>
                  <a:cubicBezTo>
                    <a:pt x="27" y="155"/>
                    <a:pt x="27" y="156"/>
                    <a:pt x="33" y="157"/>
                  </a:cubicBezTo>
                  <a:cubicBezTo>
                    <a:pt x="40" y="157"/>
                    <a:pt x="51" y="156"/>
                    <a:pt x="52" y="140"/>
                  </a:cubicBezTo>
                  <a:cubicBezTo>
                    <a:pt x="52" y="140"/>
                    <a:pt x="55" y="137"/>
                    <a:pt x="55" y="131"/>
                  </a:cubicBezTo>
                  <a:cubicBezTo>
                    <a:pt x="55" y="129"/>
                    <a:pt x="52" y="131"/>
                    <a:pt x="53" y="125"/>
                  </a:cubicBezTo>
                  <a:cubicBezTo>
                    <a:pt x="54" y="120"/>
                    <a:pt x="56" y="123"/>
                    <a:pt x="56" y="116"/>
                  </a:cubicBezTo>
                  <a:cubicBezTo>
                    <a:pt x="56" y="110"/>
                    <a:pt x="54" y="111"/>
                    <a:pt x="59" y="105"/>
                  </a:cubicBezTo>
                  <a:cubicBezTo>
                    <a:pt x="64" y="98"/>
                    <a:pt x="62" y="98"/>
                    <a:pt x="69" y="97"/>
                  </a:cubicBezTo>
                  <a:cubicBezTo>
                    <a:pt x="69" y="97"/>
                    <a:pt x="76" y="88"/>
                    <a:pt x="80" y="87"/>
                  </a:cubicBezTo>
                  <a:cubicBezTo>
                    <a:pt x="84" y="87"/>
                    <a:pt x="84" y="86"/>
                    <a:pt x="84" y="96"/>
                  </a:cubicBezTo>
                  <a:cubicBezTo>
                    <a:pt x="84" y="105"/>
                    <a:pt x="83" y="123"/>
                    <a:pt x="83" y="123"/>
                  </a:cubicBezTo>
                  <a:cubicBezTo>
                    <a:pt x="83" y="123"/>
                    <a:pt x="77" y="128"/>
                    <a:pt x="72" y="131"/>
                  </a:cubicBezTo>
                  <a:cubicBezTo>
                    <a:pt x="66" y="135"/>
                    <a:pt x="57" y="136"/>
                    <a:pt x="58" y="151"/>
                  </a:cubicBezTo>
                  <a:cubicBezTo>
                    <a:pt x="58" y="162"/>
                    <a:pt x="63" y="161"/>
                    <a:pt x="66" y="160"/>
                  </a:cubicBezTo>
                  <a:cubicBezTo>
                    <a:pt x="69" y="160"/>
                    <a:pt x="77" y="155"/>
                    <a:pt x="80" y="152"/>
                  </a:cubicBezTo>
                  <a:cubicBezTo>
                    <a:pt x="80" y="152"/>
                    <a:pt x="84" y="150"/>
                    <a:pt x="83" y="222"/>
                  </a:cubicBezTo>
                  <a:cubicBezTo>
                    <a:pt x="83" y="222"/>
                    <a:pt x="81" y="231"/>
                    <a:pt x="81" y="236"/>
                  </a:cubicBezTo>
                  <a:cubicBezTo>
                    <a:pt x="80" y="240"/>
                    <a:pt x="81" y="263"/>
                    <a:pt x="89" y="263"/>
                  </a:cubicBezTo>
                  <a:cubicBezTo>
                    <a:pt x="97" y="264"/>
                    <a:pt x="97" y="253"/>
                    <a:pt x="96" y="240"/>
                  </a:cubicBezTo>
                  <a:cubicBezTo>
                    <a:pt x="96" y="228"/>
                    <a:pt x="101" y="205"/>
                    <a:pt x="102" y="204"/>
                  </a:cubicBezTo>
                  <a:cubicBezTo>
                    <a:pt x="102" y="202"/>
                    <a:pt x="100" y="145"/>
                    <a:pt x="105" y="134"/>
                  </a:cubicBezTo>
                  <a:cubicBezTo>
                    <a:pt x="110" y="125"/>
                    <a:pt x="127" y="113"/>
                    <a:pt x="141" y="113"/>
                  </a:cubicBezTo>
                  <a:cubicBezTo>
                    <a:pt x="155" y="112"/>
                    <a:pt x="153" y="113"/>
                    <a:pt x="158" y="110"/>
                  </a:cubicBezTo>
                  <a:cubicBezTo>
                    <a:pt x="162" y="106"/>
                    <a:pt x="179" y="89"/>
                    <a:pt x="178" y="77"/>
                  </a:cubicBezTo>
                  <a:cubicBezTo>
                    <a:pt x="179" y="71"/>
                    <a:pt x="173" y="67"/>
                    <a:pt x="170" y="62"/>
                  </a:cubicBezTo>
                  <a:close/>
                  <a:moveTo>
                    <a:pt x="132" y="75"/>
                  </a:moveTo>
                  <a:cubicBezTo>
                    <a:pt x="124" y="81"/>
                    <a:pt x="122" y="82"/>
                    <a:pt x="122" y="88"/>
                  </a:cubicBezTo>
                  <a:cubicBezTo>
                    <a:pt x="122" y="88"/>
                    <a:pt x="109" y="84"/>
                    <a:pt x="108" y="79"/>
                  </a:cubicBezTo>
                  <a:cubicBezTo>
                    <a:pt x="108" y="79"/>
                    <a:pt x="109" y="71"/>
                    <a:pt x="117" y="72"/>
                  </a:cubicBezTo>
                  <a:cubicBezTo>
                    <a:pt x="125" y="72"/>
                    <a:pt x="126" y="71"/>
                    <a:pt x="133" y="69"/>
                  </a:cubicBezTo>
                  <a:cubicBezTo>
                    <a:pt x="136" y="68"/>
                    <a:pt x="140" y="69"/>
                    <a:pt x="132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58">
              <a:extLst>
                <a:ext uri="{FF2B5EF4-FFF2-40B4-BE49-F238E27FC236}">
                  <a16:creationId xmlns:a16="http://schemas.microsoft.com/office/drawing/2014/main" xmlns="" id="{3E06CF43-82EA-4F32-B794-80640C19F3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0629" y="5839054"/>
              <a:ext cx="193592" cy="290814"/>
            </a:xfrm>
            <a:custGeom>
              <a:avLst/>
              <a:gdLst>
                <a:gd name="T0" fmla="*/ 133 w 139"/>
                <a:gd name="T1" fmla="*/ 28 h 207"/>
                <a:gd name="T2" fmla="*/ 21 w 139"/>
                <a:gd name="T3" fmla="*/ 116 h 207"/>
                <a:gd name="T4" fmla="*/ 11 w 139"/>
                <a:gd name="T5" fmla="*/ 127 h 207"/>
                <a:gd name="T6" fmla="*/ 12 w 139"/>
                <a:gd name="T7" fmla="*/ 117 h 207"/>
                <a:gd name="T8" fmla="*/ 23 w 139"/>
                <a:gd name="T9" fmla="*/ 66 h 207"/>
                <a:gd name="T10" fmla="*/ 18 w 139"/>
                <a:gd name="T11" fmla="*/ 22 h 207"/>
                <a:gd name="T12" fmla="*/ 2 w 139"/>
                <a:gd name="T13" fmla="*/ 96 h 207"/>
                <a:gd name="T14" fmla="*/ 3 w 139"/>
                <a:gd name="T15" fmla="*/ 107 h 207"/>
                <a:gd name="T16" fmla="*/ 3 w 139"/>
                <a:gd name="T17" fmla="*/ 132 h 207"/>
                <a:gd name="T18" fmla="*/ 17 w 139"/>
                <a:gd name="T19" fmla="*/ 183 h 207"/>
                <a:gd name="T20" fmla="*/ 38 w 139"/>
                <a:gd name="T21" fmla="*/ 81 h 207"/>
                <a:gd name="T22" fmla="*/ 54 w 139"/>
                <a:gd name="T23" fmla="*/ 83 h 207"/>
                <a:gd name="T24" fmla="*/ 51 w 139"/>
                <a:gd name="T25" fmla="*/ 118 h 207"/>
                <a:gd name="T26" fmla="*/ 48 w 139"/>
                <a:gd name="T27" fmla="*/ 128 h 207"/>
                <a:gd name="T28" fmla="*/ 46 w 139"/>
                <a:gd name="T29" fmla="*/ 136 h 207"/>
                <a:gd name="T30" fmla="*/ 41 w 139"/>
                <a:gd name="T31" fmla="*/ 151 h 207"/>
                <a:gd name="T32" fmla="*/ 75 w 139"/>
                <a:gd name="T33" fmla="*/ 140 h 207"/>
                <a:gd name="T34" fmla="*/ 42 w 139"/>
                <a:gd name="T35" fmla="*/ 163 h 207"/>
                <a:gd name="T36" fmla="*/ 48 w 139"/>
                <a:gd name="T37" fmla="*/ 182 h 207"/>
                <a:gd name="T38" fmla="*/ 85 w 139"/>
                <a:gd name="T39" fmla="*/ 168 h 207"/>
                <a:gd name="T40" fmla="*/ 98 w 139"/>
                <a:gd name="T41" fmla="*/ 110 h 207"/>
                <a:gd name="T42" fmla="*/ 81 w 139"/>
                <a:gd name="T43" fmla="*/ 92 h 207"/>
                <a:gd name="T44" fmla="*/ 74 w 139"/>
                <a:gd name="T45" fmla="*/ 52 h 207"/>
                <a:gd name="T46" fmla="*/ 60 w 139"/>
                <a:gd name="T47" fmla="*/ 59 h 207"/>
                <a:gd name="T48" fmla="*/ 61 w 139"/>
                <a:gd name="T49" fmla="*/ 67 h 207"/>
                <a:gd name="T50" fmla="*/ 43 w 139"/>
                <a:gd name="T51" fmla="*/ 70 h 207"/>
                <a:gd name="T52" fmla="*/ 110 w 139"/>
                <a:gd name="T53" fmla="*/ 21 h 207"/>
                <a:gd name="T54" fmla="*/ 112 w 139"/>
                <a:gd name="T55" fmla="*/ 58 h 207"/>
                <a:gd name="T56" fmla="*/ 90 w 139"/>
                <a:gd name="T57" fmla="*/ 63 h 207"/>
                <a:gd name="T58" fmla="*/ 112 w 139"/>
                <a:gd name="T59" fmla="*/ 69 h 207"/>
                <a:gd name="T60" fmla="*/ 112 w 139"/>
                <a:gd name="T61" fmla="*/ 123 h 207"/>
                <a:gd name="T62" fmla="*/ 113 w 139"/>
                <a:gd name="T63" fmla="*/ 178 h 207"/>
                <a:gd name="T64" fmla="*/ 122 w 139"/>
                <a:gd name="T65" fmla="*/ 205 h 207"/>
                <a:gd name="T66" fmla="*/ 128 w 139"/>
                <a:gd name="T67" fmla="*/ 165 h 207"/>
                <a:gd name="T68" fmla="*/ 129 w 139"/>
                <a:gd name="T69" fmla="*/ 146 h 207"/>
                <a:gd name="T70" fmla="*/ 139 w 139"/>
                <a:gd name="T71" fmla="*/ 41 h 207"/>
                <a:gd name="T72" fmla="*/ 82 w 139"/>
                <a:gd name="T73" fmla="*/ 134 h 207"/>
                <a:gd name="T74" fmla="*/ 84 w 139"/>
                <a:gd name="T75" fmla="*/ 143 h 207"/>
                <a:gd name="T76" fmla="*/ 82 w 139"/>
                <a:gd name="T77" fmla="*/ 127 h 207"/>
                <a:gd name="T78" fmla="*/ 86 w 139"/>
                <a:gd name="T79" fmla="*/ 128 h 207"/>
                <a:gd name="T80" fmla="*/ 84 w 139"/>
                <a:gd name="T81" fmla="*/ 106 h 207"/>
                <a:gd name="T82" fmla="*/ 81 w 139"/>
                <a:gd name="T83" fmla="*/ 103 h 207"/>
                <a:gd name="T84" fmla="*/ 66 w 139"/>
                <a:gd name="T85" fmla="*/ 100 h 207"/>
                <a:gd name="T86" fmla="*/ 64 w 139"/>
                <a:gd name="T87" fmla="*/ 89 h 207"/>
                <a:gd name="T88" fmla="*/ 13 w 139"/>
                <a:gd name="T89" fmla="*/ 12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9" h="207">
                  <a:moveTo>
                    <a:pt x="139" y="41"/>
                  </a:moveTo>
                  <a:cubicBezTo>
                    <a:pt x="139" y="41"/>
                    <a:pt x="137" y="39"/>
                    <a:pt x="133" y="28"/>
                  </a:cubicBezTo>
                  <a:cubicBezTo>
                    <a:pt x="130" y="17"/>
                    <a:pt x="124" y="0"/>
                    <a:pt x="97" y="5"/>
                  </a:cubicBezTo>
                  <a:cubicBezTo>
                    <a:pt x="70" y="10"/>
                    <a:pt x="27" y="29"/>
                    <a:pt x="21" y="116"/>
                  </a:cubicBezTo>
                  <a:cubicBezTo>
                    <a:pt x="21" y="116"/>
                    <a:pt x="17" y="132"/>
                    <a:pt x="16" y="132"/>
                  </a:cubicBezTo>
                  <a:cubicBezTo>
                    <a:pt x="16" y="132"/>
                    <a:pt x="10" y="133"/>
                    <a:pt x="11" y="127"/>
                  </a:cubicBezTo>
                  <a:cubicBezTo>
                    <a:pt x="12" y="122"/>
                    <a:pt x="12" y="124"/>
                    <a:pt x="13" y="124"/>
                  </a:cubicBezTo>
                  <a:cubicBezTo>
                    <a:pt x="12" y="123"/>
                    <a:pt x="12" y="117"/>
                    <a:pt x="12" y="117"/>
                  </a:cubicBezTo>
                  <a:cubicBezTo>
                    <a:pt x="12" y="117"/>
                    <a:pt x="12" y="101"/>
                    <a:pt x="13" y="97"/>
                  </a:cubicBezTo>
                  <a:cubicBezTo>
                    <a:pt x="14" y="93"/>
                    <a:pt x="22" y="75"/>
                    <a:pt x="23" y="66"/>
                  </a:cubicBezTo>
                  <a:cubicBezTo>
                    <a:pt x="24" y="58"/>
                    <a:pt x="26" y="49"/>
                    <a:pt x="30" y="39"/>
                  </a:cubicBezTo>
                  <a:cubicBezTo>
                    <a:pt x="33" y="29"/>
                    <a:pt x="29" y="22"/>
                    <a:pt x="18" y="22"/>
                  </a:cubicBezTo>
                  <a:cubicBezTo>
                    <a:pt x="18" y="22"/>
                    <a:pt x="13" y="22"/>
                    <a:pt x="11" y="32"/>
                  </a:cubicBezTo>
                  <a:cubicBezTo>
                    <a:pt x="10" y="42"/>
                    <a:pt x="6" y="91"/>
                    <a:pt x="2" y="96"/>
                  </a:cubicBezTo>
                  <a:cubicBezTo>
                    <a:pt x="2" y="96"/>
                    <a:pt x="0" y="100"/>
                    <a:pt x="4" y="101"/>
                  </a:cubicBezTo>
                  <a:cubicBezTo>
                    <a:pt x="4" y="101"/>
                    <a:pt x="5" y="100"/>
                    <a:pt x="3" y="107"/>
                  </a:cubicBezTo>
                  <a:cubicBezTo>
                    <a:pt x="3" y="124"/>
                    <a:pt x="3" y="124"/>
                    <a:pt x="3" y="124"/>
                  </a:cubicBezTo>
                  <a:cubicBezTo>
                    <a:pt x="3" y="124"/>
                    <a:pt x="4" y="125"/>
                    <a:pt x="3" y="132"/>
                  </a:cubicBezTo>
                  <a:cubicBezTo>
                    <a:pt x="1" y="139"/>
                    <a:pt x="5" y="155"/>
                    <a:pt x="5" y="162"/>
                  </a:cubicBezTo>
                  <a:cubicBezTo>
                    <a:pt x="6" y="168"/>
                    <a:pt x="4" y="185"/>
                    <a:pt x="17" y="183"/>
                  </a:cubicBezTo>
                  <a:cubicBezTo>
                    <a:pt x="31" y="181"/>
                    <a:pt x="29" y="119"/>
                    <a:pt x="31" y="103"/>
                  </a:cubicBezTo>
                  <a:cubicBezTo>
                    <a:pt x="33" y="87"/>
                    <a:pt x="36" y="81"/>
                    <a:pt x="38" y="81"/>
                  </a:cubicBezTo>
                  <a:cubicBezTo>
                    <a:pt x="40" y="81"/>
                    <a:pt x="39" y="85"/>
                    <a:pt x="44" y="84"/>
                  </a:cubicBezTo>
                  <a:cubicBezTo>
                    <a:pt x="48" y="84"/>
                    <a:pt x="53" y="82"/>
                    <a:pt x="54" y="83"/>
                  </a:cubicBezTo>
                  <a:cubicBezTo>
                    <a:pt x="55" y="84"/>
                    <a:pt x="42" y="99"/>
                    <a:pt x="42" y="108"/>
                  </a:cubicBezTo>
                  <a:cubicBezTo>
                    <a:pt x="43" y="115"/>
                    <a:pt x="50" y="115"/>
                    <a:pt x="51" y="118"/>
                  </a:cubicBezTo>
                  <a:cubicBezTo>
                    <a:pt x="52" y="122"/>
                    <a:pt x="49" y="122"/>
                    <a:pt x="49" y="122"/>
                  </a:cubicBezTo>
                  <a:cubicBezTo>
                    <a:pt x="49" y="122"/>
                    <a:pt x="49" y="126"/>
                    <a:pt x="48" y="128"/>
                  </a:cubicBezTo>
                  <a:cubicBezTo>
                    <a:pt x="47" y="129"/>
                    <a:pt x="47" y="132"/>
                    <a:pt x="45" y="132"/>
                  </a:cubicBezTo>
                  <a:cubicBezTo>
                    <a:pt x="43" y="132"/>
                    <a:pt x="45" y="134"/>
                    <a:pt x="46" y="136"/>
                  </a:cubicBezTo>
                  <a:cubicBezTo>
                    <a:pt x="47" y="136"/>
                    <a:pt x="44" y="140"/>
                    <a:pt x="43" y="141"/>
                  </a:cubicBezTo>
                  <a:cubicBezTo>
                    <a:pt x="42" y="141"/>
                    <a:pt x="39" y="145"/>
                    <a:pt x="41" y="151"/>
                  </a:cubicBezTo>
                  <a:cubicBezTo>
                    <a:pt x="43" y="157"/>
                    <a:pt x="49" y="157"/>
                    <a:pt x="54" y="156"/>
                  </a:cubicBezTo>
                  <a:cubicBezTo>
                    <a:pt x="60" y="156"/>
                    <a:pt x="64" y="144"/>
                    <a:pt x="75" y="140"/>
                  </a:cubicBezTo>
                  <a:cubicBezTo>
                    <a:pt x="75" y="140"/>
                    <a:pt x="75" y="152"/>
                    <a:pt x="81" y="154"/>
                  </a:cubicBezTo>
                  <a:cubicBezTo>
                    <a:pt x="81" y="154"/>
                    <a:pt x="65" y="166"/>
                    <a:pt x="42" y="163"/>
                  </a:cubicBezTo>
                  <a:cubicBezTo>
                    <a:pt x="42" y="163"/>
                    <a:pt x="36" y="164"/>
                    <a:pt x="37" y="171"/>
                  </a:cubicBezTo>
                  <a:cubicBezTo>
                    <a:pt x="38" y="178"/>
                    <a:pt x="42" y="181"/>
                    <a:pt x="48" y="182"/>
                  </a:cubicBezTo>
                  <a:cubicBezTo>
                    <a:pt x="57" y="182"/>
                    <a:pt x="73" y="165"/>
                    <a:pt x="79" y="165"/>
                  </a:cubicBezTo>
                  <a:cubicBezTo>
                    <a:pt x="84" y="165"/>
                    <a:pt x="81" y="168"/>
                    <a:pt x="85" y="168"/>
                  </a:cubicBezTo>
                  <a:cubicBezTo>
                    <a:pt x="89" y="168"/>
                    <a:pt x="102" y="157"/>
                    <a:pt x="100" y="140"/>
                  </a:cubicBezTo>
                  <a:cubicBezTo>
                    <a:pt x="98" y="123"/>
                    <a:pt x="94" y="117"/>
                    <a:pt x="98" y="110"/>
                  </a:cubicBezTo>
                  <a:cubicBezTo>
                    <a:pt x="103" y="103"/>
                    <a:pt x="109" y="96"/>
                    <a:pt x="94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0" y="52"/>
                    <a:pt x="74" y="52"/>
                  </a:cubicBezTo>
                  <a:cubicBezTo>
                    <a:pt x="68" y="52"/>
                    <a:pt x="60" y="52"/>
                    <a:pt x="60" y="52"/>
                  </a:cubicBezTo>
                  <a:cubicBezTo>
                    <a:pt x="60" y="52"/>
                    <a:pt x="60" y="57"/>
                    <a:pt x="60" y="59"/>
                  </a:cubicBezTo>
                  <a:cubicBezTo>
                    <a:pt x="59" y="60"/>
                    <a:pt x="57" y="61"/>
                    <a:pt x="58" y="63"/>
                  </a:cubicBezTo>
                  <a:cubicBezTo>
                    <a:pt x="58" y="65"/>
                    <a:pt x="60" y="66"/>
                    <a:pt x="61" y="67"/>
                  </a:cubicBezTo>
                  <a:cubicBezTo>
                    <a:pt x="63" y="68"/>
                    <a:pt x="60" y="72"/>
                    <a:pt x="55" y="72"/>
                  </a:cubicBezTo>
                  <a:cubicBezTo>
                    <a:pt x="50" y="73"/>
                    <a:pt x="43" y="74"/>
                    <a:pt x="43" y="70"/>
                  </a:cubicBezTo>
                  <a:cubicBezTo>
                    <a:pt x="43" y="70"/>
                    <a:pt x="51" y="56"/>
                    <a:pt x="58" y="45"/>
                  </a:cubicBezTo>
                  <a:cubicBezTo>
                    <a:pt x="66" y="34"/>
                    <a:pt x="83" y="17"/>
                    <a:pt x="110" y="21"/>
                  </a:cubicBezTo>
                  <a:cubicBezTo>
                    <a:pt x="110" y="21"/>
                    <a:pt x="110" y="31"/>
                    <a:pt x="111" y="37"/>
                  </a:cubicBezTo>
                  <a:cubicBezTo>
                    <a:pt x="112" y="43"/>
                    <a:pt x="115" y="48"/>
                    <a:pt x="112" y="58"/>
                  </a:cubicBezTo>
                  <a:cubicBezTo>
                    <a:pt x="112" y="58"/>
                    <a:pt x="106" y="58"/>
                    <a:pt x="103" y="56"/>
                  </a:cubicBezTo>
                  <a:cubicBezTo>
                    <a:pt x="103" y="56"/>
                    <a:pt x="91" y="57"/>
                    <a:pt x="90" y="63"/>
                  </a:cubicBezTo>
                  <a:cubicBezTo>
                    <a:pt x="90" y="69"/>
                    <a:pt x="95" y="73"/>
                    <a:pt x="101" y="73"/>
                  </a:cubicBezTo>
                  <a:cubicBezTo>
                    <a:pt x="108" y="73"/>
                    <a:pt x="110" y="69"/>
                    <a:pt x="112" y="69"/>
                  </a:cubicBezTo>
                  <a:cubicBezTo>
                    <a:pt x="115" y="70"/>
                    <a:pt x="113" y="78"/>
                    <a:pt x="111" y="84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2" y="123"/>
                    <a:pt x="117" y="158"/>
                    <a:pt x="115" y="173"/>
                  </a:cubicBezTo>
                  <a:cubicBezTo>
                    <a:pt x="115" y="173"/>
                    <a:pt x="113" y="175"/>
                    <a:pt x="113" y="178"/>
                  </a:cubicBezTo>
                  <a:cubicBezTo>
                    <a:pt x="113" y="182"/>
                    <a:pt x="115" y="182"/>
                    <a:pt x="116" y="182"/>
                  </a:cubicBezTo>
                  <a:cubicBezTo>
                    <a:pt x="116" y="182"/>
                    <a:pt x="112" y="203"/>
                    <a:pt x="122" y="205"/>
                  </a:cubicBezTo>
                  <a:cubicBezTo>
                    <a:pt x="131" y="207"/>
                    <a:pt x="131" y="198"/>
                    <a:pt x="131" y="190"/>
                  </a:cubicBezTo>
                  <a:cubicBezTo>
                    <a:pt x="131" y="183"/>
                    <a:pt x="128" y="165"/>
                    <a:pt x="128" y="165"/>
                  </a:cubicBezTo>
                  <a:cubicBezTo>
                    <a:pt x="128" y="165"/>
                    <a:pt x="125" y="164"/>
                    <a:pt x="124" y="158"/>
                  </a:cubicBezTo>
                  <a:cubicBezTo>
                    <a:pt x="123" y="153"/>
                    <a:pt x="129" y="151"/>
                    <a:pt x="129" y="146"/>
                  </a:cubicBezTo>
                  <a:cubicBezTo>
                    <a:pt x="128" y="141"/>
                    <a:pt x="122" y="132"/>
                    <a:pt x="122" y="115"/>
                  </a:cubicBezTo>
                  <a:cubicBezTo>
                    <a:pt x="123" y="99"/>
                    <a:pt x="121" y="52"/>
                    <a:pt x="139" y="41"/>
                  </a:cubicBezTo>
                  <a:close/>
                  <a:moveTo>
                    <a:pt x="84" y="143"/>
                  </a:moveTo>
                  <a:cubicBezTo>
                    <a:pt x="84" y="143"/>
                    <a:pt x="81" y="143"/>
                    <a:pt x="82" y="134"/>
                  </a:cubicBezTo>
                  <a:cubicBezTo>
                    <a:pt x="82" y="134"/>
                    <a:pt x="82" y="130"/>
                    <a:pt x="85" y="131"/>
                  </a:cubicBezTo>
                  <a:cubicBezTo>
                    <a:pt x="85" y="131"/>
                    <a:pt x="88" y="134"/>
                    <a:pt x="84" y="143"/>
                  </a:cubicBezTo>
                  <a:close/>
                  <a:moveTo>
                    <a:pt x="86" y="128"/>
                  </a:moveTo>
                  <a:cubicBezTo>
                    <a:pt x="83" y="130"/>
                    <a:pt x="82" y="127"/>
                    <a:pt x="82" y="127"/>
                  </a:cubicBezTo>
                  <a:cubicBezTo>
                    <a:pt x="82" y="127"/>
                    <a:pt x="81" y="123"/>
                    <a:pt x="85" y="122"/>
                  </a:cubicBezTo>
                  <a:cubicBezTo>
                    <a:pt x="89" y="121"/>
                    <a:pt x="89" y="126"/>
                    <a:pt x="86" y="128"/>
                  </a:cubicBezTo>
                  <a:close/>
                  <a:moveTo>
                    <a:pt x="81" y="103"/>
                  </a:moveTo>
                  <a:cubicBezTo>
                    <a:pt x="84" y="102"/>
                    <a:pt x="84" y="106"/>
                    <a:pt x="84" y="106"/>
                  </a:cubicBezTo>
                  <a:cubicBezTo>
                    <a:pt x="84" y="109"/>
                    <a:pt x="80" y="113"/>
                    <a:pt x="80" y="113"/>
                  </a:cubicBezTo>
                  <a:cubicBezTo>
                    <a:pt x="79" y="107"/>
                    <a:pt x="81" y="103"/>
                    <a:pt x="81" y="103"/>
                  </a:cubicBezTo>
                  <a:close/>
                  <a:moveTo>
                    <a:pt x="64" y="89"/>
                  </a:moveTo>
                  <a:cubicBezTo>
                    <a:pt x="64" y="89"/>
                    <a:pt x="68" y="91"/>
                    <a:pt x="66" y="100"/>
                  </a:cubicBezTo>
                  <a:cubicBezTo>
                    <a:pt x="66" y="100"/>
                    <a:pt x="58" y="102"/>
                    <a:pt x="57" y="97"/>
                  </a:cubicBezTo>
                  <a:cubicBezTo>
                    <a:pt x="57" y="92"/>
                    <a:pt x="61" y="95"/>
                    <a:pt x="64" y="89"/>
                  </a:cubicBezTo>
                  <a:close/>
                  <a:moveTo>
                    <a:pt x="13" y="124"/>
                  </a:moveTo>
                  <a:cubicBezTo>
                    <a:pt x="13" y="125"/>
                    <a:pt x="13" y="125"/>
                    <a:pt x="13" y="125"/>
                  </a:cubicBezTo>
                  <a:cubicBezTo>
                    <a:pt x="13" y="124"/>
                    <a:pt x="13" y="124"/>
                    <a:pt x="13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59">
              <a:extLst>
                <a:ext uri="{FF2B5EF4-FFF2-40B4-BE49-F238E27FC236}">
                  <a16:creationId xmlns:a16="http://schemas.microsoft.com/office/drawing/2014/main" xmlns="" id="{6D2B5874-578C-4B87-AF58-5D58A086DE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66628" y="5856963"/>
              <a:ext cx="243055" cy="249025"/>
            </a:xfrm>
            <a:custGeom>
              <a:avLst/>
              <a:gdLst>
                <a:gd name="T0" fmla="*/ 128 w 174"/>
                <a:gd name="T1" fmla="*/ 153 h 177"/>
                <a:gd name="T2" fmla="*/ 123 w 174"/>
                <a:gd name="T3" fmla="*/ 149 h 177"/>
                <a:gd name="T4" fmla="*/ 107 w 174"/>
                <a:gd name="T5" fmla="*/ 131 h 177"/>
                <a:gd name="T6" fmla="*/ 126 w 174"/>
                <a:gd name="T7" fmla="*/ 90 h 177"/>
                <a:gd name="T8" fmla="*/ 94 w 174"/>
                <a:gd name="T9" fmla="*/ 122 h 177"/>
                <a:gd name="T10" fmla="*/ 63 w 174"/>
                <a:gd name="T11" fmla="*/ 113 h 177"/>
                <a:gd name="T12" fmla="*/ 77 w 174"/>
                <a:gd name="T13" fmla="*/ 77 h 177"/>
                <a:gd name="T14" fmla="*/ 129 w 174"/>
                <a:gd name="T15" fmla="*/ 60 h 177"/>
                <a:gd name="T16" fmla="*/ 143 w 174"/>
                <a:gd name="T17" fmla="*/ 54 h 177"/>
                <a:gd name="T18" fmla="*/ 134 w 174"/>
                <a:gd name="T19" fmla="*/ 37 h 177"/>
                <a:gd name="T20" fmla="*/ 113 w 174"/>
                <a:gd name="T21" fmla="*/ 50 h 177"/>
                <a:gd name="T22" fmla="*/ 100 w 174"/>
                <a:gd name="T23" fmla="*/ 58 h 177"/>
                <a:gd name="T24" fmla="*/ 123 w 174"/>
                <a:gd name="T25" fmla="*/ 6 h 177"/>
                <a:gd name="T26" fmla="*/ 99 w 174"/>
                <a:gd name="T27" fmla="*/ 19 h 177"/>
                <a:gd name="T28" fmla="*/ 90 w 174"/>
                <a:gd name="T29" fmla="*/ 45 h 177"/>
                <a:gd name="T30" fmla="*/ 84 w 174"/>
                <a:gd name="T31" fmla="*/ 65 h 177"/>
                <a:gd name="T32" fmla="*/ 70 w 174"/>
                <a:gd name="T33" fmla="*/ 79 h 177"/>
                <a:gd name="T34" fmla="*/ 68 w 174"/>
                <a:gd name="T35" fmla="*/ 83 h 177"/>
                <a:gd name="T36" fmla="*/ 61 w 174"/>
                <a:gd name="T37" fmla="*/ 78 h 177"/>
                <a:gd name="T38" fmla="*/ 44 w 174"/>
                <a:gd name="T39" fmla="*/ 76 h 177"/>
                <a:gd name="T40" fmla="*/ 52 w 174"/>
                <a:gd name="T41" fmla="*/ 53 h 177"/>
                <a:gd name="T42" fmla="*/ 51 w 174"/>
                <a:gd name="T43" fmla="*/ 27 h 177"/>
                <a:gd name="T44" fmla="*/ 11 w 174"/>
                <a:gd name="T45" fmla="*/ 48 h 177"/>
                <a:gd name="T46" fmla="*/ 28 w 174"/>
                <a:gd name="T47" fmla="*/ 88 h 177"/>
                <a:gd name="T48" fmla="*/ 20 w 174"/>
                <a:gd name="T49" fmla="*/ 145 h 177"/>
                <a:gd name="T50" fmla="*/ 15 w 174"/>
                <a:gd name="T51" fmla="*/ 108 h 177"/>
                <a:gd name="T52" fmla="*/ 20 w 174"/>
                <a:gd name="T53" fmla="*/ 162 h 177"/>
                <a:gd name="T54" fmla="*/ 53 w 174"/>
                <a:gd name="T55" fmla="*/ 130 h 177"/>
                <a:gd name="T56" fmla="*/ 66 w 174"/>
                <a:gd name="T57" fmla="*/ 162 h 177"/>
                <a:gd name="T58" fmla="*/ 116 w 174"/>
                <a:gd name="T59" fmla="*/ 159 h 177"/>
                <a:gd name="T60" fmla="*/ 122 w 174"/>
                <a:gd name="T61" fmla="*/ 164 h 177"/>
                <a:gd name="T62" fmla="*/ 152 w 174"/>
                <a:gd name="T63" fmla="*/ 171 h 177"/>
                <a:gd name="T64" fmla="*/ 172 w 174"/>
                <a:gd name="T65" fmla="*/ 163 h 177"/>
                <a:gd name="T66" fmla="*/ 43 w 174"/>
                <a:gd name="T67" fmla="*/ 119 h 177"/>
                <a:gd name="T68" fmla="*/ 57 w 174"/>
                <a:gd name="T69" fmla="*/ 97 h 177"/>
                <a:gd name="T70" fmla="*/ 78 w 174"/>
                <a:gd name="T71" fmla="*/ 131 h 177"/>
                <a:gd name="T72" fmla="*/ 73 w 174"/>
                <a:gd name="T73" fmla="*/ 149 h 177"/>
                <a:gd name="T74" fmla="*/ 82 w 174"/>
                <a:gd name="T75" fmla="*/ 155 h 177"/>
                <a:gd name="T76" fmla="*/ 90 w 174"/>
                <a:gd name="T77" fmla="*/ 14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4" h="177">
                  <a:moveTo>
                    <a:pt x="159" y="160"/>
                  </a:moveTo>
                  <a:cubicBezTo>
                    <a:pt x="158" y="160"/>
                    <a:pt x="145" y="155"/>
                    <a:pt x="128" y="153"/>
                  </a:cubicBezTo>
                  <a:cubicBezTo>
                    <a:pt x="127" y="150"/>
                    <a:pt x="127" y="150"/>
                    <a:pt x="127" y="150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4" y="144"/>
                    <a:pt x="121" y="142"/>
                  </a:cubicBezTo>
                  <a:cubicBezTo>
                    <a:pt x="118" y="140"/>
                    <a:pt x="109" y="140"/>
                    <a:pt x="107" y="131"/>
                  </a:cubicBezTo>
                  <a:cubicBezTo>
                    <a:pt x="108" y="126"/>
                    <a:pt x="111" y="125"/>
                    <a:pt x="112" y="120"/>
                  </a:cubicBezTo>
                  <a:cubicBezTo>
                    <a:pt x="113" y="115"/>
                    <a:pt x="126" y="103"/>
                    <a:pt x="126" y="90"/>
                  </a:cubicBezTo>
                  <a:cubicBezTo>
                    <a:pt x="127" y="78"/>
                    <a:pt x="113" y="75"/>
                    <a:pt x="107" y="76"/>
                  </a:cubicBezTo>
                  <a:cubicBezTo>
                    <a:pt x="107" y="76"/>
                    <a:pt x="107" y="116"/>
                    <a:pt x="94" y="122"/>
                  </a:cubicBezTo>
                  <a:cubicBezTo>
                    <a:pt x="94" y="122"/>
                    <a:pt x="84" y="111"/>
                    <a:pt x="80" y="109"/>
                  </a:cubicBezTo>
                  <a:cubicBezTo>
                    <a:pt x="77" y="107"/>
                    <a:pt x="68" y="107"/>
                    <a:pt x="63" y="113"/>
                  </a:cubicBezTo>
                  <a:cubicBezTo>
                    <a:pt x="63" y="113"/>
                    <a:pt x="63" y="104"/>
                    <a:pt x="69" y="96"/>
                  </a:cubicBezTo>
                  <a:cubicBezTo>
                    <a:pt x="74" y="87"/>
                    <a:pt x="77" y="78"/>
                    <a:pt x="77" y="77"/>
                  </a:cubicBezTo>
                  <a:cubicBezTo>
                    <a:pt x="77" y="76"/>
                    <a:pt x="84" y="83"/>
                    <a:pt x="89" y="82"/>
                  </a:cubicBezTo>
                  <a:cubicBezTo>
                    <a:pt x="93" y="80"/>
                    <a:pt x="110" y="55"/>
                    <a:pt x="129" y="60"/>
                  </a:cubicBezTo>
                  <a:cubicBezTo>
                    <a:pt x="129" y="60"/>
                    <a:pt x="130" y="57"/>
                    <a:pt x="133" y="55"/>
                  </a:cubicBezTo>
                  <a:cubicBezTo>
                    <a:pt x="137" y="54"/>
                    <a:pt x="142" y="55"/>
                    <a:pt x="143" y="54"/>
                  </a:cubicBezTo>
                  <a:cubicBezTo>
                    <a:pt x="144" y="54"/>
                    <a:pt x="145" y="51"/>
                    <a:pt x="145" y="47"/>
                  </a:cubicBezTo>
                  <a:cubicBezTo>
                    <a:pt x="144" y="44"/>
                    <a:pt x="134" y="37"/>
                    <a:pt x="134" y="37"/>
                  </a:cubicBezTo>
                  <a:cubicBezTo>
                    <a:pt x="134" y="37"/>
                    <a:pt x="130" y="43"/>
                    <a:pt x="120" y="43"/>
                  </a:cubicBezTo>
                  <a:cubicBezTo>
                    <a:pt x="120" y="43"/>
                    <a:pt x="120" y="46"/>
                    <a:pt x="113" y="50"/>
                  </a:cubicBezTo>
                  <a:cubicBezTo>
                    <a:pt x="106" y="53"/>
                    <a:pt x="105" y="57"/>
                    <a:pt x="105" y="58"/>
                  </a:cubicBezTo>
                  <a:cubicBezTo>
                    <a:pt x="100" y="58"/>
                    <a:pt x="100" y="58"/>
                    <a:pt x="100" y="58"/>
                  </a:cubicBezTo>
                  <a:cubicBezTo>
                    <a:pt x="100" y="58"/>
                    <a:pt x="99" y="50"/>
                    <a:pt x="107" y="41"/>
                  </a:cubicBezTo>
                  <a:cubicBezTo>
                    <a:pt x="114" y="32"/>
                    <a:pt x="127" y="18"/>
                    <a:pt x="123" y="6"/>
                  </a:cubicBezTo>
                  <a:cubicBezTo>
                    <a:pt x="121" y="0"/>
                    <a:pt x="106" y="2"/>
                    <a:pt x="104" y="9"/>
                  </a:cubicBezTo>
                  <a:cubicBezTo>
                    <a:pt x="102" y="13"/>
                    <a:pt x="101" y="18"/>
                    <a:pt x="99" y="19"/>
                  </a:cubicBezTo>
                  <a:cubicBezTo>
                    <a:pt x="99" y="19"/>
                    <a:pt x="102" y="24"/>
                    <a:pt x="101" y="26"/>
                  </a:cubicBezTo>
                  <a:cubicBezTo>
                    <a:pt x="100" y="29"/>
                    <a:pt x="91" y="38"/>
                    <a:pt x="90" y="45"/>
                  </a:cubicBezTo>
                  <a:cubicBezTo>
                    <a:pt x="89" y="52"/>
                    <a:pt x="90" y="59"/>
                    <a:pt x="80" y="61"/>
                  </a:cubicBezTo>
                  <a:cubicBezTo>
                    <a:pt x="80" y="61"/>
                    <a:pt x="85" y="63"/>
                    <a:pt x="84" y="65"/>
                  </a:cubicBezTo>
                  <a:cubicBezTo>
                    <a:pt x="84" y="67"/>
                    <a:pt x="83" y="71"/>
                    <a:pt x="77" y="70"/>
                  </a:cubicBezTo>
                  <a:cubicBezTo>
                    <a:pt x="77" y="70"/>
                    <a:pt x="73" y="76"/>
                    <a:pt x="70" y="79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66" y="85"/>
                    <a:pt x="63" y="85"/>
                    <a:pt x="61" y="78"/>
                  </a:cubicBezTo>
                  <a:cubicBezTo>
                    <a:pt x="59" y="72"/>
                    <a:pt x="51" y="77"/>
                    <a:pt x="50" y="78"/>
                  </a:cubicBezTo>
                  <a:cubicBezTo>
                    <a:pt x="49" y="80"/>
                    <a:pt x="42" y="81"/>
                    <a:pt x="44" y="76"/>
                  </a:cubicBezTo>
                  <a:cubicBezTo>
                    <a:pt x="45" y="72"/>
                    <a:pt x="44" y="65"/>
                    <a:pt x="48" y="63"/>
                  </a:cubicBezTo>
                  <a:cubicBezTo>
                    <a:pt x="48" y="63"/>
                    <a:pt x="47" y="57"/>
                    <a:pt x="52" y="53"/>
                  </a:cubicBezTo>
                  <a:cubicBezTo>
                    <a:pt x="57" y="49"/>
                    <a:pt x="67" y="42"/>
                    <a:pt x="66" y="35"/>
                  </a:cubicBezTo>
                  <a:cubicBezTo>
                    <a:pt x="64" y="28"/>
                    <a:pt x="54" y="26"/>
                    <a:pt x="51" y="27"/>
                  </a:cubicBezTo>
                  <a:cubicBezTo>
                    <a:pt x="51" y="27"/>
                    <a:pt x="49" y="37"/>
                    <a:pt x="35" y="39"/>
                  </a:cubicBezTo>
                  <a:cubicBezTo>
                    <a:pt x="22" y="40"/>
                    <a:pt x="13" y="36"/>
                    <a:pt x="11" y="48"/>
                  </a:cubicBezTo>
                  <a:cubicBezTo>
                    <a:pt x="11" y="48"/>
                    <a:pt x="6" y="68"/>
                    <a:pt x="31" y="68"/>
                  </a:cubicBezTo>
                  <a:cubicBezTo>
                    <a:pt x="31" y="68"/>
                    <a:pt x="33" y="73"/>
                    <a:pt x="28" y="88"/>
                  </a:cubicBezTo>
                  <a:cubicBezTo>
                    <a:pt x="24" y="103"/>
                    <a:pt x="21" y="119"/>
                    <a:pt x="29" y="132"/>
                  </a:cubicBezTo>
                  <a:cubicBezTo>
                    <a:pt x="34" y="140"/>
                    <a:pt x="20" y="145"/>
                    <a:pt x="20" y="145"/>
                  </a:cubicBezTo>
                  <a:cubicBezTo>
                    <a:pt x="20" y="145"/>
                    <a:pt x="17" y="140"/>
                    <a:pt x="18" y="133"/>
                  </a:cubicBezTo>
                  <a:cubicBezTo>
                    <a:pt x="20" y="125"/>
                    <a:pt x="22" y="109"/>
                    <a:pt x="15" y="108"/>
                  </a:cubicBezTo>
                  <a:cubicBezTo>
                    <a:pt x="7" y="108"/>
                    <a:pt x="0" y="126"/>
                    <a:pt x="1" y="135"/>
                  </a:cubicBezTo>
                  <a:cubicBezTo>
                    <a:pt x="1" y="144"/>
                    <a:pt x="4" y="161"/>
                    <a:pt x="20" y="162"/>
                  </a:cubicBezTo>
                  <a:cubicBezTo>
                    <a:pt x="32" y="162"/>
                    <a:pt x="39" y="152"/>
                    <a:pt x="39" y="152"/>
                  </a:cubicBezTo>
                  <a:cubicBezTo>
                    <a:pt x="39" y="152"/>
                    <a:pt x="46" y="133"/>
                    <a:pt x="53" y="130"/>
                  </a:cubicBezTo>
                  <a:cubicBezTo>
                    <a:pt x="53" y="130"/>
                    <a:pt x="54" y="119"/>
                    <a:pt x="59" y="117"/>
                  </a:cubicBezTo>
                  <a:cubicBezTo>
                    <a:pt x="59" y="117"/>
                    <a:pt x="55" y="160"/>
                    <a:pt x="66" y="162"/>
                  </a:cubicBezTo>
                  <a:cubicBezTo>
                    <a:pt x="76" y="165"/>
                    <a:pt x="92" y="150"/>
                    <a:pt x="98" y="144"/>
                  </a:cubicBezTo>
                  <a:cubicBezTo>
                    <a:pt x="98" y="144"/>
                    <a:pt x="107" y="160"/>
                    <a:pt x="116" y="159"/>
                  </a:cubicBezTo>
                  <a:cubicBezTo>
                    <a:pt x="116" y="159"/>
                    <a:pt x="117" y="162"/>
                    <a:pt x="119" y="163"/>
                  </a:cubicBezTo>
                  <a:cubicBezTo>
                    <a:pt x="121" y="165"/>
                    <a:pt x="122" y="164"/>
                    <a:pt x="122" y="164"/>
                  </a:cubicBezTo>
                  <a:cubicBezTo>
                    <a:pt x="122" y="164"/>
                    <a:pt x="124" y="176"/>
                    <a:pt x="133" y="176"/>
                  </a:cubicBezTo>
                  <a:cubicBezTo>
                    <a:pt x="142" y="177"/>
                    <a:pt x="142" y="171"/>
                    <a:pt x="152" y="171"/>
                  </a:cubicBezTo>
                  <a:cubicBezTo>
                    <a:pt x="152" y="171"/>
                    <a:pt x="155" y="170"/>
                    <a:pt x="156" y="169"/>
                  </a:cubicBezTo>
                  <a:cubicBezTo>
                    <a:pt x="157" y="168"/>
                    <a:pt x="170" y="170"/>
                    <a:pt x="172" y="163"/>
                  </a:cubicBezTo>
                  <a:cubicBezTo>
                    <a:pt x="174" y="158"/>
                    <a:pt x="162" y="161"/>
                    <a:pt x="159" y="160"/>
                  </a:cubicBezTo>
                  <a:close/>
                  <a:moveTo>
                    <a:pt x="43" y="119"/>
                  </a:moveTo>
                  <a:cubicBezTo>
                    <a:pt x="43" y="119"/>
                    <a:pt x="41" y="97"/>
                    <a:pt x="4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3" y="112"/>
                    <a:pt x="43" y="119"/>
                  </a:cubicBezTo>
                  <a:close/>
                  <a:moveTo>
                    <a:pt x="78" y="131"/>
                  </a:moveTo>
                  <a:cubicBezTo>
                    <a:pt x="78" y="131"/>
                    <a:pt x="88" y="131"/>
                    <a:pt x="87" y="137"/>
                  </a:cubicBezTo>
                  <a:cubicBezTo>
                    <a:pt x="86" y="143"/>
                    <a:pt x="73" y="149"/>
                    <a:pt x="73" y="149"/>
                  </a:cubicBezTo>
                  <a:cubicBezTo>
                    <a:pt x="73" y="149"/>
                    <a:pt x="70" y="137"/>
                    <a:pt x="78" y="131"/>
                  </a:cubicBezTo>
                  <a:close/>
                  <a:moveTo>
                    <a:pt x="82" y="155"/>
                  </a:moveTo>
                  <a:cubicBezTo>
                    <a:pt x="82" y="155"/>
                    <a:pt x="80" y="150"/>
                    <a:pt x="87" y="146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87" y="153"/>
                    <a:pt x="82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0">
              <a:extLst>
                <a:ext uri="{FF2B5EF4-FFF2-40B4-BE49-F238E27FC236}">
                  <a16:creationId xmlns:a16="http://schemas.microsoft.com/office/drawing/2014/main" xmlns="" id="{E1A34D64-10BF-447A-BA95-CB71B1A242E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6823" y="5875725"/>
              <a:ext cx="48611" cy="52022"/>
            </a:xfrm>
            <a:custGeom>
              <a:avLst/>
              <a:gdLst>
                <a:gd name="T0" fmla="*/ 1 w 35"/>
                <a:gd name="T1" fmla="*/ 12 h 37"/>
                <a:gd name="T2" fmla="*/ 11 w 35"/>
                <a:gd name="T3" fmla="*/ 0 h 37"/>
                <a:gd name="T4" fmla="*/ 25 w 35"/>
                <a:gd name="T5" fmla="*/ 9 h 37"/>
                <a:gd name="T6" fmla="*/ 33 w 35"/>
                <a:gd name="T7" fmla="*/ 24 h 37"/>
                <a:gd name="T8" fmla="*/ 21 w 35"/>
                <a:gd name="T9" fmla="*/ 36 h 37"/>
                <a:gd name="T10" fmla="*/ 6 w 35"/>
                <a:gd name="T11" fmla="*/ 33 h 37"/>
                <a:gd name="T12" fmla="*/ 6 w 35"/>
                <a:gd name="T13" fmla="*/ 28 h 37"/>
                <a:gd name="T14" fmla="*/ 0 w 35"/>
                <a:gd name="T15" fmla="*/ 20 h 37"/>
                <a:gd name="T16" fmla="*/ 4 w 35"/>
                <a:gd name="T17" fmla="*/ 16 h 37"/>
                <a:gd name="T18" fmla="*/ 1 w 35"/>
                <a:gd name="T1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7">
                  <a:moveTo>
                    <a:pt x="1" y="12"/>
                  </a:moveTo>
                  <a:cubicBezTo>
                    <a:pt x="1" y="12"/>
                    <a:pt x="1" y="0"/>
                    <a:pt x="11" y="0"/>
                  </a:cubicBezTo>
                  <a:cubicBezTo>
                    <a:pt x="20" y="0"/>
                    <a:pt x="22" y="6"/>
                    <a:pt x="25" y="9"/>
                  </a:cubicBezTo>
                  <a:cubicBezTo>
                    <a:pt x="29" y="12"/>
                    <a:pt x="35" y="18"/>
                    <a:pt x="33" y="24"/>
                  </a:cubicBezTo>
                  <a:cubicBezTo>
                    <a:pt x="31" y="30"/>
                    <a:pt x="25" y="35"/>
                    <a:pt x="21" y="36"/>
                  </a:cubicBezTo>
                  <a:cubicBezTo>
                    <a:pt x="18" y="37"/>
                    <a:pt x="6" y="33"/>
                    <a:pt x="6" y="33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0" y="23"/>
                    <a:pt x="0" y="20"/>
                  </a:cubicBezTo>
                  <a:cubicBezTo>
                    <a:pt x="1" y="17"/>
                    <a:pt x="3" y="17"/>
                    <a:pt x="4" y="16"/>
                  </a:cubicBezTo>
                  <a:cubicBezTo>
                    <a:pt x="4" y="14"/>
                    <a:pt x="2" y="13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61">
              <a:extLst>
                <a:ext uri="{FF2B5EF4-FFF2-40B4-BE49-F238E27FC236}">
                  <a16:creationId xmlns:a16="http://schemas.microsoft.com/office/drawing/2014/main" xmlns="" id="{6676C759-91EB-4D36-A36D-0CF1B53420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3411" y="5948216"/>
              <a:ext cx="41788" cy="51170"/>
            </a:xfrm>
            <a:custGeom>
              <a:avLst/>
              <a:gdLst>
                <a:gd name="T0" fmla="*/ 1 w 30"/>
                <a:gd name="T1" fmla="*/ 10 h 36"/>
                <a:gd name="T2" fmla="*/ 9 w 30"/>
                <a:gd name="T3" fmla="*/ 0 h 36"/>
                <a:gd name="T4" fmla="*/ 29 w 30"/>
                <a:gd name="T5" fmla="*/ 18 h 36"/>
                <a:gd name="T6" fmla="*/ 11 w 30"/>
                <a:gd name="T7" fmla="*/ 36 h 36"/>
                <a:gd name="T8" fmla="*/ 9 w 30"/>
                <a:gd name="T9" fmla="*/ 31 h 36"/>
                <a:gd name="T10" fmla="*/ 6 w 30"/>
                <a:gd name="T11" fmla="*/ 30 h 36"/>
                <a:gd name="T12" fmla="*/ 1 w 30"/>
                <a:gd name="T13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1" y="10"/>
                  </a:moveTo>
                  <a:cubicBezTo>
                    <a:pt x="1" y="10"/>
                    <a:pt x="0" y="0"/>
                    <a:pt x="9" y="0"/>
                  </a:cubicBezTo>
                  <a:cubicBezTo>
                    <a:pt x="19" y="0"/>
                    <a:pt x="30" y="14"/>
                    <a:pt x="29" y="18"/>
                  </a:cubicBezTo>
                  <a:cubicBezTo>
                    <a:pt x="29" y="23"/>
                    <a:pt x="22" y="32"/>
                    <a:pt x="11" y="3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7" y="24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62">
              <a:extLst>
                <a:ext uri="{FF2B5EF4-FFF2-40B4-BE49-F238E27FC236}">
                  <a16:creationId xmlns:a16="http://schemas.microsoft.com/office/drawing/2014/main" xmlns="" id="{8AC9D365-6BE9-48FD-A96C-9795BB3F5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472" y="5839907"/>
              <a:ext cx="197856" cy="264376"/>
            </a:xfrm>
            <a:custGeom>
              <a:avLst/>
              <a:gdLst>
                <a:gd name="T0" fmla="*/ 49 w 142"/>
                <a:gd name="T1" fmla="*/ 82 h 188"/>
                <a:gd name="T2" fmla="*/ 33 w 142"/>
                <a:gd name="T3" fmla="*/ 112 h 188"/>
                <a:gd name="T4" fmla="*/ 25 w 142"/>
                <a:gd name="T5" fmla="*/ 129 h 188"/>
                <a:gd name="T6" fmla="*/ 11 w 142"/>
                <a:gd name="T7" fmla="*/ 152 h 188"/>
                <a:gd name="T8" fmla="*/ 6 w 142"/>
                <a:gd name="T9" fmla="*/ 152 h 188"/>
                <a:gd name="T10" fmla="*/ 0 w 142"/>
                <a:gd name="T11" fmla="*/ 170 h 188"/>
                <a:gd name="T12" fmla="*/ 19 w 142"/>
                <a:gd name="T13" fmla="*/ 188 h 188"/>
                <a:gd name="T14" fmla="*/ 32 w 142"/>
                <a:gd name="T15" fmla="*/ 172 h 188"/>
                <a:gd name="T16" fmla="*/ 52 w 142"/>
                <a:gd name="T17" fmla="*/ 100 h 188"/>
                <a:gd name="T18" fmla="*/ 64 w 142"/>
                <a:gd name="T19" fmla="*/ 92 h 188"/>
                <a:gd name="T20" fmla="*/ 81 w 142"/>
                <a:gd name="T21" fmla="*/ 82 h 188"/>
                <a:gd name="T22" fmla="*/ 91 w 142"/>
                <a:gd name="T23" fmla="*/ 96 h 188"/>
                <a:gd name="T24" fmla="*/ 100 w 142"/>
                <a:gd name="T25" fmla="*/ 91 h 188"/>
                <a:gd name="T26" fmla="*/ 99 w 142"/>
                <a:gd name="T27" fmla="*/ 98 h 188"/>
                <a:gd name="T28" fmla="*/ 89 w 142"/>
                <a:gd name="T29" fmla="*/ 114 h 188"/>
                <a:gd name="T30" fmla="*/ 86 w 142"/>
                <a:gd name="T31" fmla="*/ 128 h 188"/>
                <a:gd name="T32" fmla="*/ 88 w 142"/>
                <a:gd name="T33" fmla="*/ 154 h 188"/>
                <a:gd name="T34" fmla="*/ 104 w 142"/>
                <a:gd name="T35" fmla="*/ 141 h 188"/>
                <a:gd name="T36" fmla="*/ 124 w 142"/>
                <a:gd name="T37" fmla="*/ 146 h 188"/>
                <a:gd name="T38" fmla="*/ 115 w 142"/>
                <a:gd name="T39" fmla="*/ 115 h 188"/>
                <a:gd name="T40" fmla="*/ 107 w 142"/>
                <a:gd name="T41" fmla="*/ 129 h 188"/>
                <a:gd name="T42" fmla="*/ 97 w 142"/>
                <a:gd name="T43" fmla="*/ 129 h 188"/>
                <a:gd name="T44" fmla="*/ 100 w 142"/>
                <a:gd name="T45" fmla="*/ 116 h 188"/>
                <a:gd name="T46" fmla="*/ 123 w 142"/>
                <a:gd name="T47" fmla="*/ 80 h 188"/>
                <a:gd name="T48" fmla="*/ 108 w 142"/>
                <a:gd name="T49" fmla="*/ 76 h 188"/>
                <a:gd name="T50" fmla="*/ 102 w 142"/>
                <a:gd name="T51" fmla="*/ 65 h 188"/>
                <a:gd name="T52" fmla="*/ 121 w 142"/>
                <a:gd name="T53" fmla="*/ 62 h 188"/>
                <a:gd name="T54" fmla="*/ 134 w 142"/>
                <a:gd name="T55" fmla="*/ 51 h 188"/>
                <a:gd name="T56" fmla="*/ 107 w 142"/>
                <a:gd name="T57" fmla="*/ 41 h 188"/>
                <a:gd name="T58" fmla="*/ 117 w 142"/>
                <a:gd name="T59" fmla="*/ 23 h 188"/>
                <a:gd name="T60" fmla="*/ 104 w 142"/>
                <a:gd name="T61" fmla="*/ 1 h 188"/>
                <a:gd name="T62" fmla="*/ 93 w 142"/>
                <a:gd name="T63" fmla="*/ 12 h 188"/>
                <a:gd name="T64" fmla="*/ 95 w 142"/>
                <a:gd name="T65" fmla="*/ 30 h 188"/>
                <a:gd name="T66" fmla="*/ 74 w 142"/>
                <a:gd name="T67" fmla="*/ 66 h 188"/>
                <a:gd name="T68" fmla="*/ 64 w 142"/>
                <a:gd name="T69" fmla="*/ 69 h 188"/>
                <a:gd name="T70" fmla="*/ 49 w 142"/>
                <a:gd name="T71" fmla="*/ 8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2" h="188">
                  <a:moveTo>
                    <a:pt x="49" y="82"/>
                  </a:moveTo>
                  <a:cubicBezTo>
                    <a:pt x="49" y="82"/>
                    <a:pt x="52" y="93"/>
                    <a:pt x="33" y="112"/>
                  </a:cubicBezTo>
                  <a:cubicBezTo>
                    <a:pt x="33" y="112"/>
                    <a:pt x="34" y="122"/>
                    <a:pt x="25" y="129"/>
                  </a:cubicBezTo>
                  <a:cubicBezTo>
                    <a:pt x="25" y="129"/>
                    <a:pt x="28" y="138"/>
                    <a:pt x="11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0" y="156"/>
                    <a:pt x="0" y="170"/>
                  </a:cubicBezTo>
                  <a:cubicBezTo>
                    <a:pt x="1" y="183"/>
                    <a:pt x="9" y="187"/>
                    <a:pt x="19" y="188"/>
                  </a:cubicBezTo>
                  <a:cubicBezTo>
                    <a:pt x="29" y="188"/>
                    <a:pt x="32" y="184"/>
                    <a:pt x="32" y="172"/>
                  </a:cubicBezTo>
                  <a:cubicBezTo>
                    <a:pt x="32" y="154"/>
                    <a:pt x="47" y="141"/>
                    <a:pt x="52" y="100"/>
                  </a:cubicBezTo>
                  <a:cubicBezTo>
                    <a:pt x="52" y="100"/>
                    <a:pt x="53" y="95"/>
                    <a:pt x="64" y="92"/>
                  </a:cubicBezTo>
                  <a:cubicBezTo>
                    <a:pt x="76" y="90"/>
                    <a:pt x="81" y="82"/>
                    <a:pt x="81" y="82"/>
                  </a:cubicBezTo>
                  <a:cubicBezTo>
                    <a:pt x="81" y="82"/>
                    <a:pt x="83" y="96"/>
                    <a:pt x="91" y="96"/>
                  </a:cubicBezTo>
                  <a:cubicBezTo>
                    <a:pt x="98" y="95"/>
                    <a:pt x="97" y="90"/>
                    <a:pt x="100" y="91"/>
                  </a:cubicBezTo>
                  <a:cubicBezTo>
                    <a:pt x="103" y="91"/>
                    <a:pt x="103" y="94"/>
                    <a:pt x="99" y="98"/>
                  </a:cubicBezTo>
                  <a:cubicBezTo>
                    <a:pt x="95" y="102"/>
                    <a:pt x="95" y="111"/>
                    <a:pt x="89" y="114"/>
                  </a:cubicBezTo>
                  <a:cubicBezTo>
                    <a:pt x="89" y="114"/>
                    <a:pt x="90" y="122"/>
                    <a:pt x="86" y="128"/>
                  </a:cubicBezTo>
                  <a:cubicBezTo>
                    <a:pt x="82" y="133"/>
                    <a:pt x="75" y="149"/>
                    <a:pt x="88" y="154"/>
                  </a:cubicBezTo>
                  <a:cubicBezTo>
                    <a:pt x="95" y="156"/>
                    <a:pt x="96" y="143"/>
                    <a:pt x="104" y="141"/>
                  </a:cubicBezTo>
                  <a:cubicBezTo>
                    <a:pt x="112" y="139"/>
                    <a:pt x="106" y="147"/>
                    <a:pt x="124" y="146"/>
                  </a:cubicBezTo>
                  <a:cubicBezTo>
                    <a:pt x="142" y="145"/>
                    <a:pt x="139" y="122"/>
                    <a:pt x="115" y="115"/>
                  </a:cubicBezTo>
                  <a:cubicBezTo>
                    <a:pt x="115" y="115"/>
                    <a:pt x="110" y="115"/>
                    <a:pt x="107" y="129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7" y="129"/>
                    <a:pt x="97" y="121"/>
                    <a:pt x="100" y="116"/>
                  </a:cubicBezTo>
                  <a:cubicBezTo>
                    <a:pt x="105" y="107"/>
                    <a:pt x="123" y="90"/>
                    <a:pt x="123" y="80"/>
                  </a:cubicBezTo>
                  <a:cubicBezTo>
                    <a:pt x="123" y="75"/>
                    <a:pt x="108" y="76"/>
                    <a:pt x="108" y="76"/>
                  </a:cubicBezTo>
                  <a:cubicBezTo>
                    <a:pt x="108" y="76"/>
                    <a:pt x="100" y="73"/>
                    <a:pt x="102" y="65"/>
                  </a:cubicBezTo>
                  <a:cubicBezTo>
                    <a:pt x="103" y="60"/>
                    <a:pt x="116" y="57"/>
                    <a:pt x="121" y="62"/>
                  </a:cubicBezTo>
                  <a:cubicBezTo>
                    <a:pt x="121" y="62"/>
                    <a:pt x="132" y="63"/>
                    <a:pt x="134" y="51"/>
                  </a:cubicBezTo>
                  <a:cubicBezTo>
                    <a:pt x="135" y="41"/>
                    <a:pt x="113" y="39"/>
                    <a:pt x="107" y="41"/>
                  </a:cubicBezTo>
                  <a:cubicBezTo>
                    <a:pt x="103" y="41"/>
                    <a:pt x="115" y="25"/>
                    <a:pt x="117" y="23"/>
                  </a:cubicBezTo>
                  <a:cubicBezTo>
                    <a:pt x="119" y="21"/>
                    <a:pt x="122" y="1"/>
                    <a:pt x="104" y="1"/>
                  </a:cubicBezTo>
                  <a:cubicBezTo>
                    <a:pt x="104" y="1"/>
                    <a:pt x="92" y="0"/>
                    <a:pt x="93" y="12"/>
                  </a:cubicBezTo>
                  <a:cubicBezTo>
                    <a:pt x="93" y="12"/>
                    <a:pt x="95" y="19"/>
                    <a:pt x="95" y="30"/>
                  </a:cubicBezTo>
                  <a:cubicBezTo>
                    <a:pt x="95" y="40"/>
                    <a:pt x="86" y="59"/>
                    <a:pt x="74" y="66"/>
                  </a:cubicBezTo>
                  <a:cubicBezTo>
                    <a:pt x="74" y="66"/>
                    <a:pt x="69" y="63"/>
                    <a:pt x="64" y="69"/>
                  </a:cubicBezTo>
                  <a:cubicBezTo>
                    <a:pt x="58" y="75"/>
                    <a:pt x="52" y="84"/>
                    <a:pt x="49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63">
              <a:extLst>
                <a:ext uri="{FF2B5EF4-FFF2-40B4-BE49-F238E27FC236}">
                  <a16:creationId xmlns:a16="http://schemas.microsoft.com/office/drawing/2014/main" xmlns="" id="{8E4E67BA-BFC6-489A-BDB1-BCC2207330A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4293" y="5856963"/>
              <a:ext cx="174829" cy="247320"/>
            </a:xfrm>
            <a:custGeom>
              <a:avLst/>
              <a:gdLst>
                <a:gd name="T0" fmla="*/ 63 w 125"/>
                <a:gd name="T1" fmla="*/ 1 h 176"/>
                <a:gd name="T2" fmla="*/ 52 w 125"/>
                <a:gd name="T3" fmla="*/ 14 h 176"/>
                <a:gd name="T4" fmla="*/ 54 w 125"/>
                <a:gd name="T5" fmla="*/ 49 h 176"/>
                <a:gd name="T6" fmla="*/ 7 w 125"/>
                <a:gd name="T7" fmla="*/ 73 h 176"/>
                <a:gd name="T8" fmla="*/ 0 w 125"/>
                <a:gd name="T9" fmla="*/ 86 h 176"/>
                <a:gd name="T10" fmla="*/ 17 w 125"/>
                <a:gd name="T11" fmla="*/ 106 h 176"/>
                <a:gd name="T12" fmla="*/ 34 w 125"/>
                <a:gd name="T13" fmla="*/ 101 h 176"/>
                <a:gd name="T14" fmla="*/ 48 w 125"/>
                <a:gd name="T15" fmla="*/ 76 h 176"/>
                <a:gd name="T16" fmla="*/ 33 w 125"/>
                <a:gd name="T17" fmla="*/ 128 h 176"/>
                <a:gd name="T18" fmla="*/ 21 w 125"/>
                <a:gd name="T19" fmla="*/ 132 h 176"/>
                <a:gd name="T20" fmla="*/ 24 w 125"/>
                <a:gd name="T21" fmla="*/ 168 h 176"/>
                <a:gd name="T22" fmla="*/ 55 w 125"/>
                <a:gd name="T23" fmla="*/ 128 h 176"/>
                <a:gd name="T24" fmla="*/ 65 w 125"/>
                <a:gd name="T25" fmla="*/ 133 h 176"/>
                <a:gd name="T26" fmla="*/ 76 w 125"/>
                <a:gd name="T27" fmla="*/ 139 h 176"/>
                <a:gd name="T28" fmla="*/ 84 w 125"/>
                <a:gd name="T29" fmla="*/ 139 h 176"/>
                <a:gd name="T30" fmla="*/ 95 w 125"/>
                <a:gd name="T31" fmla="*/ 149 h 176"/>
                <a:gd name="T32" fmla="*/ 111 w 125"/>
                <a:gd name="T33" fmla="*/ 160 h 176"/>
                <a:gd name="T34" fmla="*/ 124 w 125"/>
                <a:gd name="T35" fmla="*/ 144 h 176"/>
                <a:gd name="T36" fmla="*/ 105 w 125"/>
                <a:gd name="T37" fmla="*/ 129 h 176"/>
                <a:gd name="T38" fmla="*/ 76 w 125"/>
                <a:gd name="T39" fmla="*/ 112 h 176"/>
                <a:gd name="T40" fmla="*/ 65 w 125"/>
                <a:gd name="T41" fmla="*/ 107 h 176"/>
                <a:gd name="T42" fmla="*/ 58 w 125"/>
                <a:gd name="T43" fmla="*/ 106 h 176"/>
                <a:gd name="T44" fmla="*/ 63 w 125"/>
                <a:gd name="T45" fmla="*/ 68 h 176"/>
                <a:gd name="T46" fmla="*/ 80 w 125"/>
                <a:gd name="T47" fmla="*/ 64 h 176"/>
                <a:gd name="T48" fmla="*/ 102 w 125"/>
                <a:gd name="T49" fmla="*/ 47 h 176"/>
                <a:gd name="T50" fmla="*/ 89 w 125"/>
                <a:gd name="T51" fmla="*/ 39 h 176"/>
                <a:gd name="T52" fmla="*/ 74 w 125"/>
                <a:gd name="T53" fmla="*/ 37 h 176"/>
                <a:gd name="T54" fmla="*/ 65 w 125"/>
                <a:gd name="T55" fmla="*/ 46 h 176"/>
                <a:gd name="T56" fmla="*/ 75 w 125"/>
                <a:gd name="T57" fmla="*/ 24 h 176"/>
                <a:gd name="T58" fmla="*/ 63 w 125"/>
                <a:gd name="T59" fmla="*/ 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5" h="176">
                  <a:moveTo>
                    <a:pt x="63" y="1"/>
                  </a:moveTo>
                  <a:cubicBezTo>
                    <a:pt x="63" y="1"/>
                    <a:pt x="52" y="1"/>
                    <a:pt x="52" y="14"/>
                  </a:cubicBezTo>
                  <a:cubicBezTo>
                    <a:pt x="52" y="27"/>
                    <a:pt x="58" y="36"/>
                    <a:pt x="54" y="49"/>
                  </a:cubicBezTo>
                  <a:cubicBezTo>
                    <a:pt x="49" y="63"/>
                    <a:pt x="22" y="74"/>
                    <a:pt x="7" y="73"/>
                  </a:cubicBezTo>
                  <a:cubicBezTo>
                    <a:pt x="7" y="73"/>
                    <a:pt x="0" y="76"/>
                    <a:pt x="0" y="86"/>
                  </a:cubicBezTo>
                  <a:cubicBezTo>
                    <a:pt x="0" y="95"/>
                    <a:pt x="9" y="105"/>
                    <a:pt x="17" y="106"/>
                  </a:cubicBezTo>
                  <a:cubicBezTo>
                    <a:pt x="25" y="106"/>
                    <a:pt x="29" y="101"/>
                    <a:pt x="34" y="101"/>
                  </a:cubicBezTo>
                  <a:cubicBezTo>
                    <a:pt x="34" y="101"/>
                    <a:pt x="42" y="78"/>
                    <a:pt x="48" y="76"/>
                  </a:cubicBezTo>
                  <a:cubicBezTo>
                    <a:pt x="48" y="76"/>
                    <a:pt x="41" y="118"/>
                    <a:pt x="33" y="128"/>
                  </a:cubicBezTo>
                  <a:cubicBezTo>
                    <a:pt x="33" y="128"/>
                    <a:pt x="24" y="123"/>
                    <a:pt x="21" y="132"/>
                  </a:cubicBezTo>
                  <a:cubicBezTo>
                    <a:pt x="18" y="141"/>
                    <a:pt x="8" y="160"/>
                    <a:pt x="24" y="168"/>
                  </a:cubicBezTo>
                  <a:cubicBezTo>
                    <a:pt x="40" y="176"/>
                    <a:pt x="51" y="133"/>
                    <a:pt x="55" y="128"/>
                  </a:cubicBezTo>
                  <a:cubicBezTo>
                    <a:pt x="55" y="128"/>
                    <a:pt x="60" y="132"/>
                    <a:pt x="65" y="133"/>
                  </a:cubicBezTo>
                  <a:cubicBezTo>
                    <a:pt x="70" y="133"/>
                    <a:pt x="76" y="138"/>
                    <a:pt x="76" y="139"/>
                  </a:cubicBezTo>
                  <a:cubicBezTo>
                    <a:pt x="76" y="140"/>
                    <a:pt x="84" y="139"/>
                    <a:pt x="84" y="139"/>
                  </a:cubicBezTo>
                  <a:cubicBezTo>
                    <a:pt x="84" y="139"/>
                    <a:pt x="90" y="142"/>
                    <a:pt x="95" y="149"/>
                  </a:cubicBezTo>
                  <a:cubicBezTo>
                    <a:pt x="100" y="156"/>
                    <a:pt x="104" y="160"/>
                    <a:pt x="111" y="160"/>
                  </a:cubicBezTo>
                  <a:cubicBezTo>
                    <a:pt x="118" y="160"/>
                    <a:pt x="125" y="155"/>
                    <a:pt x="124" y="144"/>
                  </a:cubicBezTo>
                  <a:cubicBezTo>
                    <a:pt x="124" y="134"/>
                    <a:pt x="116" y="129"/>
                    <a:pt x="105" y="129"/>
                  </a:cubicBezTo>
                  <a:cubicBezTo>
                    <a:pt x="105" y="129"/>
                    <a:pt x="84" y="121"/>
                    <a:pt x="76" y="112"/>
                  </a:cubicBezTo>
                  <a:cubicBezTo>
                    <a:pt x="76" y="112"/>
                    <a:pt x="69" y="110"/>
                    <a:pt x="65" y="107"/>
                  </a:cubicBezTo>
                  <a:cubicBezTo>
                    <a:pt x="62" y="105"/>
                    <a:pt x="58" y="106"/>
                    <a:pt x="58" y="106"/>
                  </a:cubicBezTo>
                  <a:cubicBezTo>
                    <a:pt x="58" y="106"/>
                    <a:pt x="61" y="71"/>
                    <a:pt x="63" y="68"/>
                  </a:cubicBezTo>
                  <a:cubicBezTo>
                    <a:pt x="65" y="64"/>
                    <a:pt x="67" y="60"/>
                    <a:pt x="80" y="64"/>
                  </a:cubicBezTo>
                  <a:cubicBezTo>
                    <a:pt x="92" y="69"/>
                    <a:pt x="101" y="54"/>
                    <a:pt x="102" y="47"/>
                  </a:cubicBezTo>
                  <a:cubicBezTo>
                    <a:pt x="102" y="47"/>
                    <a:pt x="97" y="41"/>
                    <a:pt x="89" y="39"/>
                  </a:cubicBezTo>
                  <a:cubicBezTo>
                    <a:pt x="81" y="38"/>
                    <a:pt x="74" y="37"/>
                    <a:pt x="74" y="37"/>
                  </a:cubicBezTo>
                  <a:cubicBezTo>
                    <a:pt x="74" y="37"/>
                    <a:pt x="72" y="46"/>
                    <a:pt x="65" y="46"/>
                  </a:cubicBezTo>
                  <a:cubicBezTo>
                    <a:pt x="65" y="46"/>
                    <a:pt x="73" y="30"/>
                    <a:pt x="75" y="24"/>
                  </a:cubicBezTo>
                  <a:cubicBezTo>
                    <a:pt x="77" y="18"/>
                    <a:pt x="80" y="0"/>
                    <a:pt x="6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64">
              <a:extLst>
                <a:ext uri="{FF2B5EF4-FFF2-40B4-BE49-F238E27FC236}">
                  <a16:creationId xmlns:a16="http://schemas.microsoft.com/office/drawing/2014/main" xmlns="" id="{8FA85D33-0215-4619-BD55-04C177D950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89824" y="5826261"/>
              <a:ext cx="204678" cy="323221"/>
            </a:xfrm>
            <a:custGeom>
              <a:avLst/>
              <a:gdLst>
                <a:gd name="T0" fmla="*/ 109 w 147"/>
                <a:gd name="T1" fmla="*/ 88 h 230"/>
                <a:gd name="T2" fmla="*/ 101 w 147"/>
                <a:gd name="T3" fmla="*/ 74 h 230"/>
                <a:gd name="T4" fmla="*/ 109 w 147"/>
                <a:gd name="T5" fmla="*/ 42 h 230"/>
                <a:gd name="T6" fmla="*/ 116 w 147"/>
                <a:gd name="T7" fmla="*/ 20 h 230"/>
                <a:gd name="T8" fmla="*/ 103 w 147"/>
                <a:gd name="T9" fmla="*/ 4 h 230"/>
                <a:gd name="T10" fmla="*/ 93 w 147"/>
                <a:gd name="T11" fmla="*/ 7 h 230"/>
                <a:gd name="T12" fmla="*/ 88 w 147"/>
                <a:gd name="T13" fmla="*/ 44 h 230"/>
                <a:gd name="T14" fmla="*/ 80 w 147"/>
                <a:gd name="T15" fmla="*/ 56 h 230"/>
                <a:gd name="T16" fmla="*/ 67 w 147"/>
                <a:gd name="T17" fmla="*/ 69 h 230"/>
                <a:gd name="T18" fmla="*/ 62 w 147"/>
                <a:gd name="T19" fmla="*/ 26 h 230"/>
                <a:gd name="T20" fmla="*/ 54 w 147"/>
                <a:gd name="T21" fmla="*/ 34 h 230"/>
                <a:gd name="T22" fmla="*/ 53 w 147"/>
                <a:gd name="T23" fmla="*/ 40 h 230"/>
                <a:gd name="T24" fmla="*/ 49 w 147"/>
                <a:gd name="T25" fmla="*/ 61 h 230"/>
                <a:gd name="T26" fmla="*/ 30 w 147"/>
                <a:gd name="T27" fmla="*/ 27 h 230"/>
                <a:gd name="T28" fmla="*/ 28 w 147"/>
                <a:gd name="T29" fmla="*/ 54 h 230"/>
                <a:gd name="T30" fmla="*/ 40 w 147"/>
                <a:gd name="T31" fmla="*/ 111 h 230"/>
                <a:gd name="T32" fmla="*/ 39 w 147"/>
                <a:gd name="T33" fmla="*/ 129 h 230"/>
                <a:gd name="T34" fmla="*/ 25 w 147"/>
                <a:gd name="T35" fmla="*/ 135 h 230"/>
                <a:gd name="T36" fmla="*/ 2 w 147"/>
                <a:gd name="T37" fmla="*/ 157 h 230"/>
                <a:gd name="T38" fmla="*/ 5 w 147"/>
                <a:gd name="T39" fmla="*/ 167 h 230"/>
                <a:gd name="T40" fmla="*/ 10 w 147"/>
                <a:gd name="T41" fmla="*/ 171 h 230"/>
                <a:gd name="T42" fmla="*/ 13 w 147"/>
                <a:gd name="T43" fmla="*/ 169 h 230"/>
                <a:gd name="T44" fmla="*/ 19 w 147"/>
                <a:gd name="T45" fmla="*/ 170 h 230"/>
                <a:gd name="T46" fmla="*/ 42 w 147"/>
                <a:gd name="T47" fmla="*/ 150 h 230"/>
                <a:gd name="T48" fmla="*/ 119 w 147"/>
                <a:gd name="T49" fmla="*/ 97 h 230"/>
                <a:gd name="T50" fmla="*/ 122 w 147"/>
                <a:gd name="T51" fmla="*/ 113 h 230"/>
                <a:gd name="T52" fmla="*/ 92 w 147"/>
                <a:gd name="T53" fmla="*/ 125 h 230"/>
                <a:gd name="T54" fmla="*/ 78 w 147"/>
                <a:gd name="T55" fmla="*/ 133 h 230"/>
                <a:gd name="T56" fmla="*/ 73 w 147"/>
                <a:gd name="T57" fmla="*/ 152 h 230"/>
                <a:gd name="T58" fmla="*/ 70 w 147"/>
                <a:gd name="T59" fmla="*/ 176 h 230"/>
                <a:gd name="T60" fmla="*/ 67 w 147"/>
                <a:gd name="T61" fmla="*/ 193 h 230"/>
                <a:gd name="T62" fmla="*/ 62 w 147"/>
                <a:gd name="T63" fmla="*/ 208 h 230"/>
                <a:gd name="T64" fmla="*/ 79 w 147"/>
                <a:gd name="T65" fmla="*/ 229 h 230"/>
                <a:gd name="T66" fmla="*/ 120 w 147"/>
                <a:gd name="T67" fmla="*/ 190 h 230"/>
                <a:gd name="T68" fmla="*/ 92 w 147"/>
                <a:gd name="T69" fmla="*/ 176 h 230"/>
                <a:gd name="T70" fmla="*/ 94 w 147"/>
                <a:gd name="T71" fmla="*/ 137 h 230"/>
                <a:gd name="T72" fmla="*/ 114 w 147"/>
                <a:gd name="T73" fmla="*/ 125 h 230"/>
                <a:gd name="T74" fmla="*/ 147 w 147"/>
                <a:gd name="T75" fmla="*/ 118 h 230"/>
                <a:gd name="T76" fmla="*/ 89 w 147"/>
                <a:gd name="T77" fmla="*/ 92 h 230"/>
                <a:gd name="T78" fmla="*/ 76 w 147"/>
                <a:gd name="T79" fmla="*/ 83 h 230"/>
                <a:gd name="T80" fmla="*/ 79 w 147"/>
                <a:gd name="T81" fmla="*/ 209 h 230"/>
                <a:gd name="T82" fmla="*/ 78 w 147"/>
                <a:gd name="T83" fmla="*/ 20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7" h="230">
                  <a:moveTo>
                    <a:pt x="140" y="101"/>
                  </a:moveTo>
                  <a:cubicBezTo>
                    <a:pt x="139" y="94"/>
                    <a:pt x="126" y="86"/>
                    <a:pt x="109" y="88"/>
                  </a:cubicBezTo>
                  <a:cubicBezTo>
                    <a:pt x="109" y="88"/>
                    <a:pt x="110" y="86"/>
                    <a:pt x="110" y="82"/>
                  </a:cubicBezTo>
                  <a:cubicBezTo>
                    <a:pt x="109" y="77"/>
                    <a:pt x="106" y="75"/>
                    <a:pt x="101" y="74"/>
                  </a:cubicBezTo>
                  <a:cubicBezTo>
                    <a:pt x="101" y="74"/>
                    <a:pt x="96" y="69"/>
                    <a:pt x="105" y="53"/>
                  </a:cubicBezTo>
                  <a:cubicBezTo>
                    <a:pt x="105" y="53"/>
                    <a:pt x="105" y="47"/>
                    <a:pt x="109" y="42"/>
                  </a:cubicBezTo>
                  <a:cubicBezTo>
                    <a:pt x="114" y="37"/>
                    <a:pt x="129" y="27"/>
                    <a:pt x="129" y="22"/>
                  </a:cubicBezTo>
                  <a:cubicBezTo>
                    <a:pt x="128" y="17"/>
                    <a:pt x="116" y="20"/>
                    <a:pt x="116" y="20"/>
                  </a:cubicBezTo>
                  <a:cubicBezTo>
                    <a:pt x="116" y="20"/>
                    <a:pt x="113" y="4"/>
                    <a:pt x="112" y="2"/>
                  </a:cubicBezTo>
                  <a:cubicBezTo>
                    <a:pt x="111" y="0"/>
                    <a:pt x="105" y="3"/>
                    <a:pt x="103" y="4"/>
                  </a:cubicBezTo>
                  <a:cubicBezTo>
                    <a:pt x="102" y="5"/>
                    <a:pt x="101" y="1"/>
                    <a:pt x="99" y="1"/>
                  </a:cubicBezTo>
                  <a:cubicBezTo>
                    <a:pt x="97" y="0"/>
                    <a:pt x="92" y="2"/>
                    <a:pt x="93" y="7"/>
                  </a:cubicBezTo>
                  <a:cubicBezTo>
                    <a:pt x="94" y="11"/>
                    <a:pt x="90" y="24"/>
                    <a:pt x="88" y="33"/>
                  </a:cubicBezTo>
                  <a:cubicBezTo>
                    <a:pt x="87" y="38"/>
                    <a:pt x="88" y="44"/>
                    <a:pt x="88" y="44"/>
                  </a:cubicBezTo>
                  <a:cubicBezTo>
                    <a:pt x="88" y="44"/>
                    <a:pt x="83" y="47"/>
                    <a:pt x="83" y="50"/>
                  </a:cubicBezTo>
                  <a:cubicBezTo>
                    <a:pt x="83" y="52"/>
                    <a:pt x="83" y="54"/>
                    <a:pt x="80" y="56"/>
                  </a:cubicBezTo>
                  <a:cubicBezTo>
                    <a:pt x="78" y="57"/>
                    <a:pt x="69" y="74"/>
                    <a:pt x="68" y="79"/>
                  </a:cubicBezTo>
                  <a:cubicBezTo>
                    <a:pt x="68" y="79"/>
                    <a:pt x="63" y="81"/>
                    <a:pt x="67" y="69"/>
                  </a:cubicBezTo>
                  <a:cubicBezTo>
                    <a:pt x="70" y="57"/>
                    <a:pt x="74" y="44"/>
                    <a:pt x="74" y="39"/>
                  </a:cubicBezTo>
                  <a:cubicBezTo>
                    <a:pt x="73" y="33"/>
                    <a:pt x="67" y="26"/>
                    <a:pt x="62" y="26"/>
                  </a:cubicBezTo>
                  <a:cubicBezTo>
                    <a:pt x="58" y="27"/>
                    <a:pt x="57" y="33"/>
                    <a:pt x="57" y="33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3" y="36"/>
                    <a:pt x="53" y="38"/>
                    <a:pt x="53" y="38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2"/>
                    <a:pt x="53" y="43"/>
                    <a:pt x="53" y="44"/>
                  </a:cubicBezTo>
                  <a:cubicBezTo>
                    <a:pt x="53" y="44"/>
                    <a:pt x="49" y="61"/>
                    <a:pt x="49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54" y="33"/>
                    <a:pt x="30" y="27"/>
                  </a:cubicBezTo>
                  <a:cubicBezTo>
                    <a:pt x="30" y="27"/>
                    <a:pt x="17" y="27"/>
                    <a:pt x="19" y="36"/>
                  </a:cubicBezTo>
                  <a:cubicBezTo>
                    <a:pt x="21" y="46"/>
                    <a:pt x="28" y="47"/>
                    <a:pt x="28" y="54"/>
                  </a:cubicBezTo>
                  <a:cubicBezTo>
                    <a:pt x="29" y="61"/>
                    <a:pt x="27" y="73"/>
                    <a:pt x="34" y="78"/>
                  </a:cubicBezTo>
                  <a:cubicBezTo>
                    <a:pt x="34" y="78"/>
                    <a:pt x="36" y="106"/>
                    <a:pt x="40" y="111"/>
                  </a:cubicBezTo>
                  <a:cubicBezTo>
                    <a:pt x="40" y="111"/>
                    <a:pt x="41" y="112"/>
                    <a:pt x="39" y="119"/>
                  </a:cubicBezTo>
                  <a:cubicBezTo>
                    <a:pt x="36" y="126"/>
                    <a:pt x="39" y="127"/>
                    <a:pt x="39" y="129"/>
                  </a:cubicBezTo>
                  <a:cubicBezTo>
                    <a:pt x="39" y="131"/>
                    <a:pt x="34" y="129"/>
                    <a:pt x="31" y="136"/>
                  </a:cubicBezTo>
                  <a:cubicBezTo>
                    <a:pt x="31" y="136"/>
                    <a:pt x="29" y="136"/>
                    <a:pt x="25" y="135"/>
                  </a:cubicBezTo>
                  <a:cubicBezTo>
                    <a:pt x="21" y="135"/>
                    <a:pt x="14" y="148"/>
                    <a:pt x="0" y="152"/>
                  </a:cubicBezTo>
                  <a:cubicBezTo>
                    <a:pt x="0" y="152"/>
                    <a:pt x="2" y="155"/>
                    <a:pt x="2" y="157"/>
                  </a:cubicBezTo>
                  <a:cubicBezTo>
                    <a:pt x="2" y="159"/>
                    <a:pt x="3" y="163"/>
                    <a:pt x="3" y="165"/>
                  </a:cubicBezTo>
                  <a:cubicBezTo>
                    <a:pt x="3" y="166"/>
                    <a:pt x="5" y="167"/>
                    <a:pt x="5" y="167"/>
                  </a:cubicBezTo>
                  <a:cubicBezTo>
                    <a:pt x="7" y="168"/>
                    <a:pt x="7" y="168"/>
                    <a:pt x="7" y="168"/>
                  </a:cubicBezTo>
                  <a:cubicBezTo>
                    <a:pt x="8" y="170"/>
                    <a:pt x="10" y="171"/>
                    <a:pt x="10" y="171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0" y="170"/>
                    <a:pt x="33" y="157"/>
                    <a:pt x="42" y="150"/>
                  </a:cubicBezTo>
                  <a:cubicBezTo>
                    <a:pt x="50" y="142"/>
                    <a:pt x="96" y="100"/>
                    <a:pt x="110" y="95"/>
                  </a:cubicBezTo>
                  <a:cubicBezTo>
                    <a:pt x="110" y="95"/>
                    <a:pt x="113" y="95"/>
                    <a:pt x="119" y="97"/>
                  </a:cubicBezTo>
                  <a:cubicBezTo>
                    <a:pt x="126" y="98"/>
                    <a:pt x="130" y="98"/>
                    <a:pt x="129" y="104"/>
                  </a:cubicBezTo>
                  <a:cubicBezTo>
                    <a:pt x="127" y="110"/>
                    <a:pt x="122" y="113"/>
                    <a:pt x="122" y="113"/>
                  </a:cubicBezTo>
                  <a:cubicBezTo>
                    <a:pt x="122" y="113"/>
                    <a:pt x="98" y="125"/>
                    <a:pt x="97" y="125"/>
                  </a:cubicBezTo>
                  <a:cubicBezTo>
                    <a:pt x="96" y="126"/>
                    <a:pt x="92" y="125"/>
                    <a:pt x="92" y="125"/>
                  </a:cubicBezTo>
                  <a:cubicBezTo>
                    <a:pt x="86" y="130"/>
                    <a:pt x="86" y="130"/>
                    <a:pt x="86" y="130"/>
                  </a:cubicBezTo>
                  <a:cubicBezTo>
                    <a:pt x="86" y="130"/>
                    <a:pt x="83" y="127"/>
                    <a:pt x="78" y="133"/>
                  </a:cubicBezTo>
                  <a:cubicBezTo>
                    <a:pt x="72" y="139"/>
                    <a:pt x="56" y="147"/>
                    <a:pt x="58" y="156"/>
                  </a:cubicBezTo>
                  <a:cubicBezTo>
                    <a:pt x="59" y="164"/>
                    <a:pt x="68" y="161"/>
                    <a:pt x="73" y="152"/>
                  </a:cubicBezTo>
                  <a:cubicBezTo>
                    <a:pt x="74" y="152"/>
                    <a:pt x="74" y="152"/>
                    <a:pt x="74" y="152"/>
                  </a:cubicBezTo>
                  <a:cubicBezTo>
                    <a:pt x="74" y="152"/>
                    <a:pt x="70" y="170"/>
                    <a:pt x="70" y="176"/>
                  </a:cubicBezTo>
                  <a:cubicBezTo>
                    <a:pt x="71" y="178"/>
                    <a:pt x="79" y="177"/>
                    <a:pt x="79" y="183"/>
                  </a:cubicBezTo>
                  <a:cubicBezTo>
                    <a:pt x="79" y="188"/>
                    <a:pt x="69" y="190"/>
                    <a:pt x="67" y="193"/>
                  </a:cubicBezTo>
                  <a:cubicBezTo>
                    <a:pt x="67" y="193"/>
                    <a:pt x="65" y="198"/>
                    <a:pt x="67" y="198"/>
                  </a:cubicBezTo>
                  <a:cubicBezTo>
                    <a:pt x="67" y="198"/>
                    <a:pt x="61" y="203"/>
                    <a:pt x="62" y="208"/>
                  </a:cubicBezTo>
                  <a:cubicBezTo>
                    <a:pt x="63" y="214"/>
                    <a:pt x="69" y="217"/>
                    <a:pt x="70" y="221"/>
                  </a:cubicBezTo>
                  <a:cubicBezTo>
                    <a:pt x="71" y="225"/>
                    <a:pt x="76" y="230"/>
                    <a:pt x="79" y="229"/>
                  </a:cubicBezTo>
                  <a:cubicBezTo>
                    <a:pt x="83" y="229"/>
                    <a:pt x="93" y="230"/>
                    <a:pt x="96" y="193"/>
                  </a:cubicBezTo>
                  <a:cubicBezTo>
                    <a:pt x="120" y="190"/>
                    <a:pt x="120" y="190"/>
                    <a:pt x="120" y="190"/>
                  </a:cubicBezTo>
                  <a:cubicBezTo>
                    <a:pt x="120" y="190"/>
                    <a:pt x="119" y="167"/>
                    <a:pt x="105" y="171"/>
                  </a:cubicBezTo>
                  <a:cubicBezTo>
                    <a:pt x="95" y="174"/>
                    <a:pt x="92" y="176"/>
                    <a:pt x="92" y="176"/>
                  </a:cubicBezTo>
                  <a:cubicBezTo>
                    <a:pt x="92" y="176"/>
                    <a:pt x="86" y="169"/>
                    <a:pt x="83" y="166"/>
                  </a:cubicBezTo>
                  <a:cubicBezTo>
                    <a:pt x="83" y="166"/>
                    <a:pt x="95" y="149"/>
                    <a:pt x="94" y="137"/>
                  </a:cubicBezTo>
                  <a:cubicBezTo>
                    <a:pt x="94" y="137"/>
                    <a:pt x="93" y="132"/>
                    <a:pt x="91" y="131"/>
                  </a:cubicBezTo>
                  <a:cubicBezTo>
                    <a:pt x="91" y="131"/>
                    <a:pt x="107" y="125"/>
                    <a:pt x="114" y="125"/>
                  </a:cubicBezTo>
                  <a:cubicBezTo>
                    <a:pt x="123" y="123"/>
                    <a:pt x="130" y="126"/>
                    <a:pt x="137" y="126"/>
                  </a:cubicBezTo>
                  <a:cubicBezTo>
                    <a:pt x="144" y="126"/>
                    <a:pt x="147" y="123"/>
                    <a:pt x="147" y="118"/>
                  </a:cubicBezTo>
                  <a:cubicBezTo>
                    <a:pt x="147" y="113"/>
                    <a:pt x="140" y="107"/>
                    <a:pt x="140" y="101"/>
                  </a:cubicBezTo>
                  <a:close/>
                  <a:moveTo>
                    <a:pt x="89" y="92"/>
                  </a:moveTo>
                  <a:cubicBezTo>
                    <a:pt x="87" y="100"/>
                    <a:pt x="75" y="106"/>
                    <a:pt x="75" y="106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84" y="92"/>
                    <a:pt x="90" y="84"/>
                    <a:pt x="89" y="92"/>
                  </a:cubicBezTo>
                  <a:close/>
                  <a:moveTo>
                    <a:pt x="79" y="209"/>
                  </a:moveTo>
                  <a:cubicBezTo>
                    <a:pt x="78" y="212"/>
                    <a:pt x="75" y="212"/>
                    <a:pt x="75" y="208"/>
                  </a:cubicBezTo>
                  <a:cubicBezTo>
                    <a:pt x="74" y="204"/>
                    <a:pt x="78" y="203"/>
                    <a:pt x="78" y="203"/>
                  </a:cubicBezTo>
                  <a:cubicBezTo>
                    <a:pt x="80" y="204"/>
                    <a:pt x="81" y="207"/>
                    <a:pt x="79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65">
              <a:extLst>
                <a:ext uri="{FF2B5EF4-FFF2-40B4-BE49-F238E27FC236}">
                  <a16:creationId xmlns:a16="http://schemas.microsoft.com/office/drawing/2014/main" xmlns="" id="{AA1DCC94-4FC5-4058-869A-D9F3B26985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9347" y="6186154"/>
              <a:ext cx="33260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66">
              <a:extLst>
                <a:ext uri="{FF2B5EF4-FFF2-40B4-BE49-F238E27FC236}">
                  <a16:creationId xmlns:a16="http://schemas.microsoft.com/office/drawing/2014/main" xmlns="" id="{F9FC6127-FB23-413D-B88E-C1E4F12A84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1988" y="6187007"/>
              <a:ext cx="30702" cy="42641"/>
            </a:xfrm>
            <a:custGeom>
              <a:avLst/>
              <a:gdLst>
                <a:gd name="T0" fmla="*/ 0 w 36"/>
                <a:gd name="T1" fmla="*/ 50 h 50"/>
                <a:gd name="T2" fmla="*/ 0 w 36"/>
                <a:gd name="T3" fmla="*/ 0 h 50"/>
                <a:gd name="T4" fmla="*/ 7 w 36"/>
                <a:gd name="T5" fmla="*/ 0 h 50"/>
                <a:gd name="T6" fmla="*/ 7 w 36"/>
                <a:gd name="T7" fmla="*/ 22 h 50"/>
                <a:gd name="T8" fmla="*/ 30 w 36"/>
                <a:gd name="T9" fmla="*/ 22 h 50"/>
                <a:gd name="T10" fmla="*/ 30 w 36"/>
                <a:gd name="T11" fmla="*/ 0 h 50"/>
                <a:gd name="T12" fmla="*/ 36 w 36"/>
                <a:gd name="T13" fmla="*/ 0 h 50"/>
                <a:gd name="T14" fmla="*/ 36 w 36"/>
                <a:gd name="T15" fmla="*/ 50 h 50"/>
                <a:gd name="T16" fmla="*/ 30 w 36"/>
                <a:gd name="T17" fmla="*/ 50 h 50"/>
                <a:gd name="T18" fmla="*/ 30 w 36"/>
                <a:gd name="T19" fmla="*/ 27 h 50"/>
                <a:gd name="T20" fmla="*/ 7 w 36"/>
                <a:gd name="T21" fmla="*/ 27 h 50"/>
                <a:gd name="T22" fmla="*/ 7 w 36"/>
                <a:gd name="T23" fmla="*/ 50 h 50"/>
                <a:gd name="T24" fmla="*/ 0 w 36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22"/>
                  </a:lnTo>
                  <a:lnTo>
                    <a:pt x="30" y="22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36" y="50"/>
                  </a:lnTo>
                  <a:lnTo>
                    <a:pt x="30" y="50"/>
                  </a:lnTo>
                  <a:lnTo>
                    <a:pt x="30" y="27"/>
                  </a:lnTo>
                  <a:lnTo>
                    <a:pt x="7" y="27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67">
              <a:extLst>
                <a:ext uri="{FF2B5EF4-FFF2-40B4-BE49-F238E27FC236}">
                  <a16:creationId xmlns:a16="http://schemas.microsoft.com/office/drawing/2014/main" xmlns="" id="{1CEF4698-FBFC-445B-9DCA-F871BC0637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5483" y="6187007"/>
              <a:ext cx="5970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68">
              <a:extLst>
                <a:ext uri="{FF2B5EF4-FFF2-40B4-BE49-F238E27FC236}">
                  <a16:creationId xmlns:a16="http://schemas.microsoft.com/office/drawing/2014/main" xmlns="" id="{AEF84077-C09E-4F37-BCD3-7F285845F0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2539" y="6187007"/>
              <a:ext cx="31555" cy="42641"/>
            </a:xfrm>
            <a:custGeom>
              <a:avLst/>
              <a:gdLst>
                <a:gd name="T0" fmla="*/ 0 w 37"/>
                <a:gd name="T1" fmla="*/ 50 h 50"/>
                <a:gd name="T2" fmla="*/ 0 w 37"/>
                <a:gd name="T3" fmla="*/ 0 h 50"/>
                <a:gd name="T4" fmla="*/ 6 w 37"/>
                <a:gd name="T5" fmla="*/ 0 h 50"/>
                <a:gd name="T6" fmla="*/ 31 w 37"/>
                <a:gd name="T7" fmla="*/ 38 h 50"/>
                <a:gd name="T8" fmla="*/ 31 w 37"/>
                <a:gd name="T9" fmla="*/ 0 h 50"/>
                <a:gd name="T10" fmla="*/ 37 w 37"/>
                <a:gd name="T11" fmla="*/ 0 h 50"/>
                <a:gd name="T12" fmla="*/ 37 w 37"/>
                <a:gd name="T13" fmla="*/ 50 h 50"/>
                <a:gd name="T14" fmla="*/ 31 w 37"/>
                <a:gd name="T15" fmla="*/ 50 h 50"/>
                <a:gd name="T16" fmla="*/ 6 w 37"/>
                <a:gd name="T17" fmla="*/ 12 h 50"/>
                <a:gd name="T18" fmla="*/ 6 w 37"/>
                <a:gd name="T19" fmla="*/ 50 h 50"/>
                <a:gd name="T20" fmla="*/ 0 w 37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7" y="0"/>
                  </a:lnTo>
                  <a:lnTo>
                    <a:pt x="37" y="50"/>
                  </a:lnTo>
                  <a:lnTo>
                    <a:pt x="31" y="50"/>
                  </a:lnTo>
                  <a:lnTo>
                    <a:pt x="6" y="12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69">
              <a:extLst>
                <a:ext uri="{FF2B5EF4-FFF2-40B4-BE49-F238E27FC236}">
                  <a16:creationId xmlns:a16="http://schemas.microsoft.com/office/drawing/2014/main" xmlns="" id="{0B0C83E6-46D3-43AF-932C-43F8D640C4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1769" y="6187007"/>
              <a:ext cx="37524" cy="42641"/>
            </a:xfrm>
            <a:custGeom>
              <a:avLst/>
              <a:gdLst>
                <a:gd name="T0" fmla="*/ 0 w 44"/>
                <a:gd name="T1" fmla="*/ 50 h 50"/>
                <a:gd name="T2" fmla="*/ 19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7 w 44"/>
                <a:gd name="T9" fmla="*/ 50 h 50"/>
                <a:gd name="T10" fmla="*/ 32 w 44"/>
                <a:gd name="T11" fmla="*/ 37 h 50"/>
                <a:gd name="T12" fmla="*/ 11 w 44"/>
                <a:gd name="T13" fmla="*/ 37 h 50"/>
                <a:gd name="T14" fmla="*/ 6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0">
              <a:extLst>
                <a:ext uri="{FF2B5EF4-FFF2-40B4-BE49-F238E27FC236}">
                  <a16:creationId xmlns:a16="http://schemas.microsoft.com/office/drawing/2014/main" xmlns="" id="{F05A3A48-4B76-4E6C-A54D-CF0F7D29FF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5731" y="6187007"/>
              <a:ext cx="28996" cy="43494"/>
            </a:xfrm>
            <a:custGeom>
              <a:avLst/>
              <a:gdLst>
                <a:gd name="T0" fmla="*/ 0 w 21"/>
                <a:gd name="T1" fmla="*/ 0 h 31"/>
                <a:gd name="T2" fmla="*/ 4 w 21"/>
                <a:gd name="T3" fmla="*/ 0 h 31"/>
                <a:gd name="T4" fmla="*/ 4 w 21"/>
                <a:gd name="T5" fmla="*/ 19 h 31"/>
                <a:gd name="T6" fmla="*/ 6 w 21"/>
                <a:gd name="T7" fmla="*/ 26 h 31"/>
                <a:gd name="T8" fmla="*/ 11 w 21"/>
                <a:gd name="T9" fmla="*/ 27 h 31"/>
                <a:gd name="T10" fmla="*/ 15 w 21"/>
                <a:gd name="T11" fmla="*/ 27 h 31"/>
                <a:gd name="T12" fmla="*/ 17 w 21"/>
                <a:gd name="T13" fmla="*/ 24 h 31"/>
                <a:gd name="T14" fmla="*/ 18 w 21"/>
                <a:gd name="T15" fmla="*/ 19 h 31"/>
                <a:gd name="T16" fmla="*/ 18 w 21"/>
                <a:gd name="T17" fmla="*/ 0 h 31"/>
                <a:gd name="T18" fmla="*/ 21 w 21"/>
                <a:gd name="T19" fmla="*/ 0 h 31"/>
                <a:gd name="T20" fmla="*/ 21 w 21"/>
                <a:gd name="T21" fmla="*/ 19 h 31"/>
                <a:gd name="T22" fmla="*/ 20 w 21"/>
                <a:gd name="T23" fmla="*/ 26 h 31"/>
                <a:gd name="T24" fmla="*/ 17 w 21"/>
                <a:gd name="T25" fmla="*/ 29 h 31"/>
                <a:gd name="T26" fmla="*/ 11 w 21"/>
                <a:gd name="T27" fmla="*/ 31 h 31"/>
                <a:gd name="T28" fmla="*/ 5 w 21"/>
                <a:gd name="T29" fmla="*/ 29 h 31"/>
                <a:gd name="T30" fmla="*/ 1 w 21"/>
                <a:gd name="T31" fmla="*/ 26 h 31"/>
                <a:gd name="T32" fmla="*/ 0 w 21"/>
                <a:gd name="T33" fmla="*/ 19 h 31"/>
                <a:gd name="T34" fmla="*/ 0 w 21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" h="31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2"/>
                    <a:pt x="5" y="24"/>
                    <a:pt x="6" y="26"/>
                  </a:cubicBezTo>
                  <a:cubicBezTo>
                    <a:pt x="7" y="27"/>
                    <a:pt x="9" y="27"/>
                    <a:pt x="11" y="27"/>
                  </a:cubicBezTo>
                  <a:cubicBezTo>
                    <a:pt x="12" y="27"/>
                    <a:pt x="14" y="27"/>
                    <a:pt x="15" y="27"/>
                  </a:cubicBezTo>
                  <a:cubicBezTo>
                    <a:pt x="15" y="26"/>
                    <a:pt x="16" y="26"/>
                    <a:pt x="17" y="24"/>
                  </a:cubicBezTo>
                  <a:cubicBezTo>
                    <a:pt x="17" y="23"/>
                    <a:pt x="18" y="22"/>
                    <a:pt x="18" y="19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2"/>
                    <a:pt x="21" y="25"/>
                    <a:pt x="20" y="26"/>
                  </a:cubicBezTo>
                  <a:cubicBezTo>
                    <a:pt x="19" y="27"/>
                    <a:pt x="18" y="29"/>
                    <a:pt x="17" y="29"/>
                  </a:cubicBezTo>
                  <a:cubicBezTo>
                    <a:pt x="15" y="30"/>
                    <a:pt x="13" y="31"/>
                    <a:pt x="11" y="31"/>
                  </a:cubicBezTo>
                  <a:cubicBezTo>
                    <a:pt x="8" y="31"/>
                    <a:pt x="6" y="30"/>
                    <a:pt x="5" y="29"/>
                  </a:cubicBezTo>
                  <a:cubicBezTo>
                    <a:pt x="3" y="28"/>
                    <a:pt x="2" y="27"/>
                    <a:pt x="1" y="26"/>
                  </a:cubicBezTo>
                  <a:cubicBezTo>
                    <a:pt x="0" y="24"/>
                    <a:pt x="0" y="22"/>
                    <a:pt x="0" y="19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71">
              <a:extLst>
                <a:ext uri="{FF2B5EF4-FFF2-40B4-BE49-F238E27FC236}">
                  <a16:creationId xmlns:a16="http://schemas.microsoft.com/office/drawing/2014/main" xmlns="" id="{8CF16E6E-57A0-4C39-A014-A4C9EF005D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5814" y="6187007"/>
              <a:ext cx="32407" cy="42641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8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Rectangle 72">
              <a:extLst>
                <a:ext uri="{FF2B5EF4-FFF2-40B4-BE49-F238E27FC236}">
                  <a16:creationId xmlns:a16="http://schemas.microsoft.com/office/drawing/2014/main" xmlns="" id="{E59CFE5F-4DA3-457D-8EA4-F0E87B5BEF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9308" y="6187007"/>
              <a:ext cx="6823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73">
              <a:extLst>
                <a:ext uri="{FF2B5EF4-FFF2-40B4-BE49-F238E27FC236}">
                  <a16:creationId xmlns:a16="http://schemas.microsoft.com/office/drawing/2014/main" xmlns="" id="{4967D1C6-5262-4B23-8B0C-2ACBADE64D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2953" y="6187007"/>
              <a:ext cx="36672" cy="42641"/>
            </a:xfrm>
            <a:custGeom>
              <a:avLst/>
              <a:gdLst>
                <a:gd name="T0" fmla="*/ 18 w 43"/>
                <a:gd name="T1" fmla="*/ 50 h 50"/>
                <a:gd name="T2" fmla="*/ 0 w 43"/>
                <a:gd name="T3" fmla="*/ 0 h 50"/>
                <a:gd name="T4" fmla="*/ 7 w 43"/>
                <a:gd name="T5" fmla="*/ 0 h 50"/>
                <a:gd name="T6" fmla="*/ 22 w 43"/>
                <a:gd name="T7" fmla="*/ 40 h 50"/>
                <a:gd name="T8" fmla="*/ 36 w 43"/>
                <a:gd name="T9" fmla="*/ 0 h 50"/>
                <a:gd name="T10" fmla="*/ 43 w 43"/>
                <a:gd name="T11" fmla="*/ 0 h 50"/>
                <a:gd name="T12" fmla="*/ 25 w 43"/>
                <a:gd name="T13" fmla="*/ 50 h 50"/>
                <a:gd name="T14" fmla="*/ 18 w 43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0">
                  <a:moveTo>
                    <a:pt x="18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22" y="40"/>
                  </a:lnTo>
                  <a:lnTo>
                    <a:pt x="36" y="0"/>
                  </a:lnTo>
                  <a:lnTo>
                    <a:pt x="43" y="0"/>
                  </a:lnTo>
                  <a:lnTo>
                    <a:pt x="25" y="50"/>
                  </a:lnTo>
                  <a:lnTo>
                    <a:pt x="1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4">
              <a:extLst>
                <a:ext uri="{FF2B5EF4-FFF2-40B4-BE49-F238E27FC236}">
                  <a16:creationId xmlns:a16="http://schemas.microsoft.com/office/drawing/2014/main" xmlns="" id="{8DDA416F-47C1-4003-ABEF-E6D9806B4E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6447" y="6187007"/>
              <a:ext cx="23879" cy="42641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75">
              <a:extLst>
                <a:ext uri="{FF2B5EF4-FFF2-40B4-BE49-F238E27FC236}">
                  <a16:creationId xmlns:a16="http://schemas.microsoft.com/office/drawing/2014/main" xmlns="" id="{919CE4C6-1EDE-447E-B6AA-5CFF7623D9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08855" y="6187007"/>
              <a:ext cx="30702" cy="42641"/>
            </a:xfrm>
            <a:custGeom>
              <a:avLst/>
              <a:gdLst>
                <a:gd name="T0" fmla="*/ 0 w 22"/>
                <a:gd name="T1" fmla="*/ 30 h 30"/>
                <a:gd name="T2" fmla="*/ 0 w 22"/>
                <a:gd name="T3" fmla="*/ 0 h 30"/>
                <a:gd name="T4" fmla="*/ 9 w 22"/>
                <a:gd name="T5" fmla="*/ 0 h 30"/>
                <a:gd name="T6" fmla="*/ 16 w 22"/>
                <a:gd name="T7" fmla="*/ 2 h 30"/>
                <a:gd name="T8" fmla="*/ 18 w 22"/>
                <a:gd name="T9" fmla="*/ 7 h 30"/>
                <a:gd name="T10" fmla="*/ 17 w 22"/>
                <a:gd name="T11" fmla="*/ 11 h 30"/>
                <a:gd name="T12" fmla="*/ 15 w 22"/>
                <a:gd name="T13" fmla="*/ 14 h 30"/>
                <a:gd name="T14" fmla="*/ 12 w 22"/>
                <a:gd name="T15" fmla="*/ 16 h 30"/>
                <a:gd name="T16" fmla="*/ 22 w 22"/>
                <a:gd name="T17" fmla="*/ 30 h 30"/>
                <a:gd name="T18" fmla="*/ 16 w 22"/>
                <a:gd name="T19" fmla="*/ 30 h 30"/>
                <a:gd name="T20" fmla="*/ 8 w 22"/>
                <a:gd name="T21" fmla="*/ 17 h 30"/>
                <a:gd name="T22" fmla="*/ 4 w 22"/>
                <a:gd name="T23" fmla="*/ 17 h 30"/>
                <a:gd name="T24" fmla="*/ 4 w 22"/>
                <a:gd name="T25" fmla="*/ 30 h 30"/>
                <a:gd name="T26" fmla="*/ 0 w 22"/>
                <a:gd name="T27" fmla="*/ 30 h 30"/>
                <a:gd name="T28" fmla="*/ 4 w 22"/>
                <a:gd name="T29" fmla="*/ 14 h 30"/>
                <a:gd name="T30" fmla="*/ 5 w 22"/>
                <a:gd name="T31" fmla="*/ 14 h 30"/>
                <a:gd name="T32" fmla="*/ 12 w 22"/>
                <a:gd name="T33" fmla="*/ 12 h 30"/>
                <a:gd name="T34" fmla="*/ 13 w 22"/>
                <a:gd name="T35" fmla="*/ 8 h 30"/>
                <a:gd name="T36" fmla="*/ 13 w 22"/>
                <a:gd name="T37" fmla="*/ 5 h 30"/>
                <a:gd name="T38" fmla="*/ 11 w 22"/>
                <a:gd name="T39" fmla="*/ 4 h 30"/>
                <a:gd name="T40" fmla="*/ 7 w 22"/>
                <a:gd name="T41" fmla="*/ 3 h 30"/>
                <a:gd name="T42" fmla="*/ 4 w 22"/>
                <a:gd name="T43" fmla="*/ 3 h 30"/>
                <a:gd name="T44" fmla="*/ 4 w 22"/>
                <a:gd name="T45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6" y="2"/>
                  </a:cubicBezTo>
                  <a:cubicBezTo>
                    <a:pt x="17" y="4"/>
                    <a:pt x="18" y="5"/>
                    <a:pt x="18" y="7"/>
                  </a:cubicBezTo>
                  <a:cubicBezTo>
                    <a:pt x="18" y="9"/>
                    <a:pt x="17" y="10"/>
                    <a:pt x="17" y="11"/>
                  </a:cubicBezTo>
                  <a:cubicBezTo>
                    <a:pt x="16" y="12"/>
                    <a:pt x="16" y="13"/>
                    <a:pt x="15" y="14"/>
                  </a:cubicBezTo>
                  <a:cubicBezTo>
                    <a:pt x="14" y="15"/>
                    <a:pt x="13" y="15"/>
                    <a:pt x="12" y="16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8" y="14"/>
                    <a:pt x="11" y="13"/>
                    <a:pt x="12" y="12"/>
                  </a:cubicBezTo>
                  <a:cubicBezTo>
                    <a:pt x="13" y="11"/>
                    <a:pt x="13" y="9"/>
                    <a:pt x="13" y="8"/>
                  </a:cubicBezTo>
                  <a:cubicBezTo>
                    <a:pt x="13" y="7"/>
                    <a:pt x="13" y="6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8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76">
              <a:extLst>
                <a:ext uri="{FF2B5EF4-FFF2-40B4-BE49-F238E27FC236}">
                  <a16:creationId xmlns:a16="http://schemas.microsoft.com/office/drawing/2014/main" xmlns="" id="{96ED8360-5E27-4E52-A9DB-7E0E4298F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3821" y="6186154"/>
              <a:ext cx="24732" cy="44347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Rectangle 77">
              <a:extLst>
                <a:ext uri="{FF2B5EF4-FFF2-40B4-BE49-F238E27FC236}">
                  <a16:creationId xmlns:a16="http://schemas.microsoft.com/office/drawing/2014/main" xmlns="" id="{78EDE46F-6B5E-46B4-8D13-7F07475211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7081" y="6187007"/>
              <a:ext cx="6823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78">
              <a:extLst>
                <a:ext uri="{FF2B5EF4-FFF2-40B4-BE49-F238E27FC236}">
                  <a16:creationId xmlns:a16="http://schemas.microsoft.com/office/drawing/2014/main" xmlns="" id="{C3908D61-56B7-48BC-936B-B4B84763EF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9873" y="6187007"/>
              <a:ext cx="35819" cy="42641"/>
            </a:xfrm>
            <a:custGeom>
              <a:avLst/>
              <a:gdLst>
                <a:gd name="T0" fmla="*/ 18 w 42"/>
                <a:gd name="T1" fmla="*/ 50 h 50"/>
                <a:gd name="T2" fmla="*/ 18 w 42"/>
                <a:gd name="T3" fmla="*/ 5 h 50"/>
                <a:gd name="T4" fmla="*/ 0 w 42"/>
                <a:gd name="T5" fmla="*/ 5 h 50"/>
                <a:gd name="T6" fmla="*/ 0 w 42"/>
                <a:gd name="T7" fmla="*/ 0 h 50"/>
                <a:gd name="T8" fmla="*/ 42 w 42"/>
                <a:gd name="T9" fmla="*/ 0 h 50"/>
                <a:gd name="T10" fmla="*/ 42 w 42"/>
                <a:gd name="T11" fmla="*/ 5 h 50"/>
                <a:gd name="T12" fmla="*/ 24 w 42"/>
                <a:gd name="T13" fmla="*/ 5 h 50"/>
                <a:gd name="T14" fmla="*/ 24 w 42"/>
                <a:gd name="T15" fmla="*/ 50 h 50"/>
                <a:gd name="T16" fmla="*/ 18 w 42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2" y="0"/>
                  </a:lnTo>
                  <a:lnTo>
                    <a:pt x="42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79">
              <a:extLst>
                <a:ext uri="{FF2B5EF4-FFF2-40B4-BE49-F238E27FC236}">
                  <a16:creationId xmlns:a16="http://schemas.microsoft.com/office/drawing/2014/main" xmlns="" id="{3727CD02-D8DA-4342-AA9E-6E1EFBE0BD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7398" y="6187007"/>
              <a:ext cx="34966" cy="42641"/>
            </a:xfrm>
            <a:custGeom>
              <a:avLst/>
              <a:gdLst>
                <a:gd name="T0" fmla="*/ 16 w 41"/>
                <a:gd name="T1" fmla="*/ 50 h 50"/>
                <a:gd name="T2" fmla="*/ 16 w 41"/>
                <a:gd name="T3" fmla="*/ 28 h 50"/>
                <a:gd name="T4" fmla="*/ 0 w 41"/>
                <a:gd name="T5" fmla="*/ 0 h 50"/>
                <a:gd name="T6" fmla="*/ 8 w 41"/>
                <a:gd name="T7" fmla="*/ 0 h 50"/>
                <a:gd name="T8" fmla="*/ 21 w 41"/>
                <a:gd name="T9" fmla="*/ 23 h 50"/>
                <a:gd name="T10" fmla="*/ 34 w 41"/>
                <a:gd name="T11" fmla="*/ 0 h 50"/>
                <a:gd name="T12" fmla="*/ 41 w 41"/>
                <a:gd name="T13" fmla="*/ 0 h 50"/>
                <a:gd name="T14" fmla="*/ 23 w 41"/>
                <a:gd name="T15" fmla="*/ 28 h 50"/>
                <a:gd name="T16" fmla="*/ 23 w 41"/>
                <a:gd name="T17" fmla="*/ 50 h 50"/>
                <a:gd name="T18" fmla="*/ 16 w 41"/>
                <a:gd name="T1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0">
                  <a:moveTo>
                    <a:pt x="16" y="50"/>
                  </a:moveTo>
                  <a:lnTo>
                    <a:pt x="16" y="28"/>
                  </a:lnTo>
                  <a:lnTo>
                    <a:pt x="0" y="0"/>
                  </a:lnTo>
                  <a:lnTo>
                    <a:pt x="8" y="0"/>
                  </a:lnTo>
                  <a:lnTo>
                    <a:pt x="21" y="23"/>
                  </a:lnTo>
                  <a:lnTo>
                    <a:pt x="34" y="0"/>
                  </a:lnTo>
                  <a:lnTo>
                    <a:pt x="41" y="0"/>
                  </a:lnTo>
                  <a:lnTo>
                    <a:pt x="23" y="28"/>
                  </a:lnTo>
                  <a:lnTo>
                    <a:pt x="23" y="50"/>
                  </a:lnTo>
                  <a:lnTo>
                    <a:pt x="16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80">
              <a:extLst>
                <a:ext uri="{FF2B5EF4-FFF2-40B4-BE49-F238E27FC236}">
                  <a16:creationId xmlns:a16="http://schemas.microsoft.com/office/drawing/2014/main" xmlns="" id="{9A85C85B-BE1B-420A-BA17-F843065536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6243" y="6186154"/>
              <a:ext cx="38377" cy="44347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81">
              <a:extLst>
                <a:ext uri="{FF2B5EF4-FFF2-40B4-BE49-F238E27FC236}">
                  <a16:creationId xmlns:a16="http://schemas.microsoft.com/office/drawing/2014/main" xmlns="" id="{1F6AB6EB-7D35-4659-905C-159C2901C0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6243" y="6186154"/>
              <a:ext cx="38377" cy="44347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82">
              <a:extLst>
                <a:ext uri="{FF2B5EF4-FFF2-40B4-BE49-F238E27FC236}">
                  <a16:creationId xmlns:a16="http://schemas.microsoft.com/office/drawing/2014/main" xmlns="" id="{32F24788-EC10-4524-982E-8C4C1E4813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4854" y="6187007"/>
              <a:ext cx="22173" cy="42641"/>
            </a:xfrm>
            <a:custGeom>
              <a:avLst/>
              <a:gdLst>
                <a:gd name="T0" fmla="*/ 0 w 26"/>
                <a:gd name="T1" fmla="*/ 50 h 50"/>
                <a:gd name="T2" fmla="*/ 0 w 26"/>
                <a:gd name="T3" fmla="*/ 0 h 50"/>
                <a:gd name="T4" fmla="*/ 26 w 26"/>
                <a:gd name="T5" fmla="*/ 0 h 50"/>
                <a:gd name="T6" fmla="*/ 26 w 26"/>
                <a:gd name="T7" fmla="*/ 5 h 50"/>
                <a:gd name="T8" fmla="*/ 6 w 26"/>
                <a:gd name="T9" fmla="*/ 5 h 50"/>
                <a:gd name="T10" fmla="*/ 6 w 26"/>
                <a:gd name="T11" fmla="*/ 22 h 50"/>
                <a:gd name="T12" fmla="*/ 23 w 26"/>
                <a:gd name="T13" fmla="*/ 22 h 50"/>
                <a:gd name="T14" fmla="*/ 23 w 26"/>
                <a:gd name="T15" fmla="*/ 27 h 50"/>
                <a:gd name="T16" fmla="*/ 6 w 26"/>
                <a:gd name="T17" fmla="*/ 27 h 50"/>
                <a:gd name="T18" fmla="*/ 6 w 26"/>
                <a:gd name="T19" fmla="*/ 50 h 50"/>
                <a:gd name="T20" fmla="*/ 0 w 26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6" y="27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83">
              <a:extLst>
                <a:ext uri="{FF2B5EF4-FFF2-40B4-BE49-F238E27FC236}">
                  <a16:creationId xmlns:a16="http://schemas.microsoft.com/office/drawing/2014/main" xmlns="" id="{94223081-621D-4FCA-8BD2-CE9C4F83DB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85171" y="6187007"/>
              <a:ext cx="24732" cy="42641"/>
            </a:xfrm>
            <a:custGeom>
              <a:avLst/>
              <a:gdLst>
                <a:gd name="T0" fmla="*/ 0 w 18"/>
                <a:gd name="T1" fmla="*/ 30 h 30"/>
                <a:gd name="T2" fmla="*/ 0 w 18"/>
                <a:gd name="T3" fmla="*/ 0 h 30"/>
                <a:gd name="T4" fmla="*/ 8 w 18"/>
                <a:gd name="T5" fmla="*/ 0 h 30"/>
                <a:gd name="T6" fmla="*/ 14 w 18"/>
                <a:gd name="T7" fmla="*/ 1 h 30"/>
                <a:gd name="T8" fmla="*/ 17 w 18"/>
                <a:gd name="T9" fmla="*/ 3 h 30"/>
                <a:gd name="T10" fmla="*/ 18 w 18"/>
                <a:gd name="T11" fmla="*/ 8 h 30"/>
                <a:gd name="T12" fmla="*/ 17 w 18"/>
                <a:gd name="T13" fmla="*/ 13 h 30"/>
                <a:gd name="T14" fmla="*/ 12 w 18"/>
                <a:gd name="T15" fmla="*/ 17 h 30"/>
                <a:gd name="T16" fmla="*/ 6 w 18"/>
                <a:gd name="T17" fmla="*/ 18 h 30"/>
                <a:gd name="T18" fmla="*/ 4 w 18"/>
                <a:gd name="T19" fmla="*/ 18 h 30"/>
                <a:gd name="T20" fmla="*/ 4 w 18"/>
                <a:gd name="T21" fmla="*/ 30 h 30"/>
                <a:gd name="T22" fmla="*/ 0 w 18"/>
                <a:gd name="T23" fmla="*/ 30 h 30"/>
                <a:gd name="T24" fmla="*/ 4 w 18"/>
                <a:gd name="T25" fmla="*/ 15 h 30"/>
                <a:gd name="T26" fmla="*/ 6 w 18"/>
                <a:gd name="T27" fmla="*/ 15 h 30"/>
                <a:gd name="T28" fmla="*/ 12 w 18"/>
                <a:gd name="T29" fmla="*/ 13 h 30"/>
                <a:gd name="T30" fmla="*/ 13 w 18"/>
                <a:gd name="T31" fmla="*/ 8 h 30"/>
                <a:gd name="T32" fmla="*/ 13 w 18"/>
                <a:gd name="T33" fmla="*/ 6 h 30"/>
                <a:gd name="T34" fmla="*/ 11 w 18"/>
                <a:gd name="T35" fmla="*/ 4 h 30"/>
                <a:gd name="T36" fmla="*/ 7 w 18"/>
                <a:gd name="T37" fmla="*/ 3 h 30"/>
                <a:gd name="T38" fmla="*/ 4 w 18"/>
                <a:gd name="T39" fmla="*/ 3 h 30"/>
                <a:gd name="T40" fmla="*/ 4 w 18"/>
                <a:gd name="T4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5" y="1"/>
                    <a:pt x="16" y="2"/>
                    <a:pt x="17" y="3"/>
                  </a:cubicBezTo>
                  <a:cubicBezTo>
                    <a:pt x="18" y="5"/>
                    <a:pt x="18" y="6"/>
                    <a:pt x="18" y="8"/>
                  </a:cubicBezTo>
                  <a:cubicBezTo>
                    <a:pt x="18" y="10"/>
                    <a:pt x="17" y="12"/>
                    <a:pt x="17" y="13"/>
                  </a:cubicBezTo>
                  <a:cubicBezTo>
                    <a:pt x="16" y="15"/>
                    <a:pt x="14" y="16"/>
                    <a:pt x="12" y="17"/>
                  </a:cubicBezTo>
                  <a:cubicBezTo>
                    <a:pt x="10" y="18"/>
                    <a:pt x="8" y="18"/>
                    <a:pt x="6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5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9" y="15"/>
                    <a:pt x="10" y="14"/>
                    <a:pt x="12" y="13"/>
                  </a:cubicBezTo>
                  <a:cubicBezTo>
                    <a:pt x="13" y="12"/>
                    <a:pt x="13" y="10"/>
                    <a:pt x="13" y="8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9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84">
              <a:extLst>
                <a:ext uri="{FF2B5EF4-FFF2-40B4-BE49-F238E27FC236}">
                  <a16:creationId xmlns:a16="http://schemas.microsoft.com/office/drawing/2014/main" xmlns="" id="{12E2238C-603D-434F-8967-501E87D0C9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15872" y="6186154"/>
              <a:ext cx="39230" cy="44347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85">
              <a:extLst>
                <a:ext uri="{FF2B5EF4-FFF2-40B4-BE49-F238E27FC236}">
                  <a16:creationId xmlns:a16="http://schemas.microsoft.com/office/drawing/2014/main" xmlns="" id="{B55B3F1F-2F61-4CEE-8A1D-44A85A6294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15872" y="6186154"/>
              <a:ext cx="39230" cy="44347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86">
              <a:extLst>
                <a:ext uri="{FF2B5EF4-FFF2-40B4-BE49-F238E27FC236}">
                  <a16:creationId xmlns:a16="http://schemas.microsoft.com/office/drawing/2014/main" xmlns="" id="{CEE0B102-73DD-49BB-86E6-33066ABEF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3631" y="6187007"/>
              <a:ext cx="24732" cy="42641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6 w 29"/>
                <a:gd name="T5" fmla="*/ 0 h 50"/>
                <a:gd name="T6" fmla="*/ 6 w 29"/>
                <a:gd name="T7" fmla="*/ 45 h 50"/>
                <a:gd name="T8" fmla="*/ 29 w 29"/>
                <a:gd name="T9" fmla="*/ 45 h 50"/>
                <a:gd name="T10" fmla="*/ 29 w 29"/>
                <a:gd name="T11" fmla="*/ 50 h 50"/>
                <a:gd name="T12" fmla="*/ 0 w 29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Rectangle 87">
              <a:extLst>
                <a:ext uri="{FF2B5EF4-FFF2-40B4-BE49-F238E27FC236}">
                  <a16:creationId xmlns:a16="http://schemas.microsoft.com/office/drawing/2014/main" xmlns="" id="{0164DDDF-1818-44CD-A5A3-C759DCAC5D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5185" y="6187007"/>
              <a:ext cx="5970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88">
              <a:extLst>
                <a:ext uri="{FF2B5EF4-FFF2-40B4-BE49-F238E27FC236}">
                  <a16:creationId xmlns:a16="http://schemas.microsoft.com/office/drawing/2014/main" xmlns="" id="{809A4FF8-6DA1-4D00-8174-F1435B2E463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7978" y="6187007"/>
              <a:ext cx="34966" cy="42641"/>
            </a:xfrm>
            <a:custGeom>
              <a:avLst/>
              <a:gdLst>
                <a:gd name="T0" fmla="*/ 18 w 41"/>
                <a:gd name="T1" fmla="*/ 50 h 50"/>
                <a:gd name="T2" fmla="*/ 18 w 41"/>
                <a:gd name="T3" fmla="*/ 5 h 50"/>
                <a:gd name="T4" fmla="*/ 0 w 41"/>
                <a:gd name="T5" fmla="*/ 5 h 50"/>
                <a:gd name="T6" fmla="*/ 0 w 41"/>
                <a:gd name="T7" fmla="*/ 0 h 50"/>
                <a:gd name="T8" fmla="*/ 41 w 41"/>
                <a:gd name="T9" fmla="*/ 0 h 50"/>
                <a:gd name="T10" fmla="*/ 41 w 41"/>
                <a:gd name="T11" fmla="*/ 5 h 50"/>
                <a:gd name="T12" fmla="*/ 24 w 41"/>
                <a:gd name="T13" fmla="*/ 5 h 50"/>
                <a:gd name="T14" fmla="*/ 24 w 41"/>
                <a:gd name="T15" fmla="*/ 50 h 50"/>
                <a:gd name="T16" fmla="*/ 18 w 41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Rectangle 89">
              <a:extLst>
                <a:ext uri="{FF2B5EF4-FFF2-40B4-BE49-F238E27FC236}">
                  <a16:creationId xmlns:a16="http://schemas.microsoft.com/office/drawing/2014/main" xmlns="" id="{B051A848-14A1-44CC-B12F-0031239D8E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9766" y="6187007"/>
              <a:ext cx="5970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90">
              <a:extLst>
                <a:ext uri="{FF2B5EF4-FFF2-40B4-BE49-F238E27FC236}">
                  <a16:creationId xmlns:a16="http://schemas.microsoft.com/office/drawing/2014/main" xmlns="" id="{2322BCD0-9AF7-4B7A-89E2-4919F10F43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5117" y="6186154"/>
              <a:ext cx="33260" cy="44347"/>
            </a:xfrm>
            <a:custGeom>
              <a:avLst/>
              <a:gdLst>
                <a:gd name="T0" fmla="*/ 24 w 24"/>
                <a:gd name="T1" fmla="*/ 29 h 32"/>
                <a:gd name="T2" fmla="*/ 21 w 24"/>
                <a:gd name="T3" fmla="*/ 31 h 32"/>
                <a:gd name="T4" fmla="*/ 18 w 24"/>
                <a:gd name="T5" fmla="*/ 31 h 32"/>
                <a:gd name="T6" fmla="*/ 15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4 w 24"/>
                <a:gd name="T13" fmla="*/ 5 h 32"/>
                <a:gd name="T14" fmla="*/ 15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8 w 24"/>
                <a:gd name="T21" fmla="*/ 4 h 32"/>
                <a:gd name="T22" fmla="*/ 15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1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2" y="30"/>
                    <a:pt x="21" y="31"/>
                  </a:cubicBezTo>
                  <a:cubicBezTo>
                    <a:pt x="20" y="31"/>
                    <a:pt x="19" y="31"/>
                    <a:pt x="18" y="31"/>
                  </a:cubicBezTo>
                  <a:cubicBezTo>
                    <a:pt x="17" y="32"/>
                    <a:pt x="16" y="32"/>
                    <a:pt x="15" y="32"/>
                  </a:cubicBezTo>
                  <a:cubicBezTo>
                    <a:pt x="9" y="32"/>
                    <a:pt x="6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4" y="5"/>
                  </a:cubicBezTo>
                  <a:cubicBezTo>
                    <a:pt x="6" y="2"/>
                    <a:pt x="10" y="0"/>
                    <a:pt x="15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8" y="4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2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9" y="28"/>
                    <a:pt x="20" y="28"/>
                    <a:pt x="21" y="27"/>
                  </a:cubicBezTo>
                  <a:cubicBezTo>
                    <a:pt x="22" y="27"/>
                    <a:pt x="23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91">
              <a:extLst>
                <a:ext uri="{FF2B5EF4-FFF2-40B4-BE49-F238E27FC236}">
                  <a16:creationId xmlns:a16="http://schemas.microsoft.com/office/drawing/2014/main" xmlns="" id="{B699537D-DC23-42DA-8283-5B9DD7742B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02641" y="6187007"/>
              <a:ext cx="39230" cy="42641"/>
            </a:xfrm>
            <a:custGeom>
              <a:avLst/>
              <a:gdLst>
                <a:gd name="T0" fmla="*/ 0 w 46"/>
                <a:gd name="T1" fmla="*/ 50 h 50"/>
                <a:gd name="T2" fmla="*/ 20 w 46"/>
                <a:gd name="T3" fmla="*/ 0 h 50"/>
                <a:gd name="T4" fmla="*/ 26 w 46"/>
                <a:gd name="T5" fmla="*/ 0 h 50"/>
                <a:gd name="T6" fmla="*/ 46 w 46"/>
                <a:gd name="T7" fmla="*/ 50 h 50"/>
                <a:gd name="T8" fmla="*/ 39 w 46"/>
                <a:gd name="T9" fmla="*/ 50 h 50"/>
                <a:gd name="T10" fmla="*/ 33 w 46"/>
                <a:gd name="T11" fmla="*/ 37 h 50"/>
                <a:gd name="T12" fmla="*/ 13 w 46"/>
                <a:gd name="T13" fmla="*/ 37 h 50"/>
                <a:gd name="T14" fmla="*/ 7 w 46"/>
                <a:gd name="T15" fmla="*/ 50 h 50"/>
                <a:gd name="T16" fmla="*/ 0 w 46"/>
                <a:gd name="T17" fmla="*/ 50 h 50"/>
                <a:gd name="T18" fmla="*/ 0 w 46"/>
                <a:gd name="T19" fmla="*/ 50 h 50"/>
                <a:gd name="T20" fmla="*/ 15 w 46"/>
                <a:gd name="T21" fmla="*/ 30 h 50"/>
                <a:gd name="T22" fmla="*/ 31 w 46"/>
                <a:gd name="T23" fmla="*/ 30 h 50"/>
                <a:gd name="T24" fmla="*/ 23 w 46"/>
                <a:gd name="T25" fmla="*/ 10 h 50"/>
                <a:gd name="T26" fmla="*/ 15 w 46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6" y="50"/>
                  </a:lnTo>
                  <a:lnTo>
                    <a:pt x="39" y="50"/>
                  </a:lnTo>
                  <a:lnTo>
                    <a:pt x="33" y="37"/>
                  </a:lnTo>
                  <a:lnTo>
                    <a:pt x="13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5" y="30"/>
                  </a:moveTo>
                  <a:lnTo>
                    <a:pt x="31" y="30"/>
                  </a:lnTo>
                  <a:lnTo>
                    <a:pt x="23" y="10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92">
              <a:extLst>
                <a:ext uri="{FF2B5EF4-FFF2-40B4-BE49-F238E27FC236}">
                  <a16:creationId xmlns:a16="http://schemas.microsoft.com/office/drawing/2014/main" xmlns="" id="{68340C36-1730-41B9-820B-62E4C3054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8694" y="6187007"/>
              <a:ext cx="25585" cy="42641"/>
            </a:xfrm>
            <a:custGeom>
              <a:avLst/>
              <a:gdLst>
                <a:gd name="T0" fmla="*/ 0 w 30"/>
                <a:gd name="T1" fmla="*/ 50 h 50"/>
                <a:gd name="T2" fmla="*/ 0 w 30"/>
                <a:gd name="T3" fmla="*/ 0 h 50"/>
                <a:gd name="T4" fmla="*/ 7 w 30"/>
                <a:gd name="T5" fmla="*/ 0 h 50"/>
                <a:gd name="T6" fmla="*/ 7 w 30"/>
                <a:gd name="T7" fmla="*/ 45 h 50"/>
                <a:gd name="T8" fmla="*/ 30 w 30"/>
                <a:gd name="T9" fmla="*/ 45 h 50"/>
                <a:gd name="T10" fmla="*/ 30 w 30"/>
                <a:gd name="T11" fmla="*/ 50 h 50"/>
                <a:gd name="T12" fmla="*/ 0 w 30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30" y="45"/>
                  </a:lnTo>
                  <a:lnTo>
                    <a:pt x="30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93">
              <a:extLst>
                <a:ext uri="{FF2B5EF4-FFF2-40B4-BE49-F238E27FC236}">
                  <a16:creationId xmlns:a16="http://schemas.microsoft.com/office/drawing/2014/main" xmlns="" id="{47B62B7D-76F8-4E34-9FCD-78A7B59FD0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7305" y="6186154"/>
              <a:ext cx="25585" cy="44347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94">
              <a:extLst>
                <a:ext uri="{FF2B5EF4-FFF2-40B4-BE49-F238E27FC236}">
                  <a16:creationId xmlns:a16="http://schemas.microsoft.com/office/drawing/2014/main" xmlns="" id="{E50EDC31-B1FA-45FF-99B9-208BE7A4C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7305" y="6186154"/>
              <a:ext cx="25585" cy="44347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95">
              <a:extLst>
                <a:ext uri="{FF2B5EF4-FFF2-40B4-BE49-F238E27FC236}">
                  <a16:creationId xmlns:a16="http://schemas.microsoft.com/office/drawing/2014/main" xmlns="" id="{8321D3DF-3896-4BF1-BBA8-C692CE9996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9712" y="6186154"/>
              <a:ext cx="33260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96">
              <a:extLst>
                <a:ext uri="{FF2B5EF4-FFF2-40B4-BE49-F238E27FC236}">
                  <a16:creationId xmlns:a16="http://schemas.microsoft.com/office/drawing/2014/main" xmlns="" id="{E086BB14-A381-47F7-B7F4-D507BB8AAC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9712" y="6186154"/>
              <a:ext cx="33260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Rectangle 97">
              <a:extLst>
                <a:ext uri="{FF2B5EF4-FFF2-40B4-BE49-F238E27FC236}">
                  <a16:creationId xmlns:a16="http://schemas.microsoft.com/office/drawing/2014/main" xmlns="" id="{6B4D0154-E440-4BBD-B3D8-AE914BE5DE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3207" y="6187007"/>
              <a:ext cx="5117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98">
              <a:extLst>
                <a:ext uri="{FF2B5EF4-FFF2-40B4-BE49-F238E27FC236}">
                  <a16:creationId xmlns:a16="http://schemas.microsoft.com/office/drawing/2014/main" xmlns="" id="{983854F1-5583-4B63-B71D-3FC9F03550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0263" y="6187007"/>
              <a:ext cx="24732" cy="42641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27 w 29"/>
                <a:gd name="T5" fmla="*/ 0 h 50"/>
                <a:gd name="T6" fmla="*/ 27 w 29"/>
                <a:gd name="T7" fmla="*/ 5 h 50"/>
                <a:gd name="T8" fmla="*/ 6 w 29"/>
                <a:gd name="T9" fmla="*/ 5 h 50"/>
                <a:gd name="T10" fmla="*/ 6 w 29"/>
                <a:gd name="T11" fmla="*/ 22 h 50"/>
                <a:gd name="T12" fmla="*/ 24 w 29"/>
                <a:gd name="T13" fmla="*/ 22 h 50"/>
                <a:gd name="T14" fmla="*/ 24 w 29"/>
                <a:gd name="T15" fmla="*/ 27 h 50"/>
                <a:gd name="T16" fmla="*/ 6 w 29"/>
                <a:gd name="T17" fmla="*/ 27 h 50"/>
                <a:gd name="T18" fmla="*/ 6 w 29"/>
                <a:gd name="T19" fmla="*/ 45 h 50"/>
                <a:gd name="T20" fmla="*/ 29 w 29"/>
                <a:gd name="T21" fmla="*/ 45 h 50"/>
                <a:gd name="T22" fmla="*/ 29 w 29"/>
                <a:gd name="T23" fmla="*/ 50 h 50"/>
                <a:gd name="T24" fmla="*/ 0 w 29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27" y="0"/>
                  </a:lnTo>
                  <a:lnTo>
                    <a:pt x="27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4" y="22"/>
                  </a:lnTo>
                  <a:lnTo>
                    <a:pt x="24" y="27"/>
                  </a:lnTo>
                  <a:lnTo>
                    <a:pt x="6" y="27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99">
              <a:extLst>
                <a:ext uri="{FF2B5EF4-FFF2-40B4-BE49-F238E27FC236}">
                  <a16:creationId xmlns:a16="http://schemas.microsoft.com/office/drawing/2014/main" xmlns="" id="{9F7D5FFA-CCAB-4022-99AD-3D31A10A15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1818" y="6187007"/>
              <a:ext cx="32407" cy="42641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7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00">
              <a:extLst>
                <a:ext uri="{FF2B5EF4-FFF2-40B4-BE49-F238E27FC236}">
                  <a16:creationId xmlns:a16="http://schemas.microsoft.com/office/drawing/2014/main" xmlns="" id="{BC615944-13A1-44B9-A530-1E6F83AE1B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3606" y="6186154"/>
              <a:ext cx="34113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01">
              <a:extLst>
                <a:ext uri="{FF2B5EF4-FFF2-40B4-BE49-F238E27FC236}">
                  <a16:creationId xmlns:a16="http://schemas.microsoft.com/office/drawing/2014/main" xmlns="" id="{22FAF998-3E9D-4AF2-8D28-4264535329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3606" y="6186154"/>
              <a:ext cx="34113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02">
              <a:extLst>
                <a:ext uri="{FF2B5EF4-FFF2-40B4-BE49-F238E27FC236}">
                  <a16:creationId xmlns:a16="http://schemas.microsoft.com/office/drawing/2014/main" xmlns="" id="{180A6DC9-5077-4D8E-A1C2-43E7E725E0F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7100" y="6187007"/>
              <a:ext cx="23879" cy="42641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03">
              <a:extLst>
                <a:ext uri="{FF2B5EF4-FFF2-40B4-BE49-F238E27FC236}">
                  <a16:creationId xmlns:a16="http://schemas.microsoft.com/office/drawing/2014/main" xmlns="" id="{52957389-96D4-48D0-935A-D598620CD0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53153" y="6187007"/>
              <a:ext cx="37524" cy="42641"/>
            </a:xfrm>
            <a:custGeom>
              <a:avLst/>
              <a:gdLst>
                <a:gd name="T0" fmla="*/ 0 w 44"/>
                <a:gd name="T1" fmla="*/ 50 h 50"/>
                <a:gd name="T2" fmla="*/ 20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8 w 44"/>
                <a:gd name="T9" fmla="*/ 50 h 50"/>
                <a:gd name="T10" fmla="*/ 33 w 44"/>
                <a:gd name="T11" fmla="*/ 37 h 50"/>
                <a:gd name="T12" fmla="*/ 11 w 44"/>
                <a:gd name="T13" fmla="*/ 37 h 50"/>
                <a:gd name="T14" fmla="*/ 7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8" y="50"/>
                  </a:lnTo>
                  <a:lnTo>
                    <a:pt x="33" y="37"/>
                  </a:lnTo>
                  <a:lnTo>
                    <a:pt x="11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04">
              <a:extLst>
                <a:ext uri="{FF2B5EF4-FFF2-40B4-BE49-F238E27FC236}">
                  <a16:creationId xmlns:a16="http://schemas.microsoft.com/office/drawing/2014/main" xmlns="" id="{3D8D1EA3-0136-4883-AE7B-8CC87B8580D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7500" y="6187007"/>
              <a:ext cx="32407" cy="42641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9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05">
              <a:extLst>
                <a:ext uri="{FF2B5EF4-FFF2-40B4-BE49-F238E27FC236}">
                  <a16:creationId xmlns:a16="http://schemas.microsoft.com/office/drawing/2014/main" xmlns="" id="{1649C710-720A-4745-9C1C-375ECF356D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42700" y="6187007"/>
              <a:ext cx="33260" cy="42641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06">
              <a:extLst>
                <a:ext uri="{FF2B5EF4-FFF2-40B4-BE49-F238E27FC236}">
                  <a16:creationId xmlns:a16="http://schemas.microsoft.com/office/drawing/2014/main" xmlns="" id="{144E2B54-3AF6-4A23-9152-DB4D7AC251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42700" y="6187007"/>
              <a:ext cx="33260" cy="42641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07">
              <a:extLst>
                <a:ext uri="{FF2B5EF4-FFF2-40B4-BE49-F238E27FC236}">
                  <a16:creationId xmlns:a16="http://schemas.microsoft.com/office/drawing/2014/main" xmlns="" id="{A6A2EA59-2AC2-4C14-91B3-BBEF2BD0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4956" y="6187007"/>
              <a:ext cx="23879" cy="42641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7 w 28"/>
                <a:gd name="T5" fmla="*/ 0 h 50"/>
                <a:gd name="T6" fmla="*/ 7 w 28"/>
                <a:gd name="T7" fmla="*/ 45 h 50"/>
                <a:gd name="T8" fmla="*/ 28 w 28"/>
                <a:gd name="T9" fmla="*/ 45 h 50"/>
                <a:gd name="T10" fmla="*/ 28 w 28"/>
                <a:gd name="T11" fmla="*/ 50 h 50"/>
                <a:gd name="T12" fmla="*/ 0 w 28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08">
              <a:extLst>
                <a:ext uri="{FF2B5EF4-FFF2-40B4-BE49-F238E27FC236}">
                  <a16:creationId xmlns:a16="http://schemas.microsoft.com/office/drawing/2014/main" xmlns="" id="{684F59C7-75B0-448D-B49A-8E020E52C7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32246" y="6187007"/>
              <a:ext cx="38377" cy="42641"/>
            </a:xfrm>
            <a:custGeom>
              <a:avLst/>
              <a:gdLst>
                <a:gd name="T0" fmla="*/ 0 w 45"/>
                <a:gd name="T1" fmla="*/ 50 h 50"/>
                <a:gd name="T2" fmla="*/ 19 w 45"/>
                <a:gd name="T3" fmla="*/ 0 h 50"/>
                <a:gd name="T4" fmla="*/ 26 w 45"/>
                <a:gd name="T5" fmla="*/ 0 h 50"/>
                <a:gd name="T6" fmla="*/ 45 w 45"/>
                <a:gd name="T7" fmla="*/ 50 h 50"/>
                <a:gd name="T8" fmla="*/ 37 w 45"/>
                <a:gd name="T9" fmla="*/ 50 h 50"/>
                <a:gd name="T10" fmla="*/ 32 w 45"/>
                <a:gd name="T11" fmla="*/ 37 h 50"/>
                <a:gd name="T12" fmla="*/ 11 w 45"/>
                <a:gd name="T13" fmla="*/ 37 h 50"/>
                <a:gd name="T14" fmla="*/ 6 w 45"/>
                <a:gd name="T15" fmla="*/ 50 h 50"/>
                <a:gd name="T16" fmla="*/ 0 w 45"/>
                <a:gd name="T17" fmla="*/ 50 h 50"/>
                <a:gd name="T18" fmla="*/ 0 w 45"/>
                <a:gd name="T19" fmla="*/ 50 h 50"/>
                <a:gd name="T20" fmla="*/ 13 w 45"/>
                <a:gd name="T21" fmla="*/ 30 h 50"/>
                <a:gd name="T22" fmla="*/ 31 w 45"/>
                <a:gd name="T23" fmla="*/ 30 h 50"/>
                <a:gd name="T24" fmla="*/ 22 w 45"/>
                <a:gd name="T25" fmla="*/ 10 h 50"/>
                <a:gd name="T26" fmla="*/ 13 w 45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5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31" y="30"/>
                  </a:lnTo>
                  <a:lnTo>
                    <a:pt x="22" y="10"/>
                  </a:lnTo>
                  <a:lnTo>
                    <a:pt x="1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09">
              <a:extLst>
                <a:ext uri="{FF2B5EF4-FFF2-40B4-BE49-F238E27FC236}">
                  <a16:creationId xmlns:a16="http://schemas.microsoft.com/office/drawing/2014/main" xmlns="" id="{E80B67FD-FFED-4510-BA08-F5D4024C68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2329" y="6187007"/>
              <a:ext cx="48611" cy="42641"/>
            </a:xfrm>
            <a:custGeom>
              <a:avLst/>
              <a:gdLst>
                <a:gd name="T0" fmla="*/ 13 w 57"/>
                <a:gd name="T1" fmla="*/ 50 h 50"/>
                <a:gd name="T2" fmla="*/ 0 w 57"/>
                <a:gd name="T3" fmla="*/ 0 h 50"/>
                <a:gd name="T4" fmla="*/ 7 w 57"/>
                <a:gd name="T5" fmla="*/ 0 h 50"/>
                <a:gd name="T6" fmla="*/ 16 w 57"/>
                <a:gd name="T7" fmla="*/ 40 h 50"/>
                <a:gd name="T8" fmla="*/ 26 w 57"/>
                <a:gd name="T9" fmla="*/ 0 h 50"/>
                <a:gd name="T10" fmla="*/ 33 w 57"/>
                <a:gd name="T11" fmla="*/ 0 h 50"/>
                <a:gd name="T12" fmla="*/ 41 w 57"/>
                <a:gd name="T13" fmla="*/ 38 h 50"/>
                <a:gd name="T14" fmla="*/ 52 w 57"/>
                <a:gd name="T15" fmla="*/ 0 h 50"/>
                <a:gd name="T16" fmla="*/ 57 w 57"/>
                <a:gd name="T17" fmla="*/ 0 h 50"/>
                <a:gd name="T18" fmla="*/ 44 w 57"/>
                <a:gd name="T19" fmla="*/ 50 h 50"/>
                <a:gd name="T20" fmla="*/ 36 w 57"/>
                <a:gd name="T21" fmla="*/ 50 h 50"/>
                <a:gd name="T22" fmla="*/ 28 w 57"/>
                <a:gd name="T23" fmla="*/ 12 h 50"/>
                <a:gd name="T24" fmla="*/ 20 w 57"/>
                <a:gd name="T25" fmla="*/ 50 h 50"/>
                <a:gd name="T26" fmla="*/ 13 w 57"/>
                <a:gd name="T2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50">
                  <a:moveTo>
                    <a:pt x="13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6" y="40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41" y="38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44" y="50"/>
                  </a:lnTo>
                  <a:lnTo>
                    <a:pt x="36" y="50"/>
                  </a:lnTo>
                  <a:lnTo>
                    <a:pt x="28" y="12"/>
                  </a:lnTo>
                  <a:lnTo>
                    <a:pt x="20" y="50"/>
                  </a:lnTo>
                  <a:lnTo>
                    <a:pt x="13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1" name="矩形 140">
            <a:extLst>
              <a:ext uri="{FF2B5EF4-FFF2-40B4-BE49-F238E27FC236}">
                <a16:creationId xmlns:a16="http://schemas.microsoft.com/office/drawing/2014/main" xmlns="" id="{C1E3A602-6069-48D1-BEBB-98C7EE94DA9D}"/>
              </a:ext>
            </a:extLst>
          </p:cNvPr>
          <p:cNvSpPr/>
          <p:nvPr/>
        </p:nvSpPr>
        <p:spPr>
          <a:xfrm>
            <a:off x="416940" y="754143"/>
            <a:ext cx="975576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b="1" spc="100" dirty="0">
                <a:latin typeface="+mj-ea"/>
                <a:ea typeface="+mj-ea"/>
              </a:rPr>
              <a:t>输入您的标题</a:t>
            </a:r>
            <a:endParaRPr kumimoji="0" lang="zh-CN" altLang="en-US" sz="2200" b="1" i="0" u="none" strike="noStrike" kern="1200" cap="none" spc="10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2AA8D65-6A07-4763-9D4B-1680F2B3ECB7}"/>
              </a:ext>
            </a:extLst>
          </p:cNvPr>
          <p:cNvSpPr/>
          <p:nvPr/>
        </p:nvSpPr>
        <p:spPr>
          <a:xfrm>
            <a:off x="233819" y="842583"/>
            <a:ext cx="189772" cy="270979"/>
          </a:xfrm>
          <a:custGeom>
            <a:avLst/>
            <a:gdLst>
              <a:gd name="connsiteX0" fmla="*/ 0 w 457200"/>
              <a:gd name="connsiteY0" fmla="*/ 0 h 342900"/>
              <a:gd name="connsiteX1" fmla="*/ 457200 w 457200"/>
              <a:gd name="connsiteY1" fmla="*/ 0 h 342900"/>
              <a:gd name="connsiteX2" fmla="*/ 457200 w 457200"/>
              <a:gd name="connsiteY2" fmla="*/ 342900 h 342900"/>
              <a:gd name="connsiteX3" fmla="*/ 0 w 457200"/>
              <a:gd name="connsiteY3" fmla="*/ 342900 h 342900"/>
              <a:gd name="connsiteX4" fmla="*/ 0 w 457200"/>
              <a:gd name="connsiteY4" fmla="*/ 0 h 342900"/>
              <a:gd name="connsiteX0" fmla="*/ 0 w 457200"/>
              <a:gd name="connsiteY0" fmla="*/ 0 h 342900"/>
              <a:gd name="connsiteX1" fmla="*/ 457200 w 457200"/>
              <a:gd name="connsiteY1" fmla="*/ 0 h 342900"/>
              <a:gd name="connsiteX2" fmla="*/ 457200 w 457200"/>
              <a:gd name="connsiteY2" fmla="*/ 178594 h 342900"/>
              <a:gd name="connsiteX3" fmla="*/ 457200 w 457200"/>
              <a:gd name="connsiteY3" fmla="*/ 342900 h 342900"/>
              <a:gd name="connsiteX4" fmla="*/ 0 w 457200"/>
              <a:gd name="connsiteY4" fmla="*/ 342900 h 342900"/>
              <a:gd name="connsiteX5" fmla="*/ 0 w 457200"/>
              <a:gd name="connsiteY5" fmla="*/ 0 h 342900"/>
              <a:gd name="connsiteX0" fmla="*/ 0 w 457200"/>
              <a:gd name="connsiteY0" fmla="*/ 0 h 342900"/>
              <a:gd name="connsiteX1" fmla="*/ 457200 w 457200"/>
              <a:gd name="connsiteY1" fmla="*/ 0 h 342900"/>
              <a:gd name="connsiteX2" fmla="*/ 344090 w 457200"/>
              <a:gd name="connsiteY2" fmla="*/ 175022 h 342900"/>
              <a:gd name="connsiteX3" fmla="*/ 457200 w 457200"/>
              <a:gd name="connsiteY3" fmla="*/ 342900 h 342900"/>
              <a:gd name="connsiteX4" fmla="*/ 0 w 457200"/>
              <a:gd name="connsiteY4" fmla="*/ 342900 h 342900"/>
              <a:gd name="connsiteX5" fmla="*/ 0 w 457200"/>
              <a:gd name="connsiteY5" fmla="*/ 0 h 342900"/>
              <a:gd name="connsiteX0" fmla="*/ 0 w 457200"/>
              <a:gd name="connsiteY0" fmla="*/ 0 h 342900"/>
              <a:gd name="connsiteX1" fmla="*/ 457200 w 457200"/>
              <a:gd name="connsiteY1" fmla="*/ 0 h 342900"/>
              <a:gd name="connsiteX2" fmla="*/ 301297 w 457200"/>
              <a:gd name="connsiteY2" fmla="*/ 173831 h 342900"/>
              <a:gd name="connsiteX3" fmla="*/ 457200 w 457200"/>
              <a:gd name="connsiteY3" fmla="*/ 342900 h 342900"/>
              <a:gd name="connsiteX4" fmla="*/ 0 w 457200"/>
              <a:gd name="connsiteY4" fmla="*/ 342900 h 342900"/>
              <a:gd name="connsiteX5" fmla="*/ 0 w 457200"/>
              <a:gd name="connsiteY5" fmla="*/ 0 h 342900"/>
              <a:gd name="connsiteX0" fmla="*/ 0 w 457200"/>
              <a:gd name="connsiteY0" fmla="*/ 0 h 342900"/>
              <a:gd name="connsiteX1" fmla="*/ 457200 w 457200"/>
              <a:gd name="connsiteY1" fmla="*/ 0 h 342900"/>
              <a:gd name="connsiteX2" fmla="*/ 272614 w 457200"/>
              <a:gd name="connsiteY2" fmla="*/ 170818 h 342900"/>
              <a:gd name="connsiteX3" fmla="*/ 457200 w 457200"/>
              <a:gd name="connsiteY3" fmla="*/ 342900 h 342900"/>
              <a:gd name="connsiteX4" fmla="*/ 0 w 457200"/>
              <a:gd name="connsiteY4" fmla="*/ 342900 h 342900"/>
              <a:gd name="connsiteX5" fmla="*/ 0 w 457200"/>
              <a:gd name="connsiteY5" fmla="*/ 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7200" h="342900">
                <a:moveTo>
                  <a:pt x="0" y="0"/>
                </a:moveTo>
                <a:lnTo>
                  <a:pt x="457200" y="0"/>
                </a:lnTo>
                <a:lnTo>
                  <a:pt x="272614" y="170818"/>
                </a:lnTo>
                <a:lnTo>
                  <a:pt x="457200" y="342900"/>
                </a:lnTo>
                <a:lnTo>
                  <a:pt x="0" y="34290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xmlns="" id="{C19A7D4C-6326-43B1-8ABE-5E658C309314}"/>
              </a:ext>
            </a:extLst>
          </p:cNvPr>
          <p:cNvSpPr>
            <a:spLocks/>
          </p:cNvSpPr>
          <p:nvPr/>
        </p:nvSpPr>
        <p:spPr>
          <a:xfrm>
            <a:off x="5704570" y="2663374"/>
            <a:ext cx="5473976" cy="2705101"/>
          </a:xfrm>
          <a:prstGeom prst="parallelogram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F1D9793-700C-469C-B16F-2C4ABB5A719C}"/>
              </a:ext>
            </a:extLst>
          </p:cNvPr>
          <p:cNvSpPr txBox="1"/>
          <p:nvPr/>
        </p:nvSpPr>
        <p:spPr>
          <a:xfrm>
            <a:off x="1512774" y="3297269"/>
            <a:ext cx="3610916" cy="11584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spc="3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sym typeface="微软雅黑" panose="020B0503020204020204" pitchFamily="34" charset="-122"/>
              </a:rPr>
              <a:t>输入与标题相关的描述，字体建议为微软雅黑或微软雅黑</a:t>
            </a:r>
            <a:r>
              <a:rPr lang="en-US" altLang="zh-CN" sz="1600" dirty="0">
                <a:solidFill>
                  <a:schemeClr val="bg1"/>
                </a:solidFill>
                <a:latin typeface="+mn-ea"/>
                <a:sym typeface="微软雅黑" panose="020B0503020204020204" pitchFamily="34" charset="-122"/>
              </a:rPr>
              <a:t>Light</a:t>
            </a:r>
            <a:r>
              <a:rPr lang="zh-CN" altLang="en-US" sz="1600" dirty="0">
                <a:solidFill>
                  <a:schemeClr val="bg1"/>
                </a:solidFill>
                <a:latin typeface="+mn-ea"/>
                <a:sym typeface="微软雅黑" panose="020B0503020204020204" pitchFamily="34" charset="-122"/>
              </a:rPr>
              <a:t>，如使用特殊字体，建议将</a:t>
            </a:r>
            <a:r>
              <a:rPr lang="en-US" altLang="zh-CN" sz="1600" dirty="0">
                <a:solidFill>
                  <a:schemeClr val="bg1"/>
                </a:solidFill>
                <a:latin typeface="+mn-ea"/>
                <a:sym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+mn-ea"/>
                <a:sym typeface="微软雅黑" panose="020B0503020204020204" pitchFamily="34" charset="-122"/>
              </a:rPr>
              <a:t>另存备份一份，并将字体转为矢量。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E19CBF57-8A0C-4D4D-8630-89401DCB7534}"/>
              </a:ext>
            </a:extLst>
          </p:cNvPr>
          <p:cNvSpPr txBox="1"/>
          <p:nvPr/>
        </p:nvSpPr>
        <p:spPr>
          <a:xfrm>
            <a:off x="1546110" y="2257509"/>
            <a:ext cx="3904343" cy="4333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请输入您的标题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DB5681E-9FDB-489D-B189-FAADAA759566}"/>
              </a:ext>
            </a:extLst>
          </p:cNvPr>
          <p:cNvSpPr txBox="1"/>
          <p:nvPr/>
        </p:nvSpPr>
        <p:spPr>
          <a:xfrm>
            <a:off x="6860235" y="3534253"/>
            <a:ext cx="3348978" cy="14539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pc="3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1600" dirty="0">
                <a:sym typeface="微软雅黑" panose="020B0503020204020204" pitchFamily="34" charset="-122"/>
              </a:rPr>
              <a:t>输入与标题相关的描述，字体建议为微软雅黑或微软雅黑</a:t>
            </a:r>
            <a:r>
              <a:rPr lang="en-US" altLang="zh-CN" sz="1600" dirty="0">
                <a:sym typeface="微软雅黑" panose="020B0503020204020204" pitchFamily="34" charset="-122"/>
              </a:rPr>
              <a:t>Light</a:t>
            </a:r>
            <a:r>
              <a:rPr lang="zh-CN" altLang="en-US" sz="1600" dirty="0">
                <a:sym typeface="微软雅黑" panose="020B0503020204020204" pitchFamily="34" charset="-122"/>
              </a:rPr>
              <a:t>，如使用特殊字体，建议将</a:t>
            </a:r>
            <a:r>
              <a:rPr lang="en-US" altLang="zh-CN" sz="1600" dirty="0">
                <a:sym typeface="微软雅黑" panose="020B0503020204020204" pitchFamily="34" charset="-122"/>
              </a:rPr>
              <a:t>PPT</a:t>
            </a:r>
            <a:r>
              <a:rPr lang="zh-CN" altLang="en-US" sz="1600" dirty="0">
                <a:sym typeface="微软雅黑" panose="020B0503020204020204" pitchFamily="34" charset="-122"/>
              </a:rPr>
              <a:t>另存备份一份，并将字体转为矢量。</a:t>
            </a:r>
          </a:p>
        </p:txBody>
      </p:sp>
      <p:sp>
        <p:nvSpPr>
          <p:cNvPr id="148" name="平行四边形 147">
            <a:extLst>
              <a:ext uri="{FF2B5EF4-FFF2-40B4-BE49-F238E27FC236}">
                <a16:creationId xmlns:a16="http://schemas.microsoft.com/office/drawing/2014/main" xmlns="" id="{4D82F2D2-6448-4659-979F-1585AAB9EB0A}"/>
              </a:ext>
            </a:extLst>
          </p:cNvPr>
          <p:cNvSpPr/>
          <p:nvPr/>
        </p:nvSpPr>
        <p:spPr>
          <a:xfrm>
            <a:off x="6980238" y="2492375"/>
            <a:ext cx="2795588" cy="747712"/>
          </a:xfrm>
          <a:prstGeom prst="parallelogram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xmlns="" id="{6DC74B58-A122-4399-B58F-F43677C87C32}"/>
              </a:ext>
            </a:extLst>
          </p:cNvPr>
          <p:cNvSpPr txBox="1"/>
          <p:nvPr/>
        </p:nvSpPr>
        <p:spPr>
          <a:xfrm>
            <a:off x="5521210" y="2614696"/>
            <a:ext cx="3904343" cy="4333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请输入您的标题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07FF3C13-3CF9-4143-81CB-17A4BAF5D198}"/>
              </a:ext>
            </a:extLst>
          </p:cNvPr>
          <p:cNvSpPr/>
          <p:nvPr/>
        </p:nvSpPr>
        <p:spPr>
          <a:xfrm>
            <a:off x="5419726" y="3430589"/>
            <a:ext cx="985837" cy="985837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D7CC0DF-AD45-4FF5-B934-458333CFC4B7}"/>
              </a:ext>
            </a:extLst>
          </p:cNvPr>
          <p:cNvSpPr txBox="1"/>
          <p:nvPr/>
        </p:nvSpPr>
        <p:spPr>
          <a:xfrm>
            <a:off x="5329237" y="3556129"/>
            <a:ext cx="1038226" cy="6760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000" b="1" i="1" spc="300" dirty="0">
                <a:solidFill>
                  <a:schemeClr val="accent1"/>
                </a:solidFill>
                <a:latin typeface="+mj-lt"/>
                <a:ea typeface="启功字体简体" panose="03000509000000000000" pitchFamily="65" charset="-122"/>
              </a:rPr>
              <a:t>VS</a:t>
            </a:r>
            <a:endParaRPr lang="zh-CN" altLang="en-US" sz="4000" b="1" i="1" spc="300" dirty="0">
              <a:solidFill>
                <a:schemeClr val="accent1"/>
              </a:solidFill>
              <a:latin typeface="+mj-lt"/>
              <a:ea typeface="启功字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5778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E3B32FA-9487-4E28-AC05-9C133B3FAA0A}"/>
              </a:ext>
            </a:extLst>
          </p:cNvPr>
          <p:cNvSpPr/>
          <p:nvPr/>
        </p:nvSpPr>
        <p:spPr>
          <a:xfrm>
            <a:off x="0" y="0"/>
            <a:ext cx="12192000" cy="63341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F57635FA-50AE-4CFA-9BA7-9583E3BD1DAF}"/>
              </a:ext>
            </a:extLst>
          </p:cNvPr>
          <p:cNvSpPr/>
          <p:nvPr/>
        </p:nvSpPr>
        <p:spPr>
          <a:xfrm>
            <a:off x="483616" y="245096"/>
            <a:ext cx="1115016" cy="509047"/>
          </a:xfrm>
          <a:prstGeom prst="roundRect">
            <a:avLst>
              <a:gd name="adj" fmla="val 91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11A2A3A-7354-444C-B211-36B5F9795F91}"/>
              </a:ext>
            </a:extLst>
          </p:cNvPr>
          <p:cNvSpPr/>
          <p:nvPr/>
        </p:nvSpPr>
        <p:spPr>
          <a:xfrm>
            <a:off x="1903620" y="271131"/>
            <a:ext cx="16188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选题背景及意义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50522093-20F7-4462-A710-06B4884B5A19}"/>
              </a:ext>
            </a:extLst>
          </p:cNvPr>
          <p:cNvSpPr/>
          <p:nvPr/>
        </p:nvSpPr>
        <p:spPr>
          <a:xfrm>
            <a:off x="3529446" y="271131"/>
            <a:ext cx="166013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研究方法与思路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B2DA6263-496B-4A94-9B97-4C394FAFA093}"/>
              </a:ext>
            </a:extLst>
          </p:cNvPr>
          <p:cNvSpPr/>
          <p:nvPr/>
        </p:nvSpPr>
        <p:spPr>
          <a:xfrm>
            <a:off x="5270552" y="276235"/>
            <a:ext cx="15452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关键技术与难点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FDB5F30B-602B-4E0C-A11E-7E817D11F1D5}"/>
              </a:ext>
            </a:extLst>
          </p:cNvPr>
          <p:cNvSpPr/>
          <p:nvPr/>
        </p:nvSpPr>
        <p:spPr>
          <a:xfrm>
            <a:off x="503926" y="251127"/>
            <a:ext cx="108038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b="1" spc="1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论文摘要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1DAF2CA0-C528-45C5-92C6-41D68C7B8011}"/>
              </a:ext>
            </a:extLst>
          </p:cNvPr>
          <p:cNvSpPr/>
          <p:nvPr/>
        </p:nvSpPr>
        <p:spPr>
          <a:xfrm>
            <a:off x="6855754" y="276235"/>
            <a:ext cx="13636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论文总结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2D5A3B90-AE4D-47F2-A870-FDB5E8AAB5B0}"/>
              </a:ext>
            </a:extLst>
          </p:cNvPr>
          <p:cNvGrpSpPr/>
          <p:nvPr/>
        </p:nvGrpSpPr>
        <p:grpSpPr>
          <a:xfrm>
            <a:off x="10544175" y="143669"/>
            <a:ext cx="1470012" cy="329011"/>
            <a:chOff x="5058587" y="5791296"/>
            <a:chExt cx="1962353" cy="439205"/>
          </a:xfrm>
          <a:solidFill>
            <a:schemeClr val="bg1"/>
          </a:solidFill>
        </p:grpSpPr>
        <p:sp>
          <p:nvSpPr>
            <p:cNvPr id="34" name="Freeform 5">
              <a:extLst>
                <a:ext uri="{FF2B5EF4-FFF2-40B4-BE49-F238E27FC236}">
                  <a16:creationId xmlns:a16="http://schemas.microsoft.com/office/drawing/2014/main" xmlns="" id="{4D17205A-589F-4096-99ED-BFFECB0491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58587" y="5828820"/>
              <a:ext cx="399123" cy="401681"/>
            </a:xfrm>
            <a:custGeom>
              <a:avLst/>
              <a:gdLst>
                <a:gd name="T0" fmla="*/ 143 w 286"/>
                <a:gd name="T1" fmla="*/ 0 h 286"/>
                <a:gd name="T2" fmla="*/ 0 w 286"/>
                <a:gd name="T3" fmla="*/ 143 h 286"/>
                <a:gd name="T4" fmla="*/ 143 w 286"/>
                <a:gd name="T5" fmla="*/ 286 h 286"/>
                <a:gd name="T6" fmla="*/ 286 w 286"/>
                <a:gd name="T7" fmla="*/ 143 h 286"/>
                <a:gd name="T8" fmla="*/ 143 w 286"/>
                <a:gd name="T9" fmla="*/ 0 h 286"/>
                <a:gd name="T10" fmla="*/ 142 w 286"/>
                <a:gd name="T11" fmla="*/ 279 h 286"/>
                <a:gd name="T12" fmla="*/ 5 w 286"/>
                <a:gd name="T13" fmla="*/ 143 h 286"/>
                <a:gd name="T14" fmla="*/ 142 w 286"/>
                <a:gd name="T15" fmla="*/ 6 h 286"/>
                <a:gd name="T16" fmla="*/ 278 w 286"/>
                <a:gd name="T17" fmla="*/ 143 h 286"/>
                <a:gd name="T18" fmla="*/ 142 w 286"/>
                <a:gd name="T19" fmla="*/ 279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" h="286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6"/>
                    <a:pt x="143" y="286"/>
                  </a:cubicBezTo>
                  <a:cubicBezTo>
                    <a:pt x="222" y="286"/>
                    <a:pt x="286" y="222"/>
                    <a:pt x="286" y="143"/>
                  </a:cubicBezTo>
                  <a:cubicBezTo>
                    <a:pt x="286" y="64"/>
                    <a:pt x="222" y="0"/>
                    <a:pt x="143" y="0"/>
                  </a:cubicBezTo>
                  <a:close/>
                  <a:moveTo>
                    <a:pt x="142" y="279"/>
                  </a:moveTo>
                  <a:cubicBezTo>
                    <a:pt x="66" y="279"/>
                    <a:pt x="5" y="218"/>
                    <a:pt x="5" y="143"/>
                  </a:cubicBezTo>
                  <a:cubicBezTo>
                    <a:pt x="5" y="67"/>
                    <a:pt x="66" y="6"/>
                    <a:pt x="142" y="6"/>
                  </a:cubicBezTo>
                  <a:cubicBezTo>
                    <a:pt x="217" y="6"/>
                    <a:pt x="278" y="67"/>
                    <a:pt x="278" y="143"/>
                  </a:cubicBezTo>
                  <a:cubicBezTo>
                    <a:pt x="278" y="218"/>
                    <a:pt x="217" y="279"/>
                    <a:pt x="142" y="2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">
              <a:extLst>
                <a:ext uri="{FF2B5EF4-FFF2-40B4-BE49-F238E27FC236}">
                  <a16:creationId xmlns:a16="http://schemas.microsoft.com/office/drawing/2014/main" xmlns="" id="{0A79E91E-9AF2-4933-A63A-7813F69D05F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9908" y="6001944"/>
              <a:ext cx="18762" cy="13645"/>
            </a:xfrm>
            <a:custGeom>
              <a:avLst/>
              <a:gdLst>
                <a:gd name="T0" fmla="*/ 5 w 14"/>
                <a:gd name="T1" fmla="*/ 8 h 10"/>
                <a:gd name="T2" fmla="*/ 4 w 14"/>
                <a:gd name="T3" fmla="*/ 9 h 10"/>
                <a:gd name="T4" fmla="*/ 1 w 14"/>
                <a:gd name="T5" fmla="*/ 7 h 10"/>
                <a:gd name="T6" fmla="*/ 0 w 14"/>
                <a:gd name="T7" fmla="*/ 4 h 10"/>
                <a:gd name="T8" fmla="*/ 1 w 14"/>
                <a:gd name="T9" fmla="*/ 2 h 10"/>
                <a:gd name="T10" fmla="*/ 4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4 w 14"/>
                <a:gd name="T19" fmla="*/ 6 h 10"/>
                <a:gd name="T20" fmla="*/ 12 w 14"/>
                <a:gd name="T21" fmla="*/ 8 h 10"/>
                <a:gd name="T22" fmla="*/ 9 w 14"/>
                <a:gd name="T23" fmla="*/ 10 h 10"/>
                <a:gd name="T24" fmla="*/ 9 w 14"/>
                <a:gd name="T25" fmla="*/ 8 h 10"/>
                <a:gd name="T26" fmla="*/ 12 w 14"/>
                <a:gd name="T27" fmla="*/ 6 h 10"/>
                <a:gd name="T28" fmla="*/ 12 w 14"/>
                <a:gd name="T29" fmla="*/ 4 h 10"/>
                <a:gd name="T30" fmla="*/ 10 w 14"/>
                <a:gd name="T31" fmla="*/ 2 h 10"/>
                <a:gd name="T32" fmla="*/ 8 w 14"/>
                <a:gd name="T33" fmla="*/ 2 h 10"/>
                <a:gd name="T34" fmla="*/ 3 w 14"/>
                <a:gd name="T35" fmla="*/ 2 h 10"/>
                <a:gd name="T36" fmla="*/ 2 w 14"/>
                <a:gd name="T37" fmla="*/ 4 h 10"/>
                <a:gd name="T38" fmla="*/ 2 w 14"/>
                <a:gd name="T39" fmla="*/ 6 h 10"/>
                <a:gd name="T40" fmla="*/ 5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5" y="8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5" y="0"/>
                    <a:pt x="6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4" y="4"/>
                    <a:pt x="14" y="5"/>
                    <a:pt x="14" y="6"/>
                  </a:cubicBezTo>
                  <a:cubicBezTo>
                    <a:pt x="13" y="7"/>
                    <a:pt x="13" y="8"/>
                    <a:pt x="12" y="8"/>
                  </a:cubicBezTo>
                  <a:cubicBezTo>
                    <a:pt x="12" y="9"/>
                    <a:pt x="11" y="9"/>
                    <a:pt x="9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2" y="7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3"/>
                    <a:pt x="11" y="3"/>
                    <a:pt x="10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6" y="1"/>
                    <a:pt x="4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7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7">
              <a:extLst>
                <a:ext uri="{FF2B5EF4-FFF2-40B4-BE49-F238E27FC236}">
                  <a16:creationId xmlns:a16="http://schemas.microsoft.com/office/drawing/2014/main" xmlns="" id="{DF3225CE-04CD-4712-B215-CBCBEE0B41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9908" y="6017295"/>
              <a:ext cx="17909" cy="12792"/>
            </a:xfrm>
            <a:custGeom>
              <a:avLst/>
              <a:gdLst>
                <a:gd name="T0" fmla="*/ 0 w 21"/>
                <a:gd name="T1" fmla="*/ 0 h 15"/>
                <a:gd name="T2" fmla="*/ 21 w 21"/>
                <a:gd name="T3" fmla="*/ 2 h 15"/>
                <a:gd name="T4" fmla="*/ 21 w 21"/>
                <a:gd name="T5" fmla="*/ 3 h 15"/>
                <a:gd name="T6" fmla="*/ 11 w 21"/>
                <a:gd name="T7" fmla="*/ 3 h 15"/>
                <a:gd name="T8" fmla="*/ 11 w 21"/>
                <a:gd name="T9" fmla="*/ 12 h 15"/>
                <a:gd name="T10" fmla="*/ 21 w 21"/>
                <a:gd name="T11" fmla="*/ 13 h 15"/>
                <a:gd name="T12" fmla="*/ 19 w 21"/>
                <a:gd name="T13" fmla="*/ 15 h 15"/>
                <a:gd name="T14" fmla="*/ 0 w 21"/>
                <a:gd name="T15" fmla="*/ 15 h 15"/>
                <a:gd name="T16" fmla="*/ 0 w 21"/>
                <a:gd name="T17" fmla="*/ 12 h 15"/>
                <a:gd name="T18" fmla="*/ 9 w 21"/>
                <a:gd name="T19" fmla="*/ 12 h 15"/>
                <a:gd name="T20" fmla="*/ 9 w 21"/>
                <a:gd name="T21" fmla="*/ 3 h 15"/>
                <a:gd name="T22" fmla="*/ 0 w 21"/>
                <a:gd name="T23" fmla="*/ 3 h 15"/>
                <a:gd name="T24" fmla="*/ 0 w 2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15">
                  <a:moveTo>
                    <a:pt x="0" y="0"/>
                  </a:moveTo>
                  <a:lnTo>
                    <a:pt x="21" y="2"/>
                  </a:lnTo>
                  <a:lnTo>
                    <a:pt x="21" y="3"/>
                  </a:lnTo>
                  <a:lnTo>
                    <a:pt x="11" y="3"/>
                  </a:lnTo>
                  <a:lnTo>
                    <a:pt x="11" y="12"/>
                  </a:lnTo>
                  <a:lnTo>
                    <a:pt x="21" y="13"/>
                  </a:lnTo>
                  <a:lnTo>
                    <a:pt x="19" y="15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9" y="12"/>
                  </a:lnTo>
                  <a:lnTo>
                    <a:pt x="9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8">
              <a:extLst>
                <a:ext uri="{FF2B5EF4-FFF2-40B4-BE49-F238E27FC236}">
                  <a16:creationId xmlns:a16="http://schemas.microsoft.com/office/drawing/2014/main" xmlns="" id="{B5244429-9D52-4006-8E9A-8A52A87BEB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9908" y="6034351"/>
              <a:ext cx="17909" cy="85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9">
              <a:extLst>
                <a:ext uri="{FF2B5EF4-FFF2-40B4-BE49-F238E27FC236}">
                  <a16:creationId xmlns:a16="http://schemas.microsoft.com/office/drawing/2014/main" xmlns="" id="{5A69FC61-59BA-4B26-BD33-BCC6B4F63E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9908" y="6038615"/>
              <a:ext cx="17909" cy="13645"/>
            </a:xfrm>
            <a:custGeom>
              <a:avLst/>
              <a:gdLst>
                <a:gd name="T0" fmla="*/ 0 w 21"/>
                <a:gd name="T1" fmla="*/ 3 h 16"/>
                <a:gd name="T2" fmla="*/ 21 w 21"/>
                <a:gd name="T3" fmla="*/ 0 h 16"/>
                <a:gd name="T4" fmla="*/ 21 w 21"/>
                <a:gd name="T5" fmla="*/ 3 h 16"/>
                <a:gd name="T6" fmla="*/ 4 w 21"/>
                <a:gd name="T7" fmla="*/ 13 h 16"/>
                <a:gd name="T8" fmla="*/ 21 w 21"/>
                <a:gd name="T9" fmla="*/ 11 h 16"/>
                <a:gd name="T10" fmla="*/ 21 w 21"/>
                <a:gd name="T11" fmla="*/ 15 h 16"/>
                <a:gd name="T12" fmla="*/ 1 w 21"/>
                <a:gd name="T13" fmla="*/ 16 h 16"/>
                <a:gd name="T14" fmla="*/ 0 w 21"/>
                <a:gd name="T15" fmla="*/ 15 h 16"/>
                <a:gd name="T16" fmla="*/ 16 w 21"/>
                <a:gd name="T17" fmla="*/ 3 h 16"/>
                <a:gd name="T18" fmla="*/ 0 w 21"/>
                <a:gd name="T19" fmla="*/ 5 h 16"/>
                <a:gd name="T20" fmla="*/ 0 w 21"/>
                <a:gd name="T2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6">
                  <a:moveTo>
                    <a:pt x="0" y="3"/>
                  </a:moveTo>
                  <a:lnTo>
                    <a:pt x="21" y="0"/>
                  </a:lnTo>
                  <a:lnTo>
                    <a:pt x="21" y="3"/>
                  </a:lnTo>
                  <a:lnTo>
                    <a:pt x="4" y="13"/>
                  </a:lnTo>
                  <a:lnTo>
                    <a:pt x="21" y="11"/>
                  </a:lnTo>
                  <a:lnTo>
                    <a:pt x="21" y="15"/>
                  </a:lnTo>
                  <a:lnTo>
                    <a:pt x="1" y="16"/>
                  </a:lnTo>
                  <a:lnTo>
                    <a:pt x="0" y="15"/>
                  </a:lnTo>
                  <a:lnTo>
                    <a:pt x="16" y="3"/>
                  </a:lnTo>
                  <a:lnTo>
                    <a:pt x="0" y="5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0">
              <a:extLst>
                <a:ext uri="{FF2B5EF4-FFF2-40B4-BE49-F238E27FC236}">
                  <a16:creationId xmlns:a16="http://schemas.microsoft.com/office/drawing/2014/main" xmlns="" id="{3AA7AD92-A38D-4DEF-A44F-C89364C82A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80760" y="6054819"/>
              <a:ext cx="19615" cy="14498"/>
            </a:xfrm>
            <a:custGeom>
              <a:avLst/>
              <a:gdLst>
                <a:gd name="T0" fmla="*/ 0 w 14"/>
                <a:gd name="T1" fmla="*/ 0 h 10"/>
                <a:gd name="T2" fmla="*/ 13 w 14"/>
                <a:gd name="T3" fmla="*/ 2 h 10"/>
                <a:gd name="T4" fmla="*/ 14 w 14"/>
                <a:gd name="T5" fmla="*/ 3 h 10"/>
                <a:gd name="T6" fmla="*/ 2 w 14"/>
                <a:gd name="T7" fmla="*/ 10 h 10"/>
                <a:gd name="T8" fmla="*/ 1 w 14"/>
                <a:gd name="T9" fmla="*/ 8 h 10"/>
                <a:gd name="T10" fmla="*/ 5 w 14"/>
                <a:gd name="T11" fmla="*/ 6 h 10"/>
                <a:gd name="T12" fmla="*/ 4 w 14"/>
                <a:gd name="T13" fmla="*/ 2 h 10"/>
                <a:gd name="T14" fmla="*/ 0 w 14"/>
                <a:gd name="T15" fmla="*/ 2 h 10"/>
                <a:gd name="T16" fmla="*/ 0 w 14"/>
                <a:gd name="T17" fmla="*/ 0 h 10"/>
                <a:gd name="T18" fmla="*/ 6 w 14"/>
                <a:gd name="T19" fmla="*/ 2 h 10"/>
                <a:gd name="T20" fmla="*/ 6 w 14"/>
                <a:gd name="T21" fmla="*/ 6 h 10"/>
                <a:gd name="T22" fmla="*/ 10 w 14"/>
                <a:gd name="T23" fmla="*/ 4 h 10"/>
                <a:gd name="T24" fmla="*/ 12 w 14"/>
                <a:gd name="T25" fmla="*/ 3 h 10"/>
                <a:gd name="T26" fmla="*/ 10 w 14"/>
                <a:gd name="T27" fmla="*/ 3 h 10"/>
                <a:gd name="T28" fmla="*/ 6 w 14"/>
                <a:gd name="T2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6" y="2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2" y="3"/>
                  </a:cubicBezTo>
                  <a:cubicBezTo>
                    <a:pt x="11" y="3"/>
                    <a:pt x="10" y="3"/>
                    <a:pt x="10" y="3"/>
                  </a:cubicBezTo>
                  <a:lnTo>
                    <a:pt x="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1">
              <a:extLst>
                <a:ext uri="{FF2B5EF4-FFF2-40B4-BE49-F238E27FC236}">
                  <a16:creationId xmlns:a16="http://schemas.microsoft.com/office/drawing/2014/main" xmlns="" id="{7149BB5A-0329-4F8F-A106-E16AA60572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7583" y="6077845"/>
              <a:ext cx="19615" cy="15351"/>
            </a:xfrm>
            <a:custGeom>
              <a:avLst/>
              <a:gdLst>
                <a:gd name="T0" fmla="*/ 14 w 14"/>
                <a:gd name="T1" fmla="*/ 7 h 11"/>
                <a:gd name="T2" fmla="*/ 14 w 14"/>
                <a:gd name="T3" fmla="*/ 8 h 11"/>
                <a:gd name="T4" fmla="*/ 7 w 14"/>
                <a:gd name="T5" fmla="*/ 10 h 11"/>
                <a:gd name="T6" fmla="*/ 4 w 14"/>
                <a:gd name="T7" fmla="*/ 11 h 11"/>
                <a:gd name="T8" fmla="*/ 2 w 14"/>
                <a:gd name="T9" fmla="*/ 11 h 11"/>
                <a:gd name="T10" fmla="*/ 1 w 14"/>
                <a:gd name="T11" fmla="*/ 8 h 11"/>
                <a:gd name="T12" fmla="*/ 1 w 14"/>
                <a:gd name="T13" fmla="*/ 5 h 11"/>
                <a:gd name="T14" fmla="*/ 5 w 14"/>
                <a:gd name="T15" fmla="*/ 3 h 11"/>
                <a:gd name="T16" fmla="*/ 12 w 14"/>
                <a:gd name="T17" fmla="*/ 0 h 11"/>
                <a:gd name="T18" fmla="*/ 12 w 14"/>
                <a:gd name="T19" fmla="*/ 1 h 11"/>
                <a:gd name="T20" fmla="*/ 5 w 14"/>
                <a:gd name="T21" fmla="*/ 4 h 11"/>
                <a:gd name="T22" fmla="*/ 3 w 14"/>
                <a:gd name="T23" fmla="*/ 5 h 11"/>
                <a:gd name="T24" fmla="*/ 2 w 14"/>
                <a:gd name="T25" fmla="*/ 6 h 11"/>
                <a:gd name="T26" fmla="*/ 2 w 14"/>
                <a:gd name="T27" fmla="*/ 8 h 11"/>
                <a:gd name="T28" fmla="*/ 4 w 14"/>
                <a:gd name="T29" fmla="*/ 10 h 11"/>
                <a:gd name="T30" fmla="*/ 7 w 14"/>
                <a:gd name="T31" fmla="*/ 9 h 11"/>
                <a:gd name="T32" fmla="*/ 14 w 14"/>
                <a:gd name="T3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1"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1"/>
                    <a:pt x="3" y="11"/>
                    <a:pt x="2" y="11"/>
                  </a:cubicBezTo>
                  <a:cubicBezTo>
                    <a:pt x="2" y="10"/>
                    <a:pt x="1" y="9"/>
                    <a:pt x="1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4"/>
                    <a:pt x="3" y="3"/>
                    <a:pt x="5" y="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9"/>
                    <a:pt x="3" y="9"/>
                    <a:pt x="4" y="10"/>
                  </a:cubicBezTo>
                  <a:cubicBezTo>
                    <a:pt x="4" y="10"/>
                    <a:pt x="5" y="10"/>
                    <a:pt x="7" y="9"/>
                  </a:cubicBezTo>
                  <a:lnTo>
                    <a:pt x="14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2">
              <a:extLst>
                <a:ext uri="{FF2B5EF4-FFF2-40B4-BE49-F238E27FC236}">
                  <a16:creationId xmlns:a16="http://schemas.microsoft.com/office/drawing/2014/main" xmlns="" id="{8DC3D47B-6F78-473A-9A5D-85206CCD24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3553" y="6091491"/>
              <a:ext cx="20468" cy="18762"/>
            </a:xfrm>
            <a:custGeom>
              <a:avLst/>
              <a:gdLst>
                <a:gd name="T0" fmla="*/ 0 w 24"/>
                <a:gd name="T1" fmla="*/ 9 h 22"/>
                <a:gd name="T2" fmla="*/ 18 w 24"/>
                <a:gd name="T3" fmla="*/ 0 h 22"/>
                <a:gd name="T4" fmla="*/ 20 w 24"/>
                <a:gd name="T5" fmla="*/ 2 h 22"/>
                <a:gd name="T6" fmla="*/ 8 w 24"/>
                <a:gd name="T7" fmla="*/ 17 h 22"/>
                <a:gd name="T8" fmla="*/ 23 w 24"/>
                <a:gd name="T9" fmla="*/ 10 h 22"/>
                <a:gd name="T10" fmla="*/ 24 w 24"/>
                <a:gd name="T11" fmla="*/ 12 h 22"/>
                <a:gd name="T12" fmla="*/ 5 w 24"/>
                <a:gd name="T13" fmla="*/ 22 h 22"/>
                <a:gd name="T14" fmla="*/ 3 w 24"/>
                <a:gd name="T15" fmla="*/ 18 h 22"/>
                <a:gd name="T16" fmla="*/ 15 w 24"/>
                <a:gd name="T17" fmla="*/ 4 h 22"/>
                <a:gd name="T18" fmla="*/ 0 w 24"/>
                <a:gd name="T19" fmla="*/ 10 h 22"/>
                <a:gd name="T20" fmla="*/ 0 w 24"/>
                <a:gd name="T21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2">
                  <a:moveTo>
                    <a:pt x="0" y="9"/>
                  </a:moveTo>
                  <a:lnTo>
                    <a:pt x="18" y="0"/>
                  </a:lnTo>
                  <a:lnTo>
                    <a:pt x="20" y="2"/>
                  </a:lnTo>
                  <a:lnTo>
                    <a:pt x="8" y="17"/>
                  </a:lnTo>
                  <a:lnTo>
                    <a:pt x="23" y="10"/>
                  </a:lnTo>
                  <a:lnTo>
                    <a:pt x="24" y="12"/>
                  </a:lnTo>
                  <a:lnTo>
                    <a:pt x="5" y="22"/>
                  </a:lnTo>
                  <a:lnTo>
                    <a:pt x="3" y="18"/>
                  </a:lnTo>
                  <a:lnTo>
                    <a:pt x="15" y="4"/>
                  </a:lnTo>
                  <a:lnTo>
                    <a:pt x="0" y="1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3">
              <a:extLst>
                <a:ext uri="{FF2B5EF4-FFF2-40B4-BE49-F238E27FC236}">
                  <a16:creationId xmlns:a16="http://schemas.microsoft.com/office/drawing/2014/main" xmlns="" id="{764829E1-BD7C-4B31-8D0B-396A5F59D1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0375" y="6105989"/>
              <a:ext cx="17057" cy="9381"/>
            </a:xfrm>
            <a:custGeom>
              <a:avLst/>
              <a:gdLst>
                <a:gd name="T0" fmla="*/ 0 w 20"/>
                <a:gd name="T1" fmla="*/ 10 h 11"/>
                <a:gd name="T2" fmla="*/ 18 w 20"/>
                <a:gd name="T3" fmla="*/ 0 h 11"/>
                <a:gd name="T4" fmla="*/ 20 w 20"/>
                <a:gd name="T5" fmla="*/ 1 h 11"/>
                <a:gd name="T6" fmla="*/ 0 w 20"/>
                <a:gd name="T7" fmla="*/ 11 h 11"/>
                <a:gd name="T8" fmla="*/ 0 w 20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0"/>
                  </a:moveTo>
                  <a:lnTo>
                    <a:pt x="18" y="0"/>
                  </a:lnTo>
                  <a:lnTo>
                    <a:pt x="20" y="1"/>
                  </a:lnTo>
                  <a:lnTo>
                    <a:pt x="0" y="11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4">
              <a:extLst>
                <a:ext uri="{FF2B5EF4-FFF2-40B4-BE49-F238E27FC236}">
                  <a16:creationId xmlns:a16="http://schemas.microsoft.com/office/drawing/2014/main" xmlns="" id="{3097AD3A-662D-4B0C-A405-F109149C21E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4640" y="6108547"/>
              <a:ext cx="19615" cy="17057"/>
            </a:xfrm>
            <a:custGeom>
              <a:avLst/>
              <a:gdLst>
                <a:gd name="T0" fmla="*/ 0 w 14"/>
                <a:gd name="T1" fmla="*/ 11 h 12"/>
                <a:gd name="T2" fmla="*/ 9 w 14"/>
                <a:gd name="T3" fmla="*/ 0 h 12"/>
                <a:gd name="T4" fmla="*/ 10 w 14"/>
                <a:gd name="T5" fmla="*/ 2 h 12"/>
                <a:gd name="T6" fmla="*/ 4 w 14"/>
                <a:gd name="T7" fmla="*/ 9 h 12"/>
                <a:gd name="T8" fmla="*/ 2 w 14"/>
                <a:gd name="T9" fmla="*/ 10 h 12"/>
                <a:gd name="T10" fmla="*/ 4 w 14"/>
                <a:gd name="T11" fmla="*/ 10 h 12"/>
                <a:gd name="T12" fmla="*/ 14 w 14"/>
                <a:gd name="T13" fmla="*/ 7 h 12"/>
                <a:gd name="T14" fmla="*/ 14 w 14"/>
                <a:gd name="T15" fmla="*/ 8 h 12"/>
                <a:gd name="T16" fmla="*/ 1 w 14"/>
                <a:gd name="T17" fmla="*/ 12 h 12"/>
                <a:gd name="T18" fmla="*/ 0 w 14"/>
                <a:gd name="T1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2">
                  <a:moveTo>
                    <a:pt x="0" y="11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10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" y="12"/>
                    <a:pt x="1" y="12"/>
                    <a:pt x="1" y="12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5">
              <a:extLst>
                <a:ext uri="{FF2B5EF4-FFF2-40B4-BE49-F238E27FC236}">
                  <a16:creationId xmlns:a16="http://schemas.microsoft.com/office/drawing/2014/main" xmlns="" id="{95AEC414-6AE7-4239-91EA-ECB89A4337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1462" y="6121340"/>
              <a:ext cx="21321" cy="19615"/>
            </a:xfrm>
            <a:custGeom>
              <a:avLst/>
              <a:gdLst>
                <a:gd name="T0" fmla="*/ 0 w 25"/>
                <a:gd name="T1" fmla="*/ 13 h 23"/>
                <a:gd name="T2" fmla="*/ 17 w 25"/>
                <a:gd name="T3" fmla="*/ 0 h 23"/>
                <a:gd name="T4" fmla="*/ 25 w 25"/>
                <a:gd name="T5" fmla="*/ 10 h 23"/>
                <a:gd name="T6" fmla="*/ 21 w 25"/>
                <a:gd name="T7" fmla="*/ 11 h 23"/>
                <a:gd name="T8" fmla="*/ 17 w 25"/>
                <a:gd name="T9" fmla="*/ 3 h 23"/>
                <a:gd name="T10" fmla="*/ 10 w 25"/>
                <a:gd name="T11" fmla="*/ 8 h 23"/>
                <a:gd name="T12" fmla="*/ 17 w 25"/>
                <a:gd name="T13" fmla="*/ 15 h 23"/>
                <a:gd name="T14" fmla="*/ 15 w 25"/>
                <a:gd name="T15" fmla="*/ 16 h 23"/>
                <a:gd name="T16" fmla="*/ 8 w 25"/>
                <a:gd name="T17" fmla="*/ 10 h 23"/>
                <a:gd name="T18" fmla="*/ 3 w 25"/>
                <a:gd name="T19" fmla="*/ 13 h 23"/>
                <a:gd name="T20" fmla="*/ 10 w 25"/>
                <a:gd name="T21" fmla="*/ 21 h 23"/>
                <a:gd name="T22" fmla="*/ 7 w 25"/>
                <a:gd name="T23" fmla="*/ 23 h 23"/>
                <a:gd name="T24" fmla="*/ 0 w 25"/>
                <a:gd name="T25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3">
                  <a:moveTo>
                    <a:pt x="0" y="13"/>
                  </a:moveTo>
                  <a:lnTo>
                    <a:pt x="17" y="0"/>
                  </a:lnTo>
                  <a:lnTo>
                    <a:pt x="25" y="10"/>
                  </a:lnTo>
                  <a:lnTo>
                    <a:pt x="21" y="11"/>
                  </a:lnTo>
                  <a:lnTo>
                    <a:pt x="17" y="3"/>
                  </a:lnTo>
                  <a:lnTo>
                    <a:pt x="10" y="8"/>
                  </a:lnTo>
                  <a:lnTo>
                    <a:pt x="17" y="15"/>
                  </a:lnTo>
                  <a:lnTo>
                    <a:pt x="15" y="16"/>
                  </a:lnTo>
                  <a:lnTo>
                    <a:pt x="8" y="10"/>
                  </a:lnTo>
                  <a:lnTo>
                    <a:pt x="3" y="13"/>
                  </a:lnTo>
                  <a:lnTo>
                    <a:pt x="10" y="21"/>
                  </a:lnTo>
                  <a:lnTo>
                    <a:pt x="7" y="23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6">
              <a:extLst>
                <a:ext uri="{FF2B5EF4-FFF2-40B4-BE49-F238E27FC236}">
                  <a16:creationId xmlns:a16="http://schemas.microsoft.com/office/drawing/2014/main" xmlns="" id="{F629F9C3-AFB2-418B-A441-AE7C8C647C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9990" y="6132426"/>
              <a:ext cx="19615" cy="21321"/>
            </a:xfrm>
            <a:custGeom>
              <a:avLst/>
              <a:gdLst>
                <a:gd name="T0" fmla="*/ 0 w 14"/>
                <a:gd name="T1" fmla="*/ 9 h 15"/>
                <a:gd name="T2" fmla="*/ 10 w 14"/>
                <a:gd name="T3" fmla="*/ 0 h 15"/>
                <a:gd name="T4" fmla="*/ 13 w 14"/>
                <a:gd name="T5" fmla="*/ 3 h 15"/>
                <a:gd name="T6" fmla="*/ 14 w 14"/>
                <a:gd name="T7" fmla="*/ 5 h 15"/>
                <a:gd name="T8" fmla="*/ 14 w 14"/>
                <a:gd name="T9" fmla="*/ 7 h 15"/>
                <a:gd name="T10" fmla="*/ 13 w 14"/>
                <a:gd name="T11" fmla="*/ 9 h 15"/>
                <a:gd name="T12" fmla="*/ 11 w 14"/>
                <a:gd name="T13" fmla="*/ 10 h 15"/>
                <a:gd name="T14" fmla="*/ 8 w 14"/>
                <a:gd name="T15" fmla="*/ 9 h 15"/>
                <a:gd name="T16" fmla="*/ 8 w 14"/>
                <a:gd name="T17" fmla="*/ 10 h 15"/>
                <a:gd name="T18" fmla="*/ 8 w 14"/>
                <a:gd name="T19" fmla="*/ 12 h 15"/>
                <a:gd name="T20" fmla="*/ 6 w 14"/>
                <a:gd name="T21" fmla="*/ 15 h 15"/>
                <a:gd name="T22" fmla="*/ 5 w 14"/>
                <a:gd name="T23" fmla="*/ 14 h 15"/>
                <a:gd name="T24" fmla="*/ 6 w 14"/>
                <a:gd name="T25" fmla="*/ 11 h 15"/>
                <a:gd name="T26" fmla="*/ 7 w 14"/>
                <a:gd name="T27" fmla="*/ 9 h 15"/>
                <a:gd name="T28" fmla="*/ 7 w 14"/>
                <a:gd name="T29" fmla="*/ 8 h 15"/>
                <a:gd name="T30" fmla="*/ 6 w 14"/>
                <a:gd name="T31" fmla="*/ 7 h 15"/>
                <a:gd name="T32" fmla="*/ 5 w 14"/>
                <a:gd name="T33" fmla="*/ 6 h 15"/>
                <a:gd name="T34" fmla="*/ 1 w 14"/>
                <a:gd name="T35" fmla="*/ 10 h 15"/>
                <a:gd name="T36" fmla="*/ 0 w 14"/>
                <a:gd name="T37" fmla="*/ 9 h 15"/>
                <a:gd name="T38" fmla="*/ 6 w 14"/>
                <a:gd name="T39" fmla="*/ 5 h 15"/>
                <a:gd name="T40" fmla="*/ 8 w 14"/>
                <a:gd name="T41" fmla="*/ 7 h 15"/>
                <a:gd name="T42" fmla="*/ 10 w 14"/>
                <a:gd name="T43" fmla="*/ 8 h 15"/>
                <a:gd name="T44" fmla="*/ 11 w 14"/>
                <a:gd name="T45" fmla="*/ 8 h 15"/>
                <a:gd name="T46" fmla="*/ 12 w 14"/>
                <a:gd name="T47" fmla="*/ 8 h 15"/>
                <a:gd name="T48" fmla="*/ 13 w 14"/>
                <a:gd name="T49" fmla="*/ 6 h 15"/>
                <a:gd name="T50" fmla="*/ 12 w 14"/>
                <a:gd name="T51" fmla="*/ 4 h 15"/>
                <a:gd name="T52" fmla="*/ 10 w 14"/>
                <a:gd name="T53" fmla="*/ 2 h 15"/>
                <a:gd name="T54" fmla="*/ 6 w 14"/>
                <a:gd name="T55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5">
                  <a:moveTo>
                    <a:pt x="0" y="9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4" y="6"/>
                    <a:pt x="14" y="6"/>
                    <a:pt x="14" y="7"/>
                  </a:cubicBezTo>
                  <a:cubicBezTo>
                    <a:pt x="14" y="8"/>
                    <a:pt x="13" y="8"/>
                    <a:pt x="13" y="9"/>
                  </a:cubicBezTo>
                  <a:cubicBezTo>
                    <a:pt x="12" y="9"/>
                    <a:pt x="11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6" y="5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8"/>
                    <a:pt x="10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1" y="8"/>
                    <a:pt x="12" y="8"/>
                  </a:cubicBezTo>
                  <a:cubicBezTo>
                    <a:pt x="12" y="7"/>
                    <a:pt x="13" y="7"/>
                    <a:pt x="13" y="6"/>
                  </a:cubicBezTo>
                  <a:cubicBezTo>
                    <a:pt x="13" y="6"/>
                    <a:pt x="12" y="5"/>
                    <a:pt x="12" y="4"/>
                  </a:cubicBezTo>
                  <a:cubicBezTo>
                    <a:pt x="10" y="2"/>
                    <a:pt x="10" y="2"/>
                    <a:pt x="10" y="2"/>
                  </a:cubicBez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7">
              <a:extLst>
                <a:ext uri="{FF2B5EF4-FFF2-40B4-BE49-F238E27FC236}">
                  <a16:creationId xmlns:a16="http://schemas.microsoft.com/office/drawing/2014/main" xmlns="" id="{FAEE701C-6410-49F3-B940-4AA88956BB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2783" y="6145219"/>
              <a:ext cx="16204" cy="17057"/>
            </a:xfrm>
            <a:custGeom>
              <a:avLst/>
              <a:gdLst>
                <a:gd name="T0" fmla="*/ 1 w 12"/>
                <a:gd name="T1" fmla="*/ 5 h 12"/>
                <a:gd name="T2" fmla="*/ 2 w 12"/>
                <a:gd name="T3" fmla="*/ 6 h 12"/>
                <a:gd name="T4" fmla="*/ 2 w 12"/>
                <a:gd name="T5" fmla="*/ 7 h 12"/>
                <a:gd name="T6" fmla="*/ 2 w 12"/>
                <a:gd name="T7" fmla="*/ 8 h 12"/>
                <a:gd name="T8" fmla="*/ 3 w 12"/>
                <a:gd name="T9" fmla="*/ 10 h 12"/>
                <a:gd name="T10" fmla="*/ 5 w 12"/>
                <a:gd name="T11" fmla="*/ 11 h 12"/>
                <a:gd name="T12" fmla="*/ 6 w 12"/>
                <a:gd name="T13" fmla="*/ 10 h 12"/>
                <a:gd name="T14" fmla="*/ 7 w 12"/>
                <a:gd name="T15" fmla="*/ 9 h 12"/>
                <a:gd name="T16" fmla="*/ 7 w 12"/>
                <a:gd name="T17" fmla="*/ 8 h 12"/>
                <a:gd name="T18" fmla="*/ 5 w 12"/>
                <a:gd name="T19" fmla="*/ 6 h 12"/>
                <a:gd name="T20" fmla="*/ 5 w 12"/>
                <a:gd name="T21" fmla="*/ 4 h 12"/>
                <a:gd name="T22" fmla="*/ 5 w 12"/>
                <a:gd name="T23" fmla="*/ 2 h 12"/>
                <a:gd name="T24" fmla="*/ 5 w 12"/>
                <a:gd name="T25" fmla="*/ 1 h 12"/>
                <a:gd name="T26" fmla="*/ 8 w 12"/>
                <a:gd name="T27" fmla="*/ 0 h 12"/>
                <a:gd name="T28" fmla="*/ 11 w 12"/>
                <a:gd name="T29" fmla="*/ 1 h 12"/>
                <a:gd name="T30" fmla="*/ 12 w 12"/>
                <a:gd name="T31" fmla="*/ 3 h 12"/>
                <a:gd name="T32" fmla="*/ 12 w 12"/>
                <a:gd name="T33" fmla="*/ 5 h 12"/>
                <a:gd name="T34" fmla="*/ 11 w 12"/>
                <a:gd name="T35" fmla="*/ 7 h 12"/>
                <a:gd name="T36" fmla="*/ 10 w 12"/>
                <a:gd name="T37" fmla="*/ 6 h 12"/>
                <a:gd name="T38" fmla="*/ 11 w 12"/>
                <a:gd name="T39" fmla="*/ 4 h 12"/>
                <a:gd name="T40" fmla="*/ 10 w 12"/>
                <a:gd name="T41" fmla="*/ 2 h 12"/>
                <a:gd name="T42" fmla="*/ 8 w 12"/>
                <a:gd name="T43" fmla="*/ 1 h 12"/>
                <a:gd name="T44" fmla="*/ 7 w 12"/>
                <a:gd name="T45" fmla="*/ 2 h 12"/>
                <a:gd name="T46" fmla="*/ 6 w 12"/>
                <a:gd name="T47" fmla="*/ 3 h 12"/>
                <a:gd name="T48" fmla="*/ 7 w 12"/>
                <a:gd name="T49" fmla="*/ 5 h 12"/>
                <a:gd name="T50" fmla="*/ 8 w 12"/>
                <a:gd name="T51" fmla="*/ 7 h 12"/>
                <a:gd name="T52" fmla="*/ 8 w 12"/>
                <a:gd name="T53" fmla="*/ 9 h 12"/>
                <a:gd name="T54" fmla="*/ 7 w 12"/>
                <a:gd name="T55" fmla="*/ 11 h 12"/>
                <a:gd name="T56" fmla="*/ 5 w 12"/>
                <a:gd name="T57" fmla="*/ 12 h 12"/>
                <a:gd name="T58" fmla="*/ 3 w 12"/>
                <a:gd name="T59" fmla="*/ 12 h 12"/>
                <a:gd name="T60" fmla="*/ 2 w 12"/>
                <a:gd name="T61" fmla="*/ 11 h 12"/>
                <a:gd name="T62" fmla="*/ 0 w 12"/>
                <a:gd name="T63" fmla="*/ 8 h 12"/>
                <a:gd name="T64" fmla="*/ 1 w 12"/>
                <a:gd name="T6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" h="12">
                  <a:moveTo>
                    <a:pt x="1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9"/>
                    <a:pt x="2" y="9"/>
                    <a:pt x="3" y="10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0"/>
                    <a:pt x="6" y="10"/>
                  </a:cubicBezTo>
                  <a:cubicBezTo>
                    <a:pt x="6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6" y="8"/>
                    <a:pt x="6" y="7"/>
                    <a:pt x="5" y="6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4" y="3"/>
                    <a:pt x="4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1" y="2"/>
                    <a:pt x="12" y="2"/>
                    <a:pt x="12" y="3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5"/>
                    <a:pt x="11" y="6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1" y="4"/>
                    <a:pt x="11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9" y="2"/>
                    <a:pt x="8" y="1"/>
                    <a:pt x="8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4"/>
                    <a:pt x="7" y="5"/>
                  </a:cubicBezTo>
                  <a:cubicBezTo>
                    <a:pt x="7" y="6"/>
                    <a:pt x="8" y="7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7" y="11"/>
                    <a:pt x="6" y="12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2"/>
                    <a:pt x="2" y="11"/>
                    <a:pt x="2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7"/>
                    <a:pt x="1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8">
              <a:extLst>
                <a:ext uri="{FF2B5EF4-FFF2-40B4-BE49-F238E27FC236}">
                  <a16:creationId xmlns:a16="http://schemas.microsoft.com/office/drawing/2014/main" xmlns="" id="{05BE108A-2595-4422-868C-88082AE890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2164" y="6153747"/>
              <a:ext cx="12792" cy="13645"/>
            </a:xfrm>
            <a:custGeom>
              <a:avLst/>
              <a:gdLst>
                <a:gd name="T0" fmla="*/ 0 w 15"/>
                <a:gd name="T1" fmla="*/ 15 h 16"/>
                <a:gd name="T2" fmla="*/ 13 w 15"/>
                <a:gd name="T3" fmla="*/ 0 h 16"/>
                <a:gd name="T4" fmla="*/ 15 w 15"/>
                <a:gd name="T5" fmla="*/ 0 h 16"/>
                <a:gd name="T6" fmla="*/ 2 w 15"/>
                <a:gd name="T7" fmla="*/ 16 h 16"/>
                <a:gd name="T8" fmla="*/ 0 w 15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0" y="15"/>
                  </a:moveTo>
                  <a:lnTo>
                    <a:pt x="13" y="0"/>
                  </a:lnTo>
                  <a:lnTo>
                    <a:pt x="15" y="0"/>
                  </a:lnTo>
                  <a:lnTo>
                    <a:pt x="2" y="16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9">
              <a:extLst>
                <a:ext uri="{FF2B5EF4-FFF2-40B4-BE49-F238E27FC236}">
                  <a16:creationId xmlns:a16="http://schemas.microsoft.com/office/drawing/2014/main" xmlns="" id="{04AC3FB5-B248-440A-A031-BF77577E5D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0692" y="6154600"/>
              <a:ext cx="15351" cy="20468"/>
            </a:xfrm>
            <a:custGeom>
              <a:avLst/>
              <a:gdLst>
                <a:gd name="T0" fmla="*/ 0 w 18"/>
                <a:gd name="T1" fmla="*/ 22 h 24"/>
                <a:gd name="T2" fmla="*/ 10 w 18"/>
                <a:gd name="T3" fmla="*/ 7 h 24"/>
                <a:gd name="T4" fmla="*/ 7 w 18"/>
                <a:gd name="T5" fmla="*/ 4 h 24"/>
                <a:gd name="T6" fmla="*/ 7 w 18"/>
                <a:gd name="T7" fmla="*/ 0 h 24"/>
                <a:gd name="T8" fmla="*/ 18 w 18"/>
                <a:gd name="T9" fmla="*/ 9 h 24"/>
                <a:gd name="T10" fmla="*/ 16 w 18"/>
                <a:gd name="T11" fmla="*/ 12 h 24"/>
                <a:gd name="T12" fmla="*/ 11 w 18"/>
                <a:gd name="T13" fmla="*/ 7 h 24"/>
                <a:gd name="T14" fmla="*/ 2 w 18"/>
                <a:gd name="T15" fmla="*/ 24 h 24"/>
                <a:gd name="T16" fmla="*/ 0 w 18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4">
                  <a:moveTo>
                    <a:pt x="0" y="22"/>
                  </a:moveTo>
                  <a:lnTo>
                    <a:pt x="10" y="7"/>
                  </a:lnTo>
                  <a:lnTo>
                    <a:pt x="7" y="4"/>
                  </a:lnTo>
                  <a:lnTo>
                    <a:pt x="7" y="0"/>
                  </a:lnTo>
                  <a:lnTo>
                    <a:pt x="18" y="9"/>
                  </a:lnTo>
                  <a:lnTo>
                    <a:pt x="16" y="12"/>
                  </a:lnTo>
                  <a:lnTo>
                    <a:pt x="11" y="7"/>
                  </a:lnTo>
                  <a:lnTo>
                    <a:pt x="2" y="24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0">
              <a:extLst>
                <a:ext uri="{FF2B5EF4-FFF2-40B4-BE49-F238E27FC236}">
                  <a16:creationId xmlns:a16="http://schemas.microsoft.com/office/drawing/2014/main" xmlns="" id="{BB488D1D-51F8-46B7-96AC-38229A8764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3485" y="6163128"/>
              <a:ext cx="15351" cy="19615"/>
            </a:xfrm>
            <a:custGeom>
              <a:avLst/>
              <a:gdLst>
                <a:gd name="T0" fmla="*/ 0 w 11"/>
                <a:gd name="T1" fmla="*/ 13 h 14"/>
                <a:gd name="T2" fmla="*/ 3 w 11"/>
                <a:gd name="T3" fmla="*/ 8 h 14"/>
                <a:gd name="T4" fmla="*/ 3 w 11"/>
                <a:gd name="T5" fmla="*/ 0 h 14"/>
                <a:gd name="T6" fmla="*/ 4 w 11"/>
                <a:gd name="T7" fmla="*/ 1 h 14"/>
                <a:gd name="T8" fmla="*/ 4 w 11"/>
                <a:gd name="T9" fmla="*/ 5 h 14"/>
                <a:gd name="T10" fmla="*/ 4 w 11"/>
                <a:gd name="T11" fmla="*/ 8 h 14"/>
                <a:gd name="T12" fmla="*/ 6 w 11"/>
                <a:gd name="T13" fmla="*/ 6 h 14"/>
                <a:gd name="T14" fmla="*/ 10 w 11"/>
                <a:gd name="T15" fmla="*/ 4 h 14"/>
                <a:gd name="T16" fmla="*/ 11 w 11"/>
                <a:gd name="T17" fmla="*/ 5 h 14"/>
                <a:gd name="T18" fmla="*/ 4 w 11"/>
                <a:gd name="T19" fmla="*/ 9 h 14"/>
                <a:gd name="T20" fmla="*/ 1 w 11"/>
                <a:gd name="T21" fmla="*/ 14 h 14"/>
                <a:gd name="T22" fmla="*/ 0 w 11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4">
                  <a:moveTo>
                    <a:pt x="0" y="13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5" y="7"/>
                    <a:pt x="5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1">
              <a:extLst>
                <a:ext uri="{FF2B5EF4-FFF2-40B4-BE49-F238E27FC236}">
                  <a16:creationId xmlns:a16="http://schemas.microsoft.com/office/drawing/2014/main" xmlns="" id="{B4DCF150-D987-4C86-84FF-8E223A46CE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85658" y="6177626"/>
              <a:ext cx="15351" cy="19615"/>
            </a:xfrm>
            <a:custGeom>
              <a:avLst/>
              <a:gdLst>
                <a:gd name="T0" fmla="*/ 0 w 11"/>
                <a:gd name="T1" fmla="*/ 5 h 14"/>
                <a:gd name="T2" fmla="*/ 4 w 11"/>
                <a:gd name="T3" fmla="*/ 1 h 14"/>
                <a:gd name="T4" fmla="*/ 8 w 11"/>
                <a:gd name="T5" fmla="*/ 1 h 14"/>
                <a:gd name="T6" fmla="*/ 10 w 11"/>
                <a:gd name="T7" fmla="*/ 3 h 14"/>
                <a:gd name="T8" fmla="*/ 11 w 11"/>
                <a:gd name="T9" fmla="*/ 5 h 14"/>
                <a:gd name="T10" fmla="*/ 10 w 11"/>
                <a:gd name="T11" fmla="*/ 9 h 14"/>
                <a:gd name="T12" fmla="*/ 7 w 11"/>
                <a:gd name="T13" fmla="*/ 13 h 14"/>
                <a:gd name="T14" fmla="*/ 3 w 11"/>
                <a:gd name="T15" fmla="*/ 13 h 14"/>
                <a:gd name="T16" fmla="*/ 0 w 11"/>
                <a:gd name="T17" fmla="*/ 10 h 14"/>
                <a:gd name="T18" fmla="*/ 0 w 11"/>
                <a:gd name="T19" fmla="*/ 5 h 14"/>
                <a:gd name="T20" fmla="*/ 2 w 11"/>
                <a:gd name="T21" fmla="*/ 6 h 14"/>
                <a:gd name="T22" fmla="*/ 1 w 11"/>
                <a:gd name="T23" fmla="*/ 10 h 14"/>
                <a:gd name="T24" fmla="*/ 3 w 11"/>
                <a:gd name="T25" fmla="*/ 12 h 14"/>
                <a:gd name="T26" fmla="*/ 6 w 11"/>
                <a:gd name="T27" fmla="*/ 12 h 14"/>
                <a:gd name="T28" fmla="*/ 8 w 11"/>
                <a:gd name="T29" fmla="*/ 8 h 14"/>
                <a:gd name="T30" fmla="*/ 9 w 11"/>
                <a:gd name="T31" fmla="*/ 5 h 14"/>
                <a:gd name="T32" fmla="*/ 9 w 11"/>
                <a:gd name="T33" fmla="*/ 3 h 14"/>
                <a:gd name="T34" fmla="*/ 7 w 11"/>
                <a:gd name="T35" fmla="*/ 2 h 14"/>
                <a:gd name="T36" fmla="*/ 4 w 11"/>
                <a:gd name="T37" fmla="*/ 2 h 14"/>
                <a:gd name="T38" fmla="*/ 2 w 11"/>
                <a:gd name="T3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0" y="5"/>
                  </a:moveTo>
                  <a:cubicBezTo>
                    <a:pt x="1" y="3"/>
                    <a:pt x="2" y="2"/>
                    <a:pt x="4" y="1"/>
                  </a:cubicBezTo>
                  <a:cubicBezTo>
                    <a:pt x="5" y="0"/>
                    <a:pt x="6" y="0"/>
                    <a:pt x="8" y="1"/>
                  </a:cubicBezTo>
                  <a:cubicBezTo>
                    <a:pt x="9" y="1"/>
                    <a:pt x="9" y="2"/>
                    <a:pt x="10" y="3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1" y="7"/>
                    <a:pt x="10" y="8"/>
                    <a:pt x="10" y="9"/>
                  </a:cubicBezTo>
                  <a:cubicBezTo>
                    <a:pt x="9" y="11"/>
                    <a:pt x="8" y="12"/>
                    <a:pt x="7" y="13"/>
                  </a:cubicBezTo>
                  <a:cubicBezTo>
                    <a:pt x="5" y="14"/>
                    <a:pt x="4" y="14"/>
                    <a:pt x="3" y="13"/>
                  </a:cubicBezTo>
                  <a:cubicBezTo>
                    <a:pt x="1" y="13"/>
                    <a:pt x="0" y="11"/>
                    <a:pt x="0" y="10"/>
                  </a:cubicBezTo>
                  <a:cubicBezTo>
                    <a:pt x="0" y="8"/>
                    <a:pt x="0" y="7"/>
                    <a:pt x="0" y="5"/>
                  </a:cubicBezTo>
                  <a:close/>
                  <a:moveTo>
                    <a:pt x="2" y="6"/>
                  </a:moveTo>
                  <a:cubicBezTo>
                    <a:pt x="1" y="7"/>
                    <a:pt x="1" y="9"/>
                    <a:pt x="1" y="10"/>
                  </a:cubicBezTo>
                  <a:cubicBezTo>
                    <a:pt x="2" y="11"/>
                    <a:pt x="2" y="11"/>
                    <a:pt x="3" y="12"/>
                  </a:cubicBezTo>
                  <a:cubicBezTo>
                    <a:pt x="4" y="12"/>
                    <a:pt x="5" y="12"/>
                    <a:pt x="6" y="12"/>
                  </a:cubicBezTo>
                  <a:cubicBezTo>
                    <a:pt x="7" y="11"/>
                    <a:pt x="8" y="10"/>
                    <a:pt x="8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3"/>
                    <a:pt x="2" y="4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2">
              <a:extLst>
                <a:ext uri="{FF2B5EF4-FFF2-40B4-BE49-F238E27FC236}">
                  <a16:creationId xmlns:a16="http://schemas.microsoft.com/office/drawing/2014/main" xmlns="" id="{D150A6C8-3BB6-4C8F-990A-90DD0617EE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9303" y="6181890"/>
              <a:ext cx="15351" cy="17909"/>
            </a:xfrm>
            <a:custGeom>
              <a:avLst/>
              <a:gdLst>
                <a:gd name="T0" fmla="*/ 0 w 18"/>
                <a:gd name="T1" fmla="*/ 21 h 21"/>
                <a:gd name="T2" fmla="*/ 7 w 18"/>
                <a:gd name="T3" fmla="*/ 0 h 21"/>
                <a:gd name="T4" fmla="*/ 18 w 18"/>
                <a:gd name="T5" fmla="*/ 5 h 21"/>
                <a:gd name="T6" fmla="*/ 17 w 18"/>
                <a:gd name="T7" fmla="*/ 6 h 21"/>
                <a:gd name="T8" fmla="*/ 9 w 18"/>
                <a:gd name="T9" fmla="*/ 3 h 21"/>
                <a:gd name="T10" fmla="*/ 5 w 18"/>
                <a:gd name="T11" fmla="*/ 10 h 21"/>
                <a:gd name="T12" fmla="*/ 13 w 18"/>
                <a:gd name="T13" fmla="*/ 13 h 21"/>
                <a:gd name="T14" fmla="*/ 13 w 18"/>
                <a:gd name="T15" fmla="*/ 15 h 21"/>
                <a:gd name="T16" fmla="*/ 5 w 18"/>
                <a:gd name="T17" fmla="*/ 13 h 21"/>
                <a:gd name="T18" fmla="*/ 2 w 18"/>
                <a:gd name="T19" fmla="*/ 21 h 21"/>
                <a:gd name="T20" fmla="*/ 0 w 18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1">
                  <a:moveTo>
                    <a:pt x="0" y="21"/>
                  </a:moveTo>
                  <a:lnTo>
                    <a:pt x="7" y="0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9" y="3"/>
                  </a:lnTo>
                  <a:lnTo>
                    <a:pt x="5" y="10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5" y="13"/>
                  </a:lnTo>
                  <a:lnTo>
                    <a:pt x="2" y="21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3">
              <a:extLst>
                <a:ext uri="{FF2B5EF4-FFF2-40B4-BE49-F238E27FC236}">
                  <a16:creationId xmlns:a16="http://schemas.microsoft.com/office/drawing/2014/main" xmlns="" id="{E7F2BF56-8EA7-4973-ACC7-600339BC36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25741" y="6188713"/>
              <a:ext cx="12792" cy="17909"/>
            </a:xfrm>
            <a:custGeom>
              <a:avLst/>
              <a:gdLst>
                <a:gd name="T0" fmla="*/ 0 w 9"/>
                <a:gd name="T1" fmla="*/ 13 h 13"/>
                <a:gd name="T2" fmla="*/ 2 w 9"/>
                <a:gd name="T3" fmla="*/ 0 h 13"/>
                <a:gd name="T4" fmla="*/ 6 w 9"/>
                <a:gd name="T5" fmla="*/ 1 h 13"/>
                <a:gd name="T6" fmla="*/ 8 w 9"/>
                <a:gd name="T7" fmla="*/ 1 h 13"/>
                <a:gd name="T8" fmla="*/ 9 w 9"/>
                <a:gd name="T9" fmla="*/ 3 h 13"/>
                <a:gd name="T10" fmla="*/ 9 w 9"/>
                <a:gd name="T11" fmla="*/ 5 h 13"/>
                <a:gd name="T12" fmla="*/ 8 w 9"/>
                <a:gd name="T13" fmla="*/ 8 h 13"/>
                <a:gd name="T14" fmla="*/ 5 w 9"/>
                <a:gd name="T15" fmla="*/ 8 h 13"/>
                <a:gd name="T16" fmla="*/ 2 w 9"/>
                <a:gd name="T17" fmla="*/ 8 h 13"/>
                <a:gd name="T18" fmla="*/ 1 w 9"/>
                <a:gd name="T19" fmla="*/ 13 h 13"/>
                <a:gd name="T20" fmla="*/ 0 w 9"/>
                <a:gd name="T21" fmla="*/ 13 h 13"/>
                <a:gd name="T22" fmla="*/ 2 w 9"/>
                <a:gd name="T23" fmla="*/ 6 h 13"/>
                <a:gd name="T24" fmla="*/ 5 w 9"/>
                <a:gd name="T25" fmla="*/ 7 h 13"/>
                <a:gd name="T26" fmla="*/ 7 w 9"/>
                <a:gd name="T27" fmla="*/ 6 h 13"/>
                <a:gd name="T28" fmla="*/ 8 w 9"/>
                <a:gd name="T29" fmla="*/ 5 h 13"/>
                <a:gd name="T30" fmla="*/ 8 w 9"/>
                <a:gd name="T31" fmla="*/ 3 h 13"/>
                <a:gd name="T32" fmla="*/ 7 w 9"/>
                <a:gd name="T33" fmla="*/ 3 h 13"/>
                <a:gd name="T34" fmla="*/ 6 w 9"/>
                <a:gd name="T35" fmla="*/ 2 h 13"/>
                <a:gd name="T36" fmla="*/ 3 w 9"/>
                <a:gd name="T37" fmla="*/ 2 h 13"/>
                <a:gd name="T38" fmla="*/ 2 w 9"/>
                <a:gd name="T3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3">
                  <a:moveTo>
                    <a:pt x="0" y="1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9" y="6"/>
                    <a:pt x="9" y="7"/>
                    <a:pt x="8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lose/>
                  <a:moveTo>
                    <a:pt x="2" y="6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7" y="7"/>
                    <a:pt x="7" y="6"/>
                  </a:cubicBezTo>
                  <a:cubicBezTo>
                    <a:pt x="7" y="6"/>
                    <a:pt x="8" y="5"/>
                    <a:pt x="8" y="5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4">
              <a:extLst>
                <a:ext uri="{FF2B5EF4-FFF2-40B4-BE49-F238E27FC236}">
                  <a16:creationId xmlns:a16="http://schemas.microsoft.com/office/drawing/2014/main" xmlns="" id="{D030F17A-2FF1-4C96-AF4C-EE4D73E71D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40239" y="6190418"/>
              <a:ext cx="15351" cy="19615"/>
            </a:xfrm>
            <a:custGeom>
              <a:avLst/>
              <a:gdLst>
                <a:gd name="T0" fmla="*/ 1 w 11"/>
                <a:gd name="T1" fmla="*/ 7 h 14"/>
                <a:gd name="T2" fmla="*/ 2 w 11"/>
                <a:gd name="T3" fmla="*/ 2 h 14"/>
                <a:gd name="T4" fmla="*/ 6 w 11"/>
                <a:gd name="T5" fmla="*/ 0 h 14"/>
                <a:gd name="T6" fmla="*/ 8 w 11"/>
                <a:gd name="T7" fmla="*/ 1 h 14"/>
                <a:gd name="T8" fmla="*/ 10 w 11"/>
                <a:gd name="T9" fmla="*/ 4 h 14"/>
                <a:gd name="T10" fmla="*/ 11 w 11"/>
                <a:gd name="T11" fmla="*/ 7 h 14"/>
                <a:gd name="T12" fmla="*/ 9 w 11"/>
                <a:gd name="T13" fmla="*/ 12 h 14"/>
                <a:gd name="T14" fmla="*/ 5 w 11"/>
                <a:gd name="T15" fmla="*/ 14 h 14"/>
                <a:gd name="T16" fmla="*/ 2 w 11"/>
                <a:gd name="T17" fmla="*/ 11 h 14"/>
                <a:gd name="T18" fmla="*/ 1 w 11"/>
                <a:gd name="T19" fmla="*/ 7 h 14"/>
                <a:gd name="T20" fmla="*/ 2 w 11"/>
                <a:gd name="T21" fmla="*/ 7 h 14"/>
                <a:gd name="T22" fmla="*/ 3 w 11"/>
                <a:gd name="T23" fmla="*/ 11 h 14"/>
                <a:gd name="T24" fmla="*/ 5 w 11"/>
                <a:gd name="T25" fmla="*/ 12 h 14"/>
                <a:gd name="T26" fmla="*/ 8 w 11"/>
                <a:gd name="T27" fmla="*/ 11 h 14"/>
                <a:gd name="T28" fmla="*/ 9 w 11"/>
                <a:gd name="T29" fmla="*/ 7 h 14"/>
                <a:gd name="T30" fmla="*/ 9 w 11"/>
                <a:gd name="T31" fmla="*/ 4 h 14"/>
                <a:gd name="T32" fmla="*/ 8 w 11"/>
                <a:gd name="T33" fmla="*/ 3 h 14"/>
                <a:gd name="T34" fmla="*/ 6 w 11"/>
                <a:gd name="T35" fmla="*/ 2 h 14"/>
                <a:gd name="T36" fmla="*/ 3 w 11"/>
                <a:gd name="T37" fmla="*/ 3 h 14"/>
                <a:gd name="T38" fmla="*/ 2 w 11"/>
                <a:gd name="T3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1" y="7"/>
                  </a:moveTo>
                  <a:cubicBezTo>
                    <a:pt x="1" y="5"/>
                    <a:pt x="1" y="3"/>
                    <a:pt x="2" y="2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9" y="2"/>
                    <a:pt x="10" y="3"/>
                    <a:pt x="10" y="4"/>
                  </a:cubicBezTo>
                  <a:cubicBezTo>
                    <a:pt x="11" y="5"/>
                    <a:pt x="11" y="6"/>
                    <a:pt x="11" y="7"/>
                  </a:cubicBezTo>
                  <a:cubicBezTo>
                    <a:pt x="11" y="9"/>
                    <a:pt x="10" y="11"/>
                    <a:pt x="9" y="12"/>
                  </a:cubicBezTo>
                  <a:cubicBezTo>
                    <a:pt x="8" y="13"/>
                    <a:pt x="7" y="14"/>
                    <a:pt x="5" y="14"/>
                  </a:cubicBezTo>
                  <a:cubicBezTo>
                    <a:pt x="4" y="14"/>
                    <a:pt x="2" y="13"/>
                    <a:pt x="2" y="11"/>
                  </a:cubicBezTo>
                  <a:cubicBezTo>
                    <a:pt x="1" y="10"/>
                    <a:pt x="0" y="9"/>
                    <a:pt x="1" y="7"/>
                  </a:cubicBezTo>
                  <a:close/>
                  <a:moveTo>
                    <a:pt x="2" y="7"/>
                  </a:moveTo>
                  <a:cubicBezTo>
                    <a:pt x="2" y="9"/>
                    <a:pt x="2" y="10"/>
                    <a:pt x="3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6" y="12"/>
                    <a:pt x="7" y="12"/>
                    <a:pt x="8" y="11"/>
                  </a:cubicBezTo>
                  <a:cubicBezTo>
                    <a:pt x="9" y="10"/>
                    <a:pt x="9" y="9"/>
                    <a:pt x="9" y="7"/>
                  </a:cubicBezTo>
                  <a:cubicBezTo>
                    <a:pt x="9" y="6"/>
                    <a:pt x="9" y="5"/>
                    <a:pt x="9" y="4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4"/>
                    <a:pt x="2" y="5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5">
              <a:extLst>
                <a:ext uri="{FF2B5EF4-FFF2-40B4-BE49-F238E27FC236}">
                  <a16:creationId xmlns:a16="http://schemas.microsoft.com/office/drawing/2014/main" xmlns="" id="{578FEA0E-4BBB-4506-92AF-F75AECC2F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8148" y="6191271"/>
              <a:ext cx="8528" cy="18762"/>
            </a:xfrm>
            <a:custGeom>
              <a:avLst/>
              <a:gdLst>
                <a:gd name="T0" fmla="*/ 0 w 10"/>
                <a:gd name="T1" fmla="*/ 22 h 22"/>
                <a:gd name="T2" fmla="*/ 0 w 10"/>
                <a:gd name="T3" fmla="*/ 0 h 22"/>
                <a:gd name="T4" fmla="*/ 2 w 10"/>
                <a:gd name="T5" fmla="*/ 0 h 22"/>
                <a:gd name="T6" fmla="*/ 2 w 10"/>
                <a:gd name="T7" fmla="*/ 18 h 22"/>
                <a:gd name="T8" fmla="*/ 10 w 10"/>
                <a:gd name="T9" fmla="*/ 18 h 22"/>
                <a:gd name="T10" fmla="*/ 10 w 10"/>
                <a:gd name="T11" fmla="*/ 22 h 22"/>
                <a:gd name="T12" fmla="*/ 0 w 10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2">
                  <a:moveTo>
                    <a:pt x="0" y="2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18"/>
                  </a:lnTo>
                  <a:lnTo>
                    <a:pt x="10" y="18"/>
                  </a:lnTo>
                  <a:lnTo>
                    <a:pt x="1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6">
              <a:extLst>
                <a:ext uri="{FF2B5EF4-FFF2-40B4-BE49-F238E27FC236}">
                  <a16:creationId xmlns:a16="http://schemas.microsoft.com/office/drawing/2014/main" xmlns="" id="{4056A858-B016-4C19-B5AF-9FF7434F99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9235" y="6190418"/>
              <a:ext cx="4264" cy="17909"/>
            </a:xfrm>
            <a:custGeom>
              <a:avLst/>
              <a:gdLst>
                <a:gd name="T0" fmla="*/ 2 w 5"/>
                <a:gd name="T1" fmla="*/ 21 h 21"/>
                <a:gd name="T2" fmla="*/ 0 w 5"/>
                <a:gd name="T3" fmla="*/ 0 h 21"/>
                <a:gd name="T4" fmla="*/ 3 w 5"/>
                <a:gd name="T5" fmla="*/ 0 h 21"/>
                <a:gd name="T6" fmla="*/ 5 w 5"/>
                <a:gd name="T7" fmla="*/ 21 h 21"/>
                <a:gd name="T8" fmla="*/ 2 w 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1">
                  <a:moveTo>
                    <a:pt x="2" y="21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5" y="21"/>
                  </a:lnTo>
                  <a:lnTo>
                    <a:pt x="2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7">
              <a:extLst>
                <a:ext uri="{FF2B5EF4-FFF2-40B4-BE49-F238E27FC236}">
                  <a16:creationId xmlns:a16="http://schemas.microsoft.com/office/drawing/2014/main" xmlns="" id="{06291A87-57A3-4C7F-99E6-472CDCA613C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3499" y="6188713"/>
              <a:ext cx="12792" cy="19615"/>
            </a:xfrm>
            <a:custGeom>
              <a:avLst/>
              <a:gdLst>
                <a:gd name="T0" fmla="*/ 10 w 15"/>
                <a:gd name="T1" fmla="*/ 23 h 23"/>
                <a:gd name="T2" fmla="*/ 7 w 15"/>
                <a:gd name="T3" fmla="*/ 3 h 23"/>
                <a:gd name="T4" fmla="*/ 2 w 15"/>
                <a:gd name="T5" fmla="*/ 5 h 23"/>
                <a:gd name="T6" fmla="*/ 0 w 15"/>
                <a:gd name="T7" fmla="*/ 2 h 23"/>
                <a:gd name="T8" fmla="*/ 15 w 15"/>
                <a:gd name="T9" fmla="*/ 0 h 23"/>
                <a:gd name="T10" fmla="*/ 15 w 15"/>
                <a:gd name="T11" fmla="*/ 3 h 23"/>
                <a:gd name="T12" fmla="*/ 8 w 15"/>
                <a:gd name="T13" fmla="*/ 3 h 23"/>
                <a:gd name="T14" fmla="*/ 12 w 15"/>
                <a:gd name="T15" fmla="*/ 21 h 23"/>
                <a:gd name="T16" fmla="*/ 10 w 15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0" y="23"/>
                  </a:moveTo>
                  <a:lnTo>
                    <a:pt x="7" y="3"/>
                  </a:lnTo>
                  <a:lnTo>
                    <a:pt x="2" y="5"/>
                  </a:lnTo>
                  <a:lnTo>
                    <a:pt x="0" y="2"/>
                  </a:lnTo>
                  <a:lnTo>
                    <a:pt x="15" y="0"/>
                  </a:lnTo>
                  <a:lnTo>
                    <a:pt x="15" y="3"/>
                  </a:lnTo>
                  <a:lnTo>
                    <a:pt x="8" y="3"/>
                  </a:lnTo>
                  <a:lnTo>
                    <a:pt x="12" y="21"/>
                  </a:lnTo>
                  <a:lnTo>
                    <a:pt x="1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8">
              <a:extLst>
                <a:ext uri="{FF2B5EF4-FFF2-40B4-BE49-F238E27FC236}">
                  <a16:creationId xmlns:a16="http://schemas.microsoft.com/office/drawing/2014/main" xmlns="" id="{7CCA47EB-A6C0-4B08-BB9F-09897365FB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7144" y="6187007"/>
              <a:ext cx="5970" cy="18762"/>
            </a:xfrm>
            <a:custGeom>
              <a:avLst/>
              <a:gdLst>
                <a:gd name="T0" fmla="*/ 5 w 7"/>
                <a:gd name="T1" fmla="*/ 22 h 22"/>
                <a:gd name="T2" fmla="*/ 0 w 7"/>
                <a:gd name="T3" fmla="*/ 2 h 22"/>
                <a:gd name="T4" fmla="*/ 4 w 7"/>
                <a:gd name="T5" fmla="*/ 0 h 22"/>
                <a:gd name="T6" fmla="*/ 7 w 7"/>
                <a:gd name="T7" fmla="*/ 22 h 22"/>
                <a:gd name="T8" fmla="*/ 5 w 7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2">
                  <a:moveTo>
                    <a:pt x="5" y="2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7" y="22"/>
                  </a:lnTo>
                  <a:lnTo>
                    <a:pt x="5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9">
              <a:extLst>
                <a:ext uri="{FF2B5EF4-FFF2-40B4-BE49-F238E27FC236}">
                  <a16:creationId xmlns:a16="http://schemas.microsoft.com/office/drawing/2014/main" xmlns="" id="{0028B62E-C010-42D5-AC50-DE5D99324B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820" y="6184449"/>
              <a:ext cx="13645" cy="19615"/>
            </a:xfrm>
            <a:custGeom>
              <a:avLst/>
              <a:gdLst>
                <a:gd name="T0" fmla="*/ 9 w 10"/>
                <a:gd name="T1" fmla="*/ 8 h 14"/>
                <a:gd name="T2" fmla="*/ 10 w 10"/>
                <a:gd name="T3" fmla="*/ 8 h 14"/>
                <a:gd name="T4" fmla="*/ 9 w 10"/>
                <a:gd name="T5" fmla="*/ 12 h 14"/>
                <a:gd name="T6" fmla="*/ 7 w 10"/>
                <a:gd name="T7" fmla="*/ 14 h 14"/>
                <a:gd name="T8" fmla="*/ 4 w 10"/>
                <a:gd name="T9" fmla="*/ 13 h 14"/>
                <a:gd name="T10" fmla="*/ 2 w 10"/>
                <a:gd name="T11" fmla="*/ 12 h 14"/>
                <a:gd name="T12" fmla="*/ 0 w 10"/>
                <a:gd name="T13" fmla="*/ 8 h 14"/>
                <a:gd name="T14" fmla="*/ 0 w 10"/>
                <a:gd name="T15" fmla="*/ 5 h 14"/>
                <a:gd name="T16" fmla="*/ 1 w 10"/>
                <a:gd name="T17" fmla="*/ 2 h 14"/>
                <a:gd name="T18" fmla="*/ 4 w 10"/>
                <a:gd name="T19" fmla="*/ 1 h 14"/>
                <a:gd name="T20" fmla="*/ 6 w 10"/>
                <a:gd name="T21" fmla="*/ 1 h 14"/>
                <a:gd name="T22" fmla="*/ 9 w 10"/>
                <a:gd name="T23" fmla="*/ 3 h 14"/>
                <a:gd name="T24" fmla="*/ 7 w 10"/>
                <a:gd name="T25" fmla="*/ 4 h 14"/>
                <a:gd name="T26" fmla="*/ 4 w 10"/>
                <a:gd name="T27" fmla="*/ 2 h 14"/>
                <a:gd name="T28" fmla="*/ 2 w 10"/>
                <a:gd name="T29" fmla="*/ 3 h 14"/>
                <a:gd name="T30" fmla="*/ 1 w 10"/>
                <a:gd name="T31" fmla="*/ 5 h 14"/>
                <a:gd name="T32" fmla="*/ 2 w 10"/>
                <a:gd name="T33" fmla="*/ 8 h 14"/>
                <a:gd name="T34" fmla="*/ 4 w 10"/>
                <a:gd name="T35" fmla="*/ 11 h 14"/>
                <a:gd name="T36" fmla="*/ 6 w 10"/>
                <a:gd name="T37" fmla="*/ 12 h 14"/>
                <a:gd name="T38" fmla="*/ 8 w 10"/>
                <a:gd name="T39" fmla="*/ 11 h 14"/>
                <a:gd name="T40" fmla="*/ 9 w 10"/>
                <a:gd name="T4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4">
                  <a:moveTo>
                    <a:pt x="9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10"/>
                    <a:pt x="10" y="11"/>
                    <a:pt x="9" y="12"/>
                  </a:cubicBezTo>
                  <a:cubicBezTo>
                    <a:pt x="9" y="13"/>
                    <a:pt x="8" y="13"/>
                    <a:pt x="7" y="14"/>
                  </a:cubicBezTo>
                  <a:cubicBezTo>
                    <a:pt x="6" y="14"/>
                    <a:pt x="5" y="14"/>
                    <a:pt x="4" y="13"/>
                  </a:cubicBezTo>
                  <a:cubicBezTo>
                    <a:pt x="3" y="13"/>
                    <a:pt x="3" y="13"/>
                    <a:pt x="2" y="12"/>
                  </a:cubicBezTo>
                  <a:cubicBezTo>
                    <a:pt x="1" y="11"/>
                    <a:pt x="1" y="10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7" y="1"/>
                    <a:pt x="8" y="2"/>
                    <a:pt x="9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2" y="3"/>
                    <a:pt x="2" y="4"/>
                    <a:pt x="1" y="5"/>
                  </a:cubicBezTo>
                  <a:cubicBezTo>
                    <a:pt x="1" y="6"/>
                    <a:pt x="1" y="7"/>
                    <a:pt x="2" y="8"/>
                  </a:cubicBezTo>
                  <a:cubicBezTo>
                    <a:pt x="2" y="10"/>
                    <a:pt x="3" y="11"/>
                    <a:pt x="4" y="11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2"/>
                    <a:pt x="8" y="11"/>
                    <a:pt x="8" y="11"/>
                  </a:cubicBezTo>
                  <a:cubicBezTo>
                    <a:pt x="9" y="10"/>
                    <a:pt x="9" y="9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0">
              <a:extLst>
                <a:ext uri="{FF2B5EF4-FFF2-40B4-BE49-F238E27FC236}">
                  <a16:creationId xmlns:a16="http://schemas.microsoft.com/office/drawing/2014/main" xmlns="" id="{3DC0FD72-9DEC-4998-A600-196580AF13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11024" y="6181890"/>
              <a:ext cx="14498" cy="19615"/>
            </a:xfrm>
            <a:custGeom>
              <a:avLst/>
              <a:gdLst>
                <a:gd name="T0" fmla="*/ 1 w 10"/>
                <a:gd name="T1" fmla="*/ 14 h 14"/>
                <a:gd name="T2" fmla="*/ 0 w 10"/>
                <a:gd name="T3" fmla="*/ 0 h 14"/>
                <a:gd name="T4" fmla="*/ 1 w 10"/>
                <a:gd name="T5" fmla="*/ 0 h 14"/>
                <a:gd name="T6" fmla="*/ 10 w 10"/>
                <a:gd name="T7" fmla="*/ 10 h 14"/>
                <a:gd name="T8" fmla="*/ 8 w 10"/>
                <a:gd name="T9" fmla="*/ 11 h 14"/>
                <a:gd name="T10" fmla="*/ 6 w 10"/>
                <a:gd name="T11" fmla="*/ 8 h 14"/>
                <a:gd name="T12" fmla="*/ 2 w 10"/>
                <a:gd name="T13" fmla="*/ 9 h 14"/>
                <a:gd name="T14" fmla="*/ 2 w 10"/>
                <a:gd name="T15" fmla="*/ 13 h 14"/>
                <a:gd name="T16" fmla="*/ 1 w 10"/>
                <a:gd name="T17" fmla="*/ 14 h 14"/>
                <a:gd name="T18" fmla="*/ 2 w 10"/>
                <a:gd name="T19" fmla="*/ 8 h 14"/>
                <a:gd name="T20" fmla="*/ 5 w 10"/>
                <a:gd name="T21" fmla="*/ 6 h 14"/>
                <a:gd name="T22" fmla="*/ 3 w 10"/>
                <a:gd name="T23" fmla="*/ 3 h 14"/>
                <a:gd name="T24" fmla="*/ 1 w 10"/>
                <a:gd name="T25" fmla="*/ 1 h 14"/>
                <a:gd name="T26" fmla="*/ 1 w 10"/>
                <a:gd name="T27" fmla="*/ 4 h 14"/>
                <a:gd name="T28" fmla="*/ 2 w 10"/>
                <a:gd name="T2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4">
                  <a:moveTo>
                    <a:pt x="1" y="1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1" y="14"/>
                    <a:pt x="1" y="14"/>
                  </a:cubicBezTo>
                  <a:close/>
                  <a:moveTo>
                    <a:pt x="2" y="8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2"/>
                    <a:pt x="1" y="3"/>
                    <a:pt x="1" y="4"/>
                  </a:cubicBezTo>
                  <a:lnTo>
                    <a:pt x="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1">
              <a:extLst>
                <a:ext uri="{FF2B5EF4-FFF2-40B4-BE49-F238E27FC236}">
                  <a16:creationId xmlns:a16="http://schemas.microsoft.com/office/drawing/2014/main" xmlns="" id="{BFC1CC92-8DD9-4C4F-8727-9FE7FD5D22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9552" y="6177626"/>
              <a:ext cx="17057" cy="17909"/>
            </a:xfrm>
            <a:custGeom>
              <a:avLst/>
              <a:gdLst>
                <a:gd name="T0" fmla="*/ 10 w 20"/>
                <a:gd name="T1" fmla="*/ 21 h 21"/>
                <a:gd name="T2" fmla="*/ 0 w 20"/>
                <a:gd name="T3" fmla="*/ 1 h 21"/>
                <a:gd name="T4" fmla="*/ 2 w 20"/>
                <a:gd name="T5" fmla="*/ 0 h 21"/>
                <a:gd name="T6" fmla="*/ 10 w 20"/>
                <a:gd name="T7" fmla="*/ 18 h 21"/>
                <a:gd name="T8" fmla="*/ 18 w 20"/>
                <a:gd name="T9" fmla="*/ 13 h 21"/>
                <a:gd name="T10" fmla="*/ 20 w 20"/>
                <a:gd name="T11" fmla="*/ 16 h 21"/>
                <a:gd name="T12" fmla="*/ 10 w 2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0" y="18"/>
                  </a:lnTo>
                  <a:lnTo>
                    <a:pt x="18" y="13"/>
                  </a:lnTo>
                  <a:lnTo>
                    <a:pt x="20" y="16"/>
                  </a:lnTo>
                  <a:lnTo>
                    <a:pt x="1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2">
              <a:extLst>
                <a:ext uri="{FF2B5EF4-FFF2-40B4-BE49-F238E27FC236}">
                  <a16:creationId xmlns:a16="http://schemas.microsoft.com/office/drawing/2014/main" xmlns="" id="{A2A4D4FE-0F64-4F51-8072-66B1AE4687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1725" y="6163128"/>
              <a:ext cx="15351" cy="18762"/>
            </a:xfrm>
            <a:custGeom>
              <a:avLst/>
              <a:gdLst>
                <a:gd name="T0" fmla="*/ 3 w 11"/>
                <a:gd name="T1" fmla="*/ 11 h 13"/>
                <a:gd name="T2" fmla="*/ 4 w 11"/>
                <a:gd name="T3" fmla="*/ 10 h 13"/>
                <a:gd name="T4" fmla="*/ 6 w 11"/>
                <a:gd name="T5" fmla="*/ 11 h 13"/>
                <a:gd name="T6" fmla="*/ 7 w 11"/>
                <a:gd name="T7" fmla="*/ 11 h 13"/>
                <a:gd name="T8" fmla="*/ 9 w 11"/>
                <a:gd name="T9" fmla="*/ 11 h 13"/>
                <a:gd name="T10" fmla="*/ 10 w 11"/>
                <a:gd name="T11" fmla="*/ 9 h 13"/>
                <a:gd name="T12" fmla="*/ 10 w 11"/>
                <a:gd name="T13" fmla="*/ 8 h 13"/>
                <a:gd name="T14" fmla="*/ 9 w 11"/>
                <a:gd name="T15" fmla="*/ 7 h 13"/>
                <a:gd name="T16" fmla="*/ 8 w 11"/>
                <a:gd name="T17" fmla="*/ 7 h 13"/>
                <a:gd name="T18" fmla="*/ 6 w 11"/>
                <a:gd name="T19" fmla="*/ 7 h 13"/>
                <a:gd name="T20" fmla="*/ 3 w 11"/>
                <a:gd name="T21" fmla="*/ 8 h 13"/>
                <a:gd name="T22" fmla="*/ 2 w 11"/>
                <a:gd name="T23" fmla="*/ 7 h 13"/>
                <a:gd name="T24" fmla="*/ 1 w 11"/>
                <a:gd name="T25" fmla="*/ 6 h 13"/>
                <a:gd name="T26" fmla="*/ 0 w 11"/>
                <a:gd name="T27" fmla="*/ 3 h 13"/>
                <a:gd name="T28" fmla="*/ 2 w 11"/>
                <a:gd name="T29" fmla="*/ 1 h 13"/>
                <a:gd name="T30" fmla="*/ 4 w 11"/>
                <a:gd name="T31" fmla="*/ 0 h 13"/>
                <a:gd name="T32" fmla="*/ 6 w 11"/>
                <a:gd name="T33" fmla="*/ 1 h 13"/>
                <a:gd name="T34" fmla="*/ 7 w 11"/>
                <a:gd name="T35" fmla="*/ 2 h 13"/>
                <a:gd name="T36" fmla="*/ 6 w 11"/>
                <a:gd name="T37" fmla="*/ 3 h 13"/>
                <a:gd name="T38" fmla="*/ 5 w 11"/>
                <a:gd name="T39" fmla="*/ 2 h 13"/>
                <a:gd name="T40" fmla="*/ 3 w 11"/>
                <a:gd name="T41" fmla="*/ 2 h 13"/>
                <a:gd name="T42" fmla="*/ 2 w 11"/>
                <a:gd name="T43" fmla="*/ 4 h 13"/>
                <a:gd name="T44" fmla="*/ 2 w 11"/>
                <a:gd name="T45" fmla="*/ 5 h 13"/>
                <a:gd name="T46" fmla="*/ 3 w 11"/>
                <a:gd name="T47" fmla="*/ 6 h 13"/>
                <a:gd name="T48" fmla="*/ 5 w 11"/>
                <a:gd name="T49" fmla="*/ 6 h 13"/>
                <a:gd name="T50" fmla="*/ 7 w 11"/>
                <a:gd name="T51" fmla="*/ 5 h 13"/>
                <a:gd name="T52" fmla="*/ 9 w 11"/>
                <a:gd name="T53" fmla="*/ 5 h 13"/>
                <a:gd name="T54" fmla="*/ 11 w 11"/>
                <a:gd name="T55" fmla="*/ 7 h 13"/>
                <a:gd name="T56" fmla="*/ 11 w 11"/>
                <a:gd name="T57" fmla="*/ 9 h 13"/>
                <a:gd name="T58" fmla="*/ 11 w 11"/>
                <a:gd name="T59" fmla="*/ 11 h 13"/>
                <a:gd name="T60" fmla="*/ 9 w 11"/>
                <a:gd name="T61" fmla="*/ 12 h 13"/>
                <a:gd name="T62" fmla="*/ 6 w 11"/>
                <a:gd name="T63" fmla="*/ 13 h 13"/>
                <a:gd name="T64" fmla="*/ 3 w 11"/>
                <a:gd name="T6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" h="13">
                  <a:moveTo>
                    <a:pt x="3" y="11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8" y="11"/>
                    <a:pt x="8" y="11"/>
                    <a:pt x="9" y="11"/>
                  </a:cubicBezTo>
                  <a:cubicBezTo>
                    <a:pt x="9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8" y="7"/>
                    <a:pt x="8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6"/>
                    <a:pt x="10" y="6"/>
                    <a:pt x="11" y="7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9"/>
                    <a:pt x="11" y="10"/>
                    <a:pt x="11" y="11"/>
                  </a:cubicBezTo>
                  <a:cubicBezTo>
                    <a:pt x="11" y="11"/>
                    <a:pt x="10" y="12"/>
                    <a:pt x="9" y="12"/>
                  </a:cubicBezTo>
                  <a:cubicBezTo>
                    <a:pt x="8" y="13"/>
                    <a:pt x="7" y="13"/>
                    <a:pt x="6" y="13"/>
                  </a:cubicBezTo>
                  <a:cubicBezTo>
                    <a:pt x="5" y="13"/>
                    <a:pt x="4" y="12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3">
              <a:extLst>
                <a:ext uri="{FF2B5EF4-FFF2-40B4-BE49-F238E27FC236}">
                  <a16:creationId xmlns:a16="http://schemas.microsoft.com/office/drawing/2014/main" xmlns="" id="{100D8219-A4B9-48D5-A6B2-6ED999C74C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4518" y="6154600"/>
              <a:ext cx="15351" cy="18762"/>
            </a:xfrm>
            <a:custGeom>
              <a:avLst/>
              <a:gdLst>
                <a:gd name="T0" fmla="*/ 9 w 11"/>
                <a:gd name="T1" fmla="*/ 6 h 13"/>
                <a:gd name="T2" fmla="*/ 10 w 11"/>
                <a:gd name="T3" fmla="*/ 5 h 13"/>
                <a:gd name="T4" fmla="*/ 11 w 11"/>
                <a:gd name="T5" fmla="*/ 9 h 13"/>
                <a:gd name="T6" fmla="*/ 10 w 11"/>
                <a:gd name="T7" fmla="*/ 12 h 13"/>
                <a:gd name="T8" fmla="*/ 7 w 11"/>
                <a:gd name="T9" fmla="*/ 13 h 13"/>
                <a:gd name="T10" fmla="*/ 4 w 11"/>
                <a:gd name="T11" fmla="*/ 12 h 13"/>
                <a:gd name="T12" fmla="*/ 2 w 11"/>
                <a:gd name="T13" fmla="*/ 9 h 13"/>
                <a:gd name="T14" fmla="*/ 0 w 11"/>
                <a:gd name="T15" fmla="*/ 6 h 13"/>
                <a:gd name="T16" fmla="*/ 0 w 11"/>
                <a:gd name="T17" fmla="*/ 3 h 13"/>
                <a:gd name="T18" fmla="*/ 1 w 11"/>
                <a:gd name="T19" fmla="*/ 1 h 13"/>
                <a:gd name="T20" fmla="*/ 4 w 11"/>
                <a:gd name="T21" fmla="*/ 0 h 13"/>
                <a:gd name="T22" fmla="*/ 7 w 11"/>
                <a:gd name="T23" fmla="*/ 1 h 13"/>
                <a:gd name="T24" fmla="*/ 6 w 11"/>
                <a:gd name="T25" fmla="*/ 3 h 13"/>
                <a:gd name="T26" fmla="*/ 2 w 11"/>
                <a:gd name="T27" fmla="*/ 2 h 13"/>
                <a:gd name="T28" fmla="*/ 1 w 11"/>
                <a:gd name="T29" fmla="*/ 4 h 13"/>
                <a:gd name="T30" fmla="*/ 1 w 11"/>
                <a:gd name="T31" fmla="*/ 6 h 13"/>
                <a:gd name="T32" fmla="*/ 3 w 11"/>
                <a:gd name="T33" fmla="*/ 8 h 13"/>
                <a:gd name="T34" fmla="*/ 6 w 11"/>
                <a:gd name="T35" fmla="*/ 11 h 13"/>
                <a:gd name="T36" fmla="*/ 9 w 11"/>
                <a:gd name="T37" fmla="*/ 10 h 13"/>
                <a:gd name="T38" fmla="*/ 10 w 11"/>
                <a:gd name="T39" fmla="*/ 9 h 13"/>
                <a:gd name="T40" fmla="*/ 9 w 11"/>
                <a:gd name="T4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3">
                  <a:moveTo>
                    <a:pt x="9" y="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5" y="12"/>
                    <a:pt x="4" y="12"/>
                  </a:cubicBezTo>
                  <a:cubicBezTo>
                    <a:pt x="3" y="11"/>
                    <a:pt x="2" y="10"/>
                    <a:pt x="2" y="9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7"/>
                    <a:pt x="2" y="7"/>
                    <a:pt x="3" y="8"/>
                  </a:cubicBezTo>
                  <a:cubicBezTo>
                    <a:pt x="4" y="10"/>
                    <a:pt x="5" y="11"/>
                    <a:pt x="6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10" y="9"/>
                    <a:pt x="10" y="9"/>
                  </a:cubicBezTo>
                  <a:cubicBezTo>
                    <a:pt x="10" y="8"/>
                    <a:pt x="10" y="7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4">
              <a:extLst>
                <a:ext uri="{FF2B5EF4-FFF2-40B4-BE49-F238E27FC236}">
                  <a16:creationId xmlns:a16="http://schemas.microsoft.com/office/drawing/2014/main" xmlns="" id="{9B3B6930-6E1E-4126-AA2B-783D3EA2A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3046" y="6149483"/>
              <a:ext cx="13645" cy="15351"/>
            </a:xfrm>
            <a:custGeom>
              <a:avLst/>
              <a:gdLst>
                <a:gd name="T0" fmla="*/ 15 w 16"/>
                <a:gd name="T1" fmla="*/ 18 h 18"/>
                <a:gd name="T2" fmla="*/ 0 w 16"/>
                <a:gd name="T3" fmla="*/ 2 h 18"/>
                <a:gd name="T4" fmla="*/ 3 w 16"/>
                <a:gd name="T5" fmla="*/ 0 h 18"/>
                <a:gd name="T6" fmla="*/ 16 w 16"/>
                <a:gd name="T7" fmla="*/ 16 h 18"/>
                <a:gd name="T8" fmla="*/ 15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5" y="18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16" y="16"/>
                  </a:lnTo>
                  <a:lnTo>
                    <a:pt x="15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5">
              <a:extLst>
                <a:ext uri="{FF2B5EF4-FFF2-40B4-BE49-F238E27FC236}">
                  <a16:creationId xmlns:a16="http://schemas.microsoft.com/office/drawing/2014/main" xmlns="" id="{4C18A279-6980-4E1B-ADC9-54849730AD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7310" y="6139249"/>
              <a:ext cx="20468" cy="21321"/>
            </a:xfrm>
            <a:custGeom>
              <a:avLst/>
              <a:gdLst>
                <a:gd name="T0" fmla="*/ 16 w 24"/>
                <a:gd name="T1" fmla="*/ 25 h 25"/>
                <a:gd name="T2" fmla="*/ 0 w 24"/>
                <a:gd name="T3" fmla="*/ 9 h 25"/>
                <a:gd name="T4" fmla="*/ 10 w 24"/>
                <a:gd name="T5" fmla="*/ 0 h 25"/>
                <a:gd name="T6" fmla="*/ 11 w 24"/>
                <a:gd name="T7" fmla="*/ 2 h 25"/>
                <a:gd name="T8" fmla="*/ 3 w 24"/>
                <a:gd name="T9" fmla="*/ 10 h 25"/>
                <a:gd name="T10" fmla="*/ 8 w 24"/>
                <a:gd name="T11" fmla="*/ 14 h 25"/>
                <a:gd name="T12" fmla="*/ 14 w 24"/>
                <a:gd name="T13" fmla="*/ 7 h 25"/>
                <a:gd name="T14" fmla="*/ 16 w 24"/>
                <a:gd name="T15" fmla="*/ 9 h 25"/>
                <a:gd name="T16" fmla="*/ 10 w 24"/>
                <a:gd name="T17" fmla="*/ 15 h 25"/>
                <a:gd name="T18" fmla="*/ 14 w 24"/>
                <a:gd name="T19" fmla="*/ 20 h 25"/>
                <a:gd name="T20" fmla="*/ 23 w 24"/>
                <a:gd name="T21" fmla="*/ 14 h 25"/>
                <a:gd name="T22" fmla="*/ 24 w 24"/>
                <a:gd name="T23" fmla="*/ 15 h 25"/>
                <a:gd name="T24" fmla="*/ 16 w 24"/>
                <a:gd name="T2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5">
                  <a:moveTo>
                    <a:pt x="16" y="25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11" y="2"/>
                  </a:lnTo>
                  <a:lnTo>
                    <a:pt x="3" y="10"/>
                  </a:lnTo>
                  <a:lnTo>
                    <a:pt x="8" y="14"/>
                  </a:lnTo>
                  <a:lnTo>
                    <a:pt x="14" y="7"/>
                  </a:lnTo>
                  <a:lnTo>
                    <a:pt x="16" y="9"/>
                  </a:lnTo>
                  <a:lnTo>
                    <a:pt x="10" y="15"/>
                  </a:lnTo>
                  <a:lnTo>
                    <a:pt x="14" y="20"/>
                  </a:lnTo>
                  <a:lnTo>
                    <a:pt x="23" y="14"/>
                  </a:lnTo>
                  <a:lnTo>
                    <a:pt x="24" y="15"/>
                  </a:lnTo>
                  <a:lnTo>
                    <a:pt x="16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6">
              <a:extLst>
                <a:ext uri="{FF2B5EF4-FFF2-40B4-BE49-F238E27FC236}">
                  <a16:creationId xmlns:a16="http://schemas.microsoft.com/office/drawing/2014/main" xmlns="" id="{31A870EA-E768-4812-85CF-228C2840AF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6691" y="6128162"/>
              <a:ext cx="21321" cy="21321"/>
            </a:xfrm>
            <a:custGeom>
              <a:avLst/>
              <a:gdLst>
                <a:gd name="T0" fmla="*/ 17 w 25"/>
                <a:gd name="T1" fmla="*/ 25 h 25"/>
                <a:gd name="T2" fmla="*/ 0 w 25"/>
                <a:gd name="T3" fmla="*/ 12 h 25"/>
                <a:gd name="T4" fmla="*/ 2 w 25"/>
                <a:gd name="T5" fmla="*/ 10 h 25"/>
                <a:gd name="T6" fmla="*/ 20 w 25"/>
                <a:gd name="T7" fmla="*/ 13 h 25"/>
                <a:gd name="T8" fmla="*/ 8 w 25"/>
                <a:gd name="T9" fmla="*/ 2 h 25"/>
                <a:gd name="T10" fmla="*/ 8 w 25"/>
                <a:gd name="T11" fmla="*/ 0 h 25"/>
                <a:gd name="T12" fmla="*/ 25 w 25"/>
                <a:gd name="T13" fmla="*/ 15 h 25"/>
                <a:gd name="T14" fmla="*/ 23 w 25"/>
                <a:gd name="T15" fmla="*/ 17 h 25"/>
                <a:gd name="T16" fmla="*/ 5 w 25"/>
                <a:gd name="T17" fmla="*/ 12 h 25"/>
                <a:gd name="T18" fmla="*/ 18 w 25"/>
                <a:gd name="T19" fmla="*/ 23 h 25"/>
                <a:gd name="T20" fmla="*/ 17 w 25"/>
                <a:gd name="T2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17" y="25"/>
                  </a:moveTo>
                  <a:lnTo>
                    <a:pt x="0" y="12"/>
                  </a:lnTo>
                  <a:lnTo>
                    <a:pt x="2" y="10"/>
                  </a:lnTo>
                  <a:lnTo>
                    <a:pt x="20" y="13"/>
                  </a:lnTo>
                  <a:lnTo>
                    <a:pt x="8" y="2"/>
                  </a:lnTo>
                  <a:lnTo>
                    <a:pt x="8" y="0"/>
                  </a:lnTo>
                  <a:lnTo>
                    <a:pt x="25" y="15"/>
                  </a:lnTo>
                  <a:lnTo>
                    <a:pt x="23" y="17"/>
                  </a:lnTo>
                  <a:lnTo>
                    <a:pt x="5" y="12"/>
                  </a:lnTo>
                  <a:lnTo>
                    <a:pt x="18" y="23"/>
                  </a:lnTo>
                  <a:lnTo>
                    <a:pt x="17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7">
              <a:extLst>
                <a:ext uri="{FF2B5EF4-FFF2-40B4-BE49-F238E27FC236}">
                  <a16:creationId xmlns:a16="http://schemas.microsoft.com/office/drawing/2014/main" xmlns="" id="{6AA81BA6-73A8-4CCD-9083-7C34D0AF39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7778" y="6118781"/>
              <a:ext cx="18762" cy="15351"/>
            </a:xfrm>
            <a:custGeom>
              <a:avLst/>
              <a:gdLst>
                <a:gd name="T0" fmla="*/ 10 w 13"/>
                <a:gd name="T1" fmla="*/ 4 h 11"/>
                <a:gd name="T2" fmla="*/ 11 w 13"/>
                <a:gd name="T3" fmla="*/ 3 h 11"/>
                <a:gd name="T4" fmla="*/ 13 w 13"/>
                <a:gd name="T5" fmla="*/ 6 h 11"/>
                <a:gd name="T6" fmla="*/ 12 w 13"/>
                <a:gd name="T7" fmla="*/ 9 h 11"/>
                <a:gd name="T8" fmla="*/ 10 w 13"/>
                <a:gd name="T9" fmla="*/ 11 h 11"/>
                <a:gd name="T10" fmla="*/ 7 w 13"/>
                <a:gd name="T11" fmla="*/ 11 h 11"/>
                <a:gd name="T12" fmla="*/ 4 w 13"/>
                <a:gd name="T13" fmla="*/ 10 h 11"/>
                <a:gd name="T14" fmla="*/ 1 w 13"/>
                <a:gd name="T15" fmla="*/ 7 h 11"/>
                <a:gd name="T16" fmla="*/ 0 w 13"/>
                <a:gd name="T17" fmla="*/ 4 h 11"/>
                <a:gd name="T18" fmla="*/ 1 w 13"/>
                <a:gd name="T19" fmla="*/ 2 h 11"/>
                <a:gd name="T20" fmla="*/ 3 w 13"/>
                <a:gd name="T21" fmla="*/ 0 h 11"/>
                <a:gd name="T22" fmla="*/ 7 w 13"/>
                <a:gd name="T23" fmla="*/ 0 h 11"/>
                <a:gd name="T24" fmla="*/ 6 w 13"/>
                <a:gd name="T25" fmla="*/ 2 h 11"/>
                <a:gd name="T26" fmla="*/ 2 w 13"/>
                <a:gd name="T27" fmla="*/ 3 h 11"/>
                <a:gd name="T28" fmla="*/ 2 w 13"/>
                <a:gd name="T29" fmla="*/ 4 h 11"/>
                <a:gd name="T30" fmla="*/ 2 w 13"/>
                <a:gd name="T31" fmla="*/ 6 h 11"/>
                <a:gd name="T32" fmla="*/ 5 w 13"/>
                <a:gd name="T33" fmla="*/ 8 h 11"/>
                <a:gd name="T34" fmla="*/ 8 w 13"/>
                <a:gd name="T35" fmla="*/ 10 h 11"/>
                <a:gd name="T36" fmla="*/ 11 w 13"/>
                <a:gd name="T37" fmla="*/ 9 h 11"/>
                <a:gd name="T38" fmla="*/ 11 w 13"/>
                <a:gd name="T39" fmla="*/ 7 h 11"/>
                <a:gd name="T40" fmla="*/ 10 w 13"/>
                <a:gd name="T4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1">
                  <a:moveTo>
                    <a:pt x="10" y="4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2" y="4"/>
                    <a:pt x="13" y="5"/>
                    <a:pt x="13" y="6"/>
                  </a:cubicBezTo>
                  <a:cubicBezTo>
                    <a:pt x="13" y="8"/>
                    <a:pt x="13" y="9"/>
                    <a:pt x="12" y="9"/>
                  </a:cubicBezTo>
                  <a:cubicBezTo>
                    <a:pt x="11" y="10"/>
                    <a:pt x="11" y="11"/>
                    <a:pt x="10" y="11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6" y="11"/>
                    <a:pt x="5" y="10"/>
                    <a:pt x="4" y="10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3" y="1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6" y="9"/>
                    <a:pt x="7" y="10"/>
                    <a:pt x="8" y="10"/>
                  </a:cubicBezTo>
                  <a:cubicBezTo>
                    <a:pt x="9" y="10"/>
                    <a:pt x="10" y="9"/>
                    <a:pt x="11" y="9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1" y="6"/>
                    <a:pt x="11" y="5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8">
              <a:extLst>
                <a:ext uri="{FF2B5EF4-FFF2-40B4-BE49-F238E27FC236}">
                  <a16:creationId xmlns:a16="http://schemas.microsoft.com/office/drawing/2014/main" xmlns="" id="{4F4205CE-45C1-4C1F-9210-9F95502D5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4601" y="6104283"/>
              <a:ext cx="21321" cy="18762"/>
            </a:xfrm>
            <a:custGeom>
              <a:avLst/>
              <a:gdLst>
                <a:gd name="T0" fmla="*/ 18 w 25"/>
                <a:gd name="T1" fmla="*/ 22 h 22"/>
                <a:gd name="T2" fmla="*/ 0 w 25"/>
                <a:gd name="T3" fmla="*/ 12 h 22"/>
                <a:gd name="T4" fmla="*/ 5 w 25"/>
                <a:gd name="T5" fmla="*/ 0 h 22"/>
                <a:gd name="T6" fmla="*/ 9 w 25"/>
                <a:gd name="T7" fmla="*/ 2 h 22"/>
                <a:gd name="T8" fmla="*/ 4 w 25"/>
                <a:gd name="T9" fmla="*/ 12 h 22"/>
                <a:gd name="T10" fmla="*/ 9 w 25"/>
                <a:gd name="T11" fmla="*/ 15 h 22"/>
                <a:gd name="T12" fmla="*/ 14 w 25"/>
                <a:gd name="T13" fmla="*/ 5 h 22"/>
                <a:gd name="T14" fmla="*/ 15 w 25"/>
                <a:gd name="T15" fmla="*/ 7 h 22"/>
                <a:gd name="T16" fmla="*/ 10 w 25"/>
                <a:gd name="T17" fmla="*/ 15 h 22"/>
                <a:gd name="T18" fmla="*/ 17 w 25"/>
                <a:gd name="T19" fmla="*/ 18 h 22"/>
                <a:gd name="T20" fmla="*/ 22 w 25"/>
                <a:gd name="T21" fmla="*/ 10 h 22"/>
                <a:gd name="T22" fmla="*/ 25 w 25"/>
                <a:gd name="T23" fmla="*/ 12 h 22"/>
                <a:gd name="T24" fmla="*/ 18 w 25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2">
                  <a:moveTo>
                    <a:pt x="18" y="22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9" y="2"/>
                  </a:lnTo>
                  <a:lnTo>
                    <a:pt x="4" y="12"/>
                  </a:lnTo>
                  <a:lnTo>
                    <a:pt x="9" y="15"/>
                  </a:lnTo>
                  <a:lnTo>
                    <a:pt x="14" y="5"/>
                  </a:lnTo>
                  <a:lnTo>
                    <a:pt x="15" y="7"/>
                  </a:lnTo>
                  <a:lnTo>
                    <a:pt x="10" y="15"/>
                  </a:lnTo>
                  <a:lnTo>
                    <a:pt x="17" y="18"/>
                  </a:lnTo>
                  <a:lnTo>
                    <a:pt x="22" y="10"/>
                  </a:lnTo>
                  <a:lnTo>
                    <a:pt x="25" y="12"/>
                  </a:lnTo>
                  <a:lnTo>
                    <a:pt x="18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9">
              <a:extLst>
                <a:ext uri="{FF2B5EF4-FFF2-40B4-BE49-F238E27FC236}">
                  <a16:creationId xmlns:a16="http://schemas.microsoft.com/office/drawing/2014/main" xmlns="" id="{F37D1B81-4CF4-40F3-A6F8-70D6508732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07393" y="6084668"/>
              <a:ext cx="19615" cy="14498"/>
            </a:xfrm>
            <a:custGeom>
              <a:avLst/>
              <a:gdLst>
                <a:gd name="T0" fmla="*/ 11 w 14"/>
                <a:gd name="T1" fmla="*/ 10 h 10"/>
                <a:gd name="T2" fmla="*/ 0 w 14"/>
                <a:gd name="T3" fmla="*/ 2 h 10"/>
                <a:gd name="T4" fmla="*/ 1 w 14"/>
                <a:gd name="T5" fmla="*/ 0 h 10"/>
                <a:gd name="T6" fmla="*/ 14 w 14"/>
                <a:gd name="T7" fmla="*/ 1 h 10"/>
                <a:gd name="T8" fmla="*/ 14 w 14"/>
                <a:gd name="T9" fmla="*/ 2 h 10"/>
                <a:gd name="T10" fmla="*/ 9 w 14"/>
                <a:gd name="T11" fmla="*/ 2 h 10"/>
                <a:gd name="T12" fmla="*/ 8 w 14"/>
                <a:gd name="T13" fmla="*/ 6 h 10"/>
                <a:gd name="T14" fmla="*/ 11 w 14"/>
                <a:gd name="T15" fmla="*/ 9 h 10"/>
                <a:gd name="T16" fmla="*/ 11 w 14"/>
                <a:gd name="T17" fmla="*/ 10 h 10"/>
                <a:gd name="T18" fmla="*/ 7 w 14"/>
                <a:gd name="T19" fmla="*/ 5 h 10"/>
                <a:gd name="T20" fmla="*/ 8 w 14"/>
                <a:gd name="T21" fmla="*/ 2 h 10"/>
                <a:gd name="T22" fmla="*/ 4 w 14"/>
                <a:gd name="T23" fmla="*/ 2 h 10"/>
                <a:gd name="T24" fmla="*/ 2 w 14"/>
                <a:gd name="T25" fmla="*/ 2 h 10"/>
                <a:gd name="T26" fmla="*/ 4 w 14"/>
                <a:gd name="T27" fmla="*/ 3 h 10"/>
                <a:gd name="T28" fmla="*/ 7 w 14"/>
                <a:gd name="T2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11" y="1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lose/>
                  <a:moveTo>
                    <a:pt x="7" y="5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3" y="3"/>
                    <a:pt x="4" y="3"/>
                  </a:cubicBezTo>
                  <a:lnTo>
                    <a:pt x="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0">
              <a:extLst>
                <a:ext uri="{FF2B5EF4-FFF2-40B4-BE49-F238E27FC236}">
                  <a16:creationId xmlns:a16="http://schemas.microsoft.com/office/drawing/2014/main" xmlns="" id="{FF0A10BE-ED13-4225-813E-6BF85410CE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9951" y="6067611"/>
              <a:ext cx="21321" cy="15351"/>
            </a:xfrm>
            <a:custGeom>
              <a:avLst/>
              <a:gdLst>
                <a:gd name="T0" fmla="*/ 22 w 25"/>
                <a:gd name="T1" fmla="*/ 18 h 18"/>
                <a:gd name="T2" fmla="*/ 0 w 25"/>
                <a:gd name="T3" fmla="*/ 13 h 18"/>
                <a:gd name="T4" fmla="*/ 2 w 25"/>
                <a:gd name="T5" fmla="*/ 10 h 18"/>
                <a:gd name="T6" fmla="*/ 20 w 25"/>
                <a:gd name="T7" fmla="*/ 7 h 18"/>
                <a:gd name="T8" fmla="*/ 4 w 25"/>
                <a:gd name="T9" fmla="*/ 2 h 18"/>
                <a:gd name="T10" fmla="*/ 4 w 25"/>
                <a:gd name="T11" fmla="*/ 0 h 18"/>
                <a:gd name="T12" fmla="*/ 25 w 25"/>
                <a:gd name="T13" fmla="*/ 5 h 18"/>
                <a:gd name="T14" fmla="*/ 25 w 25"/>
                <a:gd name="T15" fmla="*/ 7 h 18"/>
                <a:gd name="T16" fmla="*/ 5 w 25"/>
                <a:gd name="T17" fmla="*/ 12 h 18"/>
                <a:gd name="T18" fmla="*/ 22 w 25"/>
                <a:gd name="T19" fmla="*/ 17 h 18"/>
                <a:gd name="T20" fmla="*/ 22 w 25"/>
                <a:gd name="T2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8">
                  <a:moveTo>
                    <a:pt x="22" y="18"/>
                  </a:moveTo>
                  <a:lnTo>
                    <a:pt x="0" y="13"/>
                  </a:lnTo>
                  <a:lnTo>
                    <a:pt x="2" y="10"/>
                  </a:lnTo>
                  <a:lnTo>
                    <a:pt x="20" y="7"/>
                  </a:lnTo>
                  <a:lnTo>
                    <a:pt x="4" y="2"/>
                  </a:lnTo>
                  <a:lnTo>
                    <a:pt x="4" y="0"/>
                  </a:lnTo>
                  <a:lnTo>
                    <a:pt x="25" y="5"/>
                  </a:lnTo>
                  <a:lnTo>
                    <a:pt x="25" y="7"/>
                  </a:lnTo>
                  <a:lnTo>
                    <a:pt x="5" y="12"/>
                  </a:lnTo>
                  <a:lnTo>
                    <a:pt x="22" y="17"/>
                  </a:lnTo>
                  <a:lnTo>
                    <a:pt x="2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1">
              <a:extLst>
                <a:ext uri="{FF2B5EF4-FFF2-40B4-BE49-F238E27FC236}">
                  <a16:creationId xmlns:a16="http://schemas.microsoft.com/office/drawing/2014/main" xmlns="" id="{8D685345-AC0F-46E7-B080-A532C5BF1E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14216" y="6053966"/>
              <a:ext cx="19615" cy="13645"/>
            </a:xfrm>
            <a:custGeom>
              <a:avLst/>
              <a:gdLst>
                <a:gd name="T0" fmla="*/ 13 w 14"/>
                <a:gd name="T1" fmla="*/ 10 h 10"/>
                <a:gd name="T2" fmla="*/ 0 w 14"/>
                <a:gd name="T3" fmla="*/ 8 h 10"/>
                <a:gd name="T4" fmla="*/ 1 w 14"/>
                <a:gd name="T5" fmla="*/ 4 h 10"/>
                <a:gd name="T6" fmla="*/ 1 w 14"/>
                <a:gd name="T7" fmla="*/ 2 h 10"/>
                <a:gd name="T8" fmla="*/ 3 w 14"/>
                <a:gd name="T9" fmla="*/ 1 h 10"/>
                <a:gd name="T10" fmla="*/ 5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3 w 14"/>
                <a:gd name="T19" fmla="*/ 6 h 10"/>
                <a:gd name="T20" fmla="*/ 13 w 14"/>
                <a:gd name="T21" fmla="*/ 10 h 10"/>
                <a:gd name="T22" fmla="*/ 11 w 14"/>
                <a:gd name="T23" fmla="*/ 8 h 10"/>
                <a:gd name="T24" fmla="*/ 12 w 14"/>
                <a:gd name="T25" fmla="*/ 6 h 10"/>
                <a:gd name="T26" fmla="*/ 12 w 14"/>
                <a:gd name="T27" fmla="*/ 4 h 10"/>
                <a:gd name="T28" fmla="*/ 10 w 14"/>
                <a:gd name="T29" fmla="*/ 3 h 10"/>
                <a:gd name="T30" fmla="*/ 7 w 14"/>
                <a:gd name="T31" fmla="*/ 2 h 10"/>
                <a:gd name="T32" fmla="*/ 4 w 14"/>
                <a:gd name="T33" fmla="*/ 1 h 10"/>
                <a:gd name="T34" fmla="*/ 3 w 14"/>
                <a:gd name="T35" fmla="*/ 3 h 10"/>
                <a:gd name="T36" fmla="*/ 2 w 14"/>
                <a:gd name="T37" fmla="*/ 4 h 10"/>
                <a:gd name="T38" fmla="*/ 2 w 14"/>
                <a:gd name="T39" fmla="*/ 6 h 10"/>
                <a:gd name="T40" fmla="*/ 11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13" y="1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3" y="4"/>
                    <a:pt x="14" y="5"/>
                    <a:pt x="13" y="6"/>
                  </a:cubicBezTo>
                  <a:cubicBezTo>
                    <a:pt x="13" y="10"/>
                    <a:pt x="13" y="10"/>
                    <a:pt x="13" y="10"/>
                  </a:cubicBezTo>
                  <a:close/>
                  <a:moveTo>
                    <a:pt x="11" y="8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10" y="2"/>
                    <a:pt x="9" y="2"/>
                    <a:pt x="7" y="2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lnTo>
                    <a:pt x="11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2">
              <a:extLst>
                <a:ext uri="{FF2B5EF4-FFF2-40B4-BE49-F238E27FC236}">
                  <a16:creationId xmlns:a16="http://schemas.microsoft.com/office/drawing/2014/main" xmlns="" id="{B239E8B3-3D42-4433-B7B9-2B696088828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7627" y="6035204"/>
              <a:ext cx="17909" cy="10234"/>
            </a:xfrm>
            <a:custGeom>
              <a:avLst/>
              <a:gdLst>
                <a:gd name="T0" fmla="*/ 21 w 21"/>
                <a:gd name="T1" fmla="*/ 12 h 12"/>
                <a:gd name="T2" fmla="*/ 0 w 21"/>
                <a:gd name="T3" fmla="*/ 10 h 12"/>
                <a:gd name="T4" fmla="*/ 0 w 21"/>
                <a:gd name="T5" fmla="*/ 7 h 12"/>
                <a:gd name="T6" fmla="*/ 19 w 21"/>
                <a:gd name="T7" fmla="*/ 9 h 12"/>
                <a:gd name="T8" fmla="*/ 19 w 21"/>
                <a:gd name="T9" fmla="*/ 0 h 12"/>
                <a:gd name="T10" fmla="*/ 21 w 21"/>
                <a:gd name="T11" fmla="*/ 0 h 12"/>
                <a:gd name="T12" fmla="*/ 21 w 2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2">
                  <a:moveTo>
                    <a:pt x="21" y="12"/>
                  </a:moveTo>
                  <a:lnTo>
                    <a:pt x="0" y="10"/>
                  </a:lnTo>
                  <a:lnTo>
                    <a:pt x="0" y="7"/>
                  </a:lnTo>
                  <a:lnTo>
                    <a:pt x="19" y="9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3">
              <a:extLst>
                <a:ext uri="{FF2B5EF4-FFF2-40B4-BE49-F238E27FC236}">
                  <a16:creationId xmlns:a16="http://schemas.microsoft.com/office/drawing/2014/main" xmlns="" id="{1B5CE1F1-4760-44CA-8964-C0AF3098E2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18480" y="6019853"/>
              <a:ext cx="17057" cy="14498"/>
            </a:xfrm>
            <a:custGeom>
              <a:avLst/>
              <a:gdLst>
                <a:gd name="T0" fmla="*/ 12 w 12"/>
                <a:gd name="T1" fmla="*/ 10 h 10"/>
                <a:gd name="T2" fmla="*/ 0 w 12"/>
                <a:gd name="T3" fmla="*/ 6 h 10"/>
                <a:gd name="T4" fmla="*/ 0 w 12"/>
                <a:gd name="T5" fmla="*/ 4 h 10"/>
                <a:gd name="T6" fmla="*/ 12 w 12"/>
                <a:gd name="T7" fmla="*/ 0 h 10"/>
                <a:gd name="T8" fmla="*/ 12 w 12"/>
                <a:gd name="T9" fmla="*/ 1 h 10"/>
                <a:gd name="T10" fmla="*/ 8 w 12"/>
                <a:gd name="T11" fmla="*/ 3 h 10"/>
                <a:gd name="T12" fmla="*/ 9 w 12"/>
                <a:gd name="T13" fmla="*/ 7 h 10"/>
                <a:gd name="T14" fmla="*/ 12 w 12"/>
                <a:gd name="T15" fmla="*/ 8 h 10"/>
                <a:gd name="T16" fmla="*/ 12 w 12"/>
                <a:gd name="T17" fmla="*/ 10 h 10"/>
                <a:gd name="T18" fmla="*/ 7 w 12"/>
                <a:gd name="T19" fmla="*/ 7 h 10"/>
                <a:gd name="T20" fmla="*/ 7 w 12"/>
                <a:gd name="T21" fmla="*/ 3 h 10"/>
                <a:gd name="T22" fmla="*/ 4 w 12"/>
                <a:gd name="T23" fmla="*/ 4 h 10"/>
                <a:gd name="T24" fmla="*/ 1 w 12"/>
                <a:gd name="T25" fmla="*/ 5 h 10"/>
                <a:gd name="T26" fmla="*/ 3 w 12"/>
                <a:gd name="T27" fmla="*/ 6 h 10"/>
                <a:gd name="T28" fmla="*/ 7 w 12"/>
                <a:gd name="T2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0"/>
                    <a:pt x="12" y="10"/>
                    <a:pt x="12" y="10"/>
                  </a:cubicBezTo>
                  <a:close/>
                  <a:moveTo>
                    <a:pt x="7" y="7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2" y="5"/>
                    <a:pt x="3" y="5"/>
                    <a:pt x="3" y="6"/>
                  </a:cubicBezTo>
                  <a:lnTo>
                    <a:pt x="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4">
              <a:extLst>
                <a:ext uri="{FF2B5EF4-FFF2-40B4-BE49-F238E27FC236}">
                  <a16:creationId xmlns:a16="http://schemas.microsoft.com/office/drawing/2014/main" xmlns="" id="{1DFF9CF8-0020-49A6-AED1-0553C9C788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5921" y="6001944"/>
              <a:ext cx="19615" cy="19615"/>
            </a:xfrm>
            <a:custGeom>
              <a:avLst/>
              <a:gdLst>
                <a:gd name="T0" fmla="*/ 14 w 14"/>
                <a:gd name="T1" fmla="*/ 9 h 14"/>
                <a:gd name="T2" fmla="*/ 2 w 14"/>
                <a:gd name="T3" fmla="*/ 14 h 14"/>
                <a:gd name="T4" fmla="*/ 1 w 14"/>
                <a:gd name="T5" fmla="*/ 12 h 14"/>
                <a:gd name="T6" fmla="*/ 10 w 14"/>
                <a:gd name="T7" fmla="*/ 10 h 14"/>
                <a:gd name="T8" fmla="*/ 12 w 14"/>
                <a:gd name="T9" fmla="*/ 9 h 14"/>
                <a:gd name="T10" fmla="*/ 10 w 14"/>
                <a:gd name="T11" fmla="*/ 9 h 14"/>
                <a:gd name="T12" fmla="*/ 1 w 14"/>
                <a:gd name="T13" fmla="*/ 8 h 14"/>
                <a:gd name="T14" fmla="*/ 1 w 14"/>
                <a:gd name="T15" fmla="*/ 6 h 14"/>
                <a:gd name="T16" fmla="*/ 7 w 14"/>
                <a:gd name="T17" fmla="*/ 4 h 14"/>
                <a:gd name="T18" fmla="*/ 11 w 14"/>
                <a:gd name="T19" fmla="*/ 3 h 14"/>
                <a:gd name="T20" fmla="*/ 9 w 14"/>
                <a:gd name="T21" fmla="*/ 2 h 14"/>
                <a:gd name="T22" fmla="*/ 0 w 14"/>
                <a:gd name="T23" fmla="*/ 2 h 14"/>
                <a:gd name="T24" fmla="*/ 0 w 14"/>
                <a:gd name="T25" fmla="*/ 0 h 14"/>
                <a:gd name="T26" fmla="*/ 13 w 14"/>
                <a:gd name="T27" fmla="*/ 2 h 14"/>
                <a:gd name="T28" fmla="*/ 13 w 14"/>
                <a:gd name="T29" fmla="*/ 3 h 14"/>
                <a:gd name="T30" fmla="*/ 4 w 14"/>
                <a:gd name="T31" fmla="*/ 6 h 14"/>
                <a:gd name="T32" fmla="*/ 2 w 14"/>
                <a:gd name="T33" fmla="*/ 7 h 14"/>
                <a:gd name="T34" fmla="*/ 4 w 14"/>
                <a:gd name="T35" fmla="*/ 7 h 14"/>
                <a:gd name="T36" fmla="*/ 14 w 14"/>
                <a:gd name="T37" fmla="*/ 8 h 14"/>
                <a:gd name="T38" fmla="*/ 14 w 14"/>
                <a:gd name="T3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4">
                  <a:moveTo>
                    <a:pt x="14" y="9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9"/>
                    <a:pt x="11" y="9"/>
                    <a:pt x="12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3"/>
                    <a:pt x="10" y="3"/>
                    <a:pt x="11" y="3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14" y="8"/>
                    <a:pt x="14" y="8"/>
                    <a:pt x="14" y="8"/>
                  </a:cubicBezTo>
                  <a:lnTo>
                    <a:pt x="1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5">
              <a:extLst>
                <a:ext uri="{FF2B5EF4-FFF2-40B4-BE49-F238E27FC236}">
                  <a16:creationId xmlns:a16="http://schemas.microsoft.com/office/drawing/2014/main" xmlns="" id="{B48C6EED-9F4B-4B3D-8F89-C7807EBD41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7432" y="5891076"/>
              <a:ext cx="281433" cy="287403"/>
            </a:xfrm>
            <a:custGeom>
              <a:avLst/>
              <a:gdLst>
                <a:gd name="T0" fmla="*/ 168 w 202"/>
                <a:gd name="T1" fmla="*/ 28 h 205"/>
                <a:gd name="T2" fmla="*/ 73 w 202"/>
                <a:gd name="T3" fmla="*/ 6 h 205"/>
                <a:gd name="T4" fmla="*/ 2 w 202"/>
                <a:gd name="T5" fmla="*/ 107 h 205"/>
                <a:gd name="T6" fmla="*/ 107 w 202"/>
                <a:gd name="T7" fmla="*/ 200 h 205"/>
                <a:gd name="T8" fmla="*/ 200 w 202"/>
                <a:gd name="T9" fmla="*/ 95 h 205"/>
                <a:gd name="T10" fmla="*/ 188 w 202"/>
                <a:gd name="T11" fmla="*/ 85 h 205"/>
                <a:gd name="T12" fmla="*/ 184 w 202"/>
                <a:gd name="T13" fmla="*/ 115 h 205"/>
                <a:gd name="T14" fmla="*/ 13 w 202"/>
                <a:gd name="T15" fmla="*/ 85 h 205"/>
                <a:gd name="T16" fmla="*/ 17 w 202"/>
                <a:gd name="T17" fmla="*/ 115 h 205"/>
                <a:gd name="T18" fmla="*/ 13 w 202"/>
                <a:gd name="T19" fmla="*/ 85 h 205"/>
                <a:gd name="T20" fmla="*/ 18 w 202"/>
                <a:gd name="T21" fmla="*/ 123 h 205"/>
                <a:gd name="T22" fmla="*/ 22 w 202"/>
                <a:gd name="T23" fmla="*/ 107 h 205"/>
                <a:gd name="T24" fmla="*/ 28 w 202"/>
                <a:gd name="T25" fmla="*/ 141 h 205"/>
                <a:gd name="T26" fmla="*/ 10 w 202"/>
                <a:gd name="T27" fmla="*/ 112 h 205"/>
                <a:gd name="T28" fmla="*/ 18 w 202"/>
                <a:gd name="T29" fmla="*/ 140 h 205"/>
                <a:gd name="T30" fmla="*/ 37 w 202"/>
                <a:gd name="T31" fmla="*/ 153 h 205"/>
                <a:gd name="T32" fmla="*/ 29 w 202"/>
                <a:gd name="T33" fmla="*/ 133 h 205"/>
                <a:gd name="T34" fmla="*/ 49 w 202"/>
                <a:gd name="T35" fmla="*/ 163 h 205"/>
                <a:gd name="T36" fmla="*/ 35 w 202"/>
                <a:gd name="T37" fmla="*/ 164 h 205"/>
                <a:gd name="T38" fmla="*/ 61 w 202"/>
                <a:gd name="T39" fmla="*/ 170 h 205"/>
                <a:gd name="T40" fmla="*/ 47 w 202"/>
                <a:gd name="T41" fmla="*/ 150 h 205"/>
                <a:gd name="T42" fmla="*/ 35 w 202"/>
                <a:gd name="T43" fmla="*/ 164 h 205"/>
                <a:gd name="T44" fmla="*/ 123 w 202"/>
                <a:gd name="T45" fmla="*/ 179 h 205"/>
                <a:gd name="T46" fmla="*/ 110 w 202"/>
                <a:gd name="T47" fmla="*/ 174 h 205"/>
                <a:gd name="T48" fmla="*/ 115 w 202"/>
                <a:gd name="T49" fmla="*/ 187 h 205"/>
                <a:gd name="T50" fmla="*/ 92 w 202"/>
                <a:gd name="T51" fmla="*/ 174 h 205"/>
                <a:gd name="T52" fmla="*/ 52 w 202"/>
                <a:gd name="T53" fmla="*/ 182 h 205"/>
                <a:gd name="T54" fmla="*/ 63 w 202"/>
                <a:gd name="T55" fmla="*/ 178 h 205"/>
                <a:gd name="T56" fmla="*/ 93 w 202"/>
                <a:gd name="T57" fmla="*/ 174 h 205"/>
                <a:gd name="T58" fmla="*/ 93 w 202"/>
                <a:gd name="T59" fmla="*/ 159 h 205"/>
                <a:gd name="T60" fmla="*/ 76 w 202"/>
                <a:gd name="T61" fmla="*/ 159 h 205"/>
                <a:gd name="T62" fmla="*/ 51 w 202"/>
                <a:gd name="T63" fmla="*/ 137 h 205"/>
                <a:gd name="T64" fmla="*/ 94 w 202"/>
                <a:gd name="T65" fmla="*/ 50 h 205"/>
                <a:gd name="T66" fmla="*/ 55 w 202"/>
                <a:gd name="T67" fmla="*/ 56 h 205"/>
                <a:gd name="T68" fmla="*/ 51 w 202"/>
                <a:gd name="T69" fmla="*/ 123 h 205"/>
                <a:gd name="T70" fmla="*/ 26 w 202"/>
                <a:gd name="T71" fmla="*/ 105 h 205"/>
                <a:gd name="T72" fmla="*/ 50 w 202"/>
                <a:gd name="T73" fmla="*/ 47 h 205"/>
                <a:gd name="T74" fmla="*/ 95 w 202"/>
                <a:gd name="T75" fmla="*/ 22 h 205"/>
                <a:gd name="T76" fmla="*/ 107 w 202"/>
                <a:gd name="T77" fmla="*/ 21 h 205"/>
                <a:gd name="T78" fmla="*/ 151 w 202"/>
                <a:gd name="T79" fmla="*/ 47 h 205"/>
                <a:gd name="T80" fmla="*/ 175 w 202"/>
                <a:gd name="T81" fmla="*/ 105 h 205"/>
                <a:gd name="T82" fmla="*/ 151 w 202"/>
                <a:gd name="T83" fmla="*/ 123 h 205"/>
                <a:gd name="T84" fmla="*/ 149 w 202"/>
                <a:gd name="T85" fmla="*/ 50 h 205"/>
                <a:gd name="T86" fmla="*/ 108 w 202"/>
                <a:gd name="T87" fmla="*/ 137 h 205"/>
                <a:gd name="T88" fmla="*/ 144 w 202"/>
                <a:gd name="T89" fmla="*/ 144 h 205"/>
                <a:gd name="T90" fmla="*/ 108 w 202"/>
                <a:gd name="T91" fmla="*/ 159 h 205"/>
                <a:gd name="T92" fmla="*/ 126 w 202"/>
                <a:gd name="T93" fmla="*/ 173 h 205"/>
                <a:gd name="T94" fmla="*/ 146 w 202"/>
                <a:gd name="T95" fmla="*/ 181 h 205"/>
                <a:gd name="T96" fmla="*/ 129 w 202"/>
                <a:gd name="T97" fmla="*/ 182 h 205"/>
                <a:gd name="T98" fmla="*/ 154 w 202"/>
                <a:gd name="T99" fmla="*/ 150 h 205"/>
                <a:gd name="T100" fmla="*/ 140 w 202"/>
                <a:gd name="T101" fmla="*/ 170 h 205"/>
                <a:gd name="T102" fmla="*/ 165 w 202"/>
                <a:gd name="T103" fmla="*/ 164 h 205"/>
                <a:gd name="T104" fmla="*/ 152 w 202"/>
                <a:gd name="T105" fmla="*/ 163 h 205"/>
                <a:gd name="T106" fmla="*/ 171 w 202"/>
                <a:gd name="T107" fmla="*/ 133 h 205"/>
                <a:gd name="T108" fmla="*/ 164 w 202"/>
                <a:gd name="T109" fmla="*/ 153 h 205"/>
                <a:gd name="T110" fmla="*/ 183 w 202"/>
                <a:gd name="T111" fmla="*/ 140 h 205"/>
                <a:gd name="T112" fmla="*/ 152 w 202"/>
                <a:gd name="T113" fmla="*/ 163 h 205"/>
                <a:gd name="T114" fmla="*/ 175 w 202"/>
                <a:gd name="T115" fmla="*/ 136 h 205"/>
                <a:gd name="T116" fmla="*/ 180 w 202"/>
                <a:gd name="T117" fmla="*/ 126 h 205"/>
                <a:gd name="T118" fmla="*/ 191 w 202"/>
                <a:gd name="T119" fmla="*/ 112 h 205"/>
                <a:gd name="T120" fmla="*/ 173 w 202"/>
                <a:gd name="T121" fmla="*/ 141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2" h="205">
                  <a:moveTo>
                    <a:pt x="200" y="95"/>
                  </a:moveTo>
                  <a:cubicBezTo>
                    <a:pt x="198" y="65"/>
                    <a:pt x="184" y="43"/>
                    <a:pt x="168" y="28"/>
                  </a:cubicBezTo>
                  <a:cubicBezTo>
                    <a:pt x="152" y="13"/>
                    <a:pt x="126" y="0"/>
                    <a:pt x="95" y="2"/>
                  </a:cubicBezTo>
                  <a:cubicBezTo>
                    <a:pt x="87" y="3"/>
                    <a:pt x="80" y="4"/>
                    <a:pt x="73" y="6"/>
                  </a:cubicBezTo>
                  <a:cubicBezTo>
                    <a:pt x="53" y="11"/>
                    <a:pt x="39" y="22"/>
                    <a:pt x="27" y="34"/>
                  </a:cubicBezTo>
                  <a:cubicBezTo>
                    <a:pt x="12" y="50"/>
                    <a:pt x="0" y="75"/>
                    <a:pt x="2" y="107"/>
                  </a:cubicBezTo>
                  <a:cubicBezTo>
                    <a:pt x="4" y="137"/>
                    <a:pt x="17" y="159"/>
                    <a:pt x="34" y="174"/>
                  </a:cubicBezTo>
                  <a:cubicBezTo>
                    <a:pt x="50" y="189"/>
                    <a:pt x="75" y="202"/>
                    <a:pt x="107" y="200"/>
                  </a:cubicBezTo>
                  <a:cubicBezTo>
                    <a:pt x="137" y="198"/>
                    <a:pt x="157" y="185"/>
                    <a:pt x="174" y="168"/>
                  </a:cubicBezTo>
                  <a:cubicBezTo>
                    <a:pt x="189" y="152"/>
                    <a:pt x="202" y="127"/>
                    <a:pt x="200" y="95"/>
                  </a:cubicBezTo>
                  <a:close/>
                  <a:moveTo>
                    <a:pt x="188" y="85"/>
                  </a:moveTo>
                  <a:cubicBezTo>
                    <a:pt x="188" y="85"/>
                    <a:pt x="188" y="85"/>
                    <a:pt x="188" y="85"/>
                  </a:cubicBezTo>
                  <a:cubicBezTo>
                    <a:pt x="191" y="94"/>
                    <a:pt x="190" y="102"/>
                    <a:pt x="188" y="109"/>
                  </a:cubicBezTo>
                  <a:cubicBezTo>
                    <a:pt x="187" y="111"/>
                    <a:pt x="185" y="115"/>
                    <a:pt x="184" y="115"/>
                  </a:cubicBezTo>
                  <a:cubicBezTo>
                    <a:pt x="184" y="105"/>
                    <a:pt x="183" y="93"/>
                    <a:pt x="188" y="85"/>
                  </a:cubicBezTo>
                  <a:close/>
                  <a:moveTo>
                    <a:pt x="13" y="85"/>
                  </a:moveTo>
                  <a:cubicBezTo>
                    <a:pt x="13" y="85"/>
                    <a:pt x="13" y="85"/>
                    <a:pt x="13" y="85"/>
                  </a:cubicBezTo>
                  <a:cubicBezTo>
                    <a:pt x="18" y="93"/>
                    <a:pt x="17" y="105"/>
                    <a:pt x="17" y="115"/>
                  </a:cubicBezTo>
                  <a:cubicBezTo>
                    <a:pt x="16" y="115"/>
                    <a:pt x="14" y="111"/>
                    <a:pt x="13" y="109"/>
                  </a:cubicBezTo>
                  <a:cubicBezTo>
                    <a:pt x="10" y="102"/>
                    <a:pt x="10" y="94"/>
                    <a:pt x="13" y="85"/>
                  </a:cubicBezTo>
                  <a:close/>
                  <a:moveTo>
                    <a:pt x="10" y="112"/>
                  </a:moveTo>
                  <a:cubicBezTo>
                    <a:pt x="13" y="116"/>
                    <a:pt x="15" y="119"/>
                    <a:pt x="18" y="123"/>
                  </a:cubicBezTo>
                  <a:cubicBezTo>
                    <a:pt x="19" y="124"/>
                    <a:pt x="19" y="125"/>
                    <a:pt x="21" y="126"/>
                  </a:cubicBezTo>
                  <a:cubicBezTo>
                    <a:pt x="19" y="120"/>
                    <a:pt x="19" y="113"/>
                    <a:pt x="22" y="107"/>
                  </a:cubicBezTo>
                  <a:cubicBezTo>
                    <a:pt x="24" y="116"/>
                    <a:pt x="26" y="125"/>
                    <a:pt x="26" y="136"/>
                  </a:cubicBezTo>
                  <a:cubicBezTo>
                    <a:pt x="27" y="137"/>
                    <a:pt x="28" y="139"/>
                    <a:pt x="28" y="141"/>
                  </a:cubicBezTo>
                  <a:cubicBezTo>
                    <a:pt x="18" y="134"/>
                    <a:pt x="9" y="123"/>
                    <a:pt x="6" y="108"/>
                  </a:cubicBezTo>
                  <a:cubicBezTo>
                    <a:pt x="8" y="109"/>
                    <a:pt x="9" y="111"/>
                    <a:pt x="10" y="112"/>
                  </a:cubicBezTo>
                  <a:close/>
                  <a:moveTo>
                    <a:pt x="15" y="139"/>
                  </a:moveTo>
                  <a:cubicBezTo>
                    <a:pt x="16" y="139"/>
                    <a:pt x="17" y="140"/>
                    <a:pt x="18" y="140"/>
                  </a:cubicBezTo>
                  <a:cubicBezTo>
                    <a:pt x="24" y="144"/>
                    <a:pt x="30" y="148"/>
                    <a:pt x="35" y="152"/>
                  </a:cubicBezTo>
                  <a:cubicBezTo>
                    <a:pt x="36" y="153"/>
                    <a:pt x="36" y="153"/>
                    <a:pt x="37" y="153"/>
                  </a:cubicBezTo>
                  <a:cubicBezTo>
                    <a:pt x="34" y="147"/>
                    <a:pt x="31" y="141"/>
                    <a:pt x="29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35" y="141"/>
                    <a:pt x="41" y="148"/>
                    <a:pt x="44" y="159"/>
                  </a:cubicBezTo>
                  <a:cubicBezTo>
                    <a:pt x="46" y="160"/>
                    <a:pt x="48" y="161"/>
                    <a:pt x="49" y="163"/>
                  </a:cubicBezTo>
                  <a:cubicBezTo>
                    <a:pt x="32" y="160"/>
                    <a:pt x="22" y="151"/>
                    <a:pt x="15" y="139"/>
                  </a:cubicBezTo>
                  <a:close/>
                  <a:moveTo>
                    <a:pt x="35" y="164"/>
                  </a:moveTo>
                  <a:cubicBezTo>
                    <a:pt x="40" y="166"/>
                    <a:pt x="44" y="167"/>
                    <a:pt x="49" y="168"/>
                  </a:cubicBezTo>
                  <a:cubicBezTo>
                    <a:pt x="53" y="169"/>
                    <a:pt x="56" y="170"/>
                    <a:pt x="61" y="170"/>
                  </a:cubicBezTo>
                  <a:cubicBezTo>
                    <a:pt x="54" y="165"/>
                    <a:pt x="50" y="159"/>
                    <a:pt x="47" y="151"/>
                  </a:cubicBezTo>
                  <a:cubicBezTo>
                    <a:pt x="46" y="151"/>
                    <a:pt x="46" y="150"/>
                    <a:pt x="47" y="150"/>
                  </a:cubicBezTo>
                  <a:cubicBezTo>
                    <a:pt x="57" y="156"/>
                    <a:pt x="62" y="164"/>
                    <a:pt x="67" y="173"/>
                  </a:cubicBezTo>
                  <a:cubicBezTo>
                    <a:pt x="56" y="179"/>
                    <a:pt x="42" y="172"/>
                    <a:pt x="35" y="164"/>
                  </a:cubicBezTo>
                  <a:close/>
                  <a:moveTo>
                    <a:pt x="129" y="182"/>
                  </a:moveTo>
                  <a:cubicBezTo>
                    <a:pt x="127" y="182"/>
                    <a:pt x="126" y="180"/>
                    <a:pt x="123" y="179"/>
                  </a:cubicBezTo>
                  <a:cubicBezTo>
                    <a:pt x="123" y="178"/>
                    <a:pt x="121" y="178"/>
                    <a:pt x="121" y="177"/>
                  </a:cubicBezTo>
                  <a:cubicBezTo>
                    <a:pt x="118" y="176"/>
                    <a:pt x="114" y="174"/>
                    <a:pt x="110" y="174"/>
                  </a:cubicBezTo>
                  <a:cubicBezTo>
                    <a:pt x="110" y="175"/>
                    <a:pt x="111" y="176"/>
                    <a:pt x="112" y="177"/>
                  </a:cubicBezTo>
                  <a:cubicBezTo>
                    <a:pt x="114" y="179"/>
                    <a:pt x="116" y="182"/>
                    <a:pt x="115" y="187"/>
                  </a:cubicBezTo>
                  <a:cubicBezTo>
                    <a:pt x="114" y="205"/>
                    <a:pt x="85" y="204"/>
                    <a:pt x="86" y="185"/>
                  </a:cubicBezTo>
                  <a:cubicBezTo>
                    <a:pt x="86" y="180"/>
                    <a:pt x="89" y="177"/>
                    <a:pt x="92" y="174"/>
                  </a:cubicBezTo>
                  <a:cubicBezTo>
                    <a:pt x="83" y="173"/>
                    <a:pt x="78" y="180"/>
                    <a:pt x="71" y="182"/>
                  </a:cubicBezTo>
                  <a:cubicBezTo>
                    <a:pt x="66" y="185"/>
                    <a:pt x="58" y="183"/>
                    <a:pt x="52" y="182"/>
                  </a:cubicBezTo>
                  <a:cubicBezTo>
                    <a:pt x="53" y="181"/>
                    <a:pt x="54" y="181"/>
                    <a:pt x="55" y="181"/>
                  </a:cubicBezTo>
                  <a:cubicBezTo>
                    <a:pt x="58" y="180"/>
                    <a:pt x="60" y="179"/>
                    <a:pt x="63" y="178"/>
                  </a:cubicBezTo>
                  <a:cubicBezTo>
                    <a:pt x="68" y="176"/>
                    <a:pt x="73" y="173"/>
                    <a:pt x="79" y="173"/>
                  </a:cubicBezTo>
                  <a:cubicBezTo>
                    <a:pt x="84" y="172"/>
                    <a:pt x="88" y="173"/>
                    <a:pt x="93" y="174"/>
                  </a:cubicBezTo>
                  <a:cubicBezTo>
                    <a:pt x="93" y="172"/>
                    <a:pt x="93" y="168"/>
                    <a:pt x="93" y="165"/>
                  </a:cubicBezTo>
                  <a:cubicBezTo>
                    <a:pt x="93" y="162"/>
                    <a:pt x="93" y="162"/>
                    <a:pt x="93" y="159"/>
                  </a:cubicBezTo>
                  <a:cubicBezTo>
                    <a:pt x="84" y="159"/>
                    <a:pt x="84" y="159"/>
                    <a:pt x="84" y="159"/>
                  </a:cubicBezTo>
                  <a:cubicBezTo>
                    <a:pt x="81" y="159"/>
                    <a:pt x="76" y="159"/>
                    <a:pt x="76" y="159"/>
                  </a:cubicBezTo>
                  <a:cubicBezTo>
                    <a:pt x="74" y="159"/>
                    <a:pt x="65" y="150"/>
                    <a:pt x="63" y="149"/>
                  </a:cubicBezTo>
                  <a:cubicBezTo>
                    <a:pt x="60" y="146"/>
                    <a:pt x="54" y="140"/>
                    <a:pt x="51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4" y="107"/>
                    <a:pt x="94" y="79"/>
                    <a:pt x="94" y="50"/>
                  </a:cubicBezTo>
                  <a:cubicBezTo>
                    <a:pt x="81" y="49"/>
                    <a:pt x="66" y="49"/>
                    <a:pt x="53" y="49"/>
                  </a:cubicBezTo>
                  <a:cubicBezTo>
                    <a:pt x="53" y="52"/>
                    <a:pt x="54" y="54"/>
                    <a:pt x="55" y="56"/>
                  </a:cubicBezTo>
                  <a:cubicBezTo>
                    <a:pt x="62" y="72"/>
                    <a:pt x="69" y="89"/>
                    <a:pt x="76" y="105"/>
                  </a:cubicBezTo>
                  <a:cubicBezTo>
                    <a:pt x="72" y="114"/>
                    <a:pt x="64" y="123"/>
                    <a:pt x="51" y="123"/>
                  </a:cubicBezTo>
                  <a:cubicBezTo>
                    <a:pt x="41" y="123"/>
                    <a:pt x="33" y="118"/>
                    <a:pt x="29" y="111"/>
                  </a:cubicBezTo>
                  <a:cubicBezTo>
                    <a:pt x="28" y="110"/>
                    <a:pt x="26" y="107"/>
                    <a:pt x="26" y="105"/>
                  </a:cubicBezTo>
                  <a:cubicBezTo>
                    <a:pt x="26" y="103"/>
                    <a:pt x="28" y="100"/>
                    <a:pt x="29" y="97"/>
                  </a:cubicBezTo>
                  <a:cubicBezTo>
                    <a:pt x="36" y="81"/>
                    <a:pt x="43" y="64"/>
                    <a:pt x="50" y="47"/>
                  </a:cubicBezTo>
                  <a:cubicBezTo>
                    <a:pt x="63" y="48"/>
                    <a:pt x="79" y="47"/>
                    <a:pt x="94" y="48"/>
                  </a:cubicBezTo>
                  <a:cubicBezTo>
                    <a:pt x="94" y="47"/>
                    <a:pt x="94" y="30"/>
                    <a:pt x="95" y="22"/>
                  </a:cubicBezTo>
                  <a:cubicBezTo>
                    <a:pt x="95" y="19"/>
                    <a:pt x="99" y="6"/>
                    <a:pt x="101" y="3"/>
                  </a:cubicBezTo>
                  <a:cubicBezTo>
                    <a:pt x="102" y="6"/>
                    <a:pt x="106" y="19"/>
                    <a:pt x="107" y="21"/>
                  </a:cubicBezTo>
                  <a:cubicBezTo>
                    <a:pt x="107" y="26"/>
                    <a:pt x="107" y="43"/>
                    <a:pt x="107" y="48"/>
                  </a:cubicBezTo>
                  <a:cubicBezTo>
                    <a:pt x="121" y="47"/>
                    <a:pt x="138" y="48"/>
                    <a:pt x="151" y="47"/>
                  </a:cubicBezTo>
                  <a:cubicBezTo>
                    <a:pt x="158" y="64"/>
                    <a:pt x="165" y="80"/>
                    <a:pt x="172" y="97"/>
                  </a:cubicBezTo>
                  <a:cubicBezTo>
                    <a:pt x="173" y="100"/>
                    <a:pt x="175" y="103"/>
                    <a:pt x="175" y="105"/>
                  </a:cubicBezTo>
                  <a:cubicBezTo>
                    <a:pt x="175" y="108"/>
                    <a:pt x="170" y="115"/>
                    <a:pt x="168" y="117"/>
                  </a:cubicBezTo>
                  <a:cubicBezTo>
                    <a:pt x="163" y="120"/>
                    <a:pt x="157" y="123"/>
                    <a:pt x="151" y="123"/>
                  </a:cubicBezTo>
                  <a:cubicBezTo>
                    <a:pt x="137" y="123"/>
                    <a:pt x="129" y="115"/>
                    <a:pt x="125" y="105"/>
                  </a:cubicBezTo>
                  <a:cubicBezTo>
                    <a:pt x="133" y="86"/>
                    <a:pt x="141" y="68"/>
                    <a:pt x="149" y="50"/>
                  </a:cubicBezTo>
                  <a:cubicBezTo>
                    <a:pt x="135" y="49"/>
                    <a:pt x="121" y="49"/>
                    <a:pt x="107" y="49"/>
                  </a:cubicBezTo>
                  <a:cubicBezTo>
                    <a:pt x="107" y="79"/>
                    <a:pt x="108" y="108"/>
                    <a:pt x="108" y="137"/>
                  </a:cubicBezTo>
                  <a:cubicBezTo>
                    <a:pt x="120" y="137"/>
                    <a:pt x="140" y="137"/>
                    <a:pt x="152" y="137"/>
                  </a:cubicBezTo>
                  <a:cubicBezTo>
                    <a:pt x="152" y="137"/>
                    <a:pt x="145" y="144"/>
                    <a:pt x="144" y="144"/>
                  </a:cubicBezTo>
                  <a:cubicBezTo>
                    <a:pt x="140" y="148"/>
                    <a:pt x="133" y="155"/>
                    <a:pt x="128" y="159"/>
                  </a:cubicBezTo>
                  <a:cubicBezTo>
                    <a:pt x="122" y="159"/>
                    <a:pt x="114" y="159"/>
                    <a:pt x="108" y="159"/>
                  </a:cubicBezTo>
                  <a:cubicBezTo>
                    <a:pt x="107" y="164"/>
                    <a:pt x="109" y="168"/>
                    <a:pt x="108" y="173"/>
                  </a:cubicBezTo>
                  <a:cubicBezTo>
                    <a:pt x="114" y="173"/>
                    <a:pt x="120" y="172"/>
                    <a:pt x="126" y="173"/>
                  </a:cubicBezTo>
                  <a:cubicBezTo>
                    <a:pt x="132" y="175"/>
                    <a:pt x="138" y="178"/>
                    <a:pt x="143" y="180"/>
                  </a:cubicBezTo>
                  <a:cubicBezTo>
                    <a:pt x="144" y="180"/>
                    <a:pt x="145" y="180"/>
                    <a:pt x="146" y="181"/>
                  </a:cubicBezTo>
                  <a:cubicBezTo>
                    <a:pt x="147" y="181"/>
                    <a:pt x="148" y="181"/>
                    <a:pt x="149" y="182"/>
                  </a:cubicBezTo>
                  <a:cubicBezTo>
                    <a:pt x="142" y="183"/>
                    <a:pt x="135" y="185"/>
                    <a:pt x="129" y="182"/>
                  </a:cubicBezTo>
                  <a:close/>
                  <a:moveTo>
                    <a:pt x="134" y="173"/>
                  </a:moveTo>
                  <a:cubicBezTo>
                    <a:pt x="139" y="164"/>
                    <a:pt x="144" y="156"/>
                    <a:pt x="154" y="150"/>
                  </a:cubicBezTo>
                  <a:cubicBezTo>
                    <a:pt x="155" y="150"/>
                    <a:pt x="155" y="151"/>
                    <a:pt x="154" y="151"/>
                  </a:cubicBezTo>
                  <a:cubicBezTo>
                    <a:pt x="151" y="159"/>
                    <a:pt x="147" y="165"/>
                    <a:pt x="140" y="170"/>
                  </a:cubicBezTo>
                  <a:cubicBezTo>
                    <a:pt x="145" y="170"/>
                    <a:pt x="148" y="169"/>
                    <a:pt x="152" y="168"/>
                  </a:cubicBezTo>
                  <a:cubicBezTo>
                    <a:pt x="157" y="167"/>
                    <a:pt x="161" y="166"/>
                    <a:pt x="165" y="164"/>
                  </a:cubicBezTo>
                  <a:cubicBezTo>
                    <a:pt x="159" y="172"/>
                    <a:pt x="145" y="179"/>
                    <a:pt x="134" y="173"/>
                  </a:cubicBezTo>
                  <a:close/>
                  <a:moveTo>
                    <a:pt x="152" y="163"/>
                  </a:moveTo>
                  <a:cubicBezTo>
                    <a:pt x="153" y="161"/>
                    <a:pt x="155" y="160"/>
                    <a:pt x="157" y="159"/>
                  </a:cubicBezTo>
                  <a:cubicBezTo>
                    <a:pt x="160" y="148"/>
                    <a:pt x="166" y="141"/>
                    <a:pt x="171" y="133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170" y="141"/>
                    <a:pt x="167" y="147"/>
                    <a:pt x="164" y="153"/>
                  </a:cubicBezTo>
                  <a:cubicBezTo>
                    <a:pt x="165" y="153"/>
                    <a:pt x="165" y="153"/>
                    <a:pt x="166" y="152"/>
                  </a:cubicBezTo>
                  <a:cubicBezTo>
                    <a:pt x="171" y="148"/>
                    <a:pt x="177" y="144"/>
                    <a:pt x="183" y="140"/>
                  </a:cubicBezTo>
                  <a:cubicBezTo>
                    <a:pt x="184" y="140"/>
                    <a:pt x="185" y="139"/>
                    <a:pt x="186" y="139"/>
                  </a:cubicBezTo>
                  <a:cubicBezTo>
                    <a:pt x="179" y="151"/>
                    <a:pt x="169" y="160"/>
                    <a:pt x="152" y="163"/>
                  </a:cubicBezTo>
                  <a:close/>
                  <a:moveTo>
                    <a:pt x="173" y="141"/>
                  </a:moveTo>
                  <a:cubicBezTo>
                    <a:pt x="173" y="139"/>
                    <a:pt x="174" y="137"/>
                    <a:pt x="175" y="136"/>
                  </a:cubicBezTo>
                  <a:cubicBezTo>
                    <a:pt x="175" y="125"/>
                    <a:pt x="177" y="116"/>
                    <a:pt x="179" y="107"/>
                  </a:cubicBezTo>
                  <a:cubicBezTo>
                    <a:pt x="182" y="113"/>
                    <a:pt x="182" y="120"/>
                    <a:pt x="180" y="126"/>
                  </a:cubicBezTo>
                  <a:cubicBezTo>
                    <a:pt x="182" y="125"/>
                    <a:pt x="182" y="124"/>
                    <a:pt x="183" y="123"/>
                  </a:cubicBezTo>
                  <a:cubicBezTo>
                    <a:pt x="186" y="119"/>
                    <a:pt x="188" y="116"/>
                    <a:pt x="191" y="112"/>
                  </a:cubicBezTo>
                  <a:cubicBezTo>
                    <a:pt x="192" y="111"/>
                    <a:pt x="193" y="109"/>
                    <a:pt x="195" y="108"/>
                  </a:cubicBezTo>
                  <a:cubicBezTo>
                    <a:pt x="192" y="123"/>
                    <a:pt x="182" y="134"/>
                    <a:pt x="173" y="1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46">
              <a:extLst>
                <a:ext uri="{FF2B5EF4-FFF2-40B4-BE49-F238E27FC236}">
                  <a16:creationId xmlns:a16="http://schemas.microsoft.com/office/drawing/2014/main" xmlns="" id="{8616968B-E76B-459B-9059-9111531F4E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4956" y="5961008"/>
              <a:ext cx="65668" cy="77607"/>
            </a:xfrm>
            <a:custGeom>
              <a:avLst/>
              <a:gdLst>
                <a:gd name="T0" fmla="*/ 23 w 47"/>
                <a:gd name="T1" fmla="*/ 0 h 55"/>
                <a:gd name="T2" fmla="*/ 47 w 47"/>
                <a:gd name="T3" fmla="*/ 55 h 55"/>
                <a:gd name="T4" fmla="*/ 0 w 47"/>
                <a:gd name="T5" fmla="*/ 55 h 55"/>
                <a:gd name="T6" fmla="*/ 23 w 47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55">
                  <a:moveTo>
                    <a:pt x="23" y="0"/>
                  </a:moveTo>
                  <a:cubicBezTo>
                    <a:pt x="31" y="18"/>
                    <a:pt x="40" y="36"/>
                    <a:pt x="47" y="55"/>
                  </a:cubicBezTo>
                  <a:cubicBezTo>
                    <a:pt x="32" y="55"/>
                    <a:pt x="15" y="55"/>
                    <a:pt x="0" y="55"/>
                  </a:cubicBezTo>
                  <a:cubicBezTo>
                    <a:pt x="7" y="36"/>
                    <a:pt x="16" y="18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7">
              <a:extLst>
                <a:ext uri="{FF2B5EF4-FFF2-40B4-BE49-F238E27FC236}">
                  <a16:creationId xmlns:a16="http://schemas.microsoft.com/office/drawing/2014/main" xmlns="" id="{F3A818B2-8F3C-4DD4-8F9A-B261520498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820" y="5962714"/>
              <a:ext cx="63962" cy="75902"/>
            </a:xfrm>
            <a:custGeom>
              <a:avLst/>
              <a:gdLst>
                <a:gd name="T0" fmla="*/ 23 w 46"/>
                <a:gd name="T1" fmla="*/ 0 h 54"/>
                <a:gd name="T2" fmla="*/ 46 w 46"/>
                <a:gd name="T3" fmla="*/ 54 h 54"/>
                <a:gd name="T4" fmla="*/ 0 w 46"/>
                <a:gd name="T5" fmla="*/ 54 h 54"/>
                <a:gd name="T6" fmla="*/ 23 w 46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54">
                  <a:moveTo>
                    <a:pt x="23" y="0"/>
                  </a:moveTo>
                  <a:cubicBezTo>
                    <a:pt x="31" y="17"/>
                    <a:pt x="39" y="35"/>
                    <a:pt x="46" y="54"/>
                  </a:cubicBezTo>
                  <a:cubicBezTo>
                    <a:pt x="32" y="54"/>
                    <a:pt x="15" y="54"/>
                    <a:pt x="0" y="54"/>
                  </a:cubicBezTo>
                  <a:cubicBezTo>
                    <a:pt x="7" y="35"/>
                    <a:pt x="16" y="18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48">
              <a:extLst>
                <a:ext uri="{FF2B5EF4-FFF2-40B4-BE49-F238E27FC236}">
                  <a16:creationId xmlns:a16="http://schemas.microsoft.com/office/drawing/2014/main" xmlns="" id="{BEF099FF-E2D7-4594-8EE2-AA76D37D1A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7062" y="6140955"/>
              <a:ext cx="21321" cy="2217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49">
              <a:extLst>
                <a:ext uri="{FF2B5EF4-FFF2-40B4-BE49-F238E27FC236}">
                  <a16:creationId xmlns:a16="http://schemas.microsoft.com/office/drawing/2014/main" xmlns="" id="{CFE7E407-613B-4DA2-8A67-3AE6963EA9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2481" y="6084668"/>
              <a:ext cx="131335" cy="26438"/>
            </a:xfrm>
            <a:custGeom>
              <a:avLst/>
              <a:gdLst>
                <a:gd name="T0" fmla="*/ 36 w 94"/>
                <a:gd name="T1" fmla="*/ 6 h 19"/>
                <a:gd name="T2" fmla="*/ 36 w 94"/>
                <a:gd name="T3" fmla="*/ 10 h 19"/>
                <a:gd name="T4" fmla="*/ 40 w 94"/>
                <a:gd name="T5" fmla="*/ 10 h 19"/>
                <a:gd name="T6" fmla="*/ 40 w 94"/>
                <a:gd name="T7" fmla="*/ 6 h 19"/>
                <a:gd name="T8" fmla="*/ 0 w 94"/>
                <a:gd name="T9" fmla="*/ 0 h 19"/>
                <a:gd name="T10" fmla="*/ 73 w 94"/>
                <a:gd name="T11" fmla="*/ 19 h 19"/>
                <a:gd name="T12" fmla="*/ 0 w 94"/>
                <a:gd name="T13" fmla="*/ 0 h 19"/>
                <a:gd name="T14" fmla="*/ 26 w 94"/>
                <a:gd name="T15" fmla="*/ 5 h 19"/>
                <a:gd name="T16" fmla="*/ 23 w 94"/>
                <a:gd name="T17" fmla="*/ 6 h 19"/>
                <a:gd name="T18" fmla="*/ 20 w 94"/>
                <a:gd name="T19" fmla="*/ 8 h 19"/>
                <a:gd name="T20" fmla="*/ 24 w 94"/>
                <a:gd name="T21" fmla="*/ 7 h 19"/>
                <a:gd name="T22" fmla="*/ 26 w 94"/>
                <a:gd name="T23" fmla="*/ 15 h 19"/>
                <a:gd name="T24" fmla="*/ 40 w 94"/>
                <a:gd name="T25" fmla="*/ 14 h 19"/>
                <a:gd name="T26" fmla="*/ 34 w 94"/>
                <a:gd name="T27" fmla="*/ 14 h 19"/>
                <a:gd name="T28" fmla="*/ 35 w 94"/>
                <a:gd name="T29" fmla="*/ 12 h 19"/>
                <a:gd name="T30" fmla="*/ 39 w 94"/>
                <a:gd name="T31" fmla="*/ 14 h 19"/>
                <a:gd name="T32" fmla="*/ 41 w 94"/>
                <a:gd name="T33" fmla="*/ 10 h 19"/>
                <a:gd name="T34" fmla="*/ 40 w 94"/>
                <a:gd name="T35" fmla="*/ 11 h 19"/>
                <a:gd name="T36" fmla="*/ 34 w 94"/>
                <a:gd name="T37" fmla="*/ 10 h 19"/>
                <a:gd name="T38" fmla="*/ 34 w 94"/>
                <a:gd name="T39" fmla="*/ 6 h 19"/>
                <a:gd name="T40" fmla="*/ 41 w 94"/>
                <a:gd name="T41" fmla="*/ 5 h 19"/>
                <a:gd name="T42" fmla="*/ 43 w 94"/>
                <a:gd name="T43" fmla="*/ 9 h 19"/>
                <a:gd name="T44" fmla="*/ 56 w 94"/>
                <a:gd name="T45" fmla="*/ 14 h 19"/>
                <a:gd name="T46" fmla="*/ 56 w 94"/>
                <a:gd name="T47" fmla="*/ 9 h 19"/>
                <a:gd name="T48" fmla="*/ 49 w 94"/>
                <a:gd name="T49" fmla="*/ 9 h 19"/>
                <a:gd name="T50" fmla="*/ 57 w 94"/>
                <a:gd name="T51" fmla="*/ 6 h 19"/>
                <a:gd name="T52" fmla="*/ 49 w 94"/>
                <a:gd name="T53" fmla="*/ 5 h 19"/>
                <a:gd name="T54" fmla="*/ 49 w 94"/>
                <a:gd name="T55" fmla="*/ 10 h 19"/>
                <a:gd name="T56" fmla="*/ 52 w 94"/>
                <a:gd name="T57" fmla="*/ 9 h 19"/>
                <a:gd name="T58" fmla="*/ 55 w 94"/>
                <a:gd name="T59" fmla="*/ 11 h 19"/>
                <a:gd name="T60" fmla="*/ 52 w 94"/>
                <a:gd name="T61" fmla="*/ 14 h 19"/>
                <a:gd name="T62" fmla="*/ 49 w 94"/>
                <a:gd name="T63" fmla="*/ 12 h 19"/>
                <a:gd name="T64" fmla="*/ 48 w 94"/>
                <a:gd name="T65" fmla="*/ 14 h 19"/>
                <a:gd name="T66" fmla="*/ 56 w 94"/>
                <a:gd name="T67" fmla="*/ 14 h 19"/>
                <a:gd name="T68" fmla="*/ 71 w 94"/>
                <a:gd name="T69" fmla="*/ 14 h 19"/>
                <a:gd name="T70" fmla="*/ 64 w 94"/>
                <a:gd name="T71" fmla="*/ 13 h 19"/>
                <a:gd name="T72" fmla="*/ 70 w 94"/>
                <a:gd name="T73" fmla="*/ 9 h 19"/>
                <a:gd name="T74" fmla="*/ 70 w 94"/>
                <a:gd name="T75" fmla="*/ 5 h 19"/>
                <a:gd name="T76" fmla="*/ 63 w 94"/>
                <a:gd name="T77" fmla="*/ 5 h 19"/>
                <a:gd name="T78" fmla="*/ 63 w 94"/>
                <a:gd name="T79" fmla="*/ 8 h 19"/>
                <a:gd name="T80" fmla="*/ 66 w 94"/>
                <a:gd name="T81" fmla="*/ 6 h 19"/>
                <a:gd name="T82" fmla="*/ 69 w 94"/>
                <a:gd name="T83" fmla="*/ 7 h 19"/>
                <a:gd name="T84" fmla="*/ 65 w 94"/>
                <a:gd name="T85" fmla="*/ 11 h 19"/>
                <a:gd name="T86" fmla="*/ 61 w 94"/>
                <a:gd name="T87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" h="19">
                  <a:moveTo>
                    <a:pt x="38" y="6"/>
                  </a:moveTo>
                  <a:cubicBezTo>
                    <a:pt x="37" y="6"/>
                    <a:pt x="36" y="6"/>
                    <a:pt x="36" y="6"/>
                  </a:cubicBezTo>
                  <a:cubicBezTo>
                    <a:pt x="35" y="7"/>
                    <a:pt x="35" y="7"/>
                    <a:pt x="35" y="8"/>
                  </a:cubicBezTo>
                  <a:cubicBezTo>
                    <a:pt x="35" y="9"/>
                    <a:pt x="35" y="9"/>
                    <a:pt x="36" y="10"/>
                  </a:cubicBezTo>
                  <a:cubicBezTo>
                    <a:pt x="36" y="10"/>
                    <a:pt x="37" y="10"/>
                    <a:pt x="38" y="10"/>
                  </a:cubicBezTo>
                  <a:cubicBezTo>
                    <a:pt x="39" y="10"/>
                    <a:pt x="40" y="10"/>
                    <a:pt x="40" y="10"/>
                  </a:cubicBezTo>
                  <a:cubicBezTo>
                    <a:pt x="41" y="9"/>
                    <a:pt x="41" y="9"/>
                    <a:pt x="41" y="8"/>
                  </a:cubicBezTo>
                  <a:cubicBezTo>
                    <a:pt x="41" y="7"/>
                    <a:pt x="41" y="7"/>
                    <a:pt x="40" y="6"/>
                  </a:cubicBezTo>
                  <a:cubicBezTo>
                    <a:pt x="40" y="6"/>
                    <a:pt x="39" y="6"/>
                    <a:pt x="38" y="6"/>
                  </a:cubicBezTo>
                  <a:close/>
                  <a:moveTo>
                    <a:pt x="0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6" y="15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5"/>
                    <a:pt x="24" y="6"/>
                    <a:pt x="23" y="6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8"/>
                    <a:pt x="21" y="8"/>
                    <a:pt x="22" y="8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6" y="15"/>
                    <a:pt x="26" y="15"/>
                    <a:pt x="26" y="15"/>
                  </a:cubicBezTo>
                  <a:close/>
                  <a:moveTo>
                    <a:pt x="43" y="13"/>
                  </a:moveTo>
                  <a:cubicBezTo>
                    <a:pt x="42" y="13"/>
                    <a:pt x="41" y="14"/>
                    <a:pt x="40" y="14"/>
                  </a:cubicBezTo>
                  <a:cubicBezTo>
                    <a:pt x="40" y="15"/>
                    <a:pt x="39" y="15"/>
                    <a:pt x="37" y="15"/>
                  </a:cubicBezTo>
                  <a:cubicBezTo>
                    <a:pt x="36" y="15"/>
                    <a:pt x="35" y="15"/>
                    <a:pt x="34" y="14"/>
                  </a:cubicBezTo>
                  <a:cubicBezTo>
                    <a:pt x="34" y="14"/>
                    <a:pt x="33" y="13"/>
                    <a:pt x="33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6" y="14"/>
                    <a:pt x="38" y="14"/>
                  </a:cubicBezTo>
                  <a:cubicBezTo>
                    <a:pt x="38" y="14"/>
                    <a:pt x="39" y="14"/>
                    <a:pt x="39" y="14"/>
                  </a:cubicBezTo>
                  <a:cubicBezTo>
                    <a:pt x="40" y="13"/>
                    <a:pt x="40" y="13"/>
                    <a:pt x="41" y="12"/>
                  </a:cubicBezTo>
                  <a:cubicBezTo>
                    <a:pt x="41" y="12"/>
                    <a:pt x="41" y="11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0" y="11"/>
                    <a:pt x="40" y="11"/>
                  </a:cubicBezTo>
                  <a:cubicBezTo>
                    <a:pt x="39" y="11"/>
                    <a:pt x="38" y="11"/>
                    <a:pt x="37" y="11"/>
                  </a:cubicBezTo>
                  <a:cubicBezTo>
                    <a:pt x="36" y="11"/>
                    <a:pt x="35" y="11"/>
                    <a:pt x="34" y="10"/>
                  </a:cubicBezTo>
                  <a:cubicBezTo>
                    <a:pt x="33" y="10"/>
                    <a:pt x="33" y="9"/>
                    <a:pt x="33" y="8"/>
                  </a:cubicBezTo>
                  <a:cubicBezTo>
                    <a:pt x="33" y="7"/>
                    <a:pt x="33" y="6"/>
                    <a:pt x="34" y="6"/>
                  </a:cubicBezTo>
                  <a:cubicBezTo>
                    <a:pt x="35" y="5"/>
                    <a:pt x="36" y="5"/>
                    <a:pt x="38" y="5"/>
                  </a:cubicBezTo>
                  <a:cubicBezTo>
                    <a:pt x="39" y="5"/>
                    <a:pt x="40" y="5"/>
                    <a:pt x="41" y="5"/>
                  </a:cubicBezTo>
                  <a:cubicBezTo>
                    <a:pt x="41" y="5"/>
                    <a:pt x="42" y="6"/>
                    <a:pt x="43" y="7"/>
                  </a:cubicBezTo>
                  <a:cubicBezTo>
                    <a:pt x="43" y="7"/>
                    <a:pt x="43" y="8"/>
                    <a:pt x="43" y="9"/>
                  </a:cubicBezTo>
                  <a:cubicBezTo>
                    <a:pt x="43" y="11"/>
                    <a:pt x="43" y="12"/>
                    <a:pt x="43" y="13"/>
                  </a:cubicBezTo>
                  <a:close/>
                  <a:moveTo>
                    <a:pt x="56" y="14"/>
                  </a:moveTo>
                  <a:cubicBezTo>
                    <a:pt x="57" y="13"/>
                    <a:pt x="58" y="12"/>
                    <a:pt x="58" y="11"/>
                  </a:cubicBezTo>
                  <a:cubicBezTo>
                    <a:pt x="58" y="10"/>
                    <a:pt x="57" y="10"/>
                    <a:pt x="56" y="9"/>
                  </a:cubicBezTo>
                  <a:cubicBezTo>
                    <a:pt x="55" y="8"/>
                    <a:pt x="54" y="8"/>
                    <a:pt x="52" y="8"/>
                  </a:cubicBezTo>
                  <a:cubicBezTo>
                    <a:pt x="51" y="8"/>
                    <a:pt x="50" y="8"/>
                    <a:pt x="49" y="9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0"/>
                    <a:pt x="50" y="10"/>
                    <a:pt x="50" y="9"/>
                  </a:cubicBezTo>
                  <a:cubicBezTo>
                    <a:pt x="51" y="9"/>
                    <a:pt x="51" y="9"/>
                    <a:pt x="52" y="9"/>
                  </a:cubicBezTo>
                  <a:cubicBezTo>
                    <a:pt x="53" y="9"/>
                    <a:pt x="54" y="9"/>
                    <a:pt x="54" y="10"/>
                  </a:cubicBezTo>
                  <a:cubicBezTo>
                    <a:pt x="55" y="10"/>
                    <a:pt x="55" y="11"/>
                    <a:pt x="55" y="11"/>
                  </a:cubicBezTo>
                  <a:cubicBezTo>
                    <a:pt x="55" y="12"/>
                    <a:pt x="55" y="13"/>
                    <a:pt x="54" y="13"/>
                  </a:cubicBezTo>
                  <a:cubicBezTo>
                    <a:pt x="54" y="14"/>
                    <a:pt x="53" y="14"/>
                    <a:pt x="52" y="14"/>
                  </a:cubicBezTo>
                  <a:cubicBezTo>
                    <a:pt x="51" y="14"/>
                    <a:pt x="50" y="14"/>
                    <a:pt x="50" y="13"/>
                  </a:cubicBezTo>
                  <a:cubicBezTo>
                    <a:pt x="49" y="13"/>
                    <a:pt x="49" y="13"/>
                    <a:pt x="49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4"/>
                    <a:pt x="48" y="14"/>
                  </a:cubicBezTo>
                  <a:cubicBezTo>
                    <a:pt x="49" y="15"/>
                    <a:pt x="51" y="15"/>
                    <a:pt x="52" y="15"/>
                  </a:cubicBezTo>
                  <a:cubicBezTo>
                    <a:pt x="54" y="15"/>
                    <a:pt x="55" y="15"/>
                    <a:pt x="56" y="14"/>
                  </a:cubicBezTo>
                  <a:close/>
                  <a:moveTo>
                    <a:pt x="71" y="15"/>
                  </a:moveTo>
                  <a:cubicBezTo>
                    <a:pt x="71" y="14"/>
                    <a:pt x="71" y="14"/>
                    <a:pt x="71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5" y="13"/>
                    <a:pt x="65" y="12"/>
                    <a:pt x="67" y="12"/>
                  </a:cubicBezTo>
                  <a:cubicBezTo>
                    <a:pt x="68" y="11"/>
                    <a:pt x="70" y="10"/>
                    <a:pt x="70" y="9"/>
                  </a:cubicBezTo>
                  <a:cubicBezTo>
                    <a:pt x="71" y="9"/>
                    <a:pt x="71" y="8"/>
                    <a:pt x="71" y="7"/>
                  </a:cubicBezTo>
                  <a:cubicBezTo>
                    <a:pt x="71" y="7"/>
                    <a:pt x="71" y="6"/>
                    <a:pt x="70" y="5"/>
                  </a:cubicBezTo>
                  <a:cubicBezTo>
                    <a:pt x="69" y="5"/>
                    <a:pt x="68" y="5"/>
                    <a:pt x="66" y="5"/>
                  </a:cubicBezTo>
                  <a:cubicBezTo>
                    <a:pt x="65" y="5"/>
                    <a:pt x="63" y="5"/>
                    <a:pt x="63" y="5"/>
                  </a:cubicBezTo>
                  <a:cubicBezTo>
                    <a:pt x="62" y="6"/>
                    <a:pt x="61" y="7"/>
                    <a:pt x="61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7"/>
                    <a:pt x="63" y="7"/>
                    <a:pt x="64" y="6"/>
                  </a:cubicBezTo>
                  <a:cubicBezTo>
                    <a:pt x="64" y="6"/>
                    <a:pt x="65" y="6"/>
                    <a:pt x="66" y="6"/>
                  </a:cubicBezTo>
                  <a:cubicBezTo>
                    <a:pt x="67" y="6"/>
                    <a:pt x="68" y="6"/>
                    <a:pt x="68" y="6"/>
                  </a:cubicBezTo>
                  <a:cubicBezTo>
                    <a:pt x="69" y="6"/>
                    <a:pt x="69" y="7"/>
                    <a:pt x="69" y="7"/>
                  </a:cubicBezTo>
                  <a:cubicBezTo>
                    <a:pt x="69" y="8"/>
                    <a:pt x="69" y="8"/>
                    <a:pt x="68" y="9"/>
                  </a:cubicBezTo>
                  <a:cubicBezTo>
                    <a:pt x="68" y="9"/>
                    <a:pt x="67" y="10"/>
                    <a:pt x="65" y="11"/>
                  </a:cubicBezTo>
                  <a:cubicBezTo>
                    <a:pt x="63" y="12"/>
                    <a:pt x="62" y="13"/>
                    <a:pt x="61" y="13"/>
                  </a:cubicBezTo>
                  <a:cubicBezTo>
                    <a:pt x="61" y="14"/>
                    <a:pt x="60" y="14"/>
                    <a:pt x="61" y="15"/>
                  </a:cubicBezTo>
                  <a:lnTo>
                    <a:pt x="7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0">
              <a:extLst>
                <a:ext uri="{FF2B5EF4-FFF2-40B4-BE49-F238E27FC236}">
                  <a16:creationId xmlns:a16="http://schemas.microsoft.com/office/drawing/2014/main" xmlns="" id="{34F6A66A-68F1-4A7B-A7BF-82E5429238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3168" y="5900457"/>
              <a:ext cx="37524" cy="42641"/>
            </a:xfrm>
            <a:custGeom>
              <a:avLst/>
              <a:gdLst>
                <a:gd name="T0" fmla="*/ 24 w 27"/>
                <a:gd name="T1" fmla="*/ 30 h 30"/>
                <a:gd name="T2" fmla="*/ 20 w 27"/>
                <a:gd name="T3" fmla="*/ 28 h 30"/>
                <a:gd name="T4" fmla="*/ 19 w 27"/>
                <a:gd name="T5" fmla="*/ 25 h 30"/>
                <a:gd name="T6" fmla="*/ 14 w 27"/>
                <a:gd name="T7" fmla="*/ 21 h 30"/>
                <a:gd name="T8" fmla="*/ 12 w 27"/>
                <a:gd name="T9" fmla="*/ 23 h 30"/>
                <a:gd name="T10" fmla="*/ 11 w 27"/>
                <a:gd name="T11" fmla="*/ 22 h 30"/>
                <a:gd name="T12" fmla="*/ 2 w 27"/>
                <a:gd name="T13" fmla="*/ 26 h 30"/>
                <a:gd name="T14" fmla="*/ 3 w 27"/>
                <a:gd name="T15" fmla="*/ 25 h 30"/>
                <a:gd name="T16" fmla="*/ 4 w 27"/>
                <a:gd name="T17" fmla="*/ 20 h 30"/>
                <a:gd name="T18" fmla="*/ 6 w 27"/>
                <a:gd name="T19" fmla="*/ 12 h 30"/>
                <a:gd name="T20" fmla="*/ 2 w 27"/>
                <a:gd name="T21" fmla="*/ 9 h 30"/>
                <a:gd name="T22" fmla="*/ 4 w 27"/>
                <a:gd name="T23" fmla="*/ 3 h 30"/>
                <a:gd name="T24" fmla="*/ 7 w 27"/>
                <a:gd name="T25" fmla="*/ 5 h 30"/>
                <a:gd name="T26" fmla="*/ 8 w 27"/>
                <a:gd name="T27" fmla="*/ 8 h 30"/>
                <a:gd name="T28" fmla="*/ 17 w 27"/>
                <a:gd name="T29" fmla="*/ 3 h 30"/>
                <a:gd name="T30" fmla="*/ 18 w 27"/>
                <a:gd name="T31" fmla="*/ 9 h 30"/>
                <a:gd name="T32" fmla="*/ 15 w 27"/>
                <a:gd name="T33" fmla="*/ 16 h 30"/>
                <a:gd name="T34" fmla="*/ 22 w 27"/>
                <a:gd name="T35" fmla="*/ 24 h 30"/>
                <a:gd name="T36" fmla="*/ 22 w 27"/>
                <a:gd name="T37" fmla="*/ 25 h 30"/>
                <a:gd name="T38" fmla="*/ 24 w 27"/>
                <a:gd name="T39" fmla="*/ 30 h 30"/>
                <a:gd name="T40" fmla="*/ 10 w 27"/>
                <a:gd name="T41" fmla="*/ 10 h 30"/>
                <a:gd name="T42" fmla="*/ 12 w 27"/>
                <a:gd name="T43" fmla="*/ 10 h 30"/>
                <a:gd name="T44" fmla="*/ 12 w 27"/>
                <a:gd name="T45" fmla="*/ 7 h 30"/>
                <a:gd name="T46" fmla="*/ 10 w 27"/>
                <a:gd name="T47" fmla="*/ 10 h 30"/>
                <a:gd name="T48" fmla="*/ 10 w 27"/>
                <a:gd name="T49" fmla="*/ 21 h 30"/>
                <a:gd name="T50" fmla="*/ 11 w 27"/>
                <a:gd name="T51" fmla="*/ 17 h 30"/>
                <a:gd name="T52" fmla="*/ 8 w 27"/>
                <a:gd name="T53" fmla="*/ 14 h 30"/>
                <a:gd name="T54" fmla="*/ 10 w 27"/>
                <a:gd name="T55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" h="30">
                  <a:moveTo>
                    <a:pt x="24" y="30"/>
                  </a:moveTo>
                  <a:cubicBezTo>
                    <a:pt x="22" y="30"/>
                    <a:pt x="21" y="29"/>
                    <a:pt x="20" y="28"/>
                  </a:cubicBezTo>
                  <a:cubicBezTo>
                    <a:pt x="19" y="27"/>
                    <a:pt x="19" y="25"/>
                    <a:pt x="19" y="25"/>
                  </a:cubicBezTo>
                  <a:cubicBezTo>
                    <a:pt x="17" y="23"/>
                    <a:pt x="15" y="23"/>
                    <a:pt x="14" y="21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1" y="23"/>
                    <a:pt x="11" y="23"/>
                    <a:pt x="11" y="22"/>
                  </a:cubicBezTo>
                  <a:cubicBezTo>
                    <a:pt x="10" y="26"/>
                    <a:pt x="6" y="26"/>
                    <a:pt x="2" y="26"/>
                  </a:cubicBezTo>
                  <a:cubicBezTo>
                    <a:pt x="2" y="25"/>
                    <a:pt x="3" y="25"/>
                    <a:pt x="3" y="25"/>
                  </a:cubicBezTo>
                  <a:cubicBezTo>
                    <a:pt x="0" y="24"/>
                    <a:pt x="2" y="20"/>
                    <a:pt x="4" y="20"/>
                  </a:cubicBezTo>
                  <a:cubicBezTo>
                    <a:pt x="5" y="17"/>
                    <a:pt x="5" y="14"/>
                    <a:pt x="6" y="12"/>
                  </a:cubicBezTo>
                  <a:cubicBezTo>
                    <a:pt x="5" y="11"/>
                    <a:pt x="4" y="9"/>
                    <a:pt x="2" y="9"/>
                  </a:cubicBezTo>
                  <a:cubicBezTo>
                    <a:pt x="1" y="7"/>
                    <a:pt x="1" y="3"/>
                    <a:pt x="4" y="3"/>
                  </a:cubicBezTo>
                  <a:cubicBezTo>
                    <a:pt x="5" y="3"/>
                    <a:pt x="6" y="4"/>
                    <a:pt x="7" y="5"/>
                  </a:cubicBezTo>
                  <a:cubicBezTo>
                    <a:pt x="7" y="6"/>
                    <a:pt x="7" y="7"/>
                    <a:pt x="8" y="8"/>
                  </a:cubicBezTo>
                  <a:cubicBezTo>
                    <a:pt x="10" y="6"/>
                    <a:pt x="11" y="0"/>
                    <a:pt x="17" y="3"/>
                  </a:cubicBezTo>
                  <a:cubicBezTo>
                    <a:pt x="18" y="5"/>
                    <a:pt x="19" y="7"/>
                    <a:pt x="18" y="9"/>
                  </a:cubicBezTo>
                  <a:cubicBezTo>
                    <a:pt x="17" y="11"/>
                    <a:pt x="14" y="13"/>
                    <a:pt x="15" y="16"/>
                  </a:cubicBezTo>
                  <a:cubicBezTo>
                    <a:pt x="16" y="18"/>
                    <a:pt x="20" y="21"/>
                    <a:pt x="22" y="24"/>
                  </a:cubicBezTo>
                  <a:cubicBezTo>
                    <a:pt x="22" y="24"/>
                    <a:pt x="22" y="25"/>
                    <a:pt x="22" y="25"/>
                  </a:cubicBezTo>
                  <a:cubicBezTo>
                    <a:pt x="23" y="26"/>
                    <a:pt x="27" y="28"/>
                    <a:pt x="24" y="30"/>
                  </a:cubicBezTo>
                  <a:close/>
                  <a:moveTo>
                    <a:pt x="10" y="10"/>
                  </a:moveTo>
                  <a:cubicBezTo>
                    <a:pt x="10" y="10"/>
                    <a:pt x="12" y="10"/>
                    <a:pt x="12" y="10"/>
                  </a:cubicBezTo>
                  <a:cubicBezTo>
                    <a:pt x="11" y="9"/>
                    <a:pt x="12" y="7"/>
                    <a:pt x="12" y="7"/>
                  </a:cubicBezTo>
                  <a:cubicBezTo>
                    <a:pt x="11" y="8"/>
                    <a:pt x="10" y="10"/>
                    <a:pt x="10" y="10"/>
                  </a:cubicBezTo>
                  <a:close/>
                  <a:moveTo>
                    <a:pt x="10" y="21"/>
                  </a:moveTo>
                  <a:cubicBezTo>
                    <a:pt x="10" y="19"/>
                    <a:pt x="11" y="19"/>
                    <a:pt x="11" y="17"/>
                  </a:cubicBezTo>
                  <a:cubicBezTo>
                    <a:pt x="10" y="16"/>
                    <a:pt x="9" y="15"/>
                    <a:pt x="8" y="14"/>
                  </a:cubicBezTo>
                  <a:cubicBezTo>
                    <a:pt x="7" y="17"/>
                    <a:pt x="7" y="20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1">
              <a:extLst>
                <a:ext uri="{FF2B5EF4-FFF2-40B4-BE49-F238E27FC236}">
                  <a16:creationId xmlns:a16="http://schemas.microsoft.com/office/drawing/2014/main" xmlns="" id="{C627F158-5E74-41CF-91FE-74C19159C8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58782" y="5897899"/>
              <a:ext cx="37524" cy="37524"/>
            </a:xfrm>
            <a:custGeom>
              <a:avLst/>
              <a:gdLst>
                <a:gd name="T0" fmla="*/ 10 w 27"/>
                <a:gd name="T1" fmla="*/ 21 h 27"/>
                <a:gd name="T2" fmla="*/ 10 w 27"/>
                <a:gd name="T3" fmla="*/ 26 h 27"/>
                <a:gd name="T4" fmla="*/ 7 w 27"/>
                <a:gd name="T5" fmla="*/ 24 h 27"/>
                <a:gd name="T6" fmla="*/ 2 w 27"/>
                <a:gd name="T7" fmla="*/ 27 h 27"/>
                <a:gd name="T8" fmla="*/ 1 w 27"/>
                <a:gd name="T9" fmla="*/ 21 h 27"/>
                <a:gd name="T10" fmla="*/ 5 w 27"/>
                <a:gd name="T11" fmla="*/ 21 h 27"/>
                <a:gd name="T12" fmla="*/ 7 w 27"/>
                <a:gd name="T13" fmla="*/ 18 h 27"/>
                <a:gd name="T14" fmla="*/ 6 w 27"/>
                <a:gd name="T15" fmla="*/ 17 h 27"/>
                <a:gd name="T16" fmla="*/ 12 w 27"/>
                <a:gd name="T17" fmla="*/ 16 h 27"/>
                <a:gd name="T18" fmla="*/ 12 w 27"/>
                <a:gd name="T19" fmla="*/ 16 h 27"/>
                <a:gd name="T20" fmla="*/ 14 w 27"/>
                <a:gd name="T21" fmla="*/ 16 h 27"/>
                <a:gd name="T22" fmla="*/ 19 w 27"/>
                <a:gd name="T23" fmla="*/ 17 h 27"/>
                <a:gd name="T24" fmla="*/ 17 w 27"/>
                <a:gd name="T25" fmla="*/ 15 h 27"/>
                <a:gd name="T26" fmla="*/ 7 w 27"/>
                <a:gd name="T27" fmla="*/ 15 h 27"/>
                <a:gd name="T28" fmla="*/ 4 w 27"/>
                <a:gd name="T29" fmla="*/ 14 h 27"/>
                <a:gd name="T30" fmla="*/ 2 w 27"/>
                <a:gd name="T31" fmla="*/ 15 h 27"/>
                <a:gd name="T32" fmla="*/ 0 w 27"/>
                <a:gd name="T33" fmla="*/ 13 h 27"/>
                <a:gd name="T34" fmla="*/ 1 w 27"/>
                <a:gd name="T35" fmla="*/ 10 h 27"/>
                <a:gd name="T36" fmla="*/ 7 w 27"/>
                <a:gd name="T37" fmla="*/ 11 h 27"/>
                <a:gd name="T38" fmla="*/ 13 w 27"/>
                <a:gd name="T39" fmla="*/ 3 h 27"/>
                <a:gd name="T40" fmla="*/ 14 w 27"/>
                <a:gd name="T41" fmla="*/ 0 h 27"/>
                <a:gd name="T42" fmla="*/ 17 w 27"/>
                <a:gd name="T43" fmla="*/ 4 h 27"/>
                <a:gd name="T44" fmla="*/ 18 w 27"/>
                <a:gd name="T45" fmla="*/ 3 h 27"/>
                <a:gd name="T46" fmla="*/ 20 w 27"/>
                <a:gd name="T47" fmla="*/ 3 h 27"/>
                <a:gd name="T48" fmla="*/ 18 w 27"/>
                <a:gd name="T49" fmla="*/ 7 h 27"/>
                <a:gd name="T50" fmla="*/ 23 w 27"/>
                <a:gd name="T51" fmla="*/ 5 h 27"/>
                <a:gd name="T52" fmla="*/ 24 w 27"/>
                <a:gd name="T53" fmla="*/ 4 h 27"/>
                <a:gd name="T54" fmla="*/ 25 w 27"/>
                <a:gd name="T55" fmla="*/ 4 h 27"/>
                <a:gd name="T56" fmla="*/ 27 w 27"/>
                <a:gd name="T57" fmla="*/ 5 h 27"/>
                <a:gd name="T58" fmla="*/ 26 w 27"/>
                <a:gd name="T59" fmla="*/ 8 h 27"/>
                <a:gd name="T60" fmla="*/ 27 w 27"/>
                <a:gd name="T61" fmla="*/ 10 h 27"/>
                <a:gd name="T62" fmla="*/ 22 w 27"/>
                <a:gd name="T63" fmla="*/ 10 h 27"/>
                <a:gd name="T64" fmla="*/ 19 w 27"/>
                <a:gd name="T65" fmla="*/ 12 h 27"/>
                <a:gd name="T66" fmla="*/ 19 w 27"/>
                <a:gd name="T67" fmla="*/ 14 h 27"/>
                <a:gd name="T68" fmla="*/ 19 w 27"/>
                <a:gd name="T69" fmla="*/ 21 h 27"/>
                <a:gd name="T70" fmla="*/ 13 w 27"/>
                <a:gd name="T71" fmla="*/ 18 h 27"/>
                <a:gd name="T72" fmla="*/ 8 w 27"/>
                <a:gd name="T73" fmla="*/ 20 h 27"/>
                <a:gd name="T74" fmla="*/ 8 w 27"/>
                <a:gd name="T75" fmla="*/ 21 h 27"/>
                <a:gd name="T76" fmla="*/ 10 w 27"/>
                <a:gd name="T77" fmla="*/ 21 h 27"/>
                <a:gd name="T78" fmla="*/ 13 w 27"/>
                <a:gd name="T79" fmla="*/ 13 h 27"/>
                <a:gd name="T80" fmla="*/ 16 w 27"/>
                <a:gd name="T81" fmla="*/ 12 h 27"/>
                <a:gd name="T82" fmla="*/ 15 w 27"/>
                <a:gd name="T83" fmla="*/ 10 h 27"/>
                <a:gd name="T84" fmla="*/ 13 w 27"/>
                <a:gd name="T85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" h="27">
                  <a:moveTo>
                    <a:pt x="10" y="21"/>
                  </a:moveTo>
                  <a:cubicBezTo>
                    <a:pt x="11" y="22"/>
                    <a:pt x="11" y="24"/>
                    <a:pt x="10" y="26"/>
                  </a:cubicBezTo>
                  <a:cubicBezTo>
                    <a:pt x="9" y="26"/>
                    <a:pt x="7" y="25"/>
                    <a:pt x="7" y="24"/>
                  </a:cubicBezTo>
                  <a:cubicBezTo>
                    <a:pt x="5" y="25"/>
                    <a:pt x="4" y="27"/>
                    <a:pt x="2" y="27"/>
                  </a:cubicBezTo>
                  <a:cubicBezTo>
                    <a:pt x="0" y="26"/>
                    <a:pt x="1" y="24"/>
                    <a:pt x="1" y="21"/>
                  </a:cubicBezTo>
                  <a:cubicBezTo>
                    <a:pt x="3" y="21"/>
                    <a:pt x="3" y="20"/>
                    <a:pt x="5" y="21"/>
                  </a:cubicBezTo>
                  <a:cubicBezTo>
                    <a:pt x="5" y="20"/>
                    <a:pt x="5" y="18"/>
                    <a:pt x="7" y="18"/>
                  </a:cubicBezTo>
                  <a:cubicBezTo>
                    <a:pt x="7" y="18"/>
                    <a:pt x="6" y="18"/>
                    <a:pt x="6" y="17"/>
                  </a:cubicBezTo>
                  <a:cubicBezTo>
                    <a:pt x="7" y="15"/>
                    <a:pt x="10" y="15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5" y="17"/>
                    <a:pt x="17" y="18"/>
                    <a:pt x="19" y="17"/>
                  </a:cubicBezTo>
                  <a:cubicBezTo>
                    <a:pt x="18" y="16"/>
                    <a:pt x="17" y="16"/>
                    <a:pt x="17" y="15"/>
                  </a:cubicBezTo>
                  <a:cubicBezTo>
                    <a:pt x="14" y="15"/>
                    <a:pt x="11" y="15"/>
                    <a:pt x="7" y="15"/>
                  </a:cubicBezTo>
                  <a:cubicBezTo>
                    <a:pt x="6" y="15"/>
                    <a:pt x="5" y="14"/>
                    <a:pt x="4" y="14"/>
                  </a:cubicBezTo>
                  <a:cubicBezTo>
                    <a:pt x="3" y="14"/>
                    <a:pt x="2" y="15"/>
                    <a:pt x="2" y="15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0"/>
                    <a:pt x="1" y="10"/>
                  </a:cubicBezTo>
                  <a:cubicBezTo>
                    <a:pt x="3" y="11"/>
                    <a:pt x="5" y="11"/>
                    <a:pt x="7" y="11"/>
                  </a:cubicBezTo>
                  <a:cubicBezTo>
                    <a:pt x="10" y="9"/>
                    <a:pt x="11" y="5"/>
                    <a:pt x="13" y="3"/>
                  </a:cubicBezTo>
                  <a:cubicBezTo>
                    <a:pt x="12" y="2"/>
                    <a:pt x="14" y="1"/>
                    <a:pt x="14" y="0"/>
                  </a:cubicBezTo>
                  <a:cubicBezTo>
                    <a:pt x="16" y="0"/>
                    <a:pt x="17" y="2"/>
                    <a:pt x="17" y="4"/>
                  </a:cubicBezTo>
                  <a:cubicBezTo>
                    <a:pt x="17" y="4"/>
                    <a:pt x="17" y="3"/>
                    <a:pt x="18" y="3"/>
                  </a:cubicBezTo>
                  <a:cubicBezTo>
                    <a:pt x="18" y="4"/>
                    <a:pt x="19" y="3"/>
                    <a:pt x="20" y="3"/>
                  </a:cubicBezTo>
                  <a:cubicBezTo>
                    <a:pt x="20" y="5"/>
                    <a:pt x="19" y="7"/>
                    <a:pt x="18" y="7"/>
                  </a:cubicBezTo>
                  <a:cubicBezTo>
                    <a:pt x="19" y="9"/>
                    <a:pt x="21" y="6"/>
                    <a:pt x="23" y="5"/>
                  </a:cubicBezTo>
                  <a:cubicBezTo>
                    <a:pt x="24" y="5"/>
                    <a:pt x="23" y="4"/>
                    <a:pt x="24" y="4"/>
                  </a:cubicBezTo>
                  <a:cubicBezTo>
                    <a:pt x="24" y="4"/>
                    <a:pt x="24" y="4"/>
                    <a:pt x="25" y="4"/>
                  </a:cubicBezTo>
                  <a:cubicBezTo>
                    <a:pt x="26" y="4"/>
                    <a:pt x="26" y="5"/>
                    <a:pt x="27" y="5"/>
                  </a:cubicBezTo>
                  <a:cubicBezTo>
                    <a:pt x="27" y="7"/>
                    <a:pt x="26" y="7"/>
                    <a:pt x="26" y="8"/>
                  </a:cubicBezTo>
                  <a:cubicBezTo>
                    <a:pt x="26" y="8"/>
                    <a:pt x="27" y="8"/>
                    <a:pt x="27" y="10"/>
                  </a:cubicBezTo>
                  <a:cubicBezTo>
                    <a:pt x="25" y="11"/>
                    <a:pt x="23" y="10"/>
                    <a:pt x="22" y="10"/>
                  </a:cubicBezTo>
                  <a:cubicBezTo>
                    <a:pt x="21" y="10"/>
                    <a:pt x="20" y="11"/>
                    <a:pt x="19" y="12"/>
                  </a:cubicBezTo>
                  <a:cubicBezTo>
                    <a:pt x="19" y="13"/>
                    <a:pt x="20" y="14"/>
                    <a:pt x="19" y="14"/>
                  </a:cubicBezTo>
                  <a:cubicBezTo>
                    <a:pt x="21" y="15"/>
                    <a:pt x="20" y="20"/>
                    <a:pt x="19" y="21"/>
                  </a:cubicBezTo>
                  <a:cubicBezTo>
                    <a:pt x="16" y="22"/>
                    <a:pt x="15" y="18"/>
                    <a:pt x="13" y="18"/>
                  </a:cubicBezTo>
                  <a:cubicBezTo>
                    <a:pt x="12" y="19"/>
                    <a:pt x="10" y="20"/>
                    <a:pt x="8" y="20"/>
                  </a:cubicBezTo>
                  <a:cubicBezTo>
                    <a:pt x="8" y="20"/>
                    <a:pt x="9" y="21"/>
                    <a:pt x="8" y="21"/>
                  </a:cubicBezTo>
                  <a:cubicBezTo>
                    <a:pt x="8" y="21"/>
                    <a:pt x="10" y="22"/>
                    <a:pt x="10" y="21"/>
                  </a:cubicBezTo>
                  <a:close/>
                  <a:moveTo>
                    <a:pt x="13" y="13"/>
                  </a:moveTo>
                  <a:cubicBezTo>
                    <a:pt x="14" y="12"/>
                    <a:pt x="16" y="13"/>
                    <a:pt x="16" y="12"/>
                  </a:cubicBezTo>
                  <a:cubicBezTo>
                    <a:pt x="15" y="12"/>
                    <a:pt x="16" y="10"/>
                    <a:pt x="15" y="10"/>
                  </a:cubicBezTo>
                  <a:cubicBezTo>
                    <a:pt x="15" y="11"/>
                    <a:pt x="13" y="12"/>
                    <a:pt x="1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2">
              <a:extLst>
                <a:ext uri="{FF2B5EF4-FFF2-40B4-BE49-F238E27FC236}">
                  <a16:creationId xmlns:a16="http://schemas.microsoft.com/office/drawing/2014/main" xmlns="" id="{7F28B4D3-BEFC-4877-9FE3-2E3D0603BC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06979" y="5847582"/>
              <a:ext cx="42641" cy="41789"/>
            </a:xfrm>
            <a:custGeom>
              <a:avLst/>
              <a:gdLst>
                <a:gd name="T0" fmla="*/ 11 w 31"/>
                <a:gd name="T1" fmla="*/ 15 h 30"/>
                <a:gd name="T2" fmla="*/ 13 w 31"/>
                <a:gd name="T3" fmla="*/ 12 h 30"/>
                <a:gd name="T4" fmla="*/ 12 w 31"/>
                <a:gd name="T5" fmla="*/ 11 h 30"/>
                <a:gd name="T6" fmla="*/ 12 w 31"/>
                <a:gd name="T7" fmla="*/ 5 h 30"/>
                <a:gd name="T8" fmla="*/ 13 w 31"/>
                <a:gd name="T9" fmla="*/ 1 h 30"/>
                <a:gd name="T10" fmla="*/ 14 w 31"/>
                <a:gd name="T11" fmla="*/ 0 h 30"/>
                <a:gd name="T12" fmla="*/ 15 w 31"/>
                <a:gd name="T13" fmla="*/ 8 h 30"/>
                <a:gd name="T14" fmla="*/ 17 w 31"/>
                <a:gd name="T15" fmla="*/ 6 h 30"/>
                <a:gd name="T16" fmla="*/ 19 w 31"/>
                <a:gd name="T17" fmla="*/ 5 h 30"/>
                <a:gd name="T18" fmla="*/ 22 w 31"/>
                <a:gd name="T19" fmla="*/ 8 h 30"/>
                <a:gd name="T20" fmla="*/ 18 w 31"/>
                <a:gd name="T21" fmla="*/ 10 h 30"/>
                <a:gd name="T22" fmla="*/ 13 w 31"/>
                <a:gd name="T23" fmla="*/ 15 h 30"/>
                <a:gd name="T24" fmla="*/ 12 w 31"/>
                <a:gd name="T25" fmla="*/ 18 h 30"/>
                <a:gd name="T26" fmla="*/ 14 w 31"/>
                <a:gd name="T27" fmla="*/ 18 h 30"/>
                <a:gd name="T28" fmla="*/ 17 w 31"/>
                <a:gd name="T29" fmla="*/ 19 h 30"/>
                <a:gd name="T30" fmla="*/ 17 w 31"/>
                <a:gd name="T31" fmla="*/ 11 h 30"/>
                <a:gd name="T32" fmla="*/ 20 w 31"/>
                <a:gd name="T33" fmla="*/ 20 h 30"/>
                <a:gd name="T34" fmla="*/ 23 w 31"/>
                <a:gd name="T35" fmla="*/ 22 h 30"/>
                <a:gd name="T36" fmla="*/ 31 w 31"/>
                <a:gd name="T37" fmla="*/ 22 h 30"/>
                <a:gd name="T38" fmla="*/ 31 w 31"/>
                <a:gd name="T39" fmla="*/ 23 h 30"/>
                <a:gd name="T40" fmla="*/ 25 w 31"/>
                <a:gd name="T41" fmla="*/ 27 h 30"/>
                <a:gd name="T42" fmla="*/ 19 w 31"/>
                <a:gd name="T43" fmla="*/ 23 h 30"/>
                <a:gd name="T44" fmla="*/ 15 w 31"/>
                <a:gd name="T45" fmla="*/ 28 h 30"/>
                <a:gd name="T46" fmla="*/ 12 w 31"/>
                <a:gd name="T47" fmla="*/ 23 h 30"/>
                <a:gd name="T48" fmla="*/ 11 w 31"/>
                <a:gd name="T49" fmla="*/ 27 h 30"/>
                <a:gd name="T50" fmla="*/ 8 w 31"/>
                <a:gd name="T51" fmla="*/ 30 h 30"/>
                <a:gd name="T52" fmla="*/ 5 w 31"/>
                <a:gd name="T53" fmla="*/ 29 h 30"/>
                <a:gd name="T54" fmla="*/ 4 w 31"/>
                <a:gd name="T55" fmla="*/ 21 h 30"/>
                <a:gd name="T56" fmla="*/ 6 w 31"/>
                <a:gd name="T57" fmla="*/ 21 h 30"/>
                <a:gd name="T58" fmla="*/ 5 w 31"/>
                <a:gd name="T59" fmla="*/ 15 h 30"/>
                <a:gd name="T60" fmla="*/ 1 w 31"/>
                <a:gd name="T61" fmla="*/ 11 h 30"/>
                <a:gd name="T62" fmla="*/ 6 w 31"/>
                <a:gd name="T63" fmla="*/ 7 h 30"/>
                <a:gd name="T64" fmla="*/ 9 w 31"/>
                <a:gd name="T65" fmla="*/ 8 h 30"/>
                <a:gd name="T66" fmla="*/ 8 w 31"/>
                <a:gd name="T67" fmla="*/ 15 h 30"/>
                <a:gd name="T68" fmla="*/ 9 w 31"/>
                <a:gd name="T69" fmla="*/ 14 h 30"/>
                <a:gd name="T70" fmla="*/ 11 w 31"/>
                <a:gd name="T71" fmla="*/ 15 h 30"/>
                <a:gd name="T72" fmla="*/ 9 w 31"/>
                <a:gd name="T73" fmla="*/ 18 h 30"/>
                <a:gd name="T74" fmla="*/ 10 w 31"/>
                <a:gd name="T75" fmla="*/ 21 h 30"/>
                <a:gd name="T76" fmla="*/ 10 w 31"/>
                <a:gd name="T77" fmla="*/ 18 h 30"/>
                <a:gd name="T78" fmla="*/ 9 w 31"/>
                <a:gd name="T79" fmla="*/ 18 h 30"/>
                <a:gd name="T80" fmla="*/ 15 w 31"/>
                <a:gd name="T81" fmla="*/ 24 h 30"/>
                <a:gd name="T82" fmla="*/ 16 w 31"/>
                <a:gd name="T83" fmla="*/ 22 h 30"/>
                <a:gd name="T84" fmla="*/ 15 w 31"/>
                <a:gd name="T85" fmla="*/ 22 h 30"/>
                <a:gd name="T86" fmla="*/ 15 w 31"/>
                <a:gd name="T87" fmla="*/ 24 h 30"/>
                <a:gd name="T88" fmla="*/ 8 w 31"/>
                <a:gd name="T89" fmla="*/ 25 h 30"/>
                <a:gd name="T90" fmla="*/ 7 w 31"/>
                <a:gd name="T91" fmla="*/ 23 h 30"/>
                <a:gd name="T92" fmla="*/ 8 w 31"/>
                <a:gd name="T93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" h="30">
                  <a:moveTo>
                    <a:pt x="11" y="15"/>
                  </a:moveTo>
                  <a:cubicBezTo>
                    <a:pt x="12" y="15"/>
                    <a:pt x="11" y="12"/>
                    <a:pt x="13" y="12"/>
                  </a:cubicBezTo>
                  <a:cubicBezTo>
                    <a:pt x="13" y="11"/>
                    <a:pt x="11" y="12"/>
                    <a:pt x="12" y="11"/>
                  </a:cubicBezTo>
                  <a:cubicBezTo>
                    <a:pt x="12" y="11"/>
                    <a:pt x="12" y="6"/>
                    <a:pt x="12" y="5"/>
                  </a:cubicBezTo>
                  <a:cubicBezTo>
                    <a:pt x="12" y="3"/>
                    <a:pt x="12" y="3"/>
                    <a:pt x="13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9" y="1"/>
                    <a:pt x="15" y="6"/>
                    <a:pt x="15" y="8"/>
                  </a:cubicBezTo>
                  <a:cubicBezTo>
                    <a:pt x="17" y="8"/>
                    <a:pt x="16" y="7"/>
                    <a:pt x="17" y="6"/>
                  </a:cubicBezTo>
                  <a:cubicBezTo>
                    <a:pt x="18" y="6"/>
                    <a:pt x="19" y="6"/>
                    <a:pt x="19" y="5"/>
                  </a:cubicBezTo>
                  <a:cubicBezTo>
                    <a:pt x="20" y="5"/>
                    <a:pt x="22" y="5"/>
                    <a:pt x="22" y="8"/>
                  </a:cubicBezTo>
                  <a:cubicBezTo>
                    <a:pt x="20" y="8"/>
                    <a:pt x="20" y="10"/>
                    <a:pt x="18" y="10"/>
                  </a:cubicBezTo>
                  <a:cubicBezTo>
                    <a:pt x="16" y="11"/>
                    <a:pt x="16" y="15"/>
                    <a:pt x="13" y="15"/>
                  </a:cubicBezTo>
                  <a:cubicBezTo>
                    <a:pt x="13" y="16"/>
                    <a:pt x="12" y="17"/>
                    <a:pt x="12" y="18"/>
                  </a:cubicBezTo>
                  <a:cubicBezTo>
                    <a:pt x="12" y="19"/>
                    <a:pt x="14" y="18"/>
                    <a:pt x="14" y="18"/>
                  </a:cubicBezTo>
                  <a:cubicBezTo>
                    <a:pt x="15" y="18"/>
                    <a:pt x="16" y="19"/>
                    <a:pt x="17" y="19"/>
                  </a:cubicBezTo>
                  <a:cubicBezTo>
                    <a:pt x="19" y="16"/>
                    <a:pt x="15" y="14"/>
                    <a:pt x="17" y="11"/>
                  </a:cubicBezTo>
                  <a:cubicBezTo>
                    <a:pt x="23" y="12"/>
                    <a:pt x="20" y="17"/>
                    <a:pt x="20" y="20"/>
                  </a:cubicBezTo>
                  <a:cubicBezTo>
                    <a:pt x="20" y="21"/>
                    <a:pt x="23" y="20"/>
                    <a:pt x="23" y="22"/>
                  </a:cubicBezTo>
                  <a:cubicBezTo>
                    <a:pt x="26" y="22"/>
                    <a:pt x="28" y="21"/>
                    <a:pt x="31" y="22"/>
                  </a:cubicBezTo>
                  <a:cubicBezTo>
                    <a:pt x="31" y="23"/>
                    <a:pt x="30" y="23"/>
                    <a:pt x="31" y="23"/>
                  </a:cubicBezTo>
                  <a:cubicBezTo>
                    <a:pt x="29" y="24"/>
                    <a:pt x="27" y="25"/>
                    <a:pt x="25" y="27"/>
                  </a:cubicBezTo>
                  <a:cubicBezTo>
                    <a:pt x="23" y="25"/>
                    <a:pt x="21" y="25"/>
                    <a:pt x="19" y="23"/>
                  </a:cubicBezTo>
                  <a:cubicBezTo>
                    <a:pt x="18" y="25"/>
                    <a:pt x="16" y="27"/>
                    <a:pt x="15" y="28"/>
                  </a:cubicBezTo>
                  <a:cubicBezTo>
                    <a:pt x="13" y="27"/>
                    <a:pt x="12" y="25"/>
                    <a:pt x="12" y="23"/>
                  </a:cubicBezTo>
                  <a:cubicBezTo>
                    <a:pt x="11" y="23"/>
                    <a:pt x="10" y="26"/>
                    <a:pt x="11" y="27"/>
                  </a:cubicBezTo>
                  <a:cubicBezTo>
                    <a:pt x="10" y="28"/>
                    <a:pt x="9" y="29"/>
                    <a:pt x="8" y="30"/>
                  </a:cubicBezTo>
                  <a:cubicBezTo>
                    <a:pt x="7" y="30"/>
                    <a:pt x="6" y="29"/>
                    <a:pt x="5" y="29"/>
                  </a:cubicBezTo>
                  <a:cubicBezTo>
                    <a:pt x="3" y="27"/>
                    <a:pt x="3" y="24"/>
                    <a:pt x="4" y="21"/>
                  </a:cubicBezTo>
                  <a:cubicBezTo>
                    <a:pt x="5" y="21"/>
                    <a:pt x="5" y="21"/>
                    <a:pt x="6" y="21"/>
                  </a:cubicBezTo>
                  <a:cubicBezTo>
                    <a:pt x="5" y="19"/>
                    <a:pt x="5" y="17"/>
                    <a:pt x="5" y="15"/>
                  </a:cubicBezTo>
                  <a:cubicBezTo>
                    <a:pt x="3" y="16"/>
                    <a:pt x="0" y="14"/>
                    <a:pt x="1" y="11"/>
                  </a:cubicBezTo>
                  <a:cubicBezTo>
                    <a:pt x="2" y="10"/>
                    <a:pt x="6" y="10"/>
                    <a:pt x="6" y="7"/>
                  </a:cubicBezTo>
                  <a:cubicBezTo>
                    <a:pt x="8" y="7"/>
                    <a:pt x="8" y="7"/>
                    <a:pt x="9" y="8"/>
                  </a:cubicBezTo>
                  <a:cubicBezTo>
                    <a:pt x="9" y="10"/>
                    <a:pt x="7" y="13"/>
                    <a:pt x="8" y="15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9" y="14"/>
                    <a:pt x="11" y="14"/>
                    <a:pt x="11" y="15"/>
                  </a:cubicBezTo>
                  <a:close/>
                  <a:moveTo>
                    <a:pt x="9" y="18"/>
                  </a:moveTo>
                  <a:cubicBezTo>
                    <a:pt x="9" y="19"/>
                    <a:pt x="9" y="20"/>
                    <a:pt x="10" y="21"/>
                  </a:cubicBezTo>
                  <a:cubicBezTo>
                    <a:pt x="10" y="20"/>
                    <a:pt x="10" y="19"/>
                    <a:pt x="10" y="18"/>
                  </a:cubicBezTo>
                  <a:cubicBezTo>
                    <a:pt x="10" y="18"/>
                    <a:pt x="10" y="18"/>
                    <a:pt x="9" y="18"/>
                  </a:cubicBezTo>
                  <a:close/>
                  <a:moveTo>
                    <a:pt x="15" y="24"/>
                  </a:moveTo>
                  <a:cubicBezTo>
                    <a:pt x="16" y="24"/>
                    <a:pt x="16" y="23"/>
                    <a:pt x="16" y="22"/>
                  </a:cubicBezTo>
                  <a:cubicBezTo>
                    <a:pt x="16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4"/>
                  </a:cubicBezTo>
                  <a:close/>
                  <a:moveTo>
                    <a:pt x="8" y="25"/>
                  </a:moveTo>
                  <a:cubicBezTo>
                    <a:pt x="8" y="24"/>
                    <a:pt x="7" y="24"/>
                    <a:pt x="7" y="23"/>
                  </a:cubicBezTo>
                  <a:cubicBezTo>
                    <a:pt x="6" y="24"/>
                    <a:pt x="7" y="25"/>
                    <a:pt x="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3">
              <a:extLst>
                <a:ext uri="{FF2B5EF4-FFF2-40B4-BE49-F238E27FC236}">
                  <a16:creationId xmlns:a16="http://schemas.microsoft.com/office/drawing/2014/main" xmlns="" id="{67880179-00A6-4650-B779-D4432BCA1B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53251" y="5863786"/>
              <a:ext cx="47758" cy="47758"/>
            </a:xfrm>
            <a:custGeom>
              <a:avLst/>
              <a:gdLst>
                <a:gd name="T0" fmla="*/ 26 w 34"/>
                <a:gd name="T1" fmla="*/ 20 h 34"/>
                <a:gd name="T2" fmla="*/ 29 w 34"/>
                <a:gd name="T3" fmla="*/ 27 h 34"/>
                <a:gd name="T4" fmla="*/ 27 w 34"/>
                <a:gd name="T5" fmla="*/ 25 h 34"/>
                <a:gd name="T6" fmla="*/ 17 w 34"/>
                <a:gd name="T7" fmla="*/ 10 h 34"/>
                <a:gd name="T8" fmla="*/ 16 w 34"/>
                <a:gd name="T9" fmla="*/ 12 h 34"/>
                <a:gd name="T10" fmla="*/ 15 w 34"/>
                <a:gd name="T11" fmla="*/ 9 h 34"/>
                <a:gd name="T12" fmla="*/ 12 w 34"/>
                <a:gd name="T13" fmla="*/ 4 h 34"/>
                <a:gd name="T14" fmla="*/ 8 w 34"/>
                <a:gd name="T15" fmla="*/ 12 h 34"/>
                <a:gd name="T16" fmla="*/ 11 w 34"/>
                <a:gd name="T17" fmla="*/ 10 h 34"/>
                <a:gd name="T18" fmla="*/ 15 w 34"/>
                <a:gd name="T19" fmla="*/ 15 h 34"/>
                <a:gd name="T20" fmla="*/ 18 w 34"/>
                <a:gd name="T21" fmla="*/ 14 h 34"/>
                <a:gd name="T22" fmla="*/ 19 w 34"/>
                <a:gd name="T23" fmla="*/ 15 h 34"/>
                <a:gd name="T24" fmla="*/ 19 w 34"/>
                <a:gd name="T25" fmla="*/ 16 h 34"/>
                <a:gd name="T26" fmla="*/ 23 w 34"/>
                <a:gd name="T27" fmla="*/ 25 h 34"/>
                <a:gd name="T28" fmla="*/ 19 w 34"/>
                <a:gd name="T29" fmla="*/ 30 h 34"/>
                <a:gd name="T30" fmla="*/ 15 w 34"/>
                <a:gd name="T31" fmla="*/ 29 h 34"/>
                <a:gd name="T32" fmla="*/ 16 w 34"/>
                <a:gd name="T33" fmla="*/ 27 h 34"/>
                <a:gd name="T34" fmla="*/ 14 w 34"/>
                <a:gd name="T35" fmla="*/ 27 h 34"/>
                <a:gd name="T36" fmla="*/ 13 w 34"/>
                <a:gd name="T37" fmla="*/ 22 h 34"/>
                <a:gd name="T38" fmla="*/ 11 w 34"/>
                <a:gd name="T39" fmla="*/ 17 h 34"/>
                <a:gd name="T40" fmla="*/ 9 w 34"/>
                <a:gd name="T41" fmla="*/ 18 h 34"/>
                <a:gd name="T42" fmla="*/ 11 w 34"/>
                <a:gd name="T43" fmla="*/ 24 h 34"/>
                <a:gd name="T44" fmla="*/ 14 w 34"/>
                <a:gd name="T45" fmla="*/ 29 h 34"/>
                <a:gd name="T46" fmla="*/ 15 w 34"/>
                <a:gd name="T47" fmla="*/ 33 h 34"/>
                <a:gd name="T48" fmla="*/ 12 w 34"/>
                <a:gd name="T49" fmla="*/ 33 h 34"/>
                <a:gd name="T50" fmla="*/ 8 w 34"/>
                <a:gd name="T51" fmla="*/ 27 h 34"/>
                <a:gd name="T52" fmla="*/ 5 w 34"/>
                <a:gd name="T53" fmla="*/ 24 h 34"/>
                <a:gd name="T54" fmla="*/ 3 w 34"/>
                <a:gd name="T55" fmla="*/ 18 h 34"/>
                <a:gd name="T56" fmla="*/ 2 w 34"/>
                <a:gd name="T57" fmla="*/ 18 h 34"/>
                <a:gd name="T58" fmla="*/ 0 w 34"/>
                <a:gd name="T59" fmla="*/ 13 h 34"/>
                <a:gd name="T60" fmla="*/ 0 w 34"/>
                <a:gd name="T61" fmla="*/ 12 h 34"/>
                <a:gd name="T62" fmla="*/ 5 w 34"/>
                <a:gd name="T63" fmla="*/ 16 h 34"/>
                <a:gd name="T64" fmla="*/ 5 w 34"/>
                <a:gd name="T65" fmla="*/ 8 h 34"/>
                <a:gd name="T66" fmla="*/ 7 w 34"/>
                <a:gd name="T67" fmla="*/ 5 h 34"/>
                <a:gd name="T68" fmla="*/ 12 w 34"/>
                <a:gd name="T69" fmla="*/ 1 h 34"/>
                <a:gd name="T70" fmla="*/ 18 w 34"/>
                <a:gd name="T71" fmla="*/ 3 h 34"/>
                <a:gd name="T72" fmla="*/ 19 w 34"/>
                <a:gd name="T73" fmla="*/ 8 h 34"/>
                <a:gd name="T74" fmla="*/ 19 w 34"/>
                <a:gd name="T75" fmla="*/ 9 h 34"/>
                <a:gd name="T76" fmla="*/ 26 w 34"/>
                <a:gd name="T77" fmla="*/ 18 h 34"/>
                <a:gd name="T78" fmla="*/ 26 w 34"/>
                <a:gd name="T79" fmla="*/ 20 h 34"/>
                <a:gd name="T80" fmla="*/ 9 w 34"/>
                <a:gd name="T81" fmla="*/ 16 h 34"/>
                <a:gd name="T82" fmla="*/ 10 w 34"/>
                <a:gd name="T83" fmla="*/ 14 h 34"/>
                <a:gd name="T84" fmla="*/ 8 w 34"/>
                <a:gd name="T85" fmla="*/ 14 h 34"/>
                <a:gd name="T86" fmla="*/ 9 w 34"/>
                <a:gd name="T87" fmla="*/ 16 h 34"/>
                <a:gd name="T88" fmla="*/ 9 w 34"/>
                <a:gd name="T89" fmla="*/ 25 h 34"/>
                <a:gd name="T90" fmla="*/ 8 w 34"/>
                <a:gd name="T91" fmla="*/ 21 h 34"/>
                <a:gd name="T92" fmla="*/ 7 w 34"/>
                <a:gd name="T93" fmla="*/ 20 h 34"/>
                <a:gd name="T94" fmla="*/ 9 w 34"/>
                <a:gd name="T95" fmla="*/ 25 h 34"/>
                <a:gd name="T96" fmla="*/ 20 w 34"/>
                <a:gd name="T97" fmla="*/ 24 h 34"/>
                <a:gd name="T98" fmla="*/ 18 w 34"/>
                <a:gd name="T99" fmla="*/ 22 h 34"/>
                <a:gd name="T100" fmla="*/ 18 w 34"/>
                <a:gd name="T101" fmla="*/ 27 h 34"/>
                <a:gd name="T102" fmla="*/ 20 w 34"/>
                <a:gd name="T103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34">
                  <a:moveTo>
                    <a:pt x="26" y="20"/>
                  </a:moveTo>
                  <a:cubicBezTo>
                    <a:pt x="28" y="21"/>
                    <a:pt x="34" y="25"/>
                    <a:pt x="29" y="27"/>
                  </a:cubicBezTo>
                  <a:cubicBezTo>
                    <a:pt x="28" y="27"/>
                    <a:pt x="28" y="25"/>
                    <a:pt x="27" y="25"/>
                  </a:cubicBezTo>
                  <a:cubicBezTo>
                    <a:pt x="24" y="19"/>
                    <a:pt x="19" y="16"/>
                    <a:pt x="17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3" y="13"/>
                    <a:pt x="12" y="9"/>
                    <a:pt x="15" y="9"/>
                  </a:cubicBezTo>
                  <a:cubicBezTo>
                    <a:pt x="15" y="7"/>
                    <a:pt x="13" y="6"/>
                    <a:pt x="12" y="4"/>
                  </a:cubicBezTo>
                  <a:cubicBezTo>
                    <a:pt x="10" y="5"/>
                    <a:pt x="8" y="9"/>
                    <a:pt x="8" y="12"/>
                  </a:cubicBezTo>
                  <a:cubicBezTo>
                    <a:pt x="9" y="11"/>
                    <a:pt x="10" y="11"/>
                    <a:pt x="11" y="10"/>
                  </a:cubicBezTo>
                  <a:cubicBezTo>
                    <a:pt x="13" y="11"/>
                    <a:pt x="13" y="13"/>
                    <a:pt x="15" y="15"/>
                  </a:cubicBezTo>
                  <a:cubicBezTo>
                    <a:pt x="16" y="14"/>
                    <a:pt x="17" y="13"/>
                    <a:pt x="18" y="14"/>
                  </a:cubicBezTo>
                  <a:cubicBezTo>
                    <a:pt x="19" y="14"/>
                    <a:pt x="19" y="14"/>
                    <a:pt x="19" y="15"/>
                  </a:cubicBezTo>
                  <a:cubicBezTo>
                    <a:pt x="19" y="15"/>
                    <a:pt x="20" y="15"/>
                    <a:pt x="19" y="16"/>
                  </a:cubicBezTo>
                  <a:cubicBezTo>
                    <a:pt x="20" y="19"/>
                    <a:pt x="24" y="21"/>
                    <a:pt x="23" y="25"/>
                  </a:cubicBezTo>
                  <a:cubicBezTo>
                    <a:pt x="20" y="25"/>
                    <a:pt x="21" y="29"/>
                    <a:pt x="19" y="30"/>
                  </a:cubicBezTo>
                  <a:cubicBezTo>
                    <a:pt x="18" y="31"/>
                    <a:pt x="16" y="31"/>
                    <a:pt x="15" y="29"/>
                  </a:cubicBezTo>
                  <a:cubicBezTo>
                    <a:pt x="15" y="28"/>
                    <a:pt x="16" y="28"/>
                    <a:pt x="16" y="27"/>
                  </a:cubicBezTo>
                  <a:cubicBezTo>
                    <a:pt x="15" y="28"/>
                    <a:pt x="15" y="27"/>
                    <a:pt x="14" y="27"/>
                  </a:cubicBezTo>
                  <a:cubicBezTo>
                    <a:pt x="14" y="24"/>
                    <a:pt x="13" y="24"/>
                    <a:pt x="13" y="22"/>
                  </a:cubicBezTo>
                  <a:cubicBezTo>
                    <a:pt x="11" y="22"/>
                    <a:pt x="10" y="19"/>
                    <a:pt x="11" y="17"/>
                  </a:cubicBezTo>
                  <a:cubicBezTo>
                    <a:pt x="10" y="18"/>
                    <a:pt x="10" y="18"/>
                    <a:pt x="9" y="18"/>
                  </a:cubicBezTo>
                  <a:cubicBezTo>
                    <a:pt x="9" y="20"/>
                    <a:pt x="11" y="22"/>
                    <a:pt x="11" y="24"/>
                  </a:cubicBezTo>
                  <a:cubicBezTo>
                    <a:pt x="13" y="25"/>
                    <a:pt x="13" y="27"/>
                    <a:pt x="14" y="29"/>
                  </a:cubicBezTo>
                  <a:cubicBezTo>
                    <a:pt x="15" y="30"/>
                    <a:pt x="16" y="31"/>
                    <a:pt x="15" y="33"/>
                  </a:cubicBezTo>
                  <a:cubicBezTo>
                    <a:pt x="14" y="34"/>
                    <a:pt x="13" y="34"/>
                    <a:pt x="12" y="33"/>
                  </a:cubicBezTo>
                  <a:cubicBezTo>
                    <a:pt x="11" y="31"/>
                    <a:pt x="9" y="30"/>
                    <a:pt x="8" y="27"/>
                  </a:cubicBezTo>
                  <a:cubicBezTo>
                    <a:pt x="6" y="26"/>
                    <a:pt x="6" y="24"/>
                    <a:pt x="5" y="24"/>
                  </a:cubicBezTo>
                  <a:cubicBezTo>
                    <a:pt x="4" y="21"/>
                    <a:pt x="4" y="20"/>
                    <a:pt x="3" y="18"/>
                  </a:cubicBezTo>
                  <a:cubicBezTo>
                    <a:pt x="3" y="18"/>
                    <a:pt x="2" y="18"/>
                    <a:pt x="2" y="18"/>
                  </a:cubicBezTo>
                  <a:cubicBezTo>
                    <a:pt x="1" y="17"/>
                    <a:pt x="1" y="15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3" y="10"/>
                    <a:pt x="5" y="13"/>
                    <a:pt x="5" y="16"/>
                  </a:cubicBezTo>
                  <a:cubicBezTo>
                    <a:pt x="6" y="15"/>
                    <a:pt x="5" y="11"/>
                    <a:pt x="5" y="8"/>
                  </a:cubicBezTo>
                  <a:cubicBezTo>
                    <a:pt x="6" y="7"/>
                    <a:pt x="7" y="6"/>
                    <a:pt x="7" y="5"/>
                  </a:cubicBezTo>
                  <a:cubicBezTo>
                    <a:pt x="8" y="4"/>
                    <a:pt x="10" y="1"/>
                    <a:pt x="12" y="1"/>
                  </a:cubicBezTo>
                  <a:cubicBezTo>
                    <a:pt x="14" y="0"/>
                    <a:pt x="16" y="2"/>
                    <a:pt x="18" y="3"/>
                  </a:cubicBezTo>
                  <a:cubicBezTo>
                    <a:pt x="18" y="5"/>
                    <a:pt x="18" y="7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1" y="12"/>
                    <a:pt x="23" y="17"/>
                    <a:pt x="26" y="18"/>
                  </a:cubicBezTo>
                  <a:cubicBezTo>
                    <a:pt x="26" y="18"/>
                    <a:pt x="27" y="19"/>
                    <a:pt x="26" y="20"/>
                  </a:cubicBezTo>
                  <a:close/>
                  <a:moveTo>
                    <a:pt x="9" y="16"/>
                  </a:moveTo>
                  <a:cubicBezTo>
                    <a:pt x="9" y="15"/>
                    <a:pt x="10" y="15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ubicBezTo>
                    <a:pt x="8" y="15"/>
                    <a:pt x="8" y="16"/>
                    <a:pt x="9" y="16"/>
                  </a:cubicBezTo>
                  <a:close/>
                  <a:moveTo>
                    <a:pt x="9" y="25"/>
                  </a:moveTo>
                  <a:cubicBezTo>
                    <a:pt x="9" y="23"/>
                    <a:pt x="8" y="22"/>
                    <a:pt x="8" y="21"/>
                  </a:cubicBezTo>
                  <a:cubicBezTo>
                    <a:pt x="7" y="21"/>
                    <a:pt x="7" y="19"/>
                    <a:pt x="7" y="20"/>
                  </a:cubicBezTo>
                  <a:cubicBezTo>
                    <a:pt x="6" y="23"/>
                    <a:pt x="8" y="24"/>
                    <a:pt x="9" y="25"/>
                  </a:cubicBezTo>
                  <a:close/>
                  <a:moveTo>
                    <a:pt x="20" y="24"/>
                  </a:moveTo>
                  <a:cubicBezTo>
                    <a:pt x="19" y="24"/>
                    <a:pt x="19" y="23"/>
                    <a:pt x="18" y="22"/>
                  </a:cubicBezTo>
                  <a:cubicBezTo>
                    <a:pt x="18" y="24"/>
                    <a:pt x="17" y="26"/>
                    <a:pt x="18" y="27"/>
                  </a:cubicBezTo>
                  <a:cubicBezTo>
                    <a:pt x="18" y="26"/>
                    <a:pt x="20" y="24"/>
                    <a:pt x="2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4">
              <a:extLst>
                <a:ext uri="{FF2B5EF4-FFF2-40B4-BE49-F238E27FC236}">
                  <a16:creationId xmlns:a16="http://schemas.microsoft.com/office/drawing/2014/main" xmlns="" id="{EA5DF9C1-7D1E-4C6A-99BC-A34F539B55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6993" y="5872314"/>
              <a:ext cx="31555" cy="38377"/>
            </a:xfrm>
            <a:custGeom>
              <a:avLst/>
              <a:gdLst>
                <a:gd name="T0" fmla="*/ 10 w 23"/>
                <a:gd name="T1" fmla="*/ 11 h 27"/>
                <a:gd name="T2" fmla="*/ 5 w 23"/>
                <a:gd name="T3" fmla="*/ 10 h 27"/>
                <a:gd name="T4" fmla="*/ 7 w 23"/>
                <a:gd name="T5" fmla="*/ 4 h 27"/>
                <a:gd name="T6" fmla="*/ 11 w 23"/>
                <a:gd name="T7" fmla="*/ 6 h 27"/>
                <a:gd name="T8" fmla="*/ 18 w 23"/>
                <a:gd name="T9" fmla="*/ 1 h 27"/>
                <a:gd name="T10" fmla="*/ 22 w 23"/>
                <a:gd name="T11" fmla="*/ 1 h 27"/>
                <a:gd name="T12" fmla="*/ 20 w 23"/>
                <a:gd name="T13" fmla="*/ 6 h 27"/>
                <a:gd name="T14" fmla="*/ 22 w 23"/>
                <a:gd name="T15" fmla="*/ 11 h 27"/>
                <a:gd name="T16" fmla="*/ 20 w 23"/>
                <a:gd name="T17" fmla="*/ 12 h 27"/>
                <a:gd name="T18" fmla="*/ 16 w 23"/>
                <a:gd name="T19" fmla="*/ 9 h 27"/>
                <a:gd name="T20" fmla="*/ 11 w 23"/>
                <a:gd name="T21" fmla="*/ 13 h 27"/>
                <a:gd name="T22" fmla="*/ 13 w 23"/>
                <a:gd name="T23" fmla="*/ 15 h 27"/>
                <a:gd name="T24" fmla="*/ 16 w 23"/>
                <a:gd name="T25" fmla="*/ 21 h 27"/>
                <a:gd name="T26" fmla="*/ 14 w 23"/>
                <a:gd name="T27" fmla="*/ 26 h 27"/>
                <a:gd name="T28" fmla="*/ 11 w 23"/>
                <a:gd name="T29" fmla="*/ 21 h 27"/>
                <a:gd name="T30" fmla="*/ 8 w 23"/>
                <a:gd name="T31" fmla="*/ 17 h 27"/>
                <a:gd name="T32" fmla="*/ 8 w 23"/>
                <a:gd name="T33" fmla="*/ 17 h 27"/>
                <a:gd name="T34" fmla="*/ 5 w 23"/>
                <a:gd name="T35" fmla="*/ 19 h 27"/>
                <a:gd name="T36" fmla="*/ 3 w 23"/>
                <a:gd name="T37" fmla="*/ 20 h 27"/>
                <a:gd name="T38" fmla="*/ 0 w 23"/>
                <a:gd name="T39" fmla="*/ 18 h 27"/>
                <a:gd name="T40" fmla="*/ 6 w 23"/>
                <a:gd name="T41" fmla="*/ 13 h 27"/>
                <a:gd name="T42" fmla="*/ 10 w 23"/>
                <a:gd name="T4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7">
                  <a:moveTo>
                    <a:pt x="10" y="11"/>
                  </a:moveTo>
                  <a:cubicBezTo>
                    <a:pt x="9" y="11"/>
                    <a:pt x="6" y="11"/>
                    <a:pt x="5" y="10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9" y="6"/>
                    <a:pt x="11" y="6"/>
                  </a:cubicBezTo>
                  <a:cubicBezTo>
                    <a:pt x="15" y="7"/>
                    <a:pt x="16" y="6"/>
                    <a:pt x="18" y="1"/>
                  </a:cubicBezTo>
                  <a:cubicBezTo>
                    <a:pt x="20" y="0"/>
                    <a:pt x="21" y="0"/>
                    <a:pt x="22" y="1"/>
                  </a:cubicBezTo>
                  <a:cubicBezTo>
                    <a:pt x="23" y="3"/>
                    <a:pt x="22" y="5"/>
                    <a:pt x="20" y="6"/>
                  </a:cubicBezTo>
                  <a:cubicBezTo>
                    <a:pt x="20" y="8"/>
                    <a:pt x="22" y="8"/>
                    <a:pt x="22" y="11"/>
                  </a:cubicBezTo>
                  <a:cubicBezTo>
                    <a:pt x="21" y="11"/>
                    <a:pt x="20" y="12"/>
                    <a:pt x="20" y="12"/>
                  </a:cubicBezTo>
                  <a:cubicBezTo>
                    <a:pt x="18" y="12"/>
                    <a:pt x="17" y="11"/>
                    <a:pt x="16" y="9"/>
                  </a:cubicBezTo>
                  <a:cubicBezTo>
                    <a:pt x="14" y="10"/>
                    <a:pt x="13" y="12"/>
                    <a:pt x="11" y="13"/>
                  </a:cubicBezTo>
                  <a:cubicBezTo>
                    <a:pt x="12" y="14"/>
                    <a:pt x="12" y="15"/>
                    <a:pt x="13" y="15"/>
                  </a:cubicBezTo>
                  <a:cubicBezTo>
                    <a:pt x="13" y="18"/>
                    <a:pt x="14" y="20"/>
                    <a:pt x="16" y="21"/>
                  </a:cubicBezTo>
                  <a:cubicBezTo>
                    <a:pt x="17" y="24"/>
                    <a:pt x="16" y="25"/>
                    <a:pt x="14" y="26"/>
                  </a:cubicBezTo>
                  <a:cubicBezTo>
                    <a:pt x="11" y="27"/>
                    <a:pt x="11" y="24"/>
                    <a:pt x="11" y="21"/>
                  </a:cubicBezTo>
                  <a:cubicBezTo>
                    <a:pt x="10" y="21"/>
                    <a:pt x="9" y="19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7"/>
                    <a:pt x="6" y="18"/>
                    <a:pt x="5" y="19"/>
                  </a:cubicBezTo>
                  <a:cubicBezTo>
                    <a:pt x="4" y="19"/>
                    <a:pt x="3" y="19"/>
                    <a:pt x="3" y="20"/>
                  </a:cubicBezTo>
                  <a:cubicBezTo>
                    <a:pt x="2" y="19"/>
                    <a:pt x="0" y="19"/>
                    <a:pt x="0" y="18"/>
                  </a:cubicBezTo>
                  <a:cubicBezTo>
                    <a:pt x="0" y="14"/>
                    <a:pt x="4" y="12"/>
                    <a:pt x="6" y="13"/>
                  </a:cubicBezTo>
                  <a:cubicBezTo>
                    <a:pt x="7" y="13"/>
                    <a:pt x="8" y="12"/>
                    <a:pt x="1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5">
              <a:extLst>
                <a:ext uri="{FF2B5EF4-FFF2-40B4-BE49-F238E27FC236}">
                  <a16:creationId xmlns:a16="http://schemas.microsoft.com/office/drawing/2014/main" xmlns="" id="{C89220A4-354B-43AB-828E-14BD567218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5205" y="5851846"/>
              <a:ext cx="9381" cy="11087"/>
            </a:xfrm>
            <a:custGeom>
              <a:avLst/>
              <a:gdLst>
                <a:gd name="T0" fmla="*/ 7 w 7"/>
                <a:gd name="T1" fmla="*/ 5 h 8"/>
                <a:gd name="T2" fmla="*/ 5 w 7"/>
                <a:gd name="T3" fmla="*/ 7 h 8"/>
                <a:gd name="T4" fmla="*/ 1 w 7"/>
                <a:gd name="T5" fmla="*/ 6 h 8"/>
                <a:gd name="T6" fmla="*/ 0 w 7"/>
                <a:gd name="T7" fmla="*/ 3 h 8"/>
                <a:gd name="T8" fmla="*/ 1 w 7"/>
                <a:gd name="T9" fmla="*/ 3 h 8"/>
                <a:gd name="T10" fmla="*/ 3 w 7"/>
                <a:gd name="T11" fmla="*/ 0 h 8"/>
                <a:gd name="T12" fmla="*/ 7 w 7"/>
                <a:gd name="T1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5"/>
                    <a:pt x="6" y="7"/>
                    <a:pt x="5" y="7"/>
                  </a:cubicBezTo>
                  <a:cubicBezTo>
                    <a:pt x="4" y="8"/>
                    <a:pt x="2" y="7"/>
                    <a:pt x="1" y="6"/>
                  </a:cubicBezTo>
                  <a:cubicBezTo>
                    <a:pt x="1" y="4"/>
                    <a:pt x="1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1"/>
                    <a:pt x="2" y="1"/>
                    <a:pt x="3" y="0"/>
                  </a:cubicBezTo>
                  <a:cubicBezTo>
                    <a:pt x="5" y="1"/>
                    <a:pt x="6" y="3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56">
              <a:extLst>
                <a:ext uri="{FF2B5EF4-FFF2-40B4-BE49-F238E27FC236}">
                  <a16:creationId xmlns:a16="http://schemas.microsoft.com/office/drawing/2014/main" xmlns="" id="{C24E06EF-3764-4AB0-B4E8-57A58EB5BBD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6677" y="5851846"/>
              <a:ext cx="37524" cy="37524"/>
            </a:xfrm>
            <a:custGeom>
              <a:avLst/>
              <a:gdLst>
                <a:gd name="T0" fmla="*/ 18 w 27"/>
                <a:gd name="T1" fmla="*/ 15 h 27"/>
                <a:gd name="T2" fmla="*/ 16 w 27"/>
                <a:gd name="T3" fmla="*/ 14 h 27"/>
                <a:gd name="T4" fmla="*/ 16 w 27"/>
                <a:gd name="T5" fmla="*/ 12 h 27"/>
                <a:gd name="T6" fmla="*/ 12 w 27"/>
                <a:gd name="T7" fmla="*/ 13 h 27"/>
                <a:gd name="T8" fmla="*/ 5 w 27"/>
                <a:gd name="T9" fmla="*/ 25 h 27"/>
                <a:gd name="T10" fmla="*/ 0 w 27"/>
                <a:gd name="T11" fmla="*/ 24 h 27"/>
                <a:gd name="T12" fmla="*/ 1 w 27"/>
                <a:gd name="T13" fmla="*/ 19 h 27"/>
                <a:gd name="T14" fmla="*/ 2 w 27"/>
                <a:gd name="T15" fmla="*/ 19 h 27"/>
                <a:gd name="T16" fmla="*/ 7 w 27"/>
                <a:gd name="T17" fmla="*/ 14 h 27"/>
                <a:gd name="T18" fmla="*/ 6 w 27"/>
                <a:gd name="T19" fmla="*/ 15 h 27"/>
                <a:gd name="T20" fmla="*/ 6 w 27"/>
                <a:gd name="T21" fmla="*/ 8 h 27"/>
                <a:gd name="T22" fmla="*/ 7 w 27"/>
                <a:gd name="T23" fmla="*/ 8 h 27"/>
                <a:gd name="T24" fmla="*/ 9 w 27"/>
                <a:gd name="T25" fmla="*/ 12 h 27"/>
                <a:gd name="T26" fmla="*/ 11 w 27"/>
                <a:gd name="T27" fmla="*/ 10 h 27"/>
                <a:gd name="T28" fmla="*/ 16 w 27"/>
                <a:gd name="T29" fmla="*/ 8 h 27"/>
                <a:gd name="T30" fmla="*/ 19 w 27"/>
                <a:gd name="T31" fmla="*/ 6 h 27"/>
                <a:gd name="T32" fmla="*/ 20 w 27"/>
                <a:gd name="T33" fmla="*/ 4 h 27"/>
                <a:gd name="T34" fmla="*/ 21 w 27"/>
                <a:gd name="T35" fmla="*/ 0 h 27"/>
                <a:gd name="T36" fmla="*/ 24 w 27"/>
                <a:gd name="T37" fmla="*/ 4 h 27"/>
                <a:gd name="T38" fmla="*/ 22 w 27"/>
                <a:gd name="T39" fmla="*/ 6 h 27"/>
                <a:gd name="T40" fmla="*/ 23 w 27"/>
                <a:gd name="T41" fmla="*/ 11 h 27"/>
                <a:gd name="T42" fmla="*/ 21 w 27"/>
                <a:gd name="T43" fmla="*/ 10 h 27"/>
                <a:gd name="T44" fmla="*/ 21 w 27"/>
                <a:gd name="T45" fmla="*/ 11 h 27"/>
                <a:gd name="T46" fmla="*/ 23 w 27"/>
                <a:gd name="T47" fmla="*/ 13 h 27"/>
                <a:gd name="T48" fmla="*/ 17 w 27"/>
                <a:gd name="T49" fmla="*/ 19 h 27"/>
                <a:gd name="T50" fmla="*/ 20 w 27"/>
                <a:gd name="T51" fmla="*/ 18 h 27"/>
                <a:gd name="T52" fmla="*/ 21 w 27"/>
                <a:gd name="T53" fmla="*/ 24 h 27"/>
                <a:gd name="T54" fmla="*/ 18 w 27"/>
                <a:gd name="T55" fmla="*/ 22 h 27"/>
                <a:gd name="T56" fmla="*/ 15 w 27"/>
                <a:gd name="T57" fmla="*/ 23 h 27"/>
                <a:gd name="T58" fmla="*/ 13 w 27"/>
                <a:gd name="T59" fmla="*/ 20 h 27"/>
                <a:gd name="T60" fmla="*/ 18 w 27"/>
                <a:gd name="T61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" h="27">
                  <a:moveTo>
                    <a:pt x="18" y="15"/>
                  </a:moveTo>
                  <a:cubicBezTo>
                    <a:pt x="17" y="15"/>
                    <a:pt x="17" y="15"/>
                    <a:pt x="16" y="14"/>
                  </a:cubicBezTo>
                  <a:cubicBezTo>
                    <a:pt x="16" y="13"/>
                    <a:pt x="15" y="13"/>
                    <a:pt x="16" y="12"/>
                  </a:cubicBezTo>
                  <a:cubicBezTo>
                    <a:pt x="15" y="13"/>
                    <a:pt x="14" y="13"/>
                    <a:pt x="12" y="13"/>
                  </a:cubicBezTo>
                  <a:cubicBezTo>
                    <a:pt x="10" y="18"/>
                    <a:pt x="6" y="20"/>
                    <a:pt x="5" y="25"/>
                  </a:cubicBezTo>
                  <a:cubicBezTo>
                    <a:pt x="3" y="27"/>
                    <a:pt x="2" y="25"/>
                    <a:pt x="0" y="24"/>
                  </a:cubicBezTo>
                  <a:cubicBezTo>
                    <a:pt x="0" y="23"/>
                    <a:pt x="0" y="20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4" y="19"/>
                    <a:pt x="6" y="16"/>
                    <a:pt x="7" y="14"/>
                  </a:cubicBezTo>
                  <a:cubicBezTo>
                    <a:pt x="7" y="14"/>
                    <a:pt x="6" y="15"/>
                    <a:pt x="6" y="15"/>
                  </a:cubicBezTo>
                  <a:cubicBezTo>
                    <a:pt x="5" y="12"/>
                    <a:pt x="4" y="11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8" y="9"/>
                    <a:pt x="10" y="10"/>
                    <a:pt x="9" y="12"/>
                  </a:cubicBezTo>
                  <a:cubicBezTo>
                    <a:pt x="10" y="12"/>
                    <a:pt x="11" y="12"/>
                    <a:pt x="11" y="10"/>
                  </a:cubicBezTo>
                  <a:cubicBezTo>
                    <a:pt x="13" y="10"/>
                    <a:pt x="14" y="8"/>
                    <a:pt x="16" y="8"/>
                  </a:cubicBezTo>
                  <a:cubicBezTo>
                    <a:pt x="18" y="8"/>
                    <a:pt x="18" y="6"/>
                    <a:pt x="19" y="6"/>
                  </a:cubicBezTo>
                  <a:cubicBezTo>
                    <a:pt x="19" y="5"/>
                    <a:pt x="19" y="4"/>
                    <a:pt x="20" y="4"/>
                  </a:cubicBezTo>
                  <a:cubicBezTo>
                    <a:pt x="19" y="2"/>
                    <a:pt x="20" y="0"/>
                    <a:pt x="21" y="0"/>
                  </a:cubicBezTo>
                  <a:cubicBezTo>
                    <a:pt x="24" y="0"/>
                    <a:pt x="25" y="2"/>
                    <a:pt x="24" y="4"/>
                  </a:cubicBezTo>
                  <a:cubicBezTo>
                    <a:pt x="23" y="5"/>
                    <a:pt x="23" y="5"/>
                    <a:pt x="22" y="6"/>
                  </a:cubicBezTo>
                  <a:cubicBezTo>
                    <a:pt x="25" y="6"/>
                    <a:pt x="27" y="10"/>
                    <a:pt x="23" y="11"/>
                  </a:cubicBezTo>
                  <a:cubicBezTo>
                    <a:pt x="22" y="10"/>
                    <a:pt x="22" y="10"/>
                    <a:pt x="21" y="10"/>
                  </a:cubicBezTo>
                  <a:cubicBezTo>
                    <a:pt x="20" y="10"/>
                    <a:pt x="20" y="11"/>
                    <a:pt x="21" y="11"/>
                  </a:cubicBezTo>
                  <a:cubicBezTo>
                    <a:pt x="21" y="11"/>
                    <a:pt x="23" y="12"/>
                    <a:pt x="23" y="13"/>
                  </a:cubicBezTo>
                  <a:cubicBezTo>
                    <a:pt x="22" y="16"/>
                    <a:pt x="18" y="16"/>
                    <a:pt x="17" y="19"/>
                  </a:cubicBezTo>
                  <a:cubicBezTo>
                    <a:pt x="19" y="19"/>
                    <a:pt x="18" y="17"/>
                    <a:pt x="20" y="18"/>
                  </a:cubicBezTo>
                  <a:cubicBezTo>
                    <a:pt x="23" y="19"/>
                    <a:pt x="23" y="22"/>
                    <a:pt x="21" y="24"/>
                  </a:cubicBezTo>
                  <a:cubicBezTo>
                    <a:pt x="20" y="24"/>
                    <a:pt x="18" y="23"/>
                    <a:pt x="18" y="22"/>
                  </a:cubicBezTo>
                  <a:cubicBezTo>
                    <a:pt x="16" y="22"/>
                    <a:pt x="16" y="23"/>
                    <a:pt x="15" y="23"/>
                  </a:cubicBezTo>
                  <a:cubicBezTo>
                    <a:pt x="13" y="23"/>
                    <a:pt x="13" y="22"/>
                    <a:pt x="13" y="20"/>
                  </a:cubicBezTo>
                  <a:cubicBezTo>
                    <a:pt x="16" y="18"/>
                    <a:pt x="15" y="16"/>
                    <a:pt x="1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57">
              <a:extLst>
                <a:ext uri="{FF2B5EF4-FFF2-40B4-BE49-F238E27FC236}">
                  <a16:creationId xmlns:a16="http://schemas.microsoft.com/office/drawing/2014/main" xmlns="" id="{C1C908B0-D534-4B94-9B0B-361F2D6167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4079" y="5791296"/>
              <a:ext cx="249878" cy="370980"/>
            </a:xfrm>
            <a:custGeom>
              <a:avLst/>
              <a:gdLst>
                <a:gd name="T0" fmla="*/ 170 w 179"/>
                <a:gd name="T1" fmla="*/ 62 h 264"/>
                <a:gd name="T2" fmla="*/ 153 w 179"/>
                <a:gd name="T3" fmla="*/ 50 h 264"/>
                <a:gd name="T4" fmla="*/ 106 w 179"/>
                <a:gd name="T5" fmla="*/ 61 h 264"/>
                <a:gd name="T6" fmla="*/ 106 w 179"/>
                <a:gd name="T7" fmla="*/ 49 h 264"/>
                <a:gd name="T8" fmla="*/ 112 w 179"/>
                <a:gd name="T9" fmla="*/ 38 h 264"/>
                <a:gd name="T10" fmla="*/ 118 w 179"/>
                <a:gd name="T11" fmla="*/ 32 h 264"/>
                <a:gd name="T12" fmla="*/ 115 w 179"/>
                <a:gd name="T13" fmla="*/ 9 h 264"/>
                <a:gd name="T14" fmla="*/ 102 w 179"/>
                <a:gd name="T15" fmla="*/ 2 h 264"/>
                <a:gd name="T16" fmla="*/ 90 w 179"/>
                <a:gd name="T17" fmla="*/ 9 h 264"/>
                <a:gd name="T18" fmla="*/ 81 w 179"/>
                <a:gd name="T19" fmla="*/ 29 h 264"/>
                <a:gd name="T20" fmla="*/ 86 w 179"/>
                <a:gd name="T21" fmla="*/ 52 h 264"/>
                <a:gd name="T22" fmla="*/ 81 w 179"/>
                <a:gd name="T23" fmla="*/ 73 h 264"/>
                <a:gd name="T24" fmla="*/ 55 w 179"/>
                <a:gd name="T25" fmla="*/ 89 h 264"/>
                <a:gd name="T26" fmla="*/ 35 w 179"/>
                <a:gd name="T27" fmla="*/ 103 h 264"/>
                <a:gd name="T28" fmla="*/ 20 w 179"/>
                <a:gd name="T29" fmla="*/ 99 h 264"/>
                <a:gd name="T30" fmla="*/ 1 w 179"/>
                <a:gd name="T31" fmla="*/ 114 h 264"/>
                <a:gd name="T32" fmla="*/ 5 w 179"/>
                <a:gd name="T33" fmla="*/ 119 h 264"/>
                <a:gd name="T34" fmla="*/ 0 w 179"/>
                <a:gd name="T35" fmla="*/ 126 h 264"/>
                <a:gd name="T36" fmla="*/ 6 w 179"/>
                <a:gd name="T37" fmla="*/ 133 h 264"/>
                <a:gd name="T38" fmla="*/ 14 w 179"/>
                <a:gd name="T39" fmla="*/ 143 h 264"/>
                <a:gd name="T40" fmla="*/ 27 w 179"/>
                <a:gd name="T41" fmla="*/ 155 h 264"/>
                <a:gd name="T42" fmla="*/ 33 w 179"/>
                <a:gd name="T43" fmla="*/ 157 h 264"/>
                <a:gd name="T44" fmla="*/ 52 w 179"/>
                <a:gd name="T45" fmla="*/ 140 h 264"/>
                <a:gd name="T46" fmla="*/ 55 w 179"/>
                <a:gd name="T47" fmla="*/ 131 h 264"/>
                <a:gd name="T48" fmla="*/ 53 w 179"/>
                <a:gd name="T49" fmla="*/ 125 h 264"/>
                <a:gd name="T50" fmla="*/ 56 w 179"/>
                <a:gd name="T51" fmla="*/ 116 h 264"/>
                <a:gd name="T52" fmla="*/ 59 w 179"/>
                <a:gd name="T53" fmla="*/ 105 h 264"/>
                <a:gd name="T54" fmla="*/ 69 w 179"/>
                <a:gd name="T55" fmla="*/ 97 h 264"/>
                <a:gd name="T56" fmla="*/ 80 w 179"/>
                <a:gd name="T57" fmla="*/ 87 h 264"/>
                <a:gd name="T58" fmla="*/ 84 w 179"/>
                <a:gd name="T59" fmla="*/ 96 h 264"/>
                <a:gd name="T60" fmla="*/ 83 w 179"/>
                <a:gd name="T61" fmla="*/ 123 h 264"/>
                <a:gd name="T62" fmla="*/ 72 w 179"/>
                <a:gd name="T63" fmla="*/ 131 h 264"/>
                <a:gd name="T64" fmla="*/ 58 w 179"/>
                <a:gd name="T65" fmla="*/ 151 h 264"/>
                <a:gd name="T66" fmla="*/ 66 w 179"/>
                <a:gd name="T67" fmla="*/ 160 h 264"/>
                <a:gd name="T68" fmla="*/ 80 w 179"/>
                <a:gd name="T69" fmla="*/ 152 h 264"/>
                <a:gd name="T70" fmla="*/ 83 w 179"/>
                <a:gd name="T71" fmla="*/ 222 h 264"/>
                <a:gd name="T72" fmla="*/ 81 w 179"/>
                <a:gd name="T73" fmla="*/ 236 h 264"/>
                <a:gd name="T74" fmla="*/ 89 w 179"/>
                <a:gd name="T75" fmla="*/ 263 h 264"/>
                <a:gd name="T76" fmla="*/ 96 w 179"/>
                <a:gd name="T77" fmla="*/ 240 h 264"/>
                <a:gd name="T78" fmla="*/ 102 w 179"/>
                <a:gd name="T79" fmla="*/ 204 h 264"/>
                <a:gd name="T80" fmla="*/ 105 w 179"/>
                <a:gd name="T81" fmla="*/ 134 h 264"/>
                <a:gd name="T82" fmla="*/ 141 w 179"/>
                <a:gd name="T83" fmla="*/ 113 h 264"/>
                <a:gd name="T84" fmla="*/ 158 w 179"/>
                <a:gd name="T85" fmla="*/ 110 h 264"/>
                <a:gd name="T86" fmla="*/ 178 w 179"/>
                <a:gd name="T87" fmla="*/ 77 h 264"/>
                <a:gd name="T88" fmla="*/ 170 w 179"/>
                <a:gd name="T89" fmla="*/ 62 h 264"/>
                <a:gd name="T90" fmla="*/ 132 w 179"/>
                <a:gd name="T91" fmla="*/ 75 h 264"/>
                <a:gd name="T92" fmla="*/ 122 w 179"/>
                <a:gd name="T93" fmla="*/ 88 h 264"/>
                <a:gd name="T94" fmla="*/ 108 w 179"/>
                <a:gd name="T95" fmla="*/ 79 h 264"/>
                <a:gd name="T96" fmla="*/ 117 w 179"/>
                <a:gd name="T97" fmla="*/ 72 h 264"/>
                <a:gd name="T98" fmla="*/ 133 w 179"/>
                <a:gd name="T99" fmla="*/ 69 h 264"/>
                <a:gd name="T100" fmla="*/ 132 w 179"/>
                <a:gd name="T101" fmla="*/ 7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9" h="264">
                  <a:moveTo>
                    <a:pt x="170" y="62"/>
                  </a:moveTo>
                  <a:cubicBezTo>
                    <a:pt x="166" y="57"/>
                    <a:pt x="161" y="50"/>
                    <a:pt x="153" y="50"/>
                  </a:cubicBezTo>
                  <a:cubicBezTo>
                    <a:pt x="145" y="49"/>
                    <a:pt x="106" y="61"/>
                    <a:pt x="106" y="61"/>
                  </a:cubicBezTo>
                  <a:cubicBezTo>
                    <a:pt x="106" y="61"/>
                    <a:pt x="104" y="58"/>
                    <a:pt x="106" y="49"/>
                  </a:cubicBezTo>
                  <a:cubicBezTo>
                    <a:pt x="109" y="45"/>
                    <a:pt x="111" y="42"/>
                    <a:pt x="112" y="38"/>
                  </a:cubicBezTo>
                  <a:cubicBezTo>
                    <a:pt x="112" y="34"/>
                    <a:pt x="117" y="39"/>
                    <a:pt x="118" y="32"/>
                  </a:cubicBezTo>
                  <a:cubicBezTo>
                    <a:pt x="119" y="25"/>
                    <a:pt x="116" y="17"/>
                    <a:pt x="115" y="9"/>
                  </a:cubicBezTo>
                  <a:cubicBezTo>
                    <a:pt x="114" y="3"/>
                    <a:pt x="103" y="2"/>
                    <a:pt x="102" y="2"/>
                  </a:cubicBezTo>
                  <a:cubicBezTo>
                    <a:pt x="102" y="2"/>
                    <a:pt x="94" y="0"/>
                    <a:pt x="90" y="9"/>
                  </a:cubicBezTo>
                  <a:cubicBezTo>
                    <a:pt x="85" y="19"/>
                    <a:pt x="81" y="21"/>
                    <a:pt x="81" y="29"/>
                  </a:cubicBezTo>
                  <a:cubicBezTo>
                    <a:pt x="81" y="36"/>
                    <a:pt x="87" y="37"/>
                    <a:pt x="86" y="52"/>
                  </a:cubicBezTo>
                  <a:cubicBezTo>
                    <a:pt x="85" y="66"/>
                    <a:pt x="83" y="72"/>
                    <a:pt x="81" y="73"/>
                  </a:cubicBezTo>
                  <a:cubicBezTo>
                    <a:pt x="80" y="73"/>
                    <a:pt x="68" y="76"/>
                    <a:pt x="55" y="89"/>
                  </a:cubicBezTo>
                  <a:cubicBezTo>
                    <a:pt x="43" y="102"/>
                    <a:pt x="35" y="103"/>
                    <a:pt x="35" y="103"/>
                  </a:cubicBezTo>
                  <a:cubicBezTo>
                    <a:pt x="35" y="103"/>
                    <a:pt x="30" y="100"/>
                    <a:pt x="20" y="99"/>
                  </a:cubicBezTo>
                  <a:cubicBezTo>
                    <a:pt x="9" y="98"/>
                    <a:pt x="2" y="110"/>
                    <a:pt x="1" y="114"/>
                  </a:cubicBezTo>
                  <a:cubicBezTo>
                    <a:pt x="1" y="117"/>
                    <a:pt x="6" y="115"/>
                    <a:pt x="5" y="119"/>
                  </a:cubicBezTo>
                  <a:cubicBezTo>
                    <a:pt x="4" y="123"/>
                    <a:pt x="2" y="123"/>
                    <a:pt x="0" y="126"/>
                  </a:cubicBezTo>
                  <a:cubicBezTo>
                    <a:pt x="0" y="129"/>
                    <a:pt x="2" y="130"/>
                    <a:pt x="6" y="133"/>
                  </a:cubicBezTo>
                  <a:cubicBezTo>
                    <a:pt x="9" y="136"/>
                    <a:pt x="13" y="136"/>
                    <a:pt x="14" y="143"/>
                  </a:cubicBezTo>
                  <a:cubicBezTo>
                    <a:pt x="14" y="151"/>
                    <a:pt x="21" y="144"/>
                    <a:pt x="27" y="155"/>
                  </a:cubicBezTo>
                  <a:cubicBezTo>
                    <a:pt x="27" y="155"/>
                    <a:pt x="27" y="156"/>
                    <a:pt x="33" y="157"/>
                  </a:cubicBezTo>
                  <a:cubicBezTo>
                    <a:pt x="40" y="157"/>
                    <a:pt x="51" y="156"/>
                    <a:pt x="52" y="140"/>
                  </a:cubicBezTo>
                  <a:cubicBezTo>
                    <a:pt x="52" y="140"/>
                    <a:pt x="55" y="137"/>
                    <a:pt x="55" y="131"/>
                  </a:cubicBezTo>
                  <a:cubicBezTo>
                    <a:pt x="55" y="129"/>
                    <a:pt x="52" y="131"/>
                    <a:pt x="53" y="125"/>
                  </a:cubicBezTo>
                  <a:cubicBezTo>
                    <a:pt x="54" y="120"/>
                    <a:pt x="56" y="123"/>
                    <a:pt x="56" y="116"/>
                  </a:cubicBezTo>
                  <a:cubicBezTo>
                    <a:pt x="56" y="110"/>
                    <a:pt x="54" y="111"/>
                    <a:pt x="59" y="105"/>
                  </a:cubicBezTo>
                  <a:cubicBezTo>
                    <a:pt x="64" y="98"/>
                    <a:pt x="62" y="98"/>
                    <a:pt x="69" y="97"/>
                  </a:cubicBezTo>
                  <a:cubicBezTo>
                    <a:pt x="69" y="97"/>
                    <a:pt x="76" y="88"/>
                    <a:pt x="80" y="87"/>
                  </a:cubicBezTo>
                  <a:cubicBezTo>
                    <a:pt x="84" y="87"/>
                    <a:pt x="84" y="86"/>
                    <a:pt x="84" y="96"/>
                  </a:cubicBezTo>
                  <a:cubicBezTo>
                    <a:pt x="84" y="105"/>
                    <a:pt x="83" y="123"/>
                    <a:pt x="83" y="123"/>
                  </a:cubicBezTo>
                  <a:cubicBezTo>
                    <a:pt x="83" y="123"/>
                    <a:pt x="77" y="128"/>
                    <a:pt x="72" y="131"/>
                  </a:cubicBezTo>
                  <a:cubicBezTo>
                    <a:pt x="66" y="135"/>
                    <a:pt x="57" y="136"/>
                    <a:pt x="58" y="151"/>
                  </a:cubicBezTo>
                  <a:cubicBezTo>
                    <a:pt x="58" y="162"/>
                    <a:pt x="63" y="161"/>
                    <a:pt x="66" y="160"/>
                  </a:cubicBezTo>
                  <a:cubicBezTo>
                    <a:pt x="69" y="160"/>
                    <a:pt x="77" y="155"/>
                    <a:pt x="80" y="152"/>
                  </a:cubicBezTo>
                  <a:cubicBezTo>
                    <a:pt x="80" y="152"/>
                    <a:pt x="84" y="150"/>
                    <a:pt x="83" y="222"/>
                  </a:cubicBezTo>
                  <a:cubicBezTo>
                    <a:pt x="83" y="222"/>
                    <a:pt x="81" y="231"/>
                    <a:pt x="81" y="236"/>
                  </a:cubicBezTo>
                  <a:cubicBezTo>
                    <a:pt x="80" y="240"/>
                    <a:pt x="81" y="263"/>
                    <a:pt x="89" y="263"/>
                  </a:cubicBezTo>
                  <a:cubicBezTo>
                    <a:pt x="97" y="264"/>
                    <a:pt x="97" y="253"/>
                    <a:pt x="96" y="240"/>
                  </a:cubicBezTo>
                  <a:cubicBezTo>
                    <a:pt x="96" y="228"/>
                    <a:pt x="101" y="205"/>
                    <a:pt x="102" y="204"/>
                  </a:cubicBezTo>
                  <a:cubicBezTo>
                    <a:pt x="102" y="202"/>
                    <a:pt x="100" y="145"/>
                    <a:pt x="105" y="134"/>
                  </a:cubicBezTo>
                  <a:cubicBezTo>
                    <a:pt x="110" y="125"/>
                    <a:pt x="127" y="113"/>
                    <a:pt x="141" y="113"/>
                  </a:cubicBezTo>
                  <a:cubicBezTo>
                    <a:pt x="155" y="112"/>
                    <a:pt x="153" y="113"/>
                    <a:pt x="158" y="110"/>
                  </a:cubicBezTo>
                  <a:cubicBezTo>
                    <a:pt x="162" y="106"/>
                    <a:pt x="179" y="89"/>
                    <a:pt x="178" y="77"/>
                  </a:cubicBezTo>
                  <a:cubicBezTo>
                    <a:pt x="179" y="71"/>
                    <a:pt x="173" y="67"/>
                    <a:pt x="170" y="62"/>
                  </a:cubicBezTo>
                  <a:close/>
                  <a:moveTo>
                    <a:pt x="132" y="75"/>
                  </a:moveTo>
                  <a:cubicBezTo>
                    <a:pt x="124" y="81"/>
                    <a:pt x="122" y="82"/>
                    <a:pt x="122" y="88"/>
                  </a:cubicBezTo>
                  <a:cubicBezTo>
                    <a:pt x="122" y="88"/>
                    <a:pt x="109" y="84"/>
                    <a:pt x="108" y="79"/>
                  </a:cubicBezTo>
                  <a:cubicBezTo>
                    <a:pt x="108" y="79"/>
                    <a:pt x="109" y="71"/>
                    <a:pt x="117" y="72"/>
                  </a:cubicBezTo>
                  <a:cubicBezTo>
                    <a:pt x="125" y="72"/>
                    <a:pt x="126" y="71"/>
                    <a:pt x="133" y="69"/>
                  </a:cubicBezTo>
                  <a:cubicBezTo>
                    <a:pt x="136" y="68"/>
                    <a:pt x="140" y="69"/>
                    <a:pt x="132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58">
              <a:extLst>
                <a:ext uri="{FF2B5EF4-FFF2-40B4-BE49-F238E27FC236}">
                  <a16:creationId xmlns:a16="http://schemas.microsoft.com/office/drawing/2014/main" xmlns="" id="{3E06CF43-82EA-4F32-B794-80640C19F3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0629" y="5839054"/>
              <a:ext cx="193592" cy="290814"/>
            </a:xfrm>
            <a:custGeom>
              <a:avLst/>
              <a:gdLst>
                <a:gd name="T0" fmla="*/ 133 w 139"/>
                <a:gd name="T1" fmla="*/ 28 h 207"/>
                <a:gd name="T2" fmla="*/ 21 w 139"/>
                <a:gd name="T3" fmla="*/ 116 h 207"/>
                <a:gd name="T4" fmla="*/ 11 w 139"/>
                <a:gd name="T5" fmla="*/ 127 h 207"/>
                <a:gd name="T6" fmla="*/ 12 w 139"/>
                <a:gd name="T7" fmla="*/ 117 h 207"/>
                <a:gd name="T8" fmla="*/ 23 w 139"/>
                <a:gd name="T9" fmla="*/ 66 h 207"/>
                <a:gd name="T10" fmla="*/ 18 w 139"/>
                <a:gd name="T11" fmla="*/ 22 h 207"/>
                <a:gd name="T12" fmla="*/ 2 w 139"/>
                <a:gd name="T13" fmla="*/ 96 h 207"/>
                <a:gd name="T14" fmla="*/ 3 w 139"/>
                <a:gd name="T15" fmla="*/ 107 h 207"/>
                <a:gd name="T16" fmla="*/ 3 w 139"/>
                <a:gd name="T17" fmla="*/ 132 h 207"/>
                <a:gd name="T18" fmla="*/ 17 w 139"/>
                <a:gd name="T19" fmla="*/ 183 h 207"/>
                <a:gd name="T20" fmla="*/ 38 w 139"/>
                <a:gd name="T21" fmla="*/ 81 h 207"/>
                <a:gd name="T22" fmla="*/ 54 w 139"/>
                <a:gd name="T23" fmla="*/ 83 h 207"/>
                <a:gd name="T24" fmla="*/ 51 w 139"/>
                <a:gd name="T25" fmla="*/ 118 h 207"/>
                <a:gd name="T26" fmla="*/ 48 w 139"/>
                <a:gd name="T27" fmla="*/ 128 h 207"/>
                <a:gd name="T28" fmla="*/ 46 w 139"/>
                <a:gd name="T29" fmla="*/ 136 h 207"/>
                <a:gd name="T30" fmla="*/ 41 w 139"/>
                <a:gd name="T31" fmla="*/ 151 h 207"/>
                <a:gd name="T32" fmla="*/ 75 w 139"/>
                <a:gd name="T33" fmla="*/ 140 h 207"/>
                <a:gd name="T34" fmla="*/ 42 w 139"/>
                <a:gd name="T35" fmla="*/ 163 h 207"/>
                <a:gd name="T36" fmla="*/ 48 w 139"/>
                <a:gd name="T37" fmla="*/ 182 h 207"/>
                <a:gd name="T38" fmla="*/ 85 w 139"/>
                <a:gd name="T39" fmla="*/ 168 h 207"/>
                <a:gd name="T40" fmla="*/ 98 w 139"/>
                <a:gd name="T41" fmla="*/ 110 h 207"/>
                <a:gd name="T42" fmla="*/ 81 w 139"/>
                <a:gd name="T43" fmla="*/ 92 h 207"/>
                <a:gd name="T44" fmla="*/ 74 w 139"/>
                <a:gd name="T45" fmla="*/ 52 h 207"/>
                <a:gd name="T46" fmla="*/ 60 w 139"/>
                <a:gd name="T47" fmla="*/ 59 h 207"/>
                <a:gd name="T48" fmla="*/ 61 w 139"/>
                <a:gd name="T49" fmla="*/ 67 h 207"/>
                <a:gd name="T50" fmla="*/ 43 w 139"/>
                <a:gd name="T51" fmla="*/ 70 h 207"/>
                <a:gd name="T52" fmla="*/ 110 w 139"/>
                <a:gd name="T53" fmla="*/ 21 h 207"/>
                <a:gd name="T54" fmla="*/ 112 w 139"/>
                <a:gd name="T55" fmla="*/ 58 h 207"/>
                <a:gd name="T56" fmla="*/ 90 w 139"/>
                <a:gd name="T57" fmla="*/ 63 h 207"/>
                <a:gd name="T58" fmla="*/ 112 w 139"/>
                <a:gd name="T59" fmla="*/ 69 h 207"/>
                <a:gd name="T60" fmla="*/ 112 w 139"/>
                <a:gd name="T61" fmla="*/ 123 h 207"/>
                <a:gd name="T62" fmla="*/ 113 w 139"/>
                <a:gd name="T63" fmla="*/ 178 h 207"/>
                <a:gd name="T64" fmla="*/ 122 w 139"/>
                <a:gd name="T65" fmla="*/ 205 h 207"/>
                <a:gd name="T66" fmla="*/ 128 w 139"/>
                <a:gd name="T67" fmla="*/ 165 h 207"/>
                <a:gd name="T68" fmla="*/ 129 w 139"/>
                <a:gd name="T69" fmla="*/ 146 h 207"/>
                <a:gd name="T70" fmla="*/ 139 w 139"/>
                <a:gd name="T71" fmla="*/ 41 h 207"/>
                <a:gd name="T72" fmla="*/ 82 w 139"/>
                <a:gd name="T73" fmla="*/ 134 h 207"/>
                <a:gd name="T74" fmla="*/ 84 w 139"/>
                <a:gd name="T75" fmla="*/ 143 h 207"/>
                <a:gd name="T76" fmla="*/ 82 w 139"/>
                <a:gd name="T77" fmla="*/ 127 h 207"/>
                <a:gd name="T78" fmla="*/ 86 w 139"/>
                <a:gd name="T79" fmla="*/ 128 h 207"/>
                <a:gd name="T80" fmla="*/ 84 w 139"/>
                <a:gd name="T81" fmla="*/ 106 h 207"/>
                <a:gd name="T82" fmla="*/ 81 w 139"/>
                <a:gd name="T83" fmla="*/ 103 h 207"/>
                <a:gd name="T84" fmla="*/ 66 w 139"/>
                <a:gd name="T85" fmla="*/ 100 h 207"/>
                <a:gd name="T86" fmla="*/ 64 w 139"/>
                <a:gd name="T87" fmla="*/ 89 h 207"/>
                <a:gd name="T88" fmla="*/ 13 w 139"/>
                <a:gd name="T89" fmla="*/ 12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9" h="207">
                  <a:moveTo>
                    <a:pt x="139" y="41"/>
                  </a:moveTo>
                  <a:cubicBezTo>
                    <a:pt x="139" y="41"/>
                    <a:pt x="137" y="39"/>
                    <a:pt x="133" y="28"/>
                  </a:cubicBezTo>
                  <a:cubicBezTo>
                    <a:pt x="130" y="17"/>
                    <a:pt x="124" y="0"/>
                    <a:pt x="97" y="5"/>
                  </a:cubicBezTo>
                  <a:cubicBezTo>
                    <a:pt x="70" y="10"/>
                    <a:pt x="27" y="29"/>
                    <a:pt x="21" y="116"/>
                  </a:cubicBezTo>
                  <a:cubicBezTo>
                    <a:pt x="21" y="116"/>
                    <a:pt x="17" y="132"/>
                    <a:pt x="16" y="132"/>
                  </a:cubicBezTo>
                  <a:cubicBezTo>
                    <a:pt x="16" y="132"/>
                    <a:pt x="10" y="133"/>
                    <a:pt x="11" y="127"/>
                  </a:cubicBezTo>
                  <a:cubicBezTo>
                    <a:pt x="12" y="122"/>
                    <a:pt x="12" y="124"/>
                    <a:pt x="13" y="124"/>
                  </a:cubicBezTo>
                  <a:cubicBezTo>
                    <a:pt x="12" y="123"/>
                    <a:pt x="12" y="117"/>
                    <a:pt x="12" y="117"/>
                  </a:cubicBezTo>
                  <a:cubicBezTo>
                    <a:pt x="12" y="117"/>
                    <a:pt x="12" y="101"/>
                    <a:pt x="13" y="97"/>
                  </a:cubicBezTo>
                  <a:cubicBezTo>
                    <a:pt x="14" y="93"/>
                    <a:pt x="22" y="75"/>
                    <a:pt x="23" y="66"/>
                  </a:cubicBezTo>
                  <a:cubicBezTo>
                    <a:pt x="24" y="58"/>
                    <a:pt x="26" y="49"/>
                    <a:pt x="30" y="39"/>
                  </a:cubicBezTo>
                  <a:cubicBezTo>
                    <a:pt x="33" y="29"/>
                    <a:pt x="29" y="22"/>
                    <a:pt x="18" y="22"/>
                  </a:cubicBezTo>
                  <a:cubicBezTo>
                    <a:pt x="18" y="22"/>
                    <a:pt x="13" y="22"/>
                    <a:pt x="11" y="32"/>
                  </a:cubicBezTo>
                  <a:cubicBezTo>
                    <a:pt x="10" y="42"/>
                    <a:pt x="6" y="91"/>
                    <a:pt x="2" y="96"/>
                  </a:cubicBezTo>
                  <a:cubicBezTo>
                    <a:pt x="2" y="96"/>
                    <a:pt x="0" y="100"/>
                    <a:pt x="4" y="101"/>
                  </a:cubicBezTo>
                  <a:cubicBezTo>
                    <a:pt x="4" y="101"/>
                    <a:pt x="5" y="100"/>
                    <a:pt x="3" y="107"/>
                  </a:cubicBezTo>
                  <a:cubicBezTo>
                    <a:pt x="3" y="124"/>
                    <a:pt x="3" y="124"/>
                    <a:pt x="3" y="124"/>
                  </a:cubicBezTo>
                  <a:cubicBezTo>
                    <a:pt x="3" y="124"/>
                    <a:pt x="4" y="125"/>
                    <a:pt x="3" y="132"/>
                  </a:cubicBezTo>
                  <a:cubicBezTo>
                    <a:pt x="1" y="139"/>
                    <a:pt x="5" y="155"/>
                    <a:pt x="5" y="162"/>
                  </a:cubicBezTo>
                  <a:cubicBezTo>
                    <a:pt x="6" y="168"/>
                    <a:pt x="4" y="185"/>
                    <a:pt x="17" y="183"/>
                  </a:cubicBezTo>
                  <a:cubicBezTo>
                    <a:pt x="31" y="181"/>
                    <a:pt x="29" y="119"/>
                    <a:pt x="31" y="103"/>
                  </a:cubicBezTo>
                  <a:cubicBezTo>
                    <a:pt x="33" y="87"/>
                    <a:pt x="36" y="81"/>
                    <a:pt x="38" y="81"/>
                  </a:cubicBezTo>
                  <a:cubicBezTo>
                    <a:pt x="40" y="81"/>
                    <a:pt x="39" y="85"/>
                    <a:pt x="44" y="84"/>
                  </a:cubicBezTo>
                  <a:cubicBezTo>
                    <a:pt x="48" y="84"/>
                    <a:pt x="53" y="82"/>
                    <a:pt x="54" y="83"/>
                  </a:cubicBezTo>
                  <a:cubicBezTo>
                    <a:pt x="55" y="84"/>
                    <a:pt x="42" y="99"/>
                    <a:pt x="42" y="108"/>
                  </a:cubicBezTo>
                  <a:cubicBezTo>
                    <a:pt x="43" y="115"/>
                    <a:pt x="50" y="115"/>
                    <a:pt x="51" y="118"/>
                  </a:cubicBezTo>
                  <a:cubicBezTo>
                    <a:pt x="52" y="122"/>
                    <a:pt x="49" y="122"/>
                    <a:pt x="49" y="122"/>
                  </a:cubicBezTo>
                  <a:cubicBezTo>
                    <a:pt x="49" y="122"/>
                    <a:pt x="49" y="126"/>
                    <a:pt x="48" y="128"/>
                  </a:cubicBezTo>
                  <a:cubicBezTo>
                    <a:pt x="47" y="129"/>
                    <a:pt x="47" y="132"/>
                    <a:pt x="45" y="132"/>
                  </a:cubicBezTo>
                  <a:cubicBezTo>
                    <a:pt x="43" y="132"/>
                    <a:pt x="45" y="134"/>
                    <a:pt x="46" y="136"/>
                  </a:cubicBezTo>
                  <a:cubicBezTo>
                    <a:pt x="47" y="136"/>
                    <a:pt x="44" y="140"/>
                    <a:pt x="43" y="141"/>
                  </a:cubicBezTo>
                  <a:cubicBezTo>
                    <a:pt x="42" y="141"/>
                    <a:pt x="39" y="145"/>
                    <a:pt x="41" y="151"/>
                  </a:cubicBezTo>
                  <a:cubicBezTo>
                    <a:pt x="43" y="157"/>
                    <a:pt x="49" y="157"/>
                    <a:pt x="54" y="156"/>
                  </a:cubicBezTo>
                  <a:cubicBezTo>
                    <a:pt x="60" y="156"/>
                    <a:pt x="64" y="144"/>
                    <a:pt x="75" y="140"/>
                  </a:cubicBezTo>
                  <a:cubicBezTo>
                    <a:pt x="75" y="140"/>
                    <a:pt x="75" y="152"/>
                    <a:pt x="81" y="154"/>
                  </a:cubicBezTo>
                  <a:cubicBezTo>
                    <a:pt x="81" y="154"/>
                    <a:pt x="65" y="166"/>
                    <a:pt x="42" y="163"/>
                  </a:cubicBezTo>
                  <a:cubicBezTo>
                    <a:pt x="42" y="163"/>
                    <a:pt x="36" y="164"/>
                    <a:pt x="37" y="171"/>
                  </a:cubicBezTo>
                  <a:cubicBezTo>
                    <a:pt x="38" y="178"/>
                    <a:pt x="42" y="181"/>
                    <a:pt x="48" y="182"/>
                  </a:cubicBezTo>
                  <a:cubicBezTo>
                    <a:pt x="57" y="182"/>
                    <a:pt x="73" y="165"/>
                    <a:pt x="79" y="165"/>
                  </a:cubicBezTo>
                  <a:cubicBezTo>
                    <a:pt x="84" y="165"/>
                    <a:pt x="81" y="168"/>
                    <a:pt x="85" y="168"/>
                  </a:cubicBezTo>
                  <a:cubicBezTo>
                    <a:pt x="89" y="168"/>
                    <a:pt x="102" y="157"/>
                    <a:pt x="100" y="140"/>
                  </a:cubicBezTo>
                  <a:cubicBezTo>
                    <a:pt x="98" y="123"/>
                    <a:pt x="94" y="117"/>
                    <a:pt x="98" y="110"/>
                  </a:cubicBezTo>
                  <a:cubicBezTo>
                    <a:pt x="103" y="103"/>
                    <a:pt x="109" y="96"/>
                    <a:pt x="94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0" y="52"/>
                    <a:pt x="74" y="52"/>
                  </a:cubicBezTo>
                  <a:cubicBezTo>
                    <a:pt x="68" y="52"/>
                    <a:pt x="60" y="52"/>
                    <a:pt x="60" y="52"/>
                  </a:cubicBezTo>
                  <a:cubicBezTo>
                    <a:pt x="60" y="52"/>
                    <a:pt x="60" y="57"/>
                    <a:pt x="60" y="59"/>
                  </a:cubicBezTo>
                  <a:cubicBezTo>
                    <a:pt x="59" y="60"/>
                    <a:pt x="57" y="61"/>
                    <a:pt x="58" y="63"/>
                  </a:cubicBezTo>
                  <a:cubicBezTo>
                    <a:pt x="58" y="65"/>
                    <a:pt x="60" y="66"/>
                    <a:pt x="61" y="67"/>
                  </a:cubicBezTo>
                  <a:cubicBezTo>
                    <a:pt x="63" y="68"/>
                    <a:pt x="60" y="72"/>
                    <a:pt x="55" y="72"/>
                  </a:cubicBezTo>
                  <a:cubicBezTo>
                    <a:pt x="50" y="73"/>
                    <a:pt x="43" y="74"/>
                    <a:pt x="43" y="70"/>
                  </a:cubicBezTo>
                  <a:cubicBezTo>
                    <a:pt x="43" y="70"/>
                    <a:pt x="51" y="56"/>
                    <a:pt x="58" y="45"/>
                  </a:cubicBezTo>
                  <a:cubicBezTo>
                    <a:pt x="66" y="34"/>
                    <a:pt x="83" y="17"/>
                    <a:pt x="110" y="21"/>
                  </a:cubicBezTo>
                  <a:cubicBezTo>
                    <a:pt x="110" y="21"/>
                    <a:pt x="110" y="31"/>
                    <a:pt x="111" y="37"/>
                  </a:cubicBezTo>
                  <a:cubicBezTo>
                    <a:pt x="112" y="43"/>
                    <a:pt x="115" y="48"/>
                    <a:pt x="112" y="58"/>
                  </a:cubicBezTo>
                  <a:cubicBezTo>
                    <a:pt x="112" y="58"/>
                    <a:pt x="106" y="58"/>
                    <a:pt x="103" y="56"/>
                  </a:cubicBezTo>
                  <a:cubicBezTo>
                    <a:pt x="103" y="56"/>
                    <a:pt x="91" y="57"/>
                    <a:pt x="90" y="63"/>
                  </a:cubicBezTo>
                  <a:cubicBezTo>
                    <a:pt x="90" y="69"/>
                    <a:pt x="95" y="73"/>
                    <a:pt x="101" y="73"/>
                  </a:cubicBezTo>
                  <a:cubicBezTo>
                    <a:pt x="108" y="73"/>
                    <a:pt x="110" y="69"/>
                    <a:pt x="112" y="69"/>
                  </a:cubicBezTo>
                  <a:cubicBezTo>
                    <a:pt x="115" y="70"/>
                    <a:pt x="113" y="78"/>
                    <a:pt x="111" y="84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2" y="123"/>
                    <a:pt x="117" y="158"/>
                    <a:pt x="115" y="173"/>
                  </a:cubicBezTo>
                  <a:cubicBezTo>
                    <a:pt x="115" y="173"/>
                    <a:pt x="113" y="175"/>
                    <a:pt x="113" y="178"/>
                  </a:cubicBezTo>
                  <a:cubicBezTo>
                    <a:pt x="113" y="182"/>
                    <a:pt x="115" y="182"/>
                    <a:pt x="116" y="182"/>
                  </a:cubicBezTo>
                  <a:cubicBezTo>
                    <a:pt x="116" y="182"/>
                    <a:pt x="112" y="203"/>
                    <a:pt x="122" y="205"/>
                  </a:cubicBezTo>
                  <a:cubicBezTo>
                    <a:pt x="131" y="207"/>
                    <a:pt x="131" y="198"/>
                    <a:pt x="131" y="190"/>
                  </a:cubicBezTo>
                  <a:cubicBezTo>
                    <a:pt x="131" y="183"/>
                    <a:pt x="128" y="165"/>
                    <a:pt x="128" y="165"/>
                  </a:cubicBezTo>
                  <a:cubicBezTo>
                    <a:pt x="128" y="165"/>
                    <a:pt x="125" y="164"/>
                    <a:pt x="124" y="158"/>
                  </a:cubicBezTo>
                  <a:cubicBezTo>
                    <a:pt x="123" y="153"/>
                    <a:pt x="129" y="151"/>
                    <a:pt x="129" y="146"/>
                  </a:cubicBezTo>
                  <a:cubicBezTo>
                    <a:pt x="128" y="141"/>
                    <a:pt x="122" y="132"/>
                    <a:pt x="122" y="115"/>
                  </a:cubicBezTo>
                  <a:cubicBezTo>
                    <a:pt x="123" y="99"/>
                    <a:pt x="121" y="52"/>
                    <a:pt x="139" y="41"/>
                  </a:cubicBezTo>
                  <a:close/>
                  <a:moveTo>
                    <a:pt x="84" y="143"/>
                  </a:moveTo>
                  <a:cubicBezTo>
                    <a:pt x="84" y="143"/>
                    <a:pt x="81" y="143"/>
                    <a:pt x="82" y="134"/>
                  </a:cubicBezTo>
                  <a:cubicBezTo>
                    <a:pt x="82" y="134"/>
                    <a:pt x="82" y="130"/>
                    <a:pt x="85" y="131"/>
                  </a:cubicBezTo>
                  <a:cubicBezTo>
                    <a:pt x="85" y="131"/>
                    <a:pt x="88" y="134"/>
                    <a:pt x="84" y="143"/>
                  </a:cubicBezTo>
                  <a:close/>
                  <a:moveTo>
                    <a:pt x="86" y="128"/>
                  </a:moveTo>
                  <a:cubicBezTo>
                    <a:pt x="83" y="130"/>
                    <a:pt x="82" y="127"/>
                    <a:pt x="82" y="127"/>
                  </a:cubicBezTo>
                  <a:cubicBezTo>
                    <a:pt x="82" y="127"/>
                    <a:pt x="81" y="123"/>
                    <a:pt x="85" y="122"/>
                  </a:cubicBezTo>
                  <a:cubicBezTo>
                    <a:pt x="89" y="121"/>
                    <a:pt x="89" y="126"/>
                    <a:pt x="86" y="128"/>
                  </a:cubicBezTo>
                  <a:close/>
                  <a:moveTo>
                    <a:pt x="81" y="103"/>
                  </a:moveTo>
                  <a:cubicBezTo>
                    <a:pt x="84" y="102"/>
                    <a:pt x="84" y="106"/>
                    <a:pt x="84" y="106"/>
                  </a:cubicBezTo>
                  <a:cubicBezTo>
                    <a:pt x="84" y="109"/>
                    <a:pt x="80" y="113"/>
                    <a:pt x="80" y="113"/>
                  </a:cubicBezTo>
                  <a:cubicBezTo>
                    <a:pt x="79" y="107"/>
                    <a:pt x="81" y="103"/>
                    <a:pt x="81" y="103"/>
                  </a:cubicBezTo>
                  <a:close/>
                  <a:moveTo>
                    <a:pt x="64" y="89"/>
                  </a:moveTo>
                  <a:cubicBezTo>
                    <a:pt x="64" y="89"/>
                    <a:pt x="68" y="91"/>
                    <a:pt x="66" y="100"/>
                  </a:cubicBezTo>
                  <a:cubicBezTo>
                    <a:pt x="66" y="100"/>
                    <a:pt x="58" y="102"/>
                    <a:pt x="57" y="97"/>
                  </a:cubicBezTo>
                  <a:cubicBezTo>
                    <a:pt x="57" y="92"/>
                    <a:pt x="61" y="95"/>
                    <a:pt x="64" y="89"/>
                  </a:cubicBezTo>
                  <a:close/>
                  <a:moveTo>
                    <a:pt x="13" y="124"/>
                  </a:moveTo>
                  <a:cubicBezTo>
                    <a:pt x="13" y="125"/>
                    <a:pt x="13" y="125"/>
                    <a:pt x="13" y="125"/>
                  </a:cubicBezTo>
                  <a:cubicBezTo>
                    <a:pt x="13" y="124"/>
                    <a:pt x="13" y="124"/>
                    <a:pt x="13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59">
              <a:extLst>
                <a:ext uri="{FF2B5EF4-FFF2-40B4-BE49-F238E27FC236}">
                  <a16:creationId xmlns:a16="http://schemas.microsoft.com/office/drawing/2014/main" xmlns="" id="{6D2B5874-578C-4B87-AF58-5D58A086DE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66628" y="5856963"/>
              <a:ext cx="243055" cy="249025"/>
            </a:xfrm>
            <a:custGeom>
              <a:avLst/>
              <a:gdLst>
                <a:gd name="T0" fmla="*/ 128 w 174"/>
                <a:gd name="T1" fmla="*/ 153 h 177"/>
                <a:gd name="T2" fmla="*/ 123 w 174"/>
                <a:gd name="T3" fmla="*/ 149 h 177"/>
                <a:gd name="T4" fmla="*/ 107 w 174"/>
                <a:gd name="T5" fmla="*/ 131 h 177"/>
                <a:gd name="T6" fmla="*/ 126 w 174"/>
                <a:gd name="T7" fmla="*/ 90 h 177"/>
                <a:gd name="T8" fmla="*/ 94 w 174"/>
                <a:gd name="T9" fmla="*/ 122 h 177"/>
                <a:gd name="T10" fmla="*/ 63 w 174"/>
                <a:gd name="T11" fmla="*/ 113 h 177"/>
                <a:gd name="T12" fmla="*/ 77 w 174"/>
                <a:gd name="T13" fmla="*/ 77 h 177"/>
                <a:gd name="T14" fmla="*/ 129 w 174"/>
                <a:gd name="T15" fmla="*/ 60 h 177"/>
                <a:gd name="T16" fmla="*/ 143 w 174"/>
                <a:gd name="T17" fmla="*/ 54 h 177"/>
                <a:gd name="T18" fmla="*/ 134 w 174"/>
                <a:gd name="T19" fmla="*/ 37 h 177"/>
                <a:gd name="T20" fmla="*/ 113 w 174"/>
                <a:gd name="T21" fmla="*/ 50 h 177"/>
                <a:gd name="T22" fmla="*/ 100 w 174"/>
                <a:gd name="T23" fmla="*/ 58 h 177"/>
                <a:gd name="T24" fmla="*/ 123 w 174"/>
                <a:gd name="T25" fmla="*/ 6 h 177"/>
                <a:gd name="T26" fmla="*/ 99 w 174"/>
                <a:gd name="T27" fmla="*/ 19 h 177"/>
                <a:gd name="T28" fmla="*/ 90 w 174"/>
                <a:gd name="T29" fmla="*/ 45 h 177"/>
                <a:gd name="T30" fmla="*/ 84 w 174"/>
                <a:gd name="T31" fmla="*/ 65 h 177"/>
                <a:gd name="T32" fmla="*/ 70 w 174"/>
                <a:gd name="T33" fmla="*/ 79 h 177"/>
                <a:gd name="T34" fmla="*/ 68 w 174"/>
                <a:gd name="T35" fmla="*/ 83 h 177"/>
                <a:gd name="T36" fmla="*/ 61 w 174"/>
                <a:gd name="T37" fmla="*/ 78 h 177"/>
                <a:gd name="T38" fmla="*/ 44 w 174"/>
                <a:gd name="T39" fmla="*/ 76 h 177"/>
                <a:gd name="T40" fmla="*/ 52 w 174"/>
                <a:gd name="T41" fmla="*/ 53 h 177"/>
                <a:gd name="T42" fmla="*/ 51 w 174"/>
                <a:gd name="T43" fmla="*/ 27 h 177"/>
                <a:gd name="T44" fmla="*/ 11 w 174"/>
                <a:gd name="T45" fmla="*/ 48 h 177"/>
                <a:gd name="T46" fmla="*/ 28 w 174"/>
                <a:gd name="T47" fmla="*/ 88 h 177"/>
                <a:gd name="T48" fmla="*/ 20 w 174"/>
                <a:gd name="T49" fmla="*/ 145 h 177"/>
                <a:gd name="T50" fmla="*/ 15 w 174"/>
                <a:gd name="T51" fmla="*/ 108 h 177"/>
                <a:gd name="T52" fmla="*/ 20 w 174"/>
                <a:gd name="T53" fmla="*/ 162 h 177"/>
                <a:gd name="T54" fmla="*/ 53 w 174"/>
                <a:gd name="T55" fmla="*/ 130 h 177"/>
                <a:gd name="T56" fmla="*/ 66 w 174"/>
                <a:gd name="T57" fmla="*/ 162 h 177"/>
                <a:gd name="T58" fmla="*/ 116 w 174"/>
                <a:gd name="T59" fmla="*/ 159 h 177"/>
                <a:gd name="T60" fmla="*/ 122 w 174"/>
                <a:gd name="T61" fmla="*/ 164 h 177"/>
                <a:gd name="T62" fmla="*/ 152 w 174"/>
                <a:gd name="T63" fmla="*/ 171 h 177"/>
                <a:gd name="T64" fmla="*/ 172 w 174"/>
                <a:gd name="T65" fmla="*/ 163 h 177"/>
                <a:gd name="T66" fmla="*/ 43 w 174"/>
                <a:gd name="T67" fmla="*/ 119 h 177"/>
                <a:gd name="T68" fmla="*/ 57 w 174"/>
                <a:gd name="T69" fmla="*/ 97 h 177"/>
                <a:gd name="T70" fmla="*/ 78 w 174"/>
                <a:gd name="T71" fmla="*/ 131 h 177"/>
                <a:gd name="T72" fmla="*/ 73 w 174"/>
                <a:gd name="T73" fmla="*/ 149 h 177"/>
                <a:gd name="T74" fmla="*/ 82 w 174"/>
                <a:gd name="T75" fmla="*/ 155 h 177"/>
                <a:gd name="T76" fmla="*/ 90 w 174"/>
                <a:gd name="T77" fmla="*/ 14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4" h="177">
                  <a:moveTo>
                    <a:pt x="159" y="160"/>
                  </a:moveTo>
                  <a:cubicBezTo>
                    <a:pt x="158" y="160"/>
                    <a:pt x="145" y="155"/>
                    <a:pt x="128" y="153"/>
                  </a:cubicBezTo>
                  <a:cubicBezTo>
                    <a:pt x="127" y="150"/>
                    <a:pt x="127" y="150"/>
                    <a:pt x="127" y="150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4" y="144"/>
                    <a:pt x="121" y="142"/>
                  </a:cubicBezTo>
                  <a:cubicBezTo>
                    <a:pt x="118" y="140"/>
                    <a:pt x="109" y="140"/>
                    <a:pt x="107" y="131"/>
                  </a:cubicBezTo>
                  <a:cubicBezTo>
                    <a:pt x="108" y="126"/>
                    <a:pt x="111" y="125"/>
                    <a:pt x="112" y="120"/>
                  </a:cubicBezTo>
                  <a:cubicBezTo>
                    <a:pt x="113" y="115"/>
                    <a:pt x="126" y="103"/>
                    <a:pt x="126" y="90"/>
                  </a:cubicBezTo>
                  <a:cubicBezTo>
                    <a:pt x="127" y="78"/>
                    <a:pt x="113" y="75"/>
                    <a:pt x="107" y="76"/>
                  </a:cubicBezTo>
                  <a:cubicBezTo>
                    <a:pt x="107" y="76"/>
                    <a:pt x="107" y="116"/>
                    <a:pt x="94" y="122"/>
                  </a:cubicBezTo>
                  <a:cubicBezTo>
                    <a:pt x="94" y="122"/>
                    <a:pt x="84" y="111"/>
                    <a:pt x="80" y="109"/>
                  </a:cubicBezTo>
                  <a:cubicBezTo>
                    <a:pt x="77" y="107"/>
                    <a:pt x="68" y="107"/>
                    <a:pt x="63" y="113"/>
                  </a:cubicBezTo>
                  <a:cubicBezTo>
                    <a:pt x="63" y="113"/>
                    <a:pt x="63" y="104"/>
                    <a:pt x="69" y="96"/>
                  </a:cubicBezTo>
                  <a:cubicBezTo>
                    <a:pt x="74" y="87"/>
                    <a:pt x="77" y="78"/>
                    <a:pt x="77" y="77"/>
                  </a:cubicBezTo>
                  <a:cubicBezTo>
                    <a:pt x="77" y="76"/>
                    <a:pt x="84" y="83"/>
                    <a:pt x="89" y="82"/>
                  </a:cubicBezTo>
                  <a:cubicBezTo>
                    <a:pt x="93" y="80"/>
                    <a:pt x="110" y="55"/>
                    <a:pt x="129" y="60"/>
                  </a:cubicBezTo>
                  <a:cubicBezTo>
                    <a:pt x="129" y="60"/>
                    <a:pt x="130" y="57"/>
                    <a:pt x="133" y="55"/>
                  </a:cubicBezTo>
                  <a:cubicBezTo>
                    <a:pt x="137" y="54"/>
                    <a:pt x="142" y="55"/>
                    <a:pt x="143" y="54"/>
                  </a:cubicBezTo>
                  <a:cubicBezTo>
                    <a:pt x="144" y="54"/>
                    <a:pt x="145" y="51"/>
                    <a:pt x="145" y="47"/>
                  </a:cubicBezTo>
                  <a:cubicBezTo>
                    <a:pt x="144" y="44"/>
                    <a:pt x="134" y="37"/>
                    <a:pt x="134" y="37"/>
                  </a:cubicBezTo>
                  <a:cubicBezTo>
                    <a:pt x="134" y="37"/>
                    <a:pt x="130" y="43"/>
                    <a:pt x="120" y="43"/>
                  </a:cubicBezTo>
                  <a:cubicBezTo>
                    <a:pt x="120" y="43"/>
                    <a:pt x="120" y="46"/>
                    <a:pt x="113" y="50"/>
                  </a:cubicBezTo>
                  <a:cubicBezTo>
                    <a:pt x="106" y="53"/>
                    <a:pt x="105" y="57"/>
                    <a:pt x="105" y="58"/>
                  </a:cubicBezTo>
                  <a:cubicBezTo>
                    <a:pt x="100" y="58"/>
                    <a:pt x="100" y="58"/>
                    <a:pt x="100" y="58"/>
                  </a:cubicBezTo>
                  <a:cubicBezTo>
                    <a:pt x="100" y="58"/>
                    <a:pt x="99" y="50"/>
                    <a:pt x="107" y="41"/>
                  </a:cubicBezTo>
                  <a:cubicBezTo>
                    <a:pt x="114" y="32"/>
                    <a:pt x="127" y="18"/>
                    <a:pt x="123" y="6"/>
                  </a:cubicBezTo>
                  <a:cubicBezTo>
                    <a:pt x="121" y="0"/>
                    <a:pt x="106" y="2"/>
                    <a:pt x="104" y="9"/>
                  </a:cubicBezTo>
                  <a:cubicBezTo>
                    <a:pt x="102" y="13"/>
                    <a:pt x="101" y="18"/>
                    <a:pt x="99" y="19"/>
                  </a:cubicBezTo>
                  <a:cubicBezTo>
                    <a:pt x="99" y="19"/>
                    <a:pt x="102" y="24"/>
                    <a:pt x="101" y="26"/>
                  </a:cubicBezTo>
                  <a:cubicBezTo>
                    <a:pt x="100" y="29"/>
                    <a:pt x="91" y="38"/>
                    <a:pt x="90" y="45"/>
                  </a:cubicBezTo>
                  <a:cubicBezTo>
                    <a:pt x="89" y="52"/>
                    <a:pt x="90" y="59"/>
                    <a:pt x="80" y="61"/>
                  </a:cubicBezTo>
                  <a:cubicBezTo>
                    <a:pt x="80" y="61"/>
                    <a:pt x="85" y="63"/>
                    <a:pt x="84" y="65"/>
                  </a:cubicBezTo>
                  <a:cubicBezTo>
                    <a:pt x="84" y="67"/>
                    <a:pt x="83" y="71"/>
                    <a:pt x="77" y="70"/>
                  </a:cubicBezTo>
                  <a:cubicBezTo>
                    <a:pt x="77" y="70"/>
                    <a:pt x="73" y="76"/>
                    <a:pt x="70" y="79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66" y="85"/>
                    <a:pt x="63" y="85"/>
                    <a:pt x="61" y="78"/>
                  </a:cubicBezTo>
                  <a:cubicBezTo>
                    <a:pt x="59" y="72"/>
                    <a:pt x="51" y="77"/>
                    <a:pt x="50" y="78"/>
                  </a:cubicBezTo>
                  <a:cubicBezTo>
                    <a:pt x="49" y="80"/>
                    <a:pt x="42" y="81"/>
                    <a:pt x="44" y="76"/>
                  </a:cubicBezTo>
                  <a:cubicBezTo>
                    <a:pt x="45" y="72"/>
                    <a:pt x="44" y="65"/>
                    <a:pt x="48" y="63"/>
                  </a:cubicBezTo>
                  <a:cubicBezTo>
                    <a:pt x="48" y="63"/>
                    <a:pt x="47" y="57"/>
                    <a:pt x="52" y="53"/>
                  </a:cubicBezTo>
                  <a:cubicBezTo>
                    <a:pt x="57" y="49"/>
                    <a:pt x="67" y="42"/>
                    <a:pt x="66" y="35"/>
                  </a:cubicBezTo>
                  <a:cubicBezTo>
                    <a:pt x="64" y="28"/>
                    <a:pt x="54" y="26"/>
                    <a:pt x="51" y="27"/>
                  </a:cubicBezTo>
                  <a:cubicBezTo>
                    <a:pt x="51" y="27"/>
                    <a:pt x="49" y="37"/>
                    <a:pt x="35" y="39"/>
                  </a:cubicBezTo>
                  <a:cubicBezTo>
                    <a:pt x="22" y="40"/>
                    <a:pt x="13" y="36"/>
                    <a:pt x="11" y="48"/>
                  </a:cubicBezTo>
                  <a:cubicBezTo>
                    <a:pt x="11" y="48"/>
                    <a:pt x="6" y="68"/>
                    <a:pt x="31" y="68"/>
                  </a:cubicBezTo>
                  <a:cubicBezTo>
                    <a:pt x="31" y="68"/>
                    <a:pt x="33" y="73"/>
                    <a:pt x="28" y="88"/>
                  </a:cubicBezTo>
                  <a:cubicBezTo>
                    <a:pt x="24" y="103"/>
                    <a:pt x="21" y="119"/>
                    <a:pt x="29" y="132"/>
                  </a:cubicBezTo>
                  <a:cubicBezTo>
                    <a:pt x="34" y="140"/>
                    <a:pt x="20" y="145"/>
                    <a:pt x="20" y="145"/>
                  </a:cubicBezTo>
                  <a:cubicBezTo>
                    <a:pt x="20" y="145"/>
                    <a:pt x="17" y="140"/>
                    <a:pt x="18" y="133"/>
                  </a:cubicBezTo>
                  <a:cubicBezTo>
                    <a:pt x="20" y="125"/>
                    <a:pt x="22" y="109"/>
                    <a:pt x="15" y="108"/>
                  </a:cubicBezTo>
                  <a:cubicBezTo>
                    <a:pt x="7" y="108"/>
                    <a:pt x="0" y="126"/>
                    <a:pt x="1" y="135"/>
                  </a:cubicBezTo>
                  <a:cubicBezTo>
                    <a:pt x="1" y="144"/>
                    <a:pt x="4" y="161"/>
                    <a:pt x="20" y="162"/>
                  </a:cubicBezTo>
                  <a:cubicBezTo>
                    <a:pt x="32" y="162"/>
                    <a:pt x="39" y="152"/>
                    <a:pt x="39" y="152"/>
                  </a:cubicBezTo>
                  <a:cubicBezTo>
                    <a:pt x="39" y="152"/>
                    <a:pt x="46" y="133"/>
                    <a:pt x="53" y="130"/>
                  </a:cubicBezTo>
                  <a:cubicBezTo>
                    <a:pt x="53" y="130"/>
                    <a:pt x="54" y="119"/>
                    <a:pt x="59" y="117"/>
                  </a:cubicBezTo>
                  <a:cubicBezTo>
                    <a:pt x="59" y="117"/>
                    <a:pt x="55" y="160"/>
                    <a:pt x="66" y="162"/>
                  </a:cubicBezTo>
                  <a:cubicBezTo>
                    <a:pt x="76" y="165"/>
                    <a:pt x="92" y="150"/>
                    <a:pt x="98" y="144"/>
                  </a:cubicBezTo>
                  <a:cubicBezTo>
                    <a:pt x="98" y="144"/>
                    <a:pt x="107" y="160"/>
                    <a:pt x="116" y="159"/>
                  </a:cubicBezTo>
                  <a:cubicBezTo>
                    <a:pt x="116" y="159"/>
                    <a:pt x="117" y="162"/>
                    <a:pt x="119" y="163"/>
                  </a:cubicBezTo>
                  <a:cubicBezTo>
                    <a:pt x="121" y="165"/>
                    <a:pt x="122" y="164"/>
                    <a:pt x="122" y="164"/>
                  </a:cubicBezTo>
                  <a:cubicBezTo>
                    <a:pt x="122" y="164"/>
                    <a:pt x="124" y="176"/>
                    <a:pt x="133" y="176"/>
                  </a:cubicBezTo>
                  <a:cubicBezTo>
                    <a:pt x="142" y="177"/>
                    <a:pt x="142" y="171"/>
                    <a:pt x="152" y="171"/>
                  </a:cubicBezTo>
                  <a:cubicBezTo>
                    <a:pt x="152" y="171"/>
                    <a:pt x="155" y="170"/>
                    <a:pt x="156" y="169"/>
                  </a:cubicBezTo>
                  <a:cubicBezTo>
                    <a:pt x="157" y="168"/>
                    <a:pt x="170" y="170"/>
                    <a:pt x="172" y="163"/>
                  </a:cubicBezTo>
                  <a:cubicBezTo>
                    <a:pt x="174" y="158"/>
                    <a:pt x="162" y="161"/>
                    <a:pt x="159" y="160"/>
                  </a:cubicBezTo>
                  <a:close/>
                  <a:moveTo>
                    <a:pt x="43" y="119"/>
                  </a:moveTo>
                  <a:cubicBezTo>
                    <a:pt x="43" y="119"/>
                    <a:pt x="41" y="97"/>
                    <a:pt x="4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3" y="112"/>
                    <a:pt x="43" y="119"/>
                  </a:cubicBezTo>
                  <a:close/>
                  <a:moveTo>
                    <a:pt x="78" y="131"/>
                  </a:moveTo>
                  <a:cubicBezTo>
                    <a:pt x="78" y="131"/>
                    <a:pt x="88" y="131"/>
                    <a:pt x="87" y="137"/>
                  </a:cubicBezTo>
                  <a:cubicBezTo>
                    <a:pt x="86" y="143"/>
                    <a:pt x="73" y="149"/>
                    <a:pt x="73" y="149"/>
                  </a:cubicBezTo>
                  <a:cubicBezTo>
                    <a:pt x="73" y="149"/>
                    <a:pt x="70" y="137"/>
                    <a:pt x="78" y="131"/>
                  </a:cubicBezTo>
                  <a:close/>
                  <a:moveTo>
                    <a:pt x="82" y="155"/>
                  </a:moveTo>
                  <a:cubicBezTo>
                    <a:pt x="82" y="155"/>
                    <a:pt x="80" y="150"/>
                    <a:pt x="87" y="146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87" y="153"/>
                    <a:pt x="82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0">
              <a:extLst>
                <a:ext uri="{FF2B5EF4-FFF2-40B4-BE49-F238E27FC236}">
                  <a16:creationId xmlns:a16="http://schemas.microsoft.com/office/drawing/2014/main" xmlns="" id="{E1A34D64-10BF-447A-BA95-CB71B1A242E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6823" y="5875725"/>
              <a:ext cx="48611" cy="52022"/>
            </a:xfrm>
            <a:custGeom>
              <a:avLst/>
              <a:gdLst>
                <a:gd name="T0" fmla="*/ 1 w 35"/>
                <a:gd name="T1" fmla="*/ 12 h 37"/>
                <a:gd name="T2" fmla="*/ 11 w 35"/>
                <a:gd name="T3" fmla="*/ 0 h 37"/>
                <a:gd name="T4" fmla="*/ 25 w 35"/>
                <a:gd name="T5" fmla="*/ 9 h 37"/>
                <a:gd name="T6" fmla="*/ 33 w 35"/>
                <a:gd name="T7" fmla="*/ 24 h 37"/>
                <a:gd name="T8" fmla="*/ 21 w 35"/>
                <a:gd name="T9" fmla="*/ 36 h 37"/>
                <a:gd name="T10" fmla="*/ 6 w 35"/>
                <a:gd name="T11" fmla="*/ 33 h 37"/>
                <a:gd name="T12" fmla="*/ 6 w 35"/>
                <a:gd name="T13" fmla="*/ 28 h 37"/>
                <a:gd name="T14" fmla="*/ 0 w 35"/>
                <a:gd name="T15" fmla="*/ 20 h 37"/>
                <a:gd name="T16" fmla="*/ 4 w 35"/>
                <a:gd name="T17" fmla="*/ 16 h 37"/>
                <a:gd name="T18" fmla="*/ 1 w 35"/>
                <a:gd name="T1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7">
                  <a:moveTo>
                    <a:pt x="1" y="12"/>
                  </a:moveTo>
                  <a:cubicBezTo>
                    <a:pt x="1" y="12"/>
                    <a:pt x="1" y="0"/>
                    <a:pt x="11" y="0"/>
                  </a:cubicBezTo>
                  <a:cubicBezTo>
                    <a:pt x="20" y="0"/>
                    <a:pt x="22" y="6"/>
                    <a:pt x="25" y="9"/>
                  </a:cubicBezTo>
                  <a:cubicBezTo>
                    <a:pt x="29" y="12"/>
                    <a:pt x="35" y="18"/>
                    <a:pt x="33" y="24"/>
                  </a:cubicBezTo>
                  <a:cubicBezTo>
                    <a:pt x="31" y="30"/>
                    <a:pt x="25" y="35"/>
                    <a:pt x="21" y="36"/>
                  </a:cubicBezTo>
                  <a:cubicBezTo>
                    <a:pt x="18" y="37"/>
                    <a:pt x="6" y="33"/>
                    <a:pt x="6" y="33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0" y="23"/>
                    <a:pt x="0" y="20"/>
                  </a:cubicBezTo>
                  <a:cubicBezTo>
                    <a:pt x="1" y="17"/>
                    <a:pt x="3" y="17"/>
                    <a:pt x="4" y="16"/>
                  </a:cubicBezTo>
                  <a:cubicBezTo>
                    <a:pt x="4" y="14"/>
                    <a:pt x="2" y="13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61">
              <a:extLst>
                <a:ext uri="{FF2B5EF4-FFF2-40B4-BE49-F238E27FC236}">
                  <a16:creationId xmlns:a16="http://schemas.microsoft.com/office/drawing/2014/main" xmlns="" id="{6676C759-91EB-4D36-A36D-0CF1B53420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3411" y="5948216"/>
              <a:ext cx="41788" cy="51170"/>
            </a:xfrm>
            <a:custGeom>
              <a:avLst/>
              <a:gdLst>
                <a:gd name="T0" fmla="*/ 1 w 30"/>
                <a:gd name="T1" fmla="*/ 10 h 36"/>
                <a:gd name="T2" fmla="*/ 9 w 30"/>
                <a:gd name="T3" fmla="*/ 0 h 36"/>
                <a:gd name="T4" fmla="*/ 29 w 30"/>
                <a:gd name="T5" fmla="*/ 18 h 36"/>
                <a:gd name="T6" fmla="*/ 11 w 30"/>
                <a:gd name="T7" fmla="*/ 36 h 36"/>
                <a:gd name="T8" fmla="*/ 9 w 30"/>
                <a:gd name="T9" fmla="*/ 31 h 36"/>
                <a:gd name="T10" fmla="*/ 6 w 30"/>
                <a:gd name="T11" fmla="*/ 30 h 36"/>
                <a:gd name="T12" fmla="*/ 1 w 30"/>
                <a:gd name="T13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1" y="10"/>
                  </a:moveTo>
                  <a:cubicBezTo>
                    <a:pt x="1" y="10"/>
                    <a:pt x="0" y="0"/>
                    <a:pt x="9" y="0"/>
                  </a:cubicBezTo>
                  <a:cubicBezTo>
                    <a:pt x="19" y="0"/>
                    <a:pt x="30" y="14"/>
                    <a:pt x="29" y="18"/>
                  </a:cubicBezTo>
                  <a:cubicBezTo>
                    <a:pt x="29" y="23"/>
                    <a:pt x="22" y="32"/>
                    <a:pt x="11" y="3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7" y="24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62">
              <a:extLst>
                <a:ext uri="{FF2B5EF4-FFF2-40B4-BE49-F238E27FC236}">
                  <a16:creationId xmlns:a16="http://schemas.microsoft.com/office/drawing/2014/main" xmlns="" id="{8AC9D365-6BE9-48FD-A96C-9795BB3F5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472" y="5839907"/>
              <a:ext cx="197856" cy="264376"/>
            </a:xfrm>
            <a:custGeom>
              <a:avLst/>
              <a:gdLst>
                <a:gd name="T0" fmla="*/ 49 w 142"/>
                <a:gd name="T1" fmla="*/ 82 h 188"/>
                <a:gd name="T2" fmla="*/ 33 w 142"/>
                <a:gd name="T3" fmla="*/ 112 h 188"/>
                <a:gd name="T4" fmla="*/ 25 w 142"/>
                <a:gd name="T5" fmla="*/ 129 h 188"/>
                <a:gd name="T6" fmla="*/ 11 w 142"/>
                <a:gd name="T7" fmla="*/ 152 h 188"/>
                <a:gd name="T8" fmla="*/ 6 w 142"/>
                <a:gd name="T9" fmla="*/ 152 h 188"/>
                <a:gd name="T10" fmla="*/ 0 w 142"/>
                <a:gd name="T11" fmla="*/ 170 h 188"/>
                <a:gd name="T12" fmla="*/ 19 w 142"/>
                <a:gd name="T13" fmla="*/ 188 h 188"/>
                <a:gd name="T14" fmla="*/ 32 w 142"/>
                <a:gd name="T15" fmla="*/ 172 h 188"/>
                <a:gd name="T16" fmla="*/ 52 w 142"/>
                <a:gd name="T17" fmla="*/ 100 h 188"/>
                <a:gd name="T18" fmla="*/ 64 w 142"/>
                <a:gd name="T19" fmla="*/ 92 h 188"/>
                <a:gd name="T20" fmla="*/ 81 w 142"/>
                <a:gd name="T21" fmla="*/ 82 h 188"/>
                <a:gd name="T22" fmla="*/ 91 w 142"/>
                <a:gd name="T23" fmla="*/ 96 h 188"/>
                <a:gd name="T24" fmla="*/ 100 w 142"/>
                <a:gd name="T25" fmla="*/ 91 h 188"/>
                <a:gd name="T26" fmla="*/ 99 w 142"/>
                <a:gd name="T27" fmla="*/ 98 h 188"/>
                <a:gd name="T28" fmla="*/ 89 w 142"/>
                <a:gd name="T29" fmla="*/ 114 h 188"/>
                <a:gd name="T30" fmla="*/ 86 w 142"/>
                <a:gd name="T31" fmla="*/ 128 h 188"/>
                <a:gd name="T32" fmla="*/ 88 w 142"/>
                <a:gd name="T33" fmla="*/ 154 h 188"/>
                <a:gd name="T34" fmla="*/ 104 w 142"/>
                <a:gd name="T35" fmla="*/ 141 h 188"/>
                <a:gd name="T36" fmla="*/ 124 w 142"/>
                <a:gd name="T37" fmla="*/ 146 h 188"/>
                <a:gd name="T38" fmla="*/ 115 w 142"/>
                <a:gd name="T39" fmla="*/ 115 h 188"/>
                <a:gd name="T40" fmla="*/ 107 w 142"/>
                <a:gd name="T41" fmla="*/ 129 h 188"/>
                <a:gd name="T42" fmla="*/ 97 w 142"/>
                <a:gd name="T43" fmla="*/ 129 h 188"/>
                <a:gd name="T44" fmla="*/ 100 w 142"/>
                <a:gd name="T45" fmla="*/ 116 h 188"/>
                <a:gd name="T46" fmla="*/ 123 w 142"/>
                <a:gd name="T47" fmla="*/ 80 h 188"/>
                <a:gd name="T48" fmla="*/ 108 w 142"/>
                <a:gd name="T49" fmla="*/ 76 h 188"/>
                <a:gd name="T50" fmla="*/ 102 w 142"/>
                <a:gd name="T51" fmla="*/ 65 h 188"/>
                <a:gd name="T52" fmla="*/ 121 w 142"/>
                <a:gd name="T53" fmla="*/ 62 h 188"/>
                <a:gd name="T54" fmla="*/ 134 w 142"/>
                <a:gd name="T55" fmla="*/ 51 h 188"/>
                <a:gd name="T56" fmla="*/ 107 w 142"/>
                <a:gd name="T57" fmla="*/ 41 h 188"/>
                <a:gd name="T58" fmla="*/ 117 w 142"/>
                <a:gd name="T59" fmla="*/ 23 h 188"/>
                <a:gd name="T60" fmla="*/ 104 w 142"/>
                <a:gd name="T61" fmla="*/ 1 h 188"/>
                <a:gd name="T62" fmla="*/ 93 w 142"/>
                <a:gd name="T63" fmla="*/ 12 h 188"/>
                <a:gd name="T64" fmla="*/ 95 w 142"/>
                <a:gd name="T65" fmla="*/ 30 h 188"/>
                <a:gd name="T66" fmla="*/ 74 w 142"/>
                <a:gd name="T67" fmla="*/ 66 h 188"/>
                <a:gd name="T68" fmla="*/ 64 w 142"/>
                <a:gd name="T69" fmla="*/ 69 h 188"/>
                <a:gd name="T70" fmla="*/ 49 w 142"/>
                <a:gd name="T71" fmla="*/ 8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2" h="188">
                  <a:moveTo>
                    <a:pt x="49" y="82"/>
                  </a:moveTo>
                  <a:cubicBezTo>
                    <a:pt x="49" y="82"/>
                    <a:pt x="52" y="93"/>
                    <a:pt x="33" y="112"/>
                  </a:cubicBezTo>
                  <a:cubicBezTo>
                    <a:pt x="33" y="112"/>
                    <a:pt x="34" y="122"/>
                    <a:pt x="25" y="129"/>
                  </a:cubicBezTo>
                  <a:cubicBezTo>
                    <a:pt x="25" y="129"/>
                    <a:pt x="28" y="138"/>
                    <a:pt x="11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0" y="156"/>
                    <a:pt x="0" y="170"/>
                  </a:cubicBezTo>
                  <a:cubicBezTo>
                    <a:pt x="1" y="183"/>
                    <a:pt x="9" y="187"/>
                    <a:pt x="19" y="188"/>
                  </a:cubicBezTo>
                  <a:cubicBezTo>
                    <a:pt x="29" y="188"/>
                    <a:pt x="32" y="184"/>
                    <a:pt x="32" y="172"/>
                  </a:cubicBezTo>
                  <a:cubicBezTo>
                    <a:pt x="32" y="154"/>
                    <a:pt x="47" y="141"/>
                    <a:pt x="52" y="100"/>
                  </a:cubicBezTo>
                  <a:cubicBezTo>
                    <a:pt x="52" y="100"/>
                    <a:pt x="53" y="95"/>
                    <a:pt x="64" y="92"/>
                  </a:cubicBezTo>
                  <a:cubicBezTo>
                    <a:pt x="76" y="90"/>
                    <a:pt x="81" y="82"/>
                    <a:pt x="81" y="82"/>
                  </a:cubicBezTo>
                  <a:cubicBezTo>
                    <a:pt x="81" y="82"/>
                    <a:pt x="83" y="96"/>
                    <a:pt x="91" y="96"/>
                  </a:cubicBezTo>
                  <a:cubicBezTo>
                    <a:pt x="98" y="95"/>
                    <a:pt x="97" y="90"/>
                    <a:pt x="100" y="91"/>
                  </a:cubicBezTo>
                  <a:cubicBezTo>
                    <a:pt x="103" y="91"/>
                    <a:pt x="103" y="94"/>
                    <a:pt x="99" y="98"/>
                  </a:cubicBezTo>
                  <a:cubicBezTo>
                    <a:pt x="95" y="102"/>
                    <a:pt x="95" y="111"/>
                    <a:pt x="89" y="114"/>
                  </a:cubicBezTo>
                  <a:cubicBezTo>
                    <a:pt x="89" y="114"/>
                    <a:pt x="90" y="122"/>
                    <a:pt x="86" y="128"/>
                  </a:cubicBezTo>
                  <a:cubicBezTo>
                    <a:pt x="82" y="133"/>
                    <a:pt x="75" y="149"/>
                    <a:pt x="88" y="154"/>
                  </a:cubicBezTo>
                  <a:cubicBezTo>
                    <a:pt x="95" y="156"/>
                    <a:pt x="96" y="143"/>
                    <a:pt x="104" y="141"/>
                  </a:cubicBezTo>
                  <a:cubicBezTo>
                    <a:pt x="112" y="139"/>
                    <a:pt x="106" y="147"/>
                    <a:pt x="124" y="146"/>
                  </a:cubicBezTo>
                  <a:cubicBezTo>
                    <a:pt x="142" y="145"/>
                    <a:pt x="139" y="122"/>
                    <a:pt x="115" y="115"/>
                  </a:cubicBezTo>
                  <a:cubicBezTo>
                    <a:pt x="115" y="115"/>
                    <a:pt x="110" y="115"/>
                    <a:pt x="107" y="129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7" y="129"/>
                    <a:pt x="97" y="121"/>
                    <a:pt x="100" y="116"/>
                  </a:cubicBezTo>
                  <a:cubicBezTo>
                    <a:pt x="105" y="107"/>
                    <a:pt x="123" y="90"/>
                    <a:pt x="123" y="80"/>
                  </a:cubicBezTo>
                  <a:cubicBezTo>
                    <a:pt x="123" y="75"/>
                    <a:pt x="108" y="76"/>
                    <a:pt x="108" y="76"/>
                  </a:cubicBezTo>
                  <a:cubicBezTo>
                    <a:pt x="108" y="76"/>
                    <a:pt x="100" y="73"/>
                    <a:pt x="102" y="65"/>
                  </a:cubicBezTo>
                  <a:cubicBezTo>
                    <a:pt x="103" y="60"/>
                    <a:pt x="116" y="57"/>
                    <a:pt x="121" y="62"/>
                  </a:cubicBezTo>
                  <a:cubicBezTo>
                    <a:pt x="121" y="62"/>
                    <a:pt x="132" y="63"/>
                    <a:pt x="134" y="51"/>
                  </a:cubicBezTo>
                  <a:cubicBezTo>
                    <a:pt x="135" y="41"/>
                    <a:pt x="113" y="39"/>
                    <a:pt x="107" y="41"/>
                  </a:cubicBezTo>
                  <a:cubicBezTo>
                    <a:pt x="103" y="41"/>
                    <a:pt x="115" y="25"/>
                    <a:pt x="117" y="23"/>
                  </a:cubicBezTo>
                  <a:cubicBezTo>
                    <a:pt x="119" y="21"/>
                    <a:pt x="122" y="1"/>
                    <a:pt x="104" y="1"/>
                  </a:cubicBezTo>
                  <a:cubicBezTo>
                    <a:pt x="104" y="1"/>
                    <a:pt x="92" y="0"/>
                    <a:pt x="93" y="12"/>
                  </a:cubicBezTo>
                  <a:cubicBezTo>
                    <a:pt x="93" y="12"/>
                    <a:pt x="95" y="19"/>
                    <a:pt x="95" y="30"/>
                  </a:cubicBezTo>
                  <a:cubicBezTo>
                    <a:pt x="95" y="40"/>
                    <a:pt x="86" y="59"/>
                    <a:pt x="74" y="66"/>
                  </a:cubicBezTo>
                  <a:cubicBezTo>
                    <a:pt x="74" y="66"/>
                    <a:pt x="69" y="63"/>
                    <a:pt x="64" y="69"/>
                  </a:cubicBezTo>
                  <a:cubicBezTo>
                    <a:pt x="58" y="75"/>
                    <a:pt x="52" y="84"/>
                    <a:pt x="49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63">
              <a:extLst>
                <a:ext uri="{FF2B5EF4-FFF2-40B4-BE49-F238E27FC236}">
                  <a16:creationId xmlns:a16="http://schemas.microsoft.com/office/drawing/2014/main" xmlns="" id="{8E4E67BA-BFC6-489A-BDB1-BCC2207330A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4293" y="5856963"/>
              <a:ext cx="174829" cy="247320"/>
            </a:xfrm>
            <a:custGeom>
              <a:avLst/>
              <a:gdLst>
                <a:gd name="T0" fmla="*/ 63 w 125"/>
                <a:gd name="T1" fmla="*/ 1 h 176"/>
                <a:gd name="T2" fmla="*/ 52 w 125"/>
                <a:gd name="T3" fmla="*/ 14 h 176"/>
                <a:gd name="T4" fmla="*/ 54 w 125"/>
                <a:gd name="T5" fmla="*/ 49 h 176"/>
                <a:gd name="T6" fmla="*/ 7 w 125"/>
                <a:gd name="T7" fmla="*/ 73 h 176"/>
                <a:gd name="T8" fmla="*/ 0 w 125"/>
                <a:gd name="T9" fmla="*/ 86 h 176"/>
                <a:gd name="T10" fmla="*/ 17 w 125"/>
                <a:gd name="T11" fmla="*/ 106 h 176"/>
                <a:gd name="T12" fmla="*/ 34 w 125"/>
                <a:gd name="T13" fmla="*/ 101 h 176"/>
                <a:gd name="T14" fmla="*/ 48 w 125"/>
                <a:gd name="T15" fmla="*/ 76 h 176"/>
                <a:gd name="T16" fmla="*/ 33 w 125"/>
                <a:gd name="T17" fmla="*/ 128 h 176"/>
                <a:gd name="T18" fmla="*/ 21 w 125"/>
                <a:gd name="T19" fmla="*/ 132 h 176"/>
                <a:gd name="T20" fmla="*/ 24 w 125"/>
                <a:gd name="T21" fmla="*/ 168 h 176"/>
                <a:gd name="T22" fmla="*/ 55 w 125"/>
                <a:gd name="T23" fmla="*/ 128 h 176"/>
                <a:gd name="T24" fmla="*/ 65 w 125"/>
                <a:gd name="T25" fmla="*/ 133 h 176"/>
                <a:gd name="T26" fmla="*/ 76 w 125"/>
                <a:gd name="T27" fmla="*/ 139 h 176"/>
                <a:gd name="T28" fmla="*/ 84 w 125"/>
                <a:gd name="T29" fmla="*/ 139 h 176"/>
                <a:gd name="T30" fmla="*/ 95 w 125"/>
                <a:gd name="T31" fmla="*/ 149 h 176"/>
                <a:gd name="T32" fmla="*/ 111 w 125"/>
                <a:gd name="T33" fmla="*/ 160 h 176"/>
                <a:gd name="T34" fmla="*/ 124 w 125"/>
                <a:gd name="T35" fmla="*/ 144 h 176"/>
                <a:gd name="T36" fmla="*/ 105 w 125"/>
                <a:gd name="T37" fmla="*/ 129 h 176"/>
                <a:gd name="T38" fmla="*/ 76 w 125"/>
                <a:gd name="T39" fmla="*/ 112 h 176"/>
                <a:gd name="T40" fmla="*/ 65 w 125"/>
                <a:gd name="T41" fmla="*/ 107 h 176"/>
                <a:gd name="T42" fmla="*/ 58 w 125"/>
                <a:gd name="T43" fmla="*/ 106 h 176"/>
                <a:gd name="T44" fmla="*/ 63 w 125"/>
                <a:gd name="T45" fmla="*/ 68 h 176"/>
                <a:gd name="T46" fmla="*/ 80 w 125"/>
                <a:gd name="T47" fmla="*/ 64 h 176"/>
                <a:gd name="T48" fmla="*/ 102 w 125"/>
                <a:gd name="T49" fmla="*/ 47 h 176"/>
                <a:gd name="T50" fmla="*/ 89 w 125"/>
                <a:gd name="T51" fmla="*/ 39 h 176"/>
                <a:gd name="T52" fmla="*/ 74 w 125"/>
                <a:gd name="T53" fmla="*/ 37 h 176"/>
                <a:gd name="T54" fmla="*/ 65 w 125"/>
                <a:gd name="T55" fmla="*/ 46 h 176"/>
                <a:gd name="T56" fmla="*/ 75 w 125"/>
                <a:gd name="T57" fmla="*/ 24 h 176"/>
                <a:gd name="T58" fmla="*/ 63 w 125"/>
                <a:gd name="T59" fmla="*/ 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5" h="176">
                  <a:moveTo>
                    <a:pt x="63" y="1"/>
                  </a:moveTo>
                  <a:cubicBezTo>
                    <a:pt x="63" y="1"/>
                    <a:pt x="52" y="1"/>
                    <a:pt x="52" y="14"/>
                  </a:cubicBezTo>
                  <a:cubicBezTo>
                    <a:pt x="52" y="27"/>
                    <a:pt x="58" y="36"/>
                    <a:pt x="54" y="49"/>
                  </a:cubicBezTo>
                  <a:cubicBezTo>
                    <a:pt x="49" y="63"/>
                    <a:pt x="22" y="74"/>
                    <a:pt x="7" y="73"/>
                  </a:cubicBezTo>
                  <a:cubicBezTo>
                    <a:pt x="7" y="73"/>
                    <a:pt x="0" y="76"/>
                    <a:pt x="0" y="86"/>
                  </a:cubicBezTo>
                  <a:cubicBezTo>
                    <a:pt x="0" y="95"/>
                    <a:pt x="9" y="105"/>
                    <a:pt x="17" y="106"/>
                  </a:cubicBezTo>
                  <a:cubicBezTo>
                    <a:pt x="25" y="106"/>
                    <a:pt x="29" y="101"/>
                    <a:pt x="34" y="101"/>
                  </a:cubicBezTo>
                  <a:cubicBezTo>
                    <a:pt x="34" y="101"/>
                    <a:pt x="42" y="78"/>
                    <a:pt x="48" y="76"/>
                  </a:cubicBezTo>
                  <a:cubicBezTo>
                    <a:pt x="48" y="76"/>
                    <a:pt x="41" y="118"/>
                    <a:pt x="33" y="128"/>
                  </a:cubicBezTo>
                  <a:cubicBezTo>
                    <a:pt x="33" y="128"/>
                    <a:pt x="24" y="123"/>
                    <a:pt x="21" y="132"/>
                  </a:cubicBezTo>
                  <a:cubicBezTo>
                    <a:pt x="18" y="141"/>
                    <a:pt x="8" y="160"/>
                    <a:pt x="24" y="168"/>
                  </a:cubicBezTo>
                  <a:cubicBezTo>
                    <a:pt x="40" y="176"/>
                    <a:pt x="51" y="133"/>
                    <a:pt x="55" y="128"/>
                  </a:cubicBezTo>
                  <a:cubicBezTo>
                    <a:pt x="55" y="128"/>
                    <a:pt x="60" y="132"/>
                    <a:pt x="65" y="133"/>
                  </a:cubicBezTo>
                  <a:cubicBezTo>
                    <a:pt x="70" y="133"/>
                    <a:pt x="76" y="138"/>
                    <a:pt x="76" y="139"/>
                  </a:cubicBezTo>
                  <a:cubicBezTo>
                    <a:pt x="76" y="140"/>
                    <a:pt x="84" y="139"/>
                    <a:pt x="84" y="139"/>
                  </a:cubicBezTo>
                  <a:cubicBezTo>
                    <a:pt x="84" y="139"/>
                    <a:pt x="90" y="142"/>
                    <a:pt x="95" y="149"/>
                  </a:cubicBezTo>
                  <a:cubicBezTo>
                    <a:pt x="100" y="156"/>
                    <a:pt x="104" y="160"/>
                    <a:pt x="111" y="160"/>
                  </a:cubicBezTo>
                  <a:cubicBezTo>
                    <a:pt x="118" y="160"/>
                    <a:pt x="125" y="155"/>
                    <a:pt x="124" y="144"/>
                  </a:cubicBezTo>
                  <a:cubicBezTo>
                    <a:pt x="124" y="134"/>
                    <a:pt x="116" y="129"/>
                    <a:pt x="105" y="129"/>
                  </a:cubicBezTo>
                  <a:cubicBezTo>
                    <a:pt x="105" y="129"/>
                    <a:pt x="84" y="121"/>
                    <a:pt x="76" y="112"/>
                  </a:cubicBezTo>
                  <a:cubicBezTo>
                    <a:pt x="76" y="112"/>
                    <a:pt x="69" y="110"/>
                    <a:pt x="65" y="107"/>
                  </a:cubicBezTo>
                  <a:cubicBezTo>
                    <a:pt x="62" y="105"/>
                    <a:pt x="58" y="106"/>
                    <a:pt x="58" y="106"/>
                  </a:cubicBezTo>
                  <a:cubicBezTo>
                    <a:pt x="58" y="106"/>
                    <a:pt x="61" y="71"/>
                    <a:pt x="63" y="68"/>
                  </a:cubicBezTo>
                  <a:cubicBezTo>
                    <a:pt x="65" y="64"/>
                    <a:pt x="67" y="60"/>
                    <a:pt x="80" y="64"/>
                  </a:cubicBezTo>
                  <a:cubicBezTo>
                    <a:pt x="92" y="69"/>
                    <a:pt x="101" y="54"/>
                    <a:pt x="102" y="47"/>
                  </a:cubicBezTo>
                  <a:cubicBezTo>
                    <a:pt x="102" y="47"/>
                    <a:pt x="97" y="41"/>
                    <a:pt x="89" y="39"/>
                  </a:cubicBezTo>
                  <a:cubicBezTo>
                    <a:pt x="81" y="38"/>
                    <a:pt x="74" y="37"/>
                    <a:pt x="74" y="37"/>
                  </a:cubicBezTo>
                  <a:cubicBezTo>
                    <a:pt x="74" y="37"/>
                    <a:pt x="72" y="46"/>
                    <a:pt x="65" y="46"/>
                  </a:cubicBezTo>
                  <a:cubicBezTo>
                    <a:pt x="65" y="46"/>
                    <a:pt x="73" y="30"/>
                    <a:pt x="75" y="24"/>
                  </a:cubicBezTo>
                  <a:cubicBezTo>
                    <a:pt x="77" y="18"/>
                    <a:pt x="80" y="0"/>
                    <a:pt x="6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64">
              <a:extLst>
                <a:ext uri="{FF2B5EF4-FFF2-40B4-BE49-F238E27FC236}">
                  <a16:creationId xmlns:a16="http://schemas.microsoft.com/office/drawing/2014/main" xmlns="" id="{8FA85D33-0215-4619-BD55-04C177D950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89824" y="5826261"/>
              <a:ext cx="204678" cy="323221"/>
            </a:xfrm>
            <a:custGeom>
              <a:avLst/>
              <a:gdLst>
                <a:gd name="T0" fmla="*/ 109 w 147"/>
                <a:gd name="T1" fmla="*/ 88 h 230"/>
                <a:gd name="T2" fmla="*/ 101 w 147"/>
                <a:gd name="T3" fmla="*/ 74 h 230"/>
                <a:gd name="T4" fmla="*/ 109 w 147"/>
                <a:gd name="T5" fmla="*/ 42 h 230"/>
                <a:gd name="T6" fmla="*/ 116 w 147"/>
                <a:gd name="T7" fmla="*/ 20 h 230"/>
                <a:gd name="T8" fmla="*/ 103 w 147"/>
                <a:gd name="T9" fmla="*/ 4 h 230"/>
                <a:gd name="T10" fmla="*/ 93 w 147"/>
                <a:gd name="T11" fmla="*/ 7 h 230"/>
                <a:gd name="T12" fmla="*/ 88 w 147"/>
                <a:gd name="T13" fmla="*/ 44 h 230"/>
                <a:gd name="T14" fmla="*/ 80 w 147"/>
                <a:gd name="T15" fmla="*/ 56 h 230"/>
                <a:gd name="T16" fmla="*/ 67 w 147"/>
                <a:gd name="T17" fmla="*/ 69 h 230"/>
                <a:gd name="T18" fmla="*/ 62 w 147"/>
                <a:gd name="T19" fmla="*/ 26 h 230"/>
                <a:gd name="T20" fmla="*/ 54 w 147"/>
                <a:gd name="T21" fmla="*/ 34 h 230"/>
                <a:gd name="T22" fmla="*/ 53 w 147"/>
                <a:gd name="T23" fmla="*/ 40 h 230"/>
                <a:gd name="T24" fmla="*/ 49 w 147"/>
                <a:gd name="T25" fmla="*/ 61 h 230"/>
                <a:gd name="T26" fmla="*/ 30 w 147"/>
                <a:gd name="T27" fmla="*/ 27 h 230"/>
                <a:gd name="T28" fmla="*/ 28 w 147"/>
                <a:gd name="T29" fmla="*/ 54 h 230"/>
                <a:gd name="T30" fmla="*/ 40 w 147"/>
                <a:gd name="T31" fmla="*/ 111 h 230"/>
                <a:gd name="T32" fmla="*/ 39 w 147"/>
                <a:gd name="T33" fmla="*/ 129 h 230"/>
                <a:gd name="T34" fmla="*/ 25 w 147"/>
                <a:gd name="T35" fmla="*/ 135 h 230"/>
                <a:gd name="T36" fmla="*/ 2 w 147"/>
                <a:gd name="T37" fmla="*/ 157 h 230"/>
                <a:gd name="T38" fmla="*/ 5 w 147"/>
                <a:gd name="T39" fmla="*/ 167 h 230"/>
                <a:gd name="T40" fmla="*/ 10 w 147"/>
                <a:gd name="T41" fmla="*/ 171 h 230"/>
                <a:gd name="T42" fmla="*/ 13 w 147"/>
                <a:gd name="T43" fmla="*/ 169 h 230"/>
                <a:gd name="T44" fmla="*/ 19 w 147"/>
                <a:gd name="T45" fmla="*/ 170 h 230"/>
                <a:gd name="T46" fmla="*/ 42 w 147"/>
                <a:gd name="T47" fmla="*/ 150 h 230"/>
                <a:gd name="T48" fmla="*/ 119 w 147"/>
                <a:gd name="T49" fmla="*/ 97 h 230"/>
                <a:gd name="T50" fmla="*/ 122 w 147"/>
                <a:gd name="T51" fmla="*/ 113 h 230"/>
                <a:gd name="T52" fmla="*/ 92 w 147"/>
                <a:gd name="T53" fmla="*/ 125 h 230"/>
                <a:gd name="T54" fmla="*/ 78 w 147"/>
                <a:gd name="T55" fmla="*/ 133 h 230"/>
                <a:gd name="T56" fmla="*/ 73 w 147"/>
                <a:gd name="T57" fmla="*/ 152 h 230"/>
                <a:gd name="T58" fmla="*/ 70 w 147"/>
                <a:gd name="T59" fmla="*/ 176 h 230"/>
                <a:gd name="T60" fmla="*/ 67 w 147"/>
                <a:gd name="T61" fmla="*/ 193 h 230"/>
                <a:gd name="T62" fmla="*/ 62 w 147"/>
                <a:gd name="T63" fmla="*/ 208 h 230"/>
                <a:gd name="T64" fmla="*/ 79 w 147"/>
                <a:gd name="T65" fmla="*/ 229 h 230"/>
                <a:gd name="T66" fmla="*/ 120 w 147"/>
                <a:gd name="T67" fmla="*/ 190 h 230"/>
                <a:gd name="T68" fmla="*/ 92 w 147"/>
                <a:gd name="T69" fmla="*/ 176 h 230"/>
                <a:gd name="T70" fmla="*/ 94 w 147"/>
                <a:gd name="T71" fmla="*/ 137 h 230"/>
                <a:gd name="T72" fmla="*/ 114 w 147"/>
                <a:gd name="T73" fmla="*/ 125 h 230"/>
                <a:gd name="T74" fmla="*/ 147 w 147"/>
                <a:gd name="T75" fmla="*/ 118 h 230"/>
                <a:gd name="T76" fmla="*/ 89 w 147"/>
                <a:gd name="T77" fmla="*/ 92 h 230"/>
                <a:gd name="T78" fmla="*/ 76 w 147"/>
                <a:gd name="T79" fmla="*/ 83 h 230"/>
                <a:gd name="T80" fmla="*/ 79 w 147"/>
                <a:gd name="T81" fmla="*/ 209 h 230"/>
                <a:gd name="T82" fmla="*/ 78 w 147"/>
                <a:gd name="T83" fmla="*/ 20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7" h="230">
                  <a:moveTo>
                    <a:pt x="140" y="101"/>
                  </a:moveTo>
                  <a:cubicBezTo>
                    <a:pt x="139" y="94"/>
                    <a:pt x="126" y="86"/>
                    <a:pt x="109" y="88"/>
                  </a:cubicBezTo>
                  <a:cubicBezTo>
                    <a:pt x="109" y="88"/>
                    <a:pt x="110" y="86"/>
                    <a:pt x="110" y="82"/>
                  </a:cubicBezTo>
                  <a:cubicBezTo>
                    <a:pt x="109" y="77"/>
                    <a:pt x="106" y="75"/>
                    <a:pt x="101" y="74"/>
                  </a:cubicBezTo>
                  <a:cubicBezTo>
                    <a:pt x="101" y="74"/>
                    <a:pt x="96" y="69"/>
                    <a:pt x="105" y="53"/>
                  </a:cubicBezTo>
                  <a:cubicBezTo>
                    <a:pt x="105" y="53"/>
                    <a:pt x="105" y="47"/>
                    <a:pt x="109" y="42"/>
                  </a:cubicBezTo>
                  <a:cubicBezTo>
                    <a:pt x="114" y="37"/>
                    <a:pt x="129" y="27"/>
                    <a:pt x="129" y="22"/>
                  </a:cubicBezTo>
                  <a:cubicBezTo>
                    <a:pt x="128" y="17"/>
                    <a:pt x="116" y="20"/>
                    <a:pt x="116" y="20"/>
                  </a:cubicBezTo>
                  <a:cubicBezTo>
                    <a:pt x="116" y="20"/>
                    <a:pt x="113" y="4"/>
                    <a:pt x="112" y="2"/>
                  </a:cubicBezTo>
                  <a:cubicBezTo>
                    <a:pt x="111" y="0"/>
                    <a:pt x="105" y="3"/>
                    <a:pt x="103" y="4"/>
                  </a:cubicBezTo>
                  <a:cubicBezTo>
                    <a:pt x="102" y="5"/>
                    <a:pt x="101" y="1"/>
                    <a:pt x="99" y="1"/>
                  </a:cubicBezTo>
                  <a:cubicBezTo>
                    <a:pt x="97" y="0"/>
                    <a:pt x="92" y="2"/>
                    <a:pt x="93" y="7"/>
                  </a:cubicBezTo>
                  <a:cubicBezTo>
                    <a:pt x="94" y="11"/>
                    <a:pt x="90" y="24"/>
                    <a:pt x="88" y="33"/>
                  </a:cubicBezTo>
                  <a:cubicBezTo>
                    <a:pt x="87" y="38"/>
                    <a:pt x="88" y="44"/>
                    <a:pt x="88" y="44"/>
                  </a:cubicBezTo>
                  <a:cubicBezTo>
                    <a:pt x="88" y="44"/>
                    <a:pt x="83" y="47"/>
                    <a:pt x="83" y="50"/>
                  </a:cubicBezTo>
                  <a:cubicBezTo>
                    <a:pt x="83" y="52"/>
                    <a:pt x="83" y="54"/>
                    <a:pt x="80" y="56"/>
                  </a:cubicBezTo>
                  <a:cubicBezTo>
                    <a:pt x="78" y="57"/>
                    <a:pt x="69" y="74"/>
                    <a:pt x="68" y="79"/>
                  </a:cubicBezTo>
                  <a:cubicBezTo>
                    <a:pt x="68" y="79"/>
                    <a:pt x="63" y="81"/>
                    <a:pt x="67" y="69"/>
                  </a:cubicBezTo>
                  <a:cubicBezTo>
                    <a:pt x="70" y="57"/>
                    <a:pt x="74" y="44"/>
                    <a:pt x="74" y="39"/>
                  </a:cubicBezTo>
                  <a:cubicBezTo>
                    <a:pt x="73" y="33"/>
                    <a:pt x="67" y="26"/>
                    <a:pt x="62" y="26"/>
                  </a:cubicBezTo>
                  <a:cubicBezTo>
                    <a:pt x="58" y="27"/>
                    <a:pt x="57" y="33"/>
                    <a:pt x="57" y="33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3" y="36"/>
                    <a:pt x="53" y="38"/>
                    <a:pt x="53" y="38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2"/>
                    <a:pt x="53" y="43"/>
                    <a:pt x="53" y="44"/>
                  </a:cubicBezTo>
                  <a:cubicBezTo>
                    <a:pt x="53" y="44"/>
                    <a:pt x="49" y="61"/>
                    <a:pt x="49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54" y="33"/>
                    <a:pt x="30" y="27"/>
                  </a:cubicBezTo>
                  <a:cubicBezTo>
                    <a:pt x="30" y="27"/>
                    <a:pt x="17" y="27"/>
                    <a:pt x="19" y="36"/>
                  </a:cubicBezTo>
                  <a:cubicBezTo>
                    <a:pt x="21" y="46"/>
                    <a:pt x="28" y="47"/>
                    <a:pt x="28" y="54"/>
                  </a:cubicBezTo>
                  <a:cubicBezTo>
                    <a:pt x="29" y="61"/>
                    <a:pt x="27" y="73"/>
                    <a:pt x="34" y="78"/>
                  </a:cubicBezTo>
                  <a:cubicBezTo>
                    <a:pt x="34" y="78"/>
                    <a:pt x="36" y="106"/>
                    <a:pt x="40" y="111"/>
                  </a:cubicBezTo>
                  <a:cubicBezTo>
                    <a:pt x="40" y="111"/>
                    <a:pt x="41" y="112"/>
                    <a:pt x="39" y="119"/>
                  </a:cubicBezTo>
                  <a:cubicBezTo>
                    <a:pt x="36" y="126"/>
                    <a:pt x="39" y="127"/>
                    <a:pt x="39" y="129"/>
                  </a:cubicBezTo>
                  <a:cubicBezTo>
                    <a:pt x="39" y="131"/>
                    <a:pt x="34" y="129"/>
                    <a:pt x="31" y="136"/>
                  </a:cubicBezTo>
                  <a:cubicBezTo>
                    <a:pt x="31" y="136"/>
                    <a:pt x="29" y="136"/>
                    <a:pt x="25" y="135"/>
                  </a:cubicBezTo>
                  <a:cubicBezTo>
                    <a:pt x="21" y="135"/>
                    <a:pt x="14" y="148"/>
                    <a:pt x="0" y="152"/>
                  </a:cubicBezTo>
                  <a:cubicBezTo>
                    <a:pt x="0" y="152"/>
                    <a:pt x="2" y="155"/>
                    <a:pt x="2" y="157"/>
                  </a:cubicBezTo>
                  <a:cubicBezTo>
                    <a:pt x="2" y="159"/>
                    <a:pt x="3" y="163"/>
                    <a:pt x="3" y="165"/>
                  </a:cubicBezTo>
                  <a:cubicBezTo>
                    <a:pt x="3" y="166"/>
                    <a:pt x="5" y="167"/>
                    <a:pt x="5" y="167"/>
                  </a:cubicBezTo>
                  <a:cubicBezTo>
                    <a:pt x="7" y="168"/>
                    <a:pt x="7" y="168"/>
                    <a:pt x="7" y="168"/>
                  </a:cubicBezTo>
                  <a:cubicBezTo>
                    <a:pt x="8" y="170"/>
                    <a:pt x="10" y="171"/>
                    <a:pt x="10" y="171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0" y="170"/>
                    <a:pt x="33" y="157"/>
                    <a:pt x="42" y="150"/>
                  </a:cubicBezTo>
                  <a:cubicBezTo>
                    <a:pt x="50" y="142"/>
                    <a:pt x="96" y="100"/>
                    <a:pt x="110" y="95"/>
                  </a:cubicBezTo>
                  <a:cubicBezTo>
                    <a:pt x="110" y="95"/>
                    <a:pt x="113" y="95"/>
                    <a:pt x="119" y="97"/>
                  </a:cubicBezTo>
                  <a:cubicBezTo>
                    <a:pt x="126" y="98"/>
                    <a:pt x="130" y="98"/>
                    <a:pt x="129" y="104"/>
                  </a:cubicBezTo>
                  <a:cubicBezTo>
                    <a:pt x="127" y="110"/>
                    <a:pt x="122" y="113"/>
                    <a:pt x="122" y="113"/>
                  </a:cubicBezTo>
                  <a:cubicBezTo>
                    <a:pt x="122" y="113"/>
                    <a:pt x="98" y="125"/>
                    <a:pt x="97" y="125"/>
                  </a:cubicBezTo>
                  <a:cubicBezTo>
                    <a:pt x="96" y="126"/>
                    <a:pt x="92" y="125"/>
                    <a:pt x="92" y="125"/>
                  </a:cubicBezTo>
                  <a:cubicBezTo>
                    <a:pt x="86" y="130"/>
                    <a:pt x="86" y="130"/>
                    <a:pt x="86" y="130"/>
                  </a:cubicBezTo>
                  <a:cubicBezTo>
                    <a:pt x="86" y="130"/>
                    <a:pt x="83" y="127"/>
                    <a:pt x="78" y="133"/>
                  </a:cubicBezTo>
                  <a:cubicBezTo>
                    <a:pt x="72" y="139"/>
                    <a:pt x="56" y="147"/>
                    <a:pt x="58" y="156"/>
                  </a:cubicBezTo>
                  <a:cubicBezTo>
                    <a:pt x="59" y="164"/>
                    <a:pt x="68" y="161"/>
                    <a:pt x="73" y="152"/>
                  </a:cubicBezTo>
                  <a:cubicBezTo>
                    <a:pt x="74" y="152"/>
                    <a:pt x="74" y="152"/>
                    <a:pt x="74" y="152"/>
                  </a:cubicBezTo>
                  <a:cubicBezTo>
                    <a:pt x="74" y="152"/>
                    <a:pt x="70" y="170"/>
                    <a:pt x="70" y="176"/>
                  </a:cubicBezTo>
                  <a:cubicBezTo>
                    <a:pt x="71" y="178"/>
                    <a:pt x="79" y="177"/>
                    <a:pt x="79" y="183"/>
                  </a:cubicBezTo>
                  <a:cubicBezTo>
                    <a:pt x="79" y="188"/>
                    <a:pt x="69" y="190"/>
                    <a:pt x="67" y="193"/>
                  </a:cubicBezTo>
                  <a:cubicBezTo>
                    <a:pt x="67" y="193"/>
                    <a:pt x="65" y="198"/>
                    <a:pt x="67" y="198"/>
                  </a:cubicBezTo>
                  <a:cubicBezTo>
                    <a:pt x="67" y="198"/>
                    <a:pt x="61" y="203"/>
                    <a:pt x="62" y="208"/>
                  </a:cubicBezTo>
                  <a:cubicBezTo>
                    <a:pt x="63" y="214"/>
                    <a:pt x="69" y="217"/>
                    <a:pt x="70" y="221"/>
                  </a:cubicBezTo>
                  <a:cubicBezTo>
                    <a:pt x="71" y="225"/>
                    <a:pt x="76" y="230"/>
                    <a:pt x="79" y="229"/>
                  </a:cubicBezTo>
                  <a:cubicBezTo>
                    <a:pt x="83" y="229"/>
                    <a:pt x="93" y="230"/>
                    <a:pt x="96" y="193"/>
                  </a:cubicBezTo>
                  <a:cubicBezTo>
                    <a:pt x="120" y="190"/>
                    <a:pt x="120" y="190"/>
                    <a:pt x="120" y="190"/>
                  </a:cubicBezTo>
                  <a:cubicBezTo>
                    <a:pt x="120" y="190"/>
                    <a:pt x="119" y="167"/>
                    <a:pt x="105" y="171"/>
                  </a:cubicBezTo>
                  <a:cubicBezTo>
                    <a:pt x="95" y="174"/>
                    <a:pt x="92" y="176"/>
                    <a:pt x="92" y="176"/>
                  </a:cubicBezTo>
                  <a:cubicBezTo>
                    <a:pt x="92" y="176"/>
                    <a:pt x="86" y="169"/>
                    <a:pt x="83" y="166"/>
                  </a:cubicBezTo>
                  <a:cubicBezTo>
                    <a:pt x="83" y="166"/>
                    <a:pt x="95" y="149"/>
                    <a:pt x="94" y="137"/>
                  </a:cubicBezTo>
                  <a:cubicBezTo>
                    <a:pt x="94" y="137"/>
                    <a:pt x="93" y="132"/>
                    <a:pt x="91" y="131"/>
                  </a:cubicBezTo>
                  <a:cubicBezTo>
                    <a:pt x="91" y="131"/>
                    <a:pt x="107" y="125"/>
                    <a:pt x="114" y="125"/>
                  </a:cubicBezTo>
                  <a:cubicBezTo>
                    <a:pt x="123" y="123"/>
                    <a:pt x="130" y="126"/>
                    <a:pt x="137" y="126"/>
                  </a:cubicBezTo>
                  <a:cubicBezTo>
                    <a:pt x="144" y="126"/>
                    <a:pt x="147" y="123"/>
                    <a:pt x="147" y="118"/>
                  </a:cubicBezTo>
                  <a:cubicBezTo>
                    <a:pt x="147" y="113"/>
                    <a:pt x="140" y="107"/>
                    <a:pt x="140" y="101"/>
                  </a:cubicBezTo>
                  <a:close/>
                  <a:moveTo>
                    <a:pt x="89" y="92"/>
                  </a:moveTo>
                  <a:cubicBezTo>
                    <a:pt x="87" y="100"/>
                    <a:pt x="75" y="106"/>
                    <a:pt x="75" y="106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84" y="92"/>
                    <a:pt x="90" y="84"/>
                    <a:pt x="89" y="92"/>
                  </a:cubicBezTo>
                  <a:close/>
                  <a:moveTo>
                    <a:pt x="79" y="209"/>
                  </a:moveTo>
                  <a:cubicBezTo>
                    <a:pt x="78" y="212"/>
                    <a:pt x="75" y="212"/>
                    <a:pt x="75" y="208"/>
                  </a:cubicBezTo>
                  <a:cubicBezTo>
                    <a:pt x="74" y="204"/>
                    <a:pt x="78" y="203"/>
                    <a:pt x="78" y="203"/>
                  </a:cubicBezTo>
                  <a:cubicBezTo>
                    <a:pt x="80" y="204"/>
                    <a:pt x="81" y="207"/>
                    <a:pt x="79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65">
              <a:extLst>
                <a:ext uri="{FF2B5EF4-FFF2-40B4-BE49-F238E27FC236}">
                  <a16:creationId xmlns:a16="http://schemas.microsoft.com/office/drawing/2014/main" xmlns="" id="{AA1DCC94-4FC5-4058-869A-D9F3B26985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9347" y="6186154"/>
              <a:ext cx="33260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66">
              <a:extLst>
                <a:ext uri="{FF2B5EF4-FFF2-40B4-BE49-F238E27FC236}">
                  <a16:creationId xmlns:a16="http://schemas.microsoft.com/office/drawing/2014/main" xmlns="" id="{F9FC6127-FB23-413D-B88E-C1E4F12A84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1988" y="6187007"/>
              <a:ext cx="30702" cy="42641"/>
            </a:xfrm>
            <a:custGeom>
              <a:avLst/>
              <a:gdLst>
                <a:gd name="T0" fmla="*/ 0 w 36"/>
                <a:gd name="T1" fmla="*/ 50 h 50"/>
                <a:gd name="T2" fmla="*/ 0 w 36"/>
                <a:gd name="T3" fmla="*/ 0 h 50"/>
                <a:gd name="T4" fmla="*/ 7 w 36"/>
                <a:gd name="T5" fmla="*/ 0 h 50"/>
                <a:gd name="T6" fmla="*/ 7 w 36"/>
                <a:gd name="T7" fmla="*/ 22 h 50"/>
                <a:gd name="T8" fmla="*/ 30 w 36"/>
                <a:gd name="T9" fmla="*/ 22 h 50"/>
                <a:gd name="T10" fmla="*/ 30 w 36"/>
                <a:gd name="T11" fmla="*/ 0 h 50"/>
                <a:gd name="T12" fmla="*/ 36 w 36"/>
                <a:gd name="T13" fmla="*/ 0 h 50"/>
                <a:gd name="T14" fmla="*/ 36 w 36"/>
                <a:gd name="T15" fmla="*/ 50 h 50"/>
                <a:gd name="T16" fmla="*/ 30 w 36"/>
                <a:gd name="T17" fmla="*/ 50 h 50"/>
                <a:gd name="T18" fmla="*/ 30 w 36"/>
                <a:gd name="T19" fmla="*/ 27 h 50"/>
                <a:gd name="T20" fmla="*/ 7 w 36"/>
                <a:gd name="T21" fmla="*/ 27 h 50"/>
                <a:gd name="T22" fmla="*/ 7 w 36"/>
                <a:gd name="T23" fmla="*/ 50 h 50"/>
                <a:gd name="T24" fmla="*/ 0 w 36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22"/>
                  </a:lnTo>
                  <a:lnTo>
                    <a:pt x="30" y="22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36" y="50"/>
                  </a:lnTo>
                  <a:lnTo>
                    <a:pt x="30" y="50"/>
                  </a:lnTo>
                  <a:lnTo>
                    <a:pt x="30" y="27"/>
                  </a:lnTo>
                  <a:lnTo>
                    <a:pt x="7" y="27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67">
              <a:extLst>
                <a:ext uri="{FF2B5EF4-FFF2-40B4-BE49-F238E27FC236}">
                  <a16:creationId xmlns:a16="http://schemas.microsoft.com/office/drawing/2014/main" xmlns="" id="{1CEF4698-FBFC-445B-9DCA-F871BC0637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5483" y="6187007"/>
              <a:ext cx="5970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68">
              <a:extLst>
                <a:ext uri="{FF2B5EF4-FFF2-40B4-BE49-F238E27FC236}">
                  <a16:creationId xmlns:a16="http://schemas.microsoft.com/office/drawing/2014/main" xmlns="" id="{AEF84077-C09E-4F37-BCD3-7F285845F0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2539" y="6187007"/>
              <a:ext cx="31555" cy="42641"/>
            </a:xfrm>
            <a:custGeom>
              <a:avLst/>
              <a:gdLst>
                <a:gd name="T0" fmla="*/ 0 w 37"/>
                <a:gd name="T1" fmla="*/ 50 h 50"/>
                <a:gd name="T2" fmla="*/ 0 w 37"/>
                <a:gd name="T3" fmla="*/ 0 h 50"/>
                <a:gd name="T4" fmla="*/ 6 w 37"/>
                <a:gd name="T5" fmla="*/ 0 h 50"/>
                <a:gd name="T6" fmla="*/ 31 w 37"/>
                <a:gd name="T7" fmla="*/ 38 h 50"/>
                <a:gd name="T8" fmla="*/ 31 w 37"/>
                <a:gd name="T9" fmla="*/ 0 h 50"/>
                <a:gd name="T10" fmla="*/ 37 w 37"/>
                <a:gd name="T11" fmla="*/ 0 h 50"/>
                <a:gd name="T12" fmla="*/ 37 w 37"/>
                <a:gd name="T13" fmla="*/ 50 h 50"/>
                <a:gd name="T14" fmla="*/ 31 w 37"/>
                <a:gd name="T15" fmla="*/ 50 h 50"/>
                <a:gd name="T16" fmla="*/ 6 w 37"/>
                <a:gd name="T17" fmla="*/ 12 h 50"/>
                <a:gd name="T18" fmla="*/ 6 w 37"/>
                <a:gd name="T19" fmla="*/ 50 h 50"/>
                <a:gd name="T20" fmla="*/ 0 w 37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7" y="0"/>
                  </a:lnTo>
                  <a:lnTo>
                    <a:pt x="37" y="50"/>
                  </a:lnTo>
                  <a:lnTo>
                    <a:pt x="31" y="50"/>
                  </a:lnTo>
                  <a:lnTo>
                    <a:pt x="6" y="12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69">
              <a:extLst>
                <a:ext uri="{FF2B5EF4-FFF2-40B4-BE49-F238E27FC236}">
                  <a16:creationId xmlns:a16="http://schemas.microsoft.com/office/drawing/2014/main" xmlns="" id="{0B0C83E6-46D3-43AF-932C-43F8D640C4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1769" y="6187007"/>
              <a:ext cx="37524" cy="42641"/>
            </a:xfrm>
            <a:custGeom>
              <a:avLst/>
              <a:gdLst>
                <a:gd name="T0" fmla="*/ 0 w 44"/>
                <a:gd name="T1" fmla="*/ 50 h 50"/>
                <a:gd name="T2" fmla="*/ 19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7 w 44"/>
                <a:gd name="T9" fmla="*/ 50 h 50"/>
                <a:gd name="T10" fmla="*/ 32 w 44"/>
                <a:gd name="T11" fmla="*/ 37 h 50"/>
                <a:gd name="T12" fmla="*/ 11 w 44"/>
                <a:gd name="T13" fmla="*/ 37 h 50"/>
                <a:gd name="T14" fmla="*/ 6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0">
              <a:extLst>
                <a:ext uri="{FF2B5EF4-FFF2-40B4-BE49-F238E27FC236}">
                  <a16:creationId xmlns:a16="http://schemas.microsoft.com/office/drawing/2014/main" xmlns="" id="{F05A3A48-4B76-4E6C-A54D-CF0F7D29FF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5731" y="6187007"/>
              <a:ext cx="28996" cy="43494"/>
            </a:xfrm>
            <a:custGeom>
              <a:avLst/>
              <a:gdLst>
                <a:gd name="T0" fmla="*/ 0 w 21"/>
                <a:gd name="T1" fmla="*/ 0 h 31"/>
                <a:gd name="T2" fmla="*/ 4 w 21"/>
                <a:gd name="T3" fmla="*/ 0 h 31"/>
                <a:gd name="T4" fmla="*/ 4 w 21"/>
                <a:gd name="T5" fmla="*/ 19 h 31"/>
                <a:gd name="T6" fmla="*/ 6 w 21"/>
                <a:gd name="T7" fmla="*/ 26 h 31"/>
                <a:gd name="T8" fmla="*/ 11 w 21"/>
                <a:gd name="T9" fmla="*/ 27 h 31"/>
                <a:gd name="T10" fmla="*/ 15 w 21"/>
                <a:gd name="T11" fmla="*/ 27 h 31"/>
                <a:gd name="T12" fmla="*/ 17 w 21"/>
                <a:gd name="T13" fmla="*/ 24 h 31"/>
                <a:gd name="T14" fmla="*/ 18 w 21"/>
                <a:gd name="T15" fmla="*/ 19 h 31"/>
                <a:gd name="T16" fmla="*/ 18 w 21"/>
                <a:gd name="T17" fmla="*/ 0 h 31"/>
                <a:gd name="T18" fmla="*/ 21 w 21"/>
                <a:gd name="T19" fmla="*/ 0 h 31"/>
                <a:gd name="T20" fmla="*/ 21 w 21"/>
                <a:gd name="T21" fmla="*/ 19 h 31"/>
                <a:gd name="T22" fmla="*/ 20 w 21"/>
                <a:gd name="T23" fmla="*/ 26 h 31"/>
                <a:gd name="T24" fmla="*/ 17 w 21"/>
                <a:gd name="T25" fmla="*/ 29 h 31"/>
                <a:gd name="T26" fmla="*/ 11 w 21"/>
                <a:gd name="T27" fmla="*/ 31 h 31"/>
                <a:gd name="T28" fmla="*/ 5 w 21"/>
                <a:gd name="T29" fmla="*/ 29 h 31"/>
                <a:gd name="T30" fmla="*/ 1 w 21"/>
                <a:gd name="T31" fmla="*/ 26 h 31"/>
                <a:gd name="T32" fmla="*/ 0 w 21"/>
                <a:gd name="T33" fmla="*/ 19 h 31"/>
                <a:gd name="T34" fmla="*/ 0 w 21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" h="31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2"/>
                    <a:pt x="5" y="24"/>
                    <a:pt x="6" y="26"/>
                  </a:cubicBezTo>
                  <a:cubicBezTo>
                    <a:pt x="7" y="27"/>
                    <a:pt x="9" y="27"/>
                    <a:pt x="11" y="27"/>
                  </a:cubicBezTo>
                  <a:cubicBezTo>
                    <a:pt x="12" y="27"/>
                    <a:pt x="14" y="27"/>
                    <a:pt x="15" y="27"/>
                  </a:cubicBezTo>
                  <a:cubicBezTo>
                    <a:pt x="15" y="26"/>
                    <a:pt x="16" y="26"/>
                    <a:pt x="17" y="24"/>
                  </a:cubicBezTo>
                  <a:cubicBezTo>
                    <a:pt x="17" y="23"/>
                    <a:pt x="18" y="22"/>
                    <a:pt x="18" y="19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2"/>
                    <a:pt x="21" y="25"/>
                    <a:pt x="20" y="26"/>
                  </a:cubicBezTo>
                  <a:cubicBezTo>
                    <a:pt x="19" y="27"/>
                    <a:pt x="18" y="29"/>
                    <a:pt x="17" y="29"/>
                  </a:cubicBezTo>
                  <a:cubicBezTo>
                    <a:pt x="15" y="30"/>
                    <a:pt x="13" y="31"/>
                    <a:pt x="11" y="31"/>
                  </a:cubicBezTo>
                  <a:cubicBezTo>
                    <a:pt x="8" y="31"/>
                    <a:pt x="6" y="30"/>
                    <a:pt x="5" y="29"/>
                  </a:cubicBezTo>
                  <a:cubicBezTo>
                    <a:pt x="3" y="28"/>
                    <a:pt x="2" y="27"/>
                    <a:pt x="1" y="26"/>
                  </a:cubicBezTo>
                  <a:cubicBezTo>
                    <a:pt x="0" y="24"/>
                    <a:pt x="0" y="22"/>
                    <a:pt x="0" y="19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71">
              <a:extLst>
                <a:ext uri="{FF2B5EF4-FFF2-40B4-BE49-F238E27FC236}">
                  <a16:creationId xmlns:a16="http://schemas.microsoft.com/office/drawing/2014/main" xmlns="" id="{8CF16E6E-57A0-4C39-A014-A4C9EF005D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5814" y="6187007"/>
              <a:ext cx="32407" cy="42641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8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Rectangle 72">
              <a:extLst>
                <a:ext uri="{FF2B5EF4-FFF2-40B4-BE49-F238E27FC236}">
                  <a16:creationId xmlns:a16="http://schemas.microsoft.com/office/drawing/2014/main" xmlns="" id="{E59CFE5F-4DA3-457D-8EA4-F0E87B5BEF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9308" y="6187007"/>
              <a:ext cx="6823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73">
              <a:extLst>
                <a:ext uri="{FF2B5EF4-FFF2-40B4-BE49-F238E27FC236}">
                  <a16:creationId xmlns:a16="http://schemas.microsoft.com/office/drawing/2014/main" xmlns="" id="{4967D1C6-5262-4B23-8B0C-2ACBADE64D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2953" y="6187007"/>
              <a:ext cx="36672" cy="42641"/>
            </a:xfrm>
            <a:custGeom>
              <a:avLst/>
              <a:gdLst>
                <a:gd name="T0" fmla="*/ 18 w 43"/>
                <a:gd name="T1" fmla="*/ 50 h 50"/>
                <a:gd name="T2" fmla="*/ 0 w 43"/>
                <a:gd name="T3" fmla="*/ 0 h 50"/>
                <a:gd name="T4" fmla="*/ 7 w 43"/>
                <a:gd name="T5" fmla="*/ 0 h 50"/>
                <a:gd name="T6" fmla="*/ 22 w 43"/>
                <a:gd name="T7" fmla="*/ 40 h 50"/>
                <a:gd name="T8" fmla="*/ 36 w 43"/>
                <a:gd name="T9" fmla="*/ 0 h 50"/>
                <a:gd name="T10" fmla="*/ 43 w 43"/>
                <a:gd name="T11" fmla="*/ 0 h 50"/>
                <a:gd name="T12" fmla="*/ 25 w 43"/>
                <a:gd name="T13" fmla="*/ 50 h 50"/>
                <a:gd name="T14" fmla="*/ 18 w 43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0">
                  <a:moveTo>
                    <a:pt x="18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22" y="40"/>
                  </a:lnTo>
                  <a:lnTo>
                    <a:pt x="36" y="0"/>
                  </a:lnTo>
                  <a:lnTo>
                    <a:pt x="43" y="0"/>
                  </a:lnTo>
                  <a:lnTo>
                    <a:pt x="25" y="50"/>
                  </a:lnTo>
                  <a:lnTo>
                    <a:pt x="1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4">
              <a:extLst>
                <a:ext uri="{FF2B5EF4-FFF2-40B4-BE49-F238E27FC236}">
                  <a16:creationId xmlns:a16="http://schemas.microsoft.com/office/drawing/2014/main" xmlns="" id="{8DDA416F-47C1-4003-ABEF-E6D9806B4E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6447" y="6187007"/>
              <a:ext cx="23879" cy="42641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75">
              <a:extLst>
                <a:ext uri="{FF2B5EF4-FFF2-40B4-BE49-F238E27FC236}">
                  <a16:creationId xmlns:a16="http://schemas.microsoft.com/office/drawing/2014/main" xmlns="" id="{919CE4C6-1EDE-447E-B6AA-5CFF7623D9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08855" y="6187007"/>
              <a:ext cx="30702" cy="42641"/>
            </a:xfrm>
            <a:custGeom>
              <a:avLst/>
              <a:gdLst>
                <a:gd name="T0" fmla="*/ 0 w 22"/>
                <a:gd name="T1" fmla="*/ 30 h 30"/>
                <a:gd name="T2" fmla="*/ 0 w 22"/>
                <a:gd name="T3" fmla="*/ 0 h 30"/>
                <a:gd name="T4" fmla="*/ 9 w 22"/>
                <a:gd name="T5" fmla="*/ 0 h 30"/>
                <a:gd name="T6" fmla="*/ 16 w 22"/>
                <a:gd name="T7" fmla="*/ 2 h 30"/>
                <a:gd name="T8" fmla="*/ 18 w 22"/>
                <a:gd name="T9" fmla="*/ 7 h 30"/>
                <a:gd name="T10" fmla="*/ 17 w 22"/>
                <a:gd name="T11" fmla="*/ 11 h 30"/>
                <a:gd name="T12" fmla="*/ 15 w 22"/>
                <a:gd name="T13" fmla="*/ 14 h 30"/>
                <a:gd name="T14" fmla="*/ 12 w 22"/>
                <a:gd name="T15" fmla="*/ 16 h 30"/>
                <a:gd name="T16" fmla="*/ 22 w 22"/>
                <a:gd name="T17" fmla="*/ 30 h 30"/>
                <a:gd name="T18" fmla="*/ 16 w 22"/>
                <a:gd name="T19" fmla="*/ 30 h 30"/>
                <a:gd name="T20" fmla="*/ 8 w 22"/>
                <a:gd name="T21" fmla="*/ 17 h 30"/>
                <a:gd name="T22" fmla="*/ 4 w 22"/>
                <a:gd name="T23" fmla="*/ 17 h 30"/>
                <a:gd name="T24" fmla="*/ 4 w 22"/>
                <a:gd name="T25" fmla="*/ 30 h 30"/>
                <a:gd name="T26" fmla="*/ 0 w 22"/>
                <a:gd name="T27" fmla="*/ 30 h 30"/>
                <a:gd name="T28" fmla="*/ 4 w 22"/>
                <a:gd name="T29" fmla="*/ 14 h 30"/>
                <a:gd name="T30" fmla="*/ 5 w 22"/>
                <a:gd name="T31" fmla="*/ 14 h 30"/>
                <a:gd name="T32" fmla="*/ 12 w 22"/>
                <a:gd name="T33" fmla="*/ 12 h 30"/>
                <a:gd name="T34" fmla="*/ 13 w 22"/>
                <a:gd name="T35" fmla="*/ 8 h 30"/>
                <a:gd name="T36" fmla="*/ 13 w 22"/>
                <a:gd name="T37" fmla="*/ 5 h 30"/>
                <a:gd name="T38" fmla="*/ 11 w 22"/>
                <a:gd name="T39" fmla="*/ 4 h 30"/>
                <a:gd name="T40" fmla="*/ 7 w 22"/>
                <a:gd name="T41" fmla="*/ 3 h 30"/>
                <a:gd name="T42" fmla="*/ 4 w 22"/>
                <a:gd name="T43" fmla="*/ 3 h 30"/>
                <a:gd name="T44" fmla="*/ 4 w 22"/>
                <a:gd name="T45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6" y="2"/>
                  </a:cubicBezTo>
                  <a:cubicBezTo>
                    <a:pt x="17" y="4"/>
                    <a:pt x="18" y="5"/>
                    <a:pt x="18" y="7"/>
                  </a:cubicBezTo>
                  <a:cubicBezTo>
                    <a:pt x="18" y="9"/>
                    <a:pt x="17" y="10"/>
                    <a:pt x="17" y="11"/>
                  </a:cubicBezTo>
                  <a:cubicBezTo>
                    <a:pt x="16" y="12"/>
                    <a:pt x="16" y="13"/>
                    <a:pt x="15" y="14"/>
                  </a:cubicBezTo>
                  <a:cubicBezTo>
                    <a:pt x="14" y="15"/>
                    <a:pt x="13" y="15"/>
                    <a:pt x="12" y="16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8" y="14"/>
                    <a:pt x="11" y="13"/>
                    <a:pt x="12" y="12"/>
                  </a:cubicBezTo>
                  <a:cubicBezTo>
                    <a:pt x="13" y="11"/>
                    <a:pt x="13" y="9"/>
                    <a:pt x="13" y="8"/>
                  </a:cubicBezTo>
                  <a:cubicBezTo>
                    <a:pt x="13" y="7"/>
                    <a:pt x="13" y="6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8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76">
              <a:extLst>
                <a:ext uri="{FF2B5EF4-FFF2-40B4-BE49-F238E27FC236}">
                  <a16:creationId xmlns:a16="http://schemas.microsoft.com/office/drawing/2014/main" xmlns="" id="{96ED8360-5E27-4E52-A9DB-7E0E4298F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3821" y="6186154"/>
              <a:ext cx="24732" cy="44347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Rectangle 77">
              <a:extLst>
                <a:ext uri="{FF2B5EF4-FFF2-40B4-BE49-F238E27FC236}">
                  <a16:creationId xmlns:a16="http://schemas.microsoft.com/office/drawing/2014/main" xmlns="" id="{78EDE46F-6B5E-46B4-8D13-7F07475211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7081" y="6187007"/>
              <a:ext cx="6823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78">
              <a:extLst>
                <a:ext uri="{FF2B5EF4-FFF2-40B4-BE49-F238E27FC236}">
                  <a16:creationId xmlns:a16="http://schemas.microsoft.com/office/drawing/2014/main" xmlns="" id="{C3908D61-56B7-48BC-936B-B4B84763EF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9873" y="6187007"/>
              <a:ext cx="35819" cy="42641"/>
            </a:xfrm>
            <a:custGeom>
              <a:avLst/>
              <a:gdLst>
                <a:gd name="T0" fmla="*/ 18 w 42"/>
                <a:gd name="T1" fmla="*/ 50 h 50"/>
                <a:gd name="T2" fmla="*/ 18 w 42"/>
                <a:gd name="T3" fmla="*/ 5 h 50"/>
                <a:gd name="T4" fmla="*/ 0 w 42"/>
                <a:gd name="T5" fmla="*/ 5 h 50"/>
                <a:gd name="T6" fmla="*/ 0 w 42"/>
                <a:gd name="T7" fmla="*/ 0 h 50"/>
                <a:gd name="T8" fmla="*/ 42 w 42"/>
                <a:gd name="T9" fmla="*/ 0 h 50"/>
                <a:gd name="T10" fmla="*/ 42 w 42"/>
                <a:gd name="T11" fmla="*/ 5 h 50"/>
                <a:gd name="T12" fmla="*/ 24 w 42"/>
                <a:gd name="T13" fmla="*/ 5 h 50"/>
                <a:gd name="T14" fmla="*/ 24 w 42"/>
                <a:gd name="T15" fmla="*/ 50 h 50"/>
                <a:gd name="T16" fmla="*/ 18 w 42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2" y="0"/>
                  </a:lnTo>
                  <a:lnTo>
                    <a:pt x="42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79">
              <a:extLst>
                <a:ext uri="{FF2B5EF4-FFF2-40B4-BE49-F238E27FC236}">
                  <a16:creationId xmlns:a16="http://schemas.microsoft.com/office/drawing/2014/main" xmlns="" id="{3727CD02-D8DA-4342-AA9E-6E1EFBE0BD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7398" y="6187007"/>
              <a:ext cx="34966" cy="42641"/>
            </a:xfrm>
            <a:custGeom>
              <a:avLst/>
              <a:gdLst>
                <a:gd name="T0" fmla="*/ 16 w 41"/>
                <a:gd name="T1" fmla="*/ 50 h 50"/>
                <a:gd name="T2" fmla="*/ 16 w 41"/>
                <a:gd name="T3" fmla="*/ 28 h 50"/>
                <a:gd name="T4" fmla="*/ 0 w 41"/>
                <a:gd name="T5" fmla="*/ 0 h 50"/>
                <a:gd name="T6" fmla="*/ 8 w 41"/>
                <a:gd name="T7" fmla="*/ 0 h 50"/>
                <a:gd name="T8" fmla="*/ 21 w 41"/>
                <a:gd name="T9" fmla="*/ 23 h 50"/>
                <a:gd name="T10" fmla="*/ 34 w 41"/>
                <a:gd name="T11" fmla="*/ 0 h 50"/>
                <a:gd name="T12" fmla="*/ 41 w 41"/>
                <a:gd name="T13" fmla="*/ 0 h 50"/>
                <a:gd name="T14" fmla="*/ 23 w 41"/>
                <a:gd name="T15" fmla="*/ 28 h 50"/>
                <a:gd name="T16" fmla="*/ 23 w 41"/>
                <a:gd name="T17" fmla="*/ 50 h 50"/>
                <a:gd name="T18" fmla="*/ 16 w 41"/>
                <a:gd name="T1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0">
                  <a:moveTo>
                    <a:pt x="16" y="50"/>
                  </a:moveTo>
                  <a:lnTo>
                    <a:pt x="16" y="28"/>
                  </a:lnTo>
                  <a:lnTo>
                    <a:pt x="0" y="0"/>
                  </a:lnTo>
                  <a:lnTo>
                    <a:pt x="8" y="0"/>
                  </a:lnTo>
                  <a:lnTo>
                    <a:pt x="21" y="23"/>
                  </a:lnTo>
                  <a:lnTo>
                    <a:pt x="34" y="0"/>
                  </a:lnTo>
                  <a:lnTo>
                    <a:pt x="41" y="0"/>
                  </a:lnTo>
                  <a:lnTo>
                    <a:pt x="23" y="28"/>
                  </a:lnTo>
                  <a:lnTo>
                    <a:pt x="23" y="50"/>
                  </a:lnTo>
                  <a:lnTo>
                    <a:pt x="16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80">
              <a:extLst>
                <a:ext uri="{FF2B5EF4-FFF2-40B4-BE49-F238E27FC236}">
                  <a16:creationId xmlns:a16="http://schemas.microsoft.com/office/drawing/2014/main" xmlns="" id="{9A85C85B-BE1B-420A-BA17-F843065536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6243" y="6186154"/>
              <a:ext cx="38377" cy="44347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81">
              <a:extLst>
                <a:ext uri="{FF2B5EF4-FFF2-40B4-BE49-F238E27FC236}">
                  <a16:creationId xmlns:a16="http://schemas.microsoft.com/office/drawing/2014/main" xmlns="" id="{1F6AB6EB-7D35-4659-905C-159C2901C0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6243" y="6186154"/>
              <a:ext cx="38377" cy="44347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82">
              <a:extLst>
                <a:ext uri="{FF2B5EF4-FFF2-40B4-BE49-F238E27FC236}">
                  <a16:creationId xmlns:a16="http://schemas.microsoft.com/office/drawing/2014/main" xmlns="" id="{32F24788-EC10-4524-982E-8C4C1E4813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4854" y="6187007"/>
              <a:ext cx="22173" cy="42641"/>
            </a:xfrm>
            <a:custGeom>
              <a:avLst/>
              <a:gdLst>
                <a:gd name="T0" fmla="*/ 0 w 26"/>
                <a:gd name="T1" fmla="*/ 50 h 50"/>
                <a:gd name="T2" fmla="*/ 0 w 26"/>
                <a:gd name="T3" fmla="*/ 0 h 50"/>
                <a:gd name="T4" fmla="*/ 26 w 26"/>
                <a:gd name="T5" fmla="*/ 0 h 50"/>
                <a:gd name="T6" fmla="*/ 26 w 26"/>
                <a:gd name="T7" fmla="*/ 5 h 50"/>
                <a:gd name="T8" fmla="*/ 6 w 26"/>
                <a:gd name="T9" fmla="*/ 5 h 50"/>
                <a:gd name="T10" fmla="*/ 6 w 26"/>
                <a:gd name="T11" fmla="*/ 22 h 50"/>
                <a:gd name="T12" fmla="*/ 23 w 26"/>
                <a:gd name="T13" fmla="*/ 22 h 50"/>
                <a:gd name="T14" fmla="*/ 23 w 26"/>
                <a:gd name="T15" fmla="*/ 27 h 50"/>
                <a:gd name="T16" fmla="*/ 6 w 26"/>
                <a:gd name="T17" fmla="*/ 27 h 50"/>
                <a:gd name="T18" fmla="*/ 6 w 26"/>
                <a:gd name="T19" fmla="*/ 50 h 50"/>
                <a:gd name="T20" fmla="*/ 0 w 26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6" y="27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83">
              <a:extLst>
                <a:ext uri="{FF2B5EF4-FFF2-40B4-BE49-F238E27FC236}">
                  <a16:creationId xmlns:a16="http://schemas.microsoft.com/office/drawing/2014/main" xmlns="" id="{94223081-621D-4FCA-8BD2-CE9C4F83DB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85171" y="6187007"/>
              <a:ext cx="24732" cy="42641"/>
            </a:xfrm>
            <a:custGeom>
              <a:avLst/>
              <a:gdLst>
                <a:gd name="T0" fmla="*/ 0 w 18"/>
                <a:gd name="T1" fmla="*/ 30 h 30"/>
                <a:gd name="T2" fmla="*/ 0 w 18"/>
                <a:gd name="T3" fmla="*/ 0 h 30"/>
                <a:gd name="T4" fmla="*/ 8 w 18"/>
                <a:gd name="T5" fmla="*/ 0 h 30"/>
                <a:gd name="T6" fmla="*/ 14 w 18"/>
                <a:gd name="T7" fmla="*/ 1 h 30"/>
                <a:gd name="T8" fmla="*/ 17 w 18"/>
                <a:gd name="T9" fmla="*/ 3 h 30"/>
                <a:gd name="T10" fmla="*/ 18 w 18"/>
                <a:gd name="T11" fmla="*/ 8 h 30"/>
                <a:gd name="T12" fmla="*/ 17 w 18"/>
                <a:gd name="T13" fmla="*/ 13 h 30"/>
                <a:gd name="T14" fmla="*/ 12 w 18"/>
                <a:gd name="T15" fmla="*/ 17 h 30"/>
                <a:gd name="T16" fmla="*/ 6 w 18"/>
                <a:gd name="T17" fmla="*/ 18 h 30"/>
                <a:gd name="T18" fmla="*/ 4 w 18"/>
                <a:gd name="T19" fmla="*/ 18 h 30"/>
                <a:gd name="T20" fmla="*/ 4 w 18"/>
                <a:gd name="T21" fmla="*/ 30 h 30"/>
                <a:gd name="T22" fmla="*/ 0 w 18"/>
                <a:gd name="T23" fmla="*/ 30 h 30"/>
                <a:gd name="T24" fmla="*/ 4 w 18"/>
                <a:gd name="T25" fmla="*/ 15 h 30"/>
                <a:gd name="T26" fmla="*/ 6 w 18"/>
                <a:gd name="T27" fmla="*/ 15 h 30"/>
                <a:gd name="T28" fmla="*/ 12 w 18"/>
                <a:gd name="T29" fmla="*/ 13 h 30"/>
                <a:gd name="T30" fmla="*/ 13 w 18"/>
                <a:gd name="T31" fmla="*/ 8 h 30"/>
                <a:gd name="T32" fmla="*/ 13 w 18"/>
                <a:gd name="T33" fmla="*/ 6 h 30"/>
                <a:gd name="T34" fmla="*/ 11 w 18"/>
                <a:gd name="T35" fmla="*/ 4 h 30"/>
                <a:gd name="T36" fmla="*/ 7 w 18"/>
                <a:gd name="T37" fmla="*/ 3 h 30"/>
                <a:gd name="T38" fmla="*/ 4 w 18"/>
                <a:gd name="T39" fmla="*/ 3 h 30"/>
                <a:gd name="T40" fmla="*/ 4 w 18"/>
                <a:gd name="T4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5" y="1"/>
                    <a:pt x="16" y="2"/>
                    <a:pt x="17" y="3"/>
                  </a:cubicBezTo>
                  <a:cubicBezTo>
                    <a:pt x="18" y="5"/>
                    <a:pt x="18" y="6"/>
                    <a:pt x="18" y="8"/>
                  </a:cubicBezTo>
                  <a:cubicBezTo>
                    <a:pt x="18" y="10"/>
                    <a:pt x="17" y="12"/>
                    <a:pt x="17" y="13"/>
                  </a:cubicBezTo>
                  <a:cubicBezTo>
                    <a:pt x="16" y="15"/>
                    <a:pt x="14" y="16"/>
                    <a:pt x="12" y="17"/>
                  </a:cubicBezTo>
                  <a:cubicBezTo>
                    <a:pt x="10" y="18"/>
                    <a:pt x="8" y="18"/>
                    <a:pt x="6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5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9" y="15"/>
                    <a:pt x="10" y="14"/>
                    <a:pt x="12" y="13"/>
                  </a:cubicBezTo>
                  <a:cubicBezTo>
                    <a:pt x="13" y="12"/>
                    <a:pt x="13" y="10"/>
                    <a:pt x="13" y="8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9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84">
              <a:extLst>
                <a:ext uri="{FF2B5EF4-FFF2-40B4-BE49-F238E27FC236}">
                  <a16:creationId xmlns:a16="http://schemas.microsoft.com/office/drawing/2014/main" xmlns="" id="{12E2238C-603D-434F-8967-501E87D0C9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15872" y="6186154"/>
              <a:ext cx="39230" cy="44347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85">
              <a:extLst>
                <a:ext uri="{FF2B5EF4-FFF2-40B4-BE49-F238E27FC236}">
                  <a16:creationId xmlns:a16="http://schemas.microsoft.com/office/drawing/2014/main" xmlns="" id="{B55B3F1F-2F61-4CEE-8A1D-44A85A6294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15872" y="6186154"/>
              <a:ext cx="39230" cy="44347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86">
              <a:extLst>
                <a:ext uri="{FF2B5EF4-FFF2-40B4-BE49-F238E27FC236}">
                  <a16:creationId xmlns:a16="http://schemas.microsoft.com/office/drawing/2014/main" xmlns="" id="{CEE0B102-73DD-49BB-86E6-33066ABEF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3631" y="6187007"/>
              <a:ext cx="24732" cy="42641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6 w 29"/>
                <a:gd name="T5" fmla="*/ 0 h 50"/>
                <a:gd name="T6" fmla="*/ 6 w 29"/>
                <a:gd name="T7" fmla="*/ 45 h 50"/>
                <a:gd name="T8" fmla="*/ 29 w 29"/>
                <a:gd name="T9" fmla="*/ 45 h 50"/>
                <a:gd name="T10" fmla="*/ 29 w 29"/>
                <a:gd name="T11" fmla="*/ 50 h 50"/>
                <a:gd name="T12" fmla="*/ 0 w 29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Rectangle 87">
              <a:extLst>
                <a:ext uri="{FF2B5EF4-FFF2-40B4-BE49-F238E27FC236}">
                  <a16:creationId xmlns:a16="http://schemas.microsoft.com/office/drawing/2014/main" xmlns="" id="{0164DDDF-1818-44CD-A5A3-C759DCAC5D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5185" y="6187007"/>
              <a:ext cx="5970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88">
              <a:extLst>
                <a:ext uri="{FF2B5EF4-FFF2-40B4-BE49-F238E27FC236}">
                  <a16:creationId xmlns:a16="http://schemas.microsoft.com/office/drawing/2014/main" xmlns="" id="{809A4FF8-6DA1-4D00-8174-F1435B2E463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7978" y="6187007"/>
              <a:ext cx="34966" cy="42641"/>
            </a:xfrm>
            <a:custGeom>
              <a:avLst/>
              <a:gdLst>
                <a:gd name="T0" fmla="*/ 18 w 41"/>
                <a:gd name="T1" fmla="*/ 50 h 50"/>
                <a:gd name="T2" fmla="*/ 18 w 41"/>
                <a:gd name="T3" fmla="*/ 5 h 50"/>
                <a:gd name="T4" fmla="*/ 0 w 41"/>
                <a:gd name="T5" fmla="*/ 5 h 50"/>
                <a:gd name="T6" fmla="*/ 0 w 41"/>
                <a:gd name="T7" fmla="*/ 0 h 50"/>
                <a:gd name="T8" fmla="*/ 41 w 41"/>
                <a:gd name="T9" fmla="*/ 0 h 50"/>
                <a:gd name="T10" fmla="*/ 41 w 41"/>
                <a:gd name="T11" fmla="*/ 5 h 50"/>
                <a:gd name="T12" fmla="*/ 24 w 41"/>
                <a:gd name="T13" fmla="*/ 5 h 50"/>
                <a:gd name="T14" fmla="*/ 24 w 41"/>
                <a:gd name="T15" fmla="*/ 50 h 50"/>
                <a:gd name="T16" fmla="*/ 18 w 41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Rectangle 89">
              <a:extLst>
                <a:ext uri="{FF2B5EF4-FFF2-40B4-BE49-F238E27FC236}">
                  <a16:creationId xmlns:a16="http://schemas.microsoft.com/office/drawing/2014/main" xmlns="" id="{B051A848-14A1-44CC-B12F-0031239D8E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9766" y="6187007"/>
              <a:ext cx="5970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90">
              <a:extLst>
                <a:ext uri="{FF2B5EF4-FFF2-40B4-BE49-F238E27FC236}">
                  <a16:creationId xmlns:a16="http://schemas.microsoft.com/office/drawing/2014/main" xmlns="" id="{2322BCD0-9AF7-4B7A-89E2-4919F10F43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5117" y="6186154"/>
              <a:ext cx="33260" cy="44347"/>
            </a:xfrm>
            <a:custGeom>
              <a:avLst/>
              <a:gdLst>
                <a:gd name="T0" fmla="*/ 24 w 24"/>
                <a:gd name="T1" fmla="*/ 29 h 32"/>
                <a:gd name="T2" fmla="*/ 21 w 24"/>
                <a:gd name="T3" fmla="*/ 31 h 32"/>
                <a:gd name="T4" fmla="*/ 18 w 24"/>
                <a:gd name="T5" fmla="*/ 31 h 32"/>
                <a:gd name="T6" fmla="*/ 15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4 w 24"/>
                <a:gd name="T13" fmla="*/ 5 h 32"/>
                <a:gd name="T14" fmla="*/ 15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8 w 24"/>
                <a:gd name="T21" fmla="*/ 4 h 32"/>
                <a:gd name="T22" fmla="*/ 15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1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2" y="30"/>
                    <a:pt x="21" y="31"/>
                  </a:cubicBezTo>
                  <a:cubicBezTo>
                    <a:pt x="20" y="31"/>
                    <a:pt x="19" y="31"/>
                    <a:pt x="18" y="31"/>
                  </a:cubicBezTo>
                  <a:cubicBezTo>
                    <a:pt x="17" y="32"/>
                    <a:pt x="16" y="32"/>
                    <a:pt x="15" y="32"/>
                  </a:cubicBezTo>
                  <a:cubicBezTo>
                    <a:pt x="9" y="32"/>
                    <a:pt x="6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4" y="5"/>
                  </a:cubicBezTo>
                  <a:cubicBezTo>
                    <a:pt x="6" y="2"/>
                    <a:pt x="10" y="0"/>
                    <a:pt x="15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8" y="4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2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9" y="28"/>
                    <a:pt x="20" y="28"/>
                    <a:pt x="21" y="27"/>
                  </a:cubicBezTo>
                  <a:cubicBezTo>
                    <a:pt x="22" y="27"/>
                    <a:pt x="23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91">
              <a:extLst>
                <a:ext uri="{FF2B5EF4-FFF2-40B4-BE49-F238E27FC236}">
                  <a16:creationId xmlns:a16="http://schemas.microsoft.com/office/drawing/2014/main" xmlns="" id="{B699537D-DC23-42DA-8283-5B9DD7742B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02641" y="6187007"/>
              <a:ext cx="39230" cy="42641"/>
            </a:xfrm>
            <a:custGeom>
              <a:avLst/>
              <a:gdLst>
                <a:gd name="T0" fmla="*/ 0 w 46"/>
                <a:gd name="T1" fmla="*/ 50 h 50"/>
                <a:gd name="T2" fmla="*/ 20 w 46"/>
                <a:gd name="T3" fmla="*/ 0 h 50"/>
                <a:gd name="T4" fmla="*/ 26 w 46"/>
                <a:gd name="T5" fmla="*/ 0 h 50"/>
                <a:gd name="T6" fmla="*/ 46 w 46"/>
                <a:gd name="T7" fmla="*/ 50 h 50"/>
                <a:gd name="T8" fmla="*/ 39 w 46"/>
                <a:gd name="T9" fmla="*/ 50 h 50"/>
                <a:gd name="T10" fmla="*/ 33 w 46"/>
                <a:gd name="T11" fmla="*/ 37 h 50"/>
                <a:gd name="T12" fmla="*/ 13 w 46"/>
                <a:gd name="T13" fmla="*/ 37 h 50"/>
                <a:gd name="T14" fmla="*/ 7 w 46"/>
                <a:gd name="T15" fmla="*/ 50 h 50"/>
                <a:gd name="T16" fmla="*/ 0 w 46"/>
                <a:gd name="T17" fmla="*/ 50 h 50"/>
                <a:gd name="T18" fmla="*/ 0 w 46"/>
                <a:gd name="T19" fmla="*/ 50 h 50"/>
                <a:gd name="T20" fmla="*/ 15 w 46"/>
                <a:gd name="T21" fmla="*/ 30 h 50"/>
                <a:gd name="T22" fmla="*/ 31 w 46"/>
                <a:gd name="T23" fmla="*/ 30 h 50"/>
                <a:gd name="T24" fmla="*/ 23 w 46"/>
                <a:gd name="T25" fmla="*/ 10 h 50"/>
                <a:gd name="T26" fmla="*/ 15 w 46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6" y="50"/>
                  </a:lnTo>
                  <a:lnTo>
                    <a:pt x="39" y="50"/>
                  </a:lnTo>
                  <a:lnTo>
                    <a:pt x="33" y="37"/>
                  </a:lnTo>
                  <a:lnTo>
                    <a:pt x="13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5" y="30"/>
                  </a:moveTo>
                  <a:lnTo>
                    <a:pt x="31" y="30"/>
                  </a:lnTo>
                  <a:lnTo>
                    <a:pt x="23" y="10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92">
              <a:extLst>
                <a:ext uri="{FF2B5EF4-FFF2-40B4-BE49-F238E27FC236}">
                  <a16:creationId xmlns:a16="http://schemas.microsoft.com/office/drawing/2014/main" xmlns="" id="{68340C36-1730-41B9-820B-62E4C3054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8694" y="6187007"/>
              <a:ext cx="25585" cy="42641"/>
            </a:xfrm>
            <a:custGeom>
              <a:avLst/>
              <a:gdLst>
                <a:gd name="T0" fmla="*/ 0 w 30"/>
                <a:gd name="T1" fmla="*/ 50 h 50"/>
                <a:gd name="T2" fmla="*/ 0 w 30"/>
                <a:gd name="T3" fmla="*/ 0 h 50"/>
                <a:gd name="T4" fmla="*/ 7 w 30"/>
                <a:gd name="T5" fmla="*/ 0 h 50"/>
                <a:gd name="T6" fmla="*/ 7 w 30"/>
                <a:gd name="T7" fmla="*/ 45 h 50"/>
                <a:gd name="T8" fmla="*/ 30 w 30"/>
                <a:gd name="T9" fmla="*/ 45 h 50"/>
                <a:gd name="T10" fmla="*/ 30 w 30"/>
                <a:gd name="T11" fmla="*/ 50 h 50"/>
                <a:gd name="T12" fmla="*/ 0 w 30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30" y="45"/>
                  </a:lnTo>
                  <a:lnTo>
                    <a:pt x="30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93">
              <a:extLst>
                <a:ext uri="{FF2B5EF4-FFF2-40B4-BE49-F238E27FC236}">
                  <a16:creationId xmlns:a16="http://schemas.microsoft.com/office/drawing/2014/main" xmlns="" id="{47B62B7D-76F8-4E34-9FCD-78A7B59FD0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7305" y="6186154"/>
              <a:ext cx="25585" cy="44347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94">
              <a:extLst>
                <a:ext uri="{FF2B5EF4-FFF2-40B4-BE49-F238E27FC236}">
                  <a16:creationId xmlns:a16="http://schemas.microsoft.com/office/drawing/2014/main" xmlns="" id="{E50EDC31-B1FA-45FF-99B9-208BE7A4C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7305" y="6186154"/>
              <a:ext cx="25585" cy="44347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95">
              <a:extLst>
                <a:ext uri="{FF2B5EF4-FFF2-40B4-BE49-F238E27FC236}">
                  <a16:creationId xmlns:a16="http://schemas.microsoft.com/office/drawing/2014/main" xmlns="" id="{8321D3DF-3896-4BF1-BBA8-C692CE9996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9712" y="6186154"/>
              <a:ext cx="33260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96">
              <a:extLst>
                <a:ext uri="{FF2B5EF4-FFF2-40B4-BE49-F238E27FC236}">
                  <a16:creationId xmlns:a16="http://schemas.microsoft.com/office/drawing/2014/main" xmlns="" id="{E086BB14-A381-47F7-B7F4-D507BB8AAC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9712" y="6186154"/>
              <a:ext cx="33260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Rectangle 97">
              <a:extLst>
                <a:ext uri="{FF2B5EF4-FFF2-40B4-BE49-F238E27FC236}">
                  <a16:creationId xmlns:a16="http://schemas.microsoft.com/office/drawing/2014/main" xmlns="" id="{6B4D0154-E440-4BBD-B3D8-AE914BE5DE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3207" y="6187007"/>
              <a:ext cx="5117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98">
              <a:extLst>
                <a:ext uri="{FF2B5EF4-FFF2-40B4-BE49-F238E27FC236}">
                  <a16:creationId xmlns:a16="http://schemas.microsoft.com/office/drawing/2014/main" xmlns="" id="{983854F1-5583-4B63-B71D-3FC9F03550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0263" y="6187007"/>
              <a:ext cx="24732" cy="42641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27 w 29"/>
                <a:gd name="T5" fmla="*/ 0 h 50"/>
                <a:gd name="T6" fmla="*/ 27 w 29"/>
                <a:gd name="T7" fmla="*/ 5 h 50"/>
                <a:gd name="T8" fmla="*/ 6 w 29"/>
                <a:gd name="T9" fmla="*/ 5 h 50"/>
                <a:gd name="T10" fmla="*/ 6 w 29"/>
                <a:gd name="T11" fmla="*/ 22 h 50"/>
                <a:gd name="T12" fmla="*/ 24 w 29"/>
                <a:gd name="T13" fmla="*/ 22 h 50"/>
                <a:gd name="T14" fmla="*/ 24 w 29"/>
                <a:gd name="T15" fmla="*/ 27 h 50"/>
                <a:gd name="T16" fmla="*/ 6 w 29"/>
                <a:gd name="T17" fmla="*/ 27 h 50"/>
                <a:gd name="T18" fmla="*/ 6 w 29"/>
                <a:gd name="T19" fmla="*/ 45 h 50"/>
                <a:gd name="T20" fmla="*/ 29 w 29"/>
                <a:gd name="T21" fmla="*/ 45 h 50"/>
                <a:gd name="T22" fmla="*/ 29 w 29"/>
                <a:gd name="T23" fmla="*/ 50 h 50"/>
                <a:gd name="T24" fmla="*/ 0 w 29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27" y="0"/>
                  </a:lnTo>
                  <a:lnTo>
                    <a:pt x="27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4" y="22"/>
                  </a:lnTo>
                  <a:lnTo>
                    <a:pt x="24" y="27"/>
                  </a:lnTo>
                  <a:lnTo>
                    <a:pt x="6" y="27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99">
              <a:extLst>
                <a:ext uri="{FF2B5EF4-FFF2-40B4-BE49-F238E27FC236}">
                  <a16:creationId xmlns:a16="http://schemas.microsoft.com/office/drawing/2014/main" xmlns="" id="{9F7D5FFA-CCAB-4022-99AD-3D31A10A15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1818" y="6187007"/>
              <a:ext cx="32407" cy="42641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7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00">
              <a:extLst>
                <a:ext uri="{FF2B5EF4-FFF2-40B4-BE49-F238E27FC236}">
                  <a16:creationId xmlns:a16="http://schemas.microsoft.com/office/drawing/2014/main" xmlns="" id="{BC615944-13A1-44B9-A530-1E6F83AE1B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3606" y="6186154"/>
              <a:ext cx="34113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01">
              <a:extLst>
                <a:ext uri="{FF2B5EF4-FFF2-40B4-BE49-F238E27FC236}">
                  <a16:creationId xmlns:a16="http://schemas.microsoft.com/office/drawing/2014/main" xmlns="" id="{22FAF998-3E9D-4AF2-8D28-4264535329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3606" y="6186154"/>
              <a:ext cx="34113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02">
              <a:extLst>
                <a:ext uri="{FF2B5EF4-FFF2-40B4-BE49-F238E27FC236}">
                  <a16:creationId xmlns:a16="http://schemas.microsoft.com/office/drawing/2014/main" xmlns="" id="{180A6DC9-5077-4D8E-A1C2-43E7E725E0F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7100" y="6187007"/>
              <a:ext cx="23879" cy="42641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03">
              <a:extLst>
                <a:ext uri="{FF2B5EF4-FFF2-40B4-BE49-F238E27FC236}">
                  <a16:creationId xmlns:a16="http://schemas.microsoft.com/office/drawing/2014/main" xmlns="" id="{52957389-96D4-48D0-935A-D598620CD0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53153" y="6187007"/>
              <a:ext cx="37524" cy="42641"/>
            </a:xfrm>
            <a:custGeom>
              <a:avLst/>
              <a:gdLst>
                <a:gd name="T0" fmla="*/ 0 w 44"/>
                <a:gd name="T1" fmla="*/ 50 h 50"/>
                <a:gd name="T2" fmla="*/ 20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8 w 44"/>
                <a:gd name="T9" fmla="*/ 50 h 50"/>
                <a:gd name="T10" fmla="*/ 33 w 44"/>
                <a:gd name="T11" fmla="*/ 37 h 50"/>
                <a:gd name="T12" fmla="*/ 11 w 44"/>
                <a:gd name="T13" fmla="*/ 37 h 50"/>
                <a:gd name="T14" fmla="*/ 7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8" y="50"/>
                  </a:lnTo>
                  <a:lnTo>
                    <a:pt x="33" y="37"/>
                  </a:lnTo>
                  <a:lnTo>
                    <a:pt x="11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04">
              <a:extLst>
                <a:ext uri="{FF2B5EF4-FFF2-40B4-BE49-F238E27FC236}">
                  <a16:creationId xmlns:a16="http://schemas.microsoft.com/office/drawing/2014/main" xmlns="" id="{3D8D1EA3-0136-4883-AE7B-8CC87B8580D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7500" y="6187007"/>
              <a:ext cx="32407" cy="42641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9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05">
              <a:extLst>
                <a:ext uri="{FF2B5EF4-FFF2-40B4-BE49-F238E27FC236}">
                  <a16:creationId xmlns:a16="http://schemas.microsoft.com/office/drawing/2014/main" xmlns="" id="{1649C710-720A-4745-9C1C-375ECF356D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42700" y="6187007"/>
              <a:ext cx="33260" cy="42641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06">
              <a:extLst>
                <a:ext uri="{FF2B5EF4-FFF2-40B4-BE49-F238E27FC236}">
                  <a16:creationId xmlns:a16="http://schemas.microsoft.com/office/drawing/2014/main" xmlns="" id="{144E2B54-3AF6-4A23-9152-DB4D7AC251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42700" y="6187007"/>
              <a:ext cx="33260" cy="42641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07">
              <a:extLst>
                <a:ext uri="{FF2B5EF4-FFF2-40B4-BE49-F238E27FC236}">
                  <a16:creationId xmlns:a16="http://schemas.microsoft.com/office/drawing/2014/main" xmlns="" id="{A6A2EA59-2AC2-4C14-91B3-BBEF2BD0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4956" y="6187007"/>
              <a:ext cx="23879" cy="42641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7 w 28"/>
                <a:gd name="T5" fmla="*/ 0 h 50"/>
                <a:gd name="T6" fmla="*/ 7 w 28"/>
                <a:gd name="T7" fmla="*/ 45 h 50"/>
                <a:gd name="T8" fmla="*/ 28 w 28"/>
                <a:gd name="T9" fmla="*/ 45 h 50"/>
                <a:gd name="T10" fmla="*/ 28 w 28"/>
                <a:gd name="T11" fmla="*/ 50 h 50"/>
                <a:gd name="T12" fmla="*/ 0 w 28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08">
              <a:extLst>
                <a:ext uri="{FF2B5EF4-FFF2-40B4-BE49-F238E27FC236}">
                  <a16:creationId xmlns:a16="http://schemas.microsoft.com/office/drawing/2014/main" xmlns="" id="{684F59C7-75B0-448D-B49A-8E020E52C7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32246" y="6187007"/>
              <a:ext cx="38377" cy="42641"/>
            </a:xfrm>
            <a:custGeom>
              <a:avLst/>
              <a:gdLst>
                <a:gd name="T0" fmla="*/ 0 w 45"/>
                <a:gd name="T1" fmla="*/ 50 h 50"/>
                <a:gd name="T2" fmla="*/ 19 w 45"/>
                <a:gd name="T3" fmla="*/ 0 h 50"/>
                <a:gd name="T4" fmla="*/ 26 w 45"/>
                <a:gd name="T5" fmla="*/ 0 h 50"/>
                <a:gd name="T6" fmla="*/ 45 w 45"/>
                <a:gd name="T7" fmla="*/ 50 h 50"/>
                <a:gd name="T8" fmla="*/ 37 w 45"/>
                <a:gd name="T9" fmla="*/ 50 h 50"/>
                <a:gd name="T10" fmla="*/ 32 w 45"/>
                <a:gd name="T11" fmla="*/ 37 h 50"/>
                <a:gd name="T12" fmla="*/ 11 w 45"/>
                <a:gd name="T13" fmla="*/ 37 h 50"/>
                <a:gd name="T14" fmla="*/ 6 w 45"/>
                <a:gd name="T15" fmla="*/ 50 h 50"/>
                <a:gd name="T16" fmla="*/ 0 w 45"/>
                <a:gd name="T17" fmla="*/ 50 h 50"/>
                <a:gd name="T18" fmla="*/ 0 w 45"/>
                <a:gd name="T19" fmla="*/ 50 h 50"/>
                <a:gd name="T20" fmla="*/ 13 w 45"/>
                <a:gd name="T21" fmla="*/ 30 h 50"/>
                <a:gd name="T22" fmla="*/ 31 w 45"/>
                <a:gd name="T23" fmla="*/ 30 h 50"/>
                <a:gd name="T24" fmla="*/ 22 w 45"/>
                <a:gd name="T25" fmla="*/ 10 h 50"/>
                <a:gd name="T26" fmla="*/ 13 w 45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5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31" y="30"/>
                  </a:lnTo>
                  <a:lnTo>
                    <a:pt x="22" y="10"/>
                  </a:lnTo>
                  <a:lnTo>
                    <a:pt x="1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09">
              <a:extLst>
                <a:ext uri="{FF2B5EF4-FFF2-40B4-BE49-F238E27FC236}">
                  <a16:creationId xmlns:a16="http://schemas.microsoft.com/office/drawing/2014/main" xmlns="" id="{E80B67FD-FFED-4510-BA08-F5D4024C68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2329" y="6187007"/>
              <a:ext cx="48611" cy="42641"/>
            </a:xfrm>
            <a:custGeom>
              <a:avLst/>
              <a:gdLst>
                <a:gd name="T0" fmla="*/ 13 w 57"/>
                <a:gd name="T1" fmla="*/ 50 h 50"/>
                <a:gd name="T2" fmla="*/ 0 w 57"/>
                <a:gd name="T3" fmla="*/ 0 h 50"/>
                <a:gd name="T4" fmla="*/ 7 w 57"/>
                <a:gd name="T5" fmla="*/ 0 h 50"/>
                <a:gd name="T6" fmla="*/ 16 w 57"/>
                <a:gd name="T7" fmla="*/ 40 h 50"/>
                <a:gd name="T8" fmla="*/ 26 w 57"/>
                <a:gd name="T9" fmla="*/ 0 h 50"/>
                <a:gd name="T10" fmla="*/ 33 w 57"/>
                <a:gd name="T11" fmla="*/ 0 h 50"/>
                <a:gd name="T12" fmla="*/ 41 w 57"/>
                <a:gd name="T13" fmla="*/ 38 h 50"/>
                <a:gd name="T14" fmla="*/ 52 w 57"/>
                <a:gd name="T15" fmla="*/ 0 h 50"/>
                <a:gd name="T16" fmla="*/ 57 w 57"/>
                <a:gd name="T17" fmla="*/ 0 h 50"/>
                <a:gd name="T18" fmla="*/ 44 w 57"/>
                <a:gd name="T19" fmla="*/ 50 h 50"/>
                <a:gd name="T20" fmla="*/ 36 w 57"/>
                <a:gd name="T21" fmla="*/ 50 h 50"/>
                <a:gd name="T22" fmla="*/ 28 w 57"/>
                <a:gd name="T23" fmla="*/ 12 h 50"/>
                <a:gd name="T24" fmla="*/ 20 w 57"/>
                <a:gd name="T25" fmla="*/ 50 h 50"/>
                <a:gd name="T26" fmla="*/ 13 w 57"/>
                <a:gd name="T2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50">
                  <a:moveTo>
                    <a:pt x="13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6" y="40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41" y="38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44" y="50"/>
                  </a:lnTo>
                  <a:lnTo>
                    <a:pt x="36" y="50"/>
                  </a:lnTo>
                  <a:lnTo>
                    <a:pt x="28" y="12"/>
                  </a:lnTo>
                  <a:lnTo>
                    <a:pt x="20" y="50"/>
                  </a:lnTo>
                  <a:lnTo>
                    <a:pt x="13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1" name="矩形 140">
            <a:extLst>
              <a:ext uri="{FF2B5EF4-FFF2-40B4-BE49-F238E27FC236}">
                <a16:creationId xmlns:a16="http://schemas.microsoft.com/office/drawing/2014/main" xmlns="" id="{C1E3A602-6069-48D1-BEBB-98C7EE94DA9D}"/>
              </a:ext>
            </a:extLst>
          </p:cNvPr>
          <p:cNvSpPr/>
          <p:nvPr/>
        </p:nvSpPr>
        <p:spPr>
          <a:xfrm>
            <a:off x="416940" y="754143"/>
            <a:ext cx="975576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b="1" spc="100" dirty="0">
                <a:latin typeface="+mj-ea"/>
                <a:ea typeface="+mj-ea"/>
              </a:rPr>
              <a:t>输入您的标题</a:t>
            </a:r>
            <a:endParaRPr kumimoji="0" lang="zh-CN" altLang="en-US" sz="2200" b="1" i="0" u="none" strike="noStrike" kern="1200" cap="none" spc="10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2AA8D65-6A07-4763-9D4B-1680F2B3ECB7}"/>
              </a:ext>
            </a:extLst>
          </p:cNvPr>
          <p:cNvSpPr/>
          <p:nvPr/>
        </p:nvSpPr>
        <p:spPr>
          <a:xfrm>
            <a:off x="233819" y="842583"/>
            <a:ext cx="189772" cy="270979"/>
          </a:xfrm>
          <a:custGeom>
            <a:avLst/>
            <a:gdLst>
              <a:gd name="connsiteX0" fmla="*/ 0 w 457200"/>
              <a:gd name="connsiteY0" fmla="*/ 0 h 342900"/>
              <a:gd name="connsiteX1" fmla="*/ 457200 w 457200"/>
              <a:gd name="connsiteY1" fmla="*/ 0 h 342900"/>
              <a:gd name="connsiteX2" fmla="*/ 457200 w 457200"/>
              <a:gd name="connsiteY2" fmla="*/ 342900 h 342900"/>
              <a:gd name="connsiteX3" fmla="*/ 0 w 457200"/>
              <a:gd name="connsiteY3" fmla="*/ 342900 h 342900"/>
              <a:gd name="connsiteX4" fmla="*/ 0 w 457200"/>
              <a:gd name="connsiteY4" fmla="*/ 0 h 342900"/>
              <a:gd name="connsiteX0" fmla="*/ 0 w 457200"/>
              <a:gd name="connsiteY0" fmla="*/ 0 h 342900"/>
              <a:gd name="connsiteX1" fmla="*/ 457200 w 457200"/>
              <a:gd name="connsiteY1" fmla="*/ 0 h 342900"/>
              <a:gd name="connsiteX2" fmla="*/ 457200 w 457200"/>
              <a:gd name="connsiteY2" fmla="*/ 178594 h 342900"/>
              <a:gd name="connsiteX3" fmla="*/ 457200 w 457200"/>
              <a:gd name="connsiteY3" fmla="*/ 342900 h 342900"/>
              <a:gd name="connsiteX4" fmla="*/ 0 w 457200"/>
              <a:gd name="connsiteY4" fmla="*/ 342900 h 342900"/>
              <a:gd name="connsiteX5" fmla="*/ 0 w 457200"/>
              <a:gd name="connsiteY5" fmla="*/ 0 h 342900"/>
              <a:gd name="connsiteX0" fmla="*/ 0 w 457200"/>
              <a:gd name="connsiteY0" fmla="*/ 0 h 342900"/>
              <a:gd name="connsiteX1" fmla="*/ 457200 w 457200"/>
              <a:gd name="connsiteY1" fmla="*/ 0 h 342900"/>
              <a:gd name="connsiteX2" fmla="*/ 344090 w 457200"/>
              <a:gd name="connsiteY2" fmla="*/ 175022 h 342900"/>
              <a:gd name="connsiteX3" fmla="*/ 457200 w 457200"/>
              <a:gd name="connsiteY3" fmla="*/ 342900 h 342900"/>
              <a:gd name="connsiteX4" fmla="*/ 0 w 457200"/>
              <a:gd name="connsiteY4" fmla="*/ 342900 h 342900"/>
              <a:gd name="connsiteX5" fmla="*/ 0 w 457200"/>
              <a:gd name="connsiteY5" fmla="*/ 0 h 342900"/>
              <a:gd name="connsiteX0" fmla="*/ 0 w 457200"/>
              <a:gd name="connsiteY0" fmla="*/ 0 h 342900"/>
              <a:gd name="connsiteX1" fmla="*/ 457200 w 457200"/>
              <a:gd name="connsiteY1" fmla="*/ 0 h 342900"/>
              <a:gd name="connsiteX2" fmla="*/ 301297 w 457200"/>
              <a:gd name="connsiteY2" fmla="*/ 173831 h 342900"/>
              <a:gd name="connsiteX3" fmla="*/ 457200 w 457200"/>
              <a:gd name="connsiteY3" fmla="*/ 342900 h 342900"/>
              <a:gd name="connsiteX4" fmla="*/ 0 w 457200"/>
              <a:gd name="connsiteY4" fmla="*/ 342900 h 342900"/>
              <a:gd name="connsiteX5" fmla="*/ 0 w 457200"/>
              <a:gd name="connsiteY5" fmla="*/ 0 h 342900"/>
              <a:gd name="connsiteX0" fmla="*/ 0 w 457200"/>
              <a:gd name="connsiteY0" fmla="*/ 0 h 342900"/>
              <a:gd name="connsiteX1" fmla="*/ 457200 w 457200"/>
              <a:gd name="connsiteY1" fmla="*/ 0 h 342900"/>
              <a:gd name="connsiteX2" fmla="*/ 272614 w 457200"/>
              <a:gd name="connsiteY2" fmla="*/ 170818 h 342900"/>
              <a:gd name="connsiteX3" fmla="*/ 457200 w 457200"/>
              <a:gd name="connsiteY3" fmla="*/ 342900 h 342900"/>
              <a:gd name="connsiteX4" fmla="*/ 0 w 457200"/>
              <a:gd name="connsiteY4" fmla="*/ 342900 h 342900"/>
              <a:gd name="connsiteX5" fmla="*/ 0 w 457200"/>
              <a:gd name="connsiteY5" fmla="*/ 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7200" h="342900">
                <a:moveTo>
                  <a:pt x="0" y="0"/>
                </a:moveTo>
                <a:lnTo>
                  <a:pt x="457200" y="0"/>
                </a:lnTo>
                <a:lnTo>
                  <a:pt x="272614" y="170818"/>
                </a:lnTo>
                <a:lnTo>
                  <a:pt x="457200" y="342900"/>
                </a:lnTo>
                <a:lnTo>
                  <a:pt x="0" y="34290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55D3936-192C-4457-98E4-A36B86195AFD}"/>
              </a:ext>
            </a:extLst>
          </p:cNvPr>
          <p:cNvSpPr/>
          <p:nvPr/>
        </p:nvSpPr>
        <p:spPr>
          <a:xfrm>
            <a:off x="850901" y="4028763"/>
            <a:ext cx="10356850" cy="2073588"/>
          </a:xfrm>
          <a:prstGeom prst="rect">
            <a:avLst/>
          </a:prstGeom>
          <a:noFill/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31186FE5-AD34-439F-90BD-A3EF65418394}"/>
              </a:ext>
            </a:extLst>
          </p:cNvPr>
          <p:cNvSpPr/>
          <p:nvPr/>
        </p:nvSpPr>
        <p:spPr>
          <a:xfrm>
            <a:off x="1107320" y="4029766"/>
            <a:ext cx="1305680" cy="1405834"/>
          </a:xfrm>
          <a:custGeom>
            <a:avLst/>
            <a:gdLst>
              <a:gd name="connsiteX0" fmla="*/ 0 w 540000"/>
              <a:gd name="connsiteY0" fmla="*/ 0 h 997105"/>
              <a:gd name="connsiteX1" fmla="*/ 540000 w 540000"/>
              <a:gd name="connsiteY1" fmla="*/ 0 h 997105"/>
              <a:gd name="connsiteX2" fmla="*/ 540000 w 540000"/>
              <a:gd name="connsiteY2" fmla="*/ 997105 h 997105"/>
              <a:gd name="connsiteX3" fmla="*/ 270000 w 540000"/>
              <a:gd name="connsiteY3" fmla="*/ 763105 h 997105"/>
              <a:gd name="connsiteX4" fmla="*/ 0 w 540000"/>
              <a:gd name="connsiteY4" fmla="*/ 997105 h 997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0000" h="997105">
                <a:moveTo>
                  <a:pt x="0" y="0"/>
                </a:moveTo>
                <a:lnTo>
                  <a:pt x="540000" y="0"/>
                </a:lnTo>
                <a:lnTo>
                  <a:pt x="540000" y="997105"/>
                </a:lnTo>
                <a:lnTo>
                  <a:pt x="270000" y="763105"/>
                </a:lnTo>
                <a:lnTo>
                  <a:pt x="0" y="99710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A48AF192-6C92-4FF9-9511-4E13D13CFACB}"/>
              </a:ext>
            </a:extLst>
          </p:cNvPr>
          <p:cNvSpPr/>
          <p:nvPr/>
        </p:nvSpPr>
        <p:spPr>
          <a:xfrm>
            <a:off x="850901" y="1679383"/>
            <a:ext cx="10356850" cy="2073588"/>
          </a:xfrm>
          <a:prstGeom prst="rect">
            <a:avLst/>
          </a:prstGeom>
          <a:noFill/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2F61A1F9-107F-4156-B9F4-2E85467DC21B}"/>
              </a:ext>
            </a:extLst>
          </p:cNvPr>
          <p:cNvSpPr txBox="1"/>
          <p:nvPr/>
        </p:nvSpPr>
        <p:spPr>
          <a:xfrm>
            <a:off x="2758061" y="1976422"/>
            <a:ext cx="5672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+mj-ea"/>
                <a:ea typeface="+mj-ea"/>
              </a:rPr>
              <a:t>请输入您的标题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B0DAAB51-FAE0-483E-95CD-C5F9E2014127}"/>
              </a:ext>
            </a:extLst>
          </p:cNvPr>
          <p:cNvSpPr txBox="1"/>
          <p:nvPr/>
        </p:nvSpPr>
        <p:spPr>
          <a:xfrm>
            <a:off x="2844142" y="2620329"/>
            <a:ext cx="7690508" cy="5675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输入与标题相关的描述，字体建议为微软雅黑或微软雅黑</a:t>
            </a:r>
            <a:r>
              <a:rPr lang="en-US" altLang="zh-CN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Light</a:t>
            </a:r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，如使用特殊字体，建议将</a:t>
            </a:r>
            <a:r>
              <a:rPr lang="en-US" altLang="zh-CN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PPT</a:t>
            </a:r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另存备份一份，并将字体转为矢量。</a:t>
            </a:r>
          </a:p>
        </p:txBody>
      </p:sp>
      <p:sp>
        <p:nvSpPr>
          <p:cNvPr id="24" name="任意多边形: 形状 31">
            <a:extLst>
              <a:ext uri="{FF2B5EF4-FFF2-40B4-BE49-F238E27FC236}">
                <a16:creationId xmlns:a16="http://schemas.microsoft.com/office/drawing/2014/main" xmlns="" id="{862A5647-90E2-4B44-9D10-D286E7043B5D}"/>
              </a:ext>
            </a:extLst>
          </p:cNvPr>
          <p:cNvSpPr/>
          <p:nvPr/>
        </p:nvSpPr>
        <p:spPr>
          <a:xfrm>
            <a:off x="1107320" y="1680386"/>
            <a:ext cx="1305680" cy="1405834"/>
          </a:xfrm>
          <a:custGeom>
            <a:avLst/>
            <a:gdLst>
              <a:gd name="connsiteX0" fmla="*/ 0 w 540000"/>
              <a:gd name="connsiteY0" fmla="*/ 0 h 997105"/>
              <a:gd name="connsiteX1" fmla="*/ 540000 w 540000"/>
              <a:gd name="connsiteY1" fmla="*/ 0 h 997105"/>
              <a:gd name="connsiteX2" fmla="*/ 540000 w 540000"/>
              <a:gd name="connsiteY2" fmla="*/ 997105 h 997105"/>
              <a:gd name="connsiteX3" fmla="*/ 270000 w 540000"/>
              <a:gd name="connsiteY3" fmla="*/ 763105 h 997105"/>
              <a:gd name="connsiteX4" fmla="*/ 0 w 540000"/>
              <a:gd name="connsiteY4" fmla="*/ 997105 h 997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0000" h="997105">
                <a:moveTo>
                  <a:pt x="0" y="0"/>
                </a:moveTo>
                <a:lnTo>
                  <a:pt x="540000" y="0"/>
                </a:lnTo>
                <a:lnTo>
                  <a:pt x="540000" y="997105"/>
                </a:lnTo>
                <a:lnTo>
                  <a:pt x="270000" y="763105"/>
                </a:lnTo>
                <a:lnTo>
                  <a:pt x="0" y="99710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图形 183">
            <a:extLst>
              <a:ext uri="{FF2B5EF4-FFF2-40B4-BE49-F238E27FC236}">
                <a16:creationId xmlns:a16="http://schemas.microsoft.com/office/drawing/2014/main" xmlns="" id="{2E39FD14-32F7-458B-ABBA-8CBEF7EF5367}"/>
              </a:ext>
            </a:extLst>
          </p:cNvPr>
          <p:cNvSpPr/>
          <p:nvPr/>
        </p:nvSpPr>
        <p:spPr>
          <a:xfrm>
            <a:off x="1510827" y="1905001"/>
            <a:ext cx="483074" cy="564968"/>
          </a:xfrm>
          <a:custGeom>
            <a:avLst/>
            <a:gdLst>
              <a:gd name="connsiteX0" fmla="*/ 3166546 w 3293202"/>
              <a:gd name="connsiteY0" fmla="*/ 481316 h 4078511"/>
              <a:gd name="connsiteX1" fmla="*/ 3039885 w 3293202"/>
              <a:gd name="connsiteY1" fmla="*/ 607977 h 4078511"/>
              <a:gd name="connsiteX2" fmla="*/ 3039885 w 3293202"/>
              <a:gd name="connsiteY2" fmla="*/ 3546532 h 4078511"/>
              <a:gd name="connsiteX3" fmla="*/ 2786559 w 3293202"/>
              <a:gd name="connsiteY3" fmla="*/ 3799854 h 4078511"/>
              <a:gd name="connsiteX4" fmla="*/ 557314 w 3293202"/>
              <a:gd name="connsiteY4" fmla="*/ 3799854 h 4078511"/>
              <a:gd name="connsiteX5" fmla="*/ 227994 w 3293202"/>
              <a:gd name="connsiteY5" fmla="*/ 3546532 h 4078511"/>
              <a:gd name="connsiteX6" fmla="*/ 227994 w 3293202"/>
              <a:gd name="connsiteY6" fmla="*/ 3267875 h 4078511"/>
              <a:gd name="connsiteX7" fmla="*/ 531983 w 3293202"/>
              <a:gd name="connsiteY7" fmla="*/ 3065216 h 4078511"/>
              <a:gd name="connsiteX8" fmla="*/ 2659898 w 3293202"/>
              <a:gd name="connsiteY8" fmla="*/ 3065216 h 4078511"/>
              <a:gd name="connsiteX9" fmla="*/ 2786563 w 3293202"/>
              <a:gd name="connsiteY9" fmla="*/ 2938555 h 4078511"/>
              <a:gd name="connsiteX10" fmla="*/ 2786563 w 3293202"/>
              <a:gd name="connsiteY10" fmla="*/ 455981 h 4078511"/>
              <a:gd name="connsiteX11" fmla="*/ 2279912 w 3293202"/>
              <a:gd name="connsiteY11" fmla="*/ 0 h 4078511"/>
              <a:gd name="connsiteX12" fmla="*/ 557314 w 3293202"/>
              <a:gd name="connsiteY12" fmla="*/ 0 h 4078511"/>
              <a:gd name="connsiteX13" fmla="*/ 0 w 3293202"/>
              <a:gd name="connsiteY13" fmla="*/ 455981 h 4078511"/>
              <a:gd name="connsiteX14" fmla="*/ 0 w 3293202"/>
              <a:gd name="connsiteY14" fmla="*/ 3647858 h 4078511"/>
              <a:gd name="connsiteX15" fmla="*/ 481316 w 3293202"/>
              <a:gd name="connsiteY15" fmla="*/ 4078511 h 4078511"/>
              <a:gd name="connsiteX16" fmla="*/ 2786555 w 3293202"/>
              <a:gd name="connsiteY16" fmla="*/ 4078511 h 4078511"/>
              <a:gd name="connsiteX17" fmla="*/ 3293203 w 3293202"/>
              <a:gd name="connsiteY17" fmla="*/ 3597195 h 4078511"/>
              <a:gd name="connsiteX18" fmla="*/ 3293203 w 3293202"/>
              <a:gd name="connsiteY18" fmla="*/ 607977 h 4078511"/>
              <a:gd name="connsiteX19" fmla="*/ 3166542 w 3293202"/>
              <a:gd name="connsiteY19" fmla="*/ 481316 h 4078511"/>
              <a:gd name="connsiteX20" fmla="*/ 2685230 w 3293202"/>
              <a:gd name="connsiteY20" fmla="*/ 3318542 h 4078511"/>
              <a:gd name="connsiteX21" fmla="*/ 607977 w 3293202"/>
              <a:gd name="connsiteY21" fmla="*/ 3318542 h 4078511"/>
              <a:gd name="connsiteX22" fmla="*/ 481316 w 3293202"/>
              <a:gd name="connsiteY22" fmla="*/ 3445199 h 4078511"/>
              <a:gd name="connsiteX23" fmla="*/ 607973 w 3293202"/>
              <a:gd name="connsiteY23" fmla="*/ 3571864 h 4078511"/>
              <a:gd name="connsiteX24" fmla="*/ 2685230 w 3293202"/>
              <a:gd name="connsiteY24" fmla="*/ 3571864 h 4078511"/>
              <a:gd name="connsiteX25" fmla="*/ 2811890 w 3293202"/>
              <a:gd name="connsiteY25" fmla="*/ 3445203 h 4078511"/>
              <a:gd name="connsiteX26" fmla="*/ 2685234 w 3293202"/>
              <a:gd name="connsiteY26" fmla="*/ 3318542 h 4078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293202" h="4078511">
                <a:moveTo>
                  <a:pt x="3166546" y="481316"/>
                </a:moveTo>
                <a:cubicBezTo>
                  <a:pt x="3090551" y="481316"/>
                  <a:pt x="3039885" y="531979"/>
                  <a:pt x="3039885" y="607977"/>
                </a:cubicBezTo>
                <a:lnTo>
                  <a:pt x="3039885" y="3546532"/>
                </a:lnTo>
                <a:cubicBezTo>
                  <a:pt x="3039885" y="3673193"/>
                  <a:pt x="2913220" y="3799854"/>
                  <a:pt x="2786559" y="3799854"/>
                </a:cubicBezTo>
                <a:lnTo>
                  <a:pt x="557314" y="3799854"/>
                </a:lnTo>
                <a:cubicBezTo>
                  <a:pt x="405322" y="3799854"/>
                  <a:pt x="227994" y="3673193"/>
                  <a:pt x="227994" y="3546532"/>
                </a:cubicBezTo>
                <a:lnTo>
                  <a:pt x="227994" y="3267875"/>
                </a:lnTo>
                <a:cubicBezTo>
                  <a:pt x="227994" y="3141214"/>
                  <a:pt x="379991" y="3065216"/>
                  <a:pt x="531983" y="3065216"/>
                </a:cubicBezTo>
                <a:lnTo>
                  <a:pt x="2659898" y="3065216"/>
                </a:lnTo>
                <a:cubicBezTo>
                  <a:pt x="2735900" y="3065216"/>
                  <a:pt x="2786563" y="3014553"/>
                  <a:pt x="2786563" y="2938555"/>
                </a:cubicBezTo>
                <a:lnTo>
                  <a:pt x="2786563" y="455981"/>
                </a:lnTo>
                <a:cubicBezTo>
                  <a:pt x="2786559" y="177328"/>
                  <a:pt x="2583904" y="0"/>
                  <a:pt x="2279912" y="0"/>
                </a:cubicBezTo>
                <a:lnTo>
                  <a:pt x="557314" y="0"/>
                </a:lnTo>
                <a:cubicBezTo>
                  <a:pt x="278657" y="0"/>
                  <a:pt x="0" y="151992"/>
                  <a:pt x="0" y="455981"/>
                </a:cubicBezTo>
                <a:lnTo>
                  <a:pt x="0" y="3647858"/>
                </a:lnTo>
                <a:cubicBezTo>
                  <a:pt x="25331" y="3875852"/>
                  <a:pt x="253322" y="4053180"/>
                  <a:pt x="481316" y="4078511"/>
                </a:cubicBezTo>
                <a:lnTo>
                  <a:pt x="2786555" y="4078511"/>
                </a:lnTo>
                <a:cubicBezTo>
                  <a:pt x="3065212" y="4078511"/>
                  <a:pt x="3293203" y="3850521"/>
                  <a:pt x="3293203" y="3597195"/>
                </a:cubicBezTo>
                <a:lnTo>
                  <a:pt x="3293203" y="607977"/>
                </a:lnTo>
                <a:cubicBezTo>
                  <a:pt x="3293203" y="557314"/>
                  <a:pt x="3242540" y="481316"/>
                  <a:pt x="3166542" y="481316"/>
                </a:cubicBezTo>
                <a:close/>
                <a:moveTo>
                  <a:pt x="2685230" y="3318542"/>
                </a:moveTo>
                <a:lnTo>
                  <a:pt x="607977" y="3318542"/>
                </a:lnTo>
                <a:cubicBezTo>
                  <a:pt x="531983" y="3318542"/>
                  <a:pt x="481316" y="3369205"/>
                  <a:pt x="481316" y="3445199"/>
                </a:cubicBezTo>
                <a:cubicBezTo>
                  <a:pt x="481316" y="3521193"/>
                  <a:pt x="531979" y="3571864"/>
                  <a:pt x="607973" y="3571864"/>
                </a:cubicBezTo>
                <a:lnTo>
                  <a:pt x="2685230" y="3571864"/>
                </a:lnTo>
                <a:cubicBezTo>
                  <a:pt x="2761224" y="3571864"/>
                  <a:pt x="2811890" y="3521201"/>
                  <a:pt x="2811890" y="3445203"/>
                </a:cubicBezTo>
                <a:cubicBezTo>
                  <a:pt x="2811890" y="3369205"/>
                  <a:pt x="2761228" y="3318542"/>
                  <a:pt x="2685234" y="3318542"/>
                </a:cubicBezTo>
                <a:close/>
              </a:path>
            </a:pathLst>
          </a:custGeom>
          <a:solidFill>
            <a:schemeClr val="bg1"/>
          </a:solidFill>
          <a:ln w="398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图形 188">
            <a:extLst>
              <a:ext uri="{FF2B5EF4-FFF2-40B4-BE49-F238E27FC236}">
                <a16:creationId xmlns:a16="http://schemas.microsoft.com/office/drawing/2014/main" xmlns="" id="{2912DC38-C42A-4F14-BB0D-36D72B88EF66}"/>
              </a:ext>
            </a:extLst>
          </p:cNvPr>
          <p:cNvSpPr/>
          <p:nvPr/>
        </p:nvSpPr>
        <p:spPr>
          <a:xfrm>
            <a:off x="1527354" y="4238147"/>
            <a:ext cx="424618" cy="566094"/>
          </a:xfrm>
          <a:custGeom>
            <a:avLst/>
            <a:gdLst>
              <a:gd name="connsiteX0" fmla="*/ 419524 w 419523"/>
              <a:gd name="connsiteY0" fmla="*/ 378386 h 592269"/>
              <a:gd name="connsiteX1" fmla="*/ 209762 w 419523"/>
              <a:gd name="connsiteY1" fmla="*/ 592269 h 592269"/>
              <a:gd name="connsiteX2" fmla="*/ 0 w 419523"/>
              <a:gd name="connsiteY2" fmla="*/ 378374 h 592269"/>
              <a:gd name="connsiteX3" fmla="*/ 145217 w 419523"/>
              <a:gd name="connsiteY3" fmla="*/ 174399 h 592269"/>
              <a:gd name="connsiteX4" fmla="*/ 145217 w 419523"/>
              <a:gd name="connsiteY4" fmla="*/ 98699 h 592269"/>
              <a:gd name="connsiteX5" fmla="*/ 96811 w 419523"/>
              <a:gd name="connsiteY5" fmla="*/ 49356 h 592269"/>
              <a:gd name="connsiteX6" fmla="*/ 145217 w 419523"/>
              <a:gd name="connsiteY6" fmla="*/ 0 h 592269"/>
              <a:gd name="connsiteX7" fmla="*/ 274307 w 419523"/>
              <a:gd name="connsiteY7" fmla="*/ 0 h 592269"/>
              <a:gd name="connsiteX8" fmla="*/ 322700 w 419523"/>
              <a:gd name="connsiteY8" fmla="*/ 49356 h 592269"/>
              <a:gd name="connsiteX9" fmla="*/ 274307 w 419523"/>
              <a:gd name="connsiteY9" fmla="*/ 98699 h 592269"/>
              <a:gd name="connsiteX10" fmla="*/ 274307 w 419523"/>
              <a:gd name="connsiteY10" fmla="*/ 174399 h 592269"/>
              <a:gd name="connsiteX11" fmla="*/ 419524 w 419523"/>
              <a:gd name="connsiteY11" fmla="*/ 378386 h 592269"/>
              <a:gd name="connsiteX12" fmla="*/ 166576 w 419523"/>
              <a:gd name="connsiteY12" fmla="*/ 468880 h 592269"/>
              <a:gd name="connsiteX13" fmla="*/ 148067 w 419523"/>
              <a:gd name="connsiteY13" fmla="*/ 487388 h 592269"/>
              <a:gd name="connsiteX14" fmla="*/ 166576 w 419523"/>
              <a:gd name="connsiteY14" fmla="*/ 505896 h 592269"/>
              <a:gd name="connsiteX15" fmla="*/ 333151 w 419523"/>
              <a:gd name="connsiteY15" fmla="*/ 339321 h 592269"/>
              <a:gd name="connsiteX16" fmla="*/ 314643 w 419523"/>
              <a:gd name="connsiteY16" fmla="*/ 320812 h 592269"/>
              <a:gd name="connsiteX17" fmla="*/ 296135 w 419523"/>
              <a:gd name="connsiteY17" fmla="*/ 339321 h 592269"/>
              <a:gd name="connsiteX18" fmla="*/ 166576 w 419523"/>
              <a:gd name="connsiteY18" fmla="*/ 468880 h 592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19523" h="592269">
                <a:moveTo>
                  <a:pt x="419524" y="378386"/>
                </a:moveTo>
                <a:cubicBezTo>
                  <a:pt x="419524" y="496840"/>
                  <a:pt x="325933" y="592269"/>
                  <a:pt x="209762" y="592269"/>
                </a:cubicBezTo>
                <a:cubicBezTo>
                  <a:pt x="93591" y="592269"/>
                  <a:pt x="0" y="496840"/>
                  <a:pt x="0" y="378374"/>
                </a:cubicBezTo>
                <a:cubicBezTo>
                  <a:pt x="0" y="282969"/>
                  <a:pt x="61312" y="202346"/>
                  <a:pt x="145217" y="174399"/>
                </a:cubicBezTo>
                <a:lnTo>
                  <a:pt x="145217" y="98699"/>
                </a:lnTo>
                <a:cubicBezTo>
                  <a:pt x="119392" y="98699"/>
                  <a:pt x="96811" y="77316"/>
                  <a:pt x="96811" y="49356"/>
                </a:cubicBezTo>
                <a:cubicBezTo>
                  <a:pt x="96811" y="21383"/>
                  <a:pt x="119392" y="0"/>
                  <a:pt x="145217" y="0"/>
                </a:cubicBezTo>
                <a:lnTo>
                  <a:pt x="274307" y="0"/>
                </a:lnTo>
                <a:cubicBezTo>
                  <a:pt x="301736" y="0"/>
                  <a:pt x="322700" y="21383"/>
                  <a:pt x="322700" y="49356"/>
                </a:cubicBezTo>
                <a:cubicBezTo>
                  <a:pt x="322700" y="77316"/>
                  <a:pt x="301736" y="98699"/>
                  <a:pt x="274307" y="98699"/>
                </a:cubicBezTo>
                <a:lnTo>
                  <a:pt x="274307" y="174399"/>
                </a:lnTo>
                <a:cubicBezTo>
                  <a:pt x="358199" y="202346"/>
                  <a:pt x="419524" y="282969"/>
                  <a:pt x="419524" y="378386"/>
                </a:cubicBezTo>
                <a:close/>
                <a:moveTo>
                  <a:pt x="166576" y="468880"/>
                </a:moveTo>
                <a:cubicBezTo>
                  <a:pt x="156354" y="468880"/>
                  <a:pt x="148067" y="477166"/>
                  <a:pt x="148067" y="487388"/>
                </a:cubicBezTo>
                <a:cubicBezTo>
                  <a:pt x="148067" y="497610"/>
                  <a:pt x="156354" y="505896"/>
                  <a:pt x="166576" y="505896"/>
                </a:cubicBezTo>
                <a:cubicBezTo>
                  <a:pt x="258427" y="505896"/>
                  <a:pt x="333151" y="431172"/>
                  <a:pt x="333151" y="339321"/>
                </a:cubicBezTo>
                <a:cubicBezTo>
                  <a:pt x="333151" y="329099"/>
                  <a:pt x="324865" y="320812"/>
                  <a:pt x="314643" y="320812"/>
                </a:cubicBezTo>
                <a:cubicBezTo>
                  <a:pt x="304421" y="320812"/>
                  <a:pt x="296135" y="329099"/>
                  <a:pt x="296135" y="339321"/>
                </a:cubicBezTo>
                <a:cubicBezTo>
                  <a:pt x="296135" y="410763"/>
                  <a:pt x="238006" y="468880"/>
                  <a:pt x="166576" y="468880"/>
                </a:cubicBezTo>
                <a:close/>
              </a:path>
            </a:pathLst>
          </a:custGeom>
          <a:solidFill>
            <a:schemeClr val="bg1"/>
          </a:solidFill>
          <a:ln w="57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xmlns="" id="{99E66165-A17E-420F-A0F1-908152CA9038}"/>
              </a:ext>
            </a:extLst>
          </p:cNvPr>
          <p:cNvSpPr txBox="1"/>
          <p:nvPr/>
        </p:nvSpPr>
        <p:spPr>
          <a:xfrm>
            <a:off x="2758061" y="4497372"/>
            <a:ext cx="5672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+mj-ea"/>
                <a:ea typeface="+mj-ea"/>
              </a:rPr>
              <a:t>请输入您的标题</a:t>
            </a: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xmlns="" id="{D0148443-85EF-4749-905F-962204F59E77}"/>
              </a:ext>
            </a:extLst>
          </p:cNvPr>
          <p:cNvSpPr txBox="1"/>
          <p:nvPr/>
        </p:nvSpPr>
        <p:spPr>
          <a:xfrm>
            <a:off x="2844142" y="5141279"/>
            <a:ext cx="7690508" cy="5675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输入与标题相关的描述，字体建议为微软雅黑或微软雅黑</a:t>
            </a:r>
            <a:r>
              <a:rPr lang="en-US" altLang="zh-CN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Light</a:t>
            </a:r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，如使用特殊字体，建议将</a:t>
            </a:r>
            <a:r>
              <a:rPr lang="en-US" altLang="zh-CN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PPT</a:t>
            </a:r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另存备份一份，并将字体转为矢量。</a:t>
            </a:r>
          </a:p>
        </p:txBody>
      </p:sp>
    </p:spTree>
    <p:extLst>
      <p:ext uri="{BB962C8B-B14F-4D97-AF65-F5344CB8AC3E}">
        <p14:creationId xmlns:p14="http://schemas.microsoft.com/office/powerpoint/2010/main" val="4232807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E3B32FA-9487-4E28-AC05-9C133B3FAA0A}"/>
              </a:ext>
            </a:extLst>
          </p:cNvPr>
          <p:cNvSpPr/>
          <p:nvPr/>
        </p:nvSpPr>
        <p:spPr>
          <a:xfrm>
            <a:off x="0" y="0"/>
            <a:ext cx="12192000" cy="63341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F57635FA-50AE-4CFA-9BA7-9583E3BD1DAF}"/>
              </a:ext>
            </a:extLst>
          </p:cNvPr>
          <p:cNvSpPr/>
          <p:nvPr/>
        </p:nvSpPr>
        <p:spPr>
          <a:xfrm>
            <a:off x="483616" y="245096"/>
            <a:ext cx="1115016" cy="509047"/>
          </a:xfrm>
          <a:prstGeom prst="roundRect">
            <a:avLst>
              <a:gd name="adj" fmla="val 91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11A2A3A-7354-444C-B211-36B5F9795F91}"/>
              </a:ext>
            </a:extLst>
          </p:cNvPr>
          <p:cNvSpPr/>
          <p:nvPr/>
        </p:nvSpPr>
        <p:spPr>
          <a:xfrm>
            <a:off x="1903620" y="271131"/>
            <a:ext cx="16188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选题背景及意义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50522093-20F7-4462-A710-06B4884B5A19}"/>
              </a:ext>
            </a:extLst>
          </p:cNvPr>
          <p:cNvSpPr/>
          <p:nvPr/>
        </p:nvSpPr>
        <p:spPr>
          <a:xfrm>
            <a:off x="3529446" y="271131"/>
            <a:ext cx="166013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研究方法与思路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B2DA6263-496B-4A94-9B97-4C394FAFA093}"/>
              </a:ext>
            </a:extLst>
          </p:cNvPr>
          <p:cNvSpPr/>
          <p:nvPr/>
        </p:nvSpPr>
        <p:spPr>
          <a:xfrm>
            <a:off x="5270552" y="276235"/>
            <a:ext cx="15452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关键技术与难点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FDB5F30B-602B-4E0C-A11E-7E817D11F1D5}"/>
              </a:ext>
            </a:extLst>
          </p:cNvPr>
          <p:cNvSpPr/>
          <p:nvPr/>
        </p:nvSpPr>
        <p:spPr>
          <a:xfrm>
            <a:off x="503926" y="251127"/>
            <a:ext cx="108038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b="1" spc="1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论文摘要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1DAF2CA0-C528-45C5-92C6-41D68C7B8011}"/>
              </a:ext>
            </a:extLst>
          </p:cNvPr>
          <p:cNvSpPr/>
          <p:nvPr/>
        </p:nvSpPr>
        <p:spPr>
          <a:xfrm>
            <a:off x="6855754" y="276235"/>
            <a:ext cx="13636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论文总结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2D5A3B90-AE4D-47F2-A870-FDB5E8AAB5B0}"/>
              </a:ext>
            </a:extLst>
          </p:cNvPr>
          <p:cNvGrpSpPr/>
          <p:nvPr/>
        </p:nvGrpSpPr>
        <p:grpSpPr>
          <a:xfrm>
            <a:off x="10544175" y="143669"/>
            <a:ext cx="1470012" cy="329011"/>
            <a:chOff x="5058587" y="5791296"/>
            <a:chExt cx="1962353" cy="439205"/>
          </a:xfrm>
          <a:solidFill>
            <a:schemeClr val="bg1"/>
          </a:solidFill>
        </p:grpSpPr>
        <p:sp>
          <p:nvSpPr>
            <p:cNvPr id="34" name="Freeform 5">
              <a:extLst>
                <a:ext uri="{FF2B5EF4-FFF2-40B4-BE49-F238E27FC236}">
                  <a16:creationId xmlns:a16="http://schemas.microsoft.com/office/drawing/2014/main" xmlns="" id="{4D17205A-589F-4096-99ED-BFFECB0491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58587" y="5828820"/>
              <a:ext cx="399123" cy="401681"/>
            </a:xfrm>
            <a:custGeom>
              <a:avLst/>
              <a:gdLst>
                <a:gd name="T0" fmla="*/ 143 w 286"/>
                <a:gd name="T1" fmla="*/ 0 h 286"/>
                <a:gd name="T2" fmla="*/ 0 w 286"/>
                <a:gd name="T3" fmla="*/ 143 h 286"/>
                <a:gd name="T4" fmla="*/ 143 w 286"/>
                <a:gd name="T5" fmla="*/ 286 h 286"/>
                <a:gd name="T6" fmla="*/ 286 w 286"/>
                <a:gd name="T7" fmla="*/ 143 h 286"/>
                <a:gd name="T8" fmla="*/ 143 w 286"/>
                <a:gd name="T9" fmla="*/ 0 h 286"/>
                <a:gd name="T10" fmla="*/ 142 w 286"/>
                <a:gd name="T11" fmla="*/ 279 h 286"/>
                <a:gd name="T12" fmla="*/ 5 w 286"/>
                <a:gd name="T13" fmla="*/ 143 h 286"/>
                <a:gd name="T14" fmla="*/ 142 w 286"/>
                <a:gd name="T15" fmla="*/ 6 h 286"/>
                <a:gd name="T16" fmla="*/ 278 w 286"/>
                <a:gd name="T17" fmla="*/ 143 h 286"/>
                <a:gd name="T18" fmla="*/ 142 w 286"/>
                <a:gd name="T19" fmla="*/ 279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" h="286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6"/>
                    <a:pt x="143" y="286"/>
                  </a:cubicBezTo>
                  <a:cubicBezTo>
                    <a:pt x="222" y="286"/>
                    <a:pt x="286" y="222"/>
                    <a:pt x="286" y="143"/>
                  </a:cubicBezTo>
                  <a:cubicBezTo>
                    <a:pt x="286" y="64"/>
                    <a:pt x="222" y="0"/>
                    <a:pt x="143" y="0"/>
                  </a:cubicBezTo>
                  <a:close/>
                  <a:moveTo>
                    <a:pt x="142" y="279"/>
                  </a:moveTo>
                  <a:cubicBezTo>
                    <a:pt x="66" y="279"/>
                    <a:pt x="5" y="218"/>
                    <a:pt x="5" y="143"/>
                  </a:cubicBezTo>
                  <a:cubicBezTo>
                    <a:pt x="5" y="67"/>
                    <a:pt x="66" y="6"/>
                    <a:pt x="142" y="6"/>
                  </a:cubicBezTo>
                  <a:cubicBezTo>
                    <a:pt x="217" y="6"/>
                    <a:pt x="278" y="67"/>
                    <a:pt x="278" y="143"/>
                  </a:cubicBezTo>
                  <a:cubicBezTo>
                    <a:pt x="278" y="218"/>
                    <a:pt x="217" y="279"/>
                    <a:pt x="142" y="2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">
              <a:extLst>
                <a:ext uri="{FF2B5EF4-FFF2-40B4-BE49-F238E27FC236}">
                  <a16:creationId xmlns:a16="http://schemas.microsoft.com/office/drawing/2014/main" xmlns="" id="{0A79E91E-9AF2-4933-A63A-7813F69D05F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9908" y="6001944"/>
              <a:ext cx="18762" cy="13645"/>
            </a:xfrm>
            <a:custGeom>
              <a:avLst/>
              <a:gdLst>
                <a:gd name="T0" fmla="*/ 5 w 14"/>
                <a:gd name="T1" fmla="*/ 8 h 10"/>
                <a:gd name="T2" fmla="*/ 4 w 14"/>
                <a:gd name="T3" fmla="*/ 9 h 10"/>
                <a:gd name="T4" fmla="*/ 1 w 14"/>
                <a:gd name="T5" fmla="*/ 7 h 10"/>
                <a:gd name="T6" fmla="*/ 0 w 14"/>
                <a:gd name="T7" fmla="*/ 4 h 10"/>
                <a:gd name="T8" fmla="*/ 1 w 14"/>
                <a:gd name="T9" fmla="*/ 2 h 10"/>
                <a:gd name="T10" fmla="*/ 4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4 w 14"/>
                <a:gd name="T19" fmla="*/ 6 h 10"/>
                <a:gd name="T20" fmla="*/ 12 w 14"/>
                <a:gd name="T21" fmla="*/ 8 h 10"/>
                <a:gd name="T22" fmla="*/ 9 w 14"/>
                <a:gd name="T23" fmla="*/ 10 h 10"/>
                <a:gd name="T24" fmla="*/ 9 w 14"/>
                <a:gd name="T25" fmla="*/ 8 h 10"/>
                <a:gd name="T26" fmla="*/ 12 w 14"/>
                <a:gd name="T27" fmla="*/ 6 h 10"/>
                <a:gd name="T28" fmla="*/ 12 w 14"/>
                <a:gd name="T29" fmla="*/ 4 h 10"/>
                <a:gd name="T30" fmla="*/ 10 w 14"/>
                <a:gd name="T31" fmla="*/ 2 h 10"/>
                <a:gd name="T32" fmla="*/ 8 w 14"/>
                <a:gd name="T33" fmla="*/ 2 h 10"/>
                <a:gd name="T34" fmla="*/ 3 w 14"/>
                <a:gd name="T35" fmla="*/ 2 h 10"/>
                <a:gd name="T36" fmla="*/ 2 w 14"/>
                <a:gd name="T37" fmla="*/ 4 h 10"/>
                <a:gd name="T38" fmla="*/ 2 w 14"/>
                <a:gd name="T39" fmla="*/ 6 h 10"/>
                <a:gd name="T40" fmla="*/ 5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5" y="8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5" y="0"/>
                    <a:pt x="6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4" y="4"/>
                    <a:pt x="14" y="5"/>
                    <a:pt x="14" y="6"/>
                  </a:cubicBezTo>
                  <a:cubicBezTo>
                    <a:pt x="13" y="7"/>
                    <a:pt x="13" y="8"/>
                    <a:pt x="12" y="8"/>
                  </a:cubicBezTo>
                  <a:cubicBezTo>
                    <a:pt x="12" y="9"/>
                    <a:pt x="11" y="9"/>
                    <a:pt x="9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2" y="7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3"/>
                    <a:pt x="11" y="3"/>
                    <a:pt x="10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6" y="1"/>
                    <a:pt x="4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7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7">
              <a:extLst>
                <a:ext uri="{FF2B5EF4-FFF2-40B4-BE49-F238E27FC236}">
                  <a16:creationId xmlns:a16="http://schemas.microsoft.com/office/drawing/2014/main" xmlns="" id="{DF3225CE-04CD-4712-B215-CBCBEE0B41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9908" y="6017295"/>
              <a:ext cx="17909" cy="12792"/>
            </a:xfrm>
            <a:custGeom>
              <a:avLst/>
              <a:gdLst>
                <a:gd name="T0" fmla="*/ 0 w 21"/>
                <a:gd name="T1" fmla="*/ 0 h 15"/>
                <a:gd name="T2" fmla="*/ 21 w 21"/>
                <a:gd name="T3" fmla="*/ 2 h 15"/>
                <a:gd name="T4" fmla="*/ 21 w 21"/>
                <a:gd name="T5" fmla="*/ 3 h 15"/>
                <a:gd name="T6" fmla="*/ 11 w 21"/>
                <a:gd name="T7" fmla="*/ 3 h 15"/>
                <a:gd name="T8" fmla="*/ 11 w 21"/>
                <a:gd name="T9" fmla="*/ 12 h 15"/>
                <a:gd name="T10" fmla="*/ 21 w 21"/>
                <a:gd name="T11" fmla="*/ 13 h 15"/>
                <a:gd name="T12" fmla="*/ 19 w 21"/>
                <a:gd name="T13" fmla="*/ 15 h 15"/>
                <a:gd name="T14" fmla="*/ 0 w 21"/>
                <a:gd name="T15" fmla="*/ 15 h 15"/>
                <a:gd name="T16" fmla="*/ 0 w 21"/>
                <a:gd name="T17" fmla="*/ 12 h 15"/>
                <a:gd name="T18" fmla="*/ 9 w 21"/>
                <a:gd name="T19" fmla="*/ 12 h 15"/>
                <a:gd name="T20" fmla="*/ 9 w 21"/>
                <a:gd name="T21" fmla="*/ 3 h 15"/>
                <a:gd name="T22" fmla="*/ 0 w 21"/>
                <a:gd name="T23" fmla="*/ 3 h 15"/>
                <a:gd name="T24" fmla="*/ 0 w 2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15">
                  <a:moveTo>
                    <a:pt x="0" y="0"/>
                  </a:moveTo>
                  <a:lnTo>
                    <a:pt x="21" y="2"/>
                  </a:lnTo>
                  <a:lnTo>
                    <a:pt x="21" y="3"/>
                  </a:lnTo>
                  <a:lnTo>
                    <a:pt x="11" y="3"/>
                  </a:lnTo>
                  <a:lnTo>
                    <a:pt x="11" y="12"/>
                  </a:lnTo>
                  <a:lnTo>
                    <a:pt x="21" y="13"/>
                  </a:lnTo>
                  <a:lnTo>
                    <a:pt x="19" y="15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9" y="12"/>
                  </a:lnTo>
                  <a:lnTo>
                    <a:pt x="9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8">
              <a:extLst>
                <a:ext uri="{FF2B5EF4-FFF2-40B4-BE49-F238E27FC236}">
                  <a16:creationId xmlns:a16="http://schemas.microsoft.com/office/drawing/2014/main" xmlns="" id="{B5244429-9D52-4006-8E9A-8A52A87BEB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9908" y="6034351"/>
              <a:ext cx="17909" cy="85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9">
              <a:extLst>
                <a:ext uri="{FF2B5EF4-FFF2-40B4-BE49-F238E27FC236}">
                  <a16:creationId xmlns:a16="http://schemas.microsoft.com/office/drawing/2014/main" xmlns="" id="{5A69FC61-59BA-4B26-BD33-BCC6B4F63E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9908" y="6038615"/>
              <a:ext cx="17909" cy="13645"/>
            </a:xfrm>
            <a:custGeom>
              <a:avLst/>
              <a:gdLst>
                <a:gd name="T0" fmla="*/ 0 w 21"/>
                <a:gd name="T1" fmla="*/ 3 h 16"/>
                <a:gd name="T2" fmla="*/ 21 w 21"/>
                <a:gd name="T3" fmla="*/ 0 h 16"/>
                <a:gd name="T4" fmla="*/ 21 w 21"/>
                <a:gd name="T5" fmla="*/ 3 h 16"/>
                <a:gd name="T6" fmla="*/ 4 w 21"/>
                <a:gd name="T7" fmla="*/ 13 h 16"/>
                <a:gd name="T8" fmla="*/ 21 w 21"/>
                <a:gd name="T9" fmla="*/ 11 h 16"/>
                <a:gd name="T10" fmla="*/ 21 w 21"/>
                <a:gd name="T11" fmla="*/ 15 h 16"/>
                <a:gd name="T12" fmla="*/ 1 w 21"/>
                <a:gd name="T13" fmla="*/ 16 h 16"/>
                <a:gd name="T14" fmla="*/ 0 w 21"/>
                <a:gd name="T15" fmla="*/ 15 h 16"/>
                <a:gd name="T16" fmla="*/ 16 w 21"/>
                <a:gd name="T17" fmla="*/ 3 h 16"/>
                <a:gd name="T18" fmla="*/ 0 w 21"/>
                <a:gd name="T19" fmla="*/ 5 h 16"/>
                <a:gd name="T20" fmla="*/ 0 w 21"/>
                <a:gd name="T2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6">
                  <a:moveTo>
                    <a:pt x="0" y="3"/>
                  </a:moveTo>
                  <a:lnTo>
                    <a:pt x="21" y="0"/>
                  </a:lnTo>
                  <a:lnTo>
                    <a:pt x="21" y="3"/>
                  </a:lnTo>
                  <a:lnTo>
                    <a:pt x="4" y="13"/>
                  </a:lnTo>
                  <a:lnTo>
                    <a:pt x="21" y="11"/>
                  </a:lnTo>
                  <a:lnTo>
                    <a:pt x="21" y="15"/>
                  </a:lnTo>
                  <a:lnTo>
                    <a:pt x="1" y="16"/>
                  </a:lnTo>
                  <a:lnTo>
                    <a:pt x="0" y="15"/>
                  </a:lnTo>
                  <a:lnTo>
                    <a:pt x="16" y="3"/>
                  </a:lnTo>
                  <a:lnTo>
                    <a:pt x="0" y="5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0">
              <a:extLst>
                <a:ext uri="{FF2B5EF4-FFF2-40B4-BE49-F238E27FC236}">
                  <a16:creationId xmlns:a16="http://schemas.microsoft.com/office/drawing/2014/main" xmlns="" id="{3AA7AD92-A38D-4DEF-A44F-C89364C82A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80760" y="6054819"/>
              <a:ext cx="19615" cy="14498"/>
            </a:xfrm>
            <a:custGeom>
              <a:avLst/>
              <a:gdLst>
                <a:gd name="T0" fmla="*/ 0 w 14"/>
                <a:gd name="T1" fmla="*/ 0 h 10"/>
                <a:gd name="T2" fmla="*/ 13 w 14"/>
                <a:gd name="T3" fmla="*/ 2 h 10"/>
                <a:gd name="T4" fmla="*/ 14 w 14"/>
                <a:gd name="T5" fmla="*/ 3 h 10"/>
                <a:gd name="T6" fmla="*/ 2 w 14"/>
                <a:gd name="T7" fmla="*/ 10 h 10"/>
                <a:gd name="T8" fmla="*/ 1 w 14"/>
                <a:gd name="T9" fmla="*/ 8 h 10"/>
                <a:gd name="T10" fmla="*/ 5 w 14"/>
                <a:gd name="T11" fmla="*/ 6 h 10"/>
                <a:gd name="T12" fmla="*/ 4 w 14"/>
                <a:gd name="T13" fmla="*/ 2 h 10"/>
                <a:gd name="T14" fmla="*/ 0 w 14"/>
                <a:gd name="T15" fmla="*/ 2 h 10"/>
                <a:gd name="T16" fmla="*/ 0 w 14"/>
                <a:gd name="T17" fmla="*/ 0 h 10"/>
                <a:gd name="T18" fmla="*/ 6 w 14"/>
                <a:gd name="T19" fmla="*/ 2 h 10"/>
                <a:gd name="T20" fmla="*/ 6 w 14"/>
                <a:gd name="T21" fmla="*/ 6 h 10"/>
                <a:gd name="T22" fmla="*/ 10 w 14"/>
                <a:gd name="T23" fmla="*/ 4 h 10"/>
                <a:gd name="T24" fmla="*/ 12 w 14"/>
                <a:gd name="T25" fmla="*/ 3 h 10"/>
                <a:gd name="T26" fmla="*/ 10 w 14"/>
                <a:gd name="T27" fmla="*/ 3 h 10"/>
                <a:gd name="T28" fmla="*/ 6 w 14"/>
                <a:gd name="T2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6" y="2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2" y="3"/>
                  </a:cubicBezTo>
                  <a:cubicBezTo>
                    <a:pt x="11" y="3"/>
                    <a:pt x="10" y="3"/>
                    <a:pt x="10" y="3"/>
                  </a:cubicBezTo>
                  <a:lnTo>
                    <a:pt x="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1">
              <a:extLst>
                <a:ext uri="{FF2B5EF4-FFF2-40B4-BE49-F238E27FC236}">
                  <a16:creationId xmlns:a16="http://schemas.microsoft.com/office/drawing/2014/main" xmlns="" id="{7149BB5A-0329-4F8F-A106-E16AA60572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7583" y="6077845"/>
              <a:ext cx="19615" cy="15351"/>
            </a:xfrm>
            <a:custGeom>
              <a:avLst/>
              <a:gdLst>
                <a:gd name="T0" fmla="*/ 14 w 14"/>
                <a:gd name="T1" fmla="*/ 7 h 11"/>
                <a:gd name="T2" fmla="*/ 14 w 14"/>
                <a:gd name="T3" fmla="*/ 8 h 11"/>
                <a:gd name="T4" fmla="*/ 7 w 14"/>
                <a:gd name="T5" fmla="*/ 10 h 11"/>
                <a:gd name="T6" fmla="*/ 4 w 14"/>
                <a:gd name="T7" fmla="*/ 11 h 11"/>
                <a:gd name="T8" fmla="*/ 2 w 14"/>
                <a:gd name="T9" fmla="*/ 11 h 11"/>
                <a:gd name="T10" fmla="*/ 1 w 14"/>
                <a:gd name="T11" fmla="*/ 8 h 11"/>
                <a:gd name="T12" fmla="*/ 1 w 14"/>
                <a:gd name="T13" fmla="*/ 5 h 11"/>
                <a:gd name="T14" fmla="*/ 5 w 14"/>
                <a:gd name="T15" fmla="*/ 3 h 11"/>
                <a:gd name="T16" fmla="*/ 12 w 14"/>
                <a:gd name="T17" fmla="*/ 0 h 11"/>
                <a:gd name="T18" fmla="*/ 12 w 14"/>
                <a:gd name="T19" fmla="*/ 1 h 11"/>
                <a:gd name="T20" fmla="*/ 5 w 14"/>
                <a:gd name="T21" fmla="*/ 4 h 11"/>
                <a:gd name="T22" fmla="*/ 3 w 14"/>
                <a:gd name="T23" fmla="*/ 5 h 11"/>
                <a:gd name="T24" fmla="*/ 2 w 14"/>
                <a:gd name="T25" fmla="*/ 6 h 11"/>
                <a:gd name="T26" fmla="*/ 2 w 14"/>
                <a:gd name="T27" fmla="*/ 8 h 11"/>
                <a:gd name="T28" fmla="*/ 4 w 14"/>
                <a:gd name="T29" fmla="*/ 10 h 11"/>
                <a:gd name="T30" fmla="*/ 7 w 14"/>
                <a:gd name="T31" fmla="*/ 9 h 11"/>
                <a:gd name="T32" fmla="*/ 14 w 14"/>
                <a:gd name="T3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1"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1"/>
                    <a:pt x="3" y="11"/>
                    <a:pt x="2" y="11"/>
                  </a:cubicBezTo>
                  <a:cubicBezTo>
                    <a:pt x="2" y="10"/>
                    <a:pt x="1" y="9"/>
                    <a:pt x="1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4"/>
                    <a:pt x="3" y="3"/>
                    <a:pt x="5" y="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9"/>
                    <a:pt x="3" y="9"/>
                    <a:pt x="4" y="10"/>
                  </a:cubicBezTo>
                  <a:cubicBezTo>
                    <a:pt x="4" y="10"/>
                    <a:pt x="5" y="10"/>
                    <a:pt x="7" y="9"/>
                  </a:cubicBezTo>
                  <a:lnTo>
                    <a:pt x="14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2">
              <a:extLst>
                <a:ext uri="{FF2B5EF4-FFF2-40B4-BE49-F238E27FC236}">
                  <a16:creationId xmlns:a16="http://schemas.microsoft.com/office/drawing/2014/main" xmlns="" id="{8DC3D47B-6F78-473A-9A5D-85206CCD24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3553" y="6091491"/>
              <a:ext cx="20468" cy="18762"/>
            </a:xfrm>
            <a:custGeom>
              <a:avLst/>
              <a:gdLst>
                <a:gd name="T0" fmla="*/ 0 w 24"/>
                <a:gd name="T1" fmla="*/ 9 h 22"/>
                <a:gd name="T2" fmla="*/ 18 w 24"/>
                <a:gd name="T3" fmla="*/ 0 h 22"/>
                <a:gd name="T4" fmla="*/ 20 w 24"/>
                <a:gd name="T5" fmla="*/ 2 h 22"/>
                <a:gd name="T6" fmla="*/ 8 w 24"/>
                <a:gd name="T7" fmla="*/ 17 h 22"/>
                <a:gd name="T8" fmla="*/ 23 w 24"/>
                <a:gd name="T9" fmla="*/ 10 h 22"/>
                <a:gd name="T10" fmla="*/ 24 w 24"/>
                <a:gd name="T11" fmla="*/ 12 h 22"/>
                <a:gd name="T12" fmla="*/ 5 w 24"/>
                <a:gd name="T13" fmla="*/ 22 h 22"/>
                <a:gd name="T14" fmla="*/ 3 w 24"/>
                <a:gd name="T15" fmla="*/ 18 h 22"/>
                <a:gd name="T16" fmla="*/ 15 w 24"/>
                <a:gd name="T17" fmla="*/ 4 h 22"/>
                <a:gd name="T18" fmla="*/ 0 w 24"/>
                <a:gd name="T19" fmla="*/ 10 h 22"/>
                <a:gd name="T20" fmla="*/ 0 w 24"/>
                <a:gd name="T21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2">
                  <a:moveTo>
                    <a:pt x="0" y="9"/>
                  </a:moveTo>
                  <a:lnTo>
                    <a:pt x="18" y="0"/>
                  </a:lnTo>
                  <a:lnTo>
                    <a:pt x="20" y="2"/>
                  </a:lnTo>
                  <a:lnTo>
                    <a:pt x="8" y="17"/>
                  </a:lnTo>
                  <a:lnTo>
                    <a:pt x="23" y="10"/>
                  </a:lnTo>
                  <a:lnTo>
                    <a:pt x="24" y="12"/>
                  </a:lnTo>
                  <a:lnTo>
                    <a:pt x="5" y="22"/>
                  </a:lnTo>
                  <a:lnTo>
                    <a:pt x="3" y="18"/>
                  </a:lnTo>
                  <a:lnTo>
                    <a:pt x="15" y="4"/>
                  </a:lnTo>
                  <a:lnTo>
                    <a:pt x="0" y="1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3">
              <a:extLst>
                <a:ext uri="{FF2B5EF4-FFF2-40B4-BE49-F238E27FC236}">
                  <a16:creationId xmlns:a16="http://schemas.microsoft.com/office/drawing/2014/main" xmlns="" id="{764829E1-BD7C-4B31-8D0B-396A5F59D1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0375" y="6105989"/>
              <a:ext cx="17057" cy="9381"/>
            </a:xfrm>
            <a:custGeom>
              <a:avLst/>
              <a:gdLst>
                <a:gd name="T0" fmla="*/ 0 w 20"/>
                <a:gd name="T1" fmla="*/ 10 h 11"/>
                <a:gd name="T2" fmla="*/ 18 w 20"/>
                <a:gd name="T3" fmla="*/ 0 h 11"/>
                <a:gd name="T4" fmla="*/ 20 w 20"/>
                <a:gd name="T5" fmla="*/ 1 h 11"/>
                <a:gd name="T6" fmla="*/ 0 w 20"/>
                <a:gd name="T7" fmla="*/ 11 h 11"/>
                <a:gd name="T8" fmla="*/ 0 w 20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0"/>
                  </a:moveTo>
                  <a:lnTo>
                    <a:pt x="18" y="0"/>
                  </a:lnTo>
                  <a:lnTo>
                    <a:pt x="20" y="1"/>
                  </a:lnTo>
                  <a:lnTo>
                    <a:pt x="0" y="11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4">
              <a:extLst>
                <a:ext uri="{FF2B5EF4-FFF2-40B4-BE49-F238E27FC236}">
                  <a16:creationId xmlns:a16="http://schemas.microsoft.com/office/drawing/2014/main" xmlns="" id="{3097AD3A-662D-4B0C-A405-F109149C21E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4640" y="6108547"/>
              <a:ext cx="19615" cy="17057"/>
            </a:xfrm>
            <a:custGeom>
              <a:avLst/>
              <a:gdLst>
                <a:gd name="T0" fmla="*/ 0 w 14"/>
                <a:gd name="T1" fmla="*/ 11 h 12"/>
                <a:gd name="T2" fmla="*/ 9 w 14"/>
                <a:gd name="T3" fmla="*/ 0 h 12"/>
                <a:gd name="T4" fmla="*/ 10 w 14"/>
                <a:gd name="T5" fmla="*/ 2 h 12"/>
                <a:gd name="T6" fmla="*/ 4 w 14"/>
                <a:gd name="T7" fmla="*/ 9 h 12"/>
                <a:gd name="T8" fmla="*/ 2 w 14"/>
                <a:gd name="T9" fmla="*/ 10 h 12"/>
                <a:gd name="T10" fmla="*/ 4 w 14"/>
                <a:gd name="T11" fmla="*/ 10 h 12"/>
                <a:gd name="T12" fmla="*/ 14 w 14"/>
                <a:gd name="T13" fmla="*/ 7 h 12"/>
                <a:gd name="T14" fmla="*/ 14 w 14"/>
                <a:gd name="T15" fmla="*/ 8 h 12"/>
                <a:gd name="T16" fmla="*/ 1 w 14"/>
                <a:gd name="T17" fmla="*/ 12 h 12"/>
                <a:gd name="T18" fmla="*/ 0 w 14"/>
                <a:gd name="T1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2">
                  <a:moveTo>
                    <a:pt x="0" y="11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10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" y="12"/>
                    <a:pt x="1" y="12"/>
                    <a:pt x="1" y="12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5">
              <a:extLst>
                <a:ext uri="{FF2B5EF4-FFF2-40B4-BE49-F238E27FC236}">
                  <a16:creationId xmlns:a16="http://schemas.microsoft.com/office/drawing/2014/main" xmlns="" id="{95AEC414-6AE7-4239-91EA-ECB89A4337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1462" y="6121340"/>
              <a:ext cx="21321" cy="19615"/>
            </a:xfrm>
            <a:custGeom>
              <a:avLst/>
              <a:gdLst>
                <a:gd name="T0" fmla="*/ 0 w 25"/>
                <a:gd name="T1" fmla="*/ 13 h 23"/>
                <a:gd name="T2" fmla="*/ 17 w 25"/>
                <a:gd name="T3" fmla="*/ 0 h 23"/>
                <a:gd name="T4" fmla="*/ 25 w 25"/>
                <a:gd name="T5" fmla="*/ 10 h 23"/>
                <a:gd name="T6" fmla="*/ 21 w 25"/>
                <a:gd name="T7" fmla="*/ 11 h 23"/>
                <a:gd name="T8" fmla="*/ 17 w 25"/>
                <a:gd name="T9" fmla="*/ 3 h 23"/>
                <a:gd name="T10" fmla="*/ 10 w 25"/>
                <a:gd name="T11" fmla="*/ 8 h 23"/>
                <a:gd name="T12" fmla="*/ 17 w 25"/>
                <a:gd name="T13" fmla="*/ 15 h 23"/>
                <a:gd name="T14" fmla="*/ 15 w 25"/>
                <a:gd name="T15" fmla="*/ 16 h 23"/>
                <a:gd name="T16" fmla="*/ 8 w 25"/>
                <a:gd name="T17" fmla="*/ 10 h 23"/>
                <a:gd name="T18" fmla="*/ 3 w 25"/>
                <a:gd name="T19" fmla="*/ 13 h 23"/>
                <a:gd name="T20" fmla="*/ 10 w 25"/>
                <a:gd name="T21" fmla="*/ 21 h 23"/>
                <a:gd name="T22" fmla="*/ 7 w 25"/>
                <a:gd name="T23" fmla="*/ 23 h 23"/>
                <a:gd name="T24" fmla="*/ 0 w 25"/>
                <a:gd name="T25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3">
                  <a:moveTo>
                    <a:pt x="0" y="13"/>
                  </a:moveTo>
                  <a:lnTo>
                    <a:pt x="17" y="0"/>
                  </a:lnTo>
                  <a:lnTo>
                    <a:pt x="25" y="10"/>
                  </a:lnTo>
                  <a:lnTo>
                    <a:pt x="21" y="11"/>
                  </a:lnTo>
                  <a:lnTo>
                    <a:pt x="17" y="3"/>
                  </a:lnTo>
                  <a:lnTo>
                    <a:pt x="10" y="8"/>
                  </a:lnTo>
                  <a:lnTo>
                    <a:pt x="17" y="15"/>
                  </a:lnTo>
                  <a:lnTo>
                    <a:pt x="15" y="16"/>
                  </a:lnTo>
                  <a:lnTo>
                    <a:pt x="8" y="10"/>
                  </a:lnTo>
                  <a:lnTo>
                    <a:pt x="3" y="13"/>
                  </a:lnTo>
                  <a:lnTo>
                    <a:pt x="10" y="21"/>
                  </a:lnTo>
                  <a:lnTo>
                    <a:pt x="7" y="23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6">
              <a:extLst>
                <a:ext uri="{FF2B5EF4-FFF2-40B4-BE49-F238E27FC236}">
                  <a16:creationId xmlns:a16="http://schemas.microsoft.com/office/drawing/2014/main" xmlns="" id="{F629F9C3-AFB2-418B-A441-AE7C8C647C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9990" y="6132426"/>
              <a:ext cx="19615" cy="21321"/>
            </a:xfrm>
            <a:custGeom>
              <a:avLst/>
              <a:gdLst>
                <a:gd name="T0" fmla="*/ 0 w 14"/>
                <a:gd name="T1" fmla="*/ 9 h 15"/>
                <a:gd name="T2" fmla="*/ 10 w 14"/>
                <a:gd name="T3" fmla="*/ 0 h 15"/>
                <a:gd name="T4" fmla="*/ 13 w 14"/>
                <a:gd name="T5" fmla="*/ 3 h 15"/>
                <a:gd name="T6" fmla="*/ 14 w 14"/>
                <a:gd name="T7" fmla="*/ 5 h 15"/>
                <a:gd name="T8" fmla="*/ 14 w 14"/>
                <a:gd name="T9" fmla="*/ 7 h 15"/>
                <a:gd name="T10" fmla="*/ 13 w 14"/>
                <a:gd name="T11" fmla="*/ 9 h 15"/>
                <a:gd name="T12" fmla="*/ 11 w 14"/>
                <a:gd name="T13" fmla="*/ 10 h 15"/>
                <a:gd name="T14" fmla="*/ 8 w 14"/>
                <a:gd name="T15" fmla="*/ 9 h 15"/>
                <a:gd name="T16" fmla="*/ 8 w 14"/>
                <a:gd name="T17" fmla="*/ 10 h 15"/>
                <a:gd name="T18" fmla="*/ 8 w 14"/>
                <a:gd name="T19" fmla="*/ 12 h 15"/>
                <a:gd name="T20" fmla="*/ 6 w 14"/>
                <a:gd name="T21" fmla="*/ 15 h 15"/>
                <a:gd name="T22" fmla="*/ 5 w 14"/>
                <a:gd name="T23" fmla="*/ 14 h 15"/>
                <a:gd name="T24" fmla="*/ 6 w 14"/>
                <a:gd name="T25" fmla="*/ 11 h 15"/>
                <a:gd name="T26" fmla="*/ 7 w 14"/>
                <a:gd name="T27" fmla="*/ 9 h 15"/>
                <a:gd name="T28" fmla="*/ 7 w 14"/>
                <a:gd name="T29" fmla="*/ 8 h 15"/>
                <a:gd name="T30" fmla="*/ 6 w 14"/>
                <a:gd name="T31" fmla="*/ 7 h 15"/>
                <a:gd name="T32" fmla="*/ 5 w 14"/>
                <a:gd name="T33" fmla="*/ 6 h 15"/>
                <a:gd name="T34" fmla="*/ 1 w 14"/>
                <a:gd name="T35" fmla="*/ 10 h 15"/>
                <a:gd name="T36" fmla="*/ 0 w 14"/>
                <a:gd name="T37" fmla="*/ 9 h 15"/>
                <a:gd name="T38" fmla="*/ 6 w 14"/>
                <a:gd name="T39" fmla="*/ 5 h 15"/>
                <a:gd name="T40" fmla="*/ 8 w 14"/>
                <a:gd name="T41" fmla="*/ 7 h 15"/>
                <a:gd name="T42" fmla="*/ 10 w 14"/>
                <a:gd name="T43" fmla="*/ 8 h 15"/>
                <a:gd name="T44" fmla="*/ 11 w 14"/>
                <a:gd name="T45" fmla="*/ 8 h 15"/>
                <a:gd name="T46" fmla="*/ 12 w 14"/>
                <a:gd name="T47" fmla="*/ 8 h 15"/>
                <a:gd name="T48" fmla="*/ 13 w 14"/>
                <a:gd name="T49" fmla="*/ 6 h 15"/>
                <a:gd name="T50" fmla="*/ 12 w 14"/>
                <a:gd name="T51" fmla="*/ 4 h 15"/>
                <a:gd name="T52" fmla="*/ 10 w 14"/>
                <a:gd name="T53" fmla="*/ 2 h 15"/>
                <a:gd name="T54" fmla="*/ 6 w 14"/>
                <a:gd name="T55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5">
                  <a:moveTo>
                    <a:pt x="0" y="9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4" y="6"/>
                    <a:pt x="14" y="6"/>
                    <a:pt x="14" y="7"/>
                  </a:cubicBezTo>
                  <a:cubicBezTo>
                    <a:pt x="14" y="8"/>
                    <a:pt x="13" y="8"/>
                    <a:pt x="13" y="9"/>
                  </a:cubicBezTo>
                  <a:cubicBezTo>
                    <a:pt x="12" y="9"/>
                    <a:pt x="11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6" y="5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8"/>
                    <a:pt x="10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1" y="8"/>
                    <a:pt x="12" y="8"/>
                  </a:cubicBezTo>
                  <a:cubicBezTo>
                    <a:pt x="12" y="7"/>
                    <a:pt x="13" y="7"/>
                    <a:pt x="13" y="6"/>
                  </a:cubicBezTo>
                  <a:cubicBezTo>
                    <a:pt x="13" y="6"/>
                    <a:pt x="12" y="5"/>
                    <a:pt x="12" y="4"/>
                  </a:cubicBezTo>
                  <a:cubicBezTo>
                    <a:pt x="10" y="2"/>
                    <a:pt x="10" y="2"/>
                    <a:pt x="10" y="2"/>
                  </a:cubicBez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7">
              <a:extLst>
                <a:ext uri="{FF2B5EF4-FFF2-40B4-BE49-F238E27FC236}">
                  <a16:creationId xmlns:a16="http://schemas.microsoft.com/office/drawing/2014/main" xmlns="" id="{FAEE701C-6410-49F3-B940-4AA88956BB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2783" y="6145219"/>
              <a:ext cx="16204" cy="17057"/>
            </a:xfrm>
            <a:custGeom>
              <a:avLst/>
              <a:gdLst>
                <a:gd name="T0" fmla="*/ 1 w 12"/>
                <a:gd name="T1" fmla="*/ 5 h 12"/>
                <a:gd name="T2" fmla="*/ 2 w 12"/>
                <a:gd name="T3" fmla="*/ 6 h 12"/>
                <a:gd name="T4" fmla="*/ 2 w 12"/>
                <a:gd name="T5" fmla="*/ 7 h 12"/>
                <a:gd name="T6" fmla="*/ 2 w 12"/>
                <a:gd name="T7" fmla="*/ 8 h 12"/>
                <a:gd name="T8" fmla="*/ 3 w 12"/>
                <a:gd name="T9" fmla="*/ 10 h 12"/>
                <a:gd name="T10" fmla="*/ 5 w 12"/>
                <a:gd name="T11" fmla="*/ 11 h 12"/>
                <a:gd name="T12" fmla="*/ 6 w 12"/>
                <a:gd name="T13" fmla="*/ 10 h 12"/>
                <a:gd name="T14" fmla="*/ 7 w 12"/>
                <a:gd name="T15" fmla="*/ 9 h 12"/>
                <a:gd name="T16" fmla="*/ 7 w 12"/>
                <a:gd name="T17" fmla="*/ 8 h 12"/>
                <a:gd name="T18" fmla="*/ 5 w 12"/>
                <a:gd name="T19" fmla="*/ 6 h 12"/>
                <a:gd name="T20" fmla="*/ 5 w 12"/>
                <a:gd name="T21" fmla="*/ 4 h 12"/>
                <a:gd name="T22" fmla="*/ 5 w 12"/>
                <a:gd name="T23" fmla="*/ 2 h 12"/>
                <a:gd name="T24" fmla="*/ 5 w 12"/>
                <a:gd name="T25" fmla="*/ 1 h 12"/>
                <a:gd name="T26" fmla="*/ 8 w 12"/>
                <a:gd name="T27" fmla="*/ 0 h 12"/>
                <a:gd name="T28" fmla="*/ 11 w 12"/>
                <a:gd name="T29" fmla="*/ 1 h 12"/>
                <a:gd name="T30" fmla="*/ 12 w 12"/>
                <a:gd name="T31" fmla="*/ 3 h 12"/>
                <a:gd name="T32" fmla="*/ 12 w 12"/>
                <a:gd name="T33" fmla="*/ 5 h 12"/>
                <a:gd name="T34" fmla="*/ 11 w 12"/>
                <a:gd name="T35" fmla="*/ 7 h 12"/>
                <a:gd name="T36" fmla="*/ 10 w 12"/>
                <a:gd name="T37" fmla="*/ 6 h 12"/>
                <a:gd name="T38" fmla="*/ 11 w 12"/>
                <a:gd name="T39" fmla="*/ 4 h 12"/>
                <a:gd name="T40" fmla="*/ 10 w 12"/>
                <a:gd name="T41" fmla="*/ 2 h 12"/>
                <a:gd name="T42" fmla="*/ 8 w 12"/>
                <a:gd name="T43" fmla="*/ 1 h 12"/>
                <a:gd name="T44" fmla="*/ 7 w 12"/>
                <a:gd name="T45" fmla="*/ 2 h 12"/>
                <a:gd name="T46" fmla="*/ 6 w 12"/>
                <a:gd name="T47" fmla="*/ 3 h 12"/>
                <a:gd name="T48" fmla="*/ 7 w 12"/>
                <a:gd name="T49" fmla="*/ 5 h 12"/>
                <a:gd name="T50" fmla="*/ 8 w 12"/>
                <a:gd name="T51" fmla="*/ 7 h 12"/>
                <a:gd name="T52" fmla="*/ 8 w 12"/>
                <a:gd name="T53" fmla="*/ 9 h 12"/>
                <a:gd name="T54" fmla="*/ 7 w 12"/>
                <a:gd name="T55" fmla="*/ 11 h 12"/>
                <a:gd name="T56" fmla="*/ 5 w 12"/>
                <a:gd name="T57" fmla="*/ 12 h 12"/>
                <a:gd name="T58" fmla="*/ 3 w 12"/>
                <a:gd name="T59" fmla="*/ 12 h 12"/>
                <a:gd name="T60" fmla="*/ 2 w 12"/>
                <a:gd name="T61" fmla="*/ 11 h 12"/>
                <a:gd name="T62" fmla="*/ 0 w 12"/>
                <a:gd name="T63" fmla="*/ 8 h 12"/>
                <a:gd name="T64" fmla="*/ 1 w 12"/>
                <a:gd name="T6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" h="12">
                  <a:moveTo>
                    <a:pt x="1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9"/>
                    <a:pt x="2" y="9"/>
                    <a:pt x="3" y="10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0"/>
                    <a:pt x="6" y="10"/>
                  </a:cubicBezTo>
                  <a:cubicBezTo>
                    <a:pt x="6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6" y="8"/>
                    <a:pt x="6" y="7"/>
                    <a:pt x="5" y="6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4" y="3"/>
                    <a:pt x="4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1" y="2"/>
                    <a:pt x="12" y="2"/>
                    <a:pt x="12" y="3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5"/>
                    <a:pt x="11" y="6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1" y="4"/>
                    <a:pt x="11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9" y="2"/>
                    <a:pt x="8" y="1"/>
                    <a:pt x="8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4"/>
                    <a:pt x="7" y="5"/>
                  </a:cubicBezTo>
                  <a:cubicBezTo>
                    <a:pt x="7" y="6"/>
                    <a:pt x="8" y="7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7" y="11"/>
                    <a:pt x="6" y="12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2"/>
                    <a:pt x="2" y="11"/>
                    <a:pt x="2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7"/>
                    <a:pt x="1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8">
              <a:extLst>
                <a:ext uri="{FF2B5EF4-FFF2-40B4-BE49-F238E27FC236}">
                  <a16:creationId xmlns:a16="http://schemas.microsoft.com/office/drawing/2014/main" xmlns="" id="{05BE108A-2595-4422-868C-88082AE890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2164" y="6153747"/>
              <a:ext cx="12792" cy="13645"/>
            </a:xfrm>
            <a:custGeom>
              <a:avLst/>
              <a:gdLst>
                <a:gd name="T0" fmla="*/ 0 w 15"/>
                <a:gd name="T1" fmla="*/ 15 h 16"/>
                <a:gd name="T2" fmla="*/ 13 w 15"/>
                <a:gd name="T3" fmla="*/ 0 h 16"/>
                <a:gd name="T4" fmla="*/ 15 w 15"/>
                <a:gd name="T5" fmla="*/ 0 h 16"/>
                <a:gd name="T6" fmla="*/ 2 w 15"/>
                <a:gd name="T7" fmla="*/ 16 h 16"/>
                <a:gd name="T8" fmla="*/ 0 w 15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0" y="15"/>
                  </a:moveTo>
                  <a:lnTo>
                    <a:pt x="13" y="0"/>
                  </a:lnTo>
                  <a:lnTo>
                    <a:pt x="15" y="0"/>
                  </a:lnTo>
                  <a:lnTo>
                    <a:pt x="2" y="16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9">
              <a:extLst>
                <a:ext uri="{FF2B5EF4-FFF2-40B4-BE49-F238E27FC236}">
                  <a16:creationId xmlns:a16="http://schemas.microsoft.com/office/drawing/2014/main" xmlns="" id="{04AC3FB5-B248-440A-A031-BF77577E5D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0692" y="6154600"/>
              <a:ext cx="15351" cy="20468"/>
            </a:xfrm>
            <a:custGeom>
              <a:avLst/>
              <a:gdLst>
                <a:gd name="T0" fmla="*/ 0 w 18"/>
                <a:gd name="T1" fmla="*/ 22 h 24"/>
                <a:gd name="T2" fmla="*/ 10 w 18"/>
                <a:gd name="T3" fmla="*/ 7 h 24"/>
                <a:gd name="T4" fmla="*/ 7 w 18"/>
                <a:gd name="T5" fmla="*/ 4 h 24"/>
                <a:gd name="T6" fmla="*/ 7 w 18"/>
                <a:gd name="T7" fmla="*/ 0 h 24"/>
                <a:gd name="T8" fmla="*/ 18 w 18"/>
                <a:gd name="T9" fmla="*/ 9 h 24"/>
                <a:gd name="T10" fmla="*/ 16 w 18"/>
                <a:gd name="T11" fmla="*/ 12 h 24"/>
                <a:gd name="T12" fmla="*/ 11 w 18"/>
                <a:gd name="T13" fmla="*/ 7 h 24"/>
                <a:gd name="T14" fmla="*/ 2 w 18"/>
                <a:gd name="T15" fmla="*/ 24 h 24"/>
                <a:gd name="T16" fmla="*/ 0 w 18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4">
                  <a:moveTo>
                    <a:pt x="0" y="22"/>
                  </a:moveTo>
                  <a:lnTo>
                    <a:pt x="10" y="7"/>
                  </a:lnTo>
                  <a:lnTo>
                    <a:pt x="7" y="4"/>
                  </a:lnTo>
                  <a:lnTo>
                    <a:pt x="7" y="0"/>
                  </a:lnTo>
                  <a:lnTo>
                    <a:pt x="18" y="9"/>
                  </a:lnTo>
                  <a:lnTo>
                    <a:pt x="16" y="12"/>
                  </a:lnTo>
                  <a:lnTo>
                    <a:pt x="11" y="7"/>
                  </a:lnTo>
                  <a:lnTo>
                    <a:pt x="2" y="24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0">
              <a:extLst>
                <a:ext uri="{FF2B5EF4-FFF2-40B4-BE49-F238E27FC236}">
                  <a16:creationId xmlns:a16="http://schemas.microsoft.com/office/drawing/2014/main" xmlns="" id="{BB488D1D-51F8-46B7-96AC-38229A8764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3485" y="6163128"/>
              <a:ext cx="15351" cy="19615"/>
            </a:xfrm>
            <a:custGeom>
              <a:avLst/>
              <a:gdLst>
                <a:gd name="T0" fmla="*/ 0 w 11"/>
                <a:gd name="T1" fmla="*/ 13 h 14"/>
                <a:gd name="T2" fmla="*/ 3 w 11"/>
                <a:gd name="T3" fmla="*/ 8 h 14"/>
                <a:gd name="T4" fmla="*/ 3 w 11"/>
                <a:gd name="T5" fmla="*/ 0 h 14"/>
                <a:gd name="T6" fmla="*/ 4 w 11"/>
                <a:gd name="T7" fmla="*/ 1 h 14"/>
                <a:gd name="T8" fmla="*/ 4 w 11"/>
                <a:gd name="T9" fmla="*/ 5 h 14"/>
                <a:gd name="T10" fmla="*/ 4 w 11"/>
                <a:gd name="T11" fmla="*/ 8 h 14"/>
                <a:gd name="T12" fmla="*/ 6 w 11"/>
                <a:gd name="T13" fmla="*/ 6 h 14"/>
                <a:gd name="T14" fmla="*/ 10 w 11"/>
                <a:gd name="T15" fmla="*/ 4 h 14"/>
                <a:gd name="T16" fmla="*/ 11 w 11"/>
                <a:gd name="T17" fmla="*/ 5 h 14"/>
                <a:gd name="T18" fmla="*/ 4 w 11"/>
                <a:gd name="T19" fmla="*/ 9 h 14"/>
                <a:gd name="T20" fmla="*/ 1 w 11"/>
                <a:gd name="T21" fmla="*/ 14 h 14"/>
                <a:gd name="T22" fmla="*/ 0 w 11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4">
                  <a:moveTo>
                    <a:pt x="0" y="13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5" y="7"/>
                    <a:pt x="5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1">
              <a:extLst>
                <a:ext uri="{FF2B5EF4-FFF2-40B4-BE49-F238E27FC236}">
                  <a16:creationId xmlns:a16="http://schemas.microsoft.com/office/drawing/2014/main" xmlns="" id="{B4DCF150-D987-4C86-84FF-8E223A46CE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85658" y="6177626"/>
              <a:ext cx="15351" cy="19615"/>
            </a:xfrm>
            <a:custGeom>
              <a:avLst/>
              <a:gdLst>
                <a:gd name="T0" fmla="*/ 0 w 11"/>
                <a:gd name="T1" fmla="*/ 5 h 14"/>
                <a:gd name="T2" fmla="*/ 4 w 11"/>
                <a:gd name="T3" fmla="*/ 1 h 14"/>
                <a:gd name="T4" fmla="*/ 8 w 11"/>
                <a:gd name="T5" fmla="*/ 1 h 14"/>
                <a:gd name="T6" fmla="*/ 10 w 11"/>
                <a:gd name="T7" fmla="*/ 3 h 14"/>
                <a:gd name="T8" fmla="*/ 11 w 11"/>
                <a:gd name="T9" fmla="*/ 5 h 14"/>
                <a:gd name="T10" fmla="*/ 10 w 11"/>
                <a:gd name="T11" fmla="*/ 9 h 14"/>
                <a:gd name="T12" fmla="*/ 7 w 11"/>
                <a:gd name="T13" fmla="*/ 13 h 14"/>
                <a:gd name="T14" fmla="*/ 3 w 11"/>
                <a:gd name="T15" fmla="*/ 13 h 14"/>
                <a:gd name="T16" fmla="*/ 0 w 11"/>
                <a:gd name="T17" fmla="*/ 10 h 14"/>
                <a:gd name="T18" fmla="*/ 0 w 11"/>
                <a:gd name="T19" fmla="*/ 5 h 14"/>
                <a:gd name="T20" fmla="*/ 2 w 11"/>
                <a:gd name="T21" fmla="*/ 6 h 14"/>
                <a:gd name="T22" fmla="*/ 1 w 11"/>
                <a:gd name="T23" fmla="*/ 10 h 14"/>
                <a:gd name="T24" fmla="*/ 3 w 11"/>
                <a:gd name="T25" fmla="*/ 12 h 14"/>
                <a:gd name="T26" fmla="*/ 6 w 11"/>
                <a:gd name="T27" fmla="*/ 12 h 14"/>
                <a:gd name="T28" fmla="*/ 8 w 11"/>
                <a:gd name="T29" fmla="*/ 8 h 14"/>
                <a:gd name="T30" fmla="*/ 9 w 11"/>
                <a:gd name="T31" fmla="*/ 5 h 14"/>
                <a:gd name="T32" fmla="*/ 9 w 11"/>
                <a:gd name="T33" fmla="*/ 3 h 14"/>
                <a:gd name="T34" fmla="*/ 7 w 11"/>
                <a:gd name="T35" fmla="*/ 2 h 14"/>
                <a:gd name="T36" fmla="*/ 4 w 11"/>
                <a:gd name="T37" fmla="*/ 2 h 14"/>
                <a:gd name="T38" fmla="*/ 2 w 11"/>
                <a:gd name="T3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0" y="5"/>
                  </a:moveTo>
                  <a:cubicBezTo>
                    <a:pt x="1" y="3"/>
                    <a:pt x="2" y="2"/>
                    <a:pt x="4" y="1"/>
                  </a:cubicBezTo>
                  <a:cubicBezTo>
                    <a:pt x="5" y="0"/>
                    <a:pt x="6" y="0"/>
                    <a:pt x="8" y="1"/>
                  </a:cubicBezTo>
                  <a:cubicBezTo>
                    <a:pt x="9" y="1"/>
                    <a:pt x="9" y="2"/>
                    <a:pt x="10" y="3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1" y="7"/>
                    <a:pt x="10" y="8"/>
                    <a:pt x="10" y="9"/>
                  </a:cubicBezTo>
                  <a:cubicBezTo>
                    <a:pt x="9" y="11"/>
                    <a:pt x="8" y="12"/>
                    <a:pt x="7" y="13"/>
                  </a:cubicBezTo>
                  <a:cubicBezTo>
                    <a:pt x="5" y="14"/>
                    <a:pt x="4" y="14"/>
                    <a:pt x="3" y="13"/>
                  </a:cubicBezTo>
                  <a:cubicBezTo>
                    <a:pt x="1" y="13"/>
                    <a:pt x="0" y="11"/>
                    <a:pt x="0" y="10"/>
                  </a:cubicBezTo>
                  <a:cubicBezTo>
                    <a:pt x="0" y="8"/>
                    <a:pt x="0" y="7"/>
                    <a:pt x="0" y="5"/>
                  </a:cubicBezTo>
                  <a:close/>
                  <a:moveTo>
                    <a:pt x="2" y="6"/>
                  </a:moveTo>
                  <a:cubicBezTo>
                    <a:pt x="1" y="7"/>
                    <a:pt x="1" y="9"/>
                    <a:pt x="1" y="10"/>
                  </a:cubicBezTo>
                  <a:cubicBezTo>
                    <a:pt x="2" y="11"/>
                    <a:pt x="2" y="11"/>
                    <a:pt x="3" y="12"/>
                  </a:cubicBezTo>
                  <a:cubicBezTo>
                    <a:pt x="4" y="12"/>
                    <a:pt x="5" y="12"/>
                    <a:pt x="6" y="12"/>
                  </a:cubicBezTo>
                  <a:cubicBezTo>
                    <a:pt x="7" y="11"/>
                    <a:pt x="8" y="10"/>
                    <a:pt x="8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3"/>
                    <a:pt x="2" y="4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2">
              <a:extLst>
                <a:ext uri="{FF2B5EF4-FFF2-40B4-BE49-F238E27FC236}">
                  <a16:creationId xmlns:a16="http://schemas.microsoft.com/office/drawing/2014/main" xmlns="" id="{D150A6C8-3BB6-4C8F-990A-90DD0617EE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9303" y="6181890"/>
              <a:ext cx="15351" cy="17909"/>
            </a:xfrm>
            <a:custGeom>
              <a:avLst/>
              <a:gdLst>
                <a:gd name="T0" fmla="*/ 0 w 18"/>
                <a:gd name="T1" fmla="*/ 21 h 21"/>
                <a:gd name="T2" fmla="*/ 7 w 18"/>
                <a:gd name="T3" fmla="*/ 0 h 21"/>
                <a:gd name="T4" fmla="*/ 18 w 18"/>
                <a:gd name="T5" fmla="*/ 5 h 21"/>
                <a:gd name="T6" fmla="*/ 17 w 18"/>
                <a:gd name="T7" fmla="*/ 6 h 21"/>
                <a:gd name="T8" fmla="*/ 9 w 18"/>
                <a:gd name="T9" fmla="*/ 3 h 21"/>
                <a:gd name="T10" fmla="*/ 5 w 18"/>
                <a:gd name="T11" fmla="*/ 10 h 21"/>
                <a:gd name="T12" fmla="*/ 13 w 18"/>
                <a:gd name="T13" fmla="*/ 13 h 21"/>
                <a:gd name="T14" fmla="*/ 13 w 18"/>
                <a:gd name="T15" fmla="*/ 15 h 21"/>
                <a:gd name="T16" fmla="*/ 5 w 18"/>
                <a:gd name="T17" fmla="*/ 13 h 21"/>
                <a:gd name="T18" fmla="*/ 2 w 18"/>
                <a:gd name="T19" fmla="*/ 21 h 21"/>
                <a:gd name="T20" fmla="*/ 0 w 18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1">
                  <a:moveTo>
                    <a:pt x="0" y="21"/>
                  </a:moveTo>
                  <a:lnTo>
                    <a:pt x="7" y="0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9" y="3"/>
                  </a:lnTo>
                  <a:lnTo>
                    <a:pt x="5" y="10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5" y="13"/>
                  </a:lnTo>
                  <a:lnTo>
                    <a:pt x="2" y="21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3">
              <a:extLst>
                <a:ext uri="{FF2B5EF4-FFF2-40B4-BE49-F238E27FC236}">
                  <a16:creationId xmlns:a16="http://schemas.microsoft.com/office/drawing/2014/main" xmlns="" id="{E7F2BF56-8EA7-4973-ACC7-600339BC36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25741" y="6188713"/>
              <a:ext cx="12792" cy="17909"/>
            </a:xfrm>
            <a:custGeom>
              <a:avLst/>
              <a:gdLst>
                <a:gd name="T0" fmla="*/ 0 w 9"/>
                <a:gd name="T1" fmla="*/ 13 h 13"/>
                <a:gd name="T2" fmla="*/ 2 w 9"/>
                <a:gd name="T3" fmla="*/ 0 h 13"/>
                <a:gd name="T4" fmla="*/ 6 w 9"/>
                <a:gd name="T5" fmla="*/ 1 h 13"/>
                <a:gd name="T6" fmla="*/ 8 w 9"/>
                <a:gd name="T7" fmla="*/ 1 h 13"/>
                <a:gd name="T8" fmla="*/ 9 w 9"/>
                <a:gd name="T9" fmla="*/ 3 h 13"/>
                <a:gd name="T10" fmla="*/ 9 w 9"/>
                <a:gd name="T11" fmla="*/ 5 h 13"/>
                <a:gd name="T12" fmla="*/ 8 w 9"/>
                <a:gd name="T13" fmla="*/ 8 h 13"/>
                <a:gd name="T14" fmla="*/ 5 w 9"/>
                <a:gd name="T15" fmla="*/ 8 h 13"/>
                <a:gd name="T16" fmla="*/ 2 w 9"/>
                <a:gd name="T17" fmla="*/ 8 h 13"/>
                <a:gd name="T18" fmla="*/ 1 w 9"/>
                <a:gd name="T19" fmla="*/ 13 h 13"/>
                <a:gd name="T20" fmla="*/ 0 w 9"/>
                <a:gd name="T21" fmla="*/ 13 h 13"/>
                <a:gd name="T22" fmla="*/ 2 w 9"/>
                <a:gd name="T23" fmla="*/ 6 h 13"/>
                <a:gd name="T24" fmla="*/ 5 w 9"/>
                <a:gd name="T25" fmla="*/ 7 h 13"/>
                <a:gd name="T26" fmla="*/ 7 w 9"/>
                <a:gd name="T27" fmla="*/ 6 h 13"/>
                <a:gd name="T28" fmla="*/ 8 w 9"/>
                <a:gd name="T29" fmla="*/ 5 h 13"/>
                <a:gd name="T30" fmla="*/ 8 w 9"/>
                <a:gd name="T31" fmla="*/ 3 h 13"/>
                <a:gd name="T32" fmla="*/ 7 w 9"/>
                <a:gd name="T33" fmla="*/ 3 h 13"/>
                <a:gd name="T34" fmla="*/ 6 w 9"/>
                <a:gd name="T35" fmla="*/ 2 h 13"/>
                <a:gd name="T36" fmla="*/ 3 w 9"/>
                <a:gd name="T37" fmla="*/ 2 h 13"/>
                <a:gd name="T38" fmla="*/ 2 w 9"/>
                <a:gd name="T3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3">
                  <a:moveTo>
                    <a:pt x="0" y="1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9" y="6"/>
                    <a:pt x="9" y="7"/>
                    <a:pt x="8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lose/>
                  <a:moveTo>
                    <a:pt x="2" y="6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7" y="7"/>
                    <a:pt x="7" y="6"/>
                  </a:cubicBezTo>
                  <a:cubicBezTo>
                    <a:pt x="7" y="6"/>
                    <a:pt x="8" y="5"/>
                    <a:pt x="8" y="5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4">
              <a:extLst>
                <a:ext uri="{FF2B5EF4-FFF2-40B4-BE49-F238E27FC236}">
                  <a16:creationId xmlns:a16="http://schemas.microsoft.com/office/drawing/2014/main" xmlns="" id="{D030F17A-2FF1-4C96-AF4C-EE4D73E71D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40239" y="6190418"/>
              <a:ext cx="15351" cy="19615"/>
            </a:xfrm>
            <a:custGeom>
              <a:avLst/>
              <a:gdLst>
                <a:gd name="T0" fmla="*/ 1 w 11"/>
                <a:gd name="T1" fmla="*/ 7 h 14"/>
                <a:gd name="T2" fmla="*/ 2 w 11"/>
                <a:gd name="T3" fmla="*/ 2 h 14"/>
                <a:gd name="T4" fmla="*/ 6 w 11"/>
                <a:gd name="T5" fmla="*/ 0 h 14"/>
                <a:gd name="T6" fmla="*/ 8 w 11"/>
                <a:gd name="T7" fmla="*/ 1 h 14"/>
                <a:gd name="T8" fmla="*/ 10 w 11"/>
                <a:gd name="T9" fmla="*/ 4 h 14"/>
                <a:gd name="T10" fmla="*/ 11 w 11"/>
                <a:gd name="T11" fmla="*/ 7 h 14"/>
                <a:gd name="T12" fmla="*/ 9 w 11"/>
                <a:gd name="T13" fmla="*/ 12 h 14"/>
                <a:gd name="T14" fmla="*/ 5 w 11"/>
                <a:gd name="T15" fmla="*/ 14 h 14"/>
                <a:gd name="T16" fmla="*/ 2 w 11"/>
                <a:gd name="T17" fmla="*/ 11 h 14"/>
                <a:gd name="T18" fmla="*/ 1 w 11"/>
                <a:gd name="T19" fmla="*/ 7 h 14"/>
                <a:gd name="T20" fmla="*/ 2 w 11"/>
                <a:gd name="T21" fmla="*/ 7 h 14"/>
                <a:gd name="T22" fmla="*/ 3 w 11"/>
                <a:gd name="T23" fmla="*/ 11 h 14"/>
                <a:gd name="T24" fmla="*/ 5 w 11"/>
                <a:gd name="T25" fmla="*/ 12 h 14"/>
                <a:gd name="T26" fmla="*/ 8 w 11"/>
                <a:gd name="T27" fmla="*/ 11 h 14"/>
                <a:gd name="T28" fmla="*/ 9 w 11"/>
                <a:gd name="T29" fmla="*/ 7 h 14"/>
                <a:gd name="T30" fmla="*/ 9 w 11"/>
                <a:gd name="T31" fmla="*/ 4 h 14"/>
                <a:gd name="T32" fmla="*/ 8 w 11"/>
                <a:gd name="T33" fmla="*/ 3 h 14"/>
                <a:gd name="T34" fmla="*/ 6 w 11"/>
                <a:gd name="T35" fmla="*/ 2 h 14"/>
                <a:gd name="T36" fmla="*/ 3 w 11"/>
                <a:gd name="T37" fmla="*/ 3 h 14"/>
                <a:gd name="T38" fmla="*/ 2 w 11"/>
                <a:gd name="T3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1" y="7"/>
                  </a:moveTo>
                  <a:cubicBezTo>
                    <a:pt x="1" y="5"/>
                    <a:pt x="1" y="3"/>
                    <a:pt x="2" y="2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9" y="2"/>
                    <a:pt x="10" y="3"/>
                    <a:pt x="10" y="4"/>
                  </a:cubicBezTo>
                  <a:cubicBezTo>
                    <a:pt x="11" y="5"/>
                    <a:pt x="11" y="6"/>
                    <a:pt x="11" y="7"/>
                  </a:cubicBezTo>
                  <a:cubicBezTo>
                    <a:pt x="11" y="9"/>
                    <a:pt x="10" y="11"/>
                    <a:pt x="9" y="12"/>
                  </a:cubicBezTo>
                  <a:cubicBezTo>
                    <a:pt x="8" y="13"/>
                    <a:pt x="7" y="14"/>
                    <a:pt x="5" y="14"/>
                  </a:cubicBezTo>
                  <a:cubicBezTo>
                    <a:pt x="4" y="14"/>
                    <a:pt x="2" y="13"/>
                    <a:pt x="2" y="11"/>
                  </a:cubicBezTo>
                  <a:cubicBezTo>
                    <a:pt x="1" y="10"/>
                    <a:pt x="0" y="9"/>
                    <a:pt x="1" y="7"/>
                  </a:cubicBezTo>
                  <a:close/>
                  <a:moveTo>
                    <a:pt x="2" y="7"/>
                  </a:moveTo>
                  <a:cubicBezTo>
                    <a:pt x="2" y="9"/>
                    <a:pt x="2" y="10"/>
                    <a:pt x="3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6" y="12"/>
                    <a:pt x="7" y="12"/>
                    <a:pt x="8" y="11"/>
                  </a:cubicBezTo>
                  <a:cubicBezTo>
                    <a:pt x="9" y="10"/>
                    <a:pt x="9" y="9"/>
                    <a:pt x="9" y="7"/>
                  </a:cubicBezTo>
                  <a:cubicBezTo>
                    <a:pt x="9" y="6"/>
                    <a:pt x="9" y="5"/>
                    <a:pt x="9" y="4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4"/>
                    <a:pt x="2" y="5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5">
              <a:extLst>
                <a:ext uri="{FF2B5EF4-FFF2-40B4-BE49-F238E27FC236}">
                  <a16:creationId xmlns:a16="http://schemas.microsoft.com/office/drawing/2014/main" xmlns="" id="{578FEA0E-4BBB-4506-92AF-F75AECC2F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8148" y="6191271"/>
              <a:ext cx="8528" cy="18762"/>
            </a:xfrm>
            <a:custGeom>
              <a:avLst/>
              <a:gdLst>
                <a:gd name="T0" fmla="*/ 0 w 10"/>
                <a:gd name="T1" fmla="*/ 22 h 22"/>
                <a:gd name="T2" fmla="*/ 0 w 10"/>
                <a:gd name="T3" fmla="*/ 0 h 22"/>
                <a:gd name="T4" fmla="*/ 2 w 10"/>
                <a:gd name="T5" fmla="*/ 0 h 22"/>
                <a:gd name="T6" fmla="*/ 2 w 10"/>
                <a:gd name="T7" fmla="*/ 18 h 22"/>
                <a:gd name="T8" fmla="*/ 10 w 10"/>
                <a:gd name="T9" fmla="*/ 18 h 22"/>
                <a:gd name="T10" fmla="*/ 10 w 10"/>
                <a:gd name="T11" fmla="*/ 22 h 22"/>
                <a:gd name="T12" fmla="*/ 0 w 10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2">
                  <a:moveTo>
                    <a:pt x="0" y="2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18"/>
                  </a:lnTo>
                  <a:lnTo>
                    <a:pt x="10" y="18"/>
                  </a:lnTo>
                  <a:lnTo>
                    <a:pt x="1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6">
              <a:extLst>
                <a:ext uri="{FF2B5EF4-FFF2-40B4-BE49-F238E27FC236}">
                  <a16:creationId xmlns:a16="http://schemas.microsoft.com/office/drawing/2014/main" xmlns="" id="{4056A858-B016-4C19-B5AF-9FF7434F99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9235" y="6190418"/>
              <a:ext cx="4264" cy="17909"/>
            </a:xfrm>
            <a:custGeom>
              <a:avLst/>
              <a:gdLst>
                <a:gd name="T0" fmla="*/ 2 w 5"/>
                <a:gd name="T1" fmla="*/ 21 h 21"/>
                <a:gd name="T2" fmla="*/ 0 w 5"/>
                <a:gd name="T3" fmla="*/ 0 h 21"/>
                <a:gd name="T4" fmla="*/ 3 w 5"/>
                <a:gd name="T5" fmla="*/ 0 h 21"/>
                <a:gd name="T6" fmla="*/ 5 w 5"/>
                <a:gd name="T7" fmla="*/ 21 h 21"/>
                <a:gd name="T8" fmla="*/ 2 w 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1">
                  <a:moveTo>
                    <a:pt x="2" y="21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5" y="21"/>
                  </a:lnTo>
                  <a:lnTo>
                    <a:pt x="2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7">
              <a:extLst>
                <a:ext uri="{FF2B5EF4-FFF2-40B4-BE49-F238E27FC236}">
                  <a16:creationId xmlns:a16="http://schemas.microsoft.com/office/drawing/2014/main" xmlns="" id="{06291A87-57A3-4C7F-99E6-472CDCA613C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3499" y="6188713"/>
              <a:ext cx="12792" cy="19615"/>
            </a:xfrm>
            <a:custGeom>
              <a:avLst/>
              <a:gdLst>
                <a:gd name="T0" fmla="*/ 10 w 15"/>
                <a:gd name="T1" fmla="*/ 23 h 23"/>
                <a:gd name="T2" fmla="*/ 7 w 15"/>
                <a:gd name="T3" fmla="*/ 3 h 23"/>
                <a:gd name="T4" fmla="*/ 2 w 15"/>
                <a:gd name="T5" fmla="*/ 5 h 23"/>
                <a:gd name="T6" fmla="*/ 0 w 15"/>
                <a:gd name="T7" fmla="*/ 2 h 23"/>
                <a:gd name="T8" fmla="*/ 15 w 15"/>
                <a:gd name="T9" fmla="*/ 0 h 23"/>
                <a:gd name="T10" fmla="*/ 15 w 15"/>
                <a:gd name="T11" fmla="*/ 3 h 23"/>
                <a:gd name="T12" fmla="*/ 8 w 15"/>
                <a:gd name="T13" fmla="*/ 3 h 23"/>
                <a:gd name="T14" fmla="*/ 12 w 15"/>
                <a:gd name="T15" fmla="*/ 21 h 23"/>
                <a:gd name="T16" fmla="*/ 10 w 15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0" y="23"/>
                  </a:moveTo>
                  <a:lnTo>
                    <a:pt x="7" y="3"/>
                  </a:lnTo>
                  <a:lnTo>
                    <a:pt x="2" y="5"/>
                  </a:lnTo>
                  <a:lnTo>
                    <a:pt x="0" y="2"/>
                  </a:lnTo>
                  <a:lnTo>
                    <a:pt x="15" y="0"/>
                  </a:lnTo>
                  <a:lnTo>
                    <a:pt x="15" y="3"/>
                  </a:lnTo>
                  <a:lnTo>
                    <a:pt x="8" y="3"/>
                  </a:lnTo>
                  <a:lnTo>
                    <a:pt x="12" y="21"/>
                  </a:lnTo>
                  <a:lnTo>
                    <a:pt x="1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8">
              <a:extLst>
                <a:ext uri="{FF2B5EF4-FFF2-40B4-BE49-F238E27FC236}">
                  <a16:creationId xmlns:a16="http://schemas.microsoft.com/office/drawing/2014/main" xmlns="" id="{7CCA47EB-A6C0-4B08-BB9F-09897365FB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7144" y="6187007"/>
              <a:ext cx="5970" cy="18762"/>
            </a:xfrm>
            <a:custGeom>
              <a:avLst/>
              <a:gdLst>
                <a:gd name="T0" fmla="*/ 5 w 7"/>
                <a:gd name="T1" fmla="*/ 22 h 22"/>
                <a:gd name="T2" fmla="*/ 0 w 7"/>
                <a:gd name="T3" fmla="*/ 2 h 22"/>
                <a:gd name="T4" fmla="*/ 4 w 7"/>
                <a:gd name="T5" fmla="*/ 0 h 22"/>
                <a:gd name="T6" fmla="*/ 7 w 7"/>
                <a:gd name="T7" fmla="*/ 22 h 22"/>
                <a:gd name="T8" fmla="*/ 5 w 7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2">
                  <a:moveTo>
                    <a:pt x="5" y="2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7" y="22"/>
                  </a:lnTo>
                  <a:lnTo>
                    <a:pt x="5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9">
              <a:extLst>
                <a:ext uri="{FF2B5EF4-FFF2-40B4-BE49-F238E27FC236}">
                  <a16:creationId xmlns:a16="http://schemas.microsoft.com/office/drawing/2014/main" xmlns="" id="{0028B62E-C010-42D5-AC50-DE5D99324B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820" y="6184449"/>
              <a:ext cx="13645" cy="19615"/>
            </a:xfrm>
            <a:custGeom>
              <a:avLst/>
              <a:gdLst>
                <a:gd name="T0" fmla="*/ 9 w 10"/>
                <a:gd name="T1" fmla="*/ 8 h 14"/>
                <a:gd name="T2" fmla="*/ 10 w 10"/>
                <a:gd name="T3" fmla="*/ 8 h 14"/>
                <a:gd name="T4" fmla="*/ 9 w 10"/>
                <a:gd name="T5" fmla="*/ 12 h 14"/>
                <a:gd name="T6" fmla="*/ 7 w 10"/>
                <a:gd name="T7" fmla="*/ 14 h 14"/>
                <a:gd name="T8" fmla="*/ 4 w 10"/>
                <a:gd name="T9" fmla="*/ 13 h 14"/>
                <a:gd name="T10" fmla="*/ 2 w 10"/>
                <a:gd name="T11" fmla="*/ 12 h 14"/>
                <a:gd name="T12" fmla="*/ 0 w 10"/>
                <a:gd name="T13" fmla="*/ 8 h 14"/>
                <a:gd name="T14" fmla="*/ 0 w 10"/>
                <a:gd name="T15" fmla="*/ 5 h 14"/>
                <a:gd name="T16" fmla="*/ 1 w 10"/>
                <a:gd name="T17" fmla="*/ 2 h 14"/>
                <a:gd name="T18" fmla="*/ 4 w 10"/>
                <a:gd name="T19" fmla="*/ 1 h 14"/>
                <a:gd name="T20" fmla="*/ 6 w 10"/>
                <a:gd name="T21" fmla="*/ 1 h 14"/>
                <a:gd name="T22" fmla="*/ 9 w 10"/>
                <a:gd name="T23" fmla="*/ 3 h 14"/>
                <a:gd name="T24" fmla="*/ 7 w 10"/>
                <a:gd name="T25" fmla="*/ 4 h 14"/>
                <a:gd name="T26" fmla="*/ 4 w 10"/>
                <a:gd name="T27" fmla="*/ 2 h 14"/>
                <a:gd name="T28" fmla="*/ 2 w 10"/>
                <a:gd name="T29" fmla="*/ 3 h 14"/>
                <a:gd name="T30" fmla="*/ 1 w 10"/>
                <a:gd name="T31" fmla="*/ 5 h 14"/>
                <a:gd name="T32" fmla="*/ 2 w 10"/>
                <a:gd name="T33" fmla="*/ 8 h 14"/>
                <a:gd name="T34" fmla="*/ 4 w 10"/>
                <a:gd name="T35" fmla="*/ 11 h 14"/>
                <a:gd name="T36" fmla="*/ 6 w 10"/>
                <a:gd name="T37" fmla="*/ 12 h 14"/>
                <a:gd name="T38" fmla="*/ 8 w 10"/>
                <a:gd name="T39" fmla="*/ 11 h 14"/>
                <a:gd name="T40" fmla="*/ 9 w 10"/>
                <a:gd name="T4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4">
                  <a:moveTo>
                    <a:pt x="9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10"/>
                    <a:pt x="10" y="11"/>
                    <a:pt x="9" y="12"/>
                  </a:cubicBezTo>
                  <a:cubicBezTo>
                    <a:pt x="9" y="13"/>
                    <a:pt x="8" y="13"/>
                    <a:pt x="7" y="14"/>
                  </a:cubicBezTo>
                  <a:cubicBezTo>
                    <a:pt x="6" y="14"/>
                    <a:pt x="5" y="14"/>
                    <a:pt x="4" y="13"/>
                  </a:cubicBezTo>
                  <a:cubicBezTo>
                    <a:pt x="3" y="13"/>
                    <a:pt x="3" y="13"/>
                    <a:pt x="2" y="12"/>
                  </a:cubicBezTo>
                  <a:cubicBezTo>
                    <a:pt x="1" y="11"/>
                    <a:pt x="1" y="10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7" y="1"/>
                    <a:pt x="8" y="2"/>
                    <a:pt x="9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2" y="3"/>
                    <a:pt x="2" y="4"/>
                    <a:pt x="1" y="5"/>
                  </a:cubicBezTo>
                  <a:cubicBezTo>
                    <a:pt x="1" y="6"/>
                    <a:pt x="1" y="7"/>
                    <a:pt x="2" y="8"/>
                  </a:cubicBezTo>
                  <a:cubicBezTo>
                    <a:pt x="2" y="10"/>
                    <a:pt x="3" y="11"/>
                    <a:pt x="4" y="11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2"/>
                    <a:pt x="8" y="11"/>
                    <a:pt x="8" y="11"/>
                  </a:cubicBezTo>
                  <a:cubicBezTo>
                    <a:pt x="9" y="10"/>
                    <a:pt x="9" y="9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0">
              <a:extLst>
                <a:ext uri="{FF2B5EF4-FFF2-40B4-BE49-F238E27FC236}">
                  <a16:creationId xmlns:a16="http://schemas.microsoft.com/office/drawing/2014/main" xmlns="" id="{3DC0FD72-9DEC-4998-A600-196580AF13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11024" y="6181890"/>
              <a:ext cx="14498" cy="19615"/>
            </a:xfrm>
            <a:custGeom>
              <a:avLst/>
              <a:gdLst>
                <a:gd name="T0" fmla="*/ 1 w 10"/>
                <a:gd name="T1" fmla="*/ 14 h 14"/>
                <a:gd name="T2" fmla="*/ 0 w 10"/>
                <a:gd name="T3" fmla="*/ 0 h 14"/>
                <a:gd name="T4" fmla="*/ 1 w 10"/>
                <a:gd name="T5" fmla="*/ 0 h 14"/>
                <a:gd name="T6" fmla="*/ 10 w 10"/>
                <a:gd name="T7" fmla="*/ 10 h 14"/>
                <a:gd name="T8" fmla="*/ 8 w 10"/>
                <a:gd name="T9" fmla="*/ 11 h 14"/>
                <a:gd name="T10" fmla="*/ 6 w 10"/>
                <a:gd name="T11" fmla="*/ 8 h 14"/>
                <a:gd name="T12" fmla="*/ 2 w 10"/>
                <a:gd name="T13" fmla="*/ 9 h 14"/>
                <a:gd name="T14" fmla="*/ 2 w 10"/>
                <a:gd name="T15" fmla="*/ 13 h 14"/>
                <a:gd name="T16" fmla="*/ 1 w 10"/>
                <a:gd name="T17" fmla="*/ 14 h 14"/>
                <a:gd name="T18" fmla="*/ 2 w 10"/>
                <a:gd name="T19" fmla="*/ 8 h 14"/>
                <a:gd name="T20" fmla="*/ 5 w 10"/>
                <a:gd name="T21" fmla="*/ 6 h 14"/>
                <a:gd name="T22" fmla="*/ 3 w 10"/>
                <a:gd name="T23" fmla="*/ 3 h 14"/>
                <a:gd name="T24" fmla="*/ 1 w 10"/>
                <a:gd name="T25" fmla="*/ 1 h 14"/>
                <a:gd name="T26" fmla="*/ 1 w 10"/>
                <a:gd name="T27" fmla="*/ 4 h 14"/>
                <a:gd name="T28" fmla="*/ 2 w 10"/>
                <a:gd name="T2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4">
                  <a:moveTo>
                    <a:pt x="1" y="1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1" y="14"/>
                    <a:pt x="1" y="14"/>
                  </a:cubicBezTo>
                  <a:close/>
                  <a:moveTo>
                    <a:pt x="2" y="8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2"/>
                    <a:pt x="1" y="3"/>
                    <a:pt x="1" y="4"/>
                  </a:cubicBezTo>
                  <a:lnTo>
                    <a:pt x="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1">
              <a:extLst>
                <a:ext uri="{FF2B5EF4-FFF2-40B4-BE49-F238E27FC236}">
                  <a16:creationId xmlns:a16="http://schemas.microsoft.com/office/drawing/2014/main" xmlns="" id="{BFC1CC92-8DD9-4C4F-8727-9FE7FD5D22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9552" y="6177626"/>
              <a:ext cx="17057" cy="17909"/>
            </a:xfrm>
            <a:custGeom>
              <a:avLst/>
              <a:gdLst>
                <a:gd name="T0" fmla="*/ 10 w 20"/>
                <a:gd name="T1" fmla="*/ 21 h 21"/>
                <a:gd name="T2" fmla="*/ 0 w 20"/>
                <a:gd name="T3" fmla="*/ 1 h 21"/>
                <a:gd name="T4" fmla="*/ 2 w 20"/>
                <a:gd name="T5" fmla="*/ 0 h 21"/>
                <a:gd name="T6" fmla="*/ 10 w 20"/>
                <a:gd name="T7" fmla="*/ 18 h 21"/>
                <a:gd name="T8" fmla="*/ 18 w 20"/>
                <a:gd name="T9" fmla="*/ 13 h 21"/>
                <a:gd name="T10" fmla="*/ 20 w 20"/>
                <a:gd name="T11" fmla="*/ 16 h 21"/>
                <a:gd name="T12" fmla="*/ 10 w 2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0" y="18"/>
                  </a:lnTo>
                  <a:lnTo>
                    <a:pt x="18" y="13"/>
                  </a:lnTo>
                  <a:lnTo>
                    <a:pt x="20" y="16"/>
                  </a:lnTo>
                  <a:lnTo>
                    <a:pt x="1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2">
              <a:extLst>
                <a:ext uri="{FF2B5EF4-FFF2-40B4-BE49-F238E27FC236}">
                  <a16:creationId xmlns:a16="http://schemas.microsoft.com/office/drawing/2014/main" xmlns="" id="{A2A4D4FE-0F64-4F51-8072-66B1AE4687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1725" y="6163128"/>
              <a:ext cx="15351" cy="18762"/>
            </a:xfrm>
            <a:custGeom>
              <a:avLst/>
              <a:gdLst>
                <a:gd name="T0" fmla="*/ 3 w 11"/>
                <a:gd name="T1" fmla="*/ 11 h 13"/>
                <a:gd name="T2" fmla="*/ 4 w 11"/>
                <a:gd name="T3" fmla="*/ 10 h 13"/>
                <a:gd name="T4" fmla="*/ 6 w 11"/>
                <a:gd name="T5" fmla="*/ 11 h 13"/>
                <a:gd name="T6" fmla="*/ 7 w 11"/>
                <a:gd name="T7" fmla="*/ 11 h 13"/>
                <a:gd name="T8" fmla="*/ 9 w 11"/>
                <a:gd name="T9" fmla="*/ 11 h 13"/>
                <a:gd name="T10" fmla="*/ 10 w 11"/>
                <a:gd name="T11" fmla="*/ 9 h 13"/>
                <a:gd name="T12" fmla="*/ 10 w 11"/>
                <a:gd name="T13" fmla="*/ 8 h 13"/>
                <a:gd name="T14" fmla="*/ 9 w 11"/>
                <a:gd name="T15" fmla="*/ 7 h 13"/>
                <a:gd name="T16" fmla="*/ 8 w 11"/>
                <a:gd name="T17" fmla="*/ 7 h 13"/>
                <a:gd name="T18" fmla="*/ 6 w 11"/>
                <a:gd name="T19" fmla="*/ 7 h 13"/>
                <a:gd name="T20" fmla="*/ 3 w 11"/>
                <a:gd name="T21" fmla="*/ 8 h 13"/>
                <a:gd name="T22" fmla="*/ 2 w 11"/>
                <a:gd name="T23" fmla="*/ 7 h 13"/>
                <a:gd name="T24" fmla="*/ 1 w 11"/>
                <a:gd name="T25" fmla="*/ 6 h 13"/>
                <a:gd name="T26" fmla="*/ 0 w 11"/>
                <a:gd name="T27" fmla="*/ 3 h 13"/>
                <a:gd name="T28" fmla="*/ 2 w 11"/>
                <a:gd name="T29" fmla="*/ 1 h 13"/>
                <a:gd name="T30" fmla="*/ 4 w 11"/>
                <a:gd name="T31" fmla="*/ 0 h 13"/>
                <a:gd name="T32" fmla="*/ 6 w 11"/>
                <a:gd name="T33" fmla="*/ 1 h 13"/>
                <a:gd name="T34" fmla="*/ 7 w 11"/>
                <a:gd name="T35" fmla="*/ 2 h 13"/>
                <a:gd name="T36" fmla="*/ 6 w 11"/>
                <a:gd name="T37" fmla="*/ 3 h 13"/>
                <a:gd name="T38" fmla="*/ 5 w 11"/>
                <a:gd name="T39" fmla="*/ 2 h 13"/>
                <a:gd name="T40" fmla="*/ 3 w 11"/>
                <a:gd name="T41" fmla="*/ 2 h 13"/>
                <a:gd name="T42" fmla="*/ 2 w 11"/>
                <a:gd name="T43" fmla="*/ 4 h 13"/>
                <a:gd name="T44" fmla="*/ 2 w 11"/>
                <a:gd name="T45" fmla="*/ 5 h 13"/>
                <a:gd name="T46" fmla="*/ 3 w 11"/>
                <a:gd name="T47" fmla="*/ 6 h 13"/>
                <a:gd name="T48" fmla="*/ 5 w 11"/>
                <a:gd name="T49" fmla="*/ 6 h 13"/>
                <a:gd name="T50" fmla="*/ 7 w 11"/>
                <a:gd name="T51" fmla="*/ 5 h 13"/>
                <a:gd name="T52" fmla="*/ 9 w 11"/>
                <a:gd name="T53" fmla="*/ 5 h 13"/>
                <a:gd name="T54" fmla="*/ 11 w 11"/>
                <a:gd name="T55" fmla="*/ 7 h 13"/>
                <a:gd name="T56" fmla="*/ 11 w 11"/>
                <a:gd name="T57" fmla="*/ 9 h 13"/>
                <a:gd name="T58" fmla="*/ 11 w 11"/>
                <a:gd name="T59" fmla="*/ 11 h 13"/>
                <a:gd name="T60" fmla="*/ 9 w 11"/>
                <a:gd name="T61" fmla="*/ 12 h 13"/>
                <a:gd name="T62" fmla="*/ 6 w 11"/>
                <a:gd name="T63" fmla="*/ 13 h 13"/>
                <a:gd name="T64" fmla="*/ 3 w 11"/>
                <a:gd name="T6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" h="13">
                  <a:moveTo>
                    <a:pt x="3" y="11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8" y="11"/>
                    <a:pt x="8" y="11"/>
                    <a:pt x="9" y="11"/>
                  </a:cubicBezTo>
                  <a:cubicBezTo>
                    <a:pt x="9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8" y="7"/>
                    <a:pt x="8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6"/>
                    <a:pt x="10" y="6"/>
                    <a:pt x="11" y="7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9"/>
                    <a:pt x="11" y="10"/>
                    <a:pt x="11" y="11"/>
                  </a:cubicBezTo>
                  <a:cubicBezTo>
                    <a:pt x="11" y="11"/>
                    <a:pt x="10" y="12"/>
                    <a:pt x="9" y="12"/>
                  </a:cubicBezTo>
                  <a:cubicBezTo>
                    <a:pt x="8" y="13"/>
                    <a:pt x="7" y="13"/>
                    <a:pt x="6" y="13"/>
                  </a:cubicBezTo>
                  <a:cubicBezTo>
                    <a:pt x="5" y="13"/>
                    <a:pt x="4" y="12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3">
              <a:extLst>
                <a:ext uri="{FF2B5EF4-FFF2-40B4-BE49-F238E27FC236}">
                  <a16:creationId xmlns:a16="http://schemas.microsoft.com/office/drawing/2014/main" xmlns="" id="{100D8219-A4B9-48D5-A6B2-6ED999C74C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4518" y="6154600"/>
              <a:ext cx="15351" cy="18762"/>
            </a:xfrm>
            <a:custGeom>
              <a:avLst/>
              <a:gdLst>
                <a:gd name="T0" fmla="*/ 9 w 11"/>
                <a:gd name="T1" fmla="*/ 6 h 13"/>
                <a:gd name="T2" fmla="*/ 10 w 11"/>
                <a:gd name="T3" fmla="*/ 5 h 13"/>
                <a:gd name="T4" fmla="*/ 11 w 11"/>
                <a:gd name="T5" fmla="*/ 9 h 13"/>
                <a:gd name="T6" fmla="*/ 10 w 11"/>
                <a:gd name="T7" fmla="*/ 12 h 13"/>
                <a:gd name="T8" fmla="*/ 7 w 11"/>
                <a:gd name="T9" fmla="*/ 13 h 13"/>
                <a:gd name="T10" fmla="*/ 4 w 11"/>
                <a:gd name="T11" fmla="*/ 12 h 13"/>
                <a:gd name="T12" fmla="*/ 2 w 11"/>
                <a:gd name="T13" fmla="*/ 9 h 13"/>
                <a:gd name="T14" fmla="*/ 0 w 11"/>
                <a:gd name="T15" fmla="*/ 6 h 13"/>
                <a:gd name="T16" fmla="*/ 0 w 11"/>
                <a:gd name="T17" fmla="*/ 3 h 13"/>
                <a:gd name="T18" fmla="*/ 1 w 11"/>
                <a:gd name="T19" fmla="*/ 1 h 13"/>
                <a:gd name="T20" fmla="*/ 4 w 11"/>
                <a:gd name="T21" fmla="*/ 0 h 13"/>
                <a:gd name="T22" fmla="*/ 7 w 11"/>
                <a:gd name="T23" fmla="*/ 1 h 13"/>
                <a:gd name="T24" fmla="*/ 6 w 11"/>
                <a:gd name="T25" fmla="*/ 3 h 13"/>
                <a:gd name="T26" fmla="*/ 2 w 11"/>
                <a:gd name="T27" fmla="*/ 2 h 13"/>
                <a:gd name="T28" fmla="*/ 1 w 11"/>
                <a:gd name="T29" fmla="*/ 4 h 13"/>
                <a:gd name="T30" fmla="*/ 1 w 11"/>
                <a:gd name="T31" fmla="*/ 6 h 13"/>
                <a:gd name="T32" fmla="*/ 3 w 11"/>
                <a:gd name="T33" fmla="*/ 8 h 13"/>
                <a:gd name="T34" fmla="*/ 6 w 11"/>
                <a:gd name="T35" fmla="*/ 11 h 13"/>
                <a:gd name="T36" fmla="*/ 9 w 11"/>
                <a:gd name="T37" fmla="*/ 10 h 13"/>
                <a:gd name="T38" fmla="*/ 10 w 11"/>
                <a:gd name="T39" fmla="*/ 9 h 13"/>
                <a:gd name="T40" fmla="*/ 9 w 11"/>
                <a:gd name="T4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3">
                  <a:moveTo>
                    <a:pt x="9" y="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5" y="12"/>
                    <a:pt x="4" y="12"/>
                  </a:cubicBezTo>
                  <a:cubicBezTo>
                    <a:pt x="3" y="11"/>
                    <a:pt x="2" y="10"/>
                    <a:pt x="2" y="9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7"/>
                    <a:pt x="2" y="7"/>
                    <a:pt x="3" y="8"/>
                  </a:cubicBezTo>
                  <a:cubicBezTo>
                    <a:pt x="4" y="10"/>
                    <a:pt x="5" y="11"/>
                    <a:pt x="6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10" y="9"/>
                    <a:pt x="10" y="9"/>
                  </a:cubicBezTo>
                  <a:cubicBezTo>
                    <a:pt x="10" y="8"/>
                    <a:pt x="10" y="7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4">
              <a:extLst>
                <a:ext uri="{FF2B5EF4-FFF2-40B4-BE49-F238E27FC236}">
                  <a16:creationId xmlns:a16="http://schemas.microsoft.com/office/drawing/2014/main" xmlns="" id="{9B3B6930-6E1E-4126-AA2B-783D3EA2A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3046" y="6149483"/>
              <a:ext cx="13645" cy="15351"/>
            </a:xfrm>
            <a:custGeom>
              <a:avLst/>
              <a:gdLst>
                <a:gd name="T0" fmla="*/ 15 w 16"/>
                <a:gd name="T1" fmla="*/ 18 h 18"/>
                <a:gd name="T2" fmla="*/ 0 w 16"/>
                <a:gd name="T3" fmla="*/ 2 h 18"/>
                <a:gd name="T4" fmla="*/ 3 w 16"/>
                <a:gd name="T5" fmla="*/ 0 h 18"/>
                <a:gd name="T6" fmla="*/ 16 w 16"/>
                <a:gd name="T7" fmla="*/ 16 h 18"/>
                <a:gd name="T8" fmla="*/ 15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5" y="18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16" y="16"/>
                  </a:lnTo>
                  <a:lnTo>
                    <a:pt x="15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5">
              <a:extLst>
                <a:ext uri="{FF2B5EF4-FFF2-40B4-BE49-F238E27FC236}">
                  <a16:creationId xmlns:a16="http://schemas.microsoft.com/office/drawing/2014/main" xmlns="" id="{4C18A279-6980-4E1B-ADC9-54849730AD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7310" y="6139249"/>
              <a:ext cx="20468" cy="21321"/>
            </a:xfrm>
            <a:custGeom>
              <a:avLst/>
              <a:gdLst>
                <a:gd name="T0" fmla="*/ 16 w 24"/>
                <a:gd name="T1" fmla="*/ 25 h 25"/>
                <a:gd name="T2" fmla="*/ 0 w 24"/>
                <a:gd name="T3" fmla="*/ 9 h 25"/>
                <a:gd name="T4" fmla="*/ 10 w 24"/>
                <a:gd name="T5" fmla="*/ 0 h 25"/>
                <a:gd name="T6" fmla="*/ 11 w 24"/>
                <a:gd name="T7" fmla="*/ 2 h 25"/>
                <a:gd name="T8" fmla="*/ 3 w 24"/>
                <a:gd name="T9" fmla="*/ 10 h 25"/>
                <a:gd name="T10" fmla="*/ 8 w 24"/>
                <a:gd name="T11" fmla="*/ 14 h 25"/>
                <a:gd name="T12" fmla="*/ 14 w 24"/>
                <a:gd name="T13" fmla="*/ 7 h 25"/>
                <a:gd name="T14" fmla="*/ 16 w 24"/>
                <a:gd name="T15" fmla="*/ 9 h 25"/>
                <a:gd name="T16" fmla="*/ 10 w 24"/>
                <a:gd name="T17" fmla="*/ 15 h 25"/>
                <a:gd name="T18" fmla="*/ 14 w 24"/>
                <a:gd name="T19" fmla="*/ 20 h 25"/>
                <a:gd name="T20" fmla="*/ 23 w 24"/>
                <a:gd name="T21" fmla="*/ 14 h 25"/>
                <a:gd name="T22" fmla="*/ 24 w 24"/>
                <a:gd name="T23" fmla="*/ 15 h 25"/>
                <a:gd name="T24" fmla="*/ 16 w 24"/>
                <a:gd name="T2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5">
                  <a:moveTo>
                    <a:pt x="16" y="25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11" y="2"/>
                  </a:lnTo>
                  <a:lnTo>
                    <a:pt x="3" y="10"/>
                  </a:lnTo>
                  <a:lnTo>
                    <a:pt x="8" y="14"/>
                  </a:lnTo>
                  <a:lnTo>
                    <a:pt x="14" y="7"/>
                  </a:lnTo>
                  <a:lnTo>
                    <a:pt x="16" y="9"/>
                  </a:lnTo>
                  <a:lnTo>
                    <a:pt x="10" y="15"/>
                  </a:lnTo>
                  <a:lnTo>
                    <a:pt x="14" y="20"/>
                  </a:lnTo>
                  <a:lnTo>
                    <a:pt x="23" y="14"/>
                  </a:lnTo>
                  <a:lnTo>
                    <a:pt x="24" y="15"/>
                  </a:lnTo>
                  <a:lnTo>
                    <a:pt x="16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6">
              <a:extLst>
                <a:ext uri="{FF2B5EF4-FFF2-40B4-BE49-F238E27FC236}">
                  <a16:creationId xmlns:a16="http://schemas.microsoft.com/office/drawing/2014/main" xmlns="" id="{31A870EA-E768-4812-85CF-228C2840AF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6691" y="6128162"/>
              <a:ext cx="21321" cy="21321"/>
            </a:xfrm>
            <a:custGeom>
              <a:avLst/>
              <a:gdLst>
                <a:gd name="T0" fmla="*/ 17 w 25"/>
                <a:gd name="T1" fmla="*/ 25 h 25"/>
                <a:gd name="T2" fmla="*/ 0 w 25"/>
                <a:gd name="T3" fmla="*/ 12 h 25"/>
                <a:gd name="T4" fmla="*/ 2 w 25"/>
                <a:gd name="T5" fmla="*/ 10 h 25"/>
                <a:gd name="T6" fmla="*/ 20 w 25"/>
                <a:gd name="T7" fmla="*/ 13 h 25"/>
                <a:gd name="T8" fmla="*/ 8 w 25"/>
                <a:gd name="T9" fmla="*/ 2 h 25"/>
                <a:gd name="T10" fmla="*/ 8 w 25"/>
                <a:gd name="T11" fmla="*/ 0 h 25"/>
                <a:gd name="T12" fmla="*/ 25 w 25"/>
                <a:gd name="T13" fmla="*/ 15 h 25"/>
                <a:gd name="T14" fmla="*/ 23 w 25"/>
                <a:gd name="T15" fmla="*/ 17 h 25"/>
                <a:gd name="T16" fmla="*/ 5 w 25"/>
                <a:gd name="T17" fmla="*/ 12 h 25"/>
                <a:gd name="T18" fmla="*/ 18 w 25"/>
                <a:gd name="T19" fmla="*/ 23 h 25"/>
                <a:gd name="T20" fmla="*/ 17 w 25"/>
                <a:gd name="T2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17" y="25"/>
                  </a:moveTo>
                  <a:lnTo>
                    <a:pt x="0" y="12"/>
                  </a:lnTo>
                  <a:lnTo>
                    <a:pt x="2" y="10"/>
                  </a:lnTo>
                  <a:lnTo>
                    <a:pt x="20" y="13"/>
                  </a:lnTo>
                  <a:lnTo>
                    <a:pt x="8" y="2"/>
                  </a:lnTo>
                  <a:lnTo>
                    <a:pt x="8" y="0"/>
                  </a:lnTo>
                  <a:lnTo>
                    <a:pt x="25" y="15"/>
                  </a:lnTo>
                  <a:lnTo>
                    <a:pt x="23" y="17"/>
                  </a:lnTo>
                  <a:lnTo>
                    <a:pt x="5" y="12"/>
                  </a:lnTo>
                  <a:lnTo>
                    <a:pt x="18" y="23"/>
                  </a:lnTo>
                  <a:lnTo>
                    <a:pt x="17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7">
              <a:extLst>
                <a:ext uri="{FF2B5EF4-FFF2-40B4-BE49-F238E27FC236}">
                  <a16:creationId xmlns:a16="http://schemas.microsoft.com/office/drawing/2014/main" xmlns="" id="{6AA81BA6-73A8-4CCD-9083-7C34D0AF39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7778" y="6118781"/>
              <a:ext cx="18762" cy="15351"/>
            </a:xfrm>
            <a:custGeom>
              <a:avLst/>
              <a:gdLst>
                <a:gd name="T0" fmla="*/ 10 w 13"/>
                <a:gd name="T1" fmla="*/ 4 h 11"/>
                <a:gd name="T2" fmla="*/ 11 w 13"/>
                <a:gd name="T3" fmla="*/ 3 h 11"/>
                <a:gd name="T4" fmla="*/ 13 w 13"/>
                <a:gd name="T5" fmla="*/ 6 h 11"/>
                <a:gd name="T6" fmla="*/ 12 w 13"/>
                <a:gd name="T7" fmla="*/ 9 h 11"/>
                <a:gd name="T8" fmla="*/ 10 w 13"/>
                <a:gd name="T9" fmla="*/ 11 h 11"/>
                <a:gd name="T10" fmla="*/ 7 w 13"/>
                <a:gd name="T11" fmla="*/ 11 h 11"/>
                <a:gd name="T12" fmla="*/ 4 w 13"/>
                <a:gd name="T13" fmla="*/ 10 h 11"/>
                <a:gd name="T14" fmla="*/ 1 w 13"/>
                <a:gd name="T15" fmla="*/ 7 h 11"/>
                <a:gd name="T16" fmla="*/ 0 w 13"/>
                <a:gd name="T17" fmla="*/ 4 h 11"/>
                <a:gd name="T18" fmla="*/ 1 w 13"/>
                <a:gd name="T19" fmla="*/ 2 h 11"/>
                <a:gd name="T20" fmla="*/ 3 w 13"/>
                <a:gd name="T21" fmla="*/ 0 h 11"/>
                <a:gd name="T22" fmla="*/ 7 w 13"/>
                <a:gd name="T23" fmla="*/ 0 h 11"/>
                <a:gd name="T24" fmla="*/ 6 w 13"/>
                <a:gd name="T25" fmla="*/ 2 h 11"/>
                <a:gd name="T26" fmla="*/ 2 w 13"/>
                <a:gd name="T27" fmla="*/ 3 h 11"/>
                <a:gd name="T28" fmla="*/ 2 w 13"/>
                <a:gd name="T29" fmla="*/ 4 h 11"/>
                <a:gd name="T30" fmla="*/ 2 w 13"/>
                <a:gd name="T31" fmla="*/ 6 h 11"/>
                <a:gd name="T32" fmla="*/ 5 w 13"/>
                <a:gd name="T33" fmla="*/ 8 h 11"/>
                <a:gd name="T34" fmla="*/ 8 w 13"/>
                <a:gd name="T35" fmla="*/ 10 h 11"/>
                <a:gd name="T36" fmla="*/ 11 w 13"/>
                <a:gd name="T37" fmla="*/ 9 h 11"/>
                <a:gd name="T38" fmla="*/ 11 w 13"/>
                <a:gd name="T39" fmla="*/ 7 h 11"/>
                <a:gd name="T40" fmla="*/ 10 w 13"/>
                <a:gd name="T4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1">
                  <a:moveTo>
                    <a:pt x="10" y="4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2" y="4"/>
                    <a:pt x="13" y="5"/>
                    <a:pt x="13" y="6"/>
                  </a:cubicBezTo>
                  <a:cubicBezTo>
                    <a:pt x="13" y="8"/>
                    <a:pt x="13" y="9"/>
                    <a:pt x="12" y="9"/>
                  </a:cubicBezTo>
                  <a:cubicBezTo>
                    <a:pt x="11" y="10"/>
                    <a:pt x="11" y="11"/>
                    <a:pt x="10" y="11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6" y="11"/>
                    <a:pt x="5" y="10"/>
                    <a:pt x="4" y="10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3" y="1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6" y="9"/>
                    <a:pt x="7" y="10"/>
                    <a:pt x="8" y="10"/>
                  </a:cubicBezTo>
                  <a:cubicBezTo>
                    <a:pt x="9" y="10"/>
                    <a:pt x="10" y="9"/>
                    <a:pt x="11" y="9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1" y="6"/>
                    <a:pt x="11" y="5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8">
              <a:extLst>
                <a:ext uri="{FF2B5EF4-FFF2-40B4-BE49-F238E27FC236}">
                  <a16:creationId xmlns:a16="http://schemas.microsoft.com/office/drawing/2014/main" xmlns="" id="{4F4205CE-45C1-4C1F-9210-9F95502D5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4601" y="6104283"/>
              <a:ext cx="21321" cy="18762"/>
            </a:xfrm>
            <a:custGeom>
              <a:avLst/>
              <a:gdLst>
                <a:gd name="T0" fmla="*/ 18 w 25"/>
                <a:gd name="T1" fmla="*/ 22 h 22"/>
                <a:gd name="T2" fmla="*/ 0 w 25"/>
                <a:gd name="T3" fmla="*/ 12 h 22"/>
                <a:gd name="T4" fmla="*/ 5 w 25"/>
                <a:gd name="T5" fmla="*/ 0 h 22"/>
                <a:gd name="T6" fmla="*/ 9 w 25"/>
                <a:gd name="T7" fmla="*/ 2 h 22"/>
                <a:gd name="T8" fmla="*/ 4 w 25"/>
                <a:gd name="T9" fmla="*/ 12 h 22"/>
                <a:gd name="T10" fmla="*/ 9 w 25"/>
                <a:gd name="T11" fmla="*/ 15 h 22"/>
                <a:gd name="T12" fmla="*/ 14 w 25"/>
                <a:gd name="T13" fmla="*/ 5 h 22"/>
                <a:gd name="T14" fmla="*/ 15 w 25"/>
                <a:gd name="T15" fmla="*/ 7 h 22"/>
                <a:gd name="T16" fmla="*/ 10 w 25"/>
                <a:gd name="T17" fmla="*/ 15 h 22"/>
                <a:gd name="T18" fmla="*/ 17 w 25"/>
                <a:gd name="T19" fmla="*/ 18 h 22"/>
                <a:gd name="T20" fmla="*/ 22 w 25"/>
                <a:gd name="T21" fmla="*/ 10 h 22"/>
                <a:gd name="T22" fmla="*/ 25 w 25"/>
                <a:gd name="T23" fmla="*/ 12 h 22"/>
                <a:gd name="T24" fmla="*/ 18 w 25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2">
                  <a:moveTo>
                    <a:pt x="18" y="22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9" y="2"/>
                  </a:lnTo>
                  <a:lnTo>
                    <a:pt x="4" y="12"/>
                  </a:lnTo>
                  <a:lnTo>
                    <a:pt x="9" y="15"/>
                  </a:lnTo>
                  <a:lnTo>
                    <a:pt x="14" y="5"/>
                  </a:lnTo>
                  <a:lnTo>
                    <a:pt x="15" y="7"/>
                  </a:lnTo>
                  <a:lnTo>
                    <a:pt x="10" y="15"/>
                  </a:lnTo>
                  <a:lnTo>
                    <a:pt x="17" y="18"/>
                  </a:lnTo>
                  <a:lnTo>
                    <a:pt x="22" y="10"/>
                  </a:lnTo>
                  <a:lnTo>
                    <a:pt x="25" y="12"/>
                  </a:lnTo>
                  <a:lnTo>
                    <a:pt x="18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9">
              <a:extLst>
                <a:ext uri="{FF2B5EF4-FFF2-40B4-BE49-F238E27FC236}">
                  <a16:creationId xmlns:a16="http://schemas.microsoft.com/office/drawing/2014/main" xmlns="" id="{F37D1B81-4CF4-40F3-A6F8-70D6508732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07393" y="6084668"/>
              <a:ext cx="19615" cy="14498"/>
            </a:xfrm>
            <a:custGeom>
              <a:avLst/>
              <a:gdLst>
                <a:gd name="T0" fmla="*/ 11 w 14"/>
                <a:gd name="T1" fmla="*/ 10 h 10"/>
                <a:gd name="T2" fmla="*/ 0 w 14"/>
                <a:gd name="T3" fmla="*/ 2 h 10"/>
                <a:gd name="T4" fmla="*/ 1 w 14"/>
                <a:gd name="T5" fmla="*/ 0 h 10"/>
                <a:gd name="T6" fmla="*/ 14 w 14"/>
                <a:gd name="T7" fmla="*/ 1 h 10"/>
                <a:gd name="T8" fmla="*/ 14 w 14"/>
                <a:gd name="T9" fmla="*/ 2 h 10"/>
                <a:gd name="T10" fmla="*/ 9 w 14"/>
                <a:gd name="T11" fmla="*/ 2 h 10"/>
                <a:gd name="T12" fmla="*/ 8 w 14"/>
                <a:gd name="T13" fmla="*/ 6 h 10"/>
                <a:gd name="T14" fmla="*/ 11 w 14"/>
                <a:gd name="T15" fmla="*/ 9 h 10"/>
                <a:gd name="T16" fmla="*/ 11 w 14"/>
                <a:gd name="T17" fmla="*/ 10 h 10"/>
                <a:gd name="T18" fmla="*/ 7 w 14"/>
                <a:gd name="T19" fmla="*/ 5 h 10"/>
                <a:gd name="T20" fmla="*/ 8 w 14"/>
                <a:gd name="T21" fmla="*/ 2 h 10"/>
                <a:gd name="T22" fmla="*/ 4 w 14"/>
                <a:gd name="T23" fmla="*/ 2 h 10"/>
                <a:gd name="T24" fmla="*/ 2 w 14"/>
                <a:gd name="T25" fmla="*/ 2 h 10"/>
                <a:gd name="T26" fmla="*/ 4 w 14"/>
                <a:gd name="T27" fmla="*/ 3 h 10"/>
                <a:gd name="T28" fmla="*/ 7 w 14"/>
                <a:gd name="T2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11" y="1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lose/>
                  <a:moveTo>
                    <a:pt x="7" y="5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3" y="3"/>
                    <a:pt x="4" y="3"/>
                  </a:cubicBezTo>
                  <a:lnTo>
                    <a:pt x="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0">
              <a:extLst>
                <a:ext uri="{FF2B5EF4-FFF2-40B4-BE49-F238E27FC236}">
                  <a16:creationId xmlns:a16="http://schemas.microsoft.com/office/drawing/2014/main" xmlns="" id="{FF0A10BE-ED13-4225-813E-6BF85410CE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9951" y="6067611"/>
              <a:ext cx="21321" cy="15351"/>
            </a:xfrm>
            <a:custGeom>
              <a:avLst/>
              <a:gdLst>
                <a:gd name="T0" fmla="*/ 22 w 25"/>
                <a:gd name="T1" fmla="*/ 18 h 18"/>
                <a:gd name="T2" fmla="*/ 0 w 25"/>
                <a:gd name="T3" fmla="*/ 13 h 18"/>
                <a:gd name="T4" fmla="*/ 2 w 25"/>
                <a:gd name="T5" fmla="*/ 10 h 18"/>
                <a:gd name="T6" fmla="*/ 20 w 25"/>
                <a:gd name="T7" fmla="*/ 7 h 18"/>
                <a:gd name="T8" fmla="*/ 4 w 25"/>
                <a:gd name="T9" fmla="*/ 2 h 18"/>
                <a:gd name="T10" fmla="*/ 4 w 25"/>
                <a:gd name="T11" fmla="*/ 0 h 18"/>
                <a:gd name="T12" fmla="*/ 25 w 25"/>
                <a:gd name="T13" fmla="*/ 5 h 18"/>
                <a:gd name="T14" fmla="*/ 25 w 25"/>
                <a:gd name="T15" fmla="*/ 7 h 18"/>
                <a:gd name="T16" fmla="*/ 5 w 25"/>
                <a:gd name="T17" fmla="*/ 12 h 18"/>
                <a:gd name="T18" fmla="*/ 22 w 25"/>
                <a:gd name="T19" fmla="*/ 17 h 18"/>
                <a:gd name="T20" fmla="*/ 22 w 25"/>
                <a:gd name="T2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8">
                  <a:moveTo>
                    <a:pt x="22" y="18"/>
                  </a:moveTo>
                  <a:lnTo>
                    <a:pt x="0" y="13"/>
                  </a:lnTo>
                  <a:lnTo>
                    <a:pt x="2" y="10"/>
                  </a:lnTo>
                  <a:lnTo>
                    <a:pt x="20" y="7"/>
                  </a:lnTo>
                  <a:lnTo>
                    <a:pt x="4" y="2"/>
                  </a:lnTo>
                  <a:lnTo>
                    <a:pt x="4" y="0"/>
                  </a:lnTo>
                  <a:lnTo>
                    <a:pt x="25" y="5"/>
                  </a:lnTo>
                  <a:lnTo>
                    <a:pt x="25" y="7"/>
                  </a:lnTo>
                  <a:lnTo>
                    <a:pt x="5" y="12"/>
                  </a:lnTo>
                  <a:lnTo>
                    <a:pt x="22" y="17"/>
                  </a:lnTo>
                  <a:lnTo>
                    <a:pt x="2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1">
              <a:extLst>
                <a:ext uri="{FF2B5EF4-FFF2-40B4-BE49-F238E27FC236}">
                  <a16:creationId xmlns:a16="http://schemas.microsoft.com/office/drawing/2014/main" xmlns="" id="{8D685345-AC0F-46E7-B080-A532C5BF1E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14216" y="6053966"/>
              <a:ext cx="19615" cy="13645"/>
            </a:xfrm>
            <a:custGeom>
              <a:avLst/>
              <a:gdLst>
                <a:gd name="T0" fmla="*/ 13 w 14"/>
                <a:gd name="T1" fmla="*/ 10 h 10"/>
                <a:gd name="T2" fmla="*/ 0 w 14"/>
                <a:gd name="T3" fmla="*/ 8 h 10"/>
                <a:gd name="T4" fmla="*/ 1 w 14"/>
                <a:gd name="T5" fmla="*/ 4 h 10"/>
                <a:gd name="T6" fmla="*/ 1 w 14"/>
                <a:gd name="T7" fmla="*/ 2 h 10"/>
                <a:gd name="T8" fmla="*/ 3 w 14"/>
                <a:gd name="T9" fmla="*/ 1 h 10"/>
                <a:gd name="T10" fmla="*/ 5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3 w 14"/>
                <a:gd name="T19" fmla="*/ 6 h 10"/>
                <a:gd name="T20" fmla="*/ 13 w 14"/>
                <a:gd name="T21" fmla="*/ 10 h 10"/>
                <a:gd name="T22" fmla="*/ 11 w 14"/>
                <a:gd name="T23" fmla="*/ 8 h 10"/>
                <a:gd name="T24" fmla="*/ 12 w 14"/>
                <a:gd name="T25" fmla="*/ 6 h 10"/>
                <a:gd name="T26" fmla="*/ 12 w 14"/>
                <a:gd name="T27" fmla="*/ 4 h 10"/>
                <a:gd name="T28" fmla="*/ 10 w 14"/>
                <a:gd name="T29" fmla="*/ 3 h 10"/>
                <a:gd name="T30" fmla="*/ 7 w 14"/>
                <a:gd name="T31" fmla="*/ 2 h 10"/>
                <a:gd name="T32" fmla="*/ 4 w 14"/>
                <a:gd name="T33" fmla="*/ 1 h 10"/>
                <a:gd name="T34" fmla="*/ 3 w 14"/>
                <a:gd name="T35" fmla="*/ 3 h 10"/>
                <a:gd name="T36" fmla="*/ 2 w 14"/>
                <a:gd name="T37" fmla="*/ 4 h 10"/>
                <a:gd name="T38" fmla="*/ 2 w 14"/>
                <a:gd name="T39" fmla="*/ 6 h 10"/>
                <a:gd name="T40" fmla="*/ 11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13" y="1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3" y="4"/>
                    <a:pt x="14" y="5"/>
                    <a:pt x="13" y="6"/>
                  </a:cubicBezTo>
                  <a:cubicBezTo>
                    <a:pt x="13" y="10"/>
                    <a:pt x="13" y="10"/>
                    <a:pt x="13" y="10"/>
                  </a:cubicBezTo>
                  <a:close/>
                  <a:moveTo>
                    <a:pt x="11" y="8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10" y="2"/>
                    <a:pt x="9" y="2"/>
                    <a:pt x="7" y="2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lnTo>
                    <a:pt x="11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2">
              <a:extLst>
                <a:ext uri="{FF2B5EF4-FFF2-40B4-BE49-F238E27FC236}">
                  <a16:creationId xmlns:a16="http://schemas.microsoft.com/office/drawing/2014/main" xmlns="" id="{B239E8B3-3D42-4433-B7B9-2B696088828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7627" y="6035204"/>
              <a:ext cx="17909" cy="10234"/>
            </a:xfrm>
            <a:custGeom>
              <a:avLst/>
              <a:gdLst>
                <a:gd name="T0" fmla="*/ 21 w 21"/>
                <a:gd name="T1" fmla="*/ 12 h 12"/>
                <a:gd name="T2" fmla="*/ 0 w 21"/>
                <a:gd name="T3" fmla="*/ 10 h 12"/>
                <a:gd name="T4" fmla="*/ 0 w 21"/>
                <a:gd name="T5" fmla="*/ 7 h 12"/>
                <a:gd name="T6" fmla="*/ 19 w 21"/>
                <a:gd name="T7" fmla="*/ 9 h 12"/>
                <a:gd name="T8" fmla="*/ 19 w 21"/>
                <a:gd name="T9" fmla="*/ 0 h 12"/>
                <a:gd name="T10" fmla="*/ 21 w 21"/>
                <a:gd name="T11" fmla="*/ 0 h 12"/>
                <a:gd name="T12" fmla="*/ 21 w 2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2">
                  <a:moveTo>
                    <a:pt x="21" y="12"/>
                  </a:moveTo>
                  <a:lnTo>
                    <a:pt x="0" y="10"/>
                  </a:lnTo>
                  <a:lnTo>
                    <a:pt x="0" y="7"/>
                  </a:lnTo>
                  <a:lnTo>
                    <a:pt x="19" y="9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3">
              <a:extLst>
                <a:ext uri="{FF2B5EF4-FFF2-40B4-BE49-F238E27FC236}">
                  <a16:creationId xmlns:a16="http://schemas.microsoft.com/office/drawing/2014/main" xmlns="" id="{1B5CE1F1-4760-44CA-8964-C0AF3098E2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18480" y="6019853"/>
              <a:ext cx="17057" cy="14498"/>
            </a:xfrm>
            <a:custGeom>
              <a:avLst/>
              <a:gdLst>
                <a:gd name="T0" fmla="*/ 12 w 12"/>
                <a:gd name="T1" fmla="*/ 10 h 10"/>
                <a:gd name="T2" fmla="*/ 0 w 12"/>
                <a:gd name="T3" fmla="*/ 6 h 10"/>
                <a:gd name="T4" fmla="*/ 0 w 12"/>
                <a:gd name="T5" fmla="*/ 4 h 10"/>
                <a:gd name="T6" fmla="*/ 12 w 12"/>
                <a:gd name="T7" fmla="*/ 0 h 10"/>
                <a:gd name="T8" fmla="*/ 12 w 12"/>
                <a:gd name="T9" fmla="*/ 1 h 10"/>
                <a:gd name="T10" fmla="*/ 8 w 12"/>
                <a:gd name="T11" fmla="*/ 3 h 10"/>
                <a:gd name="T12" fmla="*/ 9 w 12"/>
                <a:gd name="T13" fmla="*/ 7 h 10"/>
                <a:gd name="T14" fmla="*/ 12 w 12"/>
                <a:gd name="T15" fmla="*/ 8 h 10"/>
                <a:gd name="T16" fmla="*/ 12 w 12"/>
                <a:gd name="T17" fmla="*/ 10 h 10"/>
                <a:gd name="T18" fmla="*/ 7 w 12"/>
                <a:gd name="T19" fmla="*/ 7 h 10"/>
                <a:gd name="T20" fmla="*/ 7 w 12"/>
                <a:gd name="T21" fmla="*/ 3 h 10"/>
                <a:gd name="T22" fmla="*/ 4 w 12"/>
                <a:gd name="T23" fmla="*/ 4 h 10"/>
                <a:gd name="T24" fmla="*/ 1 w 12"/>
                <a:gd name="T25" fmla="*/ 5 h 10"/>
                <a:gd name="T26" fmla="*/ 3 w 12"/>
                <a:gd name="T27" fmla="*/ 6 h 10"/>
                <a:gd name="T28" fmla="*/ 7 w 12"/>
                <a:gd name="T2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0"/>
                    <a:pt x="12" y="10"/>
                    <a:pt x="12" y="10"/>
                  </a:cubicBezTo>
                  <a:close/>
                  <a:moveTo>
                    <a:pt x="7" y="7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2" y="5"/>
                    <a:pt x="3" y="5"/>
                    <a:pt x="3" y="6"/>
                  </a:cubicBezTo>
                  <a:lnTo>
                    <a:pt x="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4">
              <a:extLst>
                <a:ext uri="{FF2B5EF4-FFF2-40B4-BE49-F238E27FC236}">
                  <a16:creationId xmlns:a16="http://schemas.microsoft.com/office/drawing/2014/main" xmlns="" id="{1DFF9CF8-0020-49A6-AED1-0553C9C788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5921" y="6001944"/>
              <a:ext cx="19615" cy="19615"/>
            </a:xfrm>
            <a:custGeom>
              <a:avLst/>
              <a:gdLst>
                <a:gd name="T0" fmla="*/ 14 w 14"/>
                <a:gd name="T1" fmla="*/ 9 h 14"/>
                <a:gd name="T2" fmla="*/ 2 w 14"/>
                <a:gd name="T3" fmla="*/ 14 h 14"/>
                <a:gd name="T4" fmla="*/ 1 w 14"/>
                <a:gd name="T5" fmla="*/ 12 h 14"/>
                <a:gd name="T6" fmla="*/ 10 w 14"/>
                <a:gd name="T7" fmla="*/ 10 h 14"/>
                <a:gd name="T8" fmla="*/ 12 w 14"/>
                <a:gd name="T9" fmla="*/ 9 h 14"/>
                <a:gd name="T10" fmla="*/ 10 w 14"/>
                <a:gd name="T11" fmla="*/ 9 h 14"/>
                <a:gd name="T12" fmla="*/ 1 w 14"/>
                <a:gd name="T13" fmla="*/ 8 h 14"/>
                <a:gd name="T14" fmla="*/ 1 w 14"/>
                <a:gd name="T15" fmla="*/ 6 h 14"/>
                <a:gd name="T16" fmla="*/ 7 w 14"/>
                <a:gd name="T17" fmla="*/ 4 h 14"/>
                <a:gd name="T18" fmla="*/ 11 w 14"/>
                <a:gd name="T19" fmla="*/ 3 h 14"/>
                <a:gd name="T20" fmla="*/ 9 w 14"/>
                <a:gd name="T21" fmla="*/ 2 h 14"/>
                <a:gd name="T22" fmla="*/ 0 w 14"/>
                <a:gd name="T23" fmla="*/ 2 h 14"/>
                <a:gd name="T24" fmla="*/ 0 w 14"/>
                <a:gd name="T25" fmla="*/ 0 h 14"/>
                <a:gd name="T26" fmla="*/ 13 w 14"/>
                <a:gd name="T27" fmla="*/ 2 h 14"/>
                <a:gd name="T28" fmla="*/ 13 w 14"/>
                <a:gd name="T29" fmla="*/ 3 h 14"/>
                <a:gd name="T30" fmla="*/ 4 w 14"/>
                <a:gd name="T31" fmla="*/ 6 h 14"/>
                <a:gd name="T32" fmla="*/ 2 w 14"/>
                <a:gd name="T33" fmla="*/ 7 h 14"/>
                <a:gd name="T34" fmla="*/ 4 w 14"/>
                <a:gd name="T35" fmla="*/ 7 h 14"/>
                <a:gd name="T36" fmla="*/ 14 w 14"/>
                <a:gd name="T37" fmla="*/ 8 h 14"/>
                <a:gd name="T38" fmla="*/ 14 w 14"/>
                <a:gd name="T3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4">
                  <a:moveTo>
                    <a:pt x="14" y="9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9"/>
                    <a:pt x="11" y="9"/>
                    <a:pt x="12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3"/>
                    <a:pt x="10" y="3"/>
                    <a:pt x="11" y="3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14" y="8"/>
                    <a:pt x="14" y="8"/>
                    <a:pt x="14" y="8"/>
                  </a:cubicBezTo>
                  <a:lnTo>
                    <a:pt x="1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5">
              <a:extLst>
                <a:ext uri="{FF2B5EF4-FFF2-40B4-BE49-F238E27FC236}">
                  <a16:creationId xmlns:a16="http://schemas.microsoft.com/office/drawing/2014/main" xmlns="" id="{B48C6EED-9F4B-4B3D-8F89-C7807EBD41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7432" y="5891076"/>
              <a:ext cx="281433" cy="287403"/>
            </a:xfrm>
            <a:custGeom>
              <a:avLst/>
              <a:gdLst>
                <a:gd name="T0" fmla="*/ 168 w 202"/>
                <a:gd name="T1" fmla="*/ 28 h 205"/>
                <a:gd name="T2" fmla="*/ 73 w 202"/>
                <a:gd name="T3" fmla="*/ 6 h 205"/>
                <a:gd name="T4" fmla="*/ 2 w 202"/>
                <a:gd name="T5" fmla="*/ 107 h 205"/>
                <a:gd name="T6" fmla="*/ 107 w 202"/>
                <a:gd name="T7" fmla="*/ 200 h 205"/>
                <a:gd name="T8" fmla="*/ 200 w 202"/>
                <a:gd name="T9" fmla="*/ 95 h 205"/>
                <a:gd name="T10" fmla="*/ 188 w 202"/>
                <a:gd name="T11" fmla="*/ 85 h 205"/>
                <a:gd name="T12" fmla="*/ 184 w 202"/>
                <a:gd name="T13" fmla="*/ 115 h 205"/>
                <a:gd name="T14" fmla="*/ 13 w 202"/>
                <a:gd name="T15" fmla="*/ 85 h 205"/>
                <a:gd name="T16" fmla="*/ 17 w 202"/>
                <a:gd name="T17" fmla="*/ 115 h 205"/>
                <a:gd name="T18" fmla="*/ 13 w 202"/>
                <a:gd name="T19" fmla="*/ 85 h 205"/>
                <a:gd name="T20" fmla="*/ 18 w 202"/>
                <a:gd name="T21" fmla="*/ 123 h 205"/>
                <a:gd name="T22" fmla="*/ 22 w 202"/>
                <a:gd name="T23" fmla="*/ 107 h 205"/>
                <a:gd name="T24" fmla="*/ 28 w 202"/>
                <a:gd name="T25" fmla="*/ 141 h 205"/>
                <a:gd name="T26" fmla="*/ 10 w 202"/>
                <a:gd name="T27" fmla="*/ 112 h 205"/>
                <a:gd name="T28" fmla="*/ 18 w 202"/>
                <a:gd name="T29" fmla="*/ 140 h 205"/>
                <a:gd name="T30" fmla="*/ 37 w 202"/>
                <a:gd name="T31" fmla="*/ 153 h 205"/>
                <a:gd name="T32" fmla="*/ 29 w 202"/>
                <a:gd name="T33" fmla="*/ 133 h 205"/>
                <a:gd name="T34" fmla="*/ 49 w 202"/>
                <a:gd name="T35" fmla="*/ 163 h 205"/>
                <a:gd name="T36" fmla="*/ 35 w 202"/>
                <a:gd name="T37" fmla="*/ 164 h 205"/>
                <a:gd name="T38" fmla="*/ 61 w 202"/>
                <a:gd name="T39" fmla="*/ 170 h 205"/>
                <a:gd name="T40" fmla="*/ 47 w 202"/>
                <a:gd name="T41" fmla="*/ 150 h 205"/>
                <a:gd name="T42" fmla="*/ 35 w 202"/>
                <a:gd name="T43" fmla="*/ 164 h 205"/>
                <a:gd name="T44" fmla="*/ 123 w 202"/>
                <a:gd name="T45" fmla="*/ 179 h 205"/>
                <a:gd name="T46" fmla="*/ 110 w 202"/>
                <a:gd name="T47" fmla="*/ 174 h 205"/>
                <a:gd name="T48" fmla="*/ 115 w 202"/>
                <a:gd name="T49" fmla="*/ 187 h 205"/>
                <a:gd name="T50" fmla="*/ 92 w 202"/>
                <a:gd name="T51" fmla="*/ 174 h 205"/>
                <a:gd name="T52" fmla="*/ 52 w 202"/>
                <a:gd name="T53" fmla="*/ 182 h 205"/>
                <a:gd name="T54" fmla="*/ 63 w 202"/>
                <a:gd name="T55" fmla="*/ 178 h 205"/>
                <a:gd name="T56" fmla="*/ 93 w 202"/>
                <a:gd name="T57" fmla="*/ 174 h 205"/>
                <a:gd name="T58" fmla="*/ 93 w 202"/>
                <a:gd name="T59" fmla="*/ 159 h 205"/>
                <a:gd name="T60" fmla="*/ 76 w 202"/>
                <a:gd name="T61" fmla="*/ 159 h 205"/>
                <a:gd name="T62" fmla="*/ 51 w 202"/>
                <a:gd name="T63" fmla="*/ 137 h 205"/>
                <a:gd name="T64" fmla="*/ 94 w 202"/>
                <a:gd name="T65" fmla="*/ 50 h 205"/>
                <a:gd name="T66" fmla="*/ 55 w 202"/>
                <a:gd name="T67" fmla="*/ 56 h 205"/>
                <a:gd name="T68" fmla="*/ 51 w 202"/>
                <a:gd name="T69" fmla="*/ 123 h 205"/>
                <a:gd name="T70" fmla="*/ 26 w 202"/>
                <a:gd name="T71" fmla="*/ 105 h 205"/>
                <a:gd name="T72" fmla="*/ 50 w 202"/>
                <a:gd name="T73" fmla="*/ 47 h 205"/>
                <a:gd name="T74" fmla="*/ 95 w 202"/>
                <a:gd name="T75" fmla="*/ 22 h 205"/>
                <a:gd name="T76" fmla="*/ 107 w 202"/>
                <a:gd name="T77" fmla="*/ 21 h 205"/>
                <a:gd name="T78" fmla="*/ 151 w 202"/>
                <a:gd name="T79" fmla="*/ 47 h 205"/>
                <a:gd name="T80" fmla="*/ 175 w 202"/>
                <a:gd name="T81" fmla="*/ 105 h 205"/>
                <a:gd name="T82" fmla="*/ 151 w 202"/>
                <a:gd name="T83" fmla="*/ 123 h 205"/>
                <a:gd name="T84" fmla="*/ 149 w 202"/>
                <a:gd name="T85" fmla="*/ 50 h 205"/>
                <a:gd name="T86" fmla="*/ 108 w 202"/>
                <a:gd name="T87" fmla="*/ 137 h 205"/>
                <a:gd name="T88" fmla="*/ 144 w 202"/>
                <a:gd name="T89" fmla="*/ 144 h 205"/>
                <a:gd name="T90" fmla="*/ 108 w 202"/>
                <a:gd name="T91" fmla="*/ 159 h 205"/>
                <a:gd name="T92" fmla="*/ 126 w 202"/>
                <a:gd name="T93" fmla="*/ 173 h 205"/>
                <a:gd name="T94" fmla="*/ 146 w 202"/>
                <a:gd name="T95" fmla="*/ 181 h 205"/>
                <a:gd name="T96" fmla="*/ 129 w 202"/>
                <a:gd name="T97" fmla="*/ 182 h 205"/>
                <a:gd name="T98" fmla="*/ 154 w 202"/>
                <a:gd name="T99" fmla="*/ 150 h 205"/>
                <a:gd name="T100" fmla="*/ 140 w 202"/>
                <a:gd name="T101" fmla="*/ 170 h 205"/>
                <a:gd name="T102" fmla="*/ 165 w 202"/>
                <a:gd name="T103" fmla="*/ 164 h 205"/>
                <a:gd name="T104" fmla="*/ 152 w 202"/>
                <a:gd name="T105" fmla="*/ 163 h 205"/>
                <a:gd name="T106" fmla="*/ 171 w 202"/>
                <a:gd name="T107" fmla="*/ 133 h 205"/>
                <a:gd name="T108" fmla="*/ 164 w 202"/>
                <a:gd name="T109" fmla="*/ 153 h 205"/>
                <a:gd name="T110" fmla="*/ 183 w 202"/>
                <a:gd name="T111" fmla="*/ 140 h 205"/>
                <a:gd name="T112" fmla="*/ 152 w 202"/>
                <a:gd name="T113" fmla="*/ 163 h 205"/>
                <a:gd name="T114" fmla="*/ 175 w 202"/>
                <a:gd name="T115" fmla="*/ 136 h 205"/>
                <a:gd name="T116" fmla="*/ 180 w 202"/>
                <a:gd name="T117" fmla="*/ 126 h 205"/>
                <a:gd name="T118" fmla="*/ 191 w 202"/>
                <a:gd name="T119" fmla="*/ 112 h 205"/>
                <a:gd name="T120" fmla="*/ 173 w 202"/>
                <a:gd name="T121" fmla="*/ 141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2" h="205">
                  <a:moveTo>
                    <a:pt x="200" y="95"/>
                  </a:moveTo>
                  <a:cubicBezTo>
                    <a:pt x="198" y="65"/>
                    <a:pt x="184" y="43"/>
                    <a:pt x="168" y="28"/>
                  </a:cubicBezTo>
                  <a:cubicBezTo>
                    <a:pt x="152" y="13"/>
                    <a:pt x="126" y="0"/>
                    <a:pt x="95" y="2"/>
                  </a:cubicBezTo>
                  <a:cubicBezTo>
                    <a:pt x="87" y="3"/>
                    <a:pt x="80" y="4"/>
                    <a:pt x="73" y="6"/>
                  </a:cubicBezTo>
                  <a:cubicBezTo>
                    <a:pt x="53" y="11"/>
                    <a:pt x="39" y="22"/>
                    <a:pt x="27" y="34"/>
                  </a:cubicBezTo>
                  <a:cubicBezTo>
                    <a:pt x="12" y="50"/>
                    <a:pt x="0" y="75"/>
                    <a:pt x="2" y="107"/>
                  </a:cubicBezTo>
                  <a:cubicBezTo>
                    <a:pt x="4" y="137"/>
                    <a:pt x="17" y="159"/>
                    <a:pt x="34" y="174"/>
                  </a:cubicBezTo>
                  <a:cubicBezTo>
                    <a:pt x="50" y="189"/>
                    <a:pt x="75" y="202"/>
                    <a:pt x="107" y="200"/>
                  </a:cubicBezTo>
                  <a:cubicBezTo>
                    <a:pt x="137" y="198"/>
                    <a:pt x="157" y="185"/>
                    <a:pt x="174" y="168"/>
                  </a:cubicBezTo>
                  <a:cubicBezTo>
                    <a:pt x="189" y="152"/>
                    <a:pt x="202" y="127"/>
                    <a:pt x="200" y="95"/>
                  </a:cubicBezTo>
                  <a:close/>
                  <a:moveTo>
                    <a:pt x="188" y="85"/>
                  </a:moveTo>
                  <a:cubicBezTo>
                    <a:pt x="188" y="85"/>
                    <a:pt x="188" y="85"/>
                    <a:pt x="188" y="85"/>
                  </a:cubicBezTo>
                  <a:cubicBezTo>
                    <a:pt x="191" y="94"/>
                    <a:pt x="190" y="102"/>
                    <a:pt x="188" y="109"/>
                  </a:cubicBezTo>
                  <a:cubicBezTo>
                    <a:pt x="187" y="111"/>
                    <a:pt x="185" y="115"/>
                    <a:pt x="184" y="115"/>
                  </a:cubicBezTo>
                  <a:cubicBezTo>
                    <a:pt x="184" y="105"/>
                    <a:pt x="183" y="93"/>
                    <a:pt x="188" y="85"/>
                  </a:cubicBezTo>
                  <a:close/>
                  <a:moveTo>
                    <a:pt x="13" y="85"/>
                  </a:moveTo>
                  <a:cubicBezTo>
                    <a:pt x="13" y="85"/>
                    <a:pt x="13" y="85"/>
                    <a:pt x="13" y="85"/>
                  </a:cubicBezTo>
                  <a:cubicBezTo>
                    <a:pt x="18" y="93"/>
                    <a:pt x="17" y="105"/>
                    <a:pt x="17" y="115"/>
                  </a:cubicBezTo>
                  <a:cubicBezTo>
                    <a:pt x="16" y="115"/>
                    <a:pt x="14" y="111"/>
                    <a:pt x="13" y="109"/>
                  </a:cubicBezTo>
                  <a:cubicBezTo>
                    <a:pt x="10" y="102"/>
                    <a:pt x="10" y="94"/>
                    <a:pt x="13" y="85"/>
                  </a:cubicBezTo>
                  <a:close/>
                  <a:moveTo>
                    <a:pt x="10" y="112"/>
                  </a:moveTo>
                  <a:cubicBezTo>
                    <a:pt x="13" y="116"/>
                    <a:pt x="15" y="119"/>
                    <a:pt x="18" y="123"/>
                  </a:cubicBezTo>
                  <a:cubicBezTo>
                    <a:pt x="19" y="124"/>
                    <a:pt x="19" y="125"/>
                    <a:pt x="21" y="126"/>
                  </a:cubicBezTo>
                  <a:cubicBezTo>
                    <a:pt x="19" y="120"/>
                    <a:pt x="19" y="113"/>
                    <a:pt x="22" y="107"/>
                  </a:cubicBezTo>
                  <a:cubicBezTo>
                    <a:pt x="24" y="116"/>
                    <a:pt x="26" y="125"/>
                    <a:pt x="26" y="136"/>
                  </a:cubicBezTo>
                  <a:cubicBezTo>
                    <a:pt x="27" y="137"/>
                    <a:pt x="28" y="139"/>
                    <a:pt x="28" y="141"/>
                  </a:cubicBezTo>
                  <a:cubicBezTo>
                    <a:pt x="18" y="134"/>
                    <a:pt x="9" y="123"/>
                    <a:pt x="6" y="108"/>
                  </a:cubicBezTo>
                  <a:cubicBezTo>
                    <a:pt x="8" y="109"/>
                    <a:pt x="9" y="111"/>
                    <a:pt x="10" y="112"/>
                  </a:cubicBezTo>
                  <a:close/>
                  <a:moveTo>
                    <a:pt x="15" y="139"/>
                  </a:moveTo>
                  <a:cubicBezTo>
                    <a:pt x="16" y="139"/>
                    <a:pt x="17" y="140"/>
                    <a:pt x="18" y="140"/>
                  </a:cubicBezTo>
                  <a:cubicBezTo>
                    <a:pt x="24" y="144"/>
                    <a:pt x="30" y="148"/>
                    <a:pt x="35" y="152"/>
                  </a:cubicBezTo>
                  <a:cubicBezTo>
                    <a:pt x="36" y="153"/>
                    <a:pt x="36" y="153"/>
                    <a:pt x="37" y="153"/>
                  </a:cubicBezTo>
                  <a:cubicBezTo>
                    <a:pt x="34" y="147"/>
                    <a:pt x="31" y="141"/>
                    <a:pt x="29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35" y="141"/>
                    <a:pt x="41" y="148"/>
                    <a:pt x="44" y="159"/>
                  </a:cubicBezTo>
                  <a:cubicBezTo>
                    <a:pt x="46" y="160"/>
                    <a:pt x="48" y="161"/>
                    <a:pt x="49" y="163"/>
                  </a:cubicBezTo>
                  <a:cubicBezTo>
                    <a:pt x="32" y="160"/>
                    <a:pt x="22" y="151"/>
                    <a:pt x="15" y="139"/>
                  </a:cubicBezTo>
                  <a:close/>
                  <a:moveTo>
                    <a:pt x="35" y="164"/>
                  </a:moveTo>
                  <a:cubicBezTo>
                    <a:pt x="40" y="166"/>
                    <a:pt x="44" y="167"/>
                    <a:pt x="49" y="168"/>
                  </a:cubicBezTo>
                  <a:cubicBezTo>
                    <a:pt x="53" y="169"/>
                    <a:pt x="56" y="170"/>
                    <a:pt x="61" y="170"/>
                  </a:cubicBezTo>
                  <a:cubicBezTo>
                    <a:pt x="54" y="165"/>
                    <a:pt x="50" y="159"/>
                    <a:pt x="47" y="151"/>
                  </a:cubicBezTo>
                  <a:cubicBezTo>
                    <a:pt x="46" y="151"/>
                    <a:pt x="46" y="150"/>
                    <a:pt x="47" y="150"/>
                  </a:cubicBezTo>
                  <a:cubicBezTo>
                    <a:pt x="57" y="156"/>
                    <a:pt x="62" y="164"/>
                    <a:pt x="67" y="173"/>
                  </a:cubicBezTo>
                  <a:cubicBezTo>
                    <a:pt x="56" y="179"/>
                    <a:pt x="42" y="172"/>
                    <a:pt x="35" y="164"/>
                  </a:cubicBezTo>
                  <a:close/>
                  <a:moveTo>
                    <a:pt x="129" y="182"/>
                  </a:moveTo>
                  <a:cubicBezTo>
                    <a:pt x="127" y="182"/>
                    <a:pt x="126" y="180"/>
                    <a:pt x="123" y="179"/>
                  </a:cubicBezTo>
                  <a:cubicBezTo>
                    <a:pt x="123" y="178"/>
                    <a:pt x="121" y="178"/>
                    <a:pt x="121" y="177"/>
                  </a:cubicBezTo>
                  <a:cubicBezTo>
                    <a:pt x="118" y="176"/>
                    <a:pt x="114" y="174"/>
                    <a:pt x="110" y="174"/>
                  </a:cubicBezTo>
                  <a:cubicBezTo>
                    <a:pt x="110" y="175"/>
                    <a:pt x="111" y="176"/>
                    <a:pt x="112" y="177"/>
                  </a:cubicBezTo>
                  <a:cubicBezTo>
                    <a:pt x="114" y="179"/>
                    <a:pt x="116" y="182"/>
                    <a:pt x="115" y="187"/>
                  </a:cubicBezTo>
                  <a:cubicBezTo>
                    <a:pt x="114" y="205"/>
                    <a:pt x="85" y="204"/>
                    <a:pt x="86" y="185"/>
                  </a:cubicBezTo>
                  <a:cubicBezTo>
                    <a:pt x="86" y="180"/>
                    <a:pt x="89" y="177"/>
                    <a:pt x="92" y="174"/>
                  </a:cubicBezTo>
                  <a:cubicBezTo>
                    <a:pt x="83" y="173"/>
                    <a:pt x="78" y="180"/>
                    <a:pt x="71" y="182"/>
                  </a:cubicBezTo>
                  <a:cubicBezTo>
                    <a:pt x="66" y="185"/>
                    <a:pt x="58" y="183"/>
                    <a:pt x="52" y="182"/>
                  </a:cubicBezTo>
                  <a:cubicBezTo>
                    <a:pt x="53" y="181"/>
                    <a:pt x="54" y="181"/>
                    <a:pt x="55" y="181"/>
                  </a:cubicBezTo>
                  <a:cubicBezTo>
                    <a:pt x="58" y="180"/>
                    <a:pt x="60" y="179"/>
                    <a:pt x="63" y="178"/>
                  </a:cubicBezTo>
                  <a:cubicBezTo>
                    <a:pt x="68" y="176"/>
                    <a:pt x="73" y="173"/>
                    <a:pt x="79" y="173"/>
                  </a:cubicBezTo>
                  <a:cubicBezTo>
                    <a:pt x="84" y="172"/>
                    <a:pt x="88" y="173"/>
                    <a:pt x="93" y="174"/>
                  </a:cubicBezTo>
                  <a:cubicBezTo>
                    <a:pt x="93" y="172"/>
                    <a:pt x="93" y="168"/>
                    <a:pt x="93" y="165"/>
                  </a:cubicBezTo>
                  <a:cubicBezTo>
                    <a:pt x="93" y="162"/>
                    <a:pt x="93" y="162"/>
                    <a:pt x="93" y="159"/>
                  </a:cubicBezTo>
                  <a:cubicBezTo>
                    <a:pt x="84" y="159"/>
                    <a:pt x="84" y="159"/>
                    <a:pt x="84" y="159"/>
                  </a:cubicBezTo>
                  <a:cubicBezTo>
                    <a:pt x="81" y="159"/>
                    <a:pt x="76" y="159"/>
                    <a:pt x="76" y="159"/>
                  </a:cubicBezTo>
                  <a:cubicBezTo>
                    <a:pt x="74" y="159"/>
                    <a:pt x="65" y="150"/>
                    <a:pt x="63" y="149"/>
                  </a:cubicBezTo>
                  <a:cubicBezTo>
                    <a:pt x="60" y="146"/>
                    <a:pt x="54" y="140"/>
                    <a:pt x="51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4" y="107"/>
                    <a:pt x="94" y="79"/>
                    <a:pt x="94" y="50"/>
                  </a:cubicBezTo>
                  <a:cubicBezTo>
                    <a:pt x="81" y="49"/>
                    <a:pt x="66" y="49"/>
                    <a:pt x="53" y="49"/>
                  </a:cubicBezTo>
                  <a:cubicBezTo>
                    <a:pt x="53" y="52"/>
                    <a:pt x="54" y="54"/>
                    <a:pt x="55" y="56"/>
                  </a:cubicBezTo>
                  <a:cubicBezTo>
                    <a:pt x="62" y="72"/>
                    <a:pt x="69" y="89"/>
                    <a:pt x="76" y="105"/>
                  </a:cubicBezTo>
                  <a:cubicBezTo>
                    <a:pt x="72" y="114"/>
                    <a:pt x="64" y="123"/>
                    <a:pt x="51" y="123"/>
                  </a:cubicBezTo>
                  <a:cubicBezTo>
                    <a:pt x="41" y="123"/>
                    <a:pt x="33" y="118"/>
                    <a:pt x="29" y="111"/>
                  </a:cubicBezTo>
                  <a:cubicBezTo>
                    <a:pt x="28" y="110"/>
                    <a:pt x="26" y="107"/>
                    <a:pt x="26" y="105"/>
                  </a:cubicBezTo>
                  <a:cubicBezTo>
                    <a:pt x="26" y="103"/>
                    <a:pt x="28" y="100"/>
                    <a:pt x="29" y="97"/>
                  </a:cubicBezTo>
                  <a:cubicBezTo>
                    <a:pt x="36" y="81"/>
                    <a:pt x="43" y="64"/>
                    <a:pt x="50" y="47"/>
                  </a:cubicBezTo>
                  <a:cubicBezTo>
                    <a:pt x="63" y="48"/>
                    <a:pt x="79" y="47"/>
                    <a:pt x="94" y="48"/>
                  </a:cubicBezTo>
                  <a:cubicBezTo>
                    <a:pt x="94" y="47"/>
                    <a:pt x="94" y="30"/>
                    <a:pt x="95" y="22"/>
                  </a:cubicBezTo>
                  <a:cubicBezTo>
                    <a:pt x="95" y="19"/>
                    <a:pt x="99" y="6"/>
                    <a:pt x="101" y="3"/>
                  </a:cubicBezTo>
                  <a:cubicBezTo>
                    <a:pt x="102" y="6"/>
                    <a:pt x="106" y="19"/>
                    <a:pt x="107" y="21"/>
                  </a:cubicBezTo>
                  <a:cubicBezTo>
                    <a:pt x="107" y="26"/>
                    <a:pt x="107" y="43"/>
                    <a:pt x="107" y="48"/>
                  </a:cubicBezTo>
                  <a:cubicBezTo>
                    <a:pt x="121" y="47"/>
                    <a:pt x="138" y="48"/>
                    <a:pt x="151" y="47"/>
                  </a:cubicBezTo>
                  <a:cubicBezTo>
                    <a:pt x="158" y="64"/>
                    <a:pt x="165" y="80"/>
                    <a:pt x="172" y="97"/>
                  </a:cubicBezTo>
                  <a:cubicBezTo>
                    <a:pt x="173" y="100"/>
                    <a:pt x="175" y="103"/>
                    <a:pt x="175" y="105"/>
                  </a:cubicBezTo>
                  <a:cubicBezTo>
                    <a:pt x="175" y="108"/>
                    <a:pt x="170" y="115"/>
                    <a:pt x="168" y="117"/>
                  </a:cubicBezTo>
                  <a:cubicBezTo>
                    <a:pt x="163" y="120"/>
                    <a:pt x="157" y="123"/>
                    <a:pt x="151" y="123"/>
                  </a:cubicBezTo>
                  <a:cubicBezTo>
                    <a:pt x="137" y="123"/>
                    <a:pt x="129" y="115"/>
                    <a:pt x="125" y="105"/>
                  </a:cubicBezTo>
                  <a:cubicBezTo>
                    <a:pt x="133" y="86"/>
                    <a:pt x="141" y="68"/>
                    <a:pt x="149" y="50"/>
                  </a:cubicBezTo>
                  <a:cubicBezTo>
                    <a:pt x="135" y="49"/>
                    <a:pt x="121" y="49"/>
                    <a:pt x="107" y="49"/>
                  </a:cubicBezTo>
                  <a:cubicBezTo>
                    <a:pt x="107" y="79"/>
                    <a:pt x="108" y="108"/>
                    <a:pt x="108" y="137"/>
                  </a:cubicBezTo>
                  <a:cubicBezTo>
                    <a:pt x="120" y="137"/>
                    <a:pt x="140" y="137"/>
                    <a:pt x="152" y="137"/>
                  </a:cubicBezTo>
                  <a:cubicBezTo>
                    <a:pt x="152" y="137"/>
                    <a:pt x="145" y="144"/>
                    <a:pt x="144" y="144"/>
                  </a:cubicBezTo>
                  <a:cubicBezTo>
                    <a:pt x="140" y="148"/>
                    <a:pt x="133" y="155"/>
                    <a:pt x="128" y="159"/>
                  </a:cubicBezTo>
                  <a:cubicBezTo>
                    <a:pt x="122" y="159"/>
                    <a:pt x="114" y="159"/>
                    <a:pt x="108" y="159"/>
                  </a:cubicBezTo>
                  <a:cubicBezTo>
                    <a:pt x="107" y="164"/>
                    <a:pt x="109" y="168"/>
                    <a:pt x="108" y="173"/>
                  </a:cubicBezTo>
                  <a:cubicBezTo>
                    <a:pt x="114" y="173"/>
                    <a:pt x="120" y="172"/>
                    <a:pt x="126" y="173"/>
                  </a:cubicBezTo>
                  <a:cubicBezTo>
                    <a:pt x="132" y="175"/>
                    <a:pt x="138" y="178"/>
                    <a:pt x="143" y="180"/>
                  </a:cubicBezTo>
                  <a:cubicBezTo>
                    <a:pt x="144" y="180"/>
                    <a:pt x="145" y="180"/>
                    <a:pt x="146" y="181"/>
                  </a:cubicBezTo>
                  <a:cubicBezTo>
                    <a:pt x="147" y="181"/>
                    <a:pt x="148" y="181"/>
                    <a:pt x="149" y="182"/>
                  </a:cubicBezTo>
                  <a:cubicBezTo>
                    <a:pt x="142" y="183"/>
                    <a:pt x="135" y="185"/>
                    <a:pt x="129" y="182"/>
                  </a:cubicBezTo>
                  <a:close/>
                  <a:moveTo>
                    <a:pt x="134" y="173"/>
                  </a:moveTo>
                  <a:cubicBezTo>
                    <a:pt x="139" y="164"/>
                    <a:pt x="144" y="156"/>
                    <a:pt x="154" y="150"/>
                  </a:cubicBezTo>
                  <a:cubicBezTo>
                    <a:pt x="155" y="150"/>
                    <a:pt x="155" y="151"/>
                    <a:pt x="154" y="151"/>
                  </a:cubicBezTo>
                  <a:cubicBezTo>
                    <a:pt x="151" y="159"/>
                    <a:pt x="147" y="165"/>
                    <a:pt x="140" y="170"/>
                  </a:cubicBezTo>
                  <a:cubicBezTo>
                    <a:pt x="145" y="170"/>
                    <a:pt x="148" y="169"/>
                    <a:pt x="152" y="168"/>
                  </a:cubicBezTo>
                  <a:cubicBezTo>
                    <a:pt x="157" y="167"/>
                    <a:pt x="161" y="166"/>
                    <a:pt x="165" y="164"/>
                  </a:cubicBezTo>
                  <a:cubicBezTo>
                    <a:pt x="159" y="172"/>
                    <a:pt x="145" y="179"/>
                    <a:pt x="134" y="173"/>
                  </a:cubicBezTo>
                  <a:close/>
                  <a:moveTo>
                    <a:pt x="152" y="163"/>
                  </a:moveTo>
                  <a:cubicBezTo>
                    <a:pt x="153" y="161"/>
                    <a:pt x="155" y="160"/>
                    <a:pt x="157" y="159"/>
                  </a:cubicBezTo>
                  <a:cubicBezTo>
                    <a:pt x="160" y="148"/>
                    <a:pt x="166" y="141"/>
                    <a:pt x="171" y="133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170" y="141"/>
                    <a:pt x="167" y="147"/>
                    <a:pt x="164" y="153"/>
                  </a:cubicBezTo>
                  <a:cubicBezTo>
                    <a:pt x="165" y="153"/>
                    <a:pt x="165" y="153"/>
                    <a:pt x="166" y="152"/>
                  </a:cubicBezTo>
                  <a:cubicBezTo>
                    <a:pt x="171" y="148"/>
                    <a:pt x="177" y="144"/>
                    <a:pt x="183" y="140"/>
                  </a:cubicBezTo>
                  <a:cubicBezTo>
                    <a:pt x="184" y="140"/>
                    <a:pt x="185" y="139"/>
                    <a:pt x="186" y="139"/>
                  </a:cubicBezTo>
                  <a:cubicBezTo>
                    <a:pt x="179" y="151"/>
                    <a:pt x="169" y="160"/>
                    <a:pt x="152" y="163"/>
                  </a:cubicBezTo>
                  <a:close/>
                  <a:moveTo>
                    <a:pt x="173" y="141"/>
                  </a:moveTo>
                  <a:cubicBezTo>
                    <a:pt x="173" y="139"/>
                    <a:pt x="174" y="137"/>
                    <a:pt x="175" y="136"/>
                  </a:cubicBezTo>
                  <a:cubicBezTo>
                    <a:pt x="175" y="125"/>
                    <a:pt x="177" y="116"/>
                    <a:pt x="179" y="107"/>
                  </a:cubicBezTo>
                  <a:cubicBezTo>
                    <a:pt x="182" y="113"/>
                    <a:pt x="182" y="120"/>
                    <a:pt x="180" y="126"/>
                  </a:cubicBezTo>
                  <a:cubicBezTo>
                    <a:pt x="182" y="125"/>
                    <a:pt x="182" y="124"/>
                    <a:pt x="183" y="123"/>
                  </a:cubicBezTo>
                  <a:cubicBezTo>
                    <a:pt x="186" y="119"/>
                    <a:pt x="188" y="116"/>
                    <a:pt x="191" y="112"/>
                  </a:cubicBezTo>
                  <a:cubicBezTo>
                    <a:pt x="192" y="111"/>
                    <a:pt x="193" y="109"/>
                    <a:pt x="195" y="108"/>
                  </a:cubicBezTo>
                  <a:cubicBezTo>
                    <a:pt x="192" y="123"/>
                    <a:pt x="182" y="134"/>
                    <a:pt x="173" y="1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46">
              <a:extLst>
                <a:ext uri="{FF2B5EF4-FFF2-40B4-BE49-F238E27FC236}">
                  <a16:creationId xmlns:a16="http://schemas.microsoft.com/office/drawing/2014/main" xmlns="" id="{8616968B-E76B-459B-9059-9111531F4E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4956" y="5961008"/>
              <a:ext cx="65668" cy="77607"/>
            </a:xfrm>
            <a:custGeom>
              <a:avLst/>
              <a:gdLst>
                <a:gd name="T0" fmla="*/ 23 w 47"/>
                <a:gd name="T1" fmla="*/ 0 h 55"/>
                <a:gd name="T2" fmla="*/ 47 w 47"/>
                <a:gd name="T3" fmla="*/ 55 h 55"/>
                <a:gd name="T4" fmla="*/ 0 w 47"/>
                <a:gd name="T5" fmla="*/ 55 h 55"/>
                <a:gd name="T6" fmla="*/ 23 w 47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55">
                  <a:moveTo>
                    <a:pt x="23" y="0"/>
                  </a:moveTo>
                  <a:cubicBezTo>
                    <a:pt x="31" y="18"/>
                    <a:pt x="40" y="36"/>
                    <a:pt x="47" y="55"/>
                  </a:cubicBezTo>
                  <a:cubicBezTo>
                    <a:pt x="32" y="55"/>
                    <a:pt x="15" y="55"/>
                    <a:pt x="0" y="55"/>
                  </a:cubicBezTo>
                  <a:cubicBezTo>
                    <a:pt x="7" y="36"/>
                    <a:pt x="16" y="18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7">
              <a:extLst>
                <a:ext uri="{FF2B5EF4-FFF2-40B4-BE49-F238E27FC236}">
                  <a16:creationId xmlns:a16="http://schemas.microsoft.com/office/drawing/2014/main" xmlns="" id="{F3A818B2-8F3C-4DD4-8F9A-B261520498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820" y="5962714"/>
              <a:ext cx="63962" cy="75902"/>
            </a:xfrm>
            <a:custGeom>
              <a:avLst/>
              <a:gdLst>
                <a:gd name="T0" fmla="*/ 23 w 46"/>
                <a:gd name="T1" fmla="*/ 0 h 54"/>
                <a:gd name="T2" fmla="*/ 46 w 46"/>
                <a:gd name="T3" fmla="*/ 54 h 54"/>
                <a:gd name="T4" fmla="*/ 0 w 46"/>
                <a:gd name="T5" fmla="*/ 54 h 54"/>
                <a:gd name="T6" fmla="*/ 23 w 46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54">
                  <a:moveTo>
                    <a:pt x="23" y="0"/>
                  </a:moveTo>
                  <a:cubicBezTo>
                    <a:pt x="31" y="17"/>
                    <a:pt x="39" y="35"/>
                    <a:pt x="46" y="54"/>
                  </a:cubicBezTo>
                  <a:cubicBezTo>
                    <a:pt x="32" y="54"/>
                    <a:pt x="15" y="54"/>
                    <a:pt x="0" y="54"/>
                  </a:cubicBezTo>
                  <a:cubicBezTo>
                    <a:pt x="7" y="35"/>
                    <a:pt x="16" y="18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48">
              <a:extLst>
                <a:ext uri="{FF2B5EF4-FFF2-40B4-BE49-F238E27FC236}">
                  <a16:creationId xmlns:a16="http://schemas.microsoft.com/office/drawing/2014/main" xmlns="" id="{BEF099FF-E2D7-4594-8EE2-AA76D37D1A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7062" y="6140955"/>
              <a:ext cx="21321" cy="2217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49">
              <a:extLst>
                <a:ext uri="{FF2B5EF4-FFF2-40B4-BE49-F238E27FC236}">
                  <a16:creationId xmlns:a16="http://schemas.microsoft.com/office/drawing/2014/main" xmlns="" id="{CFE7E407-613B-4DA2-8A67-3AE6963EA9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2481" y="6084668"/>
              <a:ext cx="131335" cy="26438"/>
            </a:xfrm>
            <a:custGeom>
              <a:avLst/>
              <a:gdLst>
                <a:gd name="T0" fmla="*/ 36 w 94"/>
                <a:gd name="T1" fmla="*/ 6 h 19"/>
                <a:gd name="T2" fmla="*/ 36 w 94"/>
                <a:gd name="T3" fmla="*/ 10 h 19"/>
                <a:gd name="T4" fmla="*/ 40 w 94"/>
                <a:gd name="T5" fmla="*/ 10 h 19"/>
                <a:gd name="T6" fmla="*/ 40 w 94"/>
                <a:gd name="T7" fmla="*/ 6 h 19"/>
                <a:gd name="T8" fmla="*/ 0 w 94"/>
                <a:gd name="T9" fmla="*/ 0 h 19"/>
                <a:gd name="T10" fmla="*/ 73 w 94"/>
                <a:gd name="T11" fmla="*/ 19 h 19"/>
                <a:gd name="T12" fmla="*/ 0 w 94"/>
                <a:gd name="T13" fmla="*/ 0 h 19"/>
                <a:gd name="T14" fmla="*/ 26 w 94"/>
                <a:gd name="T15" fmla="*/ 5 h 19"/>
                <a:gd name="T16" fmla="*/ 23 w 94"/>
                <a:gd name="T17" fmla="*/ 6 h 19"/>
                <a:gd name="T18" fmla="*/ 20 w 94"/>
                <a:gd name="T19" fmla="*/ 8 h 19"/>
                <a:gd name="T20" fmla="*/ 24 w 94"/>
                <a:gd name="T21" fmla="*/ 7 h 19"/>
                <a:gd name="T22" fmla="*/ 26 w 94"/>
                <a:gd name="T23" fmla="*/ 15 h 19"/>
                <a:gd name="T24" fmla="*/ 40 w 94"/>
                <a:gd name="T25" fmla="*/ 14 h 19"/>
                <a:gd name="T26" fmla="*/ 34 w 94"/>
                <a:gd name="T27" fmla="*/ 14 h 19"/>
                <a:gd name="T28" fmla="*/ 35 w 94"/>
                <a:gd name="T29" fmla="*/ 12 h 19"/>
                <a:gd name="T30" fmla="*/ 39 w 94"/>
                <a:gd name="T31" fmla="*/ 14 h 19"/>
                <a:gd name="T32" fmla="*/ 41 w 94"/>
                <a:gd name="T33" fmla="*/ 10 h 19"/>
                <a:gd name="T34" fmla="*/ 40 w 94"/>
                <a:gd name="T35" fmla="*/ 11 h 19"/>
                <a:gd name="T36" fmla="*/ 34 w 94"/>
                <a:gd name="T37" fmla="*/ 10 h 19"/>
                <a:gd name="T38" fmla="*/ 34 w 94"/>
                <a:gd name="T39" fmla="*/ 6 h 19"/>
                <a:gd name="T40" fmla="*/ 41 w 94"/>
                <a:gd name="T41" fmla="*/ 5 h 19"/>
                <a:gd name="T42" fmla="*/ 43 w 94"/>
                <a:gd name="T43" fmla="*/ 9 h 19"/>
                <a:gd name="T44" fmla="*/ 56 w 94"/>
                <a:gd name="T45" fmla="*/ 14 h 19"/>
                <a:gd name="T46" fmla="*/ 56 w 94"/>
                <a:gd name="T47" fmla="*/ 9 h 19"/>
                <a:gd name="T48" fmla="*/ 49 w 94"/>
                <a:gd name="T49" fmla="*/ 9 h 19"/>
                <a:gd name="T50" fmla="*/ 57 w 94"/>
                <a:gd name="T51" fmla="*/ 6 h 19"/>
                <a:gd name="T52" fmla="*/ 49 w 94"/>
                <a:gd name="T53" fmla="*/ 5 h 19"/>
                <a:gd name="T54" fmla="*/ 49 w 94"/>
                <a:gd name="T55" fmla="*/ 10 h 19"/>
                <a:gd name="T56" fmla="*/ 52 w 94"/>
                <a:gd name="T57" fmla="*/ 9 h 19"/>
                <a:gd name="T58" fmla="*/ 55 w 94"/>
                <a:gd name="T59" fmla="*/ 11 h 19"/>
                <a:gd name="T60" fmla="*/ 52 w 94"/>
                <a:gd name="T61" fmla="*/ 14 h 19"/>
                <a:gd name="T62" fmla="*/ 49 w 94"/>
                <a:gd name="T63" fmla="*/ 12 h 19"/>
                <a:gd name="T64" fmla="*/ 48 w 94"/>
                <a:gd name="T65" fmla="*/ 14 h 19"/>
                <a:gd name="T66" fmla="*/ 56 w 94"/>
                <a:gd name="T67" fmla="*/ 14 h 19"/>
                <a:gd name="T68" fmla="*/ 71 w 94"/>
                <a:gd name="T69" fmla="*/ 14 h 19"/>
                <a:gd name="T70" fmla="*/ 64 w 94"/>
                <a:gd name="T71" fmla="*/ 13 h 19"/>
                <a:gd name="T72" fmla="*/ 70 w 94"/>
                <a:gd name="T73" fmla="*/ 9 h 19"/>
                <a:gd name="T74" fmla="*/ 70 w 94"/>
                <a:gd name="T75" fmla="*/ 5 h 19"/>
                <a:gd name="T76" fmla="*/ 63 w 94"/>
                <a:gd name="T77" fmla="*/ 5 h 19"/>
                <a:gd name="T78" fmla="*/ 63 w 94"/>
                <a:gd name="T79" fmla="*/ 8 h 19"/>
                <a:gd name="T80" fmla="*/ 66 w 94"/>
                <a:gd name="T81" fmla="*/ 6 h 19"/>
                <a:gd name="T82" fmla="*/ 69 w 94"/>
                <a:gd name="T83" fmla="*/ 7 h 19"/>
                <a:gd name="T84" fmla="*/ 65 w 94"/>
                <a:gd name="T85" fmla="*/ 11 h 19"/>
                <a:gd name="T86" fmla="*/ 61 w 94"/>
                <a:gd name="T87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" h="19">
                  <a:moveTo>
                    <a:pt x="38" y="6"/>
                  </a:moveTo>
                  <a:cubicBezTo>
                    <a:pt x="37" y="6"/>
                    <a:pt x="36" y="6"/>
                    <a:pt x="36" y="6"/>
                  </a:cubicBezTo>
                  <a:cubicBezTo>
                    <a:pt x="35" y="7"/>
                    <a:pt x="35" y="7"/>
                    <a:pt x="35" y="8"/>
                  </a:cubicBezTo>
                  <a:cubicBezTo>
                    <a:pt x="35" y="9"/>
                    <a:pt x="35" y="9"/>
                    <a:pt x="36" y="10"/>
                  </a:cubicBezTo>
                  <a:cubicBezTo>
                    <a:pt x="36" y="10"/>
                    <a:pt x="37" y="10"/>
                    <a:pt x="38" y="10"/>
                  </a:cubicBezTo>
                  <a:cubicBezTo>
                    <a:pt x="39" y="10"/>
                    <a:pt x="40" y="10"/>
                    <a:pt x="40" y="10"/>
                  </a:cubicBezTo>
                  <a:cubicBezTo>
                    <a:pt x="41" y="9"/>
                    <a:pt x="41" y="9"/>
                    <a:pt x="41" y="8"/>
                  </a:cubicBezTo>
                  <a:cubicBezTo>
                    <a:pt x="41" y="7"/>
                    <a:pt x="41" y="7"/>
                    <a:pt x="40" y="6"/>
                  </a:cubicBezTo>
                  <a:cubicBezTo>
                    <a:pt x="40" y="6"/>
                    <a:pt x="39" y="6"/>
                    <a:pt x="38" y="6"/>
                  </a:cubicBezTo>
                  <a:close/>
                  <a:moveTo>
                    <a:pt x="0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6" y="15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5"/>
                    <a:pt x="24" y="6"/>
                    <a:pt x="23" y="6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8"/>
                    <a:pt x="21" y="8"/>
                    <a:pt x="22" y="8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6" y="15"/>
                    <a:pt x="26" y="15"/>
                    <a:pt x="26" y="15"/>
                  </a:cubicBezTo>
                  <a:close/>
                  <a:moveTo>
                    <a:pt x="43" y="13"/>
                  </a:moveTo>
                  <a:cubicBezTo>
                    <a:pt x="42" y="13"/>
                    <a:pt x="41" y="14"/>
                    <a:pt x="40" y="14"/>
                  </a:cubicBezTo>
                  <a:cubicBezTo>
                    <a:pt x="40" y="15"/>
                    <a:pt x="39" y="15"/>
                    <a:pt x="37" y="15"/>
                  </a:cubicBezTo>
                  <a:cubicBezTo>
                    <a:pt x="36" y="15"/>
                    <a:pt x="35" y="15"/>
                    <a:pt x="34" y="14"/>
                  </a:cubicBezTo>
                  <a:cubicBezTo>
                    <a:pt x="34" y="14"/>
                    <a:pt x="33" y="13"/>
                    <a:pt x="33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6" y="14"/>
                    <a:pt x="38" y="14"/>
                  </a:cubicBezTo>
                  <a:cubicBezTo>
                    <a:pt x="38" y="14"/>
                    <a:pt x="39" y="14"/>
                    <a:pt x="39" y="14"/>
                  </a:cubicBezTo>
                  <a:cubicBezTo>
                    <a:pt x="40" y="13"/>
                    <a:pt x="40" y="13"/>
                    <a:pt x="41" y="12"/>
                  </a:cubicBezTo>
                  <a:cubicBezTo>
                    <a:pt x="41" y="12"/>
                    <a:pt x="41" y="11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0" y="11"/>
                    <a:pt x="40" y="11"/>
                  </a:cubicBezTo>
                  <a:cubicBezTo>
                    <a:pt x="39" y="11"/>
                    <a:pt x="38" y="11"/>
                    <a:pt x="37" y="11"/>
                  </a:cubicBezTo>
                  <a:cubicBezTo>
                    <a:pt x="36" y="11"/>
                    <a:pt x="35" y="11"/>
                    <a:pt x="34" y="10"/>
                  </a:cubicBezTo>
                  <a:cubicBezTo>
                    <a:pt x="33" y="10"/>
                    <a:pt x="33" y="9"/>
                    <a:pt x="33" y="8"/>
                  </a:cubicBezTo>
                  <a:cubicBezTo>
                    <a:pt x="33" y="7"/>
                    <a:pt x="33" y="6"/>
                    <a:pt x="34" y="6"/>
                  </a:cubicBezTo>
                  <a:cubicBezTo>
                    <a:pt x="35" y="5"/>
                    <a:pt x="36" y="5"/>
                    <a:pt x="38" y="5"/>
                  </a:cubicBezTo>
                  <a:cubicBezTo>
                    <a:pt x="39" y="5"/>
                    <a:pt x="40" y="5"/>
                    <a:pt x="41" y="5"/>
                  </a:cubicBezTo>
                  <a:cubicBezTo>
                    <a:pt x="41" y="5"/>
                    <a:pt x="42" y="6"/>
                    <a:pt x="43" y="7"/>
                  </a:cubicBezTo>
                  <a:cubicBezTo>
                    <a:pt x="43" y="7"/>
                    <a:pt x="43" y="8"/>
                    <a:pt x="43" y="9"/>
                  </a:cubicBezTo>
                  <a:cubicBezTo>
                    <a:pt x="43" y="11"/>
                    <a:pt x="43" y="12"/>
                    <a:pt x="43" y="13"/>
                  </a:cubicBezTo>
                  <a:close/>
                  <a:moveTo>
                    <a:pt x="56" y="14"/>
                  </a:moveTo>
                  <a:cubicBezTo>
                    <a:pt x="57" y="13"/>
                    <a:pt x="58" y="12"/>
                    <a:pt x="58" y="11"/>
                  </a:cubicBezTo>
                  <a:cubicBezTo>
                    <a:pt x="58" y="10"/>
                    <a:pt x="57" y="10"/>
                    <a:pt x="56" y="9"/>
                  </a:cubicBezTo>
                  <a:cubicBezTo>
                    <a:pt x="55" y="8"/>
                    <a:pt x="54" y="8"/>
                    <a:pt x="52" y="8"/>
                  </a:cubicBezTo>
                  <a:cubicBezTo>
                    <a:pt x="51" y="8"/>
                    <a:pt x="50" y="8"/>
                    <a:pt x="49" y="9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0"/>
                    <a:pt x="50" y="10"/>
                    <a:pt x="50" y="9"/>
                  </a:cubicBezTo>
                  <a:cubicBezTo>
                    <a:pt x="51" y="9"/>
                    <a:pt x="51" y="9"/>
                    <a:pt x="52" y="9"/>
                  </a:cubicBezTo>
                  <a:cubicBezTo>
                    <a:pt x="53" y="9"/>
                    <a:pt x="54" y="9"/>
                    <a:pt x="54" y="10"/>
                  </a:cubicBezTo>
                  <a:cubicBezTo>
                    <a:pt x="55" y="10"/>
                    <a:pt x="55" y="11"/>
                    <a:pt x="55" y="11"/>
                  </a:cubicBezTo>
                  <a:cubicBezTo>
                    <a:pt x="55" y="12"/>
                    <a:pt x="55" y="13"/>
                    <a:pt x="54" y="13"/>
                  </a:cubicBezTo>
                  <a:cubicBezTo>
                    <a:pt x="54" y="14"/>
                    <a:pt x="53" y="14"/>
                    <a:pt x="52" y="14"/>
                  </a:cubicBezTo>
                  <a:cubicBezTo>
                    <a:pt x="51" y="14"/>
                    <a:pt x="50" y="14"/>
                    <a:pt x="50" y="13"/>
                  </a:cubicBezTo>
                  <a:cubicBezTo>
                    <a:pt x="49" y="13"/>
                    <a:pt x="49" y="13"/>
                    <a:pt x="49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4"/>
                    <a:pt x="48" y="14"/>
                  </a:cubicBezTo>
                  <a:cubicBezTo>
                    <a:pt x="49" y="15"/>
                    <a:pt x="51" y="15"/>
                    <a:pt x="52" y="15"/>
                  </a:cubicBezTo>
                  <a:cubicBezTo>
                    <a:pt x="54" y="15"/>
                    <a:pt x="55" y="15"/>
                    <a:pt x="56" y="14"/>
                  </a:cubicBezTo>
                  <a:close/>
                  <a:moveTo>
                    <a:pt x="71" y="15"/>
                  </a:moveTo>
                  <a:cubicBezTo>
                    <a:pt x="71" y="14"/>
                    <a:pt x="71" y="14"/>
                    <a:pt x="71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5" y="13"/>
                    <a:pt x="65" y="12"/>
                    <a:pt x="67" y="12"/>
                  </a:cubicBezTo>
                  <a:cubicBezTo>
                    <a:pt x="68" y="11"/>
                    <a:pt x="70" y="10"/>
                    <a:pt x="70" y="9"/>
                  </a:cubicBezTo>
                  <a:cubicBezTo>
                    <a:pt x="71" y="9"/>
                    <a:pt x="71" y="8"/>
                    <a:pt x="71" y="7"/>
                  </a:cubicBezTo>
                  <a:cubicBezTo>
                    <a:pt x="71" y="7"/>
                    <a:pt x="71" y="6"/>
                    <a:pt x="70" y="5"/>
                  </a:cubicBezTo>
                  <a:cubicBezTo>
                    <a:pt x="69" y="5"/>
                    <a:pt x="68" y="5"/>
                    <a:pt x="66" y="5"/>
                  </a:cubicBezTo>
                  <a:cubicBezTo>
                    <a:pt x="65" y="5"/>
                    <a:pt x="63" y="5"/>
                    <a:pt x="63" y="5"/>
                  </a:cubicBezTo>
                  <a:cubicBezTo>
                    <a:pt x="62" y="6"/>
                    <a:pt x="61" y="7"/>
                    <a:pt x="61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7"/>
                    <a:pt x="63" y="7"/>
                    <a:pt x="64" y="6"/>
                  </a:cubicBezTo>
                  <a:cubicBezTo>
                    <a:pt x="64" y="6"/>
                    <a:pt x="65" y="6"/>
                    <a:pt x="66" y="6"/>
                  </a:cubicBezTo>
                  <a:cubicBezTo>
                    <a:pt x="67" y="6"/>
                    <a:pt x="68" y="6"/>
                    <a:pt x="68" y="6"/>
                  </a:cubicBezTo>
                  <a:cubicBezTo>
                    <a:pt x="69" y="6"/>
                    <a:pt x="69" y="7"/>
                    <a:pt x="69" y="7"/>
                  </a:cubicBezTo>
                  <a:cubicBezTo>
                    <a:pt x="69" y="8"/>
                    <a:pt x="69" y="8"/>
                    <a:pt x="68" y="9"/>
                  </a:cubicBezTo>
                  <a:cubicBezTo>
                    <a:pt x="68" y="9"/>
                    <a:pt x="67" y="10"/>
                    <a:pt x="65" y="11"/>
                  </a:cubicBezTo>
                  <a:cubicBezTo>
                    <a:pt x="63" y="12"/>
                    <a:pt x="62" y="13"/>
                    <a:pt x="61" y="13"/>
                  </a:cubicBezTo>
                  <a:cubicBezTo>
                    <a:pt x="61" y="14"/>
                    <a:pt x="60" y="14"/>
                    <a:pt x="61" y="15"/>
                  </a:cubicBezTo>
                  <a:lnTo>
                    <a:pt x="7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0">
              <a:extLst>
                <a:ext uri="{FF2B5EF4-FFF2-40B4-BE49-F238E27FC236}">
                  <a16:creationId xmlns:a16="http://schemas.microsoft.com/office/drawing/2014/main" xmlns="" id="{34F6A66A-68F1-4A7B-A7BF-82E5429238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3168" y="5900457"/>
              <a:ext cx="37524" cy="42641"/>
            </a:xfrm>
            <a:custGeom>
              <a:avLst/>
              <a:gdLst>
                <a:gd name="T0" fmla="*/ 24 w 27"/>
                <a:gd name="T1" fmla="*/ 30 h 30"/>
                <a:gd name="T2" fmla="*/ 20 w 27"/>
                <a:gd name="T3" fmla="*/ 28 h 30"/>
                <a:gd name="T4" fmla="*/ 19 w 27"/>
                <a:gd name="T5" fmla="*/ 25 h 30"/>
                <a:gd name="T6" fmla="*/ 14 w 27"/>
                <a:gd name="T7" fmla="*/ 21 h 30"/>
                <a:gd name="T8" fmla="*/ 12 w 27"/>
                <a:gd name="T9" fmla="*/ 23 h 30"/>
                <a:gd name="T10" fmla="*/ 11 w 27"/>
                <a:gd name="T11" fmla="*/ 22 h 30"/>
                <a:gd name="T12" fmla="*/ 2 w 27"/>
                <a:gd name="T13" fmla="*/ 26 h 30"/>
                <a:gd name="T14" fmla="*/ 3 w 27"/>
                <a:gd name="T15" fmla="*/ 25 h 30"/>
                <a:gd name="T16" fmla="*/ 4 w 27"/>
                <a:gd name="T17" fmla="*/ 20 h 30"/>
                <a:gd name="T18" fmla="*/ 6 w 27"/>
                <a:gd name="T19" fmla="*/ 12 h 30"/>
                <a:gd name="T20" fmla="*/ 2 w 27"/>
                <a:gd name="T21" fmla="*/ 9 h 30"/>
                <a:gd name="T22" fmla="*/ 4 w 27"/>
                <a:gd name="T23" fmla="*/ 3 h 30"/>
                <a:gd name="T24" fmla="*/ 7 w 27"/>
                <a:gd name="T25" fmla="*/ 5 h 30"/>
                <a:gd name="T26" fmla="*/ 8 w 27"/>
                <a:gd name="T27" fmla="*/ 8 h 30"/>
                <a:gd name="T28" fmla="*/ 17 w 27"/>
                <a:gd name="T29" fmla="*/ 3 h 30"/>
                <a:gd name="T30" fmla="*/ 18 w 27"/>
                <a:gd name="T31" fmla="*/ 9 h 30"/>
                <a:gd name="T32" fmla="*/ 15 w 27"/>
                <a:gd name="T33" fmla="*/ 16 h 30"/>
                <a:gd name="T34" fmla="*/ 22 w 27"/>
                <a:gd name="T35" fmla="*/ 24 h 30"/>
                <a:gd name="T36" fmla="*/ 22 w 27"/>
                <a:gd name="T37" fmla="*/ 25 h 30"/>
                <a:gd name="T38" fmla="*/ 24 w 27"/>
                <a:gd name="T39" fmla="*/ 30 h 30"/>
                <a:gd name="T40" fmla="*/ 10 w 27"/>
                <a:gd name="T41" fmla="*/ 10 h 30"/>
                <a:gd name="T42" fmla="*/ 12 w 27"/>
                <a:gd name="T43" fmla="*/ 10 h 30"/>
                <a:gd name="T44" fmla="*/ 12 w 27"/>
                <a:gd name="T45" fmla="*/ 7 h 30"/>
                <a:gd name="T46" fmla="*/ 10 w 27"/>
                <a:gd name="T47" fmla="*/ 10 h 30"/>
                <a:gd name="T48" fmla="*/ 10 w 27"/>
                <a:gd name="T49" fmla="*/ 21 h 30"/>
                <a:gd name="T50" fmla="*/ 11 w 27"/>
                <a:gd name="T51" fmla="*/ 17 h 30"/>
                <a:gd name="T52" fmla="*/ 8 w 27"/>
                <a:gd name="T53" fmla="*/ 14 h 30"/>
                <a:gd name="T54" fmla="*/ 10 w 27"/>
                <a:gd name="T55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" h="30">
                  <a:moveTo>
                    <a:pt x="24" y="30"/>
                  </a:moveTo>
                  <a:cubicBezTo>
                    <a:pt x="22" y="30"/>
                    <a:pt x="21" y="29"/>
                    <a:pt x="20" y="28"/>
                  </a:cubicBezTo>
                  <a:cubicBezTo>
                    <a:pt x="19" y="27"/>
                    <a:pt x="19" y="25"/>
                    <a:pt x="19" y="25"/>
                  </a:cubicBezTo>
                  <a:cubicBezTo>
                    <a:pt x="17" y="23"/>
                    <a:pt x="15" y="23"/>
                    <a:pt x="14" y="21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1" y="23"/>
                    <a:pt x="11" y="23"/>
                    <a:pt x="11" y="22"/>
                  </a:cubicBezTo>
                  <a:cubicBezTo>
                    <a:pt x="10" y="26"/>
                    <a:pt x="6" y="26"/>
                    <a:pt x="2" y="26"/>
                  </a:cubicBezTo>
                  <a:cubicBezTo>
                    <a:pt x="2" y="25"/>
                    <a:pt x="3" y="25"/>
                    <a:pt x="3" y="25"/>
                  </a:cubicBezTo>
                  <a:cubicBezTo>
                    <a:pt x="0" y="24"/>
                    <a:pt x="2" y="20"/>
                    <a:pt x="4" y="20"/>
                  </a:cubicBezTo>
                  <a:cubicBezTo>
                    <a:pt x="5" y="17"/>
                    <a:pt x="5" y="14"/>
                    <a:pt x="6" y="12"/>
                  </a:cubicBezTo>
                  <a:cubicBezTo>
                    <a:pt x="5" y="11"/>
                    <a:pt x="4" y="9"/>
                    <a:pt x="2" y="9"/>
                  </a:cubicBezTo>
                  <a:cubicBezTo>
                    <a:pt x="1" y="7"/>
                    <a:pt x="1" y="3"/>
                    <a:pt x="4" y="3"/>
                  </a:cubicBezTo>
                  <a:cubicBezTo>
                    <a:pt x="5" y="3"/>
                    <a:pt x="6" y="4"/>
                    <a:pt x="7" y="5"/>
                  </a:cubicBezTo>
                  <a:cubicBezTo>
                    <a:pt x="7" y="6"/>
                    <a:pt x="7" y="7"/>
                    <a:pt x="8" y="8"/>
                  </a:cubicBezTo>
                  <a:cubicBezTo>
                    <a:pt x="10" y="6"/>
                    <a:pt x="11" y="0"/>
                    <a:pt x="17" y="3"/>
                  </a:cubicBezTo>
                  <a:cubicBezTo>
                    <a:pt x="18" y="5"/>
                    <a:pt x="19" y="7"/>
                    <a:pt x="18" y="9"/>
                  </a:cubicBezTo>
                  <a:cubicBezTo>
                    <a:pt x="17" y="11"/>
                    <a:pt x="14" y="13"/>
                    <a:pt x="15" y="16"/>
                  </a:cubicBezTo>
                  <a:cubicBezTo>
                    <a:pt x="16" y="18"/>
                    <a:pt x="20" y="21"/>
                    <a:pt x="22" y="24"/>
                  </a:cubicBezTo>
                  <a:cubicBezTo>
                    <a:pt x="22" y="24"/>
                    <a:pt x="22" y="25"/>
                    <a:pt x="22" y="25"/>
                  </a:cubicBezTo>
                  <a:cubicBezTo>
                    <a:pt x="23" y="26"/>
                    <a:pt x="27" y="28"/>
                    <a:pt x="24" y="30"/>
                  </a:cubicBezTo>
                  <a:close/>
                  <a:moveTo>
                    <a:pt x="10" y="10"/>
                  </a:moveTo>
                  <a:cubicBezTo>
                    <a:pt x="10" y="10"/>
                    <a:pt x="12" y="10"/>
                    <a:pt x="12" y="10"/>
                  </a:cubicBezTo>
                  <a:cubicBezTo>
                    <a:pt x="11" y="9"/>
                    <a:pt x="12" y="7"/>
                    <a:pt x="12" y="7"/>
                  </a:cubicBezTo>
                  <a:cubicBezTo>
                    <a:pt x="11" y="8"/>
                    <a:pt x="10" y="10"/>
                    <a:pt x="10" y="10"/>
                  </a:cubicBezTo>
                  <a:close/>
                  <a:moveTo>
                    <a:pt x="10" y="21"/>
                  </a:moveTo>
                  <a:cubicBezTo>
                    <a:pt x="10" y="19"/>
                    <a:pt x="11" y="19"/>
                    <a:pt x="11" y="17"/>
                  </a:cubicBezTo>
                  <a:cubicBezTo>
                    <a:pt x="10" y="16"/>
                    <a:pt x="9" y="15"/>
                    <a:pt x="8" y="14"/>
                  </a:cubicBezTo>
                  <a:cubicBezTo>
                    <a:pt x="7" y="17"/>
                    <a:pt x="7" y="20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1">
              <a:extLst>
                <a:ext uri="{FF2B5EF4-FFF2-40B4-BE49-F238E27FC236}">
                  <a16:creationId xmlns:a16="http://schemas.microsoft.com/office/drawing/2014/main" xmlns="" id="{C627F158-5E74-41CF-91FE-74C19159C8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58782" y="5897899"/>
              <a:ext cx="37524" cy="37524"/>
            </a:xfrm>
            <a:custGeom>
              <a:avLst/>
              <a:gdLst>
                <a:gd name="T0" fmla="*/ 10 w 27"/>
                <a:gd name="T1" fmla="*/ 21 h 27"/>
                <a:gd name="T2" fmla="*/ 10 w 27"/>
                <a:gd name="T3" fmla="*/ 26 h 27"/>
                <a:gd name="T4" fmla="*/ 7 w 27"/>
                <a:gd name="T5" fmla="*/ 24 h 27"/>
                <a:gd name="T6" fmla="*/ 2 w 27"/>
                <a:gd name="T7" fmla="*/ 27 h 27"/>
                <a:gd name="T8" fmla="*/ 1 w 27"/>
                <a:gd name="T9" fmla="*/ 21 h 27"/>
                <a:gd name="T10" fmla="*/ 5 w 27"/>
                <a:gd name="T11" fmla="*/ 21 h 27"/>
                <a:gd name="T12" fmla="*/ 7 w 27"/>
                <a:gd name="T13" fmla="*/ 18 h 27"/>
                <a:gd name="T14" fmla="*/ 6 w 27"/>
                <a:gd name="T15" fmla="*/ 17 h 27"/>
                <a:gd name="T16" fmla="*/ 12 w 27"/>
                <a:gd name="T17" fmla="*/ 16 h 27"/>
                <a:gd name="T18" fmla="*/ 12 w 27"/>
                <a:gd name="T19" fmla="*/ 16 h 27"/>
                <a:gd name="T20" fmla="*/ 14 w 27"/>
                <a:gd name="T21" fmla="*/ 16 h 27"/>
                <a:gd name="T22" fmla="*/ 19 w 27"/>
                <a:gd name="T23" fmla="*/ 17 h 27"/>
                <a:gd name="T24" fmla="*/ 17 w 27"/>
                <a:gd name="T25" fmla="*/ 15 h 27"/>
                <a:gd name="T26" fmla="*/ 7 w 27"/>
                <a:gd name="T27" fmla="*/ 15 h 27"/>
                <a:gd name="T28" fmla="*/ 4 w 27"/>
                <a:gd name="T29" fmla="*/ 14 h 27"/>
                <a:gd name="T30" fmla="*/ 2 w 27"/>
                <a:gd name="T31" fmla="*/ 15 h 27"/>
                <a:gd name="T32" fmla="*/ 0 w 27"/>
                <a:gd name="T33" fmla="*/ 13 h 27"/>
                <a:gd name="T34" fmla="*/ 1 w 27"/>
                <a:gd name="T35" fmla="*/ 10 h 27"/>
                <a:gd name="T36" fmla="*/ 7 w 27"/>
                <a:gd name="T37" fmla="*/ 11 h 27"/>
                <a:gd name="T38" fmla="*/ 13 w 27"/>
                <a:gd name="T39" fmla="*/ 3 h 27"/>
                <a:gd name="T40" fmla="*/ 14 w 27"/>
                <a:gd name="T41" fmla="*/ 0 h 27"/>
                <a:gd name="T42" fmla="*/ 17 w 27"/>
                <a:gd name="T43" fmla="*/ 4 h 27"/>
                <a:gd name="T44" fmla="*/ 18 w 27"/>
                <a:gd name="T45" fmla="*/ 3 h 27"/>
                <a:gd name="T46" fmla="*/ 20 w 27"/>
                <a:gd name="T47" fmla="*/ 3 h 27"/>
                <a:gd name="T48" fmla="*/ 18 w 27"/>
                <a:gd name="T49" fmla="*/ 7 h 27"/>
                <a:gd name="T50" fmla="*/ 23 w 27"/>
                <a:gd name="T51" fmla="*/ 5 h 27"/>
                <a:gd name="T52" fmla="*/ 24 w 27"/>
                <a:gd name="T53" fmla="*/ 4 h 27"/>
                <a:gd name="T54" fmla="*/ 25 w 27"/>
                <a:gd name="T55" fmla="*/ 4 h 27"/>
                <a:gd name="T56" fmla="*/ 27 w 27"/>
                <a:gd name="T57" fmla="*/ 5 h 27"/>
                <a:gd name="T58" fmla="*/ 26 w 27"/>
                <a:gd name="T59" fmla="*/ 8 h 27"/>
                <a:gd name="T60" fmla="*/ 27 w 27"/>
                <a:gd name="T61" fmla="*/ 10 h 27"/>
                <a:gd name="T62" fmla="*/ 22 w 27"/>
                <a:gd name="T63" fmla="*/ 10 h 27"/>
                <a:gd name="T64" fmla="*/ 19 w 27"/>
                <a:gd name="T65" fmla="*/ 12 h 27"/>
                <a:gd name="T66" fmla="*/ 19 w 27"/>
                <a:gd name="T67" fmla="*/ 14 h 27"/>
                <a:gd name="T68" fmla="*/ 19 w 27"/>
                <a:gd name="T69" fmla="*/ 21 h 27"/>
                <a:gd name="T70" fmla="*/ 13 w 27"/>
                <a:gd name="T71" fmla="*/ 18 h 27"/>
                <a:gd name="T72" fmla="*/ 8 w 27"/>
                <a:gd name="T73" fmla="*/ 20 h 27"/>
                <a:gd name="T74" fmla="*/ 8 w 27"/>
                <a:gd name="T75" fmla="*/ 21 h 27"/>
                <a:gd name="T76" fmla="*/ 10 w 27"/>
                <a:gd name="T77" fmla="*/ 21 h 27"/>
                <a:gd name="T78" fmla="*/ 13 w 27"/>
                <a:gd name="T79" fmla="*/ 13 h 27"/>
                <a:gd name="T80" fmla="*/ 16 w 27"/>
                <a:gd name="T81" fmla="*/ 12 h 27"/>
                <a:gd name="T82" fmla="*/ 15 w 27"/>
                <a:gd name="T83" fmla="*/ 10 h 27"/>
                <a:gd name="T84" fmla="*/ 13 w 27"/>
                <a:gd name="T85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" h="27">
                  <a:moveTo>
                    <a:pt x="10" y="21"/>
                  </a:moveTo>
                  <a:cubicBezTo>
                    <a:pt x="11" y="22"/>
                    <a:pt x="11" y="24"/>
                    <a:pt x="10" y="26"/>
                  </a:cubicBezTo>
                  <a:cubicBezTo>
                    <a:pt x="9" y="26"/>
                    <a:pt x="7" y="25"/>
                    <a:pt x="7" y="24"/>
                  </a:cubicBezTo>
                  <a:cubicBezTo>
                    <a:pt x="5" y="25"/>
                    <a:pt x="4" y="27"/>
                    <a:pt x="2" y="27"/>
                  </a:cubicBezTo>
                  <a:cubicBezTo>
                    <a:pt x="0" y="26"/>
                    <a:pt x="1" y="24"/>
                    <a:pt x="1" y="21"/>
                  </a:cubicBezTo>
                  <a:cubicBezTo>
                    <a:pt x="3" y="21"/>
                    <a:pt x="3" y="20"/>
                    <a:pt x="5" y="21"/>
                  </a:cubicBezTo>
                  <a:cubicBezTo>
                    <a:pt x="5" y="20"/>
                    <a:pt x="5" y="18"/>
                    <a:pt x="7" y="18"/>
                  </a:cubicBezTo>
                  <a:cubicBezTo>
                    <a:pt x="7" y="18"/>
                    <a:pt x="6" y="18"/>
                    <a:pt x="6" y="17"/>
                  </a:cubicBezTo>
                  <a:cubicBezTo>
                    <a:pt x="7" y="15"/>
                    <a:pt x="10" y="15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5" y="17"/>
                    <a:pt x="17" y="18"/>
                    <a:pt x="19" y="17"/>
                  </a:cubicBezTo>
                  <a:cubicBezTo>
                    <a:pt x="18" y="16"/>
                    <a:pt x="17" y="16"/>
                    <a:pt x="17" y="15"/>
                  </a:cubicBezTo>
                  <a:cubicBezTo>
                    <a:pt x="14" y="15"/>
                    <a:pt x="11" y="15"/>
                    <a:pt x="7" y="15"/>
                  </a:cubicBezTo>
                  <a:cubicBezTo>
                    <a:pt x="6" y="15"/>
                    <a:pt x="5" y="14"/>
                    <a:pt x="4" y="14"/>
                  </a:cubicBezTo>
                  <a:cubicBezTo>
                    <a:pt x="3" y="14"/>
                    <a:pt x="2" y="15"/>
                    <a:pt x="2" y="15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0"/>
                    <a:pt x="1" y="10"/>
                  </a:cubicBezTo>
                  <a:cubicBezTo>
                    <a:pt x="3" y="11"/>
                    <a:pt x="5" y="11"/>
                    <a:pt x="7" y="11"/>
                  </a:cubicBezTo>
                  <a:cubicBezTo>
                    <a:pt x="10" y="9"/>
                    <a:pt x="11" y="5"/>
                    <a:pt x="13" y="3"/>
                  </a:cubicBezTo>
                  <a:cubicBezTo>
                    <a:pt x="12" y="2"/>
                    <a:pt x="14" y="1"/>
                    <a:pt x="14" y="0"/>
                  </a:cubicBezTo>
                  <a:cubicBezTo>
                    <a:pt x="16" y="0"/>
                    <a:pt x="17" y="2"/>
                    <a:pt x="17" y="4"/>
                  </a:cubicBezTo>
                  <a:cubicBezTo>
                    <a:pt x="17" y="4"/>
                    <a:pt x="17" y="3"/>
                    <a:pt x="18" y="3"/>
                  </a:cubicBezTo>
                  <a:cubicBezTo>
                    <a:pt x="18" y="4"/>
                    <a:pt x="19" y="3"/>
                    <a:pt x="20" y="3"/>
                  </a:cubicBezTo>
                  <a:cubicBezTo>
                    <a:pt x="20" y="5"/>
                    <a:pt x="19" y="7"/>
                    <a:pt x="18" y="7"/>
                  </a:cubicBezTo>
                  <a:cubicBezTo>
                    <a:pt x="19" y="9"/>
                    <a:pt x="21" y="6"/>
                    <a:pt x="23" y="5"/>
                  </a:cubicBezTo>
                  <a:cubicBezTo>
                    <a:pt x="24" y="5"/>
                    <a:pt x="23" y="4"/>
                    <a:pt x="24" y="4"/>
                  </a:cubicBezTo>
                  <a:cubicBezTo>
                    <a:pt x="24" y="4"/>
                    <a:pt x="24" y="4"/>
                    <a:pt x="25" y="4"/>
                  </a:cubicBezTo>
                  <a:cubicBezTo>
                    <a:pt x="26" y="4"/>
                    <a:pt x="26" y="5"/>
                    <a:pt x="27" y="5"/>
                  </a:cubicBezTo>
                  <a:cubicBezTo>
                    <a:pt x="27" y="7"/>
                    <a:pt x="26" y="7"/>
                    <a:pt x="26" y="8"/>
                  </a:cubicBezTo>
                  <a:cubicBezTo>
                    <a:pt x="26" y="8"/>
                    <a:pt x="27" y="8"/>
                    <a:pt x="27" y="10"/>
                  </a:cubicBezTo>
                  <a:cubicBezTo>
                    <a:pt x="25" y="11"/>
                    <a:pt x="23" y="10"/>
                    <a:pt x="22" y="10"/>
                  </a:cubicBezTo>
                  <a:cubicBezTo>
                    <a:pt x="21" y="10"/>
                    <a:pt x="20" y="11"/>
                    <a:pt x="19" y="12"/>
                  </a:cubicBezTo>
                  <a:cubicBezTo>
                    <a:pt x="19" y="13"/>
                    <a:pt x="20" y="14"/>
                    <a:pt x="19" y="14"/>
                  </a:cubicBezTo>
                  <a:cubicBezTo>
                    <a:pt x="21" y="15"/>
                    <a:pt x="20" y="20"/>
                    <a:pt x="19" y="21"/>
                  </a:cubicBezTo>
                  <a:cubicBezTo>
                    <a:pt x="16" y="22"/>
                    <a:pt x="15" y="18"/>
                    <a:pt x="13" y="18"/>
                  </a:cubicBezTo>
                  <a:cubicBezTo>
                    <a:pt x="12" y="19"/>
                    <a:pt x="10" y="20"/>
                    <a:pt x="8" y="20"/>
                  </a:cubicBezTo>
                  <a:cubicBezTo>
                    <a:pt x="8" y="20"/>
                    <a:pt x="9" y="21"/>
                    <a:pt x="8" y="21"/>
                  </a:cubicBezTo>
                  <a:cubicBezTo>
                    <a:pt x="8" y="21"/>
                    <a:pt x="10" y="22"/>
                    <a:pt x="10" y="21"/>
                  </a:cubicBezTo>
                  <a:close/>
                  <a:moveTo>
                    <a:pt x="13" y="13"/>
                  </a:moveTo>
                  <a:cubicBezTo>
                    <a:pt x="14" y="12"/>
                    <a:pt x="16" y="13"/>
                    <a:pt x="16" y="12"/>
                  </a:cubicBezTo>
                  <a:cubicBezTo>
                    <a:pt x="15" y="12"/>
                    <a:pt x="16" y="10"/>
                    <a:pt x="15" y="10"/>
                  </a:cubicBezTo>
                  <a:cubicBezTo>
                    <a:pt x="15" y="11"/>
                    <a:pt x="13" y="12"/>
                    <a:pt x="1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2">
              <a:extLst>
                <a:ext uri="{FF2B5EF4-FFF2-40B4-BE49-F238E27FC236}">
                  <a16:creationId xmlns:a16="http://schemas.microsoft.com/office/drawing/2014/main" xmlns="" id="{7F28B4D3-BEFC-4877-9FE3-2E3D0603BC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06979" y="5847582"/>
              <a:ext cx="42641" cy="41789"/>
            </a:xfrm>
            <a:custGeom>
              <a:avLst/>
              <a:gdLst>
                <a:gd name="T0" fmla="*/ 11 w 31"/>
                <a:gd name="T1" fmla="*/ 15 h 30"/>
                <a:gd name="T2" fmla="*/ 13 w 31"/>
                <a:gd name="T3" fmla="*/ 12 h 30"/>
                <a:gd name="T4" fmla="*/ 12 w 31"/>
                <a:gd name="T5" fmla="*/ 11 h 30"/>
                <a:gd name="T6" fmla="*/ 12 w 31"/>
                <a:gd name="T7" fmla="*/ 5 h 30"/>
                <a:gd name="T8" fmla="*/ 13 w 31"/>
                <a:gd name="T9" fmla="*/ 1 h 30"/>
                <a:gd name="T10" fmla="*/ 14 w 31"/>
                <a:gd name="T11" fmla="*/ 0 h 30"/>
                <a:gd name="T12" fmla="*/ 15 w 31"/>
                <a:gd name="T13" fmla="*/ 8 h 30"/>
                <a:gd name="T14" fmla="*/ 17 w 31"/>
                <a:gd name="T15" fmla="*/ 6 h 30"/>
                <a:gd name="T16" fmla="*/ 19 w 31"/>
                <a:gd name="T17" fmla="*/ 5 h 30"/>
                <a:gd name="T18" fmla="*/ 22 w 31"/>
                <a:gd name="T19" fmla="*/ 8 h 30"/>
                <a:gd name="T20" fmla="*/ 18 w 31"/>
                <a:gd name="T21" fmla="*/ 10 h 30"/>
                <a:gd name="T22" fmla="*/ 13 w 31"/>
                <a:gd name="T23" fmla="*/ 15 h 30"/>
                <a:gd name="T24" fmla="*/ 12 w 31"/>
                <a:gd name="T25" fmla="*/ 18 h 30"/>
                <a:gd name="T26" fmla="*/ 14 w 31"/>
                <a:gd name="T27" fmla="*/ 18 h 30"/>
                <a:gd name="T28" fmla="*/ 17 w 31"/>
                <a:gd name="T29" fmla="*/ 19 h 30"/>
                <a:gd name="T30" fmla="*/ 17 w 31"/>
                <a:gd name="T31" fmla="*/ 11 h 30"/>
                <a:gd name="T32" fmla="*/ 20 w 31"/>
                <a:gd name="T33" fmla="*/ 20 h 30"/>
                <a:gd name="T34" fmla="*/ 23 w 31"/>
                <a:gd name="T35" fmla="*/ 22 h 30"/>
                <a:gd name="T36" fmla="*/ 31 w 31"/>
                <a:gd name="T37" fmla="*/ 22 h 30"/>
                <a:gd name="T38" fmla="*/ 31 w 31"/>
                <a:gd name="T39" fmla="*/ 23 h 30"/>
                <a:gd name="T40" fmla="*/ 25 w 31"/>
                <a:gd name="T41" fmla="*/ 27 h 30"/>
                <a:gd name="T42" fmla="*/ 19 w 31"/>
                <a:gd name="T43" fmla="*/ 23 h 30"/>
                <a:gd name="T44" fmla="*/ 15 w 31"/>
                <a:gd name="T45" fmla="*/ 28 h 30"/>
                <a:gd name="T46" fmla="*/ 12 w 31"/>
                <a:gd name="T47" fmla="*/ 23 h 30"/>
                <a:gd name="T48" fmla="*/ 11 w 31"/>
                <a:gd name="T49" fmla="*/ 27 h 30"/>
                <a:gd name="T50" fmla="*/ 8 w 31"/>
                <a:gd name="T51" fmla="*/ 30 h 30"/>
                <a:gd name="T52" fmla="*/ 5 w 31"/>
                <a:gd name="T53" fmla="*/ 29 h 30"/>
                <a:gd name="T54" fmla="*/ 4 w 31"/>
                <a:gd name="T55" fmla="*/ 21 h 30"/>
                <a:gd name="T56" fmla="*/ 6 w 31"/>
                <a:gd name="T57" fmla="*/ 21 h 30"/>
                <a:gd name="T58" fmla="*/ 5 w 31"/>
                <a:gd name="T59" fmla="*/ 15 h 30"/>
                <a:gd name="T60" fmla="*/ 1 w 31"/>
                <a:gd name="T61" fmla="*/ 11 h 30"/>
                <a:gd name="T62" fmla="*/ 6 w 31"/>
                <a:gd name="T63" fmla="*/ 7 h 30"/>
                <a:gd name="T64" fmla="*/ 9 w 31"/>
                <a:gd name="T65" fmla="*/ 8 h 30"/>
                <a:gd name="T66" fmla="*/ 8 w 31"/>
                <a:gd name="T67" fmla="*/ 15 h 30"/>
                <a:gd name="T68" fmla="*/ 9 w 31"/>
                <a:gd name="T69" fmla="*/ 14 h 30"/>
                <a:gd name="T70" fmla="*/ 11 w 31"/>
                <a:gd name="T71" fmla="*/ 15 h 30"/>
                <a:gd name="T72" fmla="*/ 9 w 31"/>
                <a:gd name="T73" fmla="*/ 18 h 30"/>
                <a:gd name="T74" fmla="*/ 10 w 31"/>
                <a:gd name="T75" fmla="*/ 21 h 30"/>
                <a:gd name="T76" fmla="*/ 10 w 31"/>
                <a:gd name="T77" fmla="*/ 18 h 30"/>
                <a:gd name="T78" fmla="*/ 9 w 31"/>
                <a:gd name="T79" fmla="*/ 18 h 30"/>
                <a:gd name="T80" fmla="*/ 15 w 31"/>
                <a:gd name="T81" fmla="*/ 24 h 30"/>
                <a:gd name="T82" fmla="*/ 16 w 31"/>
                <a:gd name="T83" fmla="*/ 22 h 30"/>
                <a:gd name="T84" fmla="*/ 15 w 31"/>
                <a:gd name="T85" fmla="*/ 22 h 30"/>
                <a:gd name="T86" fmla="*/ 15 w 31"/>
                <a:gd name="T87" fmla="*/ 24 h 30"/>
                <a:gd name="T88" fmla="*/ 8 w 31"/>
                <a:gd name="T89" fmla="*/ 25 h 30"/>
                <a:gd name="T90" fmla="*/ 7 w 31"/>
                <a:gd name="T91" fmla="*/ 23 h 30"/>
                <a:gd name="T92" fmla="*/ 8 w 31"/>
                <a:gd name="T93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" h="30">
                  <a:moveTo>
                    <a:pt x="11" y="15"/>
                  </a:moveTo>
                  <a:cubicBezTo>
                    <a:pt x="12" y="15"/>
                    <a:pt x="11" y="12"/>
                    <a:pt x="13" y="12"/>
                  </a:cubicBezTo>
                  <a:cubicBezTo>
                    <a:pt x="13" y="11"/>
                    <a:pt x="11" y="12"/>
                    <a:pt x="12" y="11"/>
                  </a:cubicBezTo>
                  <a:cubicBezTo>
                    <a:pt x="12" y="11"/>
                    <a:pt x="12" y="6"/>
                    <a:pt x="12" y="5"/>
                  </a:cubicBezTo>
                  <a:cubicBezTo>
                    <a:pt x="12" y="3"/>
                    <a:pt x="12" y="3"/>
                    <a:pt x="13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9" y="1"/>
                    <a:pt x="15" y="6"/>
                    <a:pt x="15" y="8"/>
                  </a:cubicBezTo>
                  <a:cubicBezTo>
                    <a:pt x="17" y="8"/>
                    <a:pt x="16" y="7"/>
                    <a:pt x="17" y="6"/>
                  </a:cubicBezTo>
                  <a:cubicBezTo>
                    <a:pt x="18" y="6"/>
                    <a:pt x="19" y="6"/>
                    <a:pt x="19" y="5"/>
                  </a:cubicBezTo>
                  <a:cubicBezTo>
                    <a:pt x="20" y="5"/>
                    <a:pt x="22" y="5"/>
                    <a:pt x="22" y="8"/>
                  </a:cubicBezTo>
                  <a:cubicBezTo>
                    <a:pt x="20" y="8"/>
                    <a:pt x="20" y="10"/>
                    <a:pt x="18" y="10"/>
                  </a:cubicBezTo>
                  <a:cubicBezTo>
                    <a:pt x="16" y="11"/>
                    <a:pt x="16" y="15"/>
                    <a:pt x="13" y="15"/>
                  </a:cubicBezTo>
                  <a:cubicBezTo>
                    <a:pt x="13" y="16"/>
                    <a:pt x="12" y="17"/>
                    <a:pt x="12" y="18"/>
                  </a:cubicBezTo>
                  <a:cubicBezTo>
                    <a:pt x="12" y="19"/>
                    <a:pt x="14" y="18"/>
                    <a:pt x="14" y="18"/>
                  </a:cubicBezTo>
                  <a:cubicBezTo>
                    <a:pt x="15" y="18"/>
                    <a:pt x="16" y="19"/>
                    <a:pt x="17" y="19"/>
                  </a:cubicBezTo>
                  <a:cubicBezTo>
                    <a:pt x="19" y="16"/>
                    <a:pt x="15" y="14"/>
                    <a:pt x="17" y="11"/>
                  </a:cubicBezTo>
                  <a:cubicBezTo>
                    <a:pt x="23" y="12"/>
                    <a:pt x="20" y="17"/>
                    <a:pt x="20" y="20"/>
                  </a:cubicBezTo>
                  <a:cubicBezTo>
                    <a:pt x="20" y="21"/>
                    <a:pt x="23" y="20"/>
                    <a:pt x="23" y="22"/>
                  </a:cubicBezTo>
                  <a:cubicBezTo>
                    <a:pt x="26" y="22"/>
                    <a:pt x="28" y="21"/>
                    <a:pt x="31" y="22"/>
                  </a:cubicBezTo>
                  <a:cubicBezTo>
                    <a:pt x="31" y="23"/>
                    <a:pt x="30" y="23"/>
                    <a:pt x="31" y="23"/>
                  </a:cubicBezTo>
                  <a:cubicBezTo>
                    <a:pt x="29" y="24"/>
                    <a:pt x="27" y="25"/>
                    <a:pt x="25" y="27"/>
                  </a:cubicBezTo>
                  <a:cubicBezTo>
                    <a:pt x="23" y="25"/>
                    <a:pt x="21" y="25"/>
                    <a:pt x="19" y="23"/>
                  </a:cubicBezTo>
                  <a:cubicBezTo>
                    <a:pt x="18" y="25"/>
                    <a:pt x="16" y="27"/>
                    <a:pt x="15" y="28"/>
                  </a:cubicBezTo>
                  <a:cubicBezTo>
                    <a:pt x="13" y="27"/>
                    <a:pt x="12" y="25"/>
                    <a:pt x="12" y="23"/>
                  </a:cubicBezTo>
                  <a:cubicBezTo>
                    <a:pt x="11" y="23"/>
                    <a:pt x="10" y="26"/>
                    <a:pt x="11" y="27"/>
                  </a:cubicBezTo>
                  <a:cubicBezTo>
                    <a:pt x="10" y="28"/>
                    <a:pt x="9" y="29"/>
                    <a:pt x="8" y="30"/>
                  </a:cubicBezTo>
                  <a:cubicBezTo>
                    <a:pt x="7" y="30"/>
                    <a:pt x="6" y="29"/>
                    <a:pt x="5" y="29"/>
                  </a:cubicBezTo>
                  <a:cubicBezTo>
                    <a:pt x="3" y="27"/>
                    <a:pt x="3" y="24"/>
                    <a:pt x="4" y="21"/>
                  </a:cubicBezTo>
                  <a:cubicBezTo>
                    <a:pt x="5" y="21"/>
                    <a:pt x="5" y="21"/>
                    <a:pt x="6" y="21"/>
                  </a:cubicBezTo>
                  <a:cubicBezTo>
                    <a:pt x="5" y="19"/>
                    <a:pt x="5" y="17"/>
                    <a:pt x="5" y="15"/>
                  </a:cubicBezTo>
                  <a:cubicBezTo>
                    <a:pt x="3" y="16"/>
                    <a:pt x="0" y="14"/>
                    <a:pt x="1" y="11"/>
                  </a:cubicBezTo>
                  <a:cubicBezTo>
                    <a:pt x="2" y="10"/>
                    <a:pt x="6" y="10"/>
                    <a:pt x="6" y="7"/>
                  </a:cubicBezTo>
                  <a:cubicBezTo>
                    <a:pt x="8" y="7"/>
                    <a:pt x="8" y="7"/>
                    <a:pt x="9" y="8"/>
                  </a:cubicBezTo>
                  <a:cubicBezTo>
                    <a:pt x="9" y="10"/>
                    <a:pt x="7" y="13"/>
                    <a:pt x="8" y="15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9" y="14"/>
                    <a:pt x="11" y="14"/>
                    <a:pt x="11" y="15"/>
                  </a:cubicBezTo>
                  <a:close/>
                  <a:moveTo>
                    <a:pt x="9" y="18"/>
                  </a:moveTo>
                  <a:cubicBezTo>
                    <a:pt x="9" y="19"/>
                    <a:pt x="9" y="20"/>
                    <a:pt x="10" y="21"/>
                  </a:cubicBezTo>
                  <a:cubicBezTo>
                    <a:pt x="10" y="20"/>
                    <a:pt x="10" y="19"/>
                    <a:pt x="10" y="18"/>
                  </a:cubicBezTo>
                  <a:cubicBezTo>
                    <a:pt x="10" y="18"/>
                    <a:pt x="10" y="18"/>
                    <a:pt x="9" y="18"/>
                  </a:cubicBezTo>
                  <a:close/>
                  <a:moveTo>
                    <a:pt x="15" y="24"/>
                  </a:moveTo>
                  <a:cubicBezTo>
                    <a:pt x="16" y="24"/>
                    <a:pt x="16" y="23"/>
                    <a:pt x="16" y="22"/>
                  </a:cubicBezTo>
                  <a:cubicBezTo>
                    <a:pt x="16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4"/>
                  </a:cubicBezTo>
                  <a:close/>
                  <a:moveTo>
                    <a:pt x="8" y="25"/>
                  </a:moveTo>
                  <a:cubicBezTo>
                    <a:pt x="8" y="24"/>
                    <a:pt x="7" y="24"/>
                    <a:pt x="7" y="23"/>
                  </a:cubicBezTo>
                  <a:cubicBezTo>
                    <a:pt x="6" y="24"/>
                    <a:pt x="7" y="25"/>
                    <a:pt x="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3">
              <a:extLst>
                <a:ext uri="{FF2B5EF4-FFF2-40B4-BE49-F238E27FC236}">
                  <a16:creationId xmlns:a16="http://schemas.microsoft.com/office/drawing/2014/main" xmlns="" id="{67880179-00A6-4650-B779-D4432BCA1B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53251" y="5863786"/>
              <a:ext cx="47758" cy="47758"/>
            </a:xfrm>
            <a:custGeom>
              <a:avLst/>
              <a:gdLst>
                <a:gd name="T0" fmla="*/ 26 w 34"/>
                <a:gd name="T1" fmla="*/ 20 h 34"/>
                <a:gd name="T2" fmla="*/ 29 w 34"/>
                <a:gd name="T3" fmla="*/ 27 h 34"/>
                <a:gd name="T4" fmla="*/ 27 w 34"/>
                <a:gd name="T5" fmla="*/ 25 h 34"/>
                <a:gd name="T6" fmla="*/ 17 w 34"/>
                <a:gd name="T7" fmla="*/ 10 h 34"/>
                <a:gd name="T8" fmla="*/ 16 w 34"/>
                <a:gd name="T9" fmla="*/ 12 h 34"/>
                <a:gd name="T10" fmla="*/ 15 w 34"/>
                <a:gd name="T11" fmla="*/ 9 h 34"/>
                <a:gd name="T12" fmla="*/ 12 w 34"/>
                <a:gd name="T13" fmla="*/ 4 h 34"/>
                <a:gd name="T14" fmla="*/ 8 w 34"/>
                <a:gd name="T15" fmla="*/ 12 h 34"/>
                <a:gd name="T16" fmla="*/ 11 w 34"/>
                <a:gd name="T17" fmla="*/ 10 h 34"/>
                <a:gd name="T18" fmla="*/ 15 w 34"/>
                <a:gd name="T19" fmla="*/ 15 h 34"/>
                <a:gd name="T20" fmla="*/ 18 w 34"/>
                <a:gd name="T21" fmla="*/ 14 h 34"/>
                <a:gd name="T22" fmla="*/ 19 w 34"/>
                <a:gd name="T23" fmla="*/ 15 h 34"/>
                <a:gd name="T24" fmla="*/ 19 w 34"/>
                <a:gd name="T25" fmla="*/ 16 h 34"/>
                <a:gd name="T26" fmla="*/ 23 w 34"/>
                <a:gd name="T27" fmla="*/ 25 h 34"/>
                <a:gd name="T28" fmla="*/ 19 w 34"/>
                <a:gd name="T29" fmla="*/ 30 h 34"/>
                <a:gd name="T30" fmla="*/ 15 w 34"/>
                <a:gd name="T31" fmla="*/ 29 h 34"/>
                <a:gd name="T32" fmla="*/ 16 w 34"/>
                <a:gd name="T33" fmla="*/ 27 h 34"/>
                <a:gd name="T34" fmla="*/ 14 w 34"/>
                <a:gd name="T35" fmla="*/ 27 h 34"/>
                <a:gd name="T36" fmla="*/ 13 w 34"/>
                <a:gd name="T37" fmla="*/ 22 h 34"/>
                <a:gd name="T38" fmla="*/ 11 w 34"/>
                <a:gd name="T39" fmla="*/ 17 h 34"/>
                <a:gd name="T40" fmla="*/ 9 w 34"/>
                <a:gd name="T41" fmla="*/ 18 h 34"/>
                <a:gd name="T42" fmla="*/ 11 w 34"/>
                <a:gd name="T43" fmla="*/ 24 h 34"/>
                <a:gd name="T44" fmla="*/ 14 w 34"/>
                <a:gd name="T45" fmla="*/ 29 h 34"/>
                <a:gd name="T46" fmla="*/ 15 w 34"/>
                <a:gd name="T47" fmla="*/ 33 h 34"/>
                <a:gd name="T48" fmla="*/ 12 w 34"/>
                <a:gd name="T49" fmla="*/ 33 h 34"/>
                <a:gd name="T50" fmla="*/ 8 w 34"/>
                <a:gd name="T51" fmla="*/ 27 h 34"/>
                <a:gd name="T52" fmla="*/ 5 w 34"/>
                <a:gd name="T53" fmla="*/ 24 h 34"/>
                <a:gd name="T54" fmla="*/ 3 w 34"/>
                <a:gd name="T55" fmla="*/ 18 h 34"/>
                <a:gd name="T56" fmla="*/ 2 w 34"/>
                <a:gd name="T57" fmla="*/ 18 h 34"/>
                <a:gd name="T58" fmla="*/ 0 w 34"/>
                <a:gd name="T59" fmla="*/ 13 h 34"/>
                <a:gd name="T60" fmla="*/ 0 w 34"/>
                <a:gd name="T61" fmla="*/ 12 h 34"/>
                <a:gd name="T62" fmla="*/ 5 w 34"/>
                <a:gd name="T63" fmla="*/ 16 h 34"/>
                <a:gd name="T64" fmla="*/ 5 w 34"/>
                <a:gd name="T65" fmla="*/ 8 h 34"/>
                <a:gd name="T66" fmla="*/ 7 w 34"/>
                <a:gd name="T67" fmla="*/ 5 h 34"/>
                <a:gd name="T68" fmla="*/ 12 w 34"/>
                <a:gd name="T69" fmla="*/ 1 h 34"/>
                <a:gd name="T70" fmla="*/ 18 w 34"/>
                <a:gd name="T71" fmla="*/ 3 h 34"/>
                <a:gd name="T72" fmla="*/ 19 w 34"/>
                <a:gd name="T73" fmla="*/ 8 h 34"/>
                <a:gd name="T74" fmla="*/ 19 w 34"/>
                <a:gd name="T75" fmla="*/ 9 h 34"/>
                <a:gd name="T76" fmla="*/ 26 w 34"/>
                <a:gd name="T77" fmla="*/ 18 h 34"/>
                <a:gd name="T78" fmla="*/ 26 w 34"/>
                <a:gd name="T79" fmla="*/ 20 h 34"/>
                <a:gd name="T80" fmla="*/ 9 w 34"/>
                <a:gd name="T81" fmla="*/ 16 h 34"/>
                <a:gd name="T82" fmla="*/ 10 w 34"/>
                <a:gd name="T83" fmla="*/ 14 h 34"/>
                <a:gd name="T84" fmla="*/ 8 w 34"/>
                <a:gd name="T85" fmla="*/ 14 h 34"/>
                <a:gd name="T86" fmla="*/ 9 w 34"/>
                <a:gd name="T87" fmla="*/ 16 h 34"/>
                <a:gd name="T88" fmla="*/ 9 w 34"/>
                <a:gd name="T89" fmla="*/ 25 h 34"/>
                <a:gd name="T90" fmla="*/ 8 w 34"/>
                <a:gd name="T91" fmla="*/ 21 h 34"/>
                <a:gd name="T92" fmla="*/ 7 w 34"/>
                <a:gd name="T93" fmla="*/ 20 h 34"/>
                <a:gd name="T94" fmla="*/ 9 w 34"/>
                <a:gd name="T95" fmla="*/ 25 h 34"/>
                <a:gd name="T96" fmla="*/ 20 w 34"/>
                <a:gd name="T97" fmla="*/ 24 h 34"/>
                <a:gd name="T98" fmla="*/ 18 w 34"/>
                <a:gd name="T99" fmla="*/ 22 h 34"/>
                <a:gd name="T100" fmla="*/ 18 w 34"/>
                <a:gd name="T101" fmla="*/ 27 h 34"/>
                <a:gd name="T102" fmla="*/ 20 w 34"/>
                <a:gd name="T103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34">
                  <a:moveTo>
                    <a:pt x="26" y="20"/>
                  </a:moveTo>
                  <a:cubicBezTo>
                    <a:pt x="28" y="21"/>
                    <a:pt x="34" y="25"/>
                    <a:pt x="29" y="27"/>
                  </a:cubicBezTo>
                  <a:cubicBezTo>
                    <a:pt x="28" y="27"/>
                    <a:pt x="28" y="25"/>
                    <a:pt x="27" y="25"/>
                  </a:cubicBezTo>
                  <a:cubicBezTo>
                    <a:pt x="24" y="19"/>
                    <a:pt x="19" y="16"/>
                    <a:pt x="17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3" y="13"/>
                    <a:pt x="12" y="9"/>
                    <a:pt x="15" y="9"/>
                  </a:cubicBezTo>
                  <a:cubicBezTo>
                    <a:pt x="15" y="7"/>
                    <a:pt x="13" y="6"/>
                    <a:pt x="12" y="4"/>
                  </a:cubicBezTo>
                  <a:cubicBezTo>
                    <a:pt x="10" y="5"/>
                    <a:pt x="8" y="9"/>
                    <a:pt x="8" y="12"/>
                  </a:cubicBezTo>
                  <a:cubicBezTo>
                    <a:pt x="9" y="11"/>
                    <a:pt x="10" y="11"/>
                    <a:pt x="11" y="10"/>
                  </a:cubicBezTo>
                  <a:cubicBezTo>
                    <a:pt x="13" y="11"/>
                    <a:pt x="13" y="13"/>
                    <a:pt x="15" y="15"/>
                  </a:cubicBezTo>
                  <a:cubicBezTo>
                    <a:pt x="16" y="14"/>
                    <a:pt x="17" y="13"/>
                    <a:pt x="18" y="14"/>
                  </a:cubicBezTo>
                  <a:cubicBezTo>
                    <a:pt x="19" y="14"/>
                    <a:pt x="19" y="14"/>
                    <a:pt x="19" y="15"/>
                  </a:cubicBezTo>
                  <a:cubicBezTo>
                    <a:pt x="19" y="15"/>
                    <a:pt x="20" y="15"/>
                    <a:pt x="19" y="16"/>
                  </a:cubicBezTo>
                  <a:cubicBezTo>
                    <a:pt x="20" y="19"/>
                    <a:pt x="24" y="21"/>
                    <a:pt x="23" y="25"/>
                  </a:cubicBezTo>
                  <a:cubicBezTo>
                    <a:pt x="20" y="25"/>
                    <a:pt x="21" y="29"/>
                    <a:pt x="19" y="30"/>
                  </a:cubicBezTo>
                  <a:cubicBezTo>
                    <a:pt x="18" y="31"/>
                    <a:pt x="16" y="31"/>
                    <a:pt x="15" y="29"/>
                  </a:cubicBezTo>
                  <a:cubicBezTo>
                    <a:pt x="15" y="28"/>
                    <a:pt x="16" y="28"/>
                    <a:pt x="16" y="27"/>
                  </a:cubicBezTo>
                  <a:cubicBezTo>
                    <a:pt x="15" y="28"/>
                    <a:pt x="15" y="27"/>
                    <a:pt x="14" y="27"/>
                  </a:cubicBezTo>
                  <a:cubicBezTo>
                    <a:pt x="14" y="24"/>
                    <a:pt x="13" y="24"/>
                    <a:pt x="13" y="22"/>
                  </a:cubicBezTo>
                  <a:cubicBezTo>
                    <a:pt x="11" y="22"/>
                    <a:pt x="10" y="19"/>
                    <a:pt x="11" y="17"/>
                  </a:cubicBezTo>
                  <a:cubicBezTo>
                    <a:pt x="10" y="18"/>
                    <a:pt x="10" y="18"/>
                    <a:pt x="9" y="18"/>
                  </a:cubicBezTo>
                  <a:cubicBezTo>
                    <a:pt x="9" y="20"/>
                    <a:pt x="11" y="22"/>
                    <a:pt x="11" y="24"/>
                  </a:cubicBezTo>
                  <a:cubicBezTo>
                    <a:pt x="13" y="25"/>
                    <a:pt x="13" y="27"/>
                    <a:pt x="14" y="29"/>
                  </a:cubicBezTo>
                  <a:cubicBezTo>
                    <a:pt x="15" y="30"/>
                    <a:pt x="16" y="31"/>
                    <a:pt x="15" y="33"/>
                  </a:cubicBezTo>
                  <a:cubicBezTo>
                    <a:pt x="14" y="34"/>
                    <a:pt x="13" y="34"/>
                    <a:pt x="12" y="33"/>
                  </a:cubicBezTo>
                  <a:cubicBezTo>
                    <a:pt x="11" y="31"/>
                    <a:pt x="9" y="30"/>
                    <a:pt x="8" y="27"/>
                  </a:cubicBezTo>
                  <a:cubicBezTo>
                    <a:pt x="6" y="26"/>
                    <a:pt x="6" y="24"/>
                    <a:pt x="5" y="24"/>
                  </a:cubicBezTo>
                  <a:cubicBezTo>
                    <a:pt x="4" y="21"/>
                    <a:pt x="4" y="20"/>
                    <a:pt x="3" y="18"/>
                  </a:cubicBezTo>
                  <a:cubicBezTo>
                    <a:pt x="3" y="18"/>
                    <a:pt x="2" y="18"/>
                    <a:pt x="2" y="18"/>
                  </a:cubicBezTo>
                  <a:cubicBezTo>
                    <a:pt x="1" y="17"/>
                    <a:pt x="1" y="15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3" y="10"/>
                    <a:pt x="5" y="13"/>
                    <a:pt x="5" y="16"/>
                  </a:cubicBezTo>
                  <a:cubicBezTo>
                    <a:pt x="6" y="15"/>
                    <a:pt x="5" y="11"/>
                    <a:pt x="5" y="8"/>
                  </a:cubicBezTo>
                  <a:cubicBezTo>
                    <a:pt x="6" y="7"/>
                    <a:pt x="7" y="6"/>
                    <a:pt x="7" y="5"/>
                  </a:cubicBezTo>
                  <a:cubicBezTo>
                    <a:pt x="8" y="4"/>
                    <a:pt x="10" y="1"/>
                    <a:pt x="12" y="1"/>
                  </a:cubicBezTo>
                  <a:cubicBezTo>
                    <a:pt x="14" y="0"/>
                    <a:pt x="16" y="2"/>
                    <a:pt x="18" y="3"/>
                  </a:cubicBezTo>
                  <a:cubicBezTo>
                    <a:pt x="18" y="5"/>
                    <a:pt x="18" y="7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1" y="12"/>
                    <a:pt x="23" y="17"/>
                    <a:pt x="26" y="18"/>
                  </a:cubicBezTo>
                  <a:cubicBezTo>
                    <a:pt x="26" y="18"/>
                    <a:pt x="27" y="19"/>
                    <a:pt x="26" y="20"/>
                  </a:cubicBezTo>
                  <a:close/>
                  <a:moveTo>
                    <a:pt x="9" y="16"/>
                  </a:moveTo>
                  <a:cubicBezTo>
                    <a:pt x="9" y="15"/>
                    <a:pt x="10" y="15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ubicBezTo>
                    <a:pt x="8" y="15"/>
                    <a:pt x="8" y="16"/>
                    <a:pt x="9" y="16"/>
                  </a:cubicBezTo>
                  <a:close/>
                  <a:moveTo>
                    <a:pt x="9" y="25"/>
                  </a:moveTo>
                  <a:cubicBezTo>
                    <a:pt x="9" y="23"/>
                    <a:pt x="8" y="22"/>
                    <a:pt x="8" y="21"/>
                  </a:cubicBezTo>
                  <a:cubicBezTo>
                    <a:pt x="7" y="21"/>
                    <a:pt x="7" y="19"/>
                    <a:pt x="7" y="20"/>
                  </a:cubicBezTo>
                  <a:cubicBezTo>
                    <a:pt x="6" y="23"/>
                    <a:pt x="8" y="24"/>
                    <a:pt x="9" y="25"/>
                  </a:cubicBezTo>
                  <a:close/>
                  <a:moveTo>
                    <a:pt x="20" y="24"/>
                  </a:moveTo>
                  <a:cubicBezTo>
                    <a:pt x="19" y="24"/>
                    <a:pt x="19" y="23"/>
                    <a:pt x="18" y="22"/>
                  </a:cubicBezTo>
                  <a:cubicBezTo>
                    <a:pt x="18" y="24"/>
                    <a:pt x="17" y="26"/>
                    <a:pt x="18" y="27"/>
                  </a:cubicBezTo>
                  <a:cubicBezTo>
                    <a:pt x="18" y="26"/>
                    <a:pt x="20" y="24"/>
                    <a:pt x="2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4">
              <a:extLst>
                <a:ext uri="{FF2B5EF4-FFF2-40B4-BE49-F238E27FC236}">
                  <a16:creationId xmlns:a16="http://schemas.microsoft.com/office/drawing/2014/main" xmlns="" id="{EA5DF9C1-7D1E-4C6A-99BC-A34F539B55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6993" y="5872314"/>
              <a:ext cx="31555" cy="38377"/>
            </a:xfrm>
            <a:custGeom>
              <a:avLst/>
              <a:gdLst>
                <a:gd name="T0" fmla="*/ 10 w 23"/>
                <a:gd name="T1" fmla="*/ 11 h 27"/>
                <a:gd name="T2" fmla="*/ 5 w 23"/>
                <a:gd name="T3" fmla="*/ 10 h 27"/>
                <a:gd name="T4" fmla="*/ 7 w 23"/>
                <a:gd name="T5" fmla="*/ 4 h 27"/>
                <a:gd name="T6" fmla="*/ 11 w 23"/>
                <a:gd name="T7" fmla="*/ 6 h 27"/>
                <a:gd name="T8" fmla="*/ 18 w 23"/>
                <a:gd name="T9" fmla="*/ 1 h 27"/>
                <a:gd name="T10" fmla="*/ 22 w 23"/>
                <a:gd name="T11" fmla="*/ 1 h 27"/>
                <a:gd name="T12" fmla="*/ 20 w 23"/>
                <a:gd name="T13" fmla="*/ 6 h 27"/>
                <a:gd name="T14" fmla="*/ 22 w 23"/>
                <a:gd name="T15" fmla="*/ 11 h 27"/>
                <a:gd name="T16" fmla="*/ 20 w 23"/>
                <a:gd name="T17" fmla="*/ 12 h 27"/>
                <a:gd name="T18" fmla="*/ 16 w 23"/>
                <a:gd name="T19" fmla="*/ 9 h 27"/>
                <a:gd name="T20" fmla="*/ 11 w 23"/>
                <a:gd name="T21" fmla="*/ 13 h 27"/>
                <a:gd name="T22" fmla="*/ 13 w 23"/>
                <a:gd name="T23" fmla="*/ 15 h 27"/>
                <a:gd name="T24" fmla="*/ 16 w 23"/>
                <a:gd name="T25" fmla="*/ 21 h 27"/>
                <a:gd name="T26" fmla="*/ 14 w 23"/>
                <a:gd name="T27" fmla="*/ 26 h 27"/>
                <a:gd name="T28" fmla="*/ 11 w 23"/>
                <a:gd name="T29" fmla="*/ 21 h 27"/>
                <a:gd name="T30" fmla="*/ 8 w 23"/>
                <a:gd name="T31" fmla="*/ 17 h 27"/>
                <a:gd name="T32" fmla="*/ 8 w 23"/>
                <a:gd name="T33" fmla="*/ 17 h 27"/>
                <a:gd name="T34" fmla="*/ 5 w 23"/>
                <a:gd name="T35" fmla="*/ 19 h 27"/>
                <a:gd name="T36" fmla="*/ 3 w 23"/>
                <a:gd name="T37" fmla="*/ 20 h 27"/>
                <a:gd name="T38" fmla="*/ 0 w 23"/>
                <a:gd name="T39" fmla="*/ 18 h 27"/>
                <a:gd name="T40" fmla="*/ 6 w 23"/>
                <a:gd name="T41" fmla="*/ 13 h 27"/>
                <a:gd name="T42" fmla="*/ 10 w 23"/>
                <a:gd name="T4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7">
                  <a:moveTo>
                    <a:pt x="10" y="11"/>
                  </a:moveTo>
                  <a:cubicBezTo>
                    <a:pt x="9" y="11"/>
                    <a:pt x="6" y="11"/>
                    <a:pt x="5" y="10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9" y="6"/>
                    <a:pt x="11" y="6"/>
                  </a:cubicBezTo>
                  <a:cubicBezTo>
                    <a:pt x="15" y="7"/>
                    <a:pt x="16" y="6"/>
                    <a:pt x="18" y="1"/>
                  </a:cubicBezTo>
                  <a:cubicBezTo>
                    <a:pt x="20" y="0"/>
                    <a:pt x="21" y="0"/>
                    <a:pt x="22" y="1"/>
                  </a:cubicBezTo>
                  <a:cubicBezTo>
                    <a:pt x="23" y="3"/>
                    <a:pt x="22" y="5"/>
                    <a:pt x="20" y="6"/>
                  </a:cubicBezTo>
                  <a:cubicBezTo>
                    <a:pt x="20" y="8"/>
                    <a:pt x="22" y="8"/>
                    <a:pt x="22" y="11"/>
                  </a:cubicBezTo>
                  <a:cubicBezTo>
                    <a:pt x="21" y="11"/>
                    <a:pt x="20" y="12"/>
                    <a:pt x="20" y="12"/>
                  </a:cubicBezTo>
                  <a:cubicBezTo>
                    <a:pt x="18" y="12"/>
                    <a:pt x="17" y="11"/>
                    <a:pt x="16" y="9"/>
                  </a:cubicBezTo>
                  <a:cubicBezTo>
                    <a:pt x="14" y="10"/>
                    <a:pt x="13" y="12"/>
                    <a:pt x="11" y="13"/>
                  </a:cubicBezTo>
                  <a:cubicBezTo>
                    <a:pt x="12" y="14"/>
                    <a:pt x="12" y="15"/>
                    <a:pt x="13" y="15"/>
                  </a:cubicBezTo>
                  <a:cubicBezTo>
                    <a:pt x="13" y="18"/>
                    <a:pt x="14" y="20"/>
                    <a:pt x="16" y="21"/>
                  </a:cubicBezTo>
                  <a:cubicBezTo>
                    <a:pt x="17" y="24"/>
                    <a:pt x="16" y="25"/>
                    <a:pt x="14" y="26"/>
                  </a:cubicBezTo>
                  <a:cubicBezTo>
                    <a:pt x="11" y="27"/>
                    <a:pt x="11" y="24"/>
                    <a:pt x="11" y="21"/>
                  </a:cubicBezTo>
                  <a:cubicBezTo>
                    <a:pt x="10" y="21"/>
                    <a:pt x="9" y="19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7"/>
                    <a:pt x="6" y="18"/>
                    <a:pt x="5" y="19"/>
                  </a:cubicBezTo>
                  <a:cubicBezTo>
                    <a:pt x="4" y="19"/>
                    <a:pt x="3" y="19"/>
                    <a:pt x="3" y="20"/>
                  </a:cubicBezTo>
                  <a:cubicBezTo>
                    <a:pt x="2" y="19"/>
                    <a:pt x="0" y="19"/>
                    <a:pt x="0" y="18"/>
                  </a:cubicBezTo>
                  <a:cubicBezTo>
                    <a:pt x="0" y="14"/>
                    <a:pt x="4" y="12"/>
                    <a:pt x="6" y="13"/>
                  </a:cubicBezTo>
                  <a:cubicBezTo>
                    <a:pt x="7" y="13"/>
                    <a:pt x="8" y="12"/>
                    <a:pt x="1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5">
              <a:extLst>
                <a:ext uri="{FF2B5EF4-FFF2-40B4-BE49-F238E27FC236}">
                  <a16:creationId xmlns:a16="http://schemas.microsoft.com/office/drawing/2014/main" xmlns="" id="{C89220A4-354B-43AB-828E-14BD567218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5205" y="5851846"/>
              <a:ext cx="9381" cy="11087"/>
            </a:xfrm>
            <a:custGeom>
              <a:avLst/>
              <a:gdLst>
                <a:gd name="T0" fmla="*/ 7 w 7"/>
                <a:gd name="T1" fmla="*/ 5 h 8"/>
                <a:gd name="T2" fmla="*/ 5 w 7"/>
                <a:gd name="T3" fmla="*/ 7 h 8"/>
                <a:gd name="T4" fmla="*/ 1 w 7"/>
                <a:gd name="T5" fmla="*/ 6 h 8"/>
                <a:gd name="T6" fmla="*/ 0 w 7"/>
                <a:gd name="T7" fmla="*/ 3 h 8"/>
                <a:gd name="T8" fmla="*/ 1 w 7"/>
                <a:gd name="T9" fmla="*/ 3 h 8"/>
                <a:gd name="T10" fmla="*/ 3 w 7"/>
                <a:gd name="T11" fmla="*/ 0 h 8"/>
                <a:gd name="T12" fmla="*/ 7 w 7"/>
                <a:gd name="T1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5"/>
                    <a:pt x="6" y="7"/>
                    <a:pt x="5" y="7"/>
                  </a:cubicBezTo>
                  <a:cubicBezTo>
                    <a:pt x="4" y="8"/>
                    <a:pt x="2" y="7"/>
                    <a:pt x="1" y="6"/>
                  </a:cubicBezTo>
                  <a:cubicBezTo>
                    <a:pt x="1" y="4"/>
                    <a:pt x="1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1"/>
                    <a:pt x="2" y="1"/>
                    <a:pt x="3" y="0"/>
                  </a:cubicBezTo>
                  <a:cubicBezTo>
                    <a:pt x="5" y="1"/>
                    <a:pt x="6" y="3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56">
              <a:extLst>
                <a:ext uri="{FF2B5EF4-FFF2-40B4-BE49-F238E27FC236}">
                  <a16:creationId xmlns:a16="http://schemas.microsoft.com/office/drawing/2014/main" xmlns="" id="{C24E06EF-3764-4AB0-B4E8-57A58EB5BBD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6677" y="5851846"/>
              <a:ext cx="37524" cy="37524"/>
            </a:xfrm>
            <a:custGeom>
              <a:avLst/>
              <a:gdLst>
                <a:gd name="T0" fmla="*/ 18 w 27"/>
                <a:gd name="T1" fmla="*/ 15 h 27"/>
                <a:gd name="T2" fmla="*/ 16 w 27"/>
                <a:gd name="T3" fmla="*/ 14 h 27"/>
                <a:gd name="T4" fmla="*/ 16 w 27"/>
                <a:gd name="T5" fmla="*/ 12 h 27"/>
                <a:gd name="T6" fmla="*/ 12 w 27"/>
                <a:gd name="T7" fmla="*/ 13 h 27"/>
                <a:gd name="T8" fmla="*/ 5 w 27"/>
                <a:gd name="T9" fmla="*/ 25 h 27"/>
                <a:gd name="T10" fmla="*/ 0 w 27"/>
                <a:gd name="T11" fmla="*/ 24 h 27"/>
                <a:gd name="T12" fmla="*/ 1 w 27"/>
                <a:gd name="T13" fmla="*/ 19 h 27"/>
                <a:gd name="T14" fmla="*/ 2 w 27"/>
                <a:gd name="T15" fmla="*/ 19 h 27"/>
                <a:gd name="T16" fmla="*/ 7 w 27"/>
                <a:gd name="T17" fmla="*/ 14 h 27"/>
                <a:gd name="T18" fmla="*/ 6 w 27"/>
                <a:gd name="T19" fmla="*/ 15 h 27"/>
                <a:gd name="T20" fmla="*/ 6 w 27"/>
                <a:gd name="T21" fmla="*/ 8 h 27"/>
                <a:gd name="T22" fmla="*/ 7 w 27"/>
                <a:gd name="T23" fmla="*/ 8 h 27"/>
                <a:gd name="T24" fmla="*/ 9 w 27"/>
                <a:gd name="T25" fmla="*/ 12 h 27"/>
                <a:gd name="T26" fmla="*/ 11 w 27"/>
                <a:gd name="T27" fmla="*/ 10 h 27"/>
                <a:gd name="T28" fmla="*/ 16 w 27"/>
                <a:gd name="T29" fmla="*/ 8 h 27"/>
                <a:gd name="T30" fmla="*/ 19 w 27"/>
                <a:gd name="T31" fmla="*/ 6 h 27"/>
                <a:gd name="T32" fmla="*/ 20 w 27"/>
                <a:gd name="T33" fmla="*/ 4 h 27"/>
                <a:gd name="T34" fmla="*/ 21 w 27"/>
                <a:gd name="T35" fmla="*/ 0 h 27"/>
                <a:gd name="T36" fmla="*/ 24 w 27"/>
                <a:gd name="T37" fmla="*/ 4 h 27"/>
                <a:gd name="T38" fmla="*/ 22 w 27"/>
                <a:gd name="T39" fmla="*/ 6 h 27"/>
                <a:gd name="T40" fmla="*/ 23 w 27"/>
                <a:gd name="T41" fmla="*/ 11 h 27"/>
                <a:gd name="T42" fmla="*/ 21 w 27"/>
                <a:gd name="T43" fmla="*/ 10 h 27"/>
                <a:gd name="T44" fmla="*/ 21 w 27"/>
                <a:gd name="T45" fmla="*/ 11 h 27"/>
                <a:gd name="T46" fmla="*/ 23 w 27"/>
                <a:gd name="T47" fmla="*/ 13 h 27"/>
                <a:gd name="T48" fmla="*/ 17 w 27"/>
                <a:gd name="T49" fmla="*/ 19 h 27"/>
                <a:gd name="T50" fmla="*/ 20 w 27"/>
                <a:gd name="T51" fmla="*/ 18 h 27"/>
                <a:gd name="T52" fmla="*/ 21 w 27"/>
                <a:gd name="T53" fmla="*/ 24 h 27"/>
                <a:gd name="T54" fmla="*/ 18 w 27"/>
                <a:gd name="T55" fmla="*/ 22 h 27"/>
                <a:gd name="T56" fmla="*/ 15 w 27"/>
                <a:gd name="T57" fmla="*/ 23 h 27"/>
                <a:gd name="T58" fmla="*/ 13 w 27"/>
                <a:gd name="T59" fmla="*/ 20 h 27"/>
                <a:gd name="T60" fmla="*/ 18 w 27"/>
                <a:gd name="T61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" h="27">
                  <a:moveTo>
                    <a:pt x="18" y="15"/>
                  </a:moveTo>
                  <a:cubicBezTo>
                    <a:pt x="17" y="15"/>
                    <a:pt x="17" y="15"/>
                    <a:pt x="16" y="14"/>
                  </a:cubicBezTo>
                  <a:cubicBezTo>
                    <a:pt x="16" y="13"/>
                    <a:pt x="15" y="13"/>
                    <a:pt x="16" y="12"/>
                  </a:cubicBezTo>
                  <a:cubicBezTo>
                    <a:pt x="15" y="13"/>
                    <a:pt x="14" y="13"/>
                    <a:pt x="12" y="13"/>
                  </a:cubicBezTo>
                  <a:cubicBezTo>
                    <a:pt x="10" y="18"/>
                    <a:pt x="6" y="20"/>
                    <a:pt x="5" y="25"/>
                  </a:cubicBezTo>
                  <a:cubicBezTo>
                    <a:pt x="3" y="27"/>
                    <a:pt x="2" y="25"/>
                    <a:pt x="0" y="24"/>
                  </a:cubicBezTo>
                  <a:cubicBezTo>
                    <a:pt x="0" y="23"/>
                    <a:pt x="0" y="20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4" y="19"/>
                    <a:pt x="6" y="16"/>
                    <a:pt x="7" y="14"/>
                  </a:cubicBezTo>
                  <a:cubicBezTo>
                    <a:pt x="7" y="14"/>
                    <a:pt x="6" y="15"/>
                    <a:pt x="6" y="15"/>
                  </a:cubicBezTo>
                  <a:cubicBezTo>
                    <a:pt x="5" y="12"/>
                    <a:pt x="4" y="11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8" y="9"/>
                    <a:pt x="10" y="10"/>
                    <a:pt x="9" y="12"/>
                  </a:cubicBezTo>
                  <a:cubicBezTo>
                    <a:pt x="10" y="12"/>
                    <a:pt x="11" y="12"/>
                    <a:pt x="11" y="10"/>
                  </a:cubicBezTo>
                  <a:cubicBezTo>
                    <a:pt x="13" y="10"/>
                    <a:pt x="14" y="8"/>
                    <a:pt x="16" y="8"/>
                  </a:cubicBezTo>
                  <a:cubicBezTo>
                    <a:pt x="18" y="8"/>
                    <a:pt x="18" y="6"/>
                    <a:pt x="19" y="6"/>
                  </a:cubicBezTo>
                  <a:cubicBezTo>
                    <a:pt x="19" y="5"/>
                    <a:pt x="19" y="4"/>
                    <a:pt x="20" y="4"/>
                  </a:cubicBezTo>
                  <a:cubicBezTo>
                    <a:pt x="19" y="2"/>
                    <a:pt x="20" y="0"/>
                    <a:pt x="21" y="0"/>
                  </a:cubicBezTo>
                  <a:cubicBezTo>
                    <a:pt x="24" y="0"/>
                    <a:pt x="25" y="2"/>
                    <a:pt x="24" y="4"/>
                  </a:cubicBezTo>
                  <a:cubicBezTo>
                    <a:pt x="23" y="5"/>
                    <a:pt x="23" y="5"/>
                    <a:pt x="22" y="6"/>
                  </a:cubicBezTo>
                  <a:cubicBezTo>
                    <a:pt x="25" y="6"/>
                    <a:pt x="27" y="10"/>
                    <a:pt x="23" y="11"/>
                  </a:cubicBezTo>
                  <a:cubicBezTo>
                    <a:pt x="22" y="10"/>
                    <a:pt x="22" y="10"/>
                    <a:pt x="21" y="10"/>
                  </a:cubicBezTo>
                  <a:cubicBezTo>
                    <a:pt x="20" y="10"/>
                    <a:pt x="20" y="11"/>
                    <a:pt x="21" y="11"/>
                  </a:cubicBezTo>
                  <a:cubicBezTo>
                    <a:pt x="21" y="11"/>
                    <a:pt x="23" y="12"/>
                    <a:pt x="23" y="13"/>
                  </a:cubicBezTo>
                  <a:cubicBezTo>
                    <a:pt x="22" y="16"/>
                    <a:pt x="18" y="16"/>
                    <a:pt x="17" y="19"/>
                  </a:cubicBezTo>
                  <a:cubicBezTo>
                    <a:pt x="19" y="19"/>
                    <a:pt x="18" y="17"/>
                    <a:pt x="20" y="18"/>
                  </a:cubicBezTo>
                  <a:cubicBezTo>
                    <a:pt x="23" y="19"/>
                    <a:pt x="23" y="22"/>
                    <a:pt x="21" y="24"/>
                  </a:cubicBezTo>
                  <a:cubicBezTo>
                    <a:pt x="20" y="24"/>
                    <a:pt x="18" y="23"/>
                    <a:pt x="18" y="22"/>
                  </a:cubicBezTo>
                  <a:cubicBezTo>
                    <a:pt x="16" y="22"/>
                    <a:pt x="16" y="23"/>
                    <a:pt x="15" y="23"/>
                  </a:cubicBezTo>
                  <a:cubicBezTo>
                    <a:pt x="13" y="23"/>
                    <a:pt x="13" y="22"/>
                    <a:pt x="13" y="20"/>
                  </a:cubicBezTo>
                  <a:cubicBezTo>
                    <a:pt x="16" y="18"/>
                    <a:pt x="15" y="16"/>
                    <a:pt x="1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57">
              <a:extLst>
                <a:ext uri="{FF2B5EF4-FFF2-40B4-BE49-F238E27FC236}">
                  <a16:creationId xmlns:a16="http://schemas.microsoft.com/office/drawing/2014/main" xmlns="" id="{C1C908B0-D534-4B94-9B0B-361F2D6167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4079" y="5791296"/>
              <a:ext cx="249878" cy="370980"/>
            </a:xfrm>
            <a:custGeom>
              <a:avLst/>
              <a:gdLst>
                <a:gd name="T0" fmla="*/ 170 w 179"/>
                <a:gd name="T1" fmla="*/ 62 h 264"/>
                <a:gd name="T2" fmla="*/ 153 w 179"/>
                <a:gd name="T3" fmla="*/ 50 h 264"/>
                <a:gd name="T4" fmla="*/ 106 w 179"/>
                <a:gd name="T5" fmla="*/ 61 h 264"/>
                <a:gd name="T6" fmla="*/ 106 w 179"/>
                <a:gd name="T7" fmla="*/ 49 h 264"/>
                <a:gd name="T8" fmla="*/ 112 w 179"/>
                <a:gd name="T9" fmla="*/ 38 h 264"/>
                <a:gd name="T10" fmla="*/ 118 w 179"/>
                <a:gd name="T11" fmla="*/ 32 h 264"/>
                <a:gd name="T12" fmla="*/ 115 w 179"/>
                <a:gd name="T13" fmla="*/ 9 h 264"/>
                <a:gd name="T14" fmla="*/ 102 w 179"/>
                <a:gd name="T15" fmla="*/ 2 h 264"/>
                <a:gd name="T16" fmla="*/ 90 w 179"/>
                <a:gd name="T17" fmla="*/ 9 h 264"/>
                <a:gd name="T18" fmla="*/ 81 w 179"/>
                <a:gd name="T19" fmla="*/ 29 h 264"/>
                <a:gd name="T20" fmla="*/ 86 w 179"/>
                <a:gd name="T21" fmla="*/ 52 h 264"/>
                <a:gd name="T22" fmla="*/ 81 w 179"/>
                <a:gd name="T23" fmla="*/ 73 h 264"/>
                <a:gd name="T24" fmla="*/ 55 w 179"/>
                <a:gd name="T25" fmla="*/ 89 h 264"/>
                <a:gd name="T26" fmla="*/ 35 w 179"/>
                <a:gd name="T27" fmla="*/ 103 h 264"/>
                <a:gd name="T28" fmla="*/ 20 w 179"/>
                <a:gd name="T29" fmla="*/ 99 h 264"/>
                <a:gd name="T30" fmla="*/ 1 w 179"/>
                <a:gd name="T31" fmla="*/ 114 h 264"/>
                <a:gd name="T32" fmla="*/ 5 w 179"/>
                <a:gd name="T33" fmla="*/ 119 h 264"/>
                <a:gd name="T34" fmla="*/ 0 w 179"/>
                <a:gd name="T35" fmla="*/ 126 h 264"/>
                <a:gd name="T36" fmla="*/ 6 w 179"/>
                <a:gd name="T37" fmla="*/ 133 h 264"/>
                <a:gd name="T38" fmla="*/ 14 w 179"/>
                <a:gd name="T39" fmla="*/ 143 h 264"/>
                <a:gd name="T40" fmla="*/ 27 w 179"/>
                <a:gd name="T41" fmla="*/ 155 h 264"/>
                <a:gd name="T42" fmla="*/ 33 w 179"/>
                <a:gd name="T43" fmla="*/ 157 h 264"/>
                <a:gd name="T44" fmla="*/ 52 w 179"/>
                <a:gd name="T45" fmla="*/ 140 h 264"/>
                <a:gd name="T46" fmla="*/ 55 w 179"/>
                <a:gd name="T47" fmla="*/ 131 h 264"/>
                <a:gd name="T48" fmla="*/ 53 w 179"/>
                <a:gd name="T49" fmla="*/ 125 h 264"/>
                <a:gd name="T50" fmla="*/ 56 w 179"/>
                <a:gd name="T51" fmla="*/ 116 h 264"/>
                <a:gd name="T52" fmla="*/ 59 w 179"/>
                <a:gd name="T53" fmla="*/ 105 h 264"/>
                <a:gd name="T54" fmla="*/ 69 w 179"/>
                <a:gd name="T55" fmla="*/ 97 h 264"/>
                <a:gd name="T56" fmla="*/ 80 w 179"/>
                <a:gd name="T57" fmla="*/ 87 h 264"/>
                <a:gd name="T58" fmla="*/ 84 w 179"/>
                <a:gd name="T59" fmla="*/ 96 h 264"/>
                <a:gd name="T60" fmla="*/ 83 w 179"/>
                <a:gd name="T61" fmla="*/ 123 h 264"/>
                <a:gd name="T62" fmla="*/ 72 w 179"/>
                <a:gd name="T63" fmla="*/ 131 h 264"/>
                <a:gd name="T64" fmla="*/ 58 w 179"/>
                <a:gd name="T65" fmla="*/ 151 h 264"/>
                <a:gd name="T66" fmla="*/ 66 w 179"/>
                <a:gd name="T67" fmla="*/ 160 h 264"/>
                <a:gd name="T68" fmla="*/ 80 w 179"/>
                <a:gd name="T69" fmla="*/ 152 h 264"/>
                <a:gd name="T70" fmla="*/ 83 w 179"/>
                <a:gd name="T71" fmla="*/ 222 h 264"/>
                <a:gd name="T72" fmla="*/ 81 w 179"/>
                <a:gd name="T73" fmla="*/ 236 h 264"/>
                <a:gd name="T74" fmla="*/ 89 w 179"/>
                <a:gd name="T75" fmla="*/ 263 h 264"/>
                <a:gd name="T76" fmla="*/ 96 w 179"/>
                <a:gd name="T77" fmla="*/ 240 h 264"/>
                <a:gd name="T78" fmla="*/ 102 w 179"/>
                <a:gd name="T79" fmla="*/ 204 h 264"/>
                <a:gd name="T80" fmla="*/ 105 w 179"/>
                <a:gd name="T81" fmla="*/ 134 h 264"/>
                <a:gd name="T82" fmla="*/ 141 w 179"/>
                <a:gd name="T83" fmla="*/ 113 h 264"/>
                <a:gd name="T84" fmla="*/ 158 w 179"/>
                <a:gd name="T85" fmla="*/ 110 h 264"/>
                <a:gd name="T86" fmla="*/ 178 w 179"/>
                <a:gd name="T87" fmla="*/ 77 h 264"/>
                <a:gd name="T88" fmla="*/ 170 w 179"/>
                <a:gd name="T89" fmla="*/ 62 h 264"/>
                <a:gd name="T90" fmla="*/ 132 w 179"/>
                <a:gd name="T91" fmla="*/ 75 h 264"/>
                <a:gd name="T92" fmla="*/ 122 w 179"/>
                <a:gd name="T93" fmla="*/ 88 h 264"/>
                <a:gd name="T94" fmla="*/ 108 w 179"/>
                <a:gd name="T95" fmla="*/ 79 h 264"/>
                <a:gd name="T96" fmla="*/ 117 w 179"/>
                <a:gd name="T97" fmla="*/ 72 h 264"/>
                <a:gd name="T98" fmla="*/ 133 w 179"/>
                <a:gd name="T99" fmla="*/ 69 h 264"/>
                <a:gd name="T100" fmla="*/ 132 w 179"/>
                <a:gd name="T101" fmla="*/ 7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9" h="264">
                  <a:moveTo>
                    <a:pt x="170" y="62"/>
                  </a:moveTo>
                  <a:cubicBezTo>
                    <a:pt x="166" y="57"/>
                    <a:pt x="161" y="50"/>
                    <a:pt x="153" y="50"/>
                  </a:cubicBezTo>
                  <a:cubicBezTo>
                    <a:pt x="145" y="49"/>
                    <a:pt x="106" y="61"/>
                    <a:pt x="106" y="61"/>
                  </a:cubicBezTo>
                  <a:cubicBezTo>
                    <a:pt x="106" y="61"/>
                    <a:pt x="104" y="58"/>
                    <a:pt x="106" y="49"/>
                  </a:cubicBezTo>
                  <a:cubicBezTo>
                    <a:pt x="109" y="45"/>
                    <a:pt x="111" y="42"/>
                    <a:pt x="112" y="38"/>
                  </a:cubicBezTo>
                  <a:cubicBezTo>
                    <a:pt x="112" y="34"/>
                    <a:pt x="117" y="39"/>
                    <a:pt x="118" y="32"/>
                  </a:cubicBezTo>
                  <a:cubicBezTo>
                    <a:pt x="119" y="25"/>
                    <a:pt x="116" y="17"/>
                    <a:pt x="115" y="9"/>
                  </a:cubicBezTo>
                  <a:cubicBezTo>
                    <a:pt x="114" y="3"/>
                    <a:pt x="103" y="2"/>
                    <a:pt x="102" y="2"/>
                  </a:cubicBezTo>
                  <a:cubicBezTo>
                    <a:pt x="102" y="2"/>
                    <a:pt x="94" y="0"/>
                    <a:pt x="90" y="9"/>
                  </a:cubicBezTo>
                  <a:cubicBezTo>
                    <a:pt x="85" y="19"/>
                    <a:pt x="81" y="21"/>
                    <a:pt x="81" y="29"/>
                  </a:cubicBezTo>
                  <a:cubicBezTo>
                    <a:pt x="81" y="36"/>
                    <a:pt x="87" y="37"/>
                    <a:pt x="86" y="52"/>
                  </a:cubicBezTo>
                  <a:cubicBezTo>
                    <a:pt x="85" y="66"/>
                    <a:pt x="83" y="72"/>
                    <a:pt x="81" y="73"/>
                  </a:cubicBezTo>
                  <a:cubicBezTo>
                    <a:pt x="80" y="73"/>
                    <a:pt x="68" y="76"/>
                    <a:pt x="55" y="89"/>
                  </a:cubicBezTo>
                  <a:cubicBezTo>
                    <a:pt x="43" y="102"/>
                    <a:pt x="35" y="103"/>
                    <a:pt x="35" y="103"/>
                  </a:cubicBezTo>
                  <a:cubicBezTo>
                    <a:pt x="35" y="103"/>
                    <a:pt x="30" y="100"/>
                    <a:pt x="20" y="99"/>
                  </a:cubicBezTo>
                  <a:cubicBezTo>
                    <a:pt x="9" y="98"/>
                    <a:pt x="2" y="110"/>
                    <a:pt x="1" y="114"/>
                  </a:cubicBezTo>
                  <a:cubicBezTo>
                    <a:pt x="1" y="117"/>
                    <a:pt x="6" y="115"/>
                    <a:pt x="5" y="119"/>
                  </a:cubicBezTo>
                  <a:cubicBezTo>
                    <a:pt x="4" y="123"/>
                    <a:pt x="2" y="123"/>
                    <a:pt x="0" y="126"/>
                  </a:cubicBezTo>
                  <a:cubicBezTo>
                    <a:pt x="0" y="129"/>
                    <a:pt x="2" y="130"/>
                    <a:pt x="6" y="133"/>
                  </a:cubicBezTo>
                  <a:cubicBezTo>
                    <a:pt x="9" y="136"/>
                    <a:pt x="13" y="136"/>
                    <a:pt x="14" y="143"/>
                  </a:cubicBezTo>
                  <a:cubicBezTo>
                    <a:pt x="14" y="151"/>
                    <a:pt x="21" y="144"/>
                    <a:pt x="27" y="155"/>
                  </a:cubicBezTo>
                  <a:cubicBezTo>
                    <a:pt x="27" y="155"/>
                    <a:pt x="27" y="156"/>
                    <a:pt x="33" y="157"/>
                  </a:cubicBezTo>
                  <a:cubicBezTo>
                    <a:pt x="40" y="157"/>
                    <a:pt x="51" y="156"/>
                    <a:pt x="52" y="140"/>
                  </a:cubicBezTo>
                  <a:cubicBezTo>
                    <a:pt x="52" y="140"/>
                    <a:pt x="55" y="137"/>
                    <a:pt x="55" y="131"/>
                  </a:cubicBezTo>
                  <a:cubicBezTo>
                    <a:pt x="55" y="129"/>
                    <a:pt x="52" y="131"/>
                    <a:pt x="53" y="125"/>
                  </a:cubicBezTo>
                  <a:cubicBezTo>
                    <a:pt x="54" y="120"/>
                    <a:pt x="56" y="123"/>
                    <a:pt x="56" y="116"/>
                  </a:cubicBezTo>
                  <a:cubicBezTo>
                    <a:pt x="56" y="110"/>
                    <a:pt x="54" y="111"/>
                    <a:pt x="59" y="105"/>
                  </a:cubicBezTo>
                  <a:cubicBezTo>
                    <a:pt x="64" y="98"/>
                    <a:pt x="62" y="98"/>
                    <a:pt x="69" y="97"/>
                  </a:cubicBezTo>
                  <a:cubicBezTo>
                    <a:pt x="69" y="97"/>
                    <a:pt x="76" y="88"/>
                    <a:pt x="80" y="87"/>
                  </a:cubicBezTo>
                  <a:cubicBezTo>
                    <a:pt x="84" y="87"/>
                    <a:pt x="84" y="86"/>
                    <a:pt x="84" y="96"/>
                  </a:cubicBezTo>
                  <a:cubicBezTo>
                    <a:pt x="84" y="105"/>
                    <a:pt x="83" y="123"/>
                    <a:pt x="83" y="123"/>
                  </a:cubicBezTo>
                  <a:cubicBezTo>
                    <a:pt x="83" y="123"/>
                    <a:pt x="77" y="128"/>
                    <a:pt x="72" y="131"/>
                  </a:cubicBezTo>
                  <a:cubicBezTo>
                    <a:pt x="66" y="135"/>
                    <a:pt x="57" y="136"/>
                    <a:pt x="58" y="151"/>
                  </a:cubicBezTo>
                  <a:cubicBezTo>
                    <a:pt x="58" y="162"/>
                    <a:pt x="63" y="161"/>
                    <a:pt x="66" y="160"/>
                  </a:cubicBezTo>
                  <a:cubicBezTo>
                    <a:pt x="69" y="160"/>
                    <a:pt x="77" y="155"/>
                    <a:pt x="80" y="152"/>
                  </a:cubicBezTo>
                  <a:cubicBezTo>
                    <a:pt x="80" y="152"/>
                    <a:pt x="84" y="150"/>
                    <a:pt x="83" y="222"/>
                  </a:cubicBezTo>
                  <a:cubicBezTo>
                    <a:pt x="83" y="222"/>
                    <a:pt x="81" y="231"/>
                    <a:pt x="81" y="236"/>
                  </a:cubicBezTo>
                  <a:cubicBezTo>
                    <a:pt x="80" y="240"/>
                    <a:pt x="81" y="263"/>
                    <a:pt x="89" y="263"/>
                  </a:cubicBezTo>
                  <a:cubicBezTo>
                    <a:pt x="97" y="264"/>
                    <a:pt x="97" y="253"/>
                    <a:pt x="96" y="240"/>
                  </a:cubicBezTo>
                  <a:cubicBezTo>
                    <a:pt x="96" y="228"/>
                    <a:pt x="101" y="205"/>
                    <a:pt x="102" y="204"/>
                  </a:cubicBezTo>
                  <a:cubicBezTo>
                    <a:pt x="102" y="202"/>
                    <a:pt x="100" y="145"/>
                    <a:pt x="105" y="134"/>
                  </a:cubicBezTo>
                  <a:cubicBezTo>
                    <a:pt x="110" y="125"/>
                    <a:pt x="127" y="113"/>
                    <a:pt x="141" y="113"/>
                  </a:cubicBezTo>
                  <a:cubicBezTo>
                    <a:pt x="155" y="112"/>
                    <a:pt x="153" y="113"/>
                    <a:pt x="158" y="110"/>
                  </a:cubicBezTo>
                  <a:cubicBezTo>
                    <a:pt x="162" y="106"/>
                    <a:pt x="179" y="89"/>
                    <a:pt x="178" y="77"/>
                  </a:cubicBezTo>
                  <a:cubicBezTo>
                    <a:pt x="179" y="71"/>
                    <a:pt x="173" y="67"/>
                    <a:pt x="170" y="62"/>
                  </a:cubicBezTo>
                  <a:close/>
                  <a:moveTo>
                    <a:pt x="132" y="75"/>
                  </a:moveTo>
                  <a:cubicBezTo>
                    <a:pt x="124" y="81"/>
                    <a:pt x="122" y="82"/>
                    <a:pt x="122" y="88"/>
                  </a:cubicBezTo>
                  <a:cubicBezTo>
                    <a:pt x="122" y="88"/>
                    <a:pt x="109" y="84"/>
                    <a:pt x="108" y="79"/>
                  </a:cubicBezTo>
                  <a:cubicBezTo>
                    <a:pt x="108" y="79"/>
                    <a:pt x="109" y="71"/>
                    <a:pt x="117" y="72"/>
                  </a:cubicBezTo>
                  <a:cubicBezTo>
                    <a:pt x="125" y="72"/>
                    <a:pt x="126" y="71"/>
                    <a:pt x="133" y="69"/>
                  </a:cubicBezTo>
                  <a:cubicBezTo>
                    <a:pt x="136" y="68"/>
                    <a:pt x="140" y="69"/>
                    <a:pt x="132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58">
              <a:extLst>
                <a:ext uri="{FF2B5EF4-FFF2-40B4-BE49-F238E27FC236}">
                  <a16:creationId xmlns:a16="http://schemas.microsoft.com/office/drawing/2014/main" xmlns="" id="{3E06CF43-82EA-4F32-B794-80640C19F3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0629" y="5839054"/>
              <a:ext cx="193592" cy="290814"/>
            </a:xfrm>
            <a:custGeom>
              <a:avLst/>
              <a:gdLst>
                <a:gd name="T0" fmla="*/ 133 w 139"/>
                <a:gd name="T1" fmla="*/ 28 h 207"/>
                <a:gd name="T2" fmla="*/ 21 w 139"/>
                <a:gd name="T3" fmla="*/ 116 h 207"/>
                <a:gd name="T4" fmla="*/ 11 w 139"/>
                <a:gd name="T5" fmla="*/ 127 h 207"/>
                <a:gd name="T6" fmla="*/ 12 w 139"/>
                <a:gd name="T7" fmla="*/ 117 h 207"/>
                <a:gd name="T8" fmla="*/ 23 w 139"/>
                <a:gd name="T9" fmla="*/ 66 h 207"/>
                <a:gd name="T10" fmla="*/ 18 w 139"/>
                <a:gd name="T11" fmla="*/ 22 h 207"/>
                <a:gd name="T12" fmla="*/ 2 w 139"/>
                <a:gd name="T13" fmla="*/ 96 h 207"/>
                <a:gd name="T14" fmla="*/ 3 w 139"/>
                <a:gd name="T15" fmla="*/ 107 h 207"/>
                <a:gd name="T16" fmla="*/ 3 w 139"/>
                <a:gd name="T17" fmla="*/ 132 h 207"/>
                <a:gd name="T18" fmla="*/ 17 w 139"/>
                <a:gd name="T19" fmla="*/ 183 h 207"/>
                <a:gd name="T20" fmla="*/ 38 w 139"/>
                <a:gd name="T21" fmla="*/ 81 h 207"/>
                <a:gd name="T22" fmla="*/ 54 w 139"/>
                <a:gd name="T23" fmla="*/ 83 h 207"/>
                <a:gd name="T24" fmla="*/ 51 w 139"/>
                <a:gd name="T25" fmla="*/ 118 h 207"/>
                <a:gd name="T26" fmla="*/ 48 w 139"/>
                <a:gd name="T27" fmla="*/ 128 h 207"/>
                <a:gd name="T28" fmla="*/ 46 w 139"/>
                <a:gd name="T29" fmla="*/ 136 h 207"/>
                <a:gd name="T30" fmla="*/ 41 w 139"/>
                <a:gd name="T31" fmla="*/ 151 h 207"/>
                <a:gd name="T32" fmla="*/ 75 w 139"/>
                <a:gd name="T33" fmla="*/ 140 h 207"/>
                <a:gd name="T34" fmla="*/ 42 w 139"/>
                <a:gd name="T35" fmla="*/ 163 h 207"/>
                <a:gd name="T36" fmla="*/ 48 w 139"/>
                <a:gd name="T37" fmla="*/ 182 h 207"/>
                <a:gd name="T38" fmla="*/ 85 w 139"/>
                <a:gd name="T39" fmla="*/ 168 h 207"/>
                <a:gd name="T40" fmla="*/ 98 w 139"/>
                <a:gd name="T41" fmla="*/ 110 h 207"/>
                <a:gd name="T42" fmla="*/ 81 w 139"/>
                <a:gd name="T43" fmla="*/ 92 h 207"/>
                <a:gd name="T44" fmla="*/ 74 w 139"/>
                <a:gd name="T45" fmla="*/ 52 h 207"/>
                <a:gd name="T46" fmla="*/ 60 w 139"/>
                <a:gd name="T47" fmla="*/ 59 h 207"/>
                <a:gd name="T48" fmla="*/ 61 w 139"/>
                <a:gd name="T49" fmla="*/ 67 h 207"/>
                <a:gd name="T50" fmla="*/ 43 w 139"/>
                <a:gd name="T51" fmla="*/ 70 h 207"/>
                <a:gd name="T52" fmla="*/ 110 w 139"/>
                <a:gd name="T53" fmla="*/ 21 h 207"/>
                <a:gd name="T54" fmla="*/ 112 w 139"/>
                <a:gd name="T55" fmla="*/ 58 h 207"/>
                <a:gd name="T56" fmla="*/ 90 w 139"/>
                <a:gd name="T57" fmla="*/ 63 h 207"/>
                <a:gd name="T58" fmla="*/ 112 w 139"/>
                <a:gd name="T59" fmla="*/ 69 h 207"/>
                <a:gd name="T60" fmla="*/ 112 w 139"/>
                <a:gd name="T61" fmla="*/ 123 h 207"/>
                <a:gd name="T62" fmla="*/ 113 w 139"/>
                <a:gd name="T63" fmla="*/ 178 h 207"/>
                <a:gd name="T64" fmla="*/ 122 w 139"/>
                <a:gd name="T65" fmla="*/ 205 h 207"/>
                <a:gd name="T66" fmla="*/ 128 w 139"/>
                <a:gd name="T67" fmla="*/ 165 h 207"/>
                <a:gd name="T68" fmla="*/ 129 w 139"/>
                <a:gd name="T69" fmla="*/ 146 h 207"/>
                <a:gd name="T70" fmla="*/ 139 w 139"/>
                <a:gd name="T71" fmla="*/ 41 h 207"/>
                <a:gd name="T72" fmla="*/ 82 w 139"/>
                <a:gd name="T73" fmla="*/ 134 h 207"/>
                <a:gd name="T74" fmla="*/ 84 w 139"/>
                <a:gd name="T75" fmla="*/ 143 h 207"/>
                <a:gd name="T76" fmla="*/ 82 w 139"/>
                <a:gd name="T77" fmla="*/ 127 h 207"/>
                <a:gd name="T78" fmla="*/ 86 w 139"/>
                <a:gd name="T79" fmla="*/ 128 h 207"/>
                <a:gd name="T80" fmla="*/ 84 w 139"/>
                <a:gd name="T81" fmla="*/ 106 h 207"/>
                <a:gd name="T82" fmla="*/ 81 w 139"/>
                <a:gd name="T83" fmla="*/ 103 h 207"/>
                <a:gd name="T84" fmla="*/ 66 w 139"/>
                <a:gd name="T85" fmla="*/ 100 h 207"/>
                <a:gd name="T86" fmla="*/ 64 w 139"/>
                <a:gd name="T87" fmla="*/ 89 h 207"/>
                <a:gd name="T88" fmla="*/ 13 w 139"/>
                <a:gd name="T89" fmla="*/ 12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9" h="207">
                  <a:moveTo>
                    <a:pt x="139" y="41"/>
                  </a:moveTo>
                  <a:cubicBezTo>
                    <a:pt x="139" y="41"/>
                    <a:pt x="137" y="39"/>
                    <a:pt x="133" y="28"/>
                  </a:cubicBezTo>
                  <a:cubicBezTo>
                    <a:pt x="130" y="17"/>
                    <a:pt x="124" y="0"/>
                    <a:pt x="97" y="5"/>
                  </a:cubicBezTo>
                  <a:cubicBezTo>
                    <a:pt x="70" y="10"/>
                    <a:pt x="27" y="29"/>
                    <a:pt x="21" y="116"/>
                  </a:cubicBezTo>
                  <a:cubicBezTo>
                    <a:pt x="21" y="116"/>
                    <a:pt x="17" y="132"/>
                    <a:pt x="16" y="132"/>
                  </a:cubicBezTo>
                  <a:cubicBezTo>
                    <a:pt x="16" y="132"/>
                    <a:pt x="10" y="133"/>
                    <a:pt x="11" y="127"/>
                  </a:cubicBezTo>
                  <a:cubicBezTo>
                    <a:pt x="12" y="122"/>
                    <a:pt x="12" y="124"/>
                    <a:pt x="13" y="124"/>
                  </a:cubicBezTo>
                  <a:cubicBezTo>
                    <a:pt x="12" y="123"/>
                    <a:pt x="12" y="117"/>
                    <a:pt x="12" y="117"/>
                  </a:cubicBezTo>
                  <a:cubicBezTo>
                    <a:pt x="12" y="117"/>
                    <a:pt x="12" y="101"/>
                    <a:pt x="13" y="97"/>
                  </a:cubicBezTo>
                  <a:cubicBezTo>
                    <a:pt x="14" y="93"/>
                    <a:pt x="22" y="75"/>
                    <a:pt x="23" y="66"/>
                  </a:cubicBezTo>
                  <a:cubicBezTo>
                    <a:pt x="24" y="58"/>
                    <a:pt x="26" y="49"/>
                    <a:pt x="30" y="39"/>
                  </a:cubicBezTo>
                  <a:cubicBezTo>
                    <a:pt x="33" y="29"/>
                    <a:pt x="29" y="22"/>
                    <a:pt x="18" y="22"/>
                  </a:cubicBezTo>
                  <a:cubicBezTo>
                    <a:pt x="18" y="22"/>
                    <a:pt x="13" y="22"/>
                    <a:pt x="11" y="32"/>
                  </a:cubicBezTo>
                  <a:cubicBezTo>
                    <a:pt x="10" y="42"/>
                    <a:pt x="6" y="91"/>
                    <a:pt x="2" y="96"/>
                  </a:cubicBezTo>
                  <a:cubicBezTo>
                    <a:pt x="2" y="96"/>
                    <a:pt x="0" y="100"/>
                    <a:pt x="4" y="101"/>
                  </a:cubicBezTo>
                  <a:cubicBezTo>
                    <a:pt x="4" y="101"/>
                    <a:pt x="5" y="100"/>
                    <a:pt x="3" y="107"/>
                  </a:cubicBezTo>
                  <a:cubicBezTo>
                    <a:pt x="3" y="124"/>
                    <a:pt x="3" y="124"/>
                    <a:pt x="3" y="124"/>
                  </a:cubicBezTo>
                  <a:cubicBezTo>
                    <a:pt x="3" y="124"/>
                    <a:pt x="4" y="125"/>
                    <a:pt x="3" y="132"/>
                  </a:cubicBezTo>
                  <a:cubicBezTo>
                    <a:pt x="1" y="139"/>
                    <a:pt x="5" y="155"/>
                    <a:pt x="5" y="162"/>
                  </a:cubicBezTo>
                  <a:cubicBezTo>
                    <a:pt x="6" y="168"/>
                    <a:pt x="4" y="185"/>
                    <a:pt x="17" y="183"/>
                  </a:cubicBezTo>
                  <a:cubicBezTo>
                    <a:pt x="31" y="181"/>
                    <a:pt x="29" y="119"/>
                    <a:pt x="31" y="103"/>
                  </a:cubicBezTo>
                  <a:cubicBezTo>
                    <a:pt x="33" y="87"/>
                    <a:pt x="36" y="81"/>
                    <a:pt x="38" y="81"/>
                  </a:cubicBezTo>
                  <a:cubicBezTo>
                    <a:pt x="40" y="81"/>
                    <a:pt x="39" y="85"/>
                    <a:pt x="44" y="84"/>
                  </a:cubicBezTo>
                  <a:cubicBezTo>
                    <a:pt x="48" y="84"/>
                    <a:pt x="53" y="82"/>
                    <a:pt x="54" y="83"/>
                  </a:cubicBezTo>
                  <a:cubicBezTo>
                    <a:pt x="55" y="84"/>
                    <a:pt x="42" y="99"/>
                    <a:pt x="42" y="108"/>
                  </a:cubicBezTo>
                  <a:cubicBezTo>
                    <a:pt x="43" y="115"/>
                    <a:pt x="50" y="115"/>
                    <a:pt x="51" y="118"/>
                  </a:cubicBezTo>
                  <a:cubicBezTo>
                    <a:pt x="52" y="122"/>
                    <a:pt x="49" y="122"/>
                    <a:pt x="49" y="122"/>
                  </a:cubicBezTo>
                  <a:cubicBezTo>
                    <a:pt x="49" y="122"/>
                    <a:pt x="49" y="126"/>
                    <a:pt x="48" y="128"/>
                  </a:cubicBezTo>
                  <a:cubicBezTo>
                    <a:pt x="47" y="129"/>
                    <a:pt x="47" y="132"/>
                    <a:pt x="45" y="132"/>
                  </a:cubicBezTo>
                  <a:cubicBezTo>
                    <a:pt x="43" y="132"/>
                    <a:pt x="45" y="134"/>
                    <a:pt x="46" y="136"/>
                  </a:cubicBezTo>
                  <a:cubicBezTo>
                    <a:pt x="47" y="136"/>
                    <a:pt x="44" y="140"/>
                    <a:pt x="43" y="141"/>
                  </a:cubicBezTo>
                  <a:cubicBezTo>
                    <a:pt x="42" y="141"/>
                    <a:pt x="39" y="145"/>
                    <a:pt x="41" y="151"/>
                  </a:cubicBezTo>
                  <a:cubicBezTo>
                    <a:pt x="43" y="157"/>
                    <a:pt x="49" y="157"/>
                    <a:pt x="54" y="156"/>
                  </a:cubicBezTo>
                  <a:cubicBezTo>
                    <a:pt x="60" y="156"/>
                    <a:pt x="64" y="144"/>
                    <a:pt x="75" y="140"/>
                  </a:cubicBezTo>
                  <a:cubicBezTo>
                    <a:pt x="75" y="140"/>
                    <a:pt x="75" y="152"/>
                    <a:pt x="81" y="154"/>
                  </a:cubicBezTo>
                  <a:cubicBezTo>
                    <a:pt x="81" y="154"/>
                    <a:pt x="65" y="166"/>
                    <a:pt x="42" y="163"/>
                  </a:cubicBezTo>
                  <a:cubicBezTo>
                    <a:pt x="42" y="163"/>
                    <a:pt x="36" y="164"/>
                    <a:pt x="37" y="171"/>
                  </a:cubicBezTo>
                  <a:cubicBezTo>
                    <a:pt x="38" y="178"/>
                    <a:pt x="42" y="181"/>
                    <a:pt x="48" y="182"/>
                  </a:cubicBezTo>
                  <a:cubicBezTo>
                    <a:pt x="57" y="182"/>
                    <a:pt x="73" y="165"/>
                    <a:pt x="79" y="165"/>
                  </a:cubicBezTo>
                  <a:cubicBezTo>
                    <a:pt x="84" y="165"/>
                    <a:pt x="81" y="168"/>
                    <a:pt x="85" y="168"/>
                  </a:cubicBezTo>
                  <a:cubicBezTo>
                    <a:pt x="89" y="168"/>
                    <a:pt x="102" y="157"/>
                    <a:pt x="100" y="140"/>
                  </a:cubicBezTo>
                  <a:cubicBezTo>
                    <a:pt x="98" y="123"/>
                    <a:pt x="94" y="117"/>
                    <a:pt x="98" y="110"/>
                  </a:cubicBezTo>
                  <a:cubicBezTo>
                    <a:pt x="103" y="103"/>
                    <a:pt x="109" y="96"/>
                    <a:pt x="94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0" y="52"/>
                    <a:pt x="74" y="52"/>
                  </a:cubicBezTo>
                  <a:cubicBezTo>
                    <a:pt x="68" y="52"/>
                    <a:pt x="60" y="52"/>
                    <a:pt x="60" y="52"/>
                  </a:cubicBezTo>
                  <a:cubicBezTo>
                    <a:pt x="60" y="52"/>
                    <a:pt x="60" y="57"/>
                    <a:pt x="60" y="59"/>
                  </a:cubicBezTo>
                  <a:cubicBezTo>
                    <a:pt x="59" y="60"/>
                    <a:pt x="57" y="61"/>
                    <a:pt x="58" y="63"/>
                  </a:cubicBezTo>
                  <a:cubicBezTo>
                    <a:pt x="58" y="65"/>
                    <a:pt x="60" y="66"/>
                    <a:pt x="61" y="67"/>
                  </a:cubicBezTo>
                  <a:cubicBezTo>
                    <a:pt x="63" y="68"/>
                    <a:pt x="60" y="72"/>
                    <a:pt x="55" y="72"/>
                  </a:cubicBezTo>
                  <a:cubicBezTo>
                    <a:pt x="50" y="73"/>
                    <a:pt x="43" y="74"/>
                    <a:pt x="43" y="70"/>
                  </a:cubicBezTo>
                  <a:cubicBezTo>
                    <a:pt x="43" y="70"/>
                    <a:pt x="51" y="56"/>
                    <a:pt x="58" y="45"/>
                  </a:cubicBezTo>
                  <a:cubicBezTo>
                    <a:pt x="66" y="34"/>
                    <a:pt x="83" y="17"/>
                    <a:pt x="110" y="21"/>
                  </a:cubicBezTo>
                  <a:cubicBezTo>
                    <a:pt x="110" y="21"/>
                    <a:pt x="110" y="31"/>
                    <a:pt x="111" y="37"/>
                  </a:cubicBezTo>
                  <a:cubicBezTo>
                    <a:pt x="112" y="43"/>
                    <a:pt x="115" y="48"/>
                    <a:pt x="112" y="58"/>
                  </a:cubicBezTo>
                  <a:cubicBezTo>
                    <a:pt x="112" y="58"/>
                    <a:pt x="106" y="58"/>
                    <a:pt x="103" y="56"/>
                  </a:cubicBezTo>
                  <a:cubicBezTo>
                    <a:pt x="103" y="56"/>
                    <a:pt x="91" y="57"/>
                    <a:pt x="90" y="63"/>
                  </a:cubicBezTo>
                  <a:cubicBezTo>
                    <a:pt x="90" y="69"/>
                    <a:pt x="95" y="73"/>
                    <a:pt x="101" y="73"/>
                  </a:cubicBezTo>
                  <a:cubicBezTo>
                    <a:pt x="108" y="73"/>
                    <a:pt x="110" y="69"/>
                    <a:pt x="112" y="69"/>
                  </a:cubicBezTo>
                  <a:cubicBezTo>
                    <a:pt x="115" y="70"/>
                    <a:pt x="113" y="78"/>
                    <a:pt x="111" y="84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2" y="123"/>
                    <a:pt x="117" y="158"/>
                    <a:pt x="115" y="173"/>
                  </a:cubicBezTo>
                  <a:cubicBezTo>
                    <a:pt x="115" y="173"/>
                    <a:pt x="113" y="175"/>
                    <a:pt x="113" y="178"/>
                  </a:cubicBezTo>
                  <a:cubicBezTo>
                    <a:pt x="113" y="182"/>
                    <a:pt x="115" y="182"/>
                    <a:pt x="116" y="182"/>
                  </a:cubicBezTo>
                  <a:cubicBezTo>
                    <a:pt x="116" y="182"/>
                    <a:pt x="112" y="203"/>
                    <a:pt x="122" y="205"/>
                  </a:cubicBezTo>
                  <a:cubicBezTo>
                    <a:pt x="131" y="207"/>
                    <a:pt x="131" y="198"/>
                    <a:pt x="131" y="190"/>
                  </a:cubicBezTo>
                  <a:cubicBezTo>
                    <a:pt x="131" y="183"/>
                    <a:pt x="128" y="165"/>
                    <a:pt x="128" y="165"/>
                  </a:cubicBezTo>
                  <a:cubicBezTo>
                    <a:pt x="128" y="165"/>
                    <a:pt x="125" y="164"/>
                    <a:pt x="124" y="158"/>
                  </a:cubicBezTo>
                  <a:cubicBezTo>
                    <a:pt x="123" y="153"/>
                    <a:pt x="129" y="151"/>
                    <a:pt x="129" y="146"/>
                  </a:cubicBezTo>
                  <a:cubicBezTo>
                    <a:pt x="128" y="141"/>
                    <a:pt x="122" y="132"/>
                    <a:pt x="122" y="115"/>
                  </a:cubicBezTo>
                  <a:cubicBezTo>
                    <a:pt x="123" y="99"/>
                    <a:pt x="121" y="52"/>
                    <a:pt x="139" y="41"/>
                  </a:cubicBezTo>
                  <a:close/>
                  <a:moveTo>
                    <a:pt x="84" y="143"/>
                  </a:moveTo>
                  <a:cubicBezTo>
                    <a:pt x="84" y="143"/>
                    <a:pt x="81" y="143"/>
                    <a:pt x="82" y="134"/>
                  </a:cubicBezTo>
                  <a:cubicBezTo>
                    <a:pt x="82" y="134"/>
                    <a:pt x="82" y="130"/>
                    <a:pt x="85" y="131"/>
                  </a:cubicBezTo>
                  <a:cubicBezTo>
                    <a:pt x="85" y="131"/>
                    <a:pt x="88" y="134"/>
                    <a:pt x="84" y="143"/>
                  </a:cubicBezTo>
                  <a:close/>
                  <a:moveTo>
                    <a:pt x="86" y="128"/>
                  </a:moveTo>
                  <a:cubicBezTo>
                    <a:pt x="83" y="130"/>
                    <a:pt x="82" y="127"/>
                    <a:pt x="82" y="127"/>
                  </a:cubicBezTo>
                  <a:cubicBezTo>
                    <a:pt x="82" y="127"/>
                    <a:pt x="81" y="123"/>
                    <a:pt x="85" y="122"/>
                  </a:cubicBezTo>
                  <a:cubicBezTo>
                    <a:pt x="89" y="121"/>
                    <a:pt x="89" y="126"/>
                    <a:pt x="86" y="128"/>
                  </a:cubicBezTo>
                  <a:close/>
                  <a:moveTo>
                    <a:pt x="81" y="103"/>
                  </a:moveTo>
                  <a:cubicBezTo>
                    <a:pt x="84" y="102"/>
                    <a:pt x="84" y="106"/>
                    <a:pt x="84" y="106"/>
                  </a:cubicBezTo>
                  <a:cubicBezTo>
                    <a:pt x="84" y="109"/>
                    <a:pt x="80" y="113"/>
                    <a:pt x="80" y="113"/>
                  </a:cubicBezTo>
                  <a:cubicBezTo>
                    <a:pt x="79" y="107"/>
                    <a:pt x="81" y="103"/>
                    <a:pt x="81" y="103"/>
                  </a:cubicBezTo>
                  <a:close/>
                  <a:moveTo>
                    <a:pt x="64" y="89"/>
                  </a:moveTo>
                  <a:cubicBezTo>
                    <a:pt x="64" y="89"/>
                    <a:pt x="68" y="91"/>
                    <a:pt x="66" y="100"/>
                  </a:cubicBezTo>
                  <a:cubicBezTo>
                    <a:pt x="66" y="100"/>
                    <a:pt x="58" y="102"/>
                    <a:pt x="57" y="97"/>
                  </a:cubicBezTo>
                  <a:cubicBezTo>
                    <a:pt x="57" y="92"/>
                    <a:pt x="61" y="95"/>
                    <a:pt x="64" y="89"/>
                  </a:cubicBezTo>
                  <a:close/>
                  <a:moveTo>
                    <a:pt x="13" y="124"/>
                  </a:moveTo>
                  <a:cubicBezTo>
                    <a:pt x="13" y="125"/>
                    <a:pt x="13" y="125"/>
                    <a:pt x="13" y="125"/>
                  </a:cubicBezTo>
                  <a:cubicBezTo>
                    <a:pt x="13" y="124"/>
                    <a:pt x="13" y="124"/>
                    <a:pt x="13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59">
              <a:extLst>
                <a:ext uri="{FF2B5EF4-FFF2-40B4-BE49-F238E27FC236}">
                  <a16:creationId xmlns:a16="http://schemas.microsoft.com/office/drawing/2014/main" xmlns="" id="{6D2B5874-578C-4B87-AF58-5D58A086DE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66628" y="5856963"/>
              <a:ext cx="243055" cy="249025"/>
            </a:xfrm>
            <a:custGeom>
              <a:avLst/>
              <a:gdLst>
                <a:gd name="T0" fmla="*/ 128 w 174"/>
                <a:gd name="T1" fmla="*/ 153 h 177"/>
                <a:gd name="T2" fmla="*/ 123 w 174"/>
                <a:gd name="T3" fmla="*/ 149 h 177"/>
                <a:gd name="T4" fmla="*/ 107 w 174"/>
                <a:gd name="T5" fmla="*/ 131 h 177"/>
                <a:gd name="T6" fmla="*/ 126 w 174"/>
                <a:gd name="T7" fmla="*/ 90 h 177"/>
                <a:gd name="T8" fmla="*/ 94 w 174"/>
                <a:gd name="T9" fmla="*/ 122 h 177"/>
                <a:gd name="T10" fmla="*/ 63 w 174"/>
                <a:gd name="T11" fmla="*/ 113 h 177"/>
                <a:gd name="T12" fmla="*/ 77 w 174"/>
                <a:gd name="T13" fmla="*/ 77 h 177"/>
                <a:gd name="T14" fmla="*/ 129 w 174"/>
                <a:gd name="T15" fmla="*/ 60 h 177"/>
                <a:gd name="T16" fmla="*/ 143 w 174"/>
                <a:gd name="T17" fmla="*/ 54 h 177"/>
                <a:gd name="T18" fmla="*/ 134 w 174"/>
                <a:gd name="T19" fmla="*/ 37 h 177"/>
                <a:gd name="T20" fmla="*/ 113 w 174"/>
                <a:gd name="T21" fmla="*/ 50 h 177"/>
                <a:gd name="T22" fmla="*/ 100 w 174"/>
                <a:gd name="T23" fmla="*/ 58 h 177"/>
                <a:gd name="T24" fmla="*/ 123 w 174"/>
                <a:gd name="T25" fmla="*/ 6 h 177"/>
                <a:gd name="T26" fmla="*/ 99 w 174"/>
                <a:gd name="T27" fmla="*/ 19 h 177"/>
                <a:gd name="T28" fmla="*/ 90 w 174"/>
                <a:gd name="T29" fmla="*/ 45 h 177"/>
                <a:gd name="T30" fmla="*/ 84 w 174"/>
                <a:gd name="T31" fmla="*/ 65 h 177"/>
                <a:gd name="T32" fmla="*/ 70 w 174"/>
                <a:gd name="T33" fmla="*/ 79 h 177"/>
                <a:gd name="T34" fmla="*/ 68 w 174"/>
                <a:gd name="T35" fmla="*/ 83 h 177"/>
                <a:gd name="T36" fmla="*/ 61 w 174"/>
                <a:gd name="T37" fmla="*/ 78 h 177"/>
                <a:gd name="T38" fmla="*/ 44 w 174"/>
                <a:gd name="T39" fmla="*/ 76 h 177"/>
                <a:gd name="T40" fmla="*/ 52 w 174"/>
                <a:gd name="T41" fmla="*/ 53 h 177"/>
                <a:gd name="T42" fmla="*/ 51 w 174"/>
                <a:gd name="T43" fmla="*/ 27 h 177"/>
                <a:gd name="T44" fmla="*/ 11 w 174"/>
                <a:gd name="T45" fmla="*/ 48 h 177"/>
                <a:gd name="T46" fmla="*/ 28 w 174"/>
                <a:gd name="T47" fmla="*/ 88 h 177"/>
                <a:gd name="T48" fmla="*/ 20 w 174"/>
                <a:gd name="T49" fmla="*/ 145 h 177"/>
                <a:gd name="T50" fmla="*/ 15 w 174"/>
                <a:gd name="T51" fmla="*/ 108 h 177"/>
                <a:gd name="T52" fmla="*/ 20 w 174"/>
                <a:gd name="T53" fmla="*/ 162 h 177"/>
                <a:gd name="T54" fmla="*/ 53 w 174"/>
                <a:gd name="T55" fmla="*/ 130 h 177"/>
                <a:gd name="T56" fmla="*/ 66 w 174"/>
                <a:gd name="T57" fmla="*/ 162 h 177"/>
                <a:gd name="T58" fmla="*/ 116 w 174"/>
                <a:gd name="T59" fmla="*/ 159 h 177"/>
                <a:gd name="T60" fmla="*/ 122 w 174"/>
                <a:gd name="T61" fmla="*/ 164 h 177"/>
                <a:gd name="T62" fmla="*/ 152 w 174"/>
                <a:gd name="T63" fmla="*/ 171 h 177"/>
                <a:gd name="T64" fmla="*/ 172 w 174"/>
                <a:gd name="T65" fmla="*/ 163 h 177"/>
                <a:gd name="T66" fmla="*/ 43 w 174"/>
                <a:gd name="T67" fmla="*/ 119 h 177"/>
                <a:gd name="T68" fmla="*/ 57 w 174"/>
                <a:gd name="T69" fmla="*/ 97 h 177"/>
                <a:gd name="T70" fmla="*/ 78 w 174"/>
                <a:gd name="T71" fmla="*/ 131 h 177"/>
                <a:gd name="T72" fmla="*/ 73 w 174"/>
                <a:gd name="T73" fmla="*/ 149 h 177"/>
                <a:gd name="T74" fmla="*/ 82 w 174"/>
                <a:gd name="T75" fmla="*/ 155 h 177"/>
                <a:gd name="T76" fmla="*/ 90 w 174"/>
                <a:gd name="T77" fmla="*/ 14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4" h="177">
                  <a:moveTo>
                    <a:pt x="159" y="160"/>
                  </a:moveTo>
                  <a:cubicBezTo>
                    <a:pt x="158" y="160"/>
                    <a:pt x="145" y="155"/>
                    <a:pt x="128" y="153"/>
                  </a:cubicBezTo>
                  <a:cubicBezTo>
                    <a:pt x="127" y="150"/>
                    <a:pt x="127" y="150"/>
                    <a:pt x="127" y="150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4" y="144"/>
                    <a:pt x="121" y="142"/>
                  </a:cubicBezTo>
                  <a:cubicBezTo>
                    <a:pt x="118" y="140"/>
                    <a:pt x="109" y="140"/>
                    <a:pt x="107" y="131"/>
                  </a:cubicBezTo>
                  <a:cubicBezTo>
                    <a:pt x="108" y="126"/>
                    <a:pt x="111" y="125"/>
                    <a:pt x="112" y="120"/>
                  </a:cubicBezTo>
                  <a:cubicBezTo>
                    <a:pt x="113" y="115"/>
                    <a:pt x="126" y="103"/>
                    <a:pt x="126" y="90"/>
                  </a:cubicBezTo>
                  <a:cubicBezTo>
                    <a:pt x="127" y="78"/>
                    <a:pt x="113" y="75"/>
                    <a:pt x="107" y="76"/>
                  </a:cubicBezTo>
                  <a:cubicBezTo>
                    <a:pt x="107" y="76"/>
                    <a:pt x="107" y="116"/>
                    <a:pt x="94" y="122"/>
                  </a:cubicBezTo>
                  <a:cubicBezTo>
                    <a:pt x="94" y="122"/>
                    <a:pt x="84" y="111"/>
                    <a:pt x="80" y="109"/>
                  </a:cubicBezTo>
                  <a:cubicBezTo>
                    <a:pt x="77" y="107"/>
                    <a:pt x="68" y="107"/>
                    <a:pt x="63" y="113"/>
                  </a:cubicBezTo>
                  <a:cubicBezTo>
                    <a:pt x="63" y="113"/>
                    <a:pt x="63" y="104"/>
                    <a:pt x="69" y="96"/>
                  </a:cubicBezTo>
                  <a:cubicBezTo>
                    <a:pt x="74" y="87"/>
                    <a:pt x="77" y="78"/>
                    <a:pt x="77" y="77"/>
                  </a:cubicBezTo>
                  <a:cubicBezTo>
                    <a:pt x="77" y="76"/>
                    <a:pt x="84" y="83"/>
                    <a:pt x="89" y="82"/>
                  </a:cubicBezTo>
                  <a:cubicBezTo>
                    <a:pt x="93" y="80"/>
                    <a:pt x="110" y="55"/>
                    <a:pt x="129" y="60"/>
                  </a:cubicBezTo>
                  <a:cubicBezTo>
                    <a:pt x="129" y="60"/>
                    <a:pt x="130" y="57"/>
                    <a:pt x="133" y="55"/>
                  </a:cubicBezTo>
                  <a:cubicBezTo>
                    <a:pt x="137" y="54"/>
                    <a:pt x="142" y="55"/>
                    <a:pt x="143" y="54"/>
                  </a:cubicBezTo>
                  <a:cubicBezTo>
                    <a:pt x="144" y="54"/>
                    <a:pt x="145" y="51"/>
                    <a:pt x="145" y="47"/>
                  </a:cubicBezTo>
                  <a:cubicBezTo>
                    <a:pt x="144" y="44"/>
                    <a:pt x="134" y="37"/>
                    <a:pt x="134" y="37"/>
                  </a:cubicBezTo>
                  <a:cubicBezTo>
                    <a:pt x="134" y="37"/>
                    <a:pt x="130" y="43"/>
                    <a:pt x="120" y="43"/>
                  </a:cubicBezTo>
                  <a:cubicBezTo>
                    <a:pt x="120" y="43"/>
                    <a:pt x="120" y="46"/>
                    <a:pt x="113" y="50"/>
                  </a:cubicBezTo>
                  <a:cubicBezTo>
                    <a:pt x="106" y="53"/>
                    <a:pt x="105" y="57"/>
                    <a:pt x="105" y="58"/>
                  </a:cubicBezTo>
                  <a:cubicBezTo>
                    <a:pt x="100" y="58"/>
                    <a:pt x="100" y="58"/>
                    <a:pt x="100" y="58"/>
                  </a:cubicBezTo>
                  <a:cubicBezTo>
                    <a:pt x="100" y="58"/>
                    <a:pt x="99" y="50"/>
                    <a:pt x="107" y="41"/>
                  </a:cubicBezTo>
                  <a:cubicBezTo>
                    <a:pt x="114" y="32"/>
                    <a:pt x="127" y="18"/>
                    <a:pt x="123" y="6"/>
                  </a:cubicBezTo>
                  <a:cubicBezTo>
                    <a:pt x="121" y="0"/>
                    <a:pt x="106" y="2"/>
                    <a:pt x="104" y="9"/>
                  </a:cubicBezTo>
                  <a:cubicBezTo>
                    <a:pt x="102" y="13"/>
                    <a:pt x="101" y="18"/>
                    <a:pt x="99" y="19"/>
                  </a:cubicBezTo>
                  <a:cubicBezTo>
                    <a:pt x="99" y="19"/>
                    <a:pt x="102" y="24"/>
                    <a:pt x="101" y="26"/>
                  </a:cubicBezTo>
                  <a:cubicBezTo>
                    <a:pt x="100" y="29"/>
                    <a:pt x="91" y="38"/>
                    <a:pt x="90" y="45"/>
                  </a:cubicBezTo>
                  <a:cubicBezTo>
                    <a:pt x="89" y="52"/>
                    <a:pt x="90" y="59"/>
                    <a:pt x="80" y="61"/>
                  </a:cubicBezTo>
                  <a:cubicBezTo>
                    <a:pt x="80" y="61"/>
                    <a:pt x="85" y="63"/>
                    <a:pt x="84" y="65"/>
                  </a:cubicBezTo>
                  <a:cubicBezTo>
                    <a:pt x="84" y="67"/>
                    <a:pt x="83" y="71"/>
                    <a:pt x="77" y="70"/>
                  </a:cubicBezTo>
                  <a:cubicBezTo>
                    <a:pt x="77" y="70"/>
                    <a:pt x="73" y="76"/>
                    <a:pt x="70" y="79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66" y="85"/>
                    <a:pt x="63" y="85"/>
                    <a:pt x="61" y="78"/>
                  </a:cubicBezTo>
                  <a:cubicBezTo>
                    <a:pt x="59" y="72"/>
                    <a:pt x="51" y="77"/>
                    <a:pt x="50" y="78"/>
                  </a:cubicBezTo>
                  <a:cubicBezTo>
                    <a:pt x="49" y="80"/>
                    <a:pt x="42" y="81"/>
                    <a:pt x="44" y="76"/>
                  </a:cubicBezTo>
                  <a:cubicBezTo>
                    <a:pt x="45" y="72"/>
                    <a:pt x="44" y="65"/>
                    <a:pt x="48" y="63"/>
                  </a:cubicBezTo>
                  <a:cubicBezTo>
                    <a:pt x="48" y="63"/>
                    <a:pt x="47" y="57"/>
                    <a:pt x="52" y="53"/>
                  </a:cubicBezTo>
                  <a:cubicBezTo>
                    <a:pt x="57" y="49"/>
                    <a:pt x="67" y="42"/>
                    <a:pt x="66" y="35"/>
                  </a:cubicBezTo>
                  <a:cubicBezTo>
                    <a:pt x="64" y="28"/>
                    <a:pt x="54" y="26"/>
                    <a:pt x="51" y="27"/>
                  </a:cubicBezTo>
                  <a:cubicBezTo>
                    <a:pt x="51" y="27"/>
                    <a:pt x="49" y="37"/>
                    <a:pt x="35" y="39"/>
                  </a:cubicBezTo>
                  <a:cubicBezTo>
                    <a:pt x="22" y="40"/>
                    <a:pt x="13" y="36"/>
                    <a:pt x="11" y="48"/>
                  </a:cubicBezTo>
                  <a:cubicBezTo>
                    <a:pt x="11" y="48"/>
                    <a:pt x="6" y="68"/>
                    <a:pt x="31" y="68"/>
                  </a:cubicBezTo>
                  <a:cubicBezTo>
                    <a:pt x="31" y="68"/>
                    <a:pt x="33" y="73"/>
                    <a:pt x="28" y="88"/>
                  </a:cubicBezTo>
                  <a:cubicBezTo>
                    <a:pt x="24" y="103"/>
                    <a:pt x="21" y="119"/>
                    <a:pt x="29" y="132"/>
                  </a:cubicBezTo>
                  <a:cubicBezTo>
                    <a:pt x="34" y="140"/>
                    <a:pt x="20" y="145"/>
                    <a:pt x="20" y="145"/>
                  </a:cubicBezTo>
                  <a:cubicBezTo>
                    <a:pt x="20" y="145"/>
                    <a:pt x="17" y="140"/>
                    <a:pt x="18" y="133"/>
                  </a:cubicBezTo>
                  <a:cubicBezTo>
                    <a:pt x="20" y="125"/>
                    <a:pt x="22" y="109"/>
                    <a:pt x="15" y="108"/>
                  </a:cubicBezTo>
                  <a:cubicBezTo>
                    <a:pt x="7" y="108"/>
                    <a:pt x="0" y="126"/>
                    <a:pt x="1" y="135"/>
                  </a:cubicBezTo>
                  <a:cubicBezTo>
                    <a:pt x="1" y="144"/>
                    <a:pt x="4" y="161"/>
                    <a:pt x="20" y="162"/>
                  </a:cubicBezTo>
                  <a:cubicBezTo>
                    <a:pt x="32" y="162"/>
                    <a:pt x="39" y="152"/>
                    <a:pt x="39" y="152"/>
                  </a:cubicBezTo>
                  <a:cubicBezTo>
                    <a:pt x="39" y="152"/>
                    <a:pt x="46" y="133"/>
                    <a:pt x="53" y="130"/>
                  </a:cubicBezTo>
                  <a:cubicBezTo>
                    <a:pt x="53" y="130"/>
                    <a:pt x="54" y="119"/>
                    <a:pt x="59" y="117"/>
                  </a:cubicBezTo>
                  <a:cubicBezTo>
                    <a:pt x="59" y="117"/>
                    <a:pt x="55" y="160"/>
                    <a:pt x="66" y="162"/>
                  </a:cubicBezTo>
                  <a:cubicBezTo>
                    <a:pt x="76" y="165"/>
                    <a:pt x="92" y="150"/>
                    <a:pt x="98" y="144"/>
                  </a:cubicBezTo>
                  <a:cubicBezTo>
                    <a:pt x="98" y="144"/>
                    <a:pt x="107" y="160"/>
                    <a:pt x="116" y="159"/>
                  </a:cubicBezTo>
                  <a:cubicBezTo>
                    <a:pt x="116" y="159"/>
                    <a:pt x="117" y="162"/>
                    <a:pt x="119" y="163"/>
                  </a:cubicBezTo>
                  <a:cubicBezTo>
                    <a:pt x="121" y="165"/>
                    <a:pt x="122" y="164"/>
                    <a:pt x="122" y="164"/>
                  </a:cubicBezTo>
                  <a:cubicBezTo>
                    <a:pt x="122" y="164"/>
                    <a:pt x="124" y="176"/>
                    <a:pt x="133" y="176"/>
                  </a:cubicBezTo>
                  <a:cubicBezTo>
                    <a:pt x="142" y="177"/>
                    <a:pt x="142" y="171"/>
                    <a:pt x="152" y="171"/>
                  </a:cubicBezTo>
                  <a:cubicBezTo>
                    <a:pt x="152" y="171"/>
                    <a:pt x="155" y="170"/>
                    <a:pt x="156" y="169"/>
                  </a:cubicBezTo>
                  <a:cubicBezTo>
                    <a:pt x="157" y="168"/>
                    <a:pt x="170" y="170"/>
                    <a:pt x="172" y="163"/>
                  </a:cubicBezTo>
                  <a:cubicBezTo>
                    <a:pt x="174" y="158"/>
                    <a:pt x="162" y="161"/>
                    <a:pt x="159" y="160"/>
                  </a:cubicBezTo>
                  <a:close/>
                  <a:moveTo>
                    <a:pt x="43" y="119"/>
                  </a:moveTo>
                  <a:cubicBezTo>
                    <a:pt x="43" y="119"/>
                    <a:pt x="41" y="97"/>
                    <a:pt x="4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3" y="112"/>
                    <a:pt x="43" y="119"/>
                  </a:cubicBezTo>
                  <a:close/>
                  <a:moveTo>
                    <a:pt x="78" y="131"/>
                  </a:moveTo>
                  <a:cubicBezTo>
                    <a:pt x="78" y="131"/>
                    <a:pt x="88" y="131"/>
                    <a:pt x="87" y="137"/>
                  </a:cubicBezTo>
                  <a:cubicBezTo>
                    <a:pt x="86" y="143"/>
                    <a:pt x="73" y="149"/>
                    <a:pt x="73" y="149"/>
                  </a:cubicBezTo>
                  <a:cubicBezTo>
                    <a:pt x="73" y="149"/>
                    <a:pt x="70" y="137"/>
                    <a:pt x="78" y="131"/>
                  </a:cubicBezTo>
                  <a:close/>
                  <a:moveTo>
                    <a:pt x="82" y="155"/>
                  </a:moveTo>
                  <a:cubicBezTo>
                    <a:pt x="82" y="155"/>
                    <a:pt x="80" y="150"/>
                    <a:pt x="87" y="146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87" y="153"/>
                    <a:pt x="82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0">
              <a:extLst>
                <a:ext uri="{FF2B5EF4-FFF2-40B4-BE49-F238E27FC236}">
                  <a16:creationId xmlns:a16="http://schemas.microsoft.com/office/drawing/2014/main" xmlns="" id="{E1A34D64-10BF-447A-BA95-CB71B1A242E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6823" y="5875725"/>
              <a:ext cx="48611" cy="52022"/>
            </a:xfrm>
            <a:custGeom>
              <a:avLst/>
              <a:gdLst>
                <a:gd name="T0" fmla="*/ 1 w 35"/>
                <a:gd name="T1" fmla="*/ 12 h 37"/>
                <a:gd name="T2" fmla="*/ 11 w 35"/>
                <a:gd name="T3" fmla="*/ 0 h 37"/>
                <a:gd name="T4" fmla="*/ 25 w 35"/>
                <a:gd name="T5" fmla="*/ 9 h 37"/>
                <a:gd name="T6" fmla="*/ 33 w 35"/>
                <a:gd name="T7" fmla="*/ 24 h 37"/>
                <a:gd name="T8" fmla="*/ 21 w 35"/>
                <a:gd name="T9" fmla="*/ 36 h 37"/>
                <a:gd name="T10" fmla="*/ 6 w 35"/>
                <a:gd name="T11" fmla="*/ 33 h 37"/>
                <a:gd name="T12" fmla="*/ 6 w 35"/>
                <a:gd name="T13" fmla="*/ 28 h 37"/>
                <a:gd name="T14" fmla="*/ 0 w 35"/>
                <a:gd name="T15" fmla="*/ 20 h 37"/>
                <a:gd name="T16" fmla="*/ 4 w 35"/>
                <a:gd name="T17" fmla="*/ 16 h 37"/>
                <a:gd name="T18" fmla="*/ 1 w 35"/>
                <a:gd name="T1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7">
                  <a:moveTo>
                    <a:pt x="1" y="12"/>
                  </a:moveTo>
                  <a:cubicBezTo>
                    <a:pt x="1" y="12"/>
                    <a:pt x="1" y="0"/>
                    <a:pt x="11" y="0"/>
                  </a:cubicBezTo>
                  <a:cubicBezTo>
                    <a:pt x="20" y="0"/>
                    <a:pt x="22" y="6"/>
                    <a:pt x="25" y="9"/>
                  </a:cubicBezTo>
                  <a:cubicBezTo>
                    <a:pt x="29" y="12"/>
                    <a:pt x="35" y="18"/>
                    <a:pt x="33" y="24"/>
                  </a:cubicBezTo>
                  <a:cubicBezTo>
                    <a:pt x="31" y="30"/>
                    <a:pt x="25" y="35"/>
                    <a:pt x="21" y="36"/>
                  </a:cubicBezTo>
                  <a:cubicBezTo>
                    <a:pt x="18" y="37"/>
                    <a:pt x="6" y="33"/>
                    <a:pt x="6" y="33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0" y="23"/>
                    <a:pt x="0" y="20"/>
                  </a:cubicBezTo>
                  <a:cubicBezTo>
                    <a:pt x="1" y="17"/>
                    <a:pt x="3" y="17"/>
                    <a:pt x="4" y="16"/>
                  </a:cubicBezTo>
                  <a:cubicBezTo>
                    <a:pt x="4" y="14"/>
                    <a:pt x="2" y="13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61">
              <a:extLst>
                <a:ext uri="{FF2B5EF4-FFF2-40B4-BE49-F238E27FC236}">
                  <a16:creationId xmlns:a16="http://schemas.microsoft.com/office/drawing/2014/main" xmlns="" id="{6676C759-91EB-4D36-A36D-0CF1B53420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3411" y="5948216"/>
              <a:ext cx="41788" cy="51170"/>
            </a:xfrm>
            <a:custGeom>
              <a:avLst/>
              <a:gdLst>
                <a:gd name="T0" fmla="*/ 1 w 30"/>
                <a:gd name="T1" fmla="*/ 10 h 36"/>
                <a:gd name="T2" fmla="*/ 9 w 30"/>
                <a:gd name="T3" fmla="*/ 0 h 36"/>
                <a:gd name="T4" fmla="*/ 29 w 30"/>
                <a:gd name="T5" fmla="*/ 18 h 36"/>
                <a:gd name="T6" fmla="*/ 11 w 30"/>
                <a:gd name="T7" fmla="*/ 36 h 36"/>
                <a:gd name="T8" fmla="*/ 9 w 30"/>
                <a:gd name="T9" fmla="*/ 31 h 36"/>
                <a:gd name="T10" fmla="*/ 6 w 30"/>
                <a:gd name="T11" fmla="*/ 30 h 36"/>
                <a:gd name="T12" fmla="*/ 1 w 30"/>
                <a:gd name="T13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1" y="10"/>
                  </a:moveTo>
                  <a:cubicBezTo>
                    <a:pt x="1" y="10"/>
                    <a:pt x="0" y="0"/>
                    <a:pt x="9" y="0"/>
                  </a:cubicBezTo>
                  <a:cubicBezTo>
                    <a:pt x="19" y="0"/>
                    <a:pt x="30" y="14"/>
                    <a:pt x="29" y="18"/>
                  </a:cubicBezTo>
                  <a:cubicBezTo>
                    <a:pt x="29" y="23"/>
                    <a:pt x="22" y="32"/>
                    <a:pt x="11" y="3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7" y="24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62">
              <a:extLst>
                <a:ext uri="{FF2B5EF4-FFF2-40B4-BE49-F238E27FC236}">
                  <a16:creationId xmlns:a16="http://schemas.microsoft.com/office/drawing/2014/main" xmlns="" id="{8AC9D365-6BE9-48FD-A96C-9795BB3F5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472" y="5839907"/>
              <a:ext cx="197856" cy="264376"/>
            </a:xfrm>
            <a:custGeom>
              <a:avLst/>
              <a:gdLst>
                <a:gd name="T0" fmla="*/ 49 w 142"/>
                <a:gd name="T1" fmla="*/ 82 h 188"/>
                <a:gd name="T2" fmla="*/ 33 w 142"/>
                <a:gd name="T3" fmla="*/ 112 h 188"/>
                <a:gd name="T4" fmla="*/ 25 w 142"/>
                <a:gd name="T5" fmla="*/ 129 h 188"/>
                <a:gd name="T6" fmla="*/ 11 w 142"/>
                <a:gd name="T7" fmla="*/ 152 h 188"/>
                <a:gd name="T8" fmla="*/ 6 w 142"/>
                <a:gd name="T9" fmla="*/ 152 h 188"/>
                <a:gd name="T10" fmla="*/ 0 w 142"/>
                <a:gd name="T11" fmla="*/ 170 h 188"/>
                <a:gd name="T12" fmla="*/ 19 w 142"/>
                <a:gd name="T13" fmla="*/ 188 h 188"/>
                <a:gd name="T14" fmla="*/ 32 w 142"/>
                <a:gd name="T15" fmla="*/ 172 h 188"/>
                <a:gd name="T16" fmla="*/ 52 w 142"/>
                <a:gd name="T17" fmla="*/ 100 h 188"/>
                <a:gd name="T18" fmla="*/ 64 w 142"/>
                <a:gd name="T19" fmla="*/ 92 h 188"/>
                <a:gd name="T20" fmla="*/ 81 w 142"/>
                <a:gd name="T21" fmla="*/ 82 h 188"/>
                <a:gd name="T22" fmla="*/ 91 w 142"/>
                <a:gd name="T23" fmla="*/ 96 h 188"/>
                <a:gd name="T24" fmla="*/ 100 w 142"/>
                <a:gd name="T25" fmla="*/ 91 h 188"/>
                <a:gd name="T26" fmla="*/ 99 w 142"/>
                <a:gd name="T27" fmla="*/ 98 h 188"/>
                <a:gd name="T28" fmla="*/ 89 w 142"/>
                <a:gd name="T29" fmla="*/ 114 h 188"/>
                <a:gd name="T30" fmla="*/ 86 w 142"/>
                <a:gd name="T31" fmla="*/ 128 h 188"/>
                <a:gd name="T32" fmla="*/ 88 w 142"/>
                <a:gd name="T33" fmla="*/ 154 h 188"/>
                <a:gd name="T34" fmla="*/ 104 w 142"/>
                <a:gd name="T35" fmla="*/ 141 h 188"/>
                <a:gd name="T36" fmla="*/ 124 w 142"/>
                <a:gd name="T37" fmla="*/ 146 h 188"/>
                <a:gd name="T38" fmla="*/ 115 w 142"/>
                <a:gd name="T39" fmla="*/ 115 h 188"/>
                <a:gd name="T40" fmla="*/ 107 w 142"/>
                <a:gd name="T41" fmla="*/ 129 h 188"/>
                <a:gd name="T42" fmla="*/ 97 w 142"/>
                <a:gd name="T43" fmla="*/ 129 h 188"/>
                <a:gd name="T44" fmla="*/ 100 w 142"/>
                <a:gd name="T45" fmla="*/ 116 h 188"/>
                <a:gd name="T46" fmla="*/ 123 w 142"/>
                <a:gd name="T47" fmla="*/ 80 h 188"/>
                <a:gd name="T48" fmla="*/ 108 w 142"/>
                <a:gd name="T49" fmla="*/ 76 h 188"/>
                <a:gd name="T50" fmla="*/ 102 w 142"/>
                <a:gd name="T51" fmla="*/ 65 h 188"/>
                <a:gd name="T52" fmla="*/ 121 w 142"/>
                <a:gd name="T53" fmla="*/ 62 h 188"/>
                <a:gd name="T54" fmla="*/ 134 w 142"/>
                <a:gd name="T55" fmla="*/ 51 h 188"/>
                <a:gd name="T56" fmla="*/ 107 w 142"/>
                <a:gd name="T57" fmla="*/ 41 h 188"/>
                <a:gd name="T58" fmla="*/ 117 w 142"/>
                <a:gd name="T59" fmla="*/ 23 h 188"/>
                <a:gd name="T60" fmla="*/ 104 w 142"/>
                <a:gd name="T61" fmla="*/ 1 h 188"/>
                <a:gd name="T62" fmla="*/ 93 w 142"/>
                <a:gd name="T63" fmla="*/ 12 h 188"/>
                <a:gd name="T64" fmla="*/ 95 w 142"/>
                <a:gd name="T65" fmla="*/ 30 h 188"/>
                <a:gd name="T66" fmla="*/ 74 w 142"/>
                <a:gd name="T67" fmla="*/ 66 h 188"/>
                <a:gd name="T68" fmla="*/ 64 w 142"/>
                <a:gd name="T69" fmla="*/ 69 h 188"/>
                <a:gd name="T70" fmla="*/ 49 w 142"/>
                <a:gd name="T71" fmla="*/ 8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2" h="188">
                  <a:moveTo>
                    <a:pt x="49" y="82"/>
                  </a:moveTo>
                  <a:cubicBezTo>
                    <a:pt x="49" y="82"/>
                    <a:pt x="52" y="93"/>
                    <a:pt x="33" y="112"/>
                  </a:cubicBezTo>
                  <a:cubicBezTo>
                    <a:pt x="33" y="112"/>
                    <a:pt x="34" y="122"/>
                    <a:pt x="25" y="129"/>
                  </a:cubicBezTo>
                  <a:cubicBezTo>
                    <a:pt x="25" y="129"/>
                    <a:pt x="28" y="138"/>
                    <a:pt x="11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0" y="156"/>
                    <a:pt x="0" y="170"/>
                  </a:cubicBezTo>
                  <a:cubicBezTo>
                    <a:pt x="1" y="183"/>
                    <a:pt x="9" y="187"/>
                    <a:pt x="19" y="188"/>
                  </a:cubicBezTo>
                  <a:cubicBezTo>
                    <a:pt x="29" y="188"/>
                    <a:pt x="32" y="184"/>
                    <a:pt x="32" y="172"/>
                  </a:cubicBezTo>
                  <a:cubicBezTo>
                    <a:pt x="32" y="154"/>
                    <a:pt x="47" y="141"/>
                    <a:pt x="52" y="100"/>
                  </a:cubicBezTo>
                  <a:cubicBezTo>
                    <a:pt x="52" y="100"/>
                    <a:pt x="53" y="95"/>
                    <a:pt x="64" y="92"/>
                  </a:cubicBezTo>
                  <a:cubicBezTo>
                    <a:pt x="76" y="90"/>
                    <a:pt x="81" y="82"/>
                    <a:pt x="81" y="82"/>
                  </a:cubicBezTo>
                  <a:cubicBezTo>
                    <a:pt x="81" y="82"/>
                    <a:pt x="83" y="96"/>
                    <a:pt x="91" y="96"/>
                  </a:cubicBezTo>
                  <a:cubicBezTo>
                    <a:pt x="98" y="95"/>
                    <a:pt x="97" y="90"/>
                    <a:pt x="100" y="91"/>
                  </a:cubicBezTo>
                  <a:cubicBezTo>
                    <a:pt x="103" y="91"/>
                    <a:pt x="103" y="94"/>
                    <a:pt x="99" y="98"/>
                  </a:cubicBezTo>
                  <a:cubicBezTo>
                    <a:pt x="95" y="102"/>
                    <a:pt x="95" y="111"/>
                    <a:pt x="89" y="114"/>
                  </a:cubicBezTo>
                  <a:cubicBezTo>
                    <a:pt x="89" y="114"/>
                    <a:pt x="90" y="122"/>
                    <a:pt x="86" y="128"/>
                  </a:cubicBezTo>
                  <a:cubicBezTo>
                    <a:pt x="82" y="133"/>
                    <a:pt x="75" y="149"/>
                    <a:pt x="88" y="154"/>
                  </a:cubicBezTo>
                  <a:cubicBezTo>
                    <a:pt x="95" y="156"/>
                    <a:pt x="96" y="143"/>
                    <a:pt x="104" y="141"/>
                  </a:cubicBezTo>
                  <a:cubicBezTo>
                    <a:pt x="112" y="139"/>
                    <a:pt x="106" y="147"/>
                    <a:pt x="124" y="146"/>
                  </a:cubicBezTo>
                  <a:cubicBezTo>
                    <a:pt x="142" y="145"/>
                    <a:pt x="139" y="122"/>
                    <a:pt x="115" y="115"/>
                  </a:cubicBezTo>
                  <a:cubicBezTo>
                    <a:pt x="115" y="115"/>
                    <a:pt x="110" y="115"/>
                    <a:pt x="107" y="129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7" y="129"/>
                    <a:pt x="97" y="121"/>
                    <a:pt x="100" y="116"/>
                  </a:cubicBezTo>
                  <a:cubicBezTo>
                    <a:pt x="105" y="107"/>
                    <a:pt x="123" y="90"/>
                    <a:pt x="123" y="80"/>
                  </a:cubicBezTo>
                  <a:cubicBezTo>
                    <a:pt x="123" y="75"/>
                    <a:pt x="108" y="76"/>
                    <a:pt x="108" y="76"/>
                  </a:cubicBezTo>
                  <a:cubicBezTo>
                    <a:pt x="108" y="76"/>
                    <a:pt x="100" y="73"/>
                    <a:pt x="102" y="65"/>
                  </a:cubicBezTo>
                  <a:cubicBezTo>
                    <a:pt x="103" y="60"/>
                    <a:pt x="116" y="57"/>
                    <a:pt x="121" y="62"/>
                  </a:cubicBezTo>
                  <a:cubicBezTo>
                    <a:pt x="121" y="62"/>
                    <a:pt x="132" y="63"/>
                    <a:pt x="134" y="51"/>
                  </a:cubicBezTo>
                  <a:cubicBezTo>
                    <a:pt x="135" y="41"/>
                    <a:pt x="113" y="39"/>
                    <a:pt x="107" y="41"/>
                  </a:cubicBezTo>
                  <a:cubicBezTo>
                    <a:pt x="103" y="41"/>
                    <a:pt x="115" y="25"/>
                    <a:pt x="117" y="23"/>
                  </a:cubicBezTo>
                  <a:cubicBezTo>
                    <a:pt x="119" y="21"/>
                    <a:pt x="122" y="1"/>
                    <a:pt x="104" y="1"/>
                  </a:cubicBezTo>
                  <a:cubicBezTo>
                    <a:pt x="104" y="1"/>
                    <a:pt x="92" y="0"/>
                    <a:pt x="93" y="12"/>
                  </a:cubicBezTo>
                  <a:cubicBezTo>
                    <a:pt x="93" y="12"/>
                    <a:pt x="95" y="19"/>
                    <a:pt x="95" y="30"/>
                  </a:cubicBezTo>
                  <a:cubicBezTo>
                    <a:pt x="95" y="40"/>
                    <a:pt x="86" y="59"/>
                    <a:pt x="74" y="66"/>
                  </a:cubicBezTo>
                  <a:cubicBezTo>
                    <a:pt x="74" y="66"/>
                    <a:pt x="69" y="63"/>
                    <a:pt x="64" y="69"/>
                  </a:cubicBezTo>
                  <a:cubicBezTo>
                    <a:pt x="58" y="75"/>
                    <a:pt x="52" y="84"/>
                    <a:pt x="49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63">
              <a:extLst>
                <a:ext uri="{FF2B5EF4-FFF2-40B4-BE49-F238E27FC236}">
                  <a16:creationId xmlns:a16="http://schemas.microsoft.com/office/drawing/2014/main" xmlns="" id="{8E4E67BA-BFC6-489A-BDB1-BCC2207330A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4293" y="5856963"/>
              <a:ext cx="174829" cy="247320"/>
            </a:xfrm>
            <a:custGeom>
              <a:avLst/>
              <a:gdLst>
                <a:gd name="T0" fmla="*/ 63 w 125"/>
                <a:gd name="T1" fmla="*/ 1 h 176"/>
                <a:gd name="T2" fmla="*/ 52 w 125"/>
                <a:gd name="T3" fmla="*/ 14 h 176"/>
                <a:gd name="T4" fmla="*/ 54 w 125"/>
                <a:gd name="T5" fmla="*/ 49 h 176"/>
                <a:gd name="T6" fmla="*/ 7 w 125"/>
                <a:gd name="T7" fmla="*/ 73 h 176"/>
                <a:gd name="T8" fmla="*/ 0 w 125"/>
                <a:gd name="T9" fmla="*/ 86 h 176"/>
                <a:gd name="T10" fmla="*/ 17 w 125"/>
                <a:gd name="T11" fmla="*/ 106 h 176"/>
                <a:gd name="T12" fmla="*/ 34 w 125"/>
                <a:gd name="T13" fmla="*/ 101 h 176"/>
                <a:gd name="T14" fmla="*/ 48 w 125"/>
                <a:gd name="T15" fmla="*/ 76 h 176"/>
                <a:gd name="T16" fmla="*/ 33 w 125"/>
                <a:gd name="T17" fmla="*/ 128 h 176"/>
                <a:gd name="T18" fmla="*/ 21 w 125"/>
                <a:gd name="T19" fmla="*/ 132 h 176"/>
                <a:gd name="T20" fmla="*/ 24 w 125"/>
                <a:gd name="T21" fmla="*/ 168 h 176"/>
                <a:gd name="T22" fmla="*/ 55 w 125"/>
                <a:gd name="T23" fmla="*/ 128 h 176"/>
                <a:gd name="T24" fmla="*/ 65 w 125"/>
                <a:gd name="T25" fmla="*/ 133 h 176"/>
                <a:gd name="T26" fmla="*/ 76 w 125"/>
                <a:gd name="T27" fmla="*/ 139 h 176"/>
                <a:gd name="T28" fmla="*/ 84 w 125"/>
                <a:gd name="T29" fmla="*/ 139 h 176"/>
                <a:gd name="T30" fmla="*/ 95 w 125"/>
                <a:gd name="T31" fmla="*/ 149 h 176"/>
                <a:gd name="T32" fmla="*/ 111 w 125"/>
                <a:gd name="T33" fmla="*/ 160 h 176"/>
                <a:gd name="T34" fmla="*/ 124 w 125"/>
                <a:gd name="T35" fmla="*/ 144 h 176"/>
                <a:gd name="T36" fmla="*/ 105 w 125"/>
                <a:gd name="T37" fmla="*/ 129 h 176"/>
                <a:gd name="T38" fmla="*/ 76 w 125"/>
                <a:gd name="T39" fmla="*/ 112 h 176"/>
                <a:gd name="T40" fmla="*/ 65 w 125"/>
                <a:gd name="T41" fmla="*/ 107 h 176"/>
                <a:gd name="T42" fmla="*/ 58 w 125"/>
                <a:gd name="T43" fmla="*/ 106 h 176"/>
                <a:gd name="T44" fmla="*/ 63 w 125"/>
                <a:gd name="T45" fmla="*/ 68 h 176"/>
                <a:gd name="T46" fmla="*/ 80 w 125"/>
                <a:gd name="T47" fmla="*/ 64 h 176"/>
                <a:gd name="T48" fmla="*/ 102 w 125"/>
                <a:gd name="T49" fmla="*/ 47 h 176"/>
                <a:gd name="T50" fmla="*/ 89 w 125"/>
                <a:gd name="T51" fmla="*/ 39 h 176"/>
                <a:gd name="T52" fmla="*/ 74 w 125"/>
                <a:gd name="T53" fmla="*/ 37 h 176"/>
                <a:gd name="T54" fmla="*/ 65 w 125"/>
                <a:gd name="T55" fmla="*/ 46 h 176"/>
                <a:gd name="T56" fmla="*/ 75 w 125"/>
                <a:gd name="T57" fmla="*/ 24 h 176"/>
                <a:gd name="T58" fmla="*/ 63 w 125"/>
                <a:gd name="T59" fmla="*/ 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5" h="176">
                  <a:moveTo>
                    <a:pt x="63" y="1"/>
                  </a:moveTo>
                  <a:cubicBezTo>
                    <a:pt x="63" y="1"/>
                    <a:pt x="52" y="1"/>
                    <a:pt x="52" y="14"/>
                  </a:cubicBezTo>
                  <a:cubicBezTo>
                    <a:pt x="52" y="27"/>
                    <a:pt x="58" y="36"/>
                    <a:pt x="54" y="49"/>
                  </a:cubicBezTo>
                  <a:cubicBezTo>
                    <a:pt x="49" y="63"/>
                    <a:pt x="22" y="74"/>
                    <a:pt x="7" y="73"/>
                  </a:cubicBezTo>
                  <a:cubicBezTo>
                    <a:pt x="7" y="73"/>
                    <a:pt x="0" y="76"/>
                    <a:pt x="0" y="86"/>
                  </a:cubicBezTo>
                  <a:cubicBezTo>
                    <a:pt x="0" y="95"/>
                    <a:pt x="9" y="105"/>
                    <a:pt x="17" y="106"/>
                  </a:cubicBezTo>
                  <a:cubicBezTo>
                    <a:pt x="25" y="106"/>
                    <a:pt x="29" y="101"/>
                    <a:pt x="34" y="101"/>
                  </a:cubicBezTo>
                  <a:cubicBezTo>
                    <a:pt x="34" y="101"/>
                    <a:pt x="42" y="78"/>
                    <a:pt x="48" y="76"/>
                  </a:cubicBezTo>
                  <a:cubicBezTo>
                    <a:pt x="48" y="76"/>
                    <a:pt x="41" y="118"/>
                    <a:pt x="33" y="128"/>
                  </a:cubicBezTo>
                  <a:cubicBezTo>
                    <a:pt x="33" y="128"/>
                    <a:pt x="24" y="123"/>
                    <a:pt x="21" y="132"/>
                  </a:cubicBezTo>
                  <a:cubicBezTo>
                    <a:pt x="18" y="141"/>
                    <a:pt x="8" y="160"/>
                    <a:pt x="24" y="168"/>
                  </a:cubicBezTo>
                  <a:cubicBezTo>
                    <a:pt x="40" y="176"/>
                    <a:pt x="51" y="133"/>
                    <a:pt x="55" y="128"/>
                  </a:cubicBezTo>
                  <a:cubicBezTo>
                    <a:pt x="55" y="128"/>
                    <a:pt x="60" y="132"/>
                    <a:pt x="65" y="133"/>
                  </a:cubicBezTo>
                  <a:cubicBezTo>
                    <a:pt x="70" y="133"/>
                    <a:pt x="76" y="138"/>
                    <a:pt x="76" y="139"/>
                  </a:cubicBezTo>
                  <a:cubicBezTo>
                    <a:pt x="76" y="140"/>
                    <a:pt x="84" y="139"/>
                    <a:pt x="84" y="139"/>
                  </a:cubicBezTo>
                  <a:cubicBezTo>
                    <a:pt x="84" y="139"/>
                    <a:pt x="90" y="142"/>
                    <a:pt x="95" y="149"/>
                  </a:cubicBezTo>
                  <a:cubicBezTo>
                    <a:pt x="100" y="156"/>
                    <a:pt x="104" y="160"/>
                    <a:pt x="111" y="160"/>
                  </a:cubicBezTo>
                  <a:cubicBezTo>
                    <a:pt x="118" y="160"/>
                    <a:pt x="125" y="155"/>
                    <a:pt x="124" y="144"/>
                  </a:cubicBezTo>
                  <a:cubicBezTo>
                    <a:pt x="124" y="134"/>
                    <a:pt x="116" y="129"/>
                    <a:pt x="105" y="129"/>
                  </a:cubicBezTo>
                  <a:cubicBezTo>
                    <a:pt x="105" y="129"/>
                    <a:pt x="84" y="121"/>
                    <a:pt x="76" y="112"/>
                  </a:cubicBezTo>
                  <a:cubicBezTo>
                    <a:pt x="76" y="112"/>
                    <a:pt x="69" y="110"/>
                    <a:pt x="65" y="107"/>
                  </a:cubicBezTo>
                  <a:cubicBezTo>
                    <a:pt x="62" y="105"/>
                    <a:pt x="58" y="106"/>
                    <a:pt x="58" y="106"/>
                  </a:cubicBezTo>
                  <a:cubicBezTo>
                    <a:pt x="58" y="106"/>
                    <a:pt x="61" y="71"/>
                    <a:pt x="63" y="68"/>
                  </a:cubicBezTo>
                  <a:cubicBezTo>
                    <a:pt x="65" y="64"/>
                    <a:pt x="67" y="60"/>
                    <a:pt x="80" y="64"/>
                  </a:cubicBezTo>
                  <a:cubicBezTo>
                    <a:pt x="92" y="69"/>
                    <a:pt x="101" y="54"/>
                    <a:pt x="102" y="47"/>
                  </a:cubicBezTo>
                  <a:cubicBezTo>
                    <a:pt x="102" y="47"/>
                    <a:pt x="97" y="41"/>
                    <a:pt x="89" y="39"/>
                  </a:cubicBezTo>
                  <a:cubicBezTo>
                    <a:pt x="81" y="38"/>
                    <a:pt x="74" y="37"/>
                    <a:pt x="74" y="37"/>
                  </a:cubicBezTo>
                  <a:cubicBezTo>
                    <a:pt x="74" y="37"/>
                    <a:pt x="72" y="46"/>
                    <a:pt x="65" y="46"/>
                  </a:cubicBezTo>
                  <a:cubicBezTo>
                    <a:pt x="65" y="46"/>
                    <a:pt x="73" y="30"/>
                    <a:pt x="75" y="24"/>
                  </a:cubicBezTo>
                  <a:cubicBezTo>
                    <a:pt x="77" y="18"/>
                    <a:pt x="80" y="0"/>
                    <a:pt x="6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64">
              <a:extLst>
                <a:ext uri="{FF2B5EF4-FFF2-40B4-BE49-F238E27FC236}">
                  <a16:creationId xmlns:a16="http://schemas.microsoft.com/office/drawing/2014/main" xmlns="" id="{8FA85D33-0215-4619-BD55-04C177D950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89824" y="5826261"/>
              <a:ext cx="204678" cy="323221"/>
            </a:xfrm>
            <a:custGeom>
              <a:avLst/>
              <a:gdLst>
                <a:gd name="T0" fmla="*/ 109 w 147"/>
                <a:gd name="T1" fmla="*/ 88 h 230"/>
                <a:gd name="T2" fmla="*/ 101 w 147"/>
                <a:gd name="T3" fmla="*/ 74 h 230"/>
                <a:gd name="T4" fmla="*/ 109 w 147"/>
                <a:gd name="T5" fmla="*/ 42 h 230"/>
                <a:gd name="T6" fmla="*/ 116 w 147"/>
                <a:gd name="T7" fmla="*/ 20 h 230"/>
                <a:gd name="T8" fmla="*/ 103 w 147"/>
                <a:gd name="T9" fmla="*/ 4 h 230"/>
                <a:gd name="T10" fmla="*/ 93 w 147"/>
                <a:gd name="T11" fmla="*/ 7 h 230"/>
                <a:gd name="T12" fmla="*/ 88 w 147"/>
                <a:gd name="T13" fmla="*/ 44 h 230"/>
                <a:gd name="T14" fmla="*/ 80 w 147"/>
                <a:gd name="T15" fmla="*/ 56 h 230"/>
                <a:gd name="T16" fmla="*/ 67 w 147"/>
                <a:gd name="T17" fmla="*/ 69 h 230"/>
                <a:gd name="T18" fmla="*/ 62 w 147"/>
                <a:gd name="T19" fmla="*/ 26 h 230"/>
                <a:gd name="T20" fmla="*/ 54 w 147"/>
                <a:gd name="T21" fmla="*/ 34 h 230"/>
                <a:gd name="T22" fmla="*/ 53 w 147"/>
                <a:gd name="T23" fmla="*/ 40 h 230"/>
                <a:gd name="T24" fmla="*/ 49 w 147"/>
                <a:gd name="T25" fmla="*/ 61 h 230"/>
                <a:gd name="T26" fmla="*/ 30 w 147"/>
                <a:gd name="T27" fmla="*/ 27 h 230"/>
                <a:gd name="T28" fmla="*/ 28 w 147"/>
                <a:gd name="T29" fmla="*/ 54 h 230"/>
                <a:gd name="T30" fmla="*/ 40 w 147"/>
                <a:gd name="T31" fmla="*/ 111 h 230"/>
                <a:gd name="T32" fmla="*/ 39 w 147"/>
                <a:gd name="T33" fmla="*/ 129 h 230"/>
                <a:gd name="T34" fmla="*/ 25 w 147"/>
                <a:gd name="T35" fmla="*/ 135 h 230"/>
                <a:gd name="T36" fmla="*/ 2 w 147"/>
                <a:gd name="T37" fmla="*/ 157 h 230"/>
                <a:gd name="T38" fmla="*/ 5 w 147"/>
                <a:gd name="T39" fmla="*/ 167 h 230"/>
                <a:gd name="T40" fmla="*/ 10 w 147"/>
                <a:gd name="T41" fmla="*/ 171 h 230"/>
                <a:gd name="T42" fmla="*/ 13 w 147"/>
                <a:gd name="T43" fmla="*/ 169 h 230"/>
                <a:gd name="T44" fmla="*/ 19 w 147"/>
                <a:gd name="T45" fmla="*/ 170 h 230"/>
                <a:gd name="T46" fmla="*/ 42 w 147"/>
                <a:gd name="T47" fmla="*/ 150 h 230"/>
                <a:gd name="T48" fmla="*/ 119 w 147"/>
                <a:gd name="T49" fmla="*/ 97 h 230"/>
                <a:gd name="T50" fmla="*/ 122 w 147"/>
                <a:gd name="T51" fmla="*/ 113 h 230"/>
                <a:gd name="T52" fmla="*/ 92 w 147"/>
                <a:gd name="T53" fmla="*/ 125 h 230"/>
                <a:gd name="T54" fmla="*/ 78 w 147"/>
                <a:gd name="T55" fmla="*/ 133 h 230"/>
                <a:gd name="T56" fmla="*/ 73 w 147"/>
                <a:gd name="T57" fmla="*/ 152 h 230"/>
                <a:gd name="T58" fmla="*/ 70 w 147"/>
                <a:gd name="T59" fmla="*/ 176 h 230"/>
                <a:gd name="T60" fmla="*/ 67 w 147"/>
                <a:gd name="T61" fmla="*/ 193 h 230"/>
                <a:gd name="T62" fmla="*/ 62 w 147"/>
                <a:gd name="T63" fmla="*/ 208 h 230"/>
                <a:gd name="T64" fmla="*/ 79 w 147"/>
                <a:gd name="T65" fmla="*/ 229 h 230"/>
                <a:gd name="T66" fmla="*/ 120 w 147"/>
                <a:gd name="T67" fmla="*/ 190 h 230"/>
                <a:gd name="T68" fmla="*/ 92 w 147"/>
                <a:gd name="T69" fmla="*/ 176 h 230"/>
                <a:gd name="T70" fmla="*/ 94 w 147"/>
                <a:gd name="T71" fmla="*/ 137 h 230"/>
                <a:gd name="T72" fmla="*/ 114 w 147"/>
                <a:gd name="T73" fmla="*/ 125 h 230"/>
                <a:gd name="T74" fmla="*/ 147 w 147"/>
                <a:gd name="T75" fmla="*/ 118 h 230"/>
                <a:gd name="T76" fmla="*/ 89 w 147"/>
                <a:gd name="T77" fmla="*/ 92 h 230"/>
                <a:gd name="T78" fmla="*/ 76 w 147"/>
                <a:gd name="T79" fmla="*/ 83 h 230"/>
                <a:gd name="T80" fmla="*/ 79 w 147"/>
                <a:gd name="T81" fmla="*/ 209 h 230"/>
                <a:gd name="T82" fmla="*/ 78 w 147"/>
                <a:gd name="T83" fmla="*/ 20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7" h="230">
                  <a:moveTo>
                    <a:pt x="140" y="101"/>
                  </a:moveTo>
                  <a:cubicBezTo>
                    <a:pt x="139" y="94"/>
                    <a:pt x="126" y="86"/>
                    <a:pt x="109" y="88"/>
                  </a:cubicBezTo>
                  <a:cubicBezTo>
                    <a:pt x="109" y="88"/>
                    <a:pt x="110" y="86"/>
                    <a:pt x="110" y="82"/>
                  </a:cubicBezTo>
                  <a:cubicBezTo>
                    <a:pt x="109" y="77"/>
                    <a:pt x="106" y="75"/>
                    <a:pt x="101" y="74"/>
                  </a:cubicBezTo>
                  <a:cubicBezTo>
                    <a:pt x="101" y="74"/>
                    <a:pt x="96" y="69"/>
                    <a:pt x="105" y="53"/>
                  </a:cubicBezTo>
                  <a:cubicBezTo>
                    <a:pt x="105" y="53"/>
                    <a:pt x="105" y="47"/>
                    <a:pt x="109" y="42"/>
                  </a:cubicBezTo>
                  <a:cubicBezTo>
                    <a:pt x="114" y="37"/>
                    <a:pt x="129" y="27"/>
                    <a:pt x="129" y="22"/>
                  </a:cubicBezTo>
                  <a:cubicBezTo>
                    <a:pt x="128" y="17"/>
                    <a:pt x="116" y="20"/>
                    <a:pt x="116" y="20"/>
                  </a:cubicBezTo>
                  <a:cubicBezTo>
                    <a:pt x="116" y="20"/>
                    <a:pt x="113" y="4"/>
                    <a:pt x="112" y="2"/>
                  </a:cubicBezTo>
                  <a:cubicBezTo>
                    <a:pt x="111" y="0"/>
                    <a:pt x="105" y="3"/>
                    <a:pt x="103" y="4"/>
                  </a:cubicBezTo>
                  <a:cubicBezTo>
                    <a:pt x="102" y="5"/>
                    <a:pt x="101" y="1"/>
                    <a:pt x="99" y="1"/>
                  </a:cubicBezTo>
                  <a:cubicBezTo>
                    <a:pt x="97" y="0"/>
                    <a:pt x="92" y="2"/>
                    <a:pt x="93" y="7"/>
                  </a:cubicBezTo>
                  <a:cubicBezTo>
                    <a:pt x="94" y="11"/>
                    <a:pt x="90" y="24"/>
                    <a:pt x="88" y="33"/>
                  </a:cubicBezTo>
                  <a:cubicBezTo>
                    <a:pt x="87" y="38"/>
                    <a:pt x="88" y="44"/>
                    <a:pt x="88" y="44"/>
                  </a:cubicBezTo>
                  <a:cubicBezTo>
                    <a:pt x="88" y="44"/>
                    <a:pt x="83" y="47"/>
                    <a:pt x="83" y="50"/>
                  </a:cubicBezTo>
                  <a:cubicBezTo>
                    <a:pt x="83" y="52"/>
                    <a:pt x="83" y="54"/>
                    <a:pt x="80" y="56"/>
                  </a:cubicBezTo>
                  <a:cubicBezTo>
                    <a:pt x="78" y="57"/>
                    <a:pt x="69" y="74"/>
                    <a:pt x="68" y="79"/>
                  </a:cubicBezTo>
                  <a:cubicBezTo>
                    <a:pt x="68" y="79"/>
                    <a:pt x="63" y="81"/>
                    <a:pt x="67" y="69"/>
                  </a:cubicBezTo>
                  <a:cubicBezTo>
                    <a:pt x="70" y="57"/>
                    <a:pt x="74" y="44"/>
                    <a:pt x="74" y="39"/>
                  </a:cubicBezTo>
                  <a:cubicBezTo>
                    <a:pt x="73" y="33"/>
                    <a:pt x="67" y="26"/>
                    <a:pt x="62" y="26"/>
                  </a:cubicBezTo>
                  <a:cubicBezTo>
                    <a:pt x="58" y="27"/>
                    <a:pt x="57" y="33"/>
                    <a:pt x="57" y="33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3" y="36"/>
                    <a:pt x="53" y="38"/>
                    <a:pt x="53" y="38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2"/>
                    <a:pt x="53" y="43"/>
                    <a:pt x="53" y="44"/>
                  </a:cubicBezTo>
                  <a:cubicBezTo>
                    <a:pt x="53" y="44"/>
                    <a:pt x="49" y="61"/>
                    <a:pt x="49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54" y="33"/>
                    <a:pt x="30" y="27"/>
                  </a:cubicBezTo>
                  <a:cubicBezTo>
                    <a:pt x="30" y="27"/>
                    <a:pt x="17" y="27"/>
                    <a:pt x="19" y="36"/>
                  </a:cubicBezTo>
                  <a:cubicBezTo>
                    <a:pt x="21" y="46"/>
                    <a:pt x="28" y="47"/>
                    <a:pt x="28" y="54"/>
                  </a:cubicBezTo>
                  <a:cubicBezTo>
                    <a:pt x="29" y="61"/>
                    <a:pt x="27" y="73"/>
                    <a:pt x="34" y="78"/>
                  </a:cubicBezTo>
                  <a:cubicBezTo>
                    <a:pt x="34" y="78"/>
                    <a:pt x="36" y="106"/>
                    <a:pt x="40" y="111"/>
                  </a:cubicBezTo>
                  <a:cubicBezTo>
                    <a:pt x="40" y="111"/>
                    <a:pt x="41" y="112"/>
                    <a:pt x="39" y="119"/>
                  </a:cubicBezTo>
                  <a:cubicBezTo>
                    <a:pt x="36" y="126"/>
                    <a:pt x="39" y="127"/>
                    <a:pt x="39" y="129"/>
                  </a:cubicBezTo>
                  <a:cubicBezTo>
                    <a:pt x="39" y="131"/>
                    <a:pt x="34" y="129"/>
                    <a:pt x="31" y="136"/>
                  </a:cubicBezTo>
                  <a:cubicBezTo>
                    <a:pt x="31" y="136"/>
                    <a:pt x="29" y="136"/>
                    <a:pt x="25" y="135"/>
                  </a:cubicBezTo>
                  <a:cubicBezTo>
                    <a:pt x="21" y="135"/>
                    <a:pt x="14" y="148"/>
                    <a:pt x="0" y="152"/>
                  </a:cubicBezTo>
                  <a:cubicBezTo>
                    <a:pt x="0" y="152"/>
                    <a:pt x="2" y="155"/>
                    <a:pt x="2" y="157"/>
                  </a:cubicBezTo>
                  <a:cubicBezTo>
                    <a:pt x="2" y="159"/>
                    <a:pt x="3" y="163"/>
                    <a:pt x="3" y="165"/>
                  </a:cubicBezTo>
                  <a:cubicBezTo>
                    <a:pt x="3" y="166"/>
                    <a:pt x="5" y="167"/>
                    <a:pt x="5" y="167"/>
                  </a:cubicBezTo>
                  <a:cubicBezTo>
                    <a:pt x="7" y="168"/>
                    <a:pt x="7" y="168"/>
                    <a:pt x="7" y="168"/>
                  </a:cubicBezTo>
                  <a:cubicBezTo>
                    <a:pt x="8" y="170"/>
                    <a:pt x="10" y="171"/>
                    <a:pt x="10" y="171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0" y="170"/>
                    <a:pt x="33" y="157"/>
                    <a:pt x="42" y="150"/>
                  </a:cubicBezTo>
                  <a:cubicBezTo>
                    <a:pt x="50" y="142"/>
                    <a:pt x="96" y="100"/>
                    <a:pt x="110" y="95"/>
                  </a:cubicBezTo>
                  <a:cubicBezTo>
                    <a:pt x="110" y="95"/>
                    <a:pt x="113" y="95"/>
                    <a:pt x="119" y="97"/>
                  </a:cubicBezTo>
                  <a:cubicBezTo>
                    <a:pt x="126" y="98"/>
                    <a:pt x="130" y="98"/>
                    <a:pt x="129" y="104"/>
                  </a:cubicBezTo>
                  <a:cubicBezTo>
                    <a:pt x="127" y="110"/>
                    <a:pt x="122" y="113"/>
                    <a:pt x="122" y="113"/>
                  </a:cubicBezTo>
                  <a:cubicBezTo>
                    <a:pt x="122" y="113"/>
                    <a:pt x="98" y="125"/>
                    <a:pt x="97" y="125"/>
                  </a:cubicBezTo>
                  <a:cubicBezTo>
                    <a:pt x="96" y="126"/>
                    <a:pt x="92" y="125"/>
                    <a:pt x="92" y="125"/>
                  </a:cubicBezTo>
                  <a:cubicBezTo>
                    <a:pt x="86" y="130"/>
                    <a:pt x="86" y="130"/>
                    <a:pt x="86" y="130"/>
                  </a:cubicBezTo>
                  <a:cubicBezTo>
                    <a:pt x="86" y="130"/>
                    <a:pt x="83" y="127"/>
                    <a:pt x="78" y="133"/>
                  </a:cubicBezTo>
                  <a:cubicBezTo>
                    <a:pt x="72" y="139"/>
                    <a:pt x="56" y="147"/>
                    <a:pt x="58" y="156"/>
                  </a:cubicBezTo>
                  <a:cubicBezTo>
                    <a:pt x="59" y="164"/>
                    <a:pt x="68" y="161"/>
                    <a:pt x="73" y="152"/>
                  </a:cubicBezTo>
                  <a:cubicBezTo>
                    <a:pt x="74" y="152"/>
                    <a:pt x="74" y="152"/>
                    <a:pt x="74" y="152"/>
                  </a:cubicBezTo>
                  <a:cubicBezTo>
                    <a:pt x="74" y="152"/>
                    <a:pt x="70" y="170"/>
                    <a:pt x="70" y="176"/>
                  </a:cubicBezTo>
                  <a:cubicBezTo>
                    <a:pt x="71" y="178"/>
                    <a:pt x="79" y="177"/>
                    <a:pt x="79" y="183"/>
                  </a:cubicBezTo>
                  <a:cubicBezTo>
                    <a:pt x="79" y="188"/>
                    <a:pt x="69" y="190"/>
                    <a:pt x="67" y="193"/>
                  </a:cubicBezTo>
                  <a:cubicBezTo>
                    <a:pt x="67" y="193"/>
                    <a:pt x="65" y="198"/>
                    <a:pt x="67" y="198"/>
                  </a:cubicBezTo>
                  <a:cubicBezTo>
                    <a:pt x="67" y="198"/>
                    <a:pt x="61" y="203"/>
                    <a:pt x="62" y="208"/>
                  </a:cubicBezTo>
                  <a:cubicBezTo>
                    <a:pt x="63" y="214"/>
                    <a:pt x="69" y="217"/>
                    <a:pt x="70" y="221"/>
                  </a:cubicBezTo>
                  <a:cubicBezTo>
                    <a:pt x="71" y="225"/>
                    <a:pt x="76" y="230"/>
                    <a:pt x="79" y="229"/>
                  </a:cubicBezTo>
                  <a:cubicBezTo>
                    <a:pt x="83" y="229"/>
                    <a:pt x="93" y="230"/>
                    <a:pt x="96" y="193"/>
                  </a:cubicBezTo>
                  <a:cubicBezTo>
                    <a:pt x="120" y="190"/>
                    <a:pt x="120" y="190"/>
                    <a:pt x="120" y="190"/>
                  </a:cubicBezTo>
                  <a:cubicBezTo>
                    <a:pt x="120" y="190"/>
                    <a:pt x="119" y="167"/>
                    <a:pt x="105" y="171"/>
                  </a:cubicBezTo>
                  <a:cubicBezTo>
                    <a:pt x="95" y="174"/>
                    <a:pt x="92" y="176"/>
                    <a:pt x="92" y="176"/>
                  </a:cubicBezTo>
                  <a:cubicBezTo>
                    <a:pt x="92" y="176"/>
                    <a:pt x="86" y="169"/>
                    <a:pt x="83" y="166"/>
                  </a:cubicBezTo>
                  <a:cubicBezTo>
                    <a:pt x="83" y="166"/>
                    <a:pt x="95" y="149"/>
                    <a:pt x="94" y="137"/>
                  </a:cubicBezTo>
                  <a:cubicBezTo>
                    <a:pt x="94" y="137"/>
                    <a:pt x="93" y="132"/>
                    <a:pt x="91" y="131"/>
                  </a:cubicBezTo>
                  <a:cubicBezTo>
                    <a:pt x="91" y="131"/>
                    <a:pt x="107" y="125"/>
                    <a:pt x="114" y="125"/>
                  </a:cubicBezTo>
                  <a:cubicBezTo>
                    <a:pt x="123" y="123"/>
                    <a:pt x="130" y="126"/>
                    <a:pt x="137" y="126"/>
                  </a:cubicBezTo>
                  <a:cubicBezTo>
                    <a:pt x="144" y="126"/>
                    <a:pt x="147" y="123"/>
                    <a:pt x="147" y="118"/>
                  </a:cubicBezTo>
                  <a:cubicBezTo>
                    <a:pt x="147" y="113"/>
                    <a:pt x="140" y="107"/>
                    <a:pt x="140" y="101"/>
                  </a:cubicBezTo>
                  <a:close/>
                  <a:moveTo>
                    <a:pt x="89" y="92"/>
                  </a:moveTo>
                  <a:cubicBezTo>
                    <a:pt x="87" y="100"/>
                    <a:pt x="75" y="106"/>
                    <a:pt x="75" y="106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84" y="92"/>
                    <a:pt x="90" y="84"/>
                    <a:pt x="89" y="92"/>
                  </a:cubicBezTo>
                  <a:close/>
                  <a:moveTo>
                    <a:pt x="79" y="209"/>
                  </a:moveTo>
                  <a:cubicBezTo>
                    <a:pt x="78" y="212"/>
                    <a:pt x="75" y="212"/>
                    <a:pt x="75" y="208"/>
                  </a:cubicBezTo>
                  <a:cubicBezTo>
                    <a:pt x="74" y="204"/>
                    <a:pt x="78" y="203"/>
                    <a:pt x="78" y="203"/>
                  </a:cubicBezTo>
                  <a:cubicBezTo>
                    <a:pt x="80" y="204"/>
                    <a:pt x="81" y="207"/>
                    <a:pt x="79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65">
              <a:extLst>
                <a:ext uri="{FF2B5EF4-FFF2-40B4-BE49-F238E27FC236}">
                  <a16:creationId xmlns:a16="http://schemas.microsoft.com/office/drawing/2014/main" xmlns="" id="{AA1DCC94-4FC5-4058-869A-D9F3B26985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9347" y="6186154"/>
              <a:ext cx="33260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66">
              <a:extLst>
                <a:ext uri="{FF2B5EF4-FFF2-40B4-BE49-F238E27FC236}">
                  <a16:creationId xmlns:a16="http://schemas.microsoft.com/office/drawing/2014/main" xmlns="" id="{F9FC6127-FB23-413D-B88E-C1E4F12A84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1988" y="6187007"/>
              <a:ext cx="30702" cy="42641"/>
            </a:xfrm>
            <a:custGeom>
              <a:avLst/>
              <a:gdLst>
                <a:gd name="T0" fmla="*/ 0 w 36"/>
                <a:gd name="T1" fmla="*/ 50 h 50"/>
                <a:gd name="T2" fmla="*/ 0 w 36"/>
                <a:gd name="T3" fmla="*/ 0 h 50"/>
                <a:gd name="T4" fmla="*/ 7 w 36"/>
                <a:gd name="T5" fmla="*/ 0 h 50"/>
                <a:gd name="T6" fmla="*/ 7 w 36"/>
                <a:gd name="T7" fmla="*/ 22 h 50"/>
                <a:gd name="T8" fmla="*/ 30 w 36"/>
                <a:gd name="T9" fmla="*/ 22 h 50"/>
                <a:gd name="T10" fmla="*/ 30 w 36"/>
                <a:gd name="T11" fmla="*/ 0 h 50"/>
                <a:gd name="T12" fmla="*/ 36 w 36"/>
                <a:gd name="T13" fmla="*/ 0 h 50"/>
                <a:gd name="T14" fmla="*/ 36 w 36"/>
                <a:gd name="T15" fmla="*/ 50 h 50"/>
                <a:gd name="T16" fmla="*/ 30 w 36"/>
                <a:gd name="T17" fmla="*/ 50 h 50"/>
                <a:gd name="T18" fmla="*/ 30 w 36"/>
                <a:gd name="T19" fmla="*/ 27 h 50"/>
                <a:gd name="T20" fmla="*/ 7 w 36"/>
                <a:gd name="T21" fmla="*/ 27 h 50"/>
                <a:gd name="T22" fmla="*/ 7 w 36"/>
                <a:gd name="T23" fmla="*/ 50 h 50"/>
                <a:gd name="T24" fmla="*/ 0 w 36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22"/>
                  </a:lnTo>
                  <a:lnTo>
                    <a:pt x="30" y="22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36" y="50"/>
                  </a:lnTo>
                  <a:lnTo>
                    <a:pt x="30" y="50"/>
                  </a:lnTo>
                  <a:lnTo>
                    <a:pt x="30" y="27"/>
                  </a:lnTo>
                  <a:lnTo>
                    <a:pt x="7" y="27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67">
              <a:extLst>
                <a:ext uri="{FF2B5EF4-FFF2-40B4-BE49-F238E27FC236}">
                  <a16:creationId xmlns:a16="http://schemas.microsoft.com/office/drawing/2014/main" xmlns="" id="{1CEF4698-FBFC-445B-9DCA-F871BC0637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5483" y="6187007"/>
              <a:ext cx="5970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68">
              <a:extLst>
                <a:ext uri="{FF2B5EF4-FFF2-40B4-BE49-F238E27FC236}">
                  <a16:creationId xmlns:a16="http://schemas.microsoft.com/office/drawing/2014/main" xmlns="" id="{AEF84077-C09E-4F37-BCD3-7F285845F0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2539" y="6187007"/>
              <a:ext cx="31555" cy="42641"/>
            </a:xfrm>
            <a:custGeom>
              <a:avLst/>
              <a:gdLst>
                <a:gd name="T0" fmla="*/ 0 w 37"/>
                <a:gd name="T1" fmla="*/ 50 h 50"/>
                <a:gd name="T2" fmla="*/ 0 w 37"/>
                <a:gd name="T3" fmla="*/ 0 h 50"/>
                <a:gd name="T4" fmla="*/ 6 w 37"/>
                <a:gd name="T5" fmla="*/ 0 h 50"/>
                <a:gd name="T6" fmla="*/ 31 w 37"/>
                <a:gd name="T7" fmla="*/ 38 h 50"/>
                <a:gd name="T8" fmla="*/ 31 w 37"/>
                <a:gd name="T9" fmla="*/ 0 h 50"/>
                <a:gd name="T10" fmla="*/ 37 w 37"/>
                <a:gd name="T11" fmla="*/ 0 h 50"/>
                <a:gd name="T12" fmla="*/ 37 w 37"/>
                <a:gd name="T13" fmla="*/ 50 h 50"/>
                <a:gd name="T14" fmla="*/ 31 w 37"/>
                <a:gd name="T15" fmla="*/ 50 h 50"/>
                <a:gd name="T16" fmla="*/ 6 w 37"/>
                <a:gd name="T17" fmla="*/ 12 h 50"/>
                <a:gd name="T18" fmla="*/ 6 w 37"/>
                <a:gd name="T19" fmla="*/ 50 h 50"/>
                <a:gd name="T20" fmla="*/ 0 w 37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7" y="0"/>
                  </a:lnTo>
                  <a:lnTo>
                    <a:pt x="37" y="50"/>
                  </a:lnTo>
                  <a:lnTo>
                    <a:pt x="31" y="50"/>
                  </a:lnTo>
                  <a:lnTo>
                    <a:pt x="6" y="12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69">
              <a:extLst>
                <a:ext uri="{FF2B5EF4-FFF2-40B4-BE49-F238E27FC236}">
                  <a16:creationId xmlns:a16="http://schemas.microsoft.com/office/drawing/2014/main" xmlns="" id="{0B0C83E6-46D3-43AF-932C-43F8D640C4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1769" y="6187007"/>
              <a:ext cx="37524" cy="42641"/>
            </a:xfrm>
            <a:custGeom>
              <a:avLst/>
              <a:gdLst>
                <a:gd name="T0" fmla="*/ 0 w 44"/>
                <a:gd name="T1" fmla="*/ 50 h 50"/>
                <a:gd name="T2" fmla="*/ 19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7 w 44"/>
                <a:gd name="T9" fmla="*/ 50 h 50"/>
                <a:gd name="T10" fmla="*/ 32 w 44"/>
                <a:gd name="T11" fmla="*/ 37 h 50"/>
                <a:gd name="T12" fmla="*/ 11 w 44"/>
                <a:gd name="T13" fmla="*/ 37 h 50"/>
                <a:gd name="T14" fmla="*/ 6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0">
              <a:extLst>
                <a:ext uri="{FF2B5EF4-FFF2-40B4-BE49-F238E27FC236}">
                  <a16:creationId xmlns:a16="http://schemas.microsoft.com/office/drawing/2014/main" xmlns="" id="{F05A3A48-4B76-4E6C-A54D-CF0F7D29FF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5731" y="6187007"/>
              <a:ext cx="28996" cy="43494"/>
            </a:xfrm>
            <a:custGeom>
              <a:avLst/>
              <a:gdLst>
                <a:gd name="T0" fmla="*/ 0 w 21"/>
                <a:gd name="T1" fmla="*/ 0 h 31"/>
                <a:gd name="T2" fmla="*/ 4 w 21"/>
                <a:gd name="T3" fmla="*/ 0 h 31"/>
                <a:gd name="T4" fmla="*/ 4 w 21"/>
                <a:gd name="T5" fmla="*/ 19 h 31"/>
                <a:gd name="T6" fmla="*/ 6 w 21"/>
                <a:gd name="T7" fmla="*/ 26 h 31"/>
                <a:gd name="T8" fmla="*/ 11 w 21"/>
                <a:gd name="T9" fmla="*/ 27 h 31"/>
                <a:gd name="T10" fmla="*/ 15 w 21"/>
                <a:gd name="T11" fmla="*/ 27 h 31"/>
                <a:gd name="T12" fmla="*/ 17 w 21"/>
                <a:gd name="T13" fmla="*/ 24 h 31"/>
                <a:gd name="T14" fmla="*/ 18 w 21"/>
                <a:gd name="T15" fmla="*/ 19 h 31"/>
                <a:gd name="T16" fmla="*/ 18 w 21"/>
                <a:gd name="T17" fmla="*/ 0 h 31"/>
                <a:gd name="T18" fmla="*/ 21 w 21"/>
                <a:gd name="T19" fmla="*/ 0 h 31"/>
                <a:gd name="T20" fmla="*/ 21 w 21"/>
                <a:gd name="T21" fmla="*/ 19 h 31"/>
                <a:gd name="T22" fmla="*/ 20 w 21"/>
                <a:gd name="T23" fmla="*/ 26 h 31"/>
                <a:gd name="T24" fmla="*/ 17 w 21"/>
                <a:gd name="T25" fmla="*/ 29 h 31"/>
                <a:gd name="T26" fmla="*/ 11 w 21"/>
                <a:gd name="T27" fmla="*/ 31 h 31"/>
                <a:gd name="T28" fmla="*/ 5 w 21"/>
                <a:gd name="T29" fmla="*/ 29 h 31"/>
                <a:gd name="T30" fmla="*/ 1 w 21"/>
                <a:gd name="T31" fmla="*/ 26 h 31"/>
                <a:gd name="T32" fmla="*/ 0 w 21"/>
                <a:gd name="T33" fmla="*/ 19 h 31"/>
                <a:gd name="T34" fmla="*/ 0 w 21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" h="31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2"/>
                    <a:pt x="5" y="24"/>
                    <a:pt x="6" y="26"/>
                  </a:cubicBezTo>
                  <a:cubicBezTo>
                    <a:pt x="7" y="27"/>
                    <a:pt x="9" y="27"/>
                    <a:pt x="11" y="27"/>
                  </a:cubicBezTo>
                  <a:cubicBezTo>
                    <a:pt x="12" y="27"/>
                    <a:pt x="14" y="27"/>
                    <a:pt x="15" y="27"/>
                  </a:cubicBezTo>
                  <a:cubicBezTo>
                    <a:pt x="15" y="26"/>
                    <a:pt x="16" y="26"/>
                    <a:pt x="17" y="24"/>
                  </a:cubicBezTo>
                  <a:cubicBezTo>
                    <a:pt x="17" y="23"/>
                    <a:pt x="18" y="22"/>
                    <a:pt x="18" y="19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2"/>
                    <a:pt x="21" y="25"/>
                    <a:pt x="20" y="26"/>
                  </a:cubicBezTo>
                  <a:cubicBezTo>
                    <a:pt x="19" y="27"/>
                    <a:pt x="18" y="29"/>
                    <a:pt x="17" y="29"/>
                  </a:cubicBezTo>
                  <a:cubicBezTo>
                    <a:pt x="15" y="30"/>
                    <a:pt x="13" y="31"/>
                    <a:pt x="11" y="31"/>
                  </a:cubicBezTo>
                  <a:cubicBezTo>
                    <a:pt x="8" y="31"/>
                    <a:pt x="6" y="30"/>
                    <a:pt x="5" y="29"/>
                  </a:cubicBezTo>
                  <a:cubicBezTo>
                    <a:pt x="3" y="28"/>
                    <a:pt x="2" y="27"/>
                    <a:pt x="1" y="26"/>
                  </a:cubicBezTo>
                  <a:cubicBezTo>
                    <a:pt x="0" y="24"/>
                    <a:pt x="0" y="22"/>
                    <a:pt x="0" y="19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71">
              <a:extLst>
                <a:ext uri="{FF2B5EF4-FFF2-40B4-BE49-F238E27FC236}">
                  <a16:creationId xmlns:a16="http://schemas.microsoft.com/office/drawing/2014/main" xmlns="" id="{8CF16E6E-57A0-4C39-A014-A4C9EF005D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5814" y="6187007"/>
              <a:ext cx="32407" cy="42641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8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Rectangle 72">
              <a:extLst>
                <a:ext uri="{FF2B5EF4-FFF2-40B4-BE49-F238E27FC236}">
                  <a16:creationId xmlns:a16="http://schemas.microsoft.com/office/drawing/2014/main" xmlns="" id="{E59CFE5F-4DA3-457D-8EA4-F0E87B5BEF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9308" y="6187007"/>
              <a:ext cx="6823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73">
              <a:extLst>
                <a:ext uri="{FF2B5EF4-FFF2-40B4-BE49-F238E27FC236}">
                  <a16:creationId xmlns:a16="http://schemas.microsoft.com/office/drawing/2014/main" xmlns="" id="{4967D1C6-5262-4B23-8B0C-2ACBADE64D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2953" y="6187007"/>
              <a:ext cx="36672" cy="42641"/>
            </a:xfrm>
            <a:custGeom>
              <a:avLst/>
              <a:gdLst>
                <a:gd name="T0" fmla="*/ 18 w 43"/>
                <a:gd name="T1" fmla="*/ 50 h 50"/>
                <a:gd name="T2" fmla="*/ 0 w 43"/>
                <a:gd name="T3" fmla="*/ 0 h 50"/>
                <a:gd name="T4" fmla="*/ 7 w 43"/>
                <a:gd name="T5" fmla="*/ 0 h 50"/>
                <a:gd name="T6" fmla="*/ 22 w 43"/>
                <a:gd name="T7" fmla="*/ 40 h 50"/>
                <a:gd name="T8" fmla="*/ 36 w 43"/>
                <a:gd name="T9" fmla="*/ 0 h 50"/>
                <a:gd name="T10" fmla="*/ 43 w 43"/>
                <a:gd name="T11" fmla="*/ 0 h 50"/>
                <a:gd name="T12" fmla="*/ 25 w 43"/>
                <a:gd name="T13" fmla="*/ 50 h 50"/>
                <a:gd name="T14" fmla="*/ 18 w 43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0">
                  <a:moveTo>
                    <a:pt x="18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22" y="40"/>
                  </a:lnTo>
                  <a:lnTo>
                    <a:pt x="36" y="0"/>
                  </a:lnTo>
                  <a:lnTo>
                    <a:pt x="43" y="0"/>
                  </a:lnTo>
                  <a:lnTo>
                    <a:pt x="25" y="50"/>
                  </a:lnTo>
                  <a:lnTo>
                    <a:pt x="1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4">
              <a:extLst>
                <a:ext uri="{FF2B5EF4-FFF2-40B4-BE49-F238E27FC236}">
                  <a16:creationId xmlns:a16="http://schemas.microsoft.com/office/drawing/2014/main" xmlns="" id="{8DDA416F-47C1-4003-ABEF-E6D9806B4E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6447" y="6187007"/>
              <a:ext cx="23879" cy="42641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75">
              <a:extLst>
                <a:ext uri="{FF2B5EF4-FFF2-40B4-BE49-F238E27FC236}">
                  <a16:creationId xmlns:a16="http://schemas.microsoft.com/office/drawing/2014/main" xmlns="" id="{919CE4C6-1EDE-447E-B6AA-5CFF7623D9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08855" y="6187007"/>
              <a:ext cx="30702" cy="42641"/>
            </a:xfrm>
            <a:custGeom>
              <a:avLst/>
              <a:gdLst>
                <a:gd name="T0" fmla="*/ 0 w 22"/>
                <a:gd name="T1" fmla="*/ 30 h 30"/>
                <a:gd name="T2" fmla="*/ 0 w 22"/>
                <a:gd name="T3" fmla="*/ 0 h 30"/>
                <a:gd name="T4" fmla="*/ 9 w 22"/>
                <a:gd name="T5" fmla="*/ 0 h 30"/>
                <a:gd name="T6" fmla="*/ 16 w 22"/>
                <a:gd name="T7" fmla="*/ 2 h 30"/>
                <a:gd name="T8" fmla="*/ 18 w 22"/>
                <a:gd name="T9" fmla="*/ 7 h 30"/>
                <a:gd name="T10" fmla="*/ 17 w 22"/>
                <a:gd name="T11" fmla="*/ 11 h 30"/>
                <a:gd name="T12" fmla="*/ 15 w 22"/>
                <a:gd name="T13" fmla="*/ 14 h 30"/>
                <a:gd name="T14" fmla="*/ 12 w 22"/>
                <a:gd name="T15" fmla="*/ 16 h 30"/>
                <a:gd name="T16" fmla="*/ 22 w 22"/>
                <a:gd name="T17" fmla="*/ 30 h 30"/>
                <a:gd name="T18" fmla="*/ 16 w 22"/>
                <a:gd name="T19" fmla="*/ 30 h 30"/>
                <a:gd name="T20" fmla="*/ 8 w 22"/>
                <a:gd name="T21" fmla="*/ 17 h 30"/>
                <a:gd name="T22" fmla="*/ 4 w 22"/>
                <a:gd name="T23" fmla="*/ 17 h 30"/>
                <a:gd name="T24" fmla="*/ 4 w 22"/>
                <a:gd name="T25" fmla="*/ 30 h 30"/>
                <a:gd name="T26" fmla="*/ 0 w 22"/>
                <a:gd name="T27" fmla="*/ 30 h 30"/>
                <a:gd name="T28" fmla="*/ 4 w 22"/>
                <a:gd name="T29" fmla="*/ 14 h 30"/>
                <a:gd name="T30" fmla="*/ 5 w 22"/>
                <a:gd name="T31" fmla="*/ 14 h 30"/>
                <a:gd name="T32" fmla="*/ 12 w 22"/>
                <a:gd name="T33" fmla="*/ 12 h 30"/>
                <a:gd name="T34" fmla="*/ 13 w 22"/>
                <a:gd name="T35" fmla="*/ 8 h 30"/>
                <a:gd name="T36" fmla="*/ 13 w 22"/>
                <a:gd name="T37" fmla="*/ 5 h 30"/>
                <a:gd name="T38" fmla="*/ 11 w 22"/>
                <a:gd name="T39" fmla="*/ 4 h 30"/>
                <a:gd name="T40" fmla="*/ 7 w 22"/>
                <a:gd name="T41" fmla="*/ 3 h 30"/>
                <a:gd name="T42" fmla="*/ 4 w 22"/>
                <a:gd name="T43" fmla="*/ 3 h 30"/>
                <a:gd name="T44" fmla="*/ 4 w 22"/>
                <a:gd name="T45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6" y="2"/>
                  </a:cubicBezTo>
                  <a:cubicBezTo>
                    <a:pt x="17" y="4"/>
                    <a:pt x="18" y="5"/>
                    <a:pt x="18" y="7"/>
                  </a:cubicBezTo>
                  <a:cubicBezTo>
                    <a:pt x="18" y="9"/>
                    <a:pt x="17" y="10"/>
                    <a:pt x="17" y="11"/>
                  </a:cubicBezTo>
                  <a:cubicBezTo>
                    <a:pt x="16" y="12"/>
                    <a:pt x="16" y="13"/>
                    <a:pt x="15" y="14"/>
                  </a:cubicBezTo>
                  <a:cubicBezTo>
                    <a:pt x="14" y="15"/>
                    <a:pt x="13" y="15"/>
                    <a:pt x="12" y="16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8" y="14"/>
                    <a:pt x="11" y="13"/>
                    <a:pt x="12" y="12"/>
                  </a:cubicBezTo>
                  <a:cubicBezTo>
                    <a:pt x="13" y="11"/>
                    <a:pt x="13" y="9"/>
                    <a:pt x="13" y="8"/>
                  </a:cubicBezTo>
                  <a:cubicBezTo>
                    <a:pt x="13" y="7"/>
                    <a:pt x="13" y="6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8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76">
              <a:extLst>
                <a:ext uri="{FF2B5EF4-FFF2-40B4-BE49-F238E27FC236}">
                  <a16:creationId xmlns:a16="http://schemas.microsoft.com/office/drawing/2014/main" xmlns="" id="{96ED8360-5E27-4E52-A9DB-7E0E4298F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3821" y="6186154"/>
              <a:ext cx="24732" cy="44347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Rectangle 77">
              <a:extLst>
                <a:ext uri="{FF2B5EF4-FFF2-40B4-BE49-F238E27FC236}">
                  <a16:creationId xmlns:a16="http://schemas.microsoft.com/office/drawing/2014/main" xmlns="" id="{78EDE46F-6B5E-46B4-8D13-7F07475211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7081" y="6187007"/>
              <a:ext cx="6823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78">
              <a:extLst>
                <a:ext uri="{FF2B5EF4-FFF2-40B4-BE49-F238E27FC236}">
                  <a16:creationId xmlns:a16="http://schemas.microsoft.com/office/drawing/2014/main" xmlns="" id="{C3908D61-56B7-48BC-936B-B4B84763EF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9873" y="6187007"/>
              <a:ext cx="35819" cy="42641"/>
            </a:xfrm>
            <a:custGeom>
              <a:avLst/>
              <a:gdLst>
                <a:gd name="T0" fmla="*/ 18 w 42"/>
                <a:gd name="T1" fmla="*/ 50 h 50"/>
                <a:gd name="T2" fmla="*/ 18 w 42"/>
                <a:gd name="T3" fmla="*/ 5 h 50"/>
                <a:gd name="T4" fmla="*/ 0 w 42"/>
                <a:gd name="T5" fmla="*/ 5 h 50"/>
                <a:gd name="T6" fmla="*/ 0 w 42"/>
                <a:gd name="T7" fmla="*/ 0 h 50"/>
                <a:gd name="T8" fmla="*/ 42 w 42"/>
                <a:gd name="T9" fmla="*/ 0 h 50"/>
                <a:gd name="T10" fmla="*/ 42 w 42"/>
                <a:gd name="T11" fmla="*/ 5 h 50"/>
                <a:gd name="T12" fmla="*/ 24 w 42"/>
                <a:gd name="T13" fmla="*/ 5 h 50"/>
                <a:gd name="T14" fmla="*/ 24 w 42"/>
                <a:gd name="T15" fmla="*/ 50 h 50"/>
                <a:gd name="T16" fmla="*/ 18 w 42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2" y="0"/>
                  </a:lnTo>
                  <a:lnTo>
                    <a:pt x="42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79">
              <a:extLst>
                <a:ext uri="{FF2B5EF4-FFF2-40B4-BE49-F238E27FC236}">
                  <a16:creationId xmlns:a16="http://schemas.microsoft.com/office/drawing/2014/main" xmlns="" id="{3727CD02-D8DA-4342-AA9E-6E1EFBE0BD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7398" y="6187007"/>
              <a:ext cx="34966" cy="42641"/>
            </a:xfrm>
            <a:custGeom>
              <a:avLst/>
              <a:gdLst>
                <a:gd name="T0" fmla="*/ 16 w 41"/>
                <a:gd name="T1" fmla="*/ 50 h 50"/>
                <a:gd name="T2" fmla="*/ 16 w 41"/>
                <a:gd name="T3" fmla="*/ 28 h 50"/>
                <a:gd name="T4" fmla="*/ 0 w 41"/>
                <a:gd name="T5" fmla="*/ 0 h 50"/>
                <a:gd name="T6" fmla="*/ 8 w 41"/>
                <a:gd name="T7" fmla="*/ 0 h 50"/>
                <a:gd name="T8" fmla="*/ 21 w 41"/>
                <a:gd name="T9" fmla="*/ 23 h 50"/>
                <a:gd name="T10" fmla="*/ 34 w 41"/>
                <a:gd name="T11" fmla="*/ 0 h 50"/>
                <a:gd name="T12" fmla="*/ 41 w 41"/>
                <a:gd name="T13" fmla="*/ 0 h 50"/>
                <a:gd name="T14" fmla="*/ 23 w 41"/>
                <a:gd name="T15" fmla="*/ 28 h 50"/>
                <a:gd name="T16" fmla="*/ 23 w 41"/>
                <a:gd name="T17" fmla="*/ 50 h 50"/>
                <a:gd name="T18" fmla="*/ 16 w 41"/>
                <a:gd name="T1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0">
                  <a:moveTo>
                    <a:pt x="16" y="50"/>
                  </a:moveTo>
                  <a:lnTo>
                    <a:pt x="16" y="28"/>
                  </a:lnTo>
                  <a:lnTo>
                    <a:pt x="0" y="0"/>
                  </a:lnTo>
                  <a:lnTo>
                    <a:pt x="8" y="0"/>
                  </a:lnTo>
                  <a:lnTo>
                    <a:pt x="21" y="23"/>
                  </a:lnTo>
                  <a:lnTo>
                    <a:pt x="34" y="0"/>
                  </a:lnTo>
                  <a:lnTo>
                    <a:pt x="41" y="0"/>
                  </a:lnTo>
                  <a:lnTo>
                    <a:pt x="23" y="28"/>
                  </a:lnTo>
                  <a:lnTo>
                    <a:pt x="23" y="50"/>
                  </a:lnTo>
                  <a:lnTo>
                    <a:pt x="16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80">
              <a:extLst>
                <a:ext uri="{FF2B5EF4-FFF2-40B4-BE49-F238E27FC236}">
                  <a16:creationId xmlns:a16="http://schemas.microsoft.com/office/drawing/2014/main" xmlns="" id="{9A85C85B-BE1B-420A-BA17-F843065536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6243" y="6186154"/>
              <a:ext cx="38377" cy="44347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81">
              <a:extLst>
                <a:ext uri="{FF2B5EF4-FFF2-40B4-BE49-F238E27FC236}">
                  <a16:creationId xmlns:a16="http://schemas.microsoft.com/office/drawing/2014/main" xmlns="" id="{1F6AB6EB-7D35-4659-905C-159C2901C0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6243" y="6186154"/>
              <a:ext cx="38377" cy="44347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82">
              <a:extLst>
                <a:ext uri="{FF2B5EF4-FFF2-40B4-BE49-F238E27FC236}">
                  <a16:creationId xmlns:a16="http://schemas.microsoft.com/office/drawing/2014/main" xmlns="" id="{32F24788-EC10-4524-982E-8C4C1E4813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4854" y="6187007"/>
              <a:ext cx="22173" cy="42641"/>
            </a:xfrm>
            <a:custGeom>
              <a:avLst/>
              <a:gdLst>
                <a:gd name="T0" fmla="*/ 0 w 26"/>
                <a:gd name="T1" fmla="*/ 50 h 50"/>
                <a:gd name="T2" fmla="*/ 0 w 26"/>
                <a:gd name="T3" fmla="*/ 0 h 50"/>
                <a:gd name="T4" fmla="*/ 26 w 26"/>
                <a:gd name="T5" fmla="*/ 0 h 50"/>
                <a:gd name="T6" fmla="*/ 26 w 26"/>
                <a:gd name="T7" fmla="*/ 5 h 50"/>
                <a:gd name="T8" fmla="*/ 6 w 26"/>
                <a:gd name="T9" fmla="*/ 5 h 50"/>
                <a:gd name="T10" fmla="*/ 6 w 26"/>
                <a:gd name="T11" fmla="*/ 22 h 50"/>
                <a:gd name="T12" fmla="*/ 23 w 26"/>
                <a:gd name="T13" fmla="*/ 22 h 50"/>
                <a:gd name="T14" fmla="*/ 23 w 26"/>
                <a:gd name="T15" fmla="*/ 27 h 50"/>
                <a:gd name="T16" fmla="*/ 6 w 26"/>
                <a:gd name="T17" fmla="*/ 27 h 50"/>
                <a:gd name="T18" fmla="*/ 6 w 26"/>
                <a:gd name="T19" fmla="*/ 50 h 50"/>
                <a:gd name="T20" fmla="*/ 0 w 26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6" y="27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83">
              <a:extLst>
                <a:ext uri="{FF2B5EF4-FFF2-40B4-BE49-F238E27FC236}">
                  <a16:creationId xmlns:a16="http://schemas.microsoft.com/office/drawing/2014/main" xmlns="" id="{94223081-621D-4FCA-8BD2-CE9C4F83DB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85171" y="6187007"/>
              <a:ext cx="24732" cy="42641"/>
            </a:xfrm>
            <a:custGeom>
              <a:avLst/>
              <a:gdLst>
                <a:gd name="T0" fmla="*/ 0 w 18"/>
                <a:gd name="T1" fmla="*/ 30 h 30"/>
                <a:gd name="T2" fmla="*/ 0 w 18"/>
                <a:gd name="T3" fmla="*/ 0 h 30"/>
                <a:gd name="T4" fmla="*/ 8 w 18"/>
                <a:gd name="T5" fmla="*/ 0 h 30"/>
                <a:gd name="T6" fmla="*/ 14 w 18"/>
                <a:gd name="T7" fmla="*/ 1 h 30"/>
                <a:gd name="T8" fmla="*/ 17 w 18"/>
                <a:gd name="T9" fmla="*/ 3 h 30"/>
                <a:gd name="T10" fmla="*/ 18 w 18"/>
                <a:gd name="T11" fmla="*/ 8 h 30"/>
                <a:gd name="T12" fmla="*/ 17 w 18"/>
                <a:gd name="T13" fmla="*/ 13 h 30"/>
                <a:gd name="T14" fmla="*/ 12 w 18"/>
                <a:gd name="T15" fmla="*/ 17 h 30"/>
                <a:gd name="T16" fmla="*/ 6 w 18"/>
                <a:gd name="T17" fmla="*/ 18 h 30"/>
                <a:gd name="T18" fmla="*/ 4 w 18"/>
                <a:gd name="T19" fmla="*/ 18 h 30"/>
                <a:gd name="T20" fmla="*/ 4 w 18"/>
                <a:gd name="T21" fmla="*/ 30 h 30"/>
                <a:gd name="T22" fmla="*/ 0 w 18"/>
                <a:gd name="T23" fmla="*/ 30 h 30"/>
                <a:gd name="T24" fmla="*/ 4 w 18"/>
                <a:gd name="T25" fmla="*/ 15 h 30"/>
                <a:gd name="T26" fmla="*/ 6 w 18"/>
                <a:gd name="T27" fmla="*/ 15 h 30"/>
                <a:gd name="T28" fmla="*/ 12 w 18"/>
                <a:gd name="T29" fmla="*/ 13 h 30"/>
                <a:gd name="T30" fmla="*/ 13 w 18"/>
                <a:gd name="T31" fmla="*/ 8 h 30"/>
                <a:gd name="T32" fmla="*/ 13 w 18"/>
                <a:gd name="T33" fmla="*/ 6 h 30"/>
                <a:gd name="T34" fmla="*/ 11 w 18"/>
                <a:gd name="T35" fmla="*/ 4 h 30"/>
                <a:gd name="T36" fmla="*/ 7 w 18"/>
                <a:gd name="T37" fmla="*/ 3 h 30"/>
                <a:gd name="T38" fmla="*/ 4 w 18"/>
                <a:gd name="T39" fmla="*/ 3 h 30"/>
                <a:gd name="T40" fmla="*/ 4 w 18"/>
                <a:gd name="T4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5" y="1"/>
                    <a:pt x="16" y="2"/>
                    <a:pt x="17" y="3"/>
                  </a:cubicBezTo>
                  <a:cubicBezTo>
                    <a:pt x="18" y="5"/>
                    <a:pt x="18" y="6"/>
                    <a:pt x="18" y="8"/>
                  </a:cubicBezTo>
                  <a:cubicBezTo>
                    <a:pt x="18" y="10"/>
                    <a:pt x="17" y="12"/>
                    <a:pt x="17" y="13"/>
                  </a:cubicBezTo>
                  <a:cubicBezTo>
                    <a:pt x="16" y="15"/>
                    <a:pt x="14" y="16"/>
                    <a:pt x="12" y="17"/>
                  </a:cubicBezTo>
                  <a:cubicBezTo>
                    <a:pt x="10" y="18"/>
                    <a:pt x="8" y="18"/>
                    <a:pt x="6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5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9" y="15"/>
                    <a:pt x="10" y="14"/>
                    <a:pt x="12" y="13"/>
                  </a:cubicBezTo>
                  <a:cubicBezTo>
                    <a:pt x="13" y="12"/>
                    <a:pt x="13" y="10"/>
                    <a:pt x="13" y="8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9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84">
              <a:extLst>
                <a:ext uri="{FF2B5EF4-FFF2-40B4-BE49-F238E27FC236}">
                  <a16:creationId xmlns:a16="http://schemas.microsoft.com/office/drawing/2014/main" xmlns="" id="{12E2238C-603D-434F-8967-501E87D0C9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15872" y="6186154"/>
              <a:ext cx="39230" cy="44347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85">
              <a:extLst>
                <a:ext uri="{FF2B5EF4-FFF2-40B4-BE49-F238E27FC236}">
                  <a16:creationId xmlns:a16="http://schemas.microsoft.com/office/drawing/2014/main" xmlns="" id="{B55B3F1F-2F61-4CEE-8A1D-44A85A6294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15872" y="6186154"/>
              <a:ext cx="39230" cy="44347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86">
              <a:extLst>
                <a:ext uri="{FF2B5EF4-FFF2-40B4-BE49-F238E27FC236}">
                  <a16:creationId xmlns:a16="http://schemas.microsoft.com/office/drawing/2014/main" xmlns="" id="{CEE0B102-73DD-49BB-86E6-33066ABEF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3631" y="6187007"/>
              <a:ext cx="24732" cy="42641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6 w 29"/>
                <a:gd name="T5" fmla="*/ 0 h 50"/>
                <a:gd name="T6" fmla="*/ 6 w 29"/>
                <a:gd name="T7" fmla="*/ 45 h 50"/>
                <a:gd name="T8" fmla="*/ 29 w 29"/>
                <a:gd name="T9" fmla="*/ 45 h 50"/>
                <a:gd name="T10" fmla="*/ 29 w 29"/>
                <a:gd name="T11" fmla="*/ 50 h 50"/>
                <a:gd name="T12" fmla="*/ 0 w 29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Rectangle 87">
              <a:extLst>
                <a:ext uri="{FF2B5EF4-FFF2-40B4-BE49-F238E27FC236}">
                  <a16:creationId xmlns:a16="http://schemas.microsoft.com/office/drawing/2014/main" xmlns="" id="{0164DDDF-1818-44CD-A5A3-C759DCAC5D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5185" y="6187007"/>
              <a:ext cx="5970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88">
              <a:extLst>
                <a:ext uri="{FF2B5EF4-FFF2-40B4-BE49-F238E27FC236}">
                  <a16:creationId xmlns:a16="http://schemas.microsoft.com/office/drawing/2014/main" xmlns="" id="{809A4FF8-6DA1-4D00-8174-F1435B2E463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7978" y="6187007"/>
              <a:ext cx="34966" cy="42641"/>
            </a:xfrm>
            <a:custGeom>
              <a:avLst/>
              <a:gdLst>
                <a:gd name="T0" fmla="*/ 18 w 41"/>
                <a:gd name="T1" fmla="*/ 50 h 50"/>
                <a:gd name="T2" fmla="*/ 18 w 41"/>
                <a:gd name="T3" fmla="*/ 5 h 50"/>
                <a:gd name="T4" fmla="*/ 0 w 41"/>
                <a:gd name="T5" fmla="*/ 5 h 50"/>
                <a:gd name="T6" fmla="*/ 0 w 41"/>
                <a:gd name="T7" fmla="*/ 0 h 50"/>
                <a:gd name="T8" fmla="*/ 41 w 41"/>
                <a:gd name="T9" fmla="*/ 0 h 50"/>
                <a:gd name="T10" fmla="*/ 41 w 41"/>
                <a:gd name="T11" fmla="*/ 5 h 50"/>
                <a:gd name="T12" fmla="*/ 24 w 41"/>
                <a:gd name="T13" fmla="*/ 5 h 50"/>
                <a:gd name="T14" fmla="*/ 24 w 41"/>
                <a:gd name="T15" fmla="*/ 50 h 50"/>
                <a:gd name="T16" fmla="*/ 18 w 41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Rectangle 89">
              <a:extLst>
                <a:ext uri="{FF2B5EF4-FFF2-40B4-BE49-F238E27FC236}">
                  <a16:creationId xmlns:a16="http://schemas.microsoft.com/office/drawing/2014/main" xmlns="" id="{B051A848-14A1-44CC-B12F-0031239D8E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9766" y="6187007"/>
              <a:ext cx="5970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90">
              <a:extLst>
                <a:ext uri="{FF2B5EF4-FFF2-40B4-BE49-F238E27FC236}">
                  <a16:creationId xmlns:a16="http://schemas.microsoft.com/office/drawing/2014/main" xmlns="" id="{2322BCD0-9AF7-4B7A-89E2-4919F10F43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5117" y="6186154"/>
              <a:ext cx="33260" cy="44347"/>
            </a:xfrm>
            <a:custGeom>
              <a:avLst/>
              <a:gdLst>
                <a:gd name="T0" fmla="*/ 24 w 24"/>
                <a:gd name="T1" fmla="*/ 29 h 32"/>
                <a:gd name="T2" fmla="*/ 21 w 24"/>
                <a:gd name="T3" fmla="*/ 31 h 32"/>
                <a:gd name="T4" fmla="*/ 18 w 24"/>
                <a:gd name="T5" fmla="*/ 31 h 32"/>
                <a:gd name="T6" fmla="*/ 15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4 w 24"/>
                <a:gd name="T13" fmla="*/ 5 h 32"/>
                <a:gd name="T14" fmla="*/ 15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8 w 24"/>
                <a:gd name="T21" fmla="*/ 4 h 32"/>
                <a:gd name="T22" fmla="*/ 15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1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2" y="30"/>
                    <a:pt x="21" y="31"/>
                  </a:cubicBezTo>
                  <a:cubicBezTo>
                    <a:pt x="20" y="31"/>
                    <a:pt x="19" y="31"/>
                    <a:pt x="18" y="31"/>
                  </a:cubicBezTo>
                  <a:cubicBezTo>
                    <a:pt x="17" y="32"/>
                    <a:pt x="16" y="32"/>
                    <a:pt x="15" y="32"/>
                  </a:cubicBezTo>
                  <a:cubicBezTo>
                    <a:pt x="9" y="32"/>
                    <a:pt x="6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4" y="5"/>
                  </a:cubicBezTo>
                  <a:cubicBezTo>
                    <a:pt x="6" y="2"/>
                    <a:pt x="10" y="0"/>
                    <a:pt x="15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8" y="4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2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9" y="28"/>
                    <a:pt x="20" y="28"/>
                    <a:pt x="21" y="27"/>
                  </a:cubicBezTo>
                  <a:cubicBezTo>
                    <a:pt x="22" y="27"/>
                    <a:pt x="23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91">
              <a:extLst>
                <a:ext uri="{FF2B5EF4-FFF2-40B4-BE49-F238E27FC236}">
                  <a16:creationId xmlns:a16="http://schemas.microsoft.com/office/drawing/2014/main" xmlns="" id="{B699537D-DC23-42DA-8283-5B9DD7742B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02641" y="6187007"/>
              <a:ext cx="39230" cy="42641"/>
            </a:xfrm>
            <a:custGeom>
              <a:avLst/>
              <a:gdLst>
                <a:gd name="T0" fmla="*/ 0 w 46"/>
                <a:gd name="T1" fmla="*/ 50 h 50"/>
                <a:gd name="T2" fmla="*/ 20 w 46"/>
                <a:gd name="T3" fmla="*/ 0 h 50"/>
                <a:gd name="T4" fmla="*/ 26 w 46"/>
                <a:gd name="T5" fmla="*/ 0 h 50"/>
                <a:gd name="T6" fmla="*/ 46 w 46"/>
                <a:gd name="T7" fmla="*/ 50 h 50"/>
                <a:gd name="T8" fmla="*/ 39 w 46"/>
                <a:gd name="T9" fmla="*/ 50 h 50"/>
                <a:gd name="T10" fmla="*/ 33 w 46"/>
                <a:gd name="T11" fmla="*/ 37 h 50"/>
                <a:gd name="T12" fmla="*/ 13 w 46"/>
                <a:gd name="T13" fmla="*/ 37 h 50"/>
                <a:gd name="T14" fmla="*/ 7 w 46"/>
                <a:gd name="T15" fmla="*/ 50 h 50"/>
                <a:gd name="T16" fmla="*/ 0 w 46"/>
                <a:gd name="T17" fmla="*/ 50 h 50"/>
                <a:gd name="T18" fmla="*/ 0 w 46"/>
                <a:gd name="T19" fmla="*/ 50 h 50"/>
                <a:gd name="T20" fmla="*/ 15 w 46"/>
                <a:gd name="T21" fmla="*/ 30 h 50"/>
                <a:gd name="T22" fmla="*/ 31 w 46"/>
                <a:gd name="T23" fmla="*/ 30 h 50"/>
                <a:gd name="T24" fmla="*/ 23 w 46"/>
                <a:gd name="T25" fmla="*/ 10 h 50"/>
                <a:gd name="T26" fmla="*/ 15 w 46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6" y="50"/>
                  </a:lnTo>
                  <a:lnTo>
                    <a:pt x="39" y="50"/>
                  </a:lnTo>
                  <a:lnTo>
                    <a:pt x="33" y="37"/>
                  </a:lnTo>
                  <a:lnTo>
                    <a:pt x="13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5" y="30"/>
                  </a:moveTo>
                  <a:lnTo>
                    <a:pt x="31" y="30"/>
                  </a:lnTo>
                  <a:lnTo>
                    <a:pt x="23" y="10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92">
              <a:extLst>
                <a:ext uri="{FF2B5EF4-FFF2-40B4-BE49-F238E27FC236}">
                  <a16:creationId xmlns:a16="http://schemas.microsoft.com/office/drawing/2014/main" xmlns="" id="{68340C36-1730-41B9-820B-62E4C3054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8694" y="6187007"/>
              <a:ext cx="25585" cy="42641"/>
            </a:xfrm>
            <a:custGeom>
              <a:avLst/>
              <a:gdLst>
                <a:gd name="T0" fmla="*/ 0 w 30"/>
                <a:gd name="T1" fmla="*/ 50 h 50"/>
                <a:gd name="T2" fmla="*/ 0 w 30"/>
                <a:gd name="T3" fmla="*/ 0 h 50"/>
                <a:gd name="T4" fmla="*/ 7 w 30"/>
                <a:gd name="T5" fmla="*/ 0 h 50"/>
                <a:gd name="T6" fmla="*/ 7 w 30"/>
                <a:gd name="T7" fmla="*/ 45 h 50"/>
                <a:gd name="T8" fmla="*/ 30 w 30"/>
                <a:gd name="T9" fmla="*/ 45 h 50"/>
                <a:gd name="T10" fmla="*/ 30 w 30"/>
                <a:gd name="T11" fmla="*/ 50 h 50"/>
                <a:gd name="T12" fmla="*/ 0 w 30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30" y="45"/>
                  </a:lnTo>
                  <a:lnTo>
                    <a:pt x="30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93">
              <a:extLst>
                <a:ext uri="{FF2B5EF4-FFF2-40B4-BE49-F238E27FC236}">
                  <a16:creationId xmlns:a16="http://schemas.microsoft.com/office/drawing/2014/main" xmlns="" id="{47B62B7D-76F8-4E34-9FCD-78A7B59FD0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7305" y="6186154"/>
              <a:ext cx="25585" cy="44347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94">
              <a:extLst>
                <a:ext uri="{FF2B5EF4-FFF2-40B4-BE49-F238E27FC236}">
                  <a16:creationId xmlns:a16="http://schemas.microsoft.com/office/drawing/2014/main" xmlns="" id="{E50EDC31-B1FA-45FF-99B9-208BE7A4C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7305" y="6186154"/>
              <a:ext cx="25585" cy="44347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95">
              <a:extLst>
                <a:ext uri="{FF2B5EF4-FFF2-40B4-BE49-F238E27FC236}">
                  <a16:creationId xmlns:a16="http://schemas.microsoft.com/office/drawing/2014/main" xmlns="" id="{8321D3DF-3896-4BF1-BBA8-C692CE9996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9712" y="6186154"/>
              <a:ext cx="33260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96">
              <a:extLst>
                <a:ext uri="{FF2B5EF4-FFF2-40B4-BE49-F238E27FC236}">
                  <a16:creationId xmlns:a16="http://schemas.microsoft.com/office/drawing/2014/main" xmlns="" id="{E086BB14-A381-47F7-B7F4-D507BB8AAC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9712" y="6186154"/>
              <a:ext cx="33260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Rectangle 97">
              <a:extLst>
                <a:ext uri="{FF2B5EF4-FFF2-40B4-BE49-F238E27FC236}">
                  <a16:creationId xmlns:a16="http://schemas.microsoft.com/office/drawing/2014/main" xmlns="" id="{6B4D0154-E440-4BBD-B3D8-AE914BE5DE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3207" y="6187007"/>
              <a:ext cx="5117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98">
              <a:extLst>
                <a:ext uri="{FF2B5EF4-FFF2-40B4-BE49-F238E27FC236}">
                  <a16:creationId xmlns:a16="http://schemas.microsoft.com/office/drawing/2014/main" xmlns="" id="{983854F1-5583-4B63-B71D-3FC9F03550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0263" y="6187007"/>
              <a:ext cx="24732" cy="42641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27 w 29"/>
                <a:gd name="T5" fmla="*/ 0 h 50"/>
                <a:gd name="T6" fmla="*/ 27 w 29"/>
                <a:gd name="T7" fmla="*/ 5 h 50"/>
                <a:gd name="T8" fmla="*/ 6 w 29"/>
                <a:gd name="T9" fmla="*/ 5 h 50"/>
                <a:gd name="T10" fmla="*/ 6 w 29"/>
                <a:gd name="T11" fmla="*/ 22 h 50"/>
                <a:gd name="T12" fmla="*/ 24 w 29"/>
                <a:gd name="T13" fmla="*/ 22 h 50"/>
                <a:gd name="T14" fmla="*/ 24 w 29"/>
                <a:gd name="T15" fmla="*/ 27 h 50"/>
                <a:gd name="T16" fmla="*/ 6 w 29"/>
                <a:gd name="T17" fmla="*/ 27 h 50"/>
                <a:gd name="T18" fmla="*/ 6 w 29"/>
                <a:gd name="T19" fmla="*/ 45 h 50"/>
                <a:gd name="T20" fmla="*/ 29 w 29"/>
                <a:gd name="T21" fmla="*/ 45 h 50"/>
                <a:gd name="T22" fmla="*/ 29 w 29"/>
                <a:gd name="T23" fmla="*/ 50 h 50"/>
                <a:gd name="T24" fmla="*/ 0 w 29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27" y="0"/>
                  </a:lnTo>
                  <a:lnTo>
                    <a:pt x="27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4" y="22"/>
                  </a:lnTo>
                  <a:lnTo>
                    <a:pt x="24" y="27"/>
                  </a:lnTo>
                  <a:lnTo>
                    <a:pt x="6" y="27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99">
              <a:extLst>
                <a:ext uri="{FF2B5EF4-FFF2-40B4-BE49-F238E27FC236}">
                  <a16:creationId xmlns:a16="http://schemas.microsoft.com/office/drawing/2014/main" xmlns="" id="{9F7D5FFA-CCAB-4022-99AD-3D31A10A15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1818" y="6187007"/>
              <a:ext cx="32407" cy="42641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7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00">
              <a:extLst>
                <a:ext uri="{FF2B5EF4-FFF2-40B4-BE49-F238E27FC236}">
                  <a16:creationId xmlns:a16="http://schemas.microsoft.com/office/drawing/2014/main" xmlns="" id="{BC615944-13A1-44B9-A530-1E6F83AE1B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3606" y="6186154"/>
              <a:ext cx="34113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01">
              <a:extLst>
                <a:ext uri="{FF2B5EF4-FFF2-40B4-BE49-F238E27FC236}">
                  <a16:creationId xmlns:a16="http://schemas.microsoft.com/office/drawing/2014/main" xmlns="" id="{22FAF998-3E9D-4AF2-8D28-4264535329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3606" y="6186154"/>
              <a:ext cx="34113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02">
              <a:extLst>
                <a:ext uri="{FF2B5EF4-FFF2-40B4-BE49-F238E27FC236}">
                  <a16:creationId xmlns:a16="http://schemas.microsoft.com/office/drawing/2014/main" xmlns="" id="{180A6DC9-5077-4D8E-A1C2-43E7E725E0F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7100" y="6187007"/>
              <a:ext cx="23879" cy="42641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03">
              <a:extLst>
                <a:ext uri="{FF2B5EF4-FFF2-40B4-BE49-F238E27FC236}">
                  <a16:creationId xmlns:a16="http://schemas.microsoft.com/office/drawing/2014/main" xmlns="" id="{52957389-96D4-48D0-935A-D598620CD0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53153" y="6187007"/>
              <a:ext cx="37524" cy="42641"/>
            </a:xfrm>
            <a:custGeom>
              <a:avLst/>
              <a:gdLst>
                <a:gd name="T0" fmla="*/ 0 w 44"/>
                <a:gd name="T1" fmla="*/ 50 h 50"/>
                <a:gd name="T2" fmla="*/ 20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8 w 44"/>
                <a:gd name="T9" fmla="*/ 50 h 50"/>
                <a:gd name="T10" fmla="*/ 33 w 44"/>
                <a:gd name="T11" fmla="*/ 37 h 50"/>
                <a:gd name="T12" fmla="*/ 11 w 44"/>
                <a:gd name="T13" fmla="*/ 37 h 50"/>
                <a:gd name="T14" fmla="*/ 7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8" y="50"/>
                  </a:lnTo>
                  <a:lnTo>
                    <a:pt x="33" y="37"/>
                  </a:lnTo>
                  <a:lnTo>
                    <a:pt x="11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04">
              <a:extLst>
                <a:ext uri="{FF2B5EF4-FFF2-40B4-BE49-F238E27FC236}">
                  <a16:creationId xmlns:a16="http://schemas.microsoft.com/office/drawing/2014/main" xmlns="" id="{3D8D1EA3-0136-4883-AE7B-8CC87B8580D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7500" y="6187007"/>
              <a:ext cx="32407" cy="42641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9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05">
              <a:extLst>
                <a:ext uri="{FF2B5EF4-FFF2-40B4-BE49-F238E27FC236}">
                  <a16:creationId xmlns:a16="http://schemas.microsoft.com/office/drawing/2014/main" xmlns="" id="{1649C710-720A-4745-9C1C-375ECF356D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42700" y="6187007"/>
              <a:ext cx="33260" cy="42641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06">
              <a:extLst>
                <a:ext uri="{FF2B5EF4-FFF2-40B4-BE49-F238E27FC236}">
                  <a16:creationId xmlns:a16="http://schemas.microsoft.com/office/drawing/2014/main" xmlns="" id="{144E2B54-3AF6-4A23-9152-DB4D7AC251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42700" y="6187007"/>
              <a:ext cx="33260" cy="42641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07">
              <a:extLst>
                <a:ext uri="{FF2B5EF4-FFF2-40B4-BE49-F238E27FC236}">
                  <a16:creationId xmlns:a16="http://schemas.microsoft.com/office/drawing/2014/main" xmlns="" id="{A6A2EA59-2AC2-4C14-91B3-BBEF2BD0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4956" y="6187007"/>
              <a:ext cx="23879" cy="42641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7 w 28"/>
                <a:gd name="T5" fmla="*/ 0 h 50"/>
                <a:gd name="T6" fmla="*/ 7 w 28"/>
                <a:gd name="T7" fmla="*/ 45 h 50"/>
                <a:gd name="T8" fmla="*/ 28 w 28"/>
                <a:gd name="T9" fmla="*/ 45 h 50"/>
                <a:gd name="T10" fmla="*/ 28 w 28"/>
                <a:gd name="T11" fmla="*/ 50 h 50"/>
                <a:gd name="T12" fmla="*/ 0 w 28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08">
              <a:extLst>
                <a:ext uri="{FF2B5EF4-FFF2-40B4-BE49-F238E27FC236}">
                  <a16:creationId xmlns:a16="http://schemas.microsoft.com/office/drawing/2014/main" xmlns="" id="{684F59C7-75B0-448D-B49A-8E020E52C7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32246" y="6187007"/>
              <a:ext cx="38377" cy="42641"/>
            </a:xfrm>
            <a:custGeom>
              <a:avLst/>
              <a:gdLst>
                <a:gd name="T0" fmla="*/ 0 w 45"/>
                <a:gd name="T1" fmla="*/ 50 h 50"/>
                <a:gd name="T2" fmla="*/ 19 w 45"/>
                <a:gd name="T3" fmla="*/ 0 h 50"/>
                <a:gd name="T4" fmla="*/ 26 w 45"/>
                <a:gd name="T5" fmla="*/ 0 h 50"/>
                <a:gd name="T6" fmla="*/ 45 w 45"/>
                <a:gd name="T7" fmla="*/ 50 h 50"/>
                <a:gd name="T8" fmla="*/ 37 w 45"/>
                <a:gd name="T9" fmla="*/ 50 h 50"/>
                <a:gd name="T10" fmla="*/ 32 w 45"/>
                <a:gd name="T11" fmla="*/ 37 h 50"/>
                <a:gd name="T12" fmla="*/ 11 w 45"/>
                <a:gd name="T13" fmla="*/ 37 h 50"/>
                <a:gd name="T14" fmla="*/ 6 w 45"/>
                <a:gd name="T15" fmla="*/ 50 h 50"/>
                <a:gd name="T16" fmla="*/ 0 w 45"/>
                <a:gd name="T17" fmla="*/ 50 h 50"/>
                <a:gd name="T18" fmla="*/ 0 w 45"/>
                <a:gd name="T19" fmla="*/ 50 h 50"/>
                <a:gd name="T20" fmla="*/ 13 w 45"/>
                <a:gd name="T21" fmla="*/ 30 h 50"/>
                <a:gd name="T22" fmla="*/ 31 w 45"/>
                <a:gd name="T23" fmla="*/ 30 h 50"/>
                <a:gd name="T24" fmla="*/ 22 w 45"/>
                <a:gd name="T25" fmla="*/ 10 h 50"/>
                <a:gd name="T26" fmla="*/ 13 w 45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5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31" y="30"/>
                  </a:lnTo>
                  <a:lnTo>
                    <a:pt x="22" y="10"/>
                  </a:lnTo>
                  <a:lnTo>
                    <a:pt x="1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09">
              <a:extLst>
                <a:ext uri="{FF2B5EF4-FFF2-40B4-BE49-F238E27FC236}">
                  <a16:creationId xmlns:a16="http://schemas.microsoft.com/office/drawing/2014/main" xmlns="" id="{E80B67FD-FFED-4510-BA08-F5D4024C68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2329" y="6187007"/>
              <a:ext cx="48611" cy="42641"/>
            </a:xfrm>
            <a:custGeom>
              <a:avLst/>
              <a:gdLst>
                <a:gd name="T0" fmla="*/ 13 w 57"/>
                <a:gd name="T1" fmla="*/ 50 h 50"/>
                <a:gd name="T2" fmla="*/ 0 w 57"/>
                <a:gd name="T3" fmla="*/ 0 h 50"/>
                <a:gd name="T4" fmla="*/ 7 w 57"/>
                <a:gd name="T5" fmla="*/ 0 h 50"/>
                <a:gd name="T6" fmla="*/ 16 w 57"/>
                <a:gd name="T7" fmla="*/ 40 h 50"/>
                <a:gd name="T8" fmla="*/ 26 w 57"/>
                <a:gd name="T9" fmla="*/ 0 h 50"/>
                <a:gd name="T10" fmla="*/ 33 w 57"/>
                <a:gd name="T11" fmla="*/ 0 h 50"/>
                <a:gd name="T12" fmla="*/ 41 w 57"/>
                <a:gd name="T13" fmla="*/ 38 h 50"/>
                <a:gd name="T14" fmla="*/ 52 w 57"/>
                <a:gd name="T15" fmla="*/ 0 h 50"/>
                <a:gd name="T16" fmla="*/ 57 w 57"/>
                <a:gd name="T17" fmla="*/ 0 h 50"/>
                <a:gd name="T18" fmla="*/ 44 w 57"/>
                <a:gd name="T19" fmla="*/ 50 h 50"/>
                <a:gd name="T20" fmla="*/ 36 w 57"/>
                <a:gd name="T21" fmla="*/ 50 h 50"/>
                <a:gd name="T22" fmla="*/ 28 w 57"/>
                <a:gd name="T23" fmla="*/ 12 h 50"/>
                <a:gd name="T24" fmla="*/ 20 w 57"/>
                <a:gd name="T25" fmla="*/ 50 h 50"/>
                <a:gd name="T26" fmla="*/ 13 w 57"/>
                <a:gd name="T2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50">
                  <a:moveTo>
                    <a:pt x="13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6" y="40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41" y="38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44" y="50"/>
                  </a:lnTo>
                  <a:lnTo>
                    <a:pt x="36" y="50"/>
                  </a:lnTo>
                  <a:lnTo>
                    <a:pt x="28" y="12"/>
                  </a:lnTo>
                  <a:lnTo>
                    <a:pt x="20" y="50"/>
                  </a:lnTo>
                  <a:lnTo>
                    <a:pt x="13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1" name="矩形 140">
            <a:extLst>
              <a:ext uri="{FF2B5EF4-FFF2-40B4-BE49-F238E27FC236}">
                <a16:creationId xmlns:a16="http://schemas.microsoft.com/office/drawing/2014/main" xmlns="" id="{C1E3A602-6069-48D1-BEBB-98C7EE94DA9D}"/>
              </a:ext>
            </a:extLst>
          </p:cNvPr>
          <p:cNvSpPr/>
          <p:nvPr/>
        </p:nvSpPr>
        <p:spPr>
          <a:xfrm>
            <a:off x="416940" y="754143"/>
            <a:ext cx="975576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b="1" spc="100" dirty="0">
                <a:latin typeface="+mj-ea"/>
                <a:ea typeface="+mj-ea"/>
              </a:rPr>
              <a:t>输入您的标题</a:t>
            </a:r>
            <a:endParaRPr kumimoji="0" lang="zh-CN" altLang="en-US" sz="2200" b="1" i="0" u="none" strike="noStrike" kern="1200" cap="none" spc="10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2AA8D65-6A07-4763-9D4B-1680F2B3ECB7}"/>
              </a:ext>
            </a:extLst>
          </p:cNvPr>
          <p:cNvSpPr/>
          <p:nvPr/>
        </p:nvSpPr>
        <p:spPr>
          <a:xfrm>
            <a:off x="233819" y="842583"/>
            <a:ext cx="189772" cy="270979"/>
          </a:xfrm>
          <a:custGeom>
            <a:avLst/>
            <a:gdLst>
              <a:gd name="connsiteX0" fmla="*/ 0 w 457200"/>
              <a:gd name="connsiteY0" fmla="*/ 0 h 342900"/>
              <a:gd name="connsiteX1" fmla="*/ 457200 w 457200"/>
              <a:gd name="connsiteY1" fmla="*/ 0 h 342900"/>
              <a:gd name="connsiteX2" fmla="*/ 457200 w 457200"/>
              <a:gd name="connsiteY2" fmla="*/ 342900 h 342900"/>
              <a:gd name="connsiteX3" fmla="*/ 0 w 457200"/>
              <a:gd name="connsiteY3" fmla="*/ 342900 h 342900"/>
              <a:gd name="connsiteX4" fmla="*/ 0 w 457200"/>
              <a:gd name="connsiteY4" fmla="*/ 0 h 342900"/>
              <a:gd name="connsiteX0" fmla="*/ 0 w 457200"/>
              <a:gd name="connsiteY0" fmla="*/ 0 h 342900"/>
              <a:gd name="connsiteX1" fmla="*/ 457200 w 457200"/>
              <a:gd name="connsiteY1" fmla="*/ 0 h 342900"/>
              <a:gd name="connsiteX2" fmla="*/ 457200 w 457200"/>
              <a:gd name="connsiteY2" fmla="*/ 178594 h 342900"/>
              <a:gd name="connsiteX3" fmla="*/ 457200 w 457200"/>
              <a:gd name="connsiteY3" fmla="*/ 342900 h 342900"/>
              <a:gd name="connsiteX4" fmla="*/ 0 w 457200"/>
              <a:gd name="connsiteY4" fmla="*/ 342900 h 342900"/>
              <a:gd name="connsiteX5" fmla="*/ 0 w 457200"/>
              <a:gd name="connsiteY5" fmla="*/ 0 h 342900"/>
              <a:gd name="connsiteX0" fmla="*/ 0 w 457200"/>
              <a:gd name="connsiteY0" fmla="*/ 0 h 342900"/>
              <a:gd name="connsiteX1" fmla="*/ 457200 w 457200"/>
              <a:gd name="connsiteY1" fmla="*/ 0 h 342900"/>
              <a:gd name="connsiteX2" fmla="*/ 344090 w 457200"/>
              <a:gd name="connsiteY2" fmla="*/ 175022 h 342900"/>
              <a:gd name="connsiteX3" fmla="*/ 457200 w 457200"/>
              <a:gd name="connsiteY3" fmla="*/ 342900 h 342900"/>
              <a:gd name="connsiteX4" fmla="*/ 0 w 457200"/>
              <a:gd name="connsiteY4" fmla="*/ 342900 h 342900"/>
              <a:gd name="connsiteX5" fmla="*/ 0 w 457200"/>
              <a:gd name="connsiteY5" fmla="*/ 0 h 342900"/>
              <a:gd name="connsiteX0" fmla="*/ 0 w 457200"/>
              <a:gd name="connsiteY0" fmla="*/ 0 h 342900"/>
              <a:gd name="connsiteX1" fmla="*/ 457200 w 457200"/>
              <a:gd name="connsiteY1" fmla="*/ 0 h 342900"/>
              <a:gd name="connsiteX2" fmla="*/ 301297 w 457200"/>
              <a:gd name="connsiteY2" fmla="*/ 173831 h 342900"/>
              <a:gd name="connsiteX3" fmla="*/ 457200 w 457200"/>
              <a:gd name="connsiteY3" fmla="*/ 342900 h 342900"/>
              <a:gd name="connsiteX4" fmla="*/ 0 w 457200"/>
              <a:gd name="connsiteY4" fmla="*/ 342900 h 342900"/>
              <a:gd name="connsiteX5" fmla="*/ 0 w 457200"/>
              <a:gd name="connsiteY5" fmla="*/ 0 h 342900"/>
              <a:gd name="connsiteX0" fmla="*/ 0 w 457200"/>
              <a:gd name="connsiteY0" fmla="*/ 0 h 342900"/>
              <a:gd name="connsiteX1" fmla="*/ 457200 w 457200"/>
              <a:gd name="connsiteY1" fmla="*/ 0 h 342900"/>
              <a:gd name="connsiteX2" fmla="*/ 272614 w 457200"/>
              <a:gd name="connsiteY2" fmla="*/ 170818 h 342900"/>
              <a:gd name="connsiteX3" fmla="*/ 457200 w 457200"/>
              <a:gd name="connsiteY3" fmla="*/ 342900 h 342900"/>
              <a:gd name="connsiteX4" fmla="*/ 0 w 457200"/>
              <a:gd name="connsiteY4" fmla="*/ 342900 h 342900"/>
              <a:gd name="connsiteX5" fmla="*/ 0 w 457200"/>
              <a:gd name="connsiteY5" fmla="*/ 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7200" h="342900">
                <a:moveTo>
                  <a:pt x="0" y="0"/>
                </a:moveTo>
                <a:lnTo>
                  <a:pt x="457200" y="0"/>
                </a:lnTo>
                <a:lnTo>
                  <a:pt x="272614" y="170818"/>
                </a:lnTo>
                <a:lnTo>
                  <a:pt x="457200" y="342900"/>
                </a:lnTo>
                <a:lnTo>
                  <a:pt x="0" y="34290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xmlns="" id="{3CFFDB71-4F98-4F01-988C-4829448EB0E3}"/>
              </a:ext>
            </a:extLst>
          </p:cNvPr>
          <p:cNvSpPr/>
          <p:nvPr/>
        </p:nvSpPr>
        <p:spPr>
          <a:xfrm>
            <a:off x="660400" y="1563658"/>
            <a:ext cx="5435600" cy="4735542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xmlns="" id="{EB8EEB51-8D68-482B-9DD9-6D9941B2511C}"/>
              </a:ext>
            </a:extLst>
          </p:cNvPr>
          <p:cNvSpPr/>
          <p:nvPr/>
        </p:nvSpPr>
        <p:spPr>
          <a:xfrm>
            <a:off x="6083300" y="1563658"/>
            <a:ext cx="5435600" cy="473554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等腰三角形 142">
            <a:extLst>
              <a:ext uri="{FF2B5EF4-FFF2-40B4-BE49-F238E27FC236}">
                <a16:creationId xmlns:a16="http://schemas.microsoft.com/office/drawing/2014/main" xmlns="" id="{8D3F7771-A915-4629-9E32-7E3111021893}"/>
              </a:ext>
            </a:extLst>
          </p:cNvPr>
          <p:cNvSpPr/>
          <p:nvPr/>
        </p:nvSpPr>
        <p:spPr>
          <a:xfrm rot="5400000">
            <a:off x="5814647" y="3930411"/>
            <a:ext cx="705828" cy="195138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xmlns="" id="{8573A9C9-5163-45D2-9E78-8B423B095B93}"/>
              </a:ext>
            </a:extLst>
          </p:cNvPr>
          <p:cNvSpPr txBox="1"/>
          <p:nvPr/>
        </p:nvSpPr>
        <p:spPr>
          <a:xfrm>
            <a:off x="6674790" y="2198694"/>
            <a:ext cx="2656114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000" b="1" spc="300" dirty="0">
                <a:solidFill>
                  <a:schemeClr val="accent1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xmlns="" id="{B4BC9DC0-B1D6-4FF0-B4B3-E0BEEC47E962}"/>
              </a:ext>
            </a:extLst>
          </p:cNvPr>
          <p:cNvSpPr txBox="1"/>
          <p:nvPr/>
        </p:nvSpPr>
        <p:spPr>
          <a:xfrm>
            <a:off x="6687490" y="3159330"/>
            <a:ext cx="4572000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spc="300" dirty="0">
                <a:solidFill>
                  <a:schemeClr val="accent1"/>
                </a:solidFill>
                <a:latin typeface="+mj-ea"/>
                <a:ea typeface="+mj-ea"/>
              </a:rPr>
              <a:t>输入论点一</a:t>
            </a: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xmlns="" id="{1C08533F-CC3D-4374-A6B9-CCE48D5ECB4C}"/>
              </a:ext>
            </a:extLst>
          </p:cNvPr>
          <p:cNvSpPr txBox="1"/>
          <p:nvPr/>
        </p:nvSpPr>
        <p:spPr>
          <a:xfrm>
            <a:off x="6691327" y="3604161"/>
            <a:ext cx="4351323" cy="5343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输入与标题相关的描述，字体建议为微软雅黑或微软雅黑</a:t>
            </a:r>
            <a:r>
              <a:rPr lang="en-US" altLang="zh-CN" sz="1400" spc="300" dirty="0"/>
              <a:t>Light</a:t>
            </a:r>
            <a:r>
              <a:rPr lang="zh-CN" altLang="en-US" sz="1400" spc="300" dirty="0"/>
              <a:t>。</a:t>
            </a: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xmlns="" id="{D54BC962-2B04-4DBE-B77E-9492EF7B7F30}"/>
              </a:ext>
            </a:extLst>
          </p:cNvPr>
          <p:cNvSpPr txBox="1"/>
          <p:nvPr/>
        </p:nvSpPr>
        <p:spPr>
          <a:xfrm>
            <a:off x="1137295" y="2198694"/>
            <a:ext cx="2656114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000" b="1" spc="300" dirty="0">
                <a:solidFill>
                  <a:schemeClr val="bg1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xmlns="" id="{2166A832-3B10-4B88-BDC2-35862A459DCD}"/>
              </a:ext>
            </a:extLst>
          </p:cNvPr>
          <p:cNvSpPr txBox="1"/>
          <p:nvPr/>
        </p:nvSpPr>
        <p:spPr>
          <a:xfrm>
            <a:off x="1111895" y="3159330"/>
            <a:ext cx="4572000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+mj-ea"/>
                <a:ea typeface="+mj-ea"/>
              </a:rPr>
              <a:t>输入论点一</a:t>
            </a: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xmlns="" id="{C1CBDC17-2DE6-483F-B61C-6B3CEEEC54C8}"/>
              </a:ext>
            </a:extLst>
          </p:cNvPr>
          <p:cNvSpPr txBox="1"/>
          <p:nvPr/>
        </p:nvSpPr>
        <p:spPr>
          <a:xfrm>
            <a:off x="1137295" y="3604161"/>
            <a:ext cx="4351323" cy="5343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spc="300" dirty="0">
                <a:solidFill>
                  <a:schemeClr val="bg1"/>
                </a:solidFill>
              </a:rPr>
              <a:t>输入与标题相关的描述，字体建议为微软雅黑或微软雅黑</a:t>
            </a:r>
            <a:r>
              <a:rPr lang="en-US" altLang="zh-CN" sz="1400" spc="300" dirty="0">
                <a:solidFill>
                  <a:schemeClr val="bg1"/>
                </a:solidFill>
              </a:rPr>
              <a:t>Light</a:t>
            </a:r>
            <a:r>
              <a:rPr lang="zh-CN" altLang="en-US" sz="1400" spc="300" dirty="0">
                <a:solidFill>
                  <a:schemeClr val="bg1"/>
                </a:solidFill>
              </a:rPr>
              <a:t>。</a:t>
            </a: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xmlns="" id="{F51F45A4-A550-4269-81A0-A76FB1244618}"/>
              </a:ext>
            </a:extLst>
          </p:cNvPr>
          <p:cNvSpPr txBox="1"/>
          <p:nvPr/>
        </p:nvSpPr>
        <p:spPr>
          <a:xfrm>
            <a:off x="6687490" y="4487970"/>
            <a:ext cx="4572000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spc="300" dirty="0">
                <a:solidFill>
                  <a:schemeClr val="accent1"/>
                </a:solidFill>
                <a:latin typeface="+mj-ea"/>
                <a:ea typeface="+mj-ea"/>
              </a:rPr>
              <a:t>输入论点二</a:t>
            </a: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xmlns="" id="{8ED7F2B0-099C-4730-8133-1B120B32710A}"/>
              </a:ext>
            </a:extLst>
          </p:cNvPr>
          <p:cNvSpPr txBox="1"/>
          <p:nvPr/>
        </p:nvSpPr>
        <p:spPr>
          <a:xfrm>
            <a:off x="6691327" y="4894701"/>
            <a:ext cx="4351323" cy="8143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spc="300">
                <a:solidFill>
                  <a:schemeClr val="tx1">
                    <a:lumMod val="85000"/>
                    <a:lumOff val="15000"/>
                  </a:schemeClr>
                </a:solidFill>
              </a:rPr>
              <a:t>输入与标题相关的描述，字体建议为微软雅黑或微软雅黑</a:t>
            </a:r>
            <a:r>
              <a:rPr lang="en-US" altLang="zh-CN" sz="1400" spc="300">
                <a:solidFill>
                  <a:schemeClr val="tx1">
                    <a:lumMod val="85000"/>
                    <a:lumOff val="15000"/>
                  </a:schemeClr>
                </a:solidFill>
              </a:rPr>
              <a:t>Light</a:t>
            </a:r>
            <a:r>
              <a:rPr lang="zh-CN" altLang="en-US" sz="1400" spc="300">
                <a:solidFill>
                  <a:schemeClr val="tx1">
                    <a:lumMod val="85000"/>
                    <a:lumOff val="15000"/>
                  </a:schemeClr>
                </a:solidFill>
              </a:rPr>
              <a:t>，如使用特殊字体，建议将</a:t>
            </a:r>
            <a:r>
              <a:rPr lang="en-US" altLang="zh-CN" sz="1400" spc="30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1400" spc="300">
                <a:solidFill>
                  <a:schemeClr val="tx1">
                    <a:lumMod val="85000"/>
                    <a:lumOff val="15000"/>
                  </a:schemeClr>
                </a:solidFill>
              </a:rPr>
              <a:t>另存备份一份，并将字体转为矢量。</a:t>
            </a:r>
            <a:endParaRPr lang="zh-CN" altLang="en-US" sz="1400" spc="3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xmlns="" id="{8B68055C-36CF-45BF-8A64-7A5BADAD949E}"/>
              </a:ext>
            </a:extLst>
          </p:cNvPr>
          <p:cNvSpPr txBox="1"/>
          <p:nvPr/>
        </p:nvSpPr>
        <p:spPr>
          <a:xfrm>
            <a:off x="1111895" y="4487970"/>
            <a:ext cx="4572000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+mj-ea"/>
                <a:ea typeface="+mj-ea"/>
              </a:rPr>
              <a:t>输入论点二</a:t>
            </a: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xmlns="" id="{3F6CB27C-0B8D-46FD-920D-D5C8BBFD2D21}"/>
              </a:ext>
            </a:extLst>
          </p:cNvPr>
          <p:cNvSpPr txBox="1"/>
          <p:nvPr/>
        </p:nvSpPr>
        <p:spPr>
          <a:xfrm>
            <a:off x="1137295" y="4894701"/>
            <a:ext cx="4351323" cy="8143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spc="300">
                <a:solidFill>
                  <a:schemeClr val="bg1"/>
                </a:solidFill>
              </a:rPr>
              <a:t>输入与标题相关的描述，字体建议为微软雅黑或微软雅黑</a:t>
            </a:r>
            <a:r>
              <a:rPr lang="en-US" altLang="zh-CN" sz="1400" spc="300">
                <a:solidFill>
                  <a:schemeClr val="bg1"/>
                </a:solidFill>
              </a:rPr>
              <a:t>Light</a:t>
            </a:r>
            <a:r>
              <a:rPr lang="zh-CN" altLang="en-US" sz="1400" spc="300">
                <a:solidFill>
                  <a:schemeClr val="bg1"/>
                </a:solidFill>
              </a:rPr>
              <a:t>，如使用特殊字体，建议将</a:t>
            </a:r>
            <a:r>
              <a:rPr lang="en-US" altLang="zh-CN" sz="1400" spc="300">
                <a:solidFill>
                  <a:schemeClr val="bg1"/>
                </a:solidFill>
              </a:rPr>
              <a:t>PPT</a:t>
            </a:r>
            <a:r>
              <a:rPr lang="zh-CN" altLang="en-US" sz="1400" spc="300">
                <a:solidFill>
                  <a:schemeClr val="bg1"/>
                </a:solidFill>
              </a:rPr>
              <a:t>另存备份一份，并将字体转为矢量。</a:t>
            </a:r>
            <a:endParaRPr lang="zh-CN" altLang="en-US" sz="1400" spc="300" dirty="0">
              <a:solidFill>
                <a:schemeClr val="bg1"/>
              </a:solidFill>
            </a:endParaRPr>
          </a:p>
        </p:txBody>
      </p:sp>
      <p:sp>
        <p:nvSpPr>
          <p:cNvPr id="5" name="图形 192">
            <a:extLst>
              <a:ext uri="{FF2B5EF4-FFF2-40B4-BE49-F238E27FC236}">
                <a16:creationId xmlns:a16="http://schemas.microsoft.com/office/drawing/2014/main" xmlns="" id="{775FCBE7-EECC-40F0-9BDE-28D6F38C120C}"/>
              </a:ext>
            </a:extLst>
          </p:cNvPr>
          <p:cNvSpPr/>
          <p:nvPr/>
        </p:nvSpPr>
        <p:spPr>
          <a:xfrm>
            <a:off x="4857749" y="2036796"/>
            <a:ext cx="711659" cy="711657"/>
          </a:xfrm>
          <a:custGeom>
            <a:avLst/>
            <a:gdLst>
              <a:gd name="connsiteX0" fmla="*/ 240104 w 517629"/>
              <a:gd name="connsiteY0" fmla="*/ 37418 h 517628"/>
              <a:gd name="connsiteX1" fmla="*/ 0 w 517629"/>
              <a:gd name="connsiteY1" fmla="*/ 277524 h 517628"/>
              <a:gd name="connsiteX2" fmla="*/ 240104 w 517629"/>
              <a:gd name="connsiteY2" fmla="*/ 517629 h 517628"/>
              <a:gd name="connsiteX3" fmla="*/ 480209 w 517629"/>
              <a:gd name="connsiteY3" fmla="*/ 277524 h 517628"/>
              <a:gd name="connsiteX4" fmla="*/ 240104 w 517629"/>
              <a:gd name="connsiteY4" fmla="*/ 277524 h 517628"/>
              <a:gd name="connsiteX5" fmla="*/ 240104 w 517629"/>
              <a:gd name="connsiteY5" fmla="*/ 37418 h 517628"/>
              <a:gd name="connsiteX6" fmla="*/ 277523 w 517629"/>
              <a:gd name="connsiteY6" fmla="*/ 0 h 517628"/>
              <a:gd name="connsiteX7" fmla="*/ 277523 w 517629"/>
              <a:gd name="connsiteY7" fmla="*/ 240106 h 517628"/>
              <a:gd name="connsiteX8" fmla="*/ 517629 w 517629"/>
              <a:gd name="connsiteY8" fmla="*/ 240106 h 517628"/>
              <a:gd name="connsiteX9" fmla="*/ 277523 w 517629"/>
              <a:gd name="connsiteY9" fmla="*/ 0 h 51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7629" h="517628">
                <a:moveTo>
                  <a:pt x="240104" y="37418"/>
                </a:moveTo>
                <a:cubicBezTo>
                  <a:pt x="107499" y="37418"/>
                  <a:pt x="0" y="144916"/>
                  <a:pt x="0" y="277524"/>
                </a:cubicBezTo>
                <a:cubicBezTo>
                  <a:pt x="0" y="410128"/>
                  <a:pt x="107499" y="517629"/>
                  <a:pt x="240104" y="517629"/>
                </a:cubicBezTo>
                <a:cubicBezTo>
                  <a:pt x="372712" y="517629"/>
                  <a:pt x="480209" y="410128"/>
                  <a:pt x="480209" y="277524"/>
                </a:cubicBezTo>
                <a:lnTo>
                  <a:pt x="240104" y="277524"/>
                </a:lnTo>
                <a:lnTo>
                  <a:pt x="240104" y="37418"/>
                </a:lnTo>
                <a:close/>
                <a:moveTo>
                  <a:pt x="277523" y="0"/>
                </a:moveTo>
                <a:lnTo>
                  <a:pt x="277523" y="240106"/>
                </a:lnTo>
                <a:lnTo>
                  <a:pt x="517629" y="240106"/>
                </a:lnTo>
                <a:cubicBezTo>
                  <a:pt x="517629" y="107498"/>
                  <a:pt x="410130" y="0"/>
                  <a:pt x="277523" y="0"/>
                </a:cubicBezTo>
                <a:close/>
              </a:path>
            </a:pathLst>
          </a:custGeom>
          <a:solidFill>
            <a:schemeClr val="bg1"/>
          </a:solidFill>
          <a:ln w="57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图形 6">
            <a:extLst>
              <a:ext uri="{FF2B5EF4-FFF2-40B4-BE49-F238E27FC236}">
                <a16:creationId xmlns:a16="http://schemas.microsoft.com/office/drawing/2014/main" xmlns="" id="{E12751BA-5C45-4123-B2C7-77C22E2806EB}"/>
              </a:ext>
            </a:extLst>
          </p:cNvPr>
          <p:cNvSpPr/>
          <p:nvPr/>
        </p:nvSpPr>
        <p:spPr>
          <a:xfrm>
            <a:off x="10468778" y="2104651"/>
            <a:ext cx="577617" cy="575948"/>
          </a:xfrm>
          <a:custGeom>
            <a:avLst/>
            <a:gdLst>
              <a:gd name="connsiteX0" fmla="*/ 283160 w 681356"/>
              <a:gd name="connsiteY0" fmla="*/ 364766 h 679388"/>
              <a:gd name="connsiteX1" fmla="*/ 31463 w 681356"/>
              <a:gd name="connsiteY1" fmla="*/ 364766 h 679388"/>
              <a:gd name="connsiteX2" fmla="*/ 0 w 681356"/>
              <a:gd name="connsiteY2" fmla="*/ 396229 h 679388"/>
              <a:gd name="connsiteX3" fmla="*/ 0 w 681356"/>
              <a:gd name="connsiteY3" fmla="*/ 647925 h 679388"/>
              <a:gd name="connsiteX4" fmla="*/ 31463 w 681356"/>
              <a:gd name="connsiteY4" fmla="*/ 679388 h 679388"/>
              <a:gd name="connsiteX5" fmla="*/ 283160 w 681356"/>
              <a:gd name="connsiteY5" fmla="*/ 679388 h 679388"/>
              <a:gd name="connsiteX6" fmla="*/ 314627 w 681356"/>
              <a:gd name="connsiteY6" fmla="*/ 647925 h 679388"/>
              <a:gd name="connsiteX7" fmla="*/ 314627 w 681356"/>
              <a:gd name="connsiteY7" fmla="*/ 396229 h 679388"/>
              <a:gd name="connsiteX8" fmla="*/ 283160 w 681356"/>
              <a:gd name="connsiteY8" fmla="*/ 364766 h 679388"/>
              <a:gd name="connsiteX9" fmla="*/ 283160 w 681356"/>
              <a:gd name="connsiteY9" fmla="*/ 2950 h 679388"/>
              <a:gd name="connsiteX10" fmla="*/ 31463 w 681356"/>
              <a:gd name="connsiteY10" fmla="*/ 2950 h 679388"/>
              <a:gd name="connsiteX11" fmla="*/ 0 w 681356"/>
              <a:gd name="connsiteY11" fmla="*/ 34413 h 679388"/>
              <a:gd name="connsiteX12" fmla="*/ 0 w 681356"/>
              <a:gd name="connsiteY12" fmla="*/ 286110 h 679388"/>
              <a:gd name="connsiteX13" fmla="*/ 31463 w 681356"/>
              <a:gd name="connsiteY13" fmla="*/ 317573 h 679388"/>
              <a:gd name="connsiteX14" fmla="*/ 283160 w 681356"/>
              <a:gd name="connsiteY14" fmla="*/ 317573 h 679388"/>
              <a:gd name="connsiteX15" fmla="*/ 314627 w 681356"/>
              <a:gd name="connsiteY15" fmla="*/ 286110 h 679388"/>
              <a:gd name="connsiteX16" fmla="*/ 314627 w 681356"/>
              <a:gd name="connsiteY16" fmla="*/ 34413 h 679388"/>
              <a:gd name="connsiteX17" fmla="*/ 283160 w 681356"/>
              <a:gd name="connsiteY17" fmla="*/ 2950 h 679388"/>
              <a:gd name="connsiteX18" fmla="*/ 649894 w 681356"/>
              <a:gd name="connsiteY18" fmla="*/ 566319 h 679388"/>
              <a:gd name="connsiteX19" fmla="*/ 398197 w 681356"/>
              <a:gd name="connsiteY19" fmla="*/ 566319 h 679388"/>
              <a:gd name="connsiteX20" fmla="*/ 366730 w 681356"/>
              <a:gd name="connsiteY20" fmla="*/ 597791 h 679388"/>
              <a:gd name="connsiteX21" fmla="*/ 366730 w 681356"/>
              <a:gd name="connsiteY21" fmla="*/ 644979 h 679388"/>
              <a:gd name="connsiteX22" fmla="*/ 398197 w 681356"/>
              <a:gd name="connsiteY22" fmla="*/ 676442 h 679388"/>
              <a:gd name="connsiteX23" fmla="*/ 649894 w 681356"/>
              <a:gd name="connsiteY23" fmla="*/ 676442 h 679388"/>
              <a:gd name="connsiteX24" fmla="*/ 681357 w 681356"/>
              <a:gd name="connsiteY24" fmla="*/ 644979 h 679388"/>
              <a:gd name="connsiteX25" fmla="*/ 681357 w 681356"/>
              <a:gd name="connsiteY25" fmla="*/ 597791 h 679388"/>
              <a:gd name="connsiteX26" fmla="*/ 649894 w 681356"/>
              <a:gd name="connsiteY26" fmla="*/ 566319 h 679388"/>
              <a:gd name="connsiteX27" fmla="*/ 649894 w 681356"/>
              <a:gd name="connsiteY27" fmla="*/ 0 h 679388"/>
              <a:gd name="connsiteX28" fmla="*/ 398197 w 681356"/>
              <a:gd name="connsiteY28" fmla="*/ 0 h 679388"/>
              <a:gd name="connsiteX29" fmla="*/ 366730 w 681356"/>
              <a:gd name="connsiteY29" fmla="*/ 31463 h 679388"/>
              <a:gd name="connsiteX30" fmla="*/ 366730 w 681356"/>
              <a:gd name="connsiteY30" fmla="*/ 487672 h 679388"/>
              <a:gd name="connsiteX31" fmla="*/ 398197 w 681356"/>
              <a:gd name="connsiteY31" fmla="*/ 519127 h 679388"/>
              <a:gd name="connsiteX32" fmla="*/ 649894 w 681356"/>
              <a:gd name="connsiteY32" fmla="*/ 519127 h 679388"/>
              <a:gd name="connsiteX33" fmla="*/ 681357 w 681356"/>
              <a:gd name="connsiteY33" fmla="*/ 487672 h 679388"/>
              <a:gd name="connsiteX34" fmla="*/ 681357 w 681356"/>
              <a:gd name="connsiteY34" fmla="*/ 31463 h 679388"/>
              <a:gd name="connsiteX35" fmla="*/ 649894 w 681356"/>
              <a:gd name="connsiteY35" fmla="*/ 0 h 679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81356" h="679388">
                <a:moveTo>
                  <a:pt x="283160" y="364766"/>
                </a:moveTo>
                <a:lnTo>
                  <a:pt x="31463" y="364766"/>
                </a:lnTo>
                <a:cubicBezTo>
                  <a:pt x="14073" y="364766"/>
                  <a:pt x="0" y="378851"/>
                  <a:pt x="0" y="396229"/>
                </a:cubicBezTo>
                <a:lnTo>
                  <a:pt x="0" y="647925"/>
                </a:lnTo>
                <a:cubicBezTo>
                  <a:pt x="0" y="665303"/>
                  <a:pt x="14073" y="679388"/>
                  <a:pt x="31463" y="679388"/>
                </a:cubicBezTo>
                <a:lnTo>
                  <a:pt x="283160" y="679388"/>
                </a:lnTo>
                <a:cubicBezTo>
                  <a:pt x="300520" y="679388"/>
                  <a:pt x="314627" y="665303"/>
                  <a:pt x="314627" y="647925"/>
                </a:cubicBezTo>
                <a:lnTo>
                  <a:pt x="314627" y="396229"/>
                </a:lnTo>
                <a:cubicBezTo>
                  <a:pt x="314627" y="378851"/>
                  <a:pt x="300520" y="364766"/>
                  <a:pt x="283160" y="364766"/>
                </a:cubicBezTo>
                <a:close/>
                <a:moveTo>
                  <a:pt x="283160" y="2950"/>
                </a:moveTo>
                <a:lnTo>
                  <a:pt x="31463" y="2950"/>
                </a:lnTo>
                <a:cubicBezTo>
                  <a:pt x="14073" y="2950"/>
                  <a:pt x="0" y="17036"/>
                  <a:pt x="0" y="34413"/>
                </a:cubicBezTo>
                <a:lnTo>
                  <a:pt x="0" y="286110"/>
                </a:lnTo>
                <a:cubicBezTo>
                  <a:pt x="0" y="303491"/>
                  <a:pt x="14073" y="317573"/>
                  <a:pt x="31463" y="317573"/>
                </a:cubicBezTo>
                <a:lnTo>
                  <a:pt x="283160" y="317573"/>
                </a:lnTo>
                <a:cubicBezTo>
                  <a:pt x="300520" y="317573"/>
                  <a:pt x="314627" y="303491"/>
                  <a:pt x="314627" y="286110"/>
                </a:cubicBezTo>
                <a:lnTo>
                  <a:pt x="314627" y="34413"/>
                </a:lnTo>
                <a:cubicBezTo>
                  <a:pt x="314627" y="17036"/>
                  <a:pt x="300520" y="2950"/>
                  <a:pt x="283160" y="2950"/>
                </a:cubicBezTo>
                <a:close/>
                <a:moveTo>
                  <a:pt x="649894" y="566319"/>
                </a:moveTo>
                <a:lnTo>
                  <a:pt x="398197" y="566319"/>
                </a:lnTo>
                <a:cubicBezTo>
                  <a:pt x="380807" y="566319"/>
                  <a:pt x="366730" y="580405"/>
                  <a:pt x="366730" y="597791"/>
                </a:cubicBezTo>
                <a:lnTo>
                  <a:pt x="366730" y="644979"/>
                </a:lnTo>
                <a:cubicBezTo>
                  <a:pt x="366730" y="662357"/>
                  <a:pt x="380807" y="676442"/>
                  <a:pt x="398197" y="676442"/>
                </a:cubicBezTo>
                <a:lnTo>
                  <a:pt x="649894" y="676442"/>
                </a:lnTo>
                <a:cubicBezTo>
                  <a:pt x="667255" y="676442"/>
                  <a:pt x="681357" y="662357"/>
                  <a:pt x="681357" y="644979"/>
                </a:cubicBezTo>
                <a:lnTo>
                  <a:pt x="681357" y="597791"/>
                </a:lnTo>
                <a:cubicBezTo>
                  <a:pt x="681357" y="580405"/>
                  <a:pt x="667255" y="566319"/>
                  <a:pt x="649894" y="566319"/>
                </a:cubicBezTo>
                <a:close/>
                <a:moveTo>
                  <a:pt x="649894" y="0"/>
                </a:moveTo>
                <a:lnTo>
                  <a:pt x="398197" y="0"/>
                </a:lnTo>
                <a:cubicBezTo>
                  <a:pt x="380807" y="0"/>
                  <a:pt x="366730" y="14090"/>
                  <a:pt x="366730" y="31463"/>
                </a:cubicBezTo>
                <a:lnTo>
                  <a:pt x="366730" y="487672"/>
                </a:lnTo>
                <a:cubicBezTo>
                  <a:pt x="366730" y="505049"/>
                  <a:pt x="380807" y="519127"/>
                  <a:pt x="398197" y="519127"/>
                </a:cubicBezTo>
                <a:lnTo>
                  <a:pt x="649894" y="519127"/>
                </a:lnTo>
                <a:cubicBezTo>
                  <a:pt x="667255" y="519127"/>
                  <a:pt x="681357" y="505049"/>
                  <a:pt x="681357" y="487672"/>
                </a:cubicBezTo>
                <a:lnTo>
                  <a:pt x="681357" y="31463"/>
                </a:lnTo>
                <a:cubicBezTo>
                  <a:pt x="681357" y="14090"/>
                  <a:pt x="667255" y="0"/>
                  <a:pt x="649894" y="0"/>
                </a:cubicBezTo>
                <a:close/>
              </a:path>
            </a:pathLst>
          </a:custGeom>
          <a:solidFill>
            <a:schemeClr val="accent1"/>
          </a:solidFill>
          <a:ln w="76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A845DCA-F63F-40CA-BE78-2006CE6E8144}"/>
              </a:ext>
            </a:extLst>
          </p:cNvPr>
          <p:cNvSpPr/>
          <p:nvPr/>
        </p:nvSpPr>
        <p:spPr>
          <a:xfrm>
            <a:off x="979487" y="3222624"/>
            <a:ext cx="61913" cy="238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59" name="矩形 158">
            <a:extLst>
              <a:ext uri="{FF2B5EF4-FFF2-40B4-BE49-F238E27FC236}">
                <a16:creationId xmlns:a16="http://schemas.microsoft.com/office/drawing/2014/main" xmlns="" id="{142576A9-8E3E-4C01-B316-E168C03197C9}"/>
              </a:ext>
            </a:extLst>
          </p:cNvPr>
          <p:cNvSpPr/>
          <p:nvPr/>
        </p:nvSpPr>
        <p:spPr>
          <a:xfrm>
            <a:off x="979487" y="4553743"/>
            <a:ext cx="61913" cy="238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60" name="矩形 159">
            <a:extLst>
              <a:ext uri="{FF2B5EF4-FFF2-40B4-BE49-F238E27FC236}">
                <a16:creationId xmlns:a16="http://schemas.microsoft.com/office/drawing/2014/main" xmlns="" id="{98CC42FA-7216-4CA0-8968-C840E7D93302}"/>
              </a:ext>
            </a:extLst>
          </p:cNvPr>
          <p:cNvSpPr/>
          <p:nvPr/>
        </p:nvSpPr>
        <p:spPr>
          <a:xfrm>
            <a:off x="6570662" y="3222624"/>
            <a:ext cx="61913" cy="2389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61" name="矩形 160">
            <a:extLst>
              <a:ext uri="{FF2B5EF4-FFF2-40B4-BE49-F238E27FC236}">
                <a16:creationId xmlns:a16="http://schemas.microsoft.com/office/drawing/2014/main" xmlns="" id="{93AE5525-7175-4B90-9CB7-D02F848F007A}"/>
              </a:ext>
            </a:extLst>
          </p:cNvPr>
          <p:cNvSpPr/>
          <p:nvPr/>
        </p:nvSpPr>
        <p:spPr>
          <a:xfrm>
            <a:off x="6570662" y="4553743"/>
            <a:ext cx="61913" cy="2389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</p:spTree>
    <p:extLst>
      <p:ext uri="{BB962C8B-B14F-4D97-AF65-F5344CB8AC3E}">
        <p14:creationId xmlns:p14="http://schemas.microsoft.com/office/powerpoint/2010/main" val="3888585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矩形 138">
            <a:extLst>
              <a:ext uri="{FF2B5EF4-FFF2-40B4-BE49-F238E27FC236}">
                <a16:creationId xmlns:a16="http://schemas.microsoft.com/office/drawing/2014/main" xmlns="" id="{79C34A27-50B7-441B-B0E5-AA14D7B246A3}"/>
              </a:ext>
            </a:extLst>
          </p:cNvPr>
          <p:cNvSpPr/>
          <p:nvPr/>
        </p:nvSpPr>
        <p:spPr>
          <a:xfrm>
            <a:off x="8038199" y="1371602"/>
            <a:ext cx="3048903" cy="483670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xmlns="" id="{BF596854-E852-4EB1-9DE3-3F77EC176EB9}"/>
              </a:ext>
            </a:extLst>
          </p:cNvPr>
          <p:cNvSpPr/>
          <p:nvPr/>
        </p:nvSpPr>
        <p:spPr>
          <a:xfrm>
            <a:off x="1124403" y="2924174"/>
            <a:ext cx="3048903" cy="33314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xmlns="" id="{1CC1E755-C698-4EA6-8CD6-C22A98945EDA}"/>
              </a:ext>
            </a:extLst>
          </p:cNvPr>
          <p:cNvSpPr/>
          <p:nvPr/>
        </p:nvSpPr>
        <p:spPr>
          <a:xfrm>
            <a:off x="4558649" y="1371603"/>
            <a:ext cx="3048903" cy="487285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" name="Picture 145-mask">
            <a:extLst>
              <a:ext uri="{FF2B5EF4-FFF2-40B4-BE49-F238E27FC236}">
                <a16:creationId xmlns:a16="http://schemas.microsoft.com/office/drawing/2014/main" xmlns="" id="{470A13CC-9D7D-4944-BE69-BF4ECCF32062}"/>
              </a:ext>
            </a:extLst>
          </p:cNvPr>
          <p:cNvSpPr/>
          <p:nvPr/>
        </p:nvSpPr>
        <p:spPr>
          <a:xfrm>
            <a:off x="8038198" y="1335486"/>
            <a:ext cx="3048903" cy="18443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>
                <a:solidFill>
                  <a:schemeClr val="tx1"/>
                </a:solidFill>
              </a:rPr>
              <a:t>图片占位：建议使用填充方式</a:t>
            </a:r>
            <a:endParaRPr lang="zh-CN" altLang="en-US" sz="1200" dirty="0">
              <a:solidFill>
                <a:schemeClr val="tx1"/>
              </a:solidFill>
            </a:endParaRPr>
          </a:p>
        </p:txBody>
      </p:sp>
      <p:sp>
        <p:nvSpPr>
          <p:cNvPr id="6" name="Picture 171-mask">
            <a:extLst>
              <a:ext uri="{FF2B5EF4-FFF2-40B4-BE49-F238E27FC236}">
                <a16:creationId xmlns:a16="http://schemas.microsoft.com/office/drawing/2014/main" xmlns="" id="{0E466017-570D-408B-85C1-4EB3CDCA46AF}"/>
              </a:ext>
            </a:extLst>
          </p:cNvPr>
          <p:cNvSpPr/>
          <p:nvPr/>
        </p:nvSpPr>
        <p:spPr>
          <a:xfrm>
            <a:off x="1124403" y="1412516"/>
            <a:ext cx="3048903" cy="179754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dirty="0">
                <a:solidFill>
                  <a:schemeClr val="tx1"/>
                </a:solidFill>
              </a:rPr>
              <a:t>图片占位：建议使用填充方式</a:t>
            </a:r>
          </a:p>
        </p:txBody>
      </p:sp>
      <p:sp>
        <p:nvSpPr>
          <p:cNvPr id="9" name="Picture 172-mask">
            <a:extLst>
              <a:ext uri="{FF2B5EF4-FFF2-40B4-BE49-F238E27FC236}">
                <a16:creationId xmlns:a16="http://schemas.microsoft.com/office/drawing/2014/main" xmlns="" id="{D8C88940-E6E5-4213-8483-B1320B7D4480}"/>
              </a:ext>
            </a:extLst>
          </p:cNvPr>
          <p:cNvSpPr/>
          <p:nvPr/>
        </p:nvSpPr>
        <p:spPr>
          <a:xfrm>
            <a:off x="4558649" y="4446917"/>
            <a:ext cx="3048903" cy="179754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dirty="0">
                <a:solidFill>
                  <a:schemeClr val="tx1"/>
                </a:solidFill>
              </a:rPr>
              <a:t>图片占位：建议使用填充方式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E3B32FA-9487-4E28-AC05-9C133B3FAA0A}"/>
              </a:ext>
            </a:extLst>
          </p:cNvPr>
          <p:cNvSpPr/>
          <p:nvPr/>
        </p:nvSpPr>
        <p:spPr>
          <a:xfrm>
            <a:off x="0" y="0"/>
            <a:ext cx="12192000" cy="63341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F57635FA-50AE-4CFA-9BA7-9583E3BD1DAF}"/>
              </a:ext>
            </a:extLst>
          </p:cNvPr>
          <p:cNvSpPr/>
          <p:nvPr/>
        </p:nvSpPr>
        <p:spPr>
          <a:xfrm>
            <a:off x="483616" y="245096"/>
            <a:ext cx="1115016" cy="509047"/>
          </a:xfrm>
          <a:prstGeom prst="roundRect">
            <a:avLst>
              <a:gd name="adj" fmla="val 91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11A2A3A-7354-444C-B211-36B5F9795F91}"/>
              </a:ext>
            </a:extLst>
          </p:cNvPr>
          <p:cNvSpPr/>
          <p:nvPr/>
        </p:nvSpPr>
        <p:spPr>
          <a:xfrm>
            <a:off x="1903620" y="271131"/>
            <a:ext cx="16188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选题背景及意义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50522093-20F7-4462-A710-06B4884B5A19}"/>
              </a:ext>
            </a:extLst>
          </p:cNvPr>
          <p:cNvSpPr/>
          <p:nvPr/>
        </p:nvSpPr>
        <p:spPr>
          <a:xfrm>
            <a:off x="3529446" y="271131"/>
            <a:ext cx="166013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研究方法与思路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B2DA6263-496B-4A94-9B97-4C394FAFA093}"/>
              </a:ext>
            </a:extLst>
          </p:cNvPr>
          <p:cNvSpPr/>
          <p:nvPr/>
        </p:nvSpPr>
        <p:spPr>
          <a:xfrm>
            <a:off x="5270552" y="276235"/>
            <a:ext cx="15452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关键技术与难点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FDB5F30B-602B-4E0C-A11E-7E817D11F1D5}"/>
              </a:ext>
            </a:extLst>
          </p:cNvPr>
          <p:cNvSpPr/>
          <p:nvPr/>
        </p:nvSpPr>
        <p:spPr>
          <a:xfrm>
            <a:off x="503926" y="251127"/>
            <a:ext cx="108038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b="1" spc="1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论文摘要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1DAF2CA0-C528-45C5-92C6-41D68C7B8011}"/>
              </a:ext>
            </a:extLst>
          </p:cNvPr>
          <p:cNvSpPr/>
          <p:nvPr/>
        </p:nvSpPr>
        <p:spPr>
          <a:xfrm>
            <a:off x="6855754" y="276235"/>
            <a:ext cx="13636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论文总结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2D5A3B90-AE4D-47F2-A870-FDB5E8AAB5B0}"/>
              </a:ext>
            </a:extLst>
          </p:cNvPr>
          <p:cNvGrpSpPr/>
          <p:nvPr/>
        </p:nvGrpSpPr>
        <p:grpSpPr>
          <a:xfrm>
            <a:off x="10544175" y="143669"/>
            <a:ext cx="1470012" cy="329011"/>
            <a:chOff x="5058587" y="5791296"/>
            <a:chExt cx="1962353" cy="439205"/>
          </a:xfrm>
          <a:solidFill>
            <a:schemeClr val="bg1"/>
          </a:solidFill>
        </p:grpSpPr>
        <p:sp>
          <p:nvSpPr>
            <p:cNvPr id="34" name="Freeform 5">
              <a:extLst>
                <a:ext uri="{FF2B5EF4-FFF2-40B4-BE49-F238E27FC236}">
                  <a16:creationId xmlns:a16="http://schemas.microsoft.com/office/drawing/2014/main" xmlns="" id="{4D17205A-589F-4096-99ED-BFFECB0491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58587" y="5828820"/>
              <a:ext cx="399123" cy="401681"/>
            </a:xfrm>
            <a:custGeom>
              <a:avLst/>
              <a:gdLst>
                <a:gd name="T0" fmla="*/ 143 w 286"/>
                <a:gd name="T1" fmla="*/ 0 h 286"/>
                <a:gd name="T2" fmla="*/ 0 w 286"/>
                <a:gd name="T3" fmla="*/ 143 h 286"/>
                <a:gd name="T4" fmla="*/ 143 w 286"/>
                <a:gd name="T5" fmla="*/ 286 h 286"/>
                <a:gd name="T6" fmla="*/ 286 w 286"/>
                <a:gd name="T7" fmla="*/ 143 h 286"/>
                <a:gd name="T8" fmla="*/ 143 w 286"/>
                <a:gd name="T9" fmla="*/ 0 h 286"/>
                <a:gd name="T10" fmla="*/ 142 w 286"/>
                <a:gd name="T11" fmla="*/ 279 h 286"/>
                <a:gd name="T12" fmla="*/ 5 w 286"/>
                <a:gd name="T13" fmla="*/ 143 h 286"/>
                <a:gd name="T14" fmla="*/ 142 w 286"/>
                <a:gd name="T15" fmla="*/ 6 h 286"/>
                <a:gd name="T16" fmla="*/ 278 w 286"/>
                <a:gd name="T17" fmla="*/ 143 h 286"/>
                <a:gd name="T18" fmla="*/ 142 w 286"/>
                <a:gd name="T19" fmla="*/ 279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" h="286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6"/>
                    <a:pt x="143" y="286"/>
                  </a:cubicBezTo>
                  <a:cubicBezTo>
                    <a:pt x="222" y="286"/>
                    <a:pt x="286" y="222"/>
                    <a:pt x="286" y="143"/>
                  </a:cubicBezTo>
                  <a:cubicBezTo>
                    <a:pt x="286" y="64"/>
                    <a:pt x="222" y="0"/>
                    <a:pt x="143" y="0"/>
                  </a:cubicBezTo>
                  <a:close/>
                  <a:moveTo>
                    <a:pt x="142" y="279"/>
                  </a:moveTo>
                  <a:cubicBezTo>
                    <a:pt x="66" y="279"/>
                    <a:pt x="5" y="218"/>
                    <a:pt x="5" y="143"/>
                  </a:cubicBezTo>
                  <a:cubicBezTo>
                    <a:pt x="5" y="67"/>
                    <a:pt x="66" y="6"/>
                    <a:pt x="142" y="6"/>
                  </a:cubicBezTo>
                  <a:cubicBezTo>
                    <a:pt x="217" y="6"/>
                    <a:pt x="278" y="67"/>
                    <a:pt x="278" y="143"/>
                  </a:cubicBezTo>
                  <a:cubicBezTo>
                    <a:pt x="278" y="218"/>
                    <a:pt x="217" y="279"/>
                    <a:pt x="142" y="2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">
              <a:extLst>
                <a:ext uri="{FF2B5EF4-FFF2-40B4-BE49-F238E27FC236}">
                  <a16:creationId xmlns:a16="http://schemas.microsoft.com/office/drawing/2014/main" xmlns="" id="{0A79E91E-9AF2-4933-A63A-7813F69D05F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9908" y="6001944"/>
              <a:ext cx="18762" cy="13645"/>
            </a:xfrm>
            <a:custGeom>
              <a:avLst/>
              <a:gdLst>
                <a:gd name="T0" fmla="*/ 5 w 14"/>
                <a:gd name="T1" fmla="*/ 8 h 10"/>
                <a:gd name="T2" fmla="*/ 4 w 14"/>
                <a:gd name="T3" fmla="*/ 9 h 10"/>
                <a:gd name="T4" fmla="*/ 1 w 14"/>
                <a:gd name="T5" fmla="*/ 7 h 10"/>
                <a:gd name="T6" fmla="*/ 0 w 14"/>
                <a:gd name="T7" fmla="*/ 4 h 10"/>
                <a:gd name="T8" fmla="*/ 1 w 14"/>
                <a:gd name="T9" fmla="*/ 2 h 10"/>
                <a:gd name="T10" fmla="*/ 4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4 w 14"/>
                <a:gd name="T19" fmla="*/ 6 h 10"/>
                <a:gd name="T20" fmla="*/ 12 w 14"/>
                <a:gd name="T21" fmla="*/ 8 h 10"/>
                <a:gd name="T22" fmla="*/ 9 w 14"/>
                <a:gd name="T23" fmla="*/ 10 h 10"/>
                <a:gd name="T24" fmla="*/ 9 w 14"/>
                <a:gd name="T25" fmla="*/ 8 h 10"/>
                <a:gd name="T26" fmla="*/ 12 w 14"/>
                <a:gd name="T27" fmla="*/ 6 h 10"/>
                <a:gd name="T28" fmla="*/ 12 w 14"/>
                <a:gd name="T29" fmla="*/ 4 h 10"/>
                <a:gd name="T30" fmla="*/ 10 w 14"/>
                <a:gd name="T31" fmla="*/ 2 h 10"/>
                <a:gd name="T32" fmla="*/ 8 w 14"/>
                <a:gd name="T33" fmla="*/ 2 h 10"/>
                <a:gd name="T34" fmla="*/ 3 w 14"/>
                <a:gd name="T35" fmla="*/ 2 h 10"/>
                <a:gd name="T36" fmla="*/ 2 w 14"/>
                <a:gd name="T37" fmla="*/ 4 h 10"/>
                <a:gd name="T38" fmla="*/ 2 w 14"/>
                <a:gd name="T39" fmla="*/ 6 h 10"/>
                <a:gd name="T40" fmla="*/ 5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5" y="8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5" y="0"/>
                    <a:pt x="6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4" y="4"/>
                    <a:pt x="14" y="5"/>
                    <a:pt x="14" y="6"/>
                  </a:cubicBezTo>
                  <a:cubicBezTo>
                    <a:pt x="13" y="7"/>
                    <a:pt x="13" y="8"/>
                    <a:pt x="12" y="8"/>
                  </a:cubicBezTo>
                  <a:cubicBezTo>
                    <a:pt x="12" y="9"/>
                    <a:pt x="11" y="9"/>
                    <a:pt x="9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2" y="7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3"/>
                    <a:pt x="11" y="3"/>
                    <a:pt x="10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6" y="1"/>
                    <a:pt x="4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7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7">
              <a:extLst>
                <a:ext uri="{FF2B5EF4-FFF2-40B4-BE49-F238E27FC236}">
                  <a16:creationId xmlns:a16="http://schemas.microsoft.com/office/drawing/2014/main" xmlns="" id="{DF3225CE-04CD-4712-B215-CBCBEE0B41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9908" y="6017295"/>
              <a:ext cx="17909" cy="12792"/>
            </a:xfrm>
            <a:custGeom>
              <a:avLst/>
              <a:gdLst>
                <a:gd name="T0" fmla="*/ 0 w 21"/>
                <a:gd name="T1" fmla="*/ 0 h 15"/>
                <a:gd name="T2" fmla="*/ 21 w 21"/>
                <a:gd name="T3" fmla="*/ 2 h 15"/>
                <a:gd name="T4" fmla="*/ 21 w 21"/>
                <a:gd name="T5" fmla="*/ 3 h 15"/>
                <a:gd name="T6" fmla="*/ 11 w 21"/>
                <a:gd name="T7" fmla="*/ 3 h 15"/>
                <a:gd name="T8" fmla="*/ 11 w 21"/>
                <a:gd name="T9" fmla="*/ 12 h 15"/>
                <a:gd name="T10" fmla="*/ 21 w 21"/>
                <a:gd name="T11" fmla="*/ 13 h 15"/>
                <a:gd name="T12" fmla="*/ 19 w 21"/>
                <a:gd name="T13" fmla="*/ 15 h 15"/>
                <a:gd name="T14" fmla="*/ 0 w 21"/>
                <a:gd name="T15" fmla="*/ 15 h 15"/>
                <a:gd name="T16" fmla="*/ 0 w 21"/>
                <a:gd name="T17" fmla="*/ 12 h 15"/>
                <a:gd name="T18" fmla="*/ 9 w 21"/>
                <a:gd name="T19" fmla="*/ 12 h 15"/>
                <a:gd name="T20" fmla="*/ 9 w 21"/>
                <a:gd name="T21" fmla="*/ 3 h 15"/>
                <a:gd name="T22" fmla="*/ 0 w 21"/>
                <a:gd name="T23" fmla="*/ 3 h 15"/>
                <a:gd name="T24" fmla="*/ 0 w 2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15">
                  <a:moveTo>
                    <a:pt x="0" y="0"/>
                  </a:moveTo>
                  <a:lnTo>
                    <a:pt x="21" y="2"/>
                  </a:lnTo>
                  <a:lnTo>
                    <a:pt x="21" y="3"/>
                  </a:lnTo>
                  <a:lnTo>
                    <a:pt x="11" y="3"/>
                  </a:lnTo>
                  <a:lnTo>
                    <a:pt x="11" y="12"/>
                  </a:lnTo>
                  <a:lnTo>
                    <a:pt x="21" y="13"/>
                  </a:lnTo>
                  <a:lnTo>
                    <a:pt x="19" y="15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9" y="12"/>
                  </a:lnTo>
                  <a:lnTo>
                    <a:pt x="9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8">
              <a:extLst>
                <a:ext uri="{FF2B5EF4-FFF2-40B4-BE49-F238E27FC236}">
                  <a16:creationId xmlns:a16="http://schemas.microsoft.com/office/drawing/2014/main" xmlns="" id="{B5244429-9D52-4006-8E9A-8A52A87BEB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9908" y="6034351"/>
              <a:ext cx="17909" cy="85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9">
              <a:extLst>
                <a:ext uri="{FF2B5EF4-FFF2-40B4-BE49-F238E27FC236}">
                  <a16:creationId xmlns:a16="http://schemas.microsoft.com/office/drawing/2014/main" xmlns="" id="{5A69FC61-59BA-4B26-BD33-BCC6B4F63E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9908" y="6038615"/>
              <a:ext cx="17909" cy="13645"/>
            </a:xfrm>
            <a:custGeom>
              <a:avLst/>
              <a:gdLst>
                <a:gd name="T0" fmla="*/ 0 w 21"/>
                <a:gd name="T1" fmla="*/ 3 h 16"/>
                <a:gd name="T2" fmla="*/ 21 w 21"/>
                <a:gd name="T3" fmla="*/ 0 h 16"/>
                <a:gd name="T4" fmla="*/ 21 w 21"/>
                <a:gd name="T5" fmla="*/ 3 h 16"/>
                <a:gd name="T6" fmla="*/ 4 w 21"/>
                <a:gd name="T7" fmla="*/ 13 h 16"/>
                <a:gd name="T8" fmla="*/ 21 w 21"/>
                <a:gd name="T9" fmla="*/ 11 h 16"/>
                <a:gd name="T10" fmla="*/ 21 w 21"/>
                <a:gd name="T11" fmla="*/ 15 h 16"/>
                <a:gd name="T12" fmla="*/ 1 w 21"/>
                <a:gd name="T13" fmla="*/ 16 h 16"/>
                <a:gd name="T14" fmla="*/ 0 w 21"/>
                <a:gd name="T15" fmla="*/ 15 h 16"/>
                <a:gd name="T16" fmla="*/ 16 w 21"/>
                <a:gd name="T17" fmla="*/ 3 h 16"/>
                <a:gd name="T18" fmla="*/ 0 w 21"/>
                <a:gd name="T19" fmla="*/ 5 h 16"/>
                <a:gd name="T20" fmla="*/ 0 w 21"/>
                <a:gd name="T2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6">
                  <a:moveTo>
                    <a:pt x="0" y="3"/>
                  </a:moveTo>
                  <a:lnTo>
                    <a:pt x="21" y="0"/>
                  </a:lnTo>
                  <a:lnTo>
                    <a:pt x="21" y="3"/>
                  </a:lnTo>
                  <a:lnTo>
                    <a:pt x="4" y="13"/>
                  </a:lnTo>
                  <a:lnTo>
                    <a:pt x="21" y="11"/>
                  </a:lnTo>
                  <a:lnTo>
                    <a:pt x="21" y="15"/>
                  </a:lnTo>
                  <a:lnTo>
                    <a:pt x="1" y="16"/>
                  </a:lnTo>
                  <a:lnTo>
                    <a:pt x="0" y="15"/>
                  </a:lnTo>
                  <a:lnTo>
                    <a:pt x="16" y="3"/>
                  </a:lnTo>
                  <a:lnTo>
                    <a:pt x="0" y="5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0">
              <a:extLst>
                <a:ext uri="{FF2B5EF4-FFF2-40B4-BE49-F238E27FC236}">
                  <a16:creationId xmlns:a16="http://schemas.microsoft.com/office/drawing/2014/main" xmlns="" id="{3AA7AD92-A38D-4DEF-A44F-C89364C82A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80760" y="6054819"/>
              <a:ext cx="19615" cy="14498"/>
            </a:xfrm>
            <a:custGeom>
              <a:avLst/>
              <a:gdLst>
                <a:gd name="T0" fmla="*/ 0 w 14"/>
                <a:gd name="T1" fmla="*/ 0 h 10"/>
                <a:gd name="T2" fmla="*/ 13 w 14"/>
                <a:gd name="T3" fmla="*/ 2 h 10"/>
                <a:gd name="T4" fmla="*/ 14 w 14"/>
                <a:gd name="T5" fmla="*/ 3 h 10"/>
                <a:gd name="T6" fmla="*/ 2 w 14"/>
                <a:gd name="T7" fmla="*/ 10 h 10"/>
                <a:gd name="T8" fmla="*/ 1 w 14"/>
                <a:gd name="T9" fmla="*/ 8 h 10"/>
                <a:gd name="T10" fmla="*/ 5 w 14"/>
                <a:gd name="T11" fmla="*/ 6 h 10"/>
                <a:gd name="T12" fmla="*/ 4 w 14"/>
                <a:gd name="T13" fmla="*/ 2 h 10"/>
                <a:gd name="T14" fmla="*/ 0 w 14"/>
                <a:gd name="T15" fmla="*/ 2 h 10"/>
                <a:gd name="T16" fmla="*/ 0 w 14"/>
                <a:gd name="T17" fmla="*/ 0 h 10"/>
                <a:gd name="T18" fmla="*/ 6 w 14"/>
                <a:gd name="T19" fmla="*/ 2 h 10"/>
                <a:gd name="T20" fmla="*/ 6 w 14"/>
                <a:gd name="T21" fmla="*/ 6 h 10"/>
                <a:gd name="T22" fmla="*/ 10 w 14"/>
                <a:gd name="T23" fmla="*/ 4 h 10"/>
                <a:gd name="T24" fmla="*/ 12 w 14"/>
                <a:gd name="T25" fmla="*/ 3 h 10"/>
                <a:gd name="T26" fmla="*/ 10 w 14"/>
                <a:gd name="T27" fmla="*/ 3 h 10"/>
                <a:gd name="T28" fmla="*/ 6 w 14"/>
                <a:gd name="T2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6" y="2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2" y="3"/>
                  </a:cubicBezTo>
                  <a:cubicBezTo>
                    <a:pt x="11" y="3"/>
                    <a:pt x="10" y="3"/>
                    <a:pt x="10" y="3"/>
                  </a:cubicBezTo>
                  <a:lnTo>
                    <a:pt x="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1">
              <a:extLst>
                <a:ext uri="{FF2B5EF4-FFF2-40B4-BE49-F238E27FC236}">
                  <a16:creationId xmlns:a16="http://schemas.microsoft.com/office/drawing/2014/main" xmlns="" id="{7149BB5A-0329-4F8F-A106-E16AA60572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7583" y="6077845"/>
              <a:ext cx="19615" cy="15351"/>
            </a:xfrm>
            <a:custGeom>
              <a:avLst/>
              <a:gdLst>
                <a:gd name="T0" fmla="*/ 14 w 14"/>
                <a:gd name="T1" fmla="*/ 7 h 11"/>
                <a:gd name="T2" fmla="*/ 14 w 14"/>
                <a:gd name="T3" fmla="*/ 8 h 11"/>
                <a:gd name="T4" fmla="*/ 7 w 14"/>
                <a:gd name="T5" fmla="*/ 10 h 11"/>
                <a:gd name="T6" fmla="*/ 4 w 14"/>
                <a:gd name="T7" fmla="*/ 11 h 11"/>
                <a:gd name="T8" fmla="*/ 2 w 14"/>
                <a:gd name="T9" fmla="*/ 11 h 11"/>
                <a:gd name="T10" fmla="*/ 1 w 14"/>
                <a:gd name="T11" fmla="*/ 8 h 11"/>
                <a:gd name="T12" fmla="*/ 1 w 14"/>
                <a:gd name="T13" fmla="*/ 5 h 11"/>
                <a:gd name="T14" fmla="*/ 5 w 14"/>
                <a:gd name="T15" fmla="*/ 3 h 11"/>
                <a:gd name="T16" fmla="*/ 12 w 14"/>
                <a:gd name="T17" fmla="*/ 0 h 11"/>
                <a:gd name="T18" fmla="*/ 12 w 14"/>
                <a:gd name="T19" fmla="*/ 1 h 11"/>
                <a:gd name="T20" fmla="*/ 5 w 14"/>
                <a:gd name="T21" fmla="*/ 4 h 11"/>
                <a:gd name="T22" fmla="*/ 3 w 14"/>
                <a:gd name="T23" fmla="*/ 5 h 11"/>
                <a:gd name="T24" fmla="*/ 2 w 14"/>
                <a:gd name="T25" fmla="*/ 6 h 11"/>
                <a:gd name="T26" fmla="*/ 2 w 14"/>
                <a:gd name="T27" fmla="*/ 8 h 11"/>
                <a:gd name="T28" fmla="*/ 4 w 14"/>
                <a:gd name="T29" fmla="*/ 10 h 11"/>
                <a:gd name="T30" fmla="*/ 7 w 14"/>
                <a:gd name="T31" fmla="*/ 9 h 11"/>
                <a:gd name="T32" fmla="*/ 14 w 14"/>
                <a:gd name="T3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1"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1"/>
                    <a:pt x="3" y="11"/>
                    <a:pt x="2" y="11"/>
                  </a:cubicBezTo>
                  <a:cubicBezTo>
                    <a:pt x="2" y="10"/>
                    <a:pt x="1" y="9"/>
                    <a:pt x="1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4"/>
                    <a:pt x="3" y="3"/>
                    <a:pt x="5" y="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9"/>
                    <a:pt x="3" y="9"/>
                    <a:pt x="4" y="10"/>
                  </a:cubicBezTo>
                  <a:cubicBezTo>
                    <a:pt x="4" y="10"/>
                    <a:pt x="5" y="10"/>
                    <a:pt x="7" y="9"/>
                  </a:cubicBezTo>
                  <a:lnTo>
                    <a:pt x="14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2">
              <a:extLst>
                <a:ext uri="{FF2B5EF4-FFF2-40B4-BE49-F238E27FC236}">
                  <a16:creationId xmlns:a16="http://schemas.microsoft.com/office/drawing/2014/main" xmlns="" id="{8DC3D47B-6F78-473A-9A5D-85206CCD24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3553" y="6091491"/>
              <a:ext cx="20468" cy="18762"/>
            </a:xfrm>
            <a:custGeom>
              <a:avLst/>
              <a:gdLst>
                <a:gd name="T0" fmla="*/ 0 w 24"/>
                <a:gd name="T1" fmla="*/ 9 h 22"/>
                <a:gd name="T2" fmla="*/ 18 w 24"/>
                <a:gd name="T3" fmla="*/ 0 h 22"/>
                <a:gd name="T4" fmla="*/ 20 w 24"/>
                <a:gd name="T5" fmla="*/ 2 h 22"/>
                <a:gd name="T6" fmla="*/ 8 w 24"/>
                <a:gd name="T7" fmla="*/ 17 h 22"/>
                <a:gd name="T8" fmla="*/ 23 w 24"/>
                <a:gd name="T9" fmla="*/ 10 h 22"/>
                <a:gd name="T10" fmla="*/ 24 w 24"/>
                <a:gd name="T11" fmla="*/ 12 h 22"/>
                <a:gd name="T12" fmla="*/ 5 w 24"/>
                <a:gd name="T13" fmla="*/ 22 h 22"/>
                <a:gd name="T14" fmla="*/ 3 w 24"/>
                <a:gd name="T15" fmla="*/ 18 h 22"/>
                <a:gd name="T16" fmla="*/ 15 w 24"/>
                <a:gd name="T17" fmla="*/ 4 h 22"/>
                <a:gd name="T18" fmla="*/ 0 w 24"/>
                <a:gd name="T19" fmla="*/ 10 h 22"/>
                <a:gd name="T20" fmla="*/ 0 w 24"/>
                <a:gd name="T21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2">
                  <a:moveTo>
                    <a:pt x="0" y="9"/>
                  </a:moveTo>
                  <a:lnTo>
                    <a:pt x="18" y="0"/>
                  </a:lnTo>
                  <a:lnTo>
                    <a:pt x="20" y="2"/>
                  </a:lnTo>
                  <a:lnTo>
                    <a:pt x="8" y="17"/>
                  </a:lnTo>
                  <a:lnTo>
                    <a:pt x="23" y="10"/>
                  </a:lnTo>
                  <a:lnTo>
                    <a:pt x="24" y="12"/>
                  </a:lnTo>
                  <a:lnTo>
                    <a:pt x="5" y="22"/>
                  </a:lnTo>
                  <a:lnTo>
                    <a:pt x="3" y="18"/>
                  </a:lnTo>
                  <a:lnTo>
                    <a:pt x="15" y="4"/>
                  </a:lnTo>
                  <a:lnTo>
                    <a:pt x="0" y="1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3">
              <a:extLst>
                <a:ext uri="{FF2B5EF4-FFF2-40B4-BE49-F238E27FC236}">
                  <a16:creationId xmlns:a16="http://schemas.microsoft.com/office/drawing/2014/main" xmlns="" id="{764829E1-BD7C-4B31-8D0B-396A5F59D1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0375" y="6105989"/>
              <a:ext cx="17057" cy="9381"/>
            </a:xfrm>
            <a:custGeom>
              <a:avLst/>
              <a:gdLst>
                <a:gd name="T0" fmla="*/ 0 w 20"/>
                <a:gd name="T1" fmla="*/ 10 h 11"/>
                <a:gd name="T2" fmla="*/ 18 w 20"/>
                <a:gd name="T3" fmla="*/ 0 h 11"/>
                <a:gd name="T4" fmla="*/ 20 w 20"/>
                <a:gd name="T5" fmla="*/ 1 h 11"/>
                <a:gd name="T6" fmla="*/ 0 w 20"/>
                <a:gd name="T7" fmla="*/ 11 h 11"/>
                <a:gd name="T8" fmla="*/ 0 w 20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0"/>
                  </a:moveTo>
                  <a:lnTo>
                    <a:pt x="18" y="0"/>
                  </a:lnTo>
                  <a:lnTo>
                    <a:pt x="20" y="1"/>
                  </a:lnTo>
                  <a:lnTo>
                    <a:pt x="0" y="11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4">
              <a:extLst>
                <a:ext uri="{FF2B5EF4-FFF2-40B4-BE49-F238E27FC236}">
                  <a16:creationId xmlns:a16="http://schemas.microsoft.com/office/drawing/2014/main" xmlns="" id="{3097AD3A-662D-4B0C-A405-F109149C21E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4640" y="6108547"/>
              <a:ext cx="19615" cy="17057"/>
            </a:xfrm>
            <a:custGeom>
              <a:avLst/>
              <a:gdLst>
                <a:gd name="T0" fmla="*/ 0 w 14"/>
                <a:gd name="T1" fmla="*/ 11 h 12"/>
                <a:gd name="T2" fmla="*/ 9 w 14"/>
                <a:gd name="T3" fmla="*/ 0 h 12"/>
                <a:gd name="T4" fmla="*/ 10 w 14"/>
                <a:gd name="T5" fmla="*/ 2 h 12"/>
                <a:gd name="T6" fmla="*/ 4 w 14"/>
                <a:gd name="T7" fmla="*/ 9 h 12"/>
                <a:gd name="T8" fmla="*/ 2 w 14"/>
                <a:gd name="T9" fmla="*/ 10 h 12"/>
                <a:gd name="T10" fmla="*/ 4 w 14"/>
                <a:gd name="T11" fmla="*/ 10 h 12"/>
                <a:gd name="T12" fmla="*/ 14 w 14"/>
                <a:gd name="T13" fmla="*/ 7 h 12"/>
                <a:gd name="T14" fmla="*/ 14 w 14"/>
                <a:gd name="T15" fmla="*/ 8 h 12"/>
                <a:gd name="T16" fmla="*/ 1 w 14"/>
                <a:gd name="T17" fmla="*/ 12 h 12"/>
                <a:gd name="T18" fmla="*/ 0 w 14"/>
                <a:gd name="T1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2">
                  <a:moveTo>
                    <a:pt x="0" y="11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10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" y="12"/>
                    <a:pt x="1" y="12"/>
                    <a:pt x="1" y="12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5">
              <a:extLst>
                <a:ext uri="{FF2B5EF4-FFF2-40B4-BE49-F238E27FC236}">
                  <a16:creationId xmlns:a16="http://schemas.microsoft.com/office/drawing/2014/main" xmlns="" id="{95AEC414-6AE7-4239-91EA-ECB89A4337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1462" y="6121340"/>
              <a:ext cx="21321" cy="19615"/>
            </a:xfrm>
            <a:custGeom>
              <a:avLst/>
              <a:gdLst>
                <a:gd name="T0" fmla="*/ 0 w 25"/>
                <a:gd name="T1" fmla="*/ 13 h 23"/>
                <a:gd name="T2" fmla="*/ 17 w 25"/>
                <a:gd name="T3" fmla="*/ 0 h 23"/>
                <a:gd name="T4" fmla="*/ 25 w 25"/>
                <a:gd name="T5" fmla="*/ 10 h 23"/>
                <a:gd name="T6" fmla="*/ 21 w 25"/>
                <a:gd name="T7" fmla="*/ 11 h 23"/>
                <a:gd name="T8" fmla="*/ 17 w 25"/>
                <a:gd name="T9" fmla="*/ 3 h 23"/>
                <a:gd name="T10" fmla="*/ 10 w 25"/>
                <a:gd name="T11" fmla="*/ 8 h 23"/>
                <a:gd name="T12" fmla="*/ 17 w 25"/>
                <a:gd name="T13" fmla="*/ 15 h 23"/>
                <a:gd name="T14" fmla="*/ 15 w 25"/>
                <a:gd name="T15" fmla="*/ 16 h 23"/>
                <a:gd name="T16" fmla="*/ 8 w 25"/>
                <a:gd name="T17" fmla="*/ 10 h 23"/>
                <a:gd name="T18" fmla="*/ 3 w 25"/>
                <a:gd name="T19" fmla="*/ 13 h 23"/>
                <a:gd name="T20" fmla="*/ 10 w 25"/>
                <a:gd name="T21" fmla="*/ 21 h 23"/>
                <a:gd name="T22" fmla="*/ 7 w 25"/>
                <a:gd name="T23" fmla="*/ 23 h 23"/>
                <a:gd name="T24" fmla="*/ 0 w 25"/>
                <a:gd name="T25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3">
                  <a:moveTo>
                    <a:pt x="0" y="13"/>
                  </a:moveTo>
                  <a:lnTo>
                    <a:pt x="17" y="0"/>
                  </a:lnTo>
                  <a:lnTo>
                    <a:pt x="25" y="10"/>
                  </a:lnTo>
                  <a:lnTo>
                    <a:pt x="21" y="11"/>
                  </a:lnTo>
                  <a:lnTo>
                    <a:pt x="17" y="3"/>
                  </a:lnTo>
                  <a:lnTo>
                    <a:pt x="10" y="8"/>
                  </a:lnTo>
                  <a:lnTo>
                    <a:pt x="17" y="15"/>
                  </a:lnTo>
                  <a:lnTo>
                    <a:pt x="15" y="16"/>
                  </a:lnTo>
                  <a:lnTo>
                    <a:pt x="8" y="10"/>
                  </a:lnTo>
                  <a:lnTo>
                    <a:pt x="3" y="13"/>
                  </a:lnTo>
                  <a:lnTo>
                    <a:pt x="10" y="21"/>
                  </a:lnTo>
                  <a:lnTo>
                    <a:pt x="7" y="23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6">
              <a:extLst>
                <a:ext uri="{FF2B5EF4-FFF2-40B4-BE49-F238E27FC236}">
                  <a16:creationId xmlns:a16="http://schemas.microsoft.com/office/drawing/2014/main" xmlns="" id="{F629F9C3-AFB2-418B-A441-AE7C8C647C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9990" y="6132426"/>
              <a:ext cx="19615" cy="21321"/>
            </a:xfrm>
            <a:custGeom>
              <a:avLst/>
              <a:gdLst>
                <a:gd name="T0" fmla="*/ 0 w 14"/>
                <a:gd name="T1" fmla="*/ 9 h 15"/>
                <a:gd name="T2" fmla="*/ 10 w 14"/>
                <a:gd name="T3" fmla="*/ 0 h 15"/>
                <a:gd name="T4" fmla="*/ 13 w 14"/>
                <a:gd name="T5" fmla="*/ 3 h 15"/>
                <a:gd name="T6" fmla="*/ 14 w 14"/>
                <a:gd name="T7" fmla="*/ 5 h 15"/>
                <a:gd name="T8" fmla="*/ 14 w 14"/>
                <a:gd name="T9" fmla="*/ 7 h 15"/>
                <a:gd name="T10" fmla="*/ 13 w 14"/>
                <a:gd name="T11" fmla="*/ 9 h 15"/>
                <a:gd name="T12" fmla="*/ 11 w 14"/>
                <a:gd name="T13" fmla="*/ 10 h 15"/>
                <a:gd name="T14" fmla="*/ 8 w 14"/>
                <a:gd name="T15" fmla="*/ 9 h 15"/>
                <a:gd name="T16" fmla="*/ 8 w 14"/>
                <a:gd name="T17" fmla="*/ 10 h 15"/>
                <a:gd name="T18" fmla="*/ 8 w 14"/>
                <a:gd name="T19" fmla="*/ 12 h 15"/>
                <a:gd name="T20" fmla="*/ 6 w 14"/>
                <a:gd name="T21" fmla="*/ 15 h 15"/>
                <a:gd name="T22" fmla="*/ 5 w 14"/>
                <a:gd name="T23" fmla="*/ 14 h 15"/>
                <a:gd name="T24" fmla="*/ 6 w 14"/>
                <a:gd name="T25" fmla="*/ 11 h 15"/>
                <a:gd name="T26" fmla="*/ 7 w 14"/>
                <a:gd name="T27" fmla="*/ 9 h 15"/>
                <a:gd name="T28" fmla="*/ 7 w 14"/>
                <a:gd name="T29" fmla="*/ 8 h 15"/>
                <a:gd name="T30" fmla="*/ 6 w 14"/>
                <a:gd name="T31" fmla="*/ 7 h 15"/>
                <a:gd name="T32" fmla="*/ 5 w 14"/>
                <a:gd name="T33" fmla="*/ 6 h 15"/>
                <a:gd name="T34" fmla="*/ 1 w 14"/>
                <a:gd name="T35" fmla="*/ 10 h 15"/>
                <a:gd name="T36" fmla="*/ 0 w 14"/>
                <a:gd name="T37" fmla="*/ 9 h 15"/>
                <a:gd name="T38" fmla="*/ 6 w 14"/>
                <a:gd name="T39" fmla="*/ 5 h 15"/>
                <a:gd name="T40" fmla="*/ 8 w 14"/>
                <a:gd name="T41" fmla="*/ 7 h 15"/>
                <a:gd name="T42" fmla="*/ 10 w 14"/>
                <a:gd name="T43" fmla="*/ 8 h 15"/>
                <a:gd name="T44" fmla="*/ 11 w 14"/>
                <a:gd name="T45" fmla="*/ 8 h 15"/>
                <a:gd name="T46" fmla="*/ 12 w 14"/>
                <a:gd name="T47" fmla="*/ 8 h 15"/>
                <a:gd name="T48" fmla="*/ 13 w 14"/>
                <a:gd name="T49" fmla="*/ 6 h 15"/>
                <a:gd name="T50" fmla="*/ 12 w 14"/>
                <a:gd name="T51" fmla="*/ 4 h 15"/>
                <a:gd name="T52" fmla="*/ 10 w 14"/>
                <a:gd name="T53" fmla="*/ 2 h 15"/>
                <a:gd name="T54" fmla="*/ 6 w 14"/>
                <a:gd name="T55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5">
                  <a:moveTo>
                    <a:pt x="0" y="9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4" y="6"/>
                    <a:pt x="14" y="6"/>
                    <a:pt x="14" y="7"/>
                  </a:cubicBezTo>
                  <a:cubicBezTo>
                    <a:pt x="14" y="8"/>
                    <a:pt x="13" y="8"/>
                    <a:pt x="13" y="9"/>
                  </a:cubicBezTo>
                  <a:cubicBezTo>
                    <a:pt x="12" y="9"/>
                    <a:pt x="11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6" y="5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8"/>
                    <a:pt x="10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1" y="8"/>
                    <a:pt x="12" y="8"/>
                  </a:cubicBezTo>
                  <a:cubicBezTo>
                    <a:pt x="12" y="7"/>
                    <a:pt x="13" y="7"/>
                    <a:pt x="13" y="6"/>
                  </a:cubicBezTo>
                  <a:cubicBezTo>
                    <a:pt x="13" y="6"/>
                    <a:pt x="12" y="5"/>
                    <a:pt x="12" y="4"/>
                  </a:cubicBezTo>
                  <a:cubicBezTo>
                    <a:pt x="10" y="2"/>
                    <a:pt x="10" y="2"/>
                    <a:pt x="10" y="2"/>
                  </a:cubicBez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7">
              <a:extLst>
                <a:ext uri="{FF2B5EF4-FFF2-40B4-BE49-F238E27FC236}">
                  <a16:creationId xmlns:a16="http://schemas.microsoft.com/office/drawing/2014/main" xmlns="" id="{FAEE701C-6410-49F3-B940-4AA88956BB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2783" y="6145219"/>
              <a:ext cx="16204" cy="17057"/>
            </a:xfrm>
            <a:custGeom>
              <a:avLst/>
              <a:gdLst>
                <a:gd name="T0" fmla="*/ 1 w 12"/>
                <a:gd name="T1" fmla="*/ 5 h 12"/>
                <a:gd name="T2" fmla="*/ 2 w 12"/>
                <a:gd name="T3" fmla="*/ 6 h 12"/>
                <a:gd name="T4" fmla="*/ 2 w 12"/>
                <a:gd name="T5" fmla="*/ 7 h 12"/>
                <a:gd name="T6" fmla="*/ 2 w 12"/>
                <a:gd name="T7" fmla="*/ 8 h 12"/>
                <a:gd name="T8" fmla="*/ 3 w 12"/>
                <a:gd name="T9" fmla="*/ 10 h 12"/>
                <a:gd name="T10" fmla="*/ 5 w 12"/>
                <a:gd name="T11" fmla="*/ 11 h 12"/>
                <a:gd name="T12" fmla="*/ 6 w 12"/>
                <a:gd name="T13" fmla="*/ 10 h 12"/>
                <a:gd name="T14" fmla="*/ 7 w 12"/>
                <a:gd name="T15" fmla="*/ 9 h 12"/>
                <a:gd name="T16" fmla="*/ 7 w 12"/>
                <a:gd name="T17" fmla="*/ 8 h 12"/>
                <a:gd name="T18" fmla="*/ 5 w 12"/>
                <a:gd name="T19" fmla="*/ 6 h 12"/>
                <a:gd name="T20" fmla="*/ 5 w 12"/>
                <a:gd name="T21" fmla="*/ 4 h 12"/>
                <a:gd name="T22" fmla="*/ 5 w 12"/>
                <a:gd name="T23" fmla="*/ 2 h 12"/>
                <a:gd name="T24" fmla="*/ 5 w 12"/>
                <a:gd name="T25" fmla="*/ 1 h 12"/>
                <a:gd name="T26" fmla="*/ 8 w 12"/>
                <a:gd name="T27" fmla="*/ 0 h 12"/>
                <a:gd name="T28" fmla="*/ 11 w 12"/>
                <a:gd name="T29" fmla="*/ 1 h 12"/>
                <a:gd name="T30" fmla="*/ 12 w 12"/>
                <a:gd name="T31" fmla="*/ 3 h 12"/>
                <a:gd name="T32" fmla="*/ 12 w 12"/>
                <a:gd name="T33" fmla="*/ 5 h 12"/>
                <a:gd name="T34" fmla="*/ 11 w 12"/>
                <a:gd name="T35" fmla="*/ 7 h 12"/>
                <a:gd name="T36" fmla="*/ 10 w 12"/>
                <a:gd name="T37" fmla="*/ 6 h 12"/>
                <a:gd name="T38" fmla="*/ 11 w 12"/>
                <a:gd name="T39" fmla="*/ 4 h 12"/>
                <a:gd name="T40" fmla="*/ 10 w 12"/>
                <a:gd name="T41" fmla="*/ 2 h 12"/>
                <a:gd name="T42" fmla="*/ 8 w 12"/>
                <a:gd name="T43" fmla="*/ 1 h 12"/>
                <a:gd name="T44" fmla="*/ 7 w 12"/>
                <a:gd name="T45" fmla="*/ 2 h 12"/>
                <a:gd name="T46" fmla="*/ 6 w 12"/>
                <a:gd name="T47" fmla="*/ 3 h 12"/>
                <a:gd name="T48" fmla="*/ 7 w 12"/>
                <a:gd name="T49" fmla="*/ 5 h 12"/>
                <a:gd name="T50" fmla="*/ 8 w 12"/>
                <a:gd name="T51" fmla="*/ 7 h 12"/>
                <a:gd name="T52" fmla="*/ 8 w 12"/>
                <a:gd name="T53" fmla="*/ 9 h 12"/>
                <a:gd name="T54" fmla="*/ 7 w 12"/>
                <a:gd name="T55" fmla="*/ 11 h 12"/>
                <a:gd name="T56" fmla="*/ 5 w 12"/>
                <a:gd name="T57" fmla="*/ 12 h 12"/>
                <a:gd name="T58" fmla="*/ 3 w 12"/>
                <a:gd name="T59" fmla="*/ 12 h 12"/>
                <a:gd name="T60" fmla="*/ 2 w 12"/>
                <a:gd name="T61" fmla="*/ 11 h 12"/>
                <a:gd name="T62" fmla="*/ 0 w 12"/>
                <a:gd name="T63" fmla="*/ 8 h 12"/>
                <a:gd name="T64" fmla="*/ 1 w 12"/>
                <a:gd name="T6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" h="12">
                  <a:moveTo>
                    <a:pt x="1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9"/>
                    <a:pt x="2" y="9"/>
                    <a:pt x="3" y="10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0"/>
                    <a:pt x="6" y="10"/>
                  </a:cubicBezTo>
                  <a:cubicBezTo>
                    <a:pt x="6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6" y="8"/>
                    <a:pt x="6" y="7"/>
                    <a:pt x="5" y="6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4" y="3"/>
                    <a:pt x="4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1" y="2"/>
                    <a:pt x="12" y="2"/>
                    <a:pt x="12" y="3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5"/>
                    <a:pt x="11" y="6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1" y="4"/>
                    <a:pt x="11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9" y="2"/>
                    <a:pt x="8" y="1"/>
                    <a:pt x="8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4"/>
                    <a:pt x="7" y="5"/>
                  </a:cubicBezTo>
                  <a:cubicBezTo>
                    <a:pt x="7" y="6"/>
                    <a:pt x="8" y="7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7" y="11"/>
                    <a:pt x="6" y="12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2"/>
                    <a:pt x="2" y="11"/>
                    <a:pt x="2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7"/>
                    <a:pt x="1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8">
              <a:extLst>
                <a:ext uri="{FF2B5EF4-FFF2-40B4-BE49-F238E27FC236}">
                  <a16:creationId xmlns:a16="http://schemas.microsoft.com/office/drawing/2014/main" xmlns="" id="{05BE108A-2595-4422-868C-88082AE890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2164" y="6153747"/>
              <a:ext cx="12792" cy="13645"/>
            </a:xfrm>
            <a:custGeom>
              <a:avLst/>
              <a:gdLst>
                <a:gd name="T0" fmla="*/ 0 w 15"/>
                <a:gd name="T1" fmla="*/ 15 h 16"/>
                <a:gd name="T2" fmla="*/ 13 w 15"/>
                <a:gd name="T3" fmla="*/ 0 h 16"/>
                <a:gd name="T4" fmla="*/ 15 w 15"/>
                <a:gd name="T5" fmla="*/ 0 h 16"/>
                <a:gd name="T6" fmla="*/ 2 w 15"/>
                <a:gd name="T7" fmla="*/ 16 h 16"/>
                <a:gd name="T8" fmla="*/ 0 w 15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0" y="15"/>
                  </a:moveTo>
                  <a:lnTo>
                    <a:pt x="13" y="0"/>
                  </a:lnTo>
                  <a:lnTo>
                    <a:pt x="15" y="0"/>
                  </a:lnTo>
                  <a:lnTo>
                    <a:pt x="2" y="16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9">
              <a:extLst>
                <a:ext uri="{FF2B5EF4-FFF2-40B4-BE49-F238E27FC236}">
                  <a16:creationId xmlns:a16="http://schemas.microsoft.com/office/drawing/2014/main" xmlns="" id="{04AC3FB5-B248-440A-A031-BF77577E5D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0692" y="6154600"/>
              <a:ext cx="15351" cy="20468"/>
            </a:xfrm>
            <a:custGeom>
              <a:avLst/>
              <a:gdLst>
                <a:gd name="T0" fmla="*/ 0 w 18"/>
                <a:gd name="T1" fmla="*/ 22 h 24"/>
                <a:gd name="T2" fmla="*/ 10 w 18"/>
                <a:gd name="T3" fmla="*/ 7 h 24"/>
                <a:gd name="T4" fmla="*/ 7 w 18"/>
                <a:gd name="T5" fmla="*/ 4 h 24"/>
                <a:gd name="T6" fmla="*/ 7 w 18"/>
                <a:gd name="T7" fmla="*/ 0 h 24"/>
                <a:gd name="T8" fmla="*/ 18 w 18"/>
                <a:gd name="T9" fmla="*/ 9 h 24"/>
                <a:gd name="T10" fmla="*/ 16 w 18"/>
                <a:gd name="T11" fmla="*/ 12 h 24"/>
                <a:gd name="T12" fmla="*/ 11 w 18"/>
                <a:gd name="T13" fmla="*/ 7 h 24"/>
                <a:gd name="T14" fmla="*/ 2 w 18"/>
                <a:gd name="T15" fmla="*/ 24 h 24"/>
                <a:gd name="T16" fmla="*/ 0 w 18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4">
                  <a:moveTo>
                    <a:pt x="0" y="22"/>
                  </a:moveTo>
                  <a:lnTo>
                    <a:pt x="10" y="7"/>
                  </a:lnTo>
                  <a:lnTo>
                    <a:pt x="7" y="4"/>
                  </a:lnTo>
                  <a:lnTo>
                    <a:pt x="7" y="0"/>
                  </a:lnTo>
                  <a:lnTo>
                    <a:pt x="18" y="9"/>
                  </a:lnTo>
                  <a:lnTo>
                    <a:pt x="16" y="12"/>
                  </a:lnTo>
                  <a:lnTo>
                    <a:pt x="11" y="7"/>
                  </a:lnTo>
                  <a:lnTo>
                    <a:pt x="2" y="24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0">
              <a:extLst>
                <a:ext uri="{FF2B5EF4-FFF2-40B4-BE49-F238E27FC236}">
                  <a16:creationId xmlns:a16="http://schemas.microsoft.com/office/drawing/2014/main" xmlns="" id="{BB488D1D-51F8-46B7-96AC-38229A8764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3485" y="6163128"/>
              <a:ext cx="15351" cy="19615"/>
            </a:xfrm>
            <a:custGeom>
              <a:avLst/>
              <a:gdLst>
                <a:gd name="T0" fmla="*/ 0 w 11"/>
                <a:gd name="T1" fmla="*/ 13 h 14"/>
                <a:gd name="T2" fmla="*/ 3 w 11"/>
                <a:gd name="T3" fmla="*/ 8 h 14"/>
                <a:gd name="T4" fmla="*/ 3 w 11"/>
                <a:gd name="T5" fmla="*/ 0 h 14"/>
                <a:gd name="T6" fmla="*/ 4 w 11"/>
                <a:gd name="T7" fmla="*/ 1 h 14"/>
                <a:gd name="T8" fmla="*/ 4 w 11"/>
                <a:gd name="T9" fmla="*/ 5 h 14"/>
                <a:gd name="T10" fmla="*/ 4 w 11"/>
                <a:gd name="T11" fmla="*/ 8 h 14"/>
                <a:gd name="T12" fmla="*/ 6 w 11"/>
                <a:gd name="T13" fmla="*/ 6 h 14"/>
                <a:gd name="T14" fmla="*/ 10 w 11"/>
                <a:gd name="T15" fmla="*/ 4 h 14"/>
                <a:gd name="T16" fmla="*/ 11 w 11"/>
                <a:gd name="T17" fmla="*/ 5 h 14"/>
                <a:gd name="T18" fmla="*/ 4 w 11"/>
                <a:gd name="T19" fmla="*/ 9 h 14"/>
                <a:gd name="T20" fmla="*/ 1 w 11"/>
                <a:gd name="T21" fmla="*/ 14 h 14"/>
                <a:gd name="T22" fmla="*/ 0 w 11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4">
                  <a:moveTo>
                    <a:pt x="0" y="13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5" y="7"/>
                    <a:pt x="5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1">
              <a:extLst>
                <a:ext uri="{FF2B5EF4-FFF2-40B4-BE49-F238E27FC236}">
                  <a16:creationId xmlns:a16="http://schemas.microsoft.com/office/drawing/2014/main" xmlns="" id="{B4DCF150-D987-4C86-84FF-8E223A46CE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85658" y="6177626"/>
              <a:ext cx="15351" cy="19615"/>
            </a:xfrm>
            <a:custGeom>
              <a:avLst/>
              <a:gdLst>
                <a:gd name="T0" fmla="*/ 0 w 11"/>
                <a:gd name="T1" fmla="*/ 5 h 14"/>
                <a:gd name="T2" fmla="*/ 4 w 11"/>
                <a:gd name="T3" fmla="*/ 1 h 14"/>
                <a:gd name="T4" fmla="*/ 8 w 11"/>
                <a:gd name="T5" fmla="*/ 1 h 14"/>
                <a:gd name="T6" fmla="*/ 10 w 11"/>
                <a:gd name="T7" fmla="*/ 3 h 14"/>
                <a:gd name="T8" fmla="*/ 11 w 11"/>
                <a:gd name="T9" fmla="*/ 5 h 14"/>
                <a:gd name="T10" fmla="*/ 10 w 11"/>
                <a:gd name="T11" fmla="*/ 9 h 14"/>
                <a:gd name="T12" fmla="*/ 7 w 11"/>
                <a:gd name="T13" fmla="*/ 13 h 14"/>
                <a:gd name="T14" fmla="*/ 3 w 11"/>
                <a:gd name="T15" fmla="*/ 13 h 14"/>
                <a:gd name="T16" fmla="*/ 0 w 11"/>
                <a:gd name="T17" fmla="*/ 10 h 14"/>
                <a:gd name="T18" fmla="*/ 0 w 11"/>
                <a:gd name="T19" fmla="*/ 5 h 14"/>
                <a:gd name="T20" fmla="*/ 2 w 11"/>
                <a:gd name="T21" fmla="*/ 6 h 14"/>
                <a:gd name="T22" fmla="*/ 1 w 11"/>
                <a:gd name="T23" fmla="*/ 10 h 14"/>
                <a:gd name="T24" fmla="*/ 3 w 11"/>
                <a:gd name="T25" fmla="*/ 12 h 14"/>
                <a:gd name="T26" fmla="*/ 6 w 11"/>
                <a:gd name="T27" fmla="*/ 12 h 14"/>
                <a:gd name="T28" fmla="*/ 8 w 11"/>
                <a:gd name="T29" fmla="*/ 8 h 14"/>
                <a:gd name="T30" fmla="*/ 9 w 11"/>
                <a:gd name="T31" fmla="*/ 5 h 14"/>
                <a:gd name="T32" fmla="*/ 9 w 11"/>
                <a:gd name="T33" fmla="*/ 3 h 14"/>
                <a:gd name="T34" fmla="*/ 7 w 11"/>
                <a:gd name="T35" fmla="*/ 2 h 14"/>
                <a:gd name="T36" fmla="*/ 4 w 11"/>
                <a:gd name="T37" fmla="*/ 2 h 14"/>
                <a:gd name="T38" fmla="*/ 2 w 11"/>
                <a:gd name="T3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0" y="5"/>
                  </a:moveTo>
                  <a:cubicBezTo>
                    <a:pt x="1" y="3"/>
                    <a:pt x="2" y="2"/>
                    <a:pt x="4" y="1"/>
                  </a:cubicBezTo>
                  <a:cubicBezTo>
                    <a:pt x="5" y="0"/>
                    <a:pt x="6" y="0"/>
                    <a:pt x="8" y="1"/>
                  </a:cubicBezTo>
                  <a:cubicBezTo>
                    <a:pt x="9" y="1"/>
                    <a:pt x="9" y="2"/>
                    <a:pt x="10" y="3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1" y="7"/>
                    <a:pt x="10" y="8"/>
                    <a:pt x="10" y="9"/>
                  </a:cubicBezTo>
                  <a:cubicBezTo>
                    <a:pt x="9" y="11"/>
                    <a:pt x="8" y="12"/>
                    <a:pt x="7" y="13"/>
                  </a:cubicBezTo>
                  <a:cubicBezTo>
                    <a:pt x="5" y="14"/>
                    <a:pt x="4" y="14"/>
                    <a:pt x="3" y="13"/>
                  </a:cubicBezTo>
                  <a:cubicBezTo>
                    <a:pt x="1" y="13"/>
                    <a:pt x="0" y="11"/>
                    <a:pt x="0" y="10"/>
                  </a:cubicBezTo>
                  <a:cubicBezTo>
                    <a:pt x="0" y="8"/>
                    <a:pt x="0" y="7"/>
                    <a:pt x="0" y="5"/>
                  </a:cubicBezTo>
                  <a:close/>
                  <a:moveTo>
                    <a:pt x="2" y="6"/>
                  </a:moveTo>
                  <a:cubicBezTo>
                    <a:pt x="1" y="7"/>
                    <a:pt x="1" y="9"/>
                    <a:pt x="1" y="10"/>
                  </a:cubicBezTo>
                  <a:cubicBezTo>
                    <a:pt x="2" y="11"/>
                    <a:pt x="2" y="11"/>
                    <a:pt x="3" y="12"/>
                  </a:cubicBezTo>
                  <a:cubicBezTo>
                    <a:pt x="4" y="12"/>
                    <a:pt x="5" y="12"/>
                    <a:pt x="6" y="12"/>
                  </a:cubicBezTo>
                  <a:cubicBezTo>
                    <a:pt x="7" y="11"/>
                    <a:pt x="8" y="10"/>
                    <a:pt x="8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3"/>
                    <a:pt x="2" y="4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2">
              <a:extLst>
                <a:ext uri="{FF2B5EF4-FFF2-40B4-BE49-F238E27FC236}">
                  <a16:creationId xmlns:a16="http://schemas.microsoft.com/office/drawing/2014/main" xmlns="" id="{D150A6C8-3BB6-4C8F-990A-90DD0617EE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9303" y="6181890"/>
              <a:ext cx="15351" cy="17909"/>
            </a:xfrm>
            <a:custGeom>
              <a:avLst/>
              <a:gdLst>
                <a:gd name="T0" fmla="*/ 0 w 18"/>
                <a:gd name="T1" fmla="*/ 21 h 21"/>
                <a:gd name="T2" fmla="*/ 7 w 18"/>
                <a:gd name="T3" fmla="*/ 0 h 21"/>
                <a:gd name="T4" fmla="*/ 18 w 18"/>
                <a:gd name="T5" fmla="*/ 5 h 21"/>
                <a:gd name="T6" fmla="*/ 17 w 18"/>
                <a:gd name="T7" fmla="*/ 6 h 21"/>
                <a:gd name="T8" fmla="*/ 9 w 18"/>
                <a:gd name="T9" fmla="*/ 3 h 21"/>
                <a:gd name="T10" fmla="*/ 5 w 18"/>
                <a:gd name="T11" fmla="*/ 10 h 21"/>
                <a:gd name="T12" fmla="*/ 13 w 18"/>
                <a:gd name="T13" fmla="*/ 13 h 21"/>
                <a:gd name="T14" fmla="*/ 13 w 18"/>
                <a:gd name="T15" fmla="*/ 15 h 21"/>
                <a:gd name="T16" fmla="*/ 5 w 18"/>
                <a:gd name="T17" fmla="*/ 13 h 21"/>
                <a:gd name="T18" fmla="*/ 2 w 18"/>
                <a:gd name="T19" fmla="*/ 21 h 21"/>
                <a:gd name="T20" fmla="*/ 0 w 18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1">
                  <a:moveTo>
                    <a:pt x="0" y="21"/>
                  </a:moveTo>
                  <a:lnTo>
                    <a:pt x="7" y="0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9" y="3"/>
                  </a:lnTo>
                  <a:lnTo>
                    <a:pt x="5" y="10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5" y="13"/>
                  </a:lnTo>
                  <a:lnTo>
                    <a:pt x="2" y="21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3">
              <a:extLst>
                <a:ext uri="{FF2B5EF4-FFF2-40B4-BE49-F238E27FC236}">
                  <a16:creationId xmlns:a16="http://schemas.microsoft.com/office/drawing/2014/main" xmlns="" id="{E7F2BF56-8EA7-4973-ACC7-600339BC36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25741" y="6188713"/>
              <a:ext cx="12792" cy="17909"/>
            </a:xfrm>
            <a:custGeom>
              <a:avLst/>
              <a:gdLst>
                <a:gd name="T0" fmla="*/ 0 w 9"/>
                <a:gd name="T1" fmla="*/ 13 h 13"/>
                <a:gd name="T2" fmla="*/ 2 w 9"/>
                <a:gd name="T3" fmla="*/ 0 h 13"/>
                <a:gd name="T4" fmla="*/ 6 w 9"/>
                <a:gd name="T5" fmla="*/ 1 h 13"/>
                <a:gd name="T6" fmla="*/ 8 w 9"/>
                <a:gd name="T7" fmla="*/ 1 h 13"/>
                <a:gd name="T8" fmla="*/ 9 w 9"/>
                <a:gd name="T9" fmla="*/ 3 h 13"/>
                <a:gd name="T10" fmla="*/ 9 w 9"/>
                <a:gd name="T11" fmla="*/ 5 h 13"/>
                <a:gd name="T12" fmla="*/ 8 w 9"/>
                <a:gd name="T13" fmla="*/ 8 h 13"/>
                <a:gd name="T14" fmla="*/ 5 w 9"/>
                <a:gd name="T15" fmla="*/ 8 h 13"/>
                <a:gd name="T16" fmla="*/ 2 w 9"/>
                <a:gd name="T17" fmla="*/ 8 h 13"/>
                <a:gd name="T18" fmla="*/ 1 w 9"/>
                <a:gd name="T19" fmla="*/ 13 h 13"/>
                <a:gd name="T20" fmla="*/ 0 w 9"/>
                <a:gd name="T21" fmla="*/ 13 h 13"/>
                <a:gd name="T22" fmla="*/ 2 w 9"/>
                <a:gd name="T23" fmla="*/ 6 h 13"/>
                <a:gd name="T24" fmla="*/ 5 w 9"/>
                <a:gd name="T25" fmla="*/ 7 h 13"/>
                <a:gd name="T26" fmla="*/ 7 w 9"/>
                <a:gd name="T27" fmla="*/ 6 h 13"/>
                <a:gd name="T28" fmla="*/ 8 w 9"/>
                <a:gd name="T29" fmla="*/ 5 h 13"/>
                <a:gd name="T30" fmla="*/ 8 w 9"/>
                <a:gd name="T31" fmla="*/ 3 h 13"/>
                <a:gd name="T32" fmla="*/ 7 w 9"/>
                <a:gd name="T33" fmla="*/ 3 h 13"/>
                <a:gd name="T34" fmla="*/ 6 w 9"/>
                <a:gd name="T35" fmla="*/ 2 h 13"/>
                <a:gd name="T36" fmla="*/ 3 w 9"/>
                <a:gd name="T37" fmla="*/ 2 h 13"/>
                <a:gd name="T38" fmla="*/ 2 w 9"/>
                <a:gd name="T3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3">
                  <a:moveTo>
                    <a:pt x="0" y="1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9" y="6"/>
                    <a:pt x="9" y="7"/>
                    <a:pt x="8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lose/>
                  <a:moveTo>
                    <a:pt x="2" y="6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7" y="7"/>
                    <a:pt x="7" y="6"/>
                  </a:cubicBezTo>
                  <a:cubicBezTo>
                    <a:pt x="7" y="6"/>
                    <a:pt x="8" y="5"/>
                    <a:pt x="8" y="5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4">
              <a:extLst>
                <a:ext uri="{FF2B5EF4-FFF2-40B4-BE49-F238E27FC236}">
                  <a16:creationId xmlns:a16="http://schemas.microsoft.com/office/drawing/2014/main" xmlns="" id="{D030F17A-2FF1-4C96-AF4C-EE4D73E71D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40239" y="6190418"/>
              <a:ext cx="15351" cy="19615"/>
            </a:xfrm>
            <a:custGeom>
              <a:avLst/>
              <a:gdLst>
                <a:gd name="T0" fmla="*/ 1 w 11"/>
                <a:gd name="T1" fmla="*/ 7 h 14"/>
                <a:gd name="T2" fmla="*/ 2 w 11"/>
                <a:gd name="T3" fmla="*/ 2 h 14"/>
                <a:gd name="T4" fmla="*/ 6 w 11"/>
                <a:gd name="T5" fmla="*/ 0 h 14"/>
                <a:gd name="T6" fmla="*/ 8 w 11"/>
                <a:gd name="T7" fmla="*/ 1 h 14"/>
                <a:gd name="T8" fmla="*/ 10 w 11"/>
                <a:gd name="T9" fmla="*/ 4 h 14"/>
                <a:gd name="T10" fmla="*/ 11 w 11"/>
                <a:gd name="T11" fmla="*/ 7 h 14"/>
                <a:gd name="T12" fmla="*/ 9 w 11"/>
                <a:gd name="T13" fmla="*/ 12 h 14"/>
                <a:gd name="T14" fmla="*/ 5 w 11"/>
                <a:gd name="T15" fmla="*/ 14 h 14"/>
                <a:gd name="T16" fmla="*/ 2 w 11"/>
                <a:gd name="T17" fmla="*/ 11 h 14"/>
                <a:gd name="T18" fmla="*/ 1 w 11"/>
                <a:gd name="T19" fmla="*/ 7 h 14"/>
                <a:gd name="T20" fmla="*/ 2 w 11"/>
                <a:gd name="T21" fmla="*/ 7 h 14"/>
                <a:gd name="T22" fmla="*/ 3 w 11"/>
                <a:gd name="T23" fmla="*/ 11 h 14"/>
                <a:gd name="T24" fmla="*/ 5 w 11"/>
                <a:gd name="T25" fmla="*/ 12 h 14"/>
                <a:gd name="T26" fmla="*/ 8 w 11"/>
                <a:gd name="T27" fmla="*/ 11 h 14"/>
                <a:gd name="T28" fmla="*/ 9 w 11"/>
                <a:gd name="T29" fmla="*/ 7 h 14"/>
                <a:gd name="T30" fmla="*/ 9 w 11"/>
                <a:gd name="T31" fmla="*/ 4 h 14"/>
                <a:gd name="T32" fmla="*/ 8 w 11"/>
                <a:gd name="T33" fmla="*/ 3 h 14"/>
                <a:gd name="T34" fmla="*/ 6 w 11"/>
                <a:gd name="T35" fmla="*/ 2 h 14"/>
                <a:gd name="T36" fmla="*/ 3 w 11"/>
                <a:gd name="T37" fmla="*/ 3 h 14"/>
                <a:gd name="T38" fmla="*/ 2 w 11"/>
                <a:gd name="T3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1" y="7"/>
                  </a:moveTo>
                  <a:cubicBezTo>
                    <a:pt x="1" y="5"/>
                    <a:pt x="1" y="3"/>
                    <a:pt x="2" y="2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9" y="2"/>
                    <a:pt x="10" y="3"/>
                    <a:pt x="10" y="4"/>
                  </a:cubicBezTo>
                  <a:cubicBezTo>
                    <a:pt x="11" y="5"/>
                    <a:pt x="11" y="6"/>
                    <a:pt x="11" y="7"/>
                  </a:cubicBezTo>
                  <a:cubicBezTo>
                    <a:pt x="11" y="9"/>
                    <a:pt x="10" y="11"/>
                    <a:pt x="9" y="12"/>
                  </a:cubicBezTo>
                  <a:cubicBezTo>
                    <a:pt x="8" y="13"/>
                    <a:pt x="7" y="14"/>
                    <a:pt x="5" y="14"/>
                  </a:cubicBezTo>
                  <a:cubicBezTo>
                    <a:pt x="4" y="14"/>
                    <a:pt x="2" y="13"/>
                    <a:pt x="2" y="11"/>
                  </a:cubicBezTo>
                  <a:cubicBezTo>
                    <a:pt x="1" y="10"/>
                    <a:pt x="0" y="9"/>
                    <a:pt x="1" y="7"/>
                  </a:cubicBezTo>
                  <a:close/>
                  <a:moveTo>
                    <a:pt x="2" y="7"/>
                  </a:moveTo>
                  <a:cubicBezTo>
                    <a:pt x="2" y="9"/>
                    <a:pt x="2" y="10"/>
                    <a:pt x="3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6" y="12"/>
                    <a:pt x="7" y="12"/>
                    <a:pt x="8" y="11"/>
                  </a:cubicBezTo>
                  <a:cubicBezTo>
                    <a:pt x="9" y="10"/>
                    <a:pt x="9" y="9"/>
                    <a:pt x="9" y="7"/>
                  </a:cubicBezTo>
                  <a:cubicBezTo>
                    <a:pt x="9" y="6"/>
                    <a:pt x="9" y="5"/>
                    <a:pt x="9" y="4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4"/>
                    <a:pt x="2" y="5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5">
              <a:extLst>
                <a:ext uri="{FF2B5EF4-FFF2-40B4-BE49-F238E27FC236}">
                  <a16:creationId xmlns:a16="http://schemas.microsoft.com/office/drawing/2014/main" xmlns="" id="{578FEA0E-4BBB-4506-92AF-F75AECC2F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8148" y="6191271"/>
              <a:ext cx="8528" cy="18762"/>
            </a:xfrm>
            <a:custGeom>
              <a:avLst/>
              <a:gdLst>
                <a:gd name="T0" fmla="*/ 0 w 10"/>
                <a:gd name="T1" fmla="*/ 22 h 22"/>
                <a:gd name="T2" fmla="*/ 0 w 10"/>
                <a:gd name="T3" fmla="*/ 0 h 22"/>
                <a:gd name="T4" fmla="*/ 2 w 10"/>
                <a:gd name="T5" fmla="*/ 0 h 22"/>
                <a:gd name="T6" fmla="*/ 2 w 10"/>
                <a:gd name="T7" fmla="*/ 18 h 22"/>
                <a:gd name="T8" fmla="*/ 10 w 10"/>
                <a:gd name="T9" fmla="*/ 18 h 22"/>
                <a:gd name="T10" fmla="*/ 10 w 10"/>
                <a:gd name="T11" fmla="*/ 22 h 22"/>
                <a:gd name="T12" fmla="*/ 0 w 10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2">
                  <a:moveTo>
                    <a:pt x="0" y="2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18"/>
                  </a:lnTo>
                  <a:lnTo>
                    <a:pt x="10" y="18"/>
                  </a:lnTo>
                  <a:lnTo>
                    <a:pt x="1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6">
              <a:extLst>
                <a:ext uri="{FF2B5EF4-FFF2-40B4-BE49-F238E27FC236}">
                  <a16:creationId xmlns:a16="http://schemas.microsoft.com/office/drawing/2014/main" xmlns="" id="{4056A858-B016-4C19-B5AF-9FF7434F99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9235" y="6190418"/>
              <a:ext cx="4264" cy="17909"/>
            </a:xfrm>
            <a:custGeom>
              <a:avLst/>
              <a:gdLst>
                <a:gd name="T0" fmla="*/ 2 w 5"/>
                <a:gd name="T1" fmla="*/ 21 h 21"/>
                <a:gd name="T2" fmla="*/ 0 w 5"/>
                <a:gd name="T3" fmla="*/ 0 h 21"/>
                <a:gd name="T4" fmla="*/ 3 w 5"/>
                <a:gd name="T5" fmla="*/ 0 h 21"/>
                <a:gd name="T6" fmla="*/ 5 w 5"/>
                <a:gd name="T7" fmla="*/ 21 h 21"/>
                <a:gd name="T8" fmla="*/ 2 w 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1">
                  <a:moveTo>
                    <a:pt x="2" y="21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5" y="21"/>
                  </a:lnTo>
                  <a:lnTo>
                    <a:pt x="2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7">
              <a:extLst>
                <a:ext uri="{FF2B5EF4-FFF2-40B4-BE49-F238E27FC236}">
                  <a16:creationId xmlns:a16="http://schemas.microsoft.com/office/drawing/2014/main" xmlns="" id="{06291A87-57A3-4C7F-99E6-472CDCA613C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3499" y="6188713"/>
              <a:ext cx="12792" cy="19615"/>
            </a:xfrm>
            <a:custGeom>
              <a:avLst/>
              <a:gdLst>
                <a:gd name="T0" fmla="*/ 10 w 15"/>
                <a:gd name="T1" fmla="*/ 23 h 23"/>
                <a:gd name="T2" fmla="*/ 7 w 15"/>
                <a:gd name="T3" fmla="*/ 3 h 23"/>
                <a:gd name="T4" fmla="*/ 2 w 15"/>
                <a:gd name="T5" fmla="*/ 5 h 23"/>
                <a:gd name="T6" fmla="*/ 0 w 15"/>
                <a:gd name="T7" fmla="*/ 2 h 23"/>
                <a:gd name="T8" fmla="*/ 15 w 15"/>
                <a:gd name="T9" fmla="*/ 0 h 23"/>
                <a:gd name="T10" fmla="*/ 15 w 15"/>
                <a:gd name="T11" fmla="*/ 3 h 23"/>
                <a:gd name="T12" fmla="*/ 8 w 15"/>
                <a:gd name="T13" fmla="*/ 3 h 23"/>
                <a:gd name="T14" fmla="*/ 12 w 15"/>
                <a:gd name="T15" fmla="*/ 21 h 23"/>
                <a:gd name="T16" fmla="*/ 10 w 15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0" y="23"/>
                  </a:moveTo>
                  <a:lnTo>
                    <a:pt x="7" y="3"/>
                  </a:lnTo>
                  <a:lnTo>
                    <a:pt x="2" y="5"/>
                  </a:lnTo>
                  <a:lnTo>
                    <a:pt x="0" y="2"/>
                  </a:lnTo>
                  <a:lnTo>
                    <a:pt x="15" y="0"/>
                  </a:lnTo>
                  <a:lnTo>
                    <a:pt x="15" y="3"/>
                  </a:lnTo>
                  <a:lnTo>
                    <a:pt x="8" y="3"/>
                  </a:lnTo>
                  <a:lnTo>
                    <a:pt x="12" y="21"/>
                  </a:lnTo>
                  <a:lnTo>
                    <a:pt x="1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8">
              <a:extLst>
                <a:ext uri="{FF2B5EF4-FFF2-40B4-BE49-F238E27FC236}">
                  <a16:creationId xmlns:a16="http://schemas.microsoft.com/office/drawing/2014/main" xmlns="" id="{7CCA47EB-A6C0-4B08-BB9F-09897365FB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7144" y="6187007"/>
              <a:ext cx="5970" cy="18762"/>
            </a:xfrm>
            <a:custGeom>
              <a:avLst/>
              <a:gdLst>
                <a:gd name="T0" fmla="*/ 5 w 7"/>
                <a:gd name="T1" fmla="*/ 22 h 22"/>
                <a:gd name="T2" fmla="*/ 0 w 7"/>
                <a:gd name="T3" fmla="*/ 2 h 22"/>
                <a:gd name="T4" fmla="*/ 4 w 7"/>
                <a:gd name="T5" fmla="*/ 0 h 22"/>
                <a:gd name="T6" fmla="*/ 7 w 7"/>
                <a:gd name="T7" fmla="*/ 22 h 22"/>
                <a:gd name="T8" fmla="*/ 5 w 7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2">
                  <a:moveTo>
                    <a:pt x="5" y="2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7" y="22"/>
                  </a:lnTo>
                  <a:lnTo>
                    <a:pt x="5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9">
              <a:extLst>
                <a:ext uri="{FF2B5EF4-FFF2-40B4-BE49-F238E27FC236}">
                  <a16:creationId xmlns:a16="http://schemas.microsoft.com/office/drawing/2014/main" xmlns="" id="{0028B62E-C010-42D5-AC50-DE5D99324B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820" y="6184449"/>
              <a:ext cx="13645" cy="19615"/>
            </a:xfrm>
            <a:custGeom>
              <a:avLst/>
              <a:gdLst>
                <a:gd name="T0" fmla="*/ 9 w 10"/>
                <a:gd name="T1" fmla="*/ 8 h 14"/>
                <a:gd name="T2" fmla="*/ 10 w 10"/>
                <a:gd name="T3" fmla="*/ 8 h 14"/>
                <a:gd name="T4" fmla="*/ 9 w 10"/>
                <a:gd name="T5" fmla="*/ 12 h 14"/>
                <a:gd name="T6" fmla="*/ 7 w 10"/>
                <a:gd name="T7" fmla="*/ 14 h 14"/>
                <a:gd name="T8" fmla="*/ 4 w 10"/>
                <a:gd name="T9" fmla="*/ 13 h 14"/>
                <a:gd name="T10" fmla="*/ 2 w 10"/>
                <a:gd name="T11" fmla="*/ 12 h 14"/>
                <a:gd name="T12" fmla="*/ 0 w 10"/>
                <a:gd name="T13" fmla="*/ 8 h 14"/>
                <a:gd name="T14" fmla="*/ 0 w 10"/>
                <a:gd name="T15" fmla="*/ 5 h 14"/>
                <a:gd name="T16" fmla="*/ 1 w 10"/>
                <a:gd name="T17" fmla="*/ 2 h 14"/>
                <a:gd name="T18" fmla="*/ 4 w 10"/>
                <a:gd name="T19" fmla="*/ 1 h 14"/>
                <a:gd name="T20" fmla="*/ 6 w 10"/>
                <a:gd name="T21" fmla="*/ 1 h 14"/>
                <a:gd name="T22" fmla="*/ 9 w 10"/>
                <a:gd name="T23" fmla="*/ 3 h 14"/>
                <a:gd name="T24" fmla="*/ 7 w 10"/>
                <a:gd name="T25" fmla="*/ 4 h 14"/>
                <a:gd name="T26" fmla="*/ 4 w 10"/>
                <a:gd name="T27" fmla="*/ 2 h 14"/>
                <a:gd name="T28" fmla="*/ 2 w 10"/>
                <a:gd name="T29" fmla="*/ 3 h 14"/>
                <a:gd name="T30" fmla="*/ 1 w 10"/>
                <a:gd name="T31" fmla="*/ 5 h 14"/>
                <a:gd name="T32" fmla="*/ 2 w 10"/>
                <a:gd name="T33" fmla="*/ 8 h 14"/>
                <a:gd name="T34" fmla="*/ 4 w 10"/>
                <a:gd name="T35" fmla="*/ 11 h 14"/>
                <a:gd name="T36" fmla="*/ 6 w 10"/>
                <a:gd name="T37" fmla="*/ 12 h 14"/>
                <a:gd name="T38" fmla="*/ 8 w 10"/>
                <a:gd name="T39" fmla="*/ 11 h 14"/>
                <a:gd name="T40" fmla="*/ 9 w 10"/>
                <a:gd name="T4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4">
                  <a:moveTo>
                    <a:pt x="9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10"/>
                    <a:pt x="10" y="11"/>
                    <a:pt x="9" y="12"/>
                  </a:cubicBezTo>
                  <a:cubicBezTo>
                    <a:pt x="9" y="13"/>
                    <a:pt x="8" y="13"/>
                    <a:pt x="7" y="14"/>
                  </a:cubicBezTo>
                  <a:cubicBezTo>
                    <a:pt x="6" y="14"/>
                    <a:pt x="5" y="14"/>
                    <a:pt x="4" y="13"/>
                  </a:cubicBezTo>
                  <a:cubicBezTo>
                    <a:pt x="3" y="13"/>
                    <a:pt x="3" y="13"/>
                    <a:pt x="2" y="12"/>
                  </a:cubicBezTo>
                  <a:cubicBezTo>
                    <a:pt x="1" y="11"/>
                    <a:pt x="1" y="10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7" y="1"/>
                    <a:pt x="8" y="2"/>
                    <a:pt x="9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2" y="3"/>
                    <a:pt x="2" y="4"/>
                    <a:pt x="1" y="5"/>
                  </a:cubicBezTo>
                  <a:cubicBezTo>
                    <a:pt x="1" y="6"/>
                    <a:pt x="1" y="7"/>
                    <a:pt x="2" y="8"/>
                  </a:cubicBezTo>
                  <a:cubicBezTo>
                    <a:pt x="2" y="10"/>
                    <a:pt x="3" y="11"/>
                    <a:pt x="4" y="11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2"/>
                    <a:pt x="8" y="11"/>
                    <a:pt x="8" y="11"/>
                  </a:cubicBezTo>
                  <a:cubicBezTo>
                    <a:pt x="9" y="10"/>
                    <a:pt x="9" y="9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0">
              <a:extLst>
                <a:ext uri="{FF2B5EF4-FFF2-40B4-BE49-F238E27FC236}">
                  <a16:creationId xmlns:a16="http://schemas.microsoft.com/office/drawing/2014/main" xmlns="" id="{3DC0FD72-9DEC-4998-A600-196580AF13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11024" y="6181890"/>
              <a:ext cx="14498" cy="19615"/>
            </a:xfrm>
            <a:custGeom>
              <a:avLst/>
              <a:gdLst>
                <a:gd name="T0" fmla="*/ 1 w 10"/>
                <a:gd name="T1" fmla="*/ 14 h 14"/>
                <a:gd name="T2" fmla="*/ 0 w 10"/>
                <a:gd name="T3" fmla="*/ 0 h 14"/>
                <a:gd name="T4" fmla="*/ 1 w 10"/>
                <a:gd name="T5" fmla="*/ 0 h 14"/>
                <a:gd name="T6" fmla="*/ 10 w 10"/>
                <a:gd name="T7" fmla="*/ 10 h 14"/>
                <a:gd name="T8" fmla="*/ 8 w 10"/>
                <a:gd name="T9" fmla="*/ 11 h 14"/>
                <a:gd name="T10" fmla="*/ 6 w 10"/>
                <a:gd name="T11" fmla="*/ 8 h 14"/>
                <a:gd name="T12" fmla="*/ 2 w 10"/>
                <a:gd name="T13" fmla="*/ 9 h 14"/>
                <a:gd name="T14" fmla="*/ 2 w 10"/>
                <a:gd name="T15" fmla="*/ 13 h 14"/>
                <a:gd name="T16" fmla="*/ 1 w 10"/>
                <a:gd name="T17" fmla="*/ 14 h 14"/>
                <a:gd name="T18" fmla="*/ 2 w 10"/>
                <a:gd name="T19" fmla="*/ 8 h 14"/>
                <a:gd name="T20" fmla="*/ 5 w 10"/>
                <a:gd name="T21" fmla="*/ 6 h 14"/>
                <a:gd name="T22" fmla="*/ 3 w 10"/>
                <a:gd name="T23" fmla="*/ 3 h 14"/>
                <a:gd name="T24" fmla="*/ 1 w 10"/>
                <a:gd name="T25" fmla="*/ 1 h 14"/>
                <a:gd name="T26" fmla="*/ 1 w 10"/>
                <a:gd name="T27" fmla="*/ 4 h 14"/>
                <a:gd name="T28" fmla="*/ 2 w 10"/>
                <a:gd name="T2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4">
                  <a:moveTo>
                    <a:pt x="1" y="1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1" y="14"/>
                    <a:pt x="1" y="14"/>
                  </a:cubicBezTo>
                  <a:close/>
                  <a:moveTo>
                    <a:pt x="2" y="8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2"/>
                    <a:pt x="1" y="3"/>
                    <a:pt x="1" y="4"/>
                  </a:cubicBezTo>
                  <a:lnTo>
                    <a:pt x="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1">
              <a:extLst>
                <a:ext uri="{FF2B5EF4-FFF2-40B4-BE49-F238E27FC236}">
                  <a16:creationId xmlns:a16="http://schemas.microsoft.com/office/drawing/2014/main" xmlns="" id="{BFC1CC92-8DD9-4C4F-8727-9FE7FD5D22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9552" y="6177626"/>
              <a:ext cx="17057" cy="17909"/>
            </a:xfrm>
            <a:custGeom>
              <a:avLst/>
              <a:gdLst>
                <a:gd name="T0" fmla="*/ 10 w 20"/>
                <a:gd name="T1" fmla="*/ 21 h 21"/>
                <a:gd name="T2" fmla="*/ 0 w 20"/>
                <a:gd name="T3" fmla="*/ 1 h 21"/>
                <a:gd name="T4" fmla="*/ 2 w 20"/>
                <a:gd name="T5" fmla="*/ 0 h 21"/>
                <a:gd name="T6" fmla="*/ 10 w 20"/>
                <a:gd name="T7" fmla="*/ 18 h 21"/>
                <a:gd name="T8" fmla="*/ 18 w 20"/>
                <a:gd name="T9" fmla="*/ 13 h 21"/>
                <a:gd name="T10" fmla="*/ 20 w 20"/>
                <a:gd name="T11" fmla="*/ 16 h 21"/>
                <a:gd name="T12" fmla="*/ 10 w 2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0" y="18"/>
                  </a:lnTo>
                  <a:lnTo>
                    <a:pt x="18" y="13"/>
                  </a:lnTo>
                  <a:lnTo>
                    <a:pt x="20" y="16"/>
                  </a:lnTo>
                  <a:lnTo>
                    <a:pt x="1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2">
              <a:extLst>
                <a:ext uri="{FF2B5EF4-FFF2-40B4-BE49-F238E27FC236}">
                  <a16:creationId xmlns:a16="http://schemas.microsoft.com/office/drawing/2014/main" xmlns="" id="{A2A4D4FE-0F64-4F51-8072-66B1AE4687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1725" y="6163128"/>
              <a:ext cx="15351" cy="18762"/>
            </a:xfrm>
            <a:custGeom>
              <a:avLst/>
              <a:gdLst>
                <a:gd name="T0" fmla="*/ 3 w 11"/>
                <a:gd name="T1" fmla="*/ 11 h 13"/>
                <a:gd name="T2" fmla="*/ 4 w 11"/>
                <a:gd name="T3" fmla="*/ 10 h 13"/>
                <a:gd name="T4" fmla="*/ 6 w 11"/>
                <a:gd name="T5" fmla="*/ 11 h 13"/>
                <a:gd name="T6" fmla="*/ 7 w 11"/>
                <a:gd name="T7" fmla="*/ 11 h 13"/>
                <a:gd name="T8" fmla="*/ 9 w 11"/>
                <a:gd name="T9" fmla="*/ 11 h 13"/>
                <a:gd name="T10" fmla="*/ 10 w 11"/>
                <a:gd name="T11" fmla="*/ 9 h 13"/>
                <a:gd name="T12" fmla="*/ 10 w 11"/>
                <a:gd name="T13" fmla="*/ 8 h 13"/>
                <a:gd name="T14" fmla="*/ 9 w 11"/>
                <a:gd name="T15" fmla="*/ 7 h 13"/>
                <a:gd name="T16" fmla="*/ 8 w 11"/>
                <a:gd name="T17" fmla="*/ 7 h 13"/>
                <a:gd name="T18" fmla="*/ 6 w 11"/>
                <a:gd name="T19" fmla="*/ 7 h 13"/>
                <a:gd name="T20" fmla="*/ 3 w 11"/>
                <a:gd name="T21" fmla="*/ 8 h 13"/>
                <a:gd name="T22" fmla="*/ 2 w 11"/>
                <a:gd name="T23" fmla="*/ 7 h 13"/>
                <a:gd name="T24" fmla="*/ 1 w 11"/>
                <a:gd name="T25" fmla="*/ 6 h 13"/>
                <a:gd name="T26" fmla="*/ 0 w 11"/>
                <a:gd name="T27" fmla="*/ 3 h 13"/>
                <a:gd name="T28" fmla="*/ 2 w 11"/>
                <a:gd name="T29" fmla="*/ 1 h 13"/>
                <a:gd name="T30" fmla="*/ 4 w 11"/>
                <a:gd name="T31" fmla="*/ 0 h 13"/>
                <a:gd name="T32" fmla="*/ 6 w 11"/>
                <a:gd name="T33" fmla="*/ 1 h 13"/>
                <a:gd name="T34" fmla="*/ 7 w 11"/>
                <a:gd name="T35" fmla="*/ 2 h 13"/>
                <a:gd name="T36" fmla="*/ 6 w 11"/>
                <a:gd name="T37" fmla="*/ 3 h 13"/>
                <a:gd name="T38" fmla="*/ 5 w 11"/>
                <a:gd name="T39" fmla="*/ 2 h 13"/>
                <a:gd name="T40" fmla="*/ 3 w 11"/>
                <a:gd name="T41" fmla="*/ 2 h 13"/>
                <a:gd name="T42" fmla="*/ 2 w 11"/>
                <a:gd name="T43" fmla="*/ 4 h 13"/>
                <a:gd name="T44" fmla="*/ 2 w 11"/>
                <a:gd name="T45" fmla="*/ 5 h 13"/>
                <a:gd name="T46" fmla="*/ 3 w 11"/>
                <a:gd name="T47" fmla="*/ 6 h 13"/>
                <a:gd name="T48" fmla="*/ 5 w 11"/>
                <a:gd name="T49" fmla="*/ 6 h 13"/>
                <a:gd name="T50" fmla="*/ 7 w 11"/>
                <a:gd name="T51" fmla="*/ 5 h 13"/>
                <a:gd name="T52" fmla="*/ 9 w 11"/>
                <a:gd name="T53" fmla="*/ 5 h 13"/>
                <a:gd name="T54" fmla="*/ 11 w 11"/>
                <a:gd name="T55" fmla="*/ 7 h 13"/>
                <a:gd name="T56" fmla="*/ 11 w 11"/>
                <a:gd name="T57" fmla="*/ 9 h 13"/>
                <a:gd name="T58" fmla="*/ 11 w 11"/>
                <a:gd name="T59" fmla="*/ 11 h 13"/>
                <a:gd name="T60" fmla="*/ 9 w 11"/>
                <a:gd name="T61" fmla="*/ 12 h 13"/>
                <a:gd name="T62" fmla="*/ 6 w 11"/>
                <a:gd name="T63" fmla="*/ 13 h 13"/>
                <a:gd name="T64" fmla="*/ 3 w 11"/>
                <a:gd name="T6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" h="13">
                  <a:moveTo>
                    <a:pt x="3" y="11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8" y="11"/>
                    <a:pt x="8" y="11"/>
                    <a:pt x="9" y="11"/>
                  </a:cubicBezTo>
                  <a:cubicBezTo>
                    <a:pt x="9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8" y="7"/>
                    <a:pt x="8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6"/>
                    <a:pt x="10" y="6"/>
                    <a:pt x="11" y="7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9"/>
                    <a:pt x="11" y="10"/>
                    <a:pt x="11" y="11"/>
                  </a:cubicBezTo>
                  <a:cubicBezTo>
                    <a:pt x="11" y="11"/>
                    <a:pt x="10" y="12"/>
                    <a:pt x="9" y="12"/>
                  </a:cubicBezTo>
                  <a:cubicBezTo>
                    <a:pt x="8" y="13"/>
                    <a:pt x="7" y="13"/>
                    <a:pt x="6" y="13"/>
                  </a:cubicBezTo>
                  <a:cubicBezTo>
                    <a:pt x="5" y="13"/>
                    <a:pt x="4" y="12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3">
              <a:extLst>
                <a:ext uri="{FF2B5EF4-FFF2-40B4-BE49-F238E27FC236}">
                  <a16:creationId xmlns:a16="http://schemas.microsoft.com/office/drawing/2014/main" xmlns="" id="{100D8219-A4B9-48D5-A6B2-6ED999C74C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4518" y="6154600"/>
              <a:ext cx="15351" cy="18762"/>
            </a:xfrm>
            <a:custGeom>
              <a:avLst/>
              <a:gdLst>
                <a:gd name="T0" fmla="*/ 9 w 11"/>
                <a:gd name="T1" fmla="*/ 6 h 13"/>
                <a:gd name="T2" fmla="*/ 10 w 11"/>
                <a:gd name="T3" fmla="*/ 5 h 13"/>
                <a:gd name="T4" fmla="*/ 11 w 11"/>
                <a:gd name="T5" fmla="*/ 9 h 13"/>
                <a:gd name="T6" fmla="*/ 10 w 11"/>
                <a:gd name="T7" fmla="*/ 12 h 13"/>
                <a:gd name="T8" fmla="*/ 7 w 11"/>
                <a:gd name="T9" fmla="*/ 13 h 13"/>
                <a:gd name="T10" fmla="*/ 4 w 11"/>
                <a:gd name="T11" fmla="*/ 12 h 13"/>
                <a:gd name="T12" fmla="*/ 2 w 11"/>
                <a:gd name="T13" fmla="*/ 9 h 13"/>
                <a:gd name="T14" fmla="*/ 0 w 11"/>
                <a:gd name="T15" fmla="*/ 6 h 13"/>
                <a:gd name="T16" fmla="*/ 0 w 11"/>
                <a:gd name="T17" fmla="*/ 3 h 13"/>
                <a:gd name="T18" fmla="*/ 1 w 11"/>
                <a:gd name="T19" fmla="*/ 1 h 13"/>
                <a:gd name="T20" fmla="*/ 4 w 11"/>
                <a:gd name="T21" fmla="*/ 0 h 13"/>
                <a:gd name="T22" fmla="*/ 7 w 11"/>
                <a:gd name="T23" fmla="*/ 1 h 13"/>
                <a:gd name="T24" fmla="*/ 6 w 11"/>
                <a:gd name="T25" fmla="*/ 3 h 13"/>
                <a:gd name="T26" fmla="*/ 2 w 11"/>
                <a:gd name="T27" fmla="*/ 2 h 13"/>
                <a:gd name="T28" fmla="*/ 1 w 11"/>
                <a:gd name="T29" fmla="*/ 4 h 13"/>
                <a:gd name="T30" fmla="*/ 1 w 11"/>
                <a:gd name="T31" fmla="*/ 6 h 13"/>
                <a:gd name="T32" fmla="*/ 3 w 11"/>
                <a:gd name="T33" fmla="*/ 8 h 13"/>
                <a:gd name="T34" fmla="*/ 6 w 11"/>
                <a:gd name="T35" fmla="*/ 11 h 13"/>
                <a:gd name="T36" fmla="*/ 9 w 11"/>
                <a:gd name="T37" fmla="*/ 10 h 13"/>
                <a:gd name="T38" fmla="*/ 10 w 11"/>
                <a:gd name="T39" fmla="*/ 9 h 13"/>
                <a:gd name="T40" fmla="*/ 9 w 11"/>
                <a:gd name="T4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3">
                  <a:moveTo>
                    <a:pt x="9" y="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5" y="12"/>
                    <a:pt x="4" y="12"/>
                  </a:cubicBezTo>
                  <a:cubicBezTo>
                    <a:pt x="3" y="11"/>
                    <a:pt x="2" y="10"/>
                    <a:pt x="2" y="9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7"/>
                    <a:pt x="2" y="7"/>
                    <a:pt x="3" y="8"/>
                  </a:cubicBezTo>
                  <a:cubicBezTo>
                    <a:pt x="4" y="10"/>
                    <a:pt x="5" y="11"/>
                    <a:pt x="6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10" y="9"/>
                    <a:pt x="10" y="9"/>
                  </a:cubicBezTo>
                  <a:cubicBezTo>
                    <a:pt x="10" y="8"/>
                    <a:pt x="10" y="7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4">
              <a:extLst>
                <a:ext uri="{FF2B5EF4-FFF2-40B4-BE49-F238E27FC236}">
                  <a16:creationId xmlns:a16="http://schemas.microsoft.com/office/drawing/2014/main" xmlns="" id="{9B3B6930-6E1E-4126-AA2B-783D3EA2A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3046" y="6149483"/>
              <a:ext cx="13645" cy="15351"/>
            </a:xfrm>
            <a:custGeom>
              <a:avLst/>
              <a:gdLst>
                <a:gd name="T0" fmla="*/ 15 w 16"/>
                <a:gd name="T1" fmla="*/ 18 h 18"/>
                <a:gd name="T2" fmla="*/ 0 w 16"/>
                <a:gd name="T3" fmla="*/ 2 h 18"/>
                <a:gd name="T4" fmla="*/ 3 w 16"/>
                <a:gd name="T5" fmla="*/ 0 h 18"/>
                <a:gd name="T6" fmla="*/ 16 w 16"/>
                <a:gd name="T7" fmla="*/ 16 h 18"/>
                <a:gd name="T8" fmla="*/ 15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5" y="18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16" y="16"/>
                  </a:lnTo>
                  <a:lnTo>
                    <a:pt x="15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5">
              <a:extLst>
                <a:ext uri="{FF2B5EF4-FFF2-40B4-BE49-F238E27FC236}">
                  <a16:creationId xmlns:a16="http://schemas.microsoft.com/office/drawing/2014/main" xmlns="" id="{4C18A279-6980-4E1B-ADC9-54849730AD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7310" y="6139249"/>
              <a:ext cx="20468" cy="21321"/>
            </a:xfrm>
            <a:custGeom>
              <a:avLst/>
              <a:gdLst>
                <a:gd name="T0" fmla="*/ 16 w 24"/>
                <a:gd name="T1" fmla="*/ 25 h 25"/>
                <a:gd name="T2" fmla="*/ 0 w 24"/>
                <a:gd name="T3" fmla="*/ 9 h 25"/>
                <a:gd name="T4" fmla="*/ 10 w 24"/>
                <a:gd name="T5" fmla="*/ 0 h 25"/>
                <a:gd name="T6" fmla="*/ 11 w 24"/>
                <a:gd name="T7" fmla="*/ 2 h 25"/>
                <a:gd name="T8" fmla="*/ 3 w 24"/>
                <a:gd name="T9" fmla="*/ 10 h 25"/>
                <a:gd name="T10" fmla="*/ 8 w 24"/>
                <a:gd name="T11" fmla="*/ 14 h 25"/>
                <a:gd name="T12" fmla="*/ 14 w 24"/>
                <a:gd name="T13" fmla="*/ 7 h 25"/>
                <a:gd name="T14" fmla="*/ 16 w 24"/>
                <a:gd name="T15" fmla="*/ 9 h 25"/>
                <a:gd name="T16" fmla="*/ 10 w 24"/>
                <a:gd name="T17" fmla="*/ 15 h 25"/>
                <a:gd name="T18" fmla="*/ 14 w 24"/>
                <a:gd name="T19" fmla="*/ 20 h 25"/>
                <a:gd name="T20" fmla="*/ 23 w 24"/>
                <a:gd name="T21" fmla="*/ 14 h 25"/>
                <a:gd name="T22" fmla="*/ 24 w 24"/>
                <a:gd name="T23" fmla="*/ 15 h 25"/>
                <a:gd name="T24" fmla="*/ 16 w 24"/>
                <a:gd name="T2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5">
                  <a:moveTo>
                    <a:pt x="16" y="25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11" y="2"/>
                  </a:lnTo>
                  <a:lnTo>
                    <a:pt x="3" y="10"/>
                  </a:lnTo>
                  <a:lnTo>
                    <a:pt x="8" y="14"/>
                  </a:lnTo>
                  <a:lnTo>
                    <a:pt x="14" y="7"/>
                  </a:lnTo>
                  <a:lnTo>
                    <a:pt x="16" y="9"/>
                  </a:lnTo>
                  <a:lnTo>
                    <a:pt x="10" y="15"/>
                  </a:lnTo>
                  <a:lnTo>
                    <a:pt x="14" y="20"/>
                  </a:lnTo>
                  <a:lnTo>
                    <a:pt x="23" y="14"/>
                  </a:lnTo>
                  <a:lnTo>
                    <a:pt x="24" y="15"/>
                  </a:lnTo>
                  <a:lnTo>
                    <a:pt x="16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6">
              <a:extLst>
                <a:ext uri="{FF2B5EF4-FFF2-40B4-BE49-F238E27FC236}">
                  <a16:creationId xmlns:a16="http://schemas.microsoft.com/office/drawing/2014/main" xmlns="" id="{31A870EA-E768-4812-85CF-228C2840AF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6691" y="6128162"/>
              <a:ext cx="21321" cy="21321"/>
            </a:xfrm>
            <a:custGeom>
              <a:avLst/>
              <a:gdLst>
                <a:gd name="T0" fmla="*/ 17 w 25"/>
                <a:gd name="T1" fmla="*/ 25 h 25"/>
                <a:gd name="T2" fmla="*/ 0 w 25"/>
                <a:gd name="T3" fmla="*/ 12 h 25"/>
                <a:gd name="T4" fmla="*/ 2 w 25"/>
                <a:gd name="T5" fmla="*/ 10 h 25"/>
                <a:gd name="T6" fmla="*/ 20 w 25"/>
                <a:gd name="T7" fmla="*/ 13 h 25"/>
                <a:gd name="T8" fmla="*/ 8 w 25"/>
                <a:gd name="T9" fmla="*/ 2 h 25"/>
                <a:gd name="T10" fmla="*/ 8 w 25"/>
                <a:gd name="T11" fmla="*/ 0 h 25"/>
                <a:gd name="T12" fmla="*/ 25 w 25"/>
                <a:gd name="T13" fmla="*/ 15 h 25"/>
                <a:gd name="T14" fmla="*/ 23 w 25"/>
                <a:gd name="T15" fmla="*/ 17 h 25"/>
                <a:gd name="T16" fmla="*/ 5 w 25"/>
                <a:gd name="T17" fmla="*/ 12 h 25"/>
                <a:gd name="T18" fmla="*/ 18 w 25"/>
                <a:gd name="T19" fmla="*/ 23 h 25"/>
                <a:gd name="T20" fmla="*/ 17 w 25"/>
                <a:gd name="T2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17" y="25"/>
                  </a:moveTo>
                  <a:lnTo>
                    <a:pt x="0" y="12"/>
                  </a:lnTo>
                  <a:lnTo>
                    <a:pt x="2" y="10"/>
                  </a:lnTo>
                  <a:lnTo>
                    <a:pt x="20" y="13"/>
                  </a:lnTo>
                  <a:lnTo>
                    <a:pt x="8" y="2"/>
                  </a:lnTo>
                  <a:lnTo>
                    <a:pt x="8" y="0"/>
                  </a:lnTo>
                  <a:lnTo>
                    <a:pt x="25" y="15"/>
                  </a:lnTo>
                  <a:lnTo>
                    <a:pt x="23" y="17"/>
                  </a:lnTo>
                  <a:lnTo>
                    <a:pt x="5" y="12"/>
                  </a:lnTo>
                  <a:lnTo>
                    <a:pt x="18" y="23"/>
                  </a:lnTo>
                  <a:lnTo>
                    <a:pt x="17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7">
              <a:extLst>
                <a:ext uri="{FF2B5EF4-FFF2-40B4-BE49-F238E27FC236}">
                  <a16:creationId xmlns:a16="http://schemas.microsoft.com/office/drawing/2014/main" xmlns="" id="{6AA81BA6-73A8-4CCD-9083-7C34D0AF39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7778" y="6118781"/>
              <a:ext cx="18762" cy="15351"/>
            </a:xfrm>
            <a:custGeom>
              <a:avLst/>
              <a:gdLst>
                <a:gd name="T0" fmla="*/ 10 w 13"/>
                <a:gd name="T1" fmla="*/ 4 h 11"/>
                <a:gd name="T2" fmla="*/ 11 w 13"/>
                <a:gd name="T3" fmla="*/ 3 h 11"/>
                <a:gd name="T4" fmla="*/ 13 w 13"/>
                <a:gd name="T5" fmla="*/ 6 h 11"/>
                <a:gd name="T6" fmla="*/ 12 w 13"/>
                <a:gd name="T7" fmla="*/ 9 h 11"/>
                <a:gd name="T8" fmla="*/ 10 w 13"/>
                <a:gd name="T9" fmla="*/ 11 h 11"/>
                <a:gd name="T10" fmla="*/ 7 w 13"/>
                <a:gd name="T11" fmla="*/ 11 h 11"/>
                <a:gd name="T12" fmla="*/ 4 w 13"/>
                <a:gd name="T13" fmla="*/ 10 h 11"/>
                <a:gd name="T14" fmla="*/ 1 w 13"/>
                <a:gd name="T15" fmla="*/ 7 h 11"/>
                <a:gd name="T16" fmla="*/ 0 w 13"/>
                <a:gd name="T17" fmla="*/ 4 h 11"/>
                <a:gd name="T18" fmla="*/ 1 w 13"/>
                <a:gd name="T19" fmla="*/ 2 h 11"/>
                <a:gd name="T20" fmla="*/ 3 w 13"/>
                <a:gd name="T21" fmla="*/ 0 h 11"/>
                <a:gd name="T22" fmla="*/ 7 w 13"/>
                <a:gd name="T23" fmla="*/ 0 h 11"/>
                <a:gd name="T24" fmla="*/ 6 w 13"/>
                <a:gd name="T25" fmla="*/ 2 h 11"/>
                <a:gd name="T26" fmla="*/ 2 w 13"/>
                <a:gd name="T27" fmla="*/ 3 h 11"/>
                <a:gd name="T28" fmla="*/ 2 w 13"/>
                <a:gd name="T29" fmla="*/ 4 h 11"/>
                <a:gd name="T30" fmla="*/ 2 w 13"/>
                <a:gd name="T31" fmla="*/ 6 h 11"/>
                <a:gd name="T32" fmla="*/ 5 w 13"/>
                <a:gd name="T33" fmla="*/ 8 h 11"/>
                <a:gd name="T34" fmla="*/ 8 w 13"/>
                <a:gd name="T35" fmla="*/ 10 h 11"/>
                <a:gd name="T36" fmla="*/ 11 w 13"/>
                <a:gd name="T37" fmla="*/ 9 h 11"/>
                <a:gd name="T38" fmla="*/ 11 w 13"/>
                <a:gd name="T39" fmla="*/ 7 h 11"/>
                <a:gd name="T40" fmla="*/ 10 w 13"/>
                <a:gd name="T4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1">
                  <a:moveTo>
                    <a:pt x="10" y="4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2" y="4"/>
                    <a:pt x="13" y="5"/>
                    <a:pt x="13" y="6"/>
                  </a:cubicBezTo>
                  <a:cubicBezTo>
                    <a:pt x="13" y="8"/>
                    <a:pt x="13" y="9"/>
                    <a:pt x="12" y="9"/>
                  </a:cubicBezTo>
                  <a:cubicBezTo>
                    <a:pt x="11" y="10"/>
                    <a:pt x="11" y="11"/>
                    <a:pt x="10" y="11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6" y="11"/>
                    <a:pt x="5" y="10"/>
                    <a:pt x="4" y="10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3" y="1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6" y="9"/>
                    <a:pt x="7" y="10"/>
                    <a:pt x="8" y="10"/>
                  </a:cubicBezTo>
                  <a:cubicBezTo>
                    <a:pt x="9" y="10"/>
                    <a:pt x="10" y="9"/>
                    <a:pt x="11" y="9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1" y="6"/>
                    <a:pt x="11" y="5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8">
              <a:extLst>
                <a:ext uri="{FF2B5EF4-FFF2-40B4-BE49-F238E27FC236}">
                  <a16:creationId xmlns:a16="http://schemas.microsoft.com/office/drawing/2014/main" xmlns="" id="{4F4205CE-45C1-4C1F-9210-9F95502D5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4601" y="6104283"/>
              <a:ext cx="21321" cy="18762"/>
            </a:xfrm>
            <a:custGeom>
              <a:avLst/>
              <a:gdLst>
                <a:gd name="T0" fmla="*/ 18 w 25"/>
                <a:gd name="T1" fmla="*/ 22 h 22"/>
                <a:gd name="T2" fmla="*/ 0 w 25"/>
                <a:gd name="T3" fmla="*/ 12 h 22"/>
                <a:gd name="T4" fmla="*/ 5 w 25"/>
                <a:gd name="T5" fmla="*/ 0 h 22"/>
                <a:gd name="T6" fmla="*/ 9 w 25"/>
                <a:gd name="T7" fmla="*/ 2 h 22"/>
                <a:gd name="T8" fmla="*/ 4 w 25"/>
                <a:gd name="T9" fmla="*/ 12 h 22"/>
                <a:gd name="T10" fmla="*/ 9 w 25"/>
                <a:gd name="T11" fmla="*/ 15 h 22"/>
                <a:gd name="T12" fmla="*/ 14 w 25"/>
                <a:gd name="T13" fmla="*/ 5 h 22"/>
                <a:gd name="T14" fmla="*/ 15 w 25"/>
                <a:gd name="T15" fmla="*/ 7 h 22"/>
                <a:gd name="T16" fmla="*/ 10 w 25"/>
                <a:gd name="T17" fmla="*/ 15 h 22"/>
                <a:gd name="T18" fmla="*/ 17 w 25"/>
                <a:gd name="T19" fmla="*/ 18 h 22"/>
                <a:gd name="T20" fmla="*/ 22 w 25"/>
                <a:gd name="T21" fmla="*/ 10 h 22"/>
                <a:gd name="T22" fmla="*/ 25 w 25"/>
                <a:gd name="T23" fmla="*/ 12 h 22"/>
                <a:gd name="T24" fmla="*/ 18 w 25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2">
                  <a:moveTo>
                    <a:pt x="18" y="22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9" y="2"/>
                  </a:lnTo>
                  <a:lnTo>
                    <a:pt x="4" y="12"/>
                  </a:lnTo>
                  <a:lnTo>
                    <a:pt x="9" y="15"/>
                  </a:lnTo>
                  <a:lnTo>
                    <a:pt x="14" y="5"/>
                  </a:lnTo>
                  <a:lnTo>
                    <a:pt x="15" y="7"/>
                  </a:lnTo>
                  <a:lnTo>
                    <a:pt x="10" y="15"/>
                  </a:lnTo>
                  <a:lnTo>
                    <a:pt x="17" y="18"/>
                  </a:lnTo>
                  <a:lnTo>
                    <a:pt x="22" y="10"/>
                  </a:lnTo>
                  <a:lnTo>
                    <a:pt x="25" y="12"/>
                  </a:lnTo>
                  <a:lnTo>
                    <a:pt x="18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9">
              <a:extLst>
                <a:ext uri="{FF2B5EF4-FFF2-40B4-BE49-F238E27FC236}">
                  <a16:creationId xmlns:a16="http://schemas.microsoft.com/office/drawing/2014/main" xmlns="" id="{F37D1B81-4CF4-40F3-A6F8-70D6508732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07393" y="6084668"/>
              <a:ext cx="19615" cy="14498"/>
            </a:xfrm>
            <a:custGeom>
              <a:avLst/>
              <a:gdLst>
                <a:gd name="T0" fmla="*/ 11 w 14"/>
                <a:gd name="T1" fmla="*/ 10 h 10"/>
                <a:gd name="T2" fmla="*/ 0 w 14"/>
                <a:gd name="T3" fmla="*/ 2 h 10"/>
                <a:gd name="T4" fmla="*/ 1 w 14"/>
                <a:gd name="T5" fmla="*/ 0 h 10"/>
                <a:gd name="T6" fmla="*/ 14 w 14"/>
                <a:gd name="T7" fmla="*/ 1 h 10"/>
                <a:gd name="T8" fmla="*/ 14 w 14"/>
                <a:gd name="T9" fmla="*/ 2 h 10"/>
                <a:gd name="T10" fmla="*/ 9 w 14"/>
                <a:gd name="T11" fmla="*/ 2 h 10"/>
                <a:gd name="T12" fmla="*/ 8 w 14"/>
                <a:gd name="T13" fmla="*/ 6 h 10"/>
                <a:gd name="T14" fmla="*/ 11 w 14"/>
                <a:gd name="T15" fmla="*/ 9 h 10"/>
                <a:gd name="T16" fmla="*/ 11 w 14"/>
                <a:gd name="T17" fmla="*/ 10 h 10"/>
                <a:gd name="T18" fmla="*/ 7 w 14"/>
                <a:gd name="T19" fmla="*/ 5 h 10"/>
                <a:gd name="T20" fmla="*/ 8 w 14"/>
                <a:gd name="T21" fmla="*/ 2 h 10"/>
                <a:gd name="T22" fmla="*/ 4 w 14"/>
                <a:gd name="T23" fmla="*/ 2 h 10"/>
                <a:gd name="T24" fmla="*/ 2 w 14"/>
                <a:gd name="T25" fmla="*/ 2 h 10"/>
                <a:gd name="T26" fmla="*/ 4 w 14"/>
                <a:gd name="T27" fmla="*/ 3 h 10"/>
                <a:gd name="T28" fmla="*/ 7 w 14"/>
                <a:gd name="T2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11" y="1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lose/>
                  <a:moveTo>
                    <a:pt x="7" y="5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3" y="3"/>
                    <a:pt x="4" y="3"/>
                  </a:cubicBezTo>
                  <a:lnTo>
                    <a:pt x="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0">
              <a:extLst>
                <a:ext uri="{FF2B5EF4-FFF2-40B4-BE49-F238E27FC236}">
                  <a16:creationId xmlns:a16="http://schemas.microsoft.com/office/drawing/2014/main" xmlns="" id="{FF0A10BE-ED13-4225-813E-6BF85410CE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9951" y="6067611"/>
              <a:ext cx="21321" cy="15351"/>
            </a:xfrm>
            <a:custGeom>
              <a:avLst/>
              <a:gdLst>
                <a:gd name="T0" fmla="*/ 22 w 25"/>
                <a:gd name="T1" fmla="*/ 18 h 18"/>
                <a:gd name="T2" fmla="*/ 0 w 25"/>
                <a:gd name="T3" fmla="*/ 13 h 18"/>
                <a:gd name="T4" fmla="*/ 2 w 25"/>
                <a:gd name="T5" fmla="*/ 10 h 18"/>
                <a:gd name="T6" fmla="*/ 20 w 25"/>
                <a:gd name="T7" fmla="*/ 7 h 18"/>
                <a:gd name="T8" fmla="*/ 4 w 25"/>
                <a:gd name="T9" fmla="*/ 2 h 18"/>
                <a:gd name="T10" fmla="*/ 4 w 25"/>
                <a:gd name="T11" fmla="*/ 0 h 18"/>
                <a:gd name="T12" fmla="*/ 25 w 25"/>
                <a:gd name="T13" fmla="*/ 5 h 18"/>
                <a:gd name="T14" fmla="*/ 25 w 25"/>
                <a:gd name="T15" fmla="*/ 7 h 18"/>
                <a:gd name="T16" fmla="*/ 5 w 25"/>
                <a:gd name="T17" fmla="*/ 12 h 18"/>
                <a:gd name="T18" fmla="*/ 22 w 25"/>
                <a:gd name="T19" fmla="*/ 17 h 18"/>
                <a:gd name="T20" fmla="*/ 22 w 25"/>
                <a:gd name="T2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8">
                  <a:moveTo>
                    <a:pt x="22" y="18"/>
                  </a:moveTo>
                  <a:lnTo>
                    <a:pt x="0" y="13"/>
                  </a:lnTo>
                  <a:lnTo>
                    <a:pt x="2" y="10"/>
                  </a:lnTo>
                  <a:lnTo>
                    <a:pt x="20" y="7"/>
                  </a:lnTo>
                  <a:lnTo>
                    <a:pt x="4" y="2"/>
                  </a:lnTo>
                  <a:lnTo>
                    <a:pt x="4" y="0"/>
                  </a:lnTo>
                  <a:lnTo>
                    <a:pt x="25" y="5"/>
                  </a:lnTo>
                  <a:lnTo>
                    <a:pt x="25" y="7"/>
                  </a:lnTo>
                  <a:lnTo>
                    <a:pt x="5" y="12"/>
                  </a:lnTo>
                  <a:lnTo>
                    <a:pt x="22" y="17"/>
                  </a:lnTo>
                  <a:lnTo>
                    <a:pt x="2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1">
              <a:extLst>
                <a:ext uri="{FF2B5EF4-FFF2-40B4-BE49-F238E27FC236}">
                  <a16:creationId xmlns:a16="http://schemas.microsoft.com/office/drawing/2014/main" xmlns="" id="{8D685345-AC0F-46E7-B080-A532C5BF1E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14216" y="6053966"/>
              <a:ext cx="19615" cy="13645"/>
            </a:xfrm>
            <a:custGeom>
              <a:avLst/>
              <a:gdLst>
                <a:gd name="T0" fmla="*/ 13 w 14"/>
                <a:gd name="T1" fmla="*/ 10 h 10"/>
                <a:gd name="T2" fmla="*/ 0 w 14"/>
                <a:gd name="T3" fmla="*/ 8 h 10"/>
                <a:gd name="T4" fmla="*/ 1 w 14"/>
                <a:gd name="T5" fmla="*/ 4 h 10"/>
                <a:gd name="T6" fmla="*/ 1 w 14"/>
                <a:gd name="T7" fmla="*/ 2 h 10"/>
                <a:gd name="T8" fmla="*/ 3 w 14"/>
                <a:gd name="T9" fmla="*/ 1 h 10"/>
                <a:gd name="T10" fmla="*/ 5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3 w 14"/>
                <a:gd name="T19" fmla="*/ 6 h 10"/>
                <a:gd name="T20" fmla="*/ 13 w 14"/>
                <a:gd name="T21" fmla="*/ 10 h 10"/>
                <a:gd name="T22" fmla="*/ 11 w 14"/>
                <a:gd name="T23" fmla="*/ 8 h 10"/>
                <a:gd name="T24" fmla="*/ 12 w 14"/>
                <a:gd name="T25" fmla="*/ 6 h 10"/>
                <a:gd name="T26" fmla="*/ 12 w 14"/>
                <a:gd name="T27" fmla="*/ 4 h 10"/>
                <a:gd name="T28" fmla="*/ 10 w 14"/>
                <a:gd name="T29" fmla="*/ 3 h 10"/>
                <a:gd name="T30" fmla="*/ 7 w 14"/>
                <a:gd name="T31" fmla="*/ 2 h 10"/>
                <a:gd name="T32" fmla="*/ 4 w 14"/>
                <a:gd name="T33" fmla="*/ 1 h 10"/>
                <a:gd name="T34" fmla="*/ 3 w 14"/>
                <a:gd name="T35" fmla="*/ 3 h 10"/>
                <a:gd name="T36" fmla="*/ 2 w 14"/>
                <a:gd name="T37" fmla="*/ 4 h 10"/>
                <a:gd name="T38" fmla="*/ 2 w 14"/>
                <a:gd name="T39" fmla="*/ 6 h 10"/>
                <a:gd name="T40" fmla="*/ 11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13" y="1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3" y="4"/>
                    <a:pt x="14" y="5"/>
                    <a:pt x="13" y="6"/>
                  </a:cubicBezTo>
                  <a:cubicBezTo>
                    <a:pt x="13" y="10"/>
                    <a:pt x="13" y="10"/>
                    <a:pt x="13" y="10"/>
                  </a:cubicBezTo>
                  <a:close/>
                  <a:moveTo>
                    <a:pt x="11" y="8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10" y="2"/>
                    <a:pt x="9" y="2"/>
                    <a:pt x="7" y="2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lnTo>
                    <a:pt x="11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2">
              <a:extLst>
                <a:ext uri="{FF2B5EF4-FFF2-40B4-BE49-F238E27FC236}">
                  <a16:creationId xmlns:a16="http://schemas.microsoft.com/office/drawing/2014/main" xmlns="" id="{B239E8B3-3D42-4433-B7B9-2B696088828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7627" y="6035204"/>
              <a:ext cx="17909" cy="10234"/>
            </a:xfrm>
            <a:custGeom>
              <a:avLst/>
              <a:gdLst>
                <a:gd name="T0" fmla="*/ 21 w 21"/>
                <a:gd name="T1" fmla="*/ 12 h 12"/>
                <a:gd name="T2" fmla="*/ 0 w 21"/>
                <a:gd name="T3" fmla="*/ 10 h 12"/>
                <a:gd name="T4" fmla="*/ 0 w 21"/>
                <a:gd name="T5" fmla="*/ 7 h 12"/>
                <a:gd name="T6" fmla="*/ 19 w 21"/>
                <a:gd name="T7" fmla="*/ 9 h 12"/>
                <a:gd name="T8" fmla="*/ 19 w 21"/>
                <a:gd name="T9" fmla="*/ 0 h 12"/>
                <a:gd name="T10" fmla="*/ 21 w 21"/>
                <a:gd name="T11" fmla="*/ 0 h 12"/>
                <a:gd name="T12" fmla="*/ 21 w 2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2">
                  <a:moveTo>
                    <a:pt x="21" y="12"/>
                  </a:moveTo>
                  <a:lnTo>
                    <a:pt x="0" y="10"/>
                  </a:lnTo>
                  <a:lnTo>
                    <a:pt x="0" y="7"/>
                  </a:lnTo>
                  <a:lnTo>
                    <a:pt x="19" y="9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3">
              <a:extLst>
                <a:ext uri="{FF2B5EF4-FFF2-40B4-BE49-F238E27FC236}">
                  <a16:creationId xmlns:a16="http://schemas.microsoft.com/office/drawing/2014/main" xmlns="" id="{1B5CE1F1-4760-44CA-8964-C0AF3098E2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18480" y="6019853"/>
              <a:ext cx="17057" cy="14498"/>
            </a:xfrm>
            <a:custGeom>
              <a:avLst/>
              <a:gdLst>
                <a:gd name="T0" fmla="*/ 12 w 12"/>
                <a:gd name="T1" fmla="*/ 10 h 10"/>
                <a:gd name="T2" fmla="*/ 0 w 12"/>
                <a:gd name="T3" fmla="*/ 6 h 10"/>
                <a:gd name="T4" fmla="*/ 0 w 12"/>
                <a:gd name="T5" fmla="*/ 4 h 10"/>
                <a:gd name="T6" fmla="*/ 12 w 12"/>
                <a:gd name="T7" fmla="*/ 0 h 10"/>
                <a:gd name="T8" fmla="*/ 12 w 12"/>
                <a:gd name="T9" fmla="*/ 1 h 10"/>
                <a:gd name="T10" fmla="*/ 8 w 12"/>
                <a:gd name="T11" fmla="*/ 3 h 10"/>
                <a:gd name="T12" fmla="*/ 9 w 12"/>
                <a:gd name="T13" fmla="*/ 7 h 10"/>
                <a:gd name="T14" fmla="*/ 12 w 12"/>
                <a:gd name="T15" fmla="*/ 8 h 10"/>
                <a:gd name="T16" fmla="*/ 12 w 12"/>
                <a:gd name="T17" fmla="*/ 10 h 10"/>
                <a:gd name="T18" fmla="*/ 7 w 12"/>
                <a:gd name="T19" fmla="*/ 7 h 10"/>
                <a:gd name="T20" fmla="*/ 7 w 12"/>
                <a:gd name="T21" fmla="*/ 3 h 10"/>
                <a:gd name="T22" fmla="*/ 4 w 12"/>
                <a:gd name="T23" fmla="*/ 4 h 10"/>
                <a:gd name="T24" fmla="*/ 1 w 12"/>
                <a:gd name="T25" fmla="*/ 5 h 10"/>
                <a:gd name="T26" fmla="*/ 3 w 12"/>
                <a:gd name="T27" fmla="*/ 6 h 10"/>
                <a:gd name="T28" fmla="*/ 7 w 12"/>
                <a:gd name="T2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0"/>
                    <a:pt x="12" y="10"/>
                    <a:pt x="12" y="10"/>
                  </a:cubicBezTo>
                  <a:close/>
                  <a:moveTo>
                    <a:pt x="7" y="7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2" y="5"/>
                    <a:pt x="3" y="5"/>
                    <a:pt x="3" y="6"/>
                  </a:cubicBezTo>
                  <a:lnTo>
                    <a:pt x="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4">
              <a:extLst>
                <a:ext uri="{FF2B5EF4-FFF2-40B4-BE49-F238E27FC236}">
                  <a16:creationId xmlns:a16="http://schemas.microsoft.com/office/drawing/2014/main" xmlns="" id="{1DFF9CF8-0020-49A6-AED1-0553C9C788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5921" y="6001944"/>
              <a:ext cx="19615" cy="19615"/>
            </a:xfrm>
            <a:custGeom>
              <a:avLst/>
              <a:gdLst>
                <a:gd name="T0" fmla="*/ 14 w 14"/>
                <a:gd name="T1" fmla="*/ 9 h 14"/>
                <a:gd name="T2" fmla="*/ 2 w 14"/>
                <a:gd name="T3" fmla="*/ 14 h 14"/>
                <a:gd name="T4" fmla="*/ 1 w 14"/>
                <a:gd name="T5" fmla="*/ 12 h 14"/>
                <a:gd name="T6" fmla="*/ 10 w 14"/>
                <a:gd name="T7" fmla="*/ 10 h 14"/>
                <a:gd name="T8" fmla="*/ 12 w 14"/>
                <a:gd name="T9" fmla="*/ 9 h 14"/>
                <a:gd name="T10" fmla="*/ 10 w 14"/>
                <a:gd name="T11" fmla="*/ 9 h 14"/>
                <a:gd name="T12" fmla="*/ 1 w 14"/>
                <a:gd name="T13" fmla="*/ 8 h 14"/>
                <a:gd name="T14" fmla="*/ 1 w 14"/>
                <a:gd name="T15" fmla="*/ 6 h 14"/>
                <a:gd name="T16" fmla="*/ 7 w 14"/>
                <a:gd name="T17" fmla="*/ 4 h 14"/>
                <a:gd name="T18" fmla="*/ 11 w 14"/>
                <a:gd name="T19" fmla="*/ 3 h 14"/>
                <a:gd name="T20" fmla="*/ 9 w 14"/>
                <a:gd name="T21" fmla="*/ 2 h 14"/>
                <a:gd name="T22" fmla="*/ 0 w 14"/>
                <a:gd name="T23" fmla="*/ 2 h 14"/>
                <a:gd name="T24" fmla="*/ 0 w 14"/>
                <a:gd name="T25" fmla="*/ 0 h 14"/>
                <a:gd name="T26" fmla="*/ 13 w 14"/>
                <a:gd name="T27" fmla="*/ 2 h 14"/>
                <a:gd name="T28" fmla="*/ 13 w 14"/>
                <a:gd name="T29" fmla="*/ 3 h 14"/>
                <a:gd name="T30" fmla="*/ 4 w 14"/>
                <a:gd name="T31" fmla="*/ 6 h 14"/>
                <a:gd name="T32" fmla="*/ 2 w 14"/>
                <a:gd name="T33" fmla="*/ 7 h 14"/>
                <a:gd name="T34" fmla="*/ 4 w 14"/>
                <a:gd name="T35" fmla="*/ 7 h 14"/>
                <a:gd name="T36" fmla="*/ 14 w 14"/>
                <a:gd name="T37" fmla="*/ 8 h 14"/>
                <a:gd name="T38" fmla="*/ 14 w 14"/>
                <a:gd name="T3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4">
                  <a:moveTo>
                    <a:pt x="14" y="9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9"/>
                    <a:pt x="11" y="9"/>
                    <a:pt x="12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3"/>
                    <a:pt x="10" y="3"/>
                    <a:pt x="11" y="3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14" y="8"/>
                    <a:pt x="14" y="8"/>
                    <a:pt x="14" y="8"/>
                  </a:cubicBezTo>
                  <a:lnTo>
                    <a:pt x="1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5">
              <a:extLst>
                <a:ext uri="{FF2B5EF4-FFF2-40B4-BE49-F238E27FC236}">
                  <a16:creationId xmlns:a16="http://schemas.microsoft.com/office/drawing/2014/main" xmlns="" id="{B48C6EED-9F4B-4B3D-8F89-C7807EBD41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7432" y="5891076"/>
              <a:ext cx="281433" cy="287403"/>
            </a:xfrm>
            <a:custGeom>
              <a:avLst/>
              <a:gdLst>
                <a:gd name="T0" fmla="*/ 168 w 202"/>
                <a:gd name="T1" fmla="*/ 28 h 205"/>
                <a:gd name="T2" fmla="*/ 73 w 202"/>
                <a:gd name="T3" fmla="*/ 6 h 205"/>
                <a:gd name="T4" fmla="*/ 2 w 202"/>
                <a:gd name="T5" fmla="*/ 107 h 205"/>
                <a:gd name="T6" fmla="*/ 107 w 202"/>
                <a:gd name="T7" fmla="*/ 200 h 205"/>
                <a:gd name="T8" fmla="*/ 200 w 202"/>
                <a:gd name="T9" fmla="*/ 95 h 205"/>
                <a:gd name="T10" fmla="*/ 188 w 202"/>
                <a:gd name="T11" fmla="*/ 85 h 205"/>
                <a:gd name="T12" fmla="*/ 184 w 202"/>
                <a:gd name="T13" fmla="*/ 115 h 205"/>
                <a:gd name="T14" fmla="*/ 13 w 202"/>
                <a:gd name="T15" fmla="*/ 85 h 205"/>
                <a:gd name="T16" fmla="*/ 17 w 202"/>
                <a:gd name="T17" fmla="*/ 115 h 205"/>
                <a:gd name="T18" fmla="*/ 13 w 202"/>
                <a:gd name="T19" fmla="*/ 85 h 205"/>
                <a:gd name="T20" fmla="*/ 18 w 202"/>
                <a:gd name="T21" fmla="*/ 123 h 205"/>
                <a:gd name="T22" fmla="*/ 22 w 202"/>
                <a:gd name="T23" fmla="*/ 107 h 205"/>
                <a:gd name="T24" fmla="*/ 28 w 202"/>
                <a:gd name="T25" fmla="*/ 141 h 205"/>
                <a:gd name="T26" fmla="*/ 10 w 202"/>
                <a:gd name="T27" fmla="*/ 112 h 205"/>
                <a:gd name="T28" fmla="*/ 18 w 202"/>
                <a:gd name="T29" fmla="*/ 140 h 205"/>
                <a:gd name="T30" fmla="*/ 37 w 202"/>
                <a:gd name="T31" fmla="*/ 153 h 205"/>
                <a:gd name="T32" fmla="*/ 29 w 202"/>
                <a:gd name="T33" fmla="*/ 133 h 205"/>
                <a:gd name="T34" fmla="*/ 49 w 202"/>
                <a:gd name="T35" fmla="*/ 163 h 205"/>
                <a:gd name="T36" fmla="*/ 35 w 202"/>
                <a:gd name="T37" fmla="*/ 164 h 205"/>
                <a:gd name="T38" fmla="*/ 61 w 202"/>
                <a:gd name="T39" fmla="*/ 170 h 205"/>
                <a:gd name="T40" fmla="*/ 47 w 202"/>
                <a:gd name="T41" fmla="*/ 150 h 205"/>
                <a:gd name="T42" fmla="*/ 35 w 202"/>
                <a:gd name="T43" fmla="*/ 164 h 205"/>
                <a:gd name="T44" fmla="*/ 123 w 202"/>
                <a:gd name="T45" fmla="*/ 179 h 205"/>
                <a:gd name="T46" fmla="*/ 110 w 202"/>
                <a:gd name="T47" fmla="*/ 174 h 205"/>
                <a:gd name="T48" fmla="*/ 115 w 202"/>
                <a:gd name="T49" fmla="*/ 187 h 205"/>
                <a:gd name="T50" fmla="*/ 92 w 202"/>
                <a:gd name="T51" fmla="*/ 174 h 205"/>
                <a:gd name="T52" fmla="*/ 52 w 202"/>
                <a:gd name="T53" fmla="*/ 182 h 205"/>
                <a:gd name="T54" fmla="*/ 63 w 202"/>
                <a:gd name="T55" fmla="*/ 178 h 205"/>
                <a:gd name="T56" fmla="*/ 93 w 202"/>
                <a:gd name="T57" fmla="*/ 174 h 205"/>
                <a:gd name="T58" fmla="*/ 93 w 202"/>
                <a:gd name="T59" fmla="*/ 159 h 205"/>
                <a:gd name="T60" fmla="*/ 76 w 202"/>
                <a:gd name="T61" fmla="*/ 159 h 205"/>
                <a:gd name="T62" fmla="*/ 51 w 202"/>
                <a:gd name="T63" fmla="*/ 137 h 205"/>
                <a:gd name="T64" fmla="*/ 94 w 202"/>
                <a:gd name="T65" fmla="*/ 50 h 205"/>
                <a:gd name="T66" fmla="*/ 55 w 202"/>
                <a:gd name="T67" fmla="*/ 56 h 205"/>
                <a:gd name="T68" fmla="*/ 51 w 202"/>
                <a:gd name="T69" fmla="*/ 123 h 205"/>
                <a:gd name="T70" fmla="*/ 26 w 202"/>
                <a:gd name="T71" fmla="*/ 105 h 205"/>
                <a:gd name="T72" fmla="*/ 50 w 202"/>
                <a:gd name="T73" fmla="*/ 47 h 205"/>
                <a:gd name="T74" fmla="*/ 95 w 202"/>
                <a:gd name="T75" fmla="*/ 22 h 205"/>
                <a:gd name="T76" fmla="*/ 107 w 202"/>
                <a:gd name="T77" fmla="*/ 21 h 205"/>
                <a:gd name="T78" fmla="*/ 151 w 202"/>
                <a:gd name="T79" fmla="*/ 47 h 205"/>
                <a:gd name="T80" fmla="*/ 175 w 202"/>
                <a:gd name="T81" fmla="*/ 105 h 205"/>
                <a:gd name="T82" fmla="*/ 151 w 202"/>
                <a:gd name="T83" fmla="*/ 123 h 205"/>
                <a:gd name="T84" fmla="*/ 149 w 202"/>
                <a:gd name="T85" fmla="*/ 50 h 205"/>
                <a:gd name="T86" fmla="*/ 108 w 202"/>
                <a:gd name="T87" fmla="*/ 137 h 205"/>
                <a:gd name="T88" fmla="*/ 144 w 202"/>
                <a:gd name="T89" fmla="*/ 144 h 205"/>
                <a:gd name="T90" fmla="*/ 108 w 202"/>
                <a:gd name="T91" fmla="*/ 159 h 205"/>
                <a:gd name="T92" fmla="*/ 126 w 202"/>
                <a:gd name="T93" fmla="*/ 173 h 205"/>
                <a:gd name="T94" fmla="*/ 146 w 202"/>
                <a:gd name="T95" fmla="*/ 181 h 205"/>
                <a:gd name="T96" fmla="*/ 129 w 202"/>
                <a:gd name="T97" fmla="*/ 182 h 205"/>
                <a:gd name="T98" fmla="*/ 154 w 202"/>
                <a:gd name="T99" fmla="*/ 150 h 205"/>
                <a:gd name="T100" fmla="*/ 140 w 202"/>
                <a:gd name="T101" fmla="*/ 170 h 205"/>
                <a:gd name="T102" fmla="*/ 165 w 202"/>
                <a:gd name="T103" fmla="*/ 164 h 205"/>
                <a:gd name="T104" fmla="*/ 152 w 202"/>
                <a:gd name="T105" fmla="*/ 163 h 205"/>
                <a:gd name="T106" fmla="*/ 171 w 202"/>
                <a:gd name="T107" fmla="*/ 133 h 205"/>
                <a:gd name="T108" fmla="*/ 164 w 202"/>
                <a:gd name="T109" fmla="*/ 153 h 205"/>
                <a:gd name="T110" fmla="*/ 183 w 202"/>
                <a:gd name="T111" fmla="*/ 140 h 205"/>
                <a:gd name="T112" fmla="*/ 152 w 202"/>
                <a:gd name="T113" fmla="*/ 163 h 205"/>
                <a:gd name="T114" fmla="*/ 175 w 202"/>
                <a:gd name="T115" fmla="*/ 136 h 205"/>
                <a:gd name="T116" fmla="*/ 180 w 202"/>
                <a:gd name="T117" fmla="*/ 126 h 205"/>
                <a:gd name="T118" fmla="*/ 191 w 202"/>
                <a:gd name="T119" fmla="*/ 112 h 205"/>
                <a:gd name="T120" fmla="*/ 173 w 202"/>
                <a:gd name="T121" fmla="*/ 141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2" h="205">
                  <a:moveTo>
                    <a:pt x="200" y="95"/>
                  </a:moveTo>
                  <a:cubicBezTo>
                    <a:pt x="198" y="65"/>
                    <a:pt x="184" y="43"/>
                    <a:pt x="168" y="28"/>
                  </a:cubicBezTo>
                  <a:cubicBezTo>
                    <a:pt x="152" y="13"/>
                    <a:pt x="126" y="0"/>
                    <a:pt x="95" y="2"/>
                  </a:cubicBezTo>
                  <a:cubicBezTo>
                    <a:pt x="87" y="3"/>
                    <a:pt x="80" y="4"/>
                    <a:pt x="73" y="6"/>
                  </a:cubicBezTo>
                  <a:cubicBezTo>
                    <a:pt x="53" y="11"/>
                    <a:pt x="39" y="22"/>
                    <a:pt x="27" y="34"/>
                  </a:cubicBezTo>
                  <a:cubicBezTo>
                    <a:pt x="12" y="50"/>
                    <a:pt x="0" y="75"/>
                    <a:pt x="2" y="107"/>
                  </a:cubicBezTo>
                  <a:cubicBezTo>
                    <a:pt x="4" y="137"/>
                    <a:pt x="17" y="159"/>
                    <a:pt x="34" y="174"/>
                  </a:cubicBezTo>
                  <a:cubicBezTo>
                    <a:pt x="50" y="189"/>
                    <a:pt x="75" y="202"/>
                    <a:pt x="107" y="200"/>
                  </a:cubicBezTo>
                  <a:cubicBezTo>
                    <a:pt x="137" y="198"/>
                    <a:pt x="157" y="185"/>
                    <a:pt x="174" y="168"/>
                  </a:cubicBezTo>
                  <a:cubicBezTo>
                    <a:pt x="189" y="152"/>
                    <a:pt x="202" y="127"/>
                    <a:pt x="200" y="95"/>
                  </a:cubicBezTo>
                  <a:close/>
                  <a:moveTo>
                    <a:pt x="188" y="85"/>
                  </a:moveTo>
                  <a:cubicBezTo>
                    <a:pt x="188" y="85"/>
                    <a:pt x="188" y="85"/>
                    <a:pt x="188" y="85"/>
                  </a:cubicBezTo>
                  <a:cubicBezTo>
                    <a:pt x="191" y="94"/>
                    <a:pt x="190" y="102"/>
                    <a:pt x="188" y="109"/>
                  </a:cubicBezTo>
                  <a:cubicBezTo>
                    <a:pt x="187" y="111"/>
                    <a:pt x="185" y="115"/>
                    <a:pt x="184" y="115"/>
                  </a:cubicBezTo>
                  <a:cubicBezTo>
                    <a:pt x="184" y="105"/>
                    <a:pt x="183" y="93"/>
                    <a:pt x="188" y="85"/>
                  </a:cubicBezTo>
                  <a:close/>
                  <a:moveTo>
                    <a:pt x="13" y="85"/>
                  </a:moveTo>
                  <a:cubicBezTo>
                    <a:pt x="13" y="85"/>
                    <a:pt x="13" y="85"/>
                    <a:pt x="13" y="85"/>
                  </a:cubicBezTo>
                  <a:cubicBezTo>
                    <a:pt x="18" y="93"/>
                    <a:pt x="17" y="105"/>
                    <a:pt x="17" y="115"/>
                  </a:cubicBezTo>
                  <a:cubicBezTo>
                    <a:pt x="16" y="115"/>
                    <a:pt x="14" y="111"/>
                    <a:pt x="13" y="109"/>
                  </a:cubicBezTo>
                  <a:cubicBezTo>
                    <a:pt x="10" y="102"/>
                    <a:pt x="10" y="94"/>
                    <a:pt x="13" y="85"/>
                  </a:cubicBezTo>
                  <a:close/>
                  <a:moveTo>
                    <a:pt x="10" y="112"/>
                  </a:moveTo>
                  <a:cubicBezTo>
                    <a:pt x="13" y="116"/>
                    <a:pt x="15" y="119"/>
                    <a:pt x="18" y="123"/>
                  </a:cubicBezTo>
                  <a:cubicBezTo>
                    <a:pt x="19" y="124"/>
                    <a:pt x="19" y="125"/>
                    <a:pt x="21" y="126"/>
                  </a:cubicBezTo>
                  <a:cubicBezTo>
                    <a:pt x="19" y="120"/>
                    <a:pt x="19" y="113"/>
                    <a:pt x="22" y="107"/>
                  </a:cubicBezTo>
                  <a:cubicBezTo>
                    <a:pt x="24" y="116"/>
                    <a:pt x="26" y="125"/>
                    <a:pt x="26" y="136"/>
                  </a:cubicBezTo>
                  <a:cubicBezTo>
                    <a:pt x="27" y="137"/>
                    <a:pt x="28" y="139"/>
                    <a:pt x="28" y="141"/>
                  </a:cubicBezTo>
                  <a:cubicBezTo>
                    <a:pt x="18" y="134"/>
                    <a:pt x="9" y="123"/>
                    <a:pt x="6" y="108"/>
                  </a:cubicBezTo>
                  <a:cubicBezTo>
                    <a:pt x="8" y="109"/>
                    <a:pt x="9" y="111"/>
                    <a:pt x="10" y="112"/>
                  </a:cubicBezTo>
                  <a:close/>
                  <a:moveTo>
                    <a:pt x="15" y="139"/>
                  </a:moveTo>
                  <a:cubicBezTo>
                    <a:pt x="16" y="139"/>
                    <a:pt x="17" y="140"/>
                    <a:pt x="18" y="140"/>
                  </a:cubicBezTo>
                  <a:cubicBezTo>
                    <a:pt x="24" y="144"/>
                    <a:pt x="30" y="148"/>
                    <a:pt x="35" y="152"/>
                  </a:cubicBezTo>
                  <a:cubicBezTo>
                    <a:pt x="36" y="153"/>
                    <a:pt x="36" y="153"/>
                    <a:pt x="37" y="153"/>
                  </a:cubicBezTo>
                  <a:cubicBezTo>
                    <a:pt x="34" y="147"/>
                    <a:pt x="31" y="141"/>
                    <a:pt x="29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35" y="141"/>
                    <a:pt x="41" y="148"/>
                    <a:pt x="44" y="159"/>
                  </a:cubicBezTo>
                  <a:cubicBezTo>
                    <a:pt x="46" y="160"/>
                    <a:pt x="48" y="161"/>
                    <a:pt x="49" y="163"/>
                  </a:cubicBezTo>
                  <a:cubicBezTo>
                    <a:pt x="32" y="160"/>
                    <a:pt x="22" y="151"/>
                    <a:pt x="15" y="139"/>
                  </a:cubicBezTo>
                  <a:close/>
                  <a:moveTo>
                    <a:pt x="35" y="164"/>
                  </a:moveTo>
                  <a:cubicBezTo>
                    <a:pt x="40" y="166"/>
                    <a:pt x="44" y="167"/>
                    <a:pt x="49" y="168"/>
                  </a:cubicBezTo>
                  <a:cubicBezTo>
                    <a:pt x="53" y="169"/>
                    <a:pt x="56" y="170"/>
                    <a:pt x="61" y="170"/>
                  </a:cubicBezTo>
                  <a:cubicBezTo>
                    <a:pt x="54" y="165"/>
                    <a:pt x="50" y="159"/>
                    <a:pt x="47" y="151"/>
                  </a:cubicBezTo>
                  <a:cubicBezTo>
                    <a:pt x="46" y="151"/>
                    <a:pt x="46" y="150"/>
                    <a:pt x="47" y="150"/>
                  </a:cubicBezTo>
                  <a:cubicBezTo>
                    <a:pt x="57" y="156"/>
                    <a:pt x="62" y="164"/>
                    <a:pt x="67" y="173"/>
                  </a:cubicBezTo>
                  <a:cubicBezTo>
                    <a:pt x="56" y="179"/>
                    <a:pt x="42" y="172"/>
                    <a:pt x="35" y="164"/>
                  </a:cubicBezTo>
                  <a:close/>
                  <a:moveTo>
                    <a:pt x="129" y="182"/>
                  </a:moveTo>
                  <a:cubicBezTo>
                    <a:pt x="127" y="182"/>
                    <a:pt x="126" y="180"/>
                    <a:pt x="123" y="179"/>
                  </a:cubicBezTo>
                  <a:cubicBezTo>
                    <a:pt x="123" y="178"/>
                    <a:pt x="121" y="178"/>
                    <a:pt x="121" y="177"/>
                  </a:cubicBezTo>
                  <a:cubicBezTo>
                    <a:pt x="118" y="176"/>
                    <a:pt x="114" y="174"/>
                    <a:pt x="110" y="174"/>
                  </a:cubicBezTo>
                  <a:cubicBezTo>
                    <a:pt x="110" y="175"/>
                    <a:pt x="111" y="176"/>
                    <a:pt x="112" y="177"/>
                  </a:cubicBezTo>
                  <a:cubicBezTo>
                    <a:pt x="114" y="179"/>
                    <a:pt x="116" y="182"/>
                    <a:pt x="115" y="187"/>
                  </a:cubicBezTo>
                  <a:cubicBezTo>
                    <a:pt x="114" y="205"/>
                    <a:pt x="85" y="204"/>
                    <a:pt x="86" y="185"/>
                  </a:cubicBezTo>
                  <a:cubicBezTo>
                    <a:pt x="86" y="180"/>
                    <a:pt x="89" y="177"/>
                    <a:pt x="92" y="174"/>
                  </a:cubicBezTo>
                  <a:cubicBezTo>
                    <a:pt x="83" y="173"/>
                    <a:pt x="78" y="180"/>
                    <a:pt x="71" y="182"/>
                  </a:cubicBezTo>
                  <a:cubicBezTo>
                    <a:pt x="66" y="185"/>
                    <a:pt x="58" y="183"/>
                    <a:pt x="52" y="182"/>
                  </a:cubicBezTo>
                  <a:cubicBezTo>
                    <a:pt x="53" y="181"/>
                    <a:pt x="54" y="181"/>
                    <a:pt x="55" y="181"/>
                  </a:cubicBezTo>
                  <a:cubicBezTo>
                    <a:pt x="58" y="180"/>
                    <a:pt x="60" y="179"/>
                    <a:pt x="63" y="178"/>
                  </a:cubicBezTo>
                  <a:cubicBezTo>
                    <a:pt x="68" y="176"/>
                    <a:pt x="73" y="173"/>
                    <a:pt x="79" y="173"/>
                  </a:cubicBezTo>
                  <a:cubicBezTo>
                    <a:pt x="84" y="172"/>
                    <a:pt x="88" y="173"/>
                    <a:pt x="93" y="174"/>
                  </a:cubicBezTo>
                  <a:cubicBezTo>
                    <a:pt x="93" y="172"/>
                    <a:pt x="93" y="168"/>
                    <a:pt x="93" y="165"/>
                  </a:cubicBezTo>
                  <a:cubicBezTo>
                    <a:pt x="93" y="162"/>
                    <a:pt x="93" y="162"/>
                    <a:pt x="93" y="159"/>
                  </a:cubicBezTo>
                  <a:cubicBezTo>
                    <a:pt x="84" y="159"/>
                    <a:pt x="84" y="159"/>
                    <a:pt x="84" y="159"/>
                  </a:cubicBezTo>
                  <a:cubicBezTo>
                    <a:pt x="81" y="159"/>
                    <a:pt x="76" y="159"/>
                    <a:pt x="76" y="159"/>
                  </a:cubicBezTo>
                  <a:cubicBezTo>
                    <a:pt x="74" y="159"/>
                    <a:pt x="65" y="150"/>
                    <a:pt x="63" y="149"/>
                  </a:cubicBezTo>
                  <a:cubicBezTo>
                    <a:pt x="60" y="146"/>
                    <a:pt x="54" y="140"/>
                    <a:pt x="51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4" y="107"/>
                    <a:pt x="94" y="79"/>
                    <a:pt x="94" y="50"/>
                  </a:cubicBezTo>
                  <a:cubicBezTo>
                    <a:pt x="81" y="49"/>
                    <a:pt x="66" y="49"/>
                    <a:pt x="53" y="49"/>
                  </a:cubicBezTo>
                  <a:cubicBezTo>
                    <a:pt x="53" y="52"/>
                    <a:pt x="54" y="54"/>
                    <a:pt x="55" y="56"/>
                  </a:cubicBezTo>
                  <a:cubicBezTo>
                    <a:pt x="62" y="72"/>
                    <a:pt x="69" y="89"/>
                    <a:pt x="76" y="105"/>
                  </a:cubicBezTo>
                  <a:cubicBezTo>
                    <a:pt x="72" y="114"/>
                    <a:pt x="64" y="123"/>
                    <a:pt x="51" y="123"/>
                  </a:cubicBezTo>
                  <a:cubicBezTo>
                    <a:pt x="41" y="123"/>
                    <a:pt x="33" y="118"/>
                    <a:pt x="29" y="111"/>
                  </a:cubicBezTo>
                  <a:cubicBezTo>
                    <a:pt x="28" y="110"/>
                    <a:pt x="26" y="107"/>
                    <a:pt x="26" y="105"/>
                  </a:cubicBezTo>
                  <a:cubicBezTo>
                    <a:pt x="26" y="103"/>
                    <a:pt x="28" y="100"/>
                    <a:pt x="29" y="97"/>
                  </a:cubicBezTo>
                  <a:cubicBezTo>
                    <a:pt x="36" y="81"/>
                    <a:pt x="43" y="64"/>
                    <a:pt x="50" y="47"/>
                  </a:cubicBezTo>
                  <a:cubicBezTo>
                    <a:pt x="63" y="48"/>
                    <a:pt x="79" y="47"/>
                    <a:pt x="94" y="48"/>
                  </a:cubicBezTo>
                  <a:cubicBezTo>
                    <a:pt x="94" y="47"/>
                    <a:pt x="94" y="30"/>
                    <a:pt x="95" y="22"/>
                  </a:cubicBezTo>
                  <a:cubicBezTo>
                    <a:pt x="95" y="19"/>
                    <a:pt x="99" y="6"/>
                    <a:pt x="101" y="3"/>
                  </a:cubicBezTo>
                  <a:cubicBezTo>
                    <a:pt x="102" y="6"/>
                    <a:pt x="106" y="19"/>
                    <a:pt x="107" y="21"/>
                  </a:cubicBezTo>
                  <a:cubicBezTo>
                    <a:pt x="107" y="26"/>
                    <a:pt x="107" y="43"/>
                    <a:pt x="107" y="48"/>
                  </a:cubicBezTo>
                  <a:cubicBezTo>
                    <a:pt x="121" y="47"/>
                    <a:pt x="138" y="48"/>
                    <a:pt x="151" y="47"/>
                  </a:cubicBezTo>
                  <a:cubicBezTo>
                    <a:pt x="158" y="64"/>
                    <a:pt x="165" y="80"/>
                    <a:pt x="172" y="97"/>
                  </a:cubicBezTo>
                  <a:cubicBezTo>
                    <a:pt x="173" y="100"/>
                    <a:pt x="175" y="103"/>
                    <a:pt x="175" y="105"/>
                  </a:cubicBezTo>
                  <a:cubicBezTo>
                    <a:pt x="175" y="108"/>
                    <a:pt x="170" y="115"/>
                    <a:pt x="168" y="117"/>
                  </a:cubicBezTo>
                  <a:cubicBezTo>
                    <a:pt x="163" y="120"/>
                    <a:pt x="157" y="123"/>
                    <a:pt x="151" y="123"/>
                  </a:cubicBezTo>
                  <a:cubicBezTo>
                    <a:pt x="137" y="123"/>
                    <a:pt x="129" y="115"/>
                    <a:pt x="125" y="105"/>
                  </a:cubicBezTo>
                  <a:cubicBezTo>
                    <a:pt x="133" y="86"/>
                    <a:pt x="141" y="68"/>
                    <a:pt x="149" y="50"/>
                  </a:cubicBezTo>
                  <a:cubicBezTo>
                    <a:pt x="135" y="49"/>
                    <a:pt x="121" y="49"/>
                    <a:pt x="107" y="49"/>
                  </a:cubicBezTo>
                  <a:cubicBezTo>
                    <a:pt x="107" y="79"/>
                    <a:pt x="108" y="108"/>
                    <a:pt x="108" y="137"/>
                  </a:cubicBezTo>
                  <a:cubicBezTo>
                    <a:pt x="120" y="137"/>
                    <a:pt x="140" y="137"/>
                    <a:pt x="152" y="137"/>
                  </a:cubicBezTo>
                  <a:cubicBezTo>
                    <a:pt x="152" y="137"/>
                    <a:pt x="145" y="144"/>
                    <a:pt x="144" y="144"/>
                  </a:cubicBezTo>
                  <a:cubicBezTo>
                    <a:pt x="140" y="148"/>
                    <a:pt x="133" y="155"/>
                    <a:pt x="128" y="159"/>
                  </a:cubicBezTo>
                  <a:cubicBezTo>
                    <a:pt x="122" y="159"/>
                    <a:pt x="114" y="159"/>
                    <a:pt x="108" y="159"/>
                  </a:cubicBezTo>
                  <a:cubicBezTo>
                    <a:pt x="107" y="164"/>
                    <a:pt x="109" y="168"/>
                    <a:pt x="108" y="173"/>
                  </a:cubicBezTo>
                  <a:cubicBezTo>
                    <a:pt x="114" y="173"/>
                    <a:pt x="120" y="172"/>
                    <a:pt x="126" y="173"/>
                  </a:cubicBezTo>
                  <a:cubicBezTo>
                    <a:pt x="132" y="175"/>
                    <a:pt x="138" y="178"/>
                    <a:pt x="143" y="180"/>
                  </a:cubicBezTo>
                  <a:cubicBezTo>
                    <a:pt x="144" y="180"/>
                    <a:pt x="145" y="180"/>
                    <a:pt x="146" y="181"/>
                  </a:cubicBezTo>
                  <a:cubicBezTo>
                    <a:pt x="147" y="181"/>
                    <a:pt x="148" y="181"/>
                    <a:pt x="149" y="182"/>
                  </a:cubicBezTo>
                  <a:cubicBezTo>
                    <a:pt x="142" y="183"/>
                    <a:pt x="135" y="185"/>
                    <a:pt x="129" y="182"/>
                  </a:cubicBezTo>
                  <a:close/>
                  <a:moveTo>
                    <a:pt x="134" y="173"/>
                  </a:moveTo>
                  <a:cubicBezTo>
                    <a:pt x="139" y="164"/>
                    <a:pt x="144" y="156"/>
                    <a:pt x="154" y="150"/>
                  </a:cubicBezTo>
                  <a:cubicBezTo>
                    <a:pt x="155" y="150"/>
                    <a:pt x="155" y="151"/>
                    <a:pt x="154" y="151"/>
                  </a:cubicBezTo>
                  <a:cubicBezTo>
                    <a:pt x="151" y="159"/>
                    <a:pt x="147" y="165"/>
                    <a:pt x="140" y="170"/>
                  </a:cubicBezTo>
                  <a:cubicBezTo>
                    <a:pt x="145" y="170"/>
                    <a:pt x="148" y="169"/>
                    <a:pt x="152" y="168"/>
                  </a:cubicBezTo>
                  <a:cubicBezTo>
                    <a:pt x="157" y="167"/>
                    <a:pt x="161" y="166"/>
                    <a:pt x="165" y="164"/>
                  </a:cubicBezTo>
                  <a:cubicBezTo>
                    <a:pt x="159" y="172"/>
                    <a:pt x="145" y="179"/>
                    <a:pt x="134" y="173"/>
                  </a:cubicBezTo>
                  <a:close/>
                  <a:moveTo>
                    <a:pt x="152" y="163"/>
                  </a:moveTo>
                  <a:cubicBezTo>
                    <a:pt x="153" y="161"/>
                    <a:pt x="155" y="160"/>
                    <a:pt x="157" y="159"/>
                  </a:cubicBezTo>
                  <a:cubicBezTo>
                    <a:pt x="160" y="148"/>
                    <a:pt x="166" y="141"/>
                    <a:pt x="171" y="133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170" y="141"/>
                    <a:pt x="167" y="147"/>
                    <a:pt x="164" y="153"/>
                  </a:cubicBezTo>
                  <a:cubicBezTo>
                    <a:pt x="165" y="153"/>
                    <a:pt x="165" y="153"/>
                    <a:pt x="166" y="152"/>
                  </a:cubicBezTo>
                  <a:cubicBezTo>
                    <a:pt x="171" y="148"/>
                    <a:pt x="177" y="144"/>
                    <a:pt x="183" y="140"/>
                  </a:cubicBezTo>
                  <a:cubicBezTo>
                    <a:pt x="184" y="140"/>
                    <a:pt x="185" y="139"/>
                    <a:pt x="186" y="139"/>
                  </a:cubicBezTo>
                  <a:cubicBezTo>
                    <a:pt x="179" y="151"/>
                    <a:pt x="169" y="160"/>
                    <a:pt x="152" y="163"/>
                  </a:cubicBezTo>
                  <a:close/>
                  <a:moveTo>
                    <a:pt x="173" y="141"/>
                  </a:moveTo>
                  <a:cubicBezTo>
                    <a:pt x="173" y="139"/>
                    <a:pt x="174" y="137"/>
                    <a:pt x="175" y="136"/>
                  </a:cubicBezTo>
                  <a:cubicBezTo>
                    <a:pt x="175" y="125"/>
                    <a:pt x="177" y="116"/>
                    <a:pt x="179" y="107"/>
                  </a:cubicBezTo>
                  <a:cubicBezTo>
                    <a:pt x="182" y="113"/>
                    <a:pt x="182" y="120"/>
                    <a:pt x="180" y="126"/>
                  </a:cubicBezTo>
                  <a:cubicBezTo>
                    <a:pt x="182" y="125"/>
                    <a:pt x="182" y="124"/>
                    <a:pt x="183" y="123"/>
                  </a:cubicBezTo>
                  <a:cubicBezTo>
                    <a:pt x="186" y="119"/>
                    <a:pt x="188" y="116"/>
                    <a:pt x="191" y="112"/>
                  </a:cubicBezTo>
                  <a:cubicBezTo>
                    <a:pt x="192" y="111"/>
                    <a:pt x="193" y="109"/>
                    <a:pt x="195" y="108"/>
                  </a:cubicBezTo>
                  <a:cubicBezTo>
                    <a:pt x="192" y="123"/>
                    <a:pt x="182" y="134"/>
                    <a:pt x="173" y="1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46">
              <a:extLst>
                <a:ext uri="{FF2B5EF4-FFF2-40B4-BE49-F238E27FC236}">
                  <a16:creationId xmlns:a16="http://schemas.microsoft.com/office/drawing/2014/main" xmlns="" id="{8616968B-E76B-459B-9059-9111531F4E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4956" y="5961008"/>
              <a:ext cx="65668" cy="77607"/>
            </a:xfrm>
            <a:custGeom>
              <a:avLst/>
              <a:gdLst>
                <a:gd name="T0" fmla="*/ 23 w 47"/>
                <a:gd name="T1" fmla="*/ 0 h 55"/>
                <a:gd name="T2" fmla="*/ 47 w 47"/>
                <a:gd name="T3" fmla="*/ 55 h 55"/>
                <a:gd name="T4" fmla="*/ 0 w 47"/>
                <a:gd name="T5" fmla="*/ 55 h 55"/>
                <a:gd name="T6" fmla="*/ 23 w 47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55">
                  <a:moveTo>
                    <a:pt x="23" y="0"/>
                  </a:moveTo>
                  <a:cubicBezTo>
                    <a:pt x="31" y="18"/>
                    <a:pt x="40" y="36"/>
                    <a:pt x="47" y="55"/>
                  </a:cubicBezTo>
                  <a:cubicBezTo>
                    <a:pt x="32" y="55"/>
                    <a:pt x="15" y="55"/>
                    <a:pt x="0" y="55"/>
                  </a:cubicBezTo>
                  <a:cubicBezTo>
                    <a:pt x="7" y="36"/>
                    <a:pt x="16" y="18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7">
              <a:extLst>
                <a:ext uri="{FF2B5EF4-FFF2-40B4-BE49-F238E27FC236}">
                  <a16:creationId xmlns:a16="http://schemas.microsoft.com/office/drawing/2014/main" xmlns="" id="{F3A818B2-8F3C-4DD4-8F9A-B261520498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820" y="5962714"/>
              <a:ext cx="63962" cy="75902"/>
            </a:xfrm>
            <a:custGeom>
              <a:avLst/>
              <a:gdLst>
                <a:gd name="T0" fmla="*/ 23 w 46"/>
                <a:gd name="T1" fmla="*/ 0 h 54"/>
                <a:gd name="T2" fmla="*/ 46 w 46"/>
                <a:gd name="T3" fmla="*/ 54 h 54"/>
                <a:gd name="T4" fmla="*/ 0 w 46"/>
                <a:gd name="T5" fmla="*/ 54 h 54"/>
                <a:gd name="T6" fmla="*/ 23 w 46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54">
                  <a:moveTo>
                    <a:pt x="23" y="0"/>
                  </a:moveTo>
                  <a:cubicBezTo>
                    <a:pt x="31" y="17"/>
                    <a:pt x="39" y="35"/>
                    <a:pt x="46" y="54"/>
                  </a:cubicBezTo>
                  <a:cubicBezTo>
                    <a:pt x="32" y="54"/>
                    <a:pt x="15" y="54"/>
                    <a:pt x="0" y="54"/>
                  </a:cubicBezTo>
                  <a:cubicBezTo>
                    <a:pt x="7" y="35"/>
                    <a:pt x="16" y="18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48">
              <a:extLst>
                <a:ext uri="{FF2B5EF4-FFF2-40B4-BE49-F238E27FC236}">
                  <a16:creationId xmlns:a16="http://schemas.microsoft.com/office/drawing/2014/main" xmlns="" id="{BEF099FF-E2D7-4594-8EE2-AA76D37D1A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7062" y="6140955"/>
              <a:ext cx="21321" cy="2217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49">
              <a:extLst>
                <a:ext uri="{FF2B5EF4-FFF2-40B4-BE49-F238E27FC236}">
                  <a16:creationId xmlns:a16="http://schemas.microsoft.com/office/drawing/2014/main" xmlns="" id="{CFE7E407-613B-4DA2-8A67-3AE6963EA9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2481" y="6084668"/>
              <a:ext cx="131335" cy="26438"/>
            </a:xfrm>
            <a:custGeom>
              <a:avLst/>
              <a:gdLst>
                <a:gd name="T0" fmla="*/ 36 w 94"/>
                <a:gd name="T1" fmla="*/ 6 h 19"/>
                <a:gd name="T2" fmla="*/ 36 w 94"/>
                <a:gd name="T3" fmla="*/ 10 h 19"/>
                <a:gd name="T4" fmla="*/ 40 w 94"/>
                <a:gd name="T5" fmla="*/ 10 h 19"/>
                <a:gd name="T6" fmla="*/ 40 w 94"/>
                <a:gd name="T7" fmla="*/ 6 h 19"/>
                <a:gd name="T8" fmla="*/ 0 w 94"/>
                <a:gd name="T9" fmla="*/ 0 h 19"/>
                <a:gd name="T10" fmla="*/ 73 w 94"/>
                <a:gd name="T11" fmla="*/ 19 h 19"/>
                <a:gd name="T12" fmla="*/ 0 w 94"/>
                <a:gd name="T13" fmla="*/ 0 h 19"/>
                <a:gd name="T14" fmla="*/ 26 w 94"/>
                <a:gd name="T15" fmla="*/ 5 h 19"/>
                <a:gd name="T16" fmla="*/ 23 w 94"/>
                <a:gd name="T17" fmla="*/ 6 h 19"/>
                <a:gd name="T18" fmla="*/ 20 w 94"/>
                <a:gd name="T19" fmla="*/ 8 h 19"/>
                <a:gd name="T20" fmla="*/ 24 w 94"/>
                <a:gd name="T21" fmla="*/ 7 h 19"/>
                <a:gd name="T22" fmla="*/ 26 w 94"/>
                <a:gd name="T23" fmla="*/ 15 h 19"/>
                <a:gd name="T24" fmla="*/ 40 w 94"/>
                <a:gd name="T25" fmla="*/ 14 h 19"/>
                <a:gd name="T26" fmla="*/ 34 w 94"/>
                <a:gd name="T27" fmla="*/ 14 h 19"/>
                <a:gd name="T28" fmla="*/ 35 w 94"/>
                <a:gd name="T29" fmla="*/ 12 h 19"/>
                <a:gd name="T30" fmla="*/ 39 w 94"/>
                <a:gd name="T31" fmla="*/ 14 h 19"/>
                <a:gd name="T32" fmla="*/ 41 w 94"/>
                <a:gd name="T33" fmla="*/ 10 h 19"/>
                <a:gd name="T34" fmla="*/ 40 w 94"/>
                <a:gd name="T35" fmla="*/ 11 h 19"/>
                <a:gd name="T36" fmla="*/ 34 w 94"/>
                <a:gd name="T37" fmla="*/ 10 h 19"/>
                <a:gd name="T38" fmla="*/ 34 w 94"/>
                <a:gd name="T39" fmla="*/ 6 h 19"/>
                <a:gd name="T40" fmla="*/ 41 w 94"/>
                <a:gd name="T41" fmla="*/ 5 h 19"/>
                <a:gd name="T42" fmla="*/ 43 w 94"/>
                <a:gd name="T43" fmla="*/ 9 h 19"/>
                <a:gd name="T44" fmla="*/ 56 w 94"/>
                <a:gd name="T45" fmla="*/ 14 h 19"/>
                <a:gd name="T46" fmla="*/ 56 w 94"/>
                <a:gd name="T47" fmla="*/ 9 h 19"/>
                <a:gd name="T48" fmla="*/ 49 w 94"/>
                <a:gd name="T49" fmla="*/ 9 h 19"/>
                <a:gd name="T50" fmla="*/ 57 w 94"/>
                <a:gd name="T51" fmla="*/ 6 h 19"/>
                <a:gd name="T52" fmla="*/ 49 w 94"/>
                <a:gd name="T53" fmla="*/ 5 h 19"/>
                <a:gd name="T54" fmla="*/ 49 w 94"/>
                <a:gd name="T55" fmla="*/ 10 h 19"/>
                <a:gd name="T56" fmla="*/ 52 w 94"/>
                <a:gd name="T57" fmla="*/ 9 h 19"/>
                <a:gd name="T58" fmla="*/ 55 w 94"/>
                <a:gd name="T59" fmla="*/ 11 h 19"/>
                <a:gd name="T60" fmla="*/ 52 w 94"/>
                <a:gd name="T61" fmla="*/ 14 h 19"/>
                <a:gd name="T62" fmla="*/ 49 w 94"/>
                <a:gd name="T63" fmla="*/ 12 h 19"/>
                <a:gd name="T64" fmla="*/ 48 w 94"/>
                <a:gd name="T65" fmla="*/ 14 h 19"/>
                <a:gd name="T66" fmla="*/ 56 w 94"/>
                <a:gd name="T67" fmla="*/ 14 h 19"/>
                <a:gd name="T68" fmla="*/ 71 w 94"/>
                <a:gd name="T69" fmla="*/ 14 h 19"/>
                <a:gd name="T70" fmla="*/ 64 w 94"/>
                <a:gd name="T71" fmla="*/ 13 h 19"/>
                <a:gd name="T72" fmla="*/ 70 w 94"/>
                <a:gd name="T73" fmla="*/ 9 h 19"/>
                <a:gd name="T74" fmla="*/ 70 w 94"/>
                <a:gd name="T75" fmla="*/ 5 h 19"/>
                <a:gd name="T76" fmla="*/ 63 w 94"/>
                <a:gd name="T77" fmla="*/ 5 h 19"/>
                <a:gd name="T78" fmla="*/ 63 w 94"/>
                <a:gd name="T79" fmla="*/ 8 h 19"/>
                <a:gd name="T80" fmla="*/ 66 w 94"/>
                <a:gd name="T81" fmla="*/ 6 h 19"/>
                <a:gd name="T82" fmla="*/ 69 w 94"/>
                <a:gd name="T83" fmla="*/ 7 h 19"/>
                <a:gd name="T84" fmla="*/ 65 w 94"/>
                <a:gd name="T85" fmla="*/ 11 h 19"/>
                <a:gd name="T86" fmla="*/ 61 w 94"/>
                <a:gd name="T87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" h="19">
                  <a:moveTo>
                    <a:pt x="38" y="6"/>
                  </a:moveTo>
                  <a:cubicBezTo>
                    <a:pt x="37" y="6"/>
                    <a:pt x="36" y="6"/>
                    <a:pt x="36" y="6"/>
                  </a:cubicBezTo>
                  <a:cubicBezTo>
                    <a:pt x="35" y="7"/>
                    <a:pt x="35" y="7"/>
                    <a:pt x="35" y="8"/>
                  </a:cubicBezTo>
                  <a:cubicBezTo>
                    <a:pt x="35" y="9"/>
                    <a:pt x="35" y="9"/>
                    <a:pt x="36" y="10"/>
                  </a:cubicBezTo>
                  <a:cubicBezTo>
                    <a:pt x="36" y="10"/>
                    <a:pt x="37" y="10"/>
                    <a:pt x="38" y="10"/>
                  </a:cubicBezTo>
                  <a:cubicBezTo>
                    <a:pt x="39" y="10"/>
                    <a:pt x="40" y="10"/>
                    <a:pt x="40" y="10"/>
                  </a:cubicBezTo>
                  <a:cubicBezTo>
                    <a:pt x="41" y="9"/>
                    <a:pt x="41" y="9"/>
                    <a:pt x="41" y="8"/>
                  </a:cubicBezTo>
                  <a:cubicBezTo>
                    <a:pt x="41" y="7"/>
                    <a:pt x="41" y="7"/>
                    <a:pt x="40" y="6"/>
                  </a:cubicBezTo>
                  <a:cubicBezTo>
                    <a:pt x="40" y="6"/>
                    <a:pt x="39" y="6"/>
                    <a:pt x="38" y="6"/>
                  </a:cubicBezTo>
                  <a:close/>
                  <a:moveTo>
                    <a:pt x="0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6" y="15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5"/>
                    <a:pt x="24" y="6"/>
                    <a:pt x="23" y="6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8"/>
                    <a:pt x="21" y="8"/>
                    <a:pt x="22" y="8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6" y="15"/>
                    <a:pt x="26" y="15"/>
                    <a:pt x="26" y="15"/>
                  </a:cubicBezTo>
                  <a:close/>
                  <a:moveTo>
                    <a:pt x="43" y="13"/>
                  </a:moveTo>
                  <a:cubicBezTo>
                    <a:pt x="42" y="13"/>
                    <a:pt x="41" y="14"/>
                    <a:pt x="40" y="14"/>
                  </a:cubicBezTo>
                  <a:cubicBezTo>
                    <a:pt x="40" y="15"/>
                    <a:pt x="39" y="15"/>
                    <a:pt x="37" y="15"/>
                  </a:cubicBezTo>
                  <a:cubicBezTo>
                    <a:pt x="36" y="15"/>
                    <a:pt x="35" y="15"/>
                    <a:pt x="34" y="14"/>
                  </a:cubicBezTo>
                  <a:cubicBezTo>
                    <a:pt x="34" y="14"/>
                    <a:pt x="33" y="13"/>
                    <a:pt x="33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6" y="14"/>
                    <a:pt x="38" y="14"/>
                  </a:cubicBezTo>
                  <a:cubicBezTo>
                    <a:pt x="38" y="14"/>
                    <a:pt x="39" y="14"/>
                    <a:pt x="39" y="14"/>
                  </a:cubicBezTo>
                  <a:cubicBezTo>
                    <a:pt x="40" y="13"/>
                    <a:pt x="40" y="13"/>
                    <a:pt x="41" y="12"/>
                  </a:cubicBezTo>
                  <a:cubicBezTo>
                    <a:pt x="41" y="12"/>
                    <a:pt x="41" y="11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0" y="11"/>
                    <a:pt x="40" y="11"/>
                  </a:cubicBezTo>
                  <a:cubicBezTo>
                    <a:pt x="39" y="11"/>
                    <a:pt x="38" y="11"/>
                    <a:pt x="37" y="11"/>
                  </a:cubicBezTo>
                  <a:cubicBezTo>
                    <a:pt x="36" y="11"/>
                    <a:pt x="35" y="11"/>
                    <a:pt x="34" y="10"/>
                  </a:cubicBezTo>
                  <a:cubicBezTo>
                    <a:pt x="33" y="10"/>
                    <a:pt x="33" y="9"/>
                    <a:pt x="33" y="8"/>
                  </a:cubicBezTo>
                  <a:cubicBezTo>
                    <a:pt x="33" y="7"/>
                    <a:pt x="33" y="6"/>
                    <a:pt x="34" y="6"/>
                  </a:cubicBezTo>
                  <a:cubicBezTo>
                    <a:pt x="35" y="5"/>
                    <a:pt x="36" y="5"/>
                    <a:pt x="38" y="5"/>
                  </a:cubicBezTo>
                  <a:cubicBezTo>
                    <a:pt x="39" y="5"/>
                    <a:pt x="40" y="5"/>
                    <a:pt x="41" y="5"/>
                  </a:cubicBezTo>
                  <a:cubicBezTo>
                    <a:pt x="41" y="5"/>
                    <a:pt x="42" y="6"/>
                    <a:pt x="43" y="7"/>
                  </a:cubicBezTo>
                  <a:cubicBezTo>
                    <a:pt x="43" y="7"/>
                    <a:pt x="43" y="8"/>
                    <a:pt x="43" y="9"/>
                  </a:cubicBezTo>
                  <a:cubicBezTo>
                    <a:pt x="43" y="11"/>
                    <a:pt x="43" y="12"/>
                    <a:pt x="43" y="13"/>
                  </a:cubicBezTo>
                  <a:close/>
                  <a:moveTo>
                    <a:pt x="56" y="14"/>
                  </a:moveTo>
                  <a:cubicBezTo>
                    <a:pt x="57" y="13"/>
                    <a:pt x="58" y="12"/>
                    <a:pt x="58" y="11"/>
                  </a:cubicBezTo>
                  <a:cubicBezTo>
                    <a:pt x="58" y="10"/>
                    <a:pt x="57" y="10"/>
                    <a:pt x="56" y="9"/>
                  </a:cubicBezTo>
                  <a:cubicBezTo>
                    <a:pt x="55" y="8"/>
                    <a:pt x="54" y="8"/>
                    <a:pt x="52" y="8"/>
                  </a:cubicBezTo>
                  <a:cubicBezTo>
                    <a:pt x="51" y="8"/>
                    <a:pt x="50" y="8"/>
                    <a:pt x="49" y="9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0"/>
                    <a:pt x="50" y="10"/>
                    <a:pt x="50" y="9"/>
                  </a:cubicBezTo>
                  <a:cubicBezTo>
                    <a:pt x="51" y="9"/>
                    <a:pt x="51" y="9"/>
                    <a:pt x="52" y="9"/>
                  </a:cubicBezTo>
                  <a:cubicBezTo>
                    <a:pt x="53" y="9"/>
                    <a:pt x="54" y="9"/>
                    <a:pt x="54" y="10"/>
                  </a:cubicBezTo>
                  <a:cubicBezTo>
                    <a:pt x="55" y="10"/>
                    <a:pt x="55" y="11"/>
                    <a:pt x="55" y="11"/>
                  </a:cubicBezTo>
                  <a:cubicBezTo>
                    <a:pt x="55" y="12"/>
                    <a:pt x="55" y="13"/>
                    <a:pt x="54" y="13"/>
                  </a:cubicBezTo>
                  <a:cubicBezTo>
                    <a:pt x="54" y="14"/>
                    <a:pt x="53" y="14"/>
                    <a:pt x="52" y="14"/>
                  </a:cubicBezTo>
                  <a:cubicBezTo>
                    <a:pt x="51" y="14"/>
                    <a:pt x="50" y="14"/>
                    <a:pt x="50" y="13"/>
                  </a:cubicBezTo>
                  <a:cubicBezTo>
                    <a:pt x="49" y="13"/>
                    <a:pt x="49" y="13"/>
                    <a:pt x="49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4"/>
                    <a:pt x="48" y="14"/>
                  </a:cubicBezTo>
                  <a:cubicBezTo>
                    <a:pt x="49" y="15"/>
                    <a:pt x="51" y="15"/>
                    <a:pt x="52" y="15"/>
                  </a:cubicBezTo>
                  <a:cubicBezTo>
                    <a:pt x="54" y="15"/>
                    <a:pt x="55" y="15"/>
                    <a:pt x="56" y="14"/>
                  </a:cubicBezTo>
                  <a:close/>
                  <a:moveTo>
                    <a:pt x="71" y="15"/>
                  </a:moveTo>
                  <a:cubicBezTo>
                    <a:pt x="71" y="14"/>
                    <a:pt x="71" y="14"/>
                    <a:pt x="71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5" y="13"/>
                    <a:pt x="65" y="12"/>
                    <a:pt x="67" y="12"/>
                  </a:cubicBezTo>
                  <a:cubicBezTo>
                    <a:pt x="68" y="11"/>
                    <a:pt x="70" y="10"/>
                    <a:pt x="70" y="9"/>
                  </a:cubicBezTo>
                  <a:cubicBezTo>
                    <a:pt x="71" y="9"/>
                    <a:pt x="71" y="8"/>
                    <a:pt x="71" y="7"/>
                  </a:cubicBezTo>
                  <a:cubicBezTo>
                    <a:pt x="71" y="7"/>
                    <a:pt x="71" y="6"/>
                    <a:pt x="70" y="5"/>
                  </a:cubicBezTo>
                  <a:cubicBezTo>
                    <a:pt x="69" y="5"/>
                    <a:pt x="68" y="5"/>
                    <a:pt x="66" y="5"/>
                  </a:cubicBezTo>
                  <a:cubicBezTo>
                    <a:pt x="65" y="5"/>
                    <a:pt x="63" y="5"/>
                    <a:pt x="63" y="5"/>
                  </a:cubicBezTo>
                  <a:cubicBezTo>
                    <a:pt x="62" y="6"/>
                    <a:pt x="61" y="7"/>
                    <a:pt x="61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7"/>
                    <a:pt x="63" y="7"/>
                    <a:pt x="64" y="6"/>
                  </a:cubicBezTo>
                  <a:cubicBezTo>
                    <a:pt x="64" y="6"/>
                    <a:pt x="65" y="6"/>
                    <a:pt x="66" y="6"/>
                  </a:cubicBezTo>
                  <a:cubicBezTo>
                    <a:pt x="67" y="6"/>
                    <a:pt x="68" y="6"/>
                    <a:pt x="68" y="6"/>
                  </a:cubicBezTo>
                  <a:cubicBezTo>
                    <a:pt x="69" y="6"/>
                    <a:pt x="69" y="7"/>
                    <a:pt x="69" y="7"/>
                  </a:cubicBezTo>
                  <a:cubicBezTo>
                    <a:pt x="69" y="8"/>
                    <a:pt x="69" y="8"/>
                    <a:pt x="68" y="9"/>
                  </a:cubicBezTo>
                  <a:cubicBezTo>
                    <a:pt x="68" y="9"/>
                    <a:pt x="67" y="10"/>
                    <a:pt x="65" y="11"/>
                  </a:cubicBezTo>
                  <a:cubicBezTo>
                    <a:pt x="63" y="12"/>
                    <a:pt x="62" y="13"/>
                    <a:pt x="61" y="13"/>
                  </a:cubicBezTo>
                  <a:cubicBezTo>
                    <a:pt x="61" y="14"/>
                    <a:pt x="60" y="14"/>
                    <a:pt x="61" y="15"/>
                  </a:cubicBezTo>
                  <a:lnTo>
                    <a:pt x="7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0">
              <a:extLst>
                <a:ext uri="{FF2B5EF4-FFF2-40B4-BE49-F238E27FC236}">
                  <a16:creationId xmlns:a16="http://schemas.microsoft.com/office/drawing/2014/main" xmlns="" id="{34F6A66A-68F1-4A7B-A7BF-82E5429238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3168" y="5900457"/>
              <a:ext cx="37524" cy="42641"/>
            </a:xfrm>
            <a:custGeom>
              <a:avLst/>
              <a:gdLst>
                <a:gd name="T0" fmla="*/ 24 w 27"/>
                <a:gd name="T1" fmla="*/ 30 h 30"/>
                <a:gd name="T2" fmla="*/ 20 w 27"/>
                <a:gd name="T3" fmla="*/ 28 h 30"/>
                <a:gd name="T4" fmla="*/ 19 w 27"/>
                <a:gd name="T5" fmla="*/ 25 h 30"/>
                <a:gd name="T6" fmla="*/ 14 w 27"/>
                <a:gd name="T7" fmla="*/ 21 h 30"/>
                <a:gd name="T8" fmla="*/ 12 w 27"/>
                <a:gd name="T9" fmla="*/ 23 h 30"/>
                <a:gd name="T10" fmla="*/ 11 w 27"/>
                <a:gd name="T11" fmla="*/ 22 h 30"/>
                <a:gd name="T12" fmla="*/ 2 w 27"/>
                <a:gd name="T13" fmla="*/ 26 h 30"/>
                <a:gd name="T14" fmla="*/ 3 w 27"/>
                <a:gd name="T15" fmla="*/ 25 h 30"/>
                <a:gd name="T16" fmla="*/ 4 w 27"/>
                <a:gd name="T17" fmla="*/ 20 h 30"/>
                <a:gd name="T18" fmla="*/ 6 w 27"/>
                <a:gd name="T19" fmla="*/ 12 h 30"/>
                <a:gd name="T20" fmla="*/ 2 w 27"/>
                <a:gd name="T21" fmla="*/ 9 h 30"/>
                <a:gd name="T22" fmla="*/ 4 w 27"/>
                <a:gd name="T23" fmla="*/ 3 h 30"/>
                <a:gd name="T24" fmla="*/ 7 w 27"/>
                <a:gd name="T25" fmla="*/ 5 h 30"/>
                <a:gd name="T26" fmla="*/ 8 w 27"/>
                <a:gd name="T27" fmla="*/ 8 h 30"/>
                <a:gd name="T28" fmla="*/ 17 w 27"/>
                <a:gd name="T29" fmla="*/ 3 h 30"/>
                <a:gd name="T30" fmla="*/ 18 w 27"/>
                <a:gd name="T31" fmla="*/ 9 h 30"/>
                <a:gd name="T32" fmla="*/ 15 w 27"/>
                <a:gd name="T33" fmla="*/ 16 h 30"/>
                <a:gd name="T34" fmla="*/ 22 w 27"/>
                <a:gd name="T35" fmla="*/ 24 h 30"/>
                <a:gd name="T36" fmla="*/ 22 w 27"/>
                <a:gd name="T37" fmla="*/ 25 h 30"/>
                <a:gd name="T38" fmla="*/ 24 w 27"/>
                <a:gd name="T39" fmla="*/ 30 h 30"/>
                <a:gd name="T40" fmla="*/ 10 w 27"/>
                <a:gd name="T41" fmla="*/ 10 h 30"/>
                <a:gd name="T42" fmla="*/ 12 w 27"/>
                <a:gd name="T43" fmla="*/ 10 h 30"/>
                <a:gd name="T44" fmla="*/ 12 w 27"/>
                <a:gd name="T45" fmla="*/ 7 h 30"/>
                <a:gd name="T46" fmla="*/ 10 w 27"/>
                <a:gd name="T47" fmla="*/ 10 h 30"/>
                <a:gd name="T48" fmla="*/ 10 w 27"/>
                <a:gd name="T49" fmla="*/ 21 h 30"/>
                <a:gd name="T50" fmla="*/ 11 w 27"/>
                <a:gd name="T51" fmla="*/ 17 h 30"/>
                <a:gd name="T52" fmla="*/ 8 w 27"/>
                <a:gd name="T53" fmla="*/ 14 h 30"/>
                <a:gd name="T54" fmla="*/ 10 w 27"/>
                <a:gd name="T55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" h="30">
                  <a:moveTo>
                    <a:pt x="24" y="30"/>
                  </a:moveTo>
                  <a:cubicBezTo>
                    <a:pt x="22" y="30"/>
                    <a:pt x="21" y="29"/>
                    <a:pt x="20" y="28"/>
                  </a:cubicBezTo>
                  <a:cubicBezTo>
                    <a:pt x="19" y="27"/>
                    <a:pt x="19" y="25"/>
                    <a:pt x="19" y="25"/>
                  </a:cubicBezTo>
                  <a:cubicBezTo>
                    <a:pt x="17" y="23"/>
                    <a:pt x="15" y="23"/>
                    <a:pt x="14" y="21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1" y="23"/>
                    <a:pt x="11" y="23"/>
                    <a:pt x="11" y="22"/>
                  </a:cubicBezTo>
                  <a:cubicBezTo>
                    <a:pt x="10" y="26"/>
                    <a:pt x="6" y="26"/>
                    <a:pt x="2" y="26"/>
                  </a:cubicBezTo>
                  <a:cubicBezTo>
                    <a:pt x="2" y="25"/>
                    <a:pt x="3" y="25"/>
                    <a:pt x="3" y="25"/>
                  </a:cubicBezTo>
                  <a:cubicBezTo>
                    <a:pt x="0" y="24"/>
                    <a:pt x="2" y="20"/>
                    <a:pt x="4" y="20"/>
                  </a:cubicBezTo>
                  <a:cubicBezTo>
                    <a:pt x="5" y="17"/>
                    <a:pt x="5" y="14"/>
                    <a:pt x="6" y="12"/>
                  </a:cubicBezTo>
                  <a:cubicBezTo>
                    <a:pt x="5" y="11"/>
                    <a:pt x="4" y="9"/>
                    <a:pt x="2" y="9"/>
                  </a:cubicBezTo>
                  <a:cubicBezTo>
                    <a:pt x="1" y="7"/>
                    <a:pt x="1" y="3"/>
                    <a:pt x="4" y="3"/>
                  </a:cubicBezTo>
                  <a:cubicBezTo>
                    <a:pt x="5" y="3"/>
                    <a:pt x="6" y="4"/>
                    <a:pt x="7" y="5"/>
                  </a:cubicBezTo>
                  <a:cubicBezTo>
                    <a:pt x="7" y="6"/>
                    <a:pt x="7" y="7"/>
                    <a:pt x="8" y="8"/>
                  </a:cubicBezTo>
                  <a:cubicBezTo>
                    <a:pt x="10" y="6"/>
                    <a:pt x="11" y="0"/>
                    <a:pt x="17" y="3"/>
                  </a:cubicBezTo>
                  <a:cubicBezTo>
                    <a:pt x="18" y="5"/>
                    <a:pt x="19" y="7"/>
                    <a:pt x="18" y="9"/>
                  </a:cubicBezTo>
                  <a:cubicBezTo>
                    <a:pt x="17" y="11"/>
                    <a:pt x="14" y="13"/>
                    <a:pt x="15" y="16"/>
                  </a:cubicBezTo>
                  <a:cubicBezTo>
                    <a:pt x="16" y="18"/>
                    <a:pt x="20" y="21"/>
                    <a:pt x="22" y="24"/>
                  </a:cubicBezTo>
                  <a:cubicBezTo>
                    <a:pt x="22" y="24"/>
                    <a:pt x="22" y="25"/>
                    <a:pt x="22" y="25"/>
                  </a:cubicBezTo>
                  <a:cubicBezTo>
                    <a:pt x="23" y="26"/>
                    <a:pt x="27" y="28"/>
                    <a:pt x="24" y="30"/>
                  </a:cubicBezTo>
                  <a:close/>
                  <a:moveTo>
                    <a:pt x="10" y="10"/>
                  </a:moveTo>
                  <a:cubicBezTo>
                    <a:pt x="10" y="10"/>
                    <a:pt x="12" y="10"/>
                    <a:pt x="12" y="10"/>
                  </a:cubicBezTo>
                  <a:cubicBezTo>
                    <a:pt x="11" y="9"/>
                    <a:pt x="12" y="7"/>
                    <a:pt x="12" y="7"/>
                  </a:cubicBezTo>
                  <a:cubicBezTo>
                    <a:pt x="11" y="8"/>
                    <a:pt x="10" y="10"/>
                    <a:pt x="10" y="10"/>
                  </a:cubicBezTo>
                  <a:close/>
                  <a:moveTo>
                    <a:pt x="10" y="21"/>
                  </a:moveTo>
                  <a:cubicBezTo>
                    <a:pt x="10" y="19"/>
                    <a:pt x="11" y="19"/>
                    <a:pt x="11" y="17"/>
                  </a:cubicBezTo>
                  <a:cubicBezTo>
                    <a:pt x="10" y="16"/>
                    <a:pt x="9" y="15"/>
                    <a:pt x="8" y="14"/>
                  </a:cubicBezTo>
                  <a:cubicBezTo>
                    <a:pt x="7" y="17"/>
                    <a:pt x="7" y="20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1">
              <a:extLst>
                <a:ext uri="{FF2B5EF4-FFF2-40B4-BE49-F238E27FC236}">
                  <a16:creationId xmlns:a16="http://schemas.microsoft.com/office/drawing/2014/main" xmlns="" id="{C627F158-5E74-41CF-91FE-74C19159C8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58782" y="5897899"/>
              <a:ext cx="37524" cy="37524"/>
            </a:xfrm>
            <a:custGeom>
              <a:avLst/>
              <a:gdLst>
                <a:gd name="T0" fmla="*/ 10 w 27"/>
                <a:gd name="T1" fmla="*/ 21 h 27"/>
                <a:gd name="T2" fmla="*/ 10 w 27"/>
                <a:gd name="T3" fmla="*/ 26 h 27"/>
                <a:gd name="T4" fmla="*/ 7 w 27"/>
                <a:gd name="T5" fmla="*/ 24 h 27"/>
                <a:gd name="T6" fmla="*/ 2 w 27"/>
                <a:gd name="T7" fmla="*/ 27 h 27"/>
                <a:gd name="T8" fmla="*/ 1 w 27"/>
                <a:gd name="T9" fmla="*/ 21 h 27"/>
                <a:gd name="T10" fmla="*/ 5 w 27"/>
                <a:gd name="T11" fmla="*/ 21 h 27"/>
                <a:gd name="T12" fmla="*/ 7 w 27"/>
                <a:gd name="T13" fmla="*/ 18 h 27"/>
                <a:gd name="T14" fmla="*/ 6 w 27"/>
                <a:gd name="T15" fmla="*/ 17 h 27"/>
                <a:gd name="T16" fmla="*/ 12 w 27"/>
                <a:gd name="T17" fmla="*/ 16 h 27"/>
                <a:gd name="T18" fmla="*/ 12 w 27"/>
                <a:gd name="T19" fmla="*/ 16 h 27"/>
                <a:gd name="T20" fmla="*/ 14 w 27"/>
                <a:gd name="T21" fmla="*/ 16 h 27"/>
                <a:gd name="T22" fmla="*/ 19 w 27"/>
                <a:gd name="T23" fmla="*/ 17 h 27"/>
                <a:gd name="T24" fmla="*/ 17 w 27"/>
                <a:gd name="T25" fmla="*/ 15 h 27"/>
                <a:gd name="T26" fmla="*/ 7 w 27"/>
                <a:gd name="T27" fmla="*/ 15 h 27"/>
                <a:gd name="T28" fmla="*/ 4 w 27"/>
                <a:gd name="T29" fmla="*/ 14 h 27"/>
                <a:gd name="T30" fmla="*/ 2 w 27"/>
                <a:gd name="T31" fmla="*/ 15 h 27"/>
                <a:gd name="T32" fmla="*/ 0 w 27"/>
                <a:gd name="T33" fmla="*/ 13 h 27"/>
                <a:gd name="T34" fmla="*/ 1 w 27"/>
                <a:gd name="T35" fmla="*/ 10 h 27"/>
                <a:gd name="T36" fmla="*/ 7 w 27"/>
                <a:gd name="T37" fmla="*/ 11 h 27"/>
                <a:gd name="T38" fmla="*/ 13 w 27"/>
                <a:gd name="T39" fmla="*/ 3 h 27"/>
                <a:gd name="T40" fmla="*/ 14 w 27"/>
                <a:gd name="T41" fmla="*/ 0 h 27"/>
                <a:gd name="T42" fmla="*/ 17 w 27"/>
                <a:gd name="T43" fmla="*/ 4 h 27"/>
                <a:gd name="T44" fmla="*/ 18 w 27"/>
                <a:gd name="T45" fmla="*/ 3 h 27"/>
                <a:gd name="T46" fmla="*/ 20 w 27"/>
                <a:gd name="T47" fmla="*/ 3 h 27"/>
                <a:gd name="T48" fmla="*/ 18 w 27"/>
                <a:gd name="T49" fmla="*/ 7 h 27"/>
                <a:gd name="T50" fmla="*/ 23 w 27"/>
                <a:gd name="T51" fmla="*/ 5 h 27"/>
                <a:gd name="T52" fmla="*/ 24 w 27"/>
                <a:gd name="T53" fmla="*/ 4 h 27"/>
                <a:gd name="T54" fmla="*/ 25 w 27"/>
                <a:gd name="T55" fmla="*/ 4 h 27"/>
                <a:gd name="T56" fmla="*/ 27 w 27"/>
                <a:gd name="T57" fmla="*/ 5 h 27"/>
                <a:gd name="T58" fmla="*/ 26 w 27"/>
                <a:gd name="T59" fmla="*/ 8 h 27"/>
                <a:gd name="T60" fmla="*/ 27 w 27"/>
                <a:gd name="T61" fmla="*/ 10 h 27"/>
                <a:gd name="T62" fmla="*/ 22 w 27"/>
                <a:gd name="T63" fmla="*/ 10 h 27"/>
                <a:gd name="T64" fmla="*/ 19 w 27"/>
                <a:gd name="T65" fmla="*/ 12 h 27"/>
                <a:gd name="T66" fmla="*/ 19 w 27"/>
                <a:gd name="T67" fmla="*/ 14 h 27"/>
                <a:gd name="T68" fmla="*/ 19 w 27"/>
                <a:gd name="T69" fmla="*/ 21 h 27"/>
                <a:gd name="T70" fmla="*/ 13 w 27"/>
                <a:gd name="T71" fmla="*/ 18 h 27"/>
                <a:gd name="T72" fmla="*/ 8 w 27"/>
                <a:gd name="T73" fmla="*/ 20 h 27"/>
                <a:gd name="T74" fmla="*/ 8 w 27"/>
                <a:gd name="T75" fmla="*/ 21 h 27"/>
                <a:gd name="T76" fmla="*/ 10 w 27"/>
                <a:gd name="T77" fmla="*/ 21 h 27"/>
                <a:gd name="T78" fmla="*/ 13 w 27"/>
                <a:gd name="T79" fmla="*/ 13 h 27"/>
                <a:gd name="T80" fmla="*/ 16 w 27"/>
                <a:gd name="T81" fmla="*/ 12 h 27"/>
                <a:gd name="T82" fmla="*/ 15 w 27"/>
                <a:gd name="T83" fmla="*/ 10 h 27"/>
                <a:gd name="T84" fmla="*/ 13 w 27"/>
                <a:gd name="T85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" h="27">
                  <a:moveTo>
                    <a:pt x="10" y="21"/>
                  </a:moveTo>
                  <a:cubicBezTo>
                    <a:pt x="11" y="22"/>
                    <a:pt x="11" y="24"/>
                    <a:pt x="10" y="26"/>
                  </a:cubicBezTo>
                  <a:cubicBezTo>
                    <a:pt x="9" y="26"/>
                    <a:pt x="7" y="25"/>
                    <a:pt x="7" y="24"/>
                  </a:cubicBezTo>
                  <a:cubicBezTo>
                    <a:pt x="5" y="25"/>
                    <a:pt x="4" y="27"/>
                    <a:pt x="2" y="27"/>
                  </a:cubicBezTo>
                  <a:cubicBezTo>
                    <a:pt x="0" y="26"/>
                    <a:pt x="1" y="24"/>
                    <a:pt x="1" y="21"/>
                  </a:cubicBezTo>
                  <a:cubicBezTo>
                    <a:pt x="3" y="21"/>
                    <a:pt x="3" y="20"/>
                    <a:pt x="5" y="21"/>
                  </a:cubicBezTo>
                  <a:cubicBezTo>
                    <a:pt x="5" y="20"/>
                    <a:pt x="5" y="18"/>
                    <a:pt x="7" y="18"/>
                  </a:cubicBezTo>
                  <a:cubicBezTo>
                    <a:pt x="7" y="18"/>
                    <a:pt x="6" y="18"/>
                    <a:pt x="6" y="17"/>
                  </a:cubicBezTo>
                  <a:cubicBezTo>
                    <a:pt x="7" y="15"/>
                    <a:pt x="10" y="15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5" y="17"/>
                    <a:pt x="17" y="18"/>
                    <a:pt x="19" y="17"/>
                  </a:cubicBezTo>
                  <a:cubicBezTo>
                    <a:pt x="18" y="16"/>
                    <a:pt x="17" y="16"/>
                    <a:pt x="17" y="15"/>
                  </a:cubicBezTo>
                  <a:cubicBezTo>
                    <a:pt x="14" y="15"/>
                    <a:pt x="11" y="15"/>
                    <a:pt x="7" y="15"/>
                  </a:cubicBezTo>
                  <a:cubicBezTo>
                    <a:pt x="6" y="15"/>
                    <a:pt x="5" y="14"/>
                    <a:pt x="4" y="14"/>
                  </a:cubicBezTo>
                  <a:cubicBezTo>
                    <a:pt x="3" y="14"/>
                    <a:pt x="2" y="15"/>
                    <a:pt x="2" y="15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0"/>
                    <a:pt x="1" y="10"/>
                  </a:cubicBezTo>
                  <a:cubicBezTo>
                    <a:pt x="3" y="11"/>
                    <a:pt x="5" y="11"/>
                    <a:pt x="7" y="11"/>
                  </a:cubicBezTo>
                  <a:cubicBezTo>
                    <a:pt x="10" y="9"/>
                    <a:pt x="11" y="5"/>
                    <a:pt x="13" y="3"/>
                  </a:cubicBezTo>
                  <a:cubicBezTo>
                    <a:pt x="12" y="2"/>
                    <a:pt x="14" y="1"/>
                    <a:pt x="14" y="0"/>
                  </a:cubicBezTo>
                  <a:cubicBezTo>
                    <a:pt x="16" y="0"/>
                    <a:pt x="17" y="2"/>
                    <a:pt x="17" y="4"/>
                  </a:cubicBezTo>
                  <a:cubicBezTo>
                    <a:pt x="17" y="4"/>
                    <a:pt x="17" y="3"/>
                    <a:pt x="18" y="3"/>
                  </a:cubicBezTo>
                  <a:cubicBezTo>
                    <a:pt x="18" y="4"/>
                    <a:pt x="19" y="3"/>
                    <a:pt x="20" y="3"/>
                  </a:cubicBezTo>
                  <a:cubicBezTo>
                    <a:pt x="20" y="5"/>
                    <a:pt x="19" y="7"/>
                    <a:pt x="18" y="7"/>
                  </a:cubicBezTo>
                  <a:cubicBezTo>
                    <a:pt x="19" y="9"/>
                    <a:pt x="21" y="6"/>
                    <a:pt x="23" y="5"/>
                  </a:cubicBezTo>
                  <a:cubicBezTo>
                    <a:pt x="24" y="5"/>
                    <a:pt x="23" y="4"/>
                    <a:pt x="24" y="4"/>
                  </a:cubicBezTo>
                  <a:cubicBezTo>
                    <a:pt x="24" y="4"/>
                    <a:pt x="24" y="4"/>
                    <a:pt x="25" y="4"/>
                  </a:cubicBezTo>
                  <a:cubicBezTo>
                    <a:pt x="26" y="4"/>
                    <a:pt x="26" y="5"/>
                    <a:pt x="27" y="5"/>
                  </a:cubicBezTo>
                  <a:cubicBezTo>
                    <a:pt x="27" y="7"/>
                    <a:pt x="26" y="7"/>
                    <a:pt x="26" y="8"/>
                  </a:cubicBezTo>
                  <a:cubicBezTo>
                    <a:pt x="26" y="8"/>
                    <a:pt x="27" y="8"/>
                    <a:pt x="27" y="10"/>
                  </a:cubicBezTo>
                  <a:cubicBezTo>
                    <a:pt x="25" y="11"/>
                    <a:pt x="23" y="10"/>
                    <a:pt x="22" y="10"/>
                  </a:cubicBezTo>
                  <a:cubicBezTo>
                    <a:pt x="21" y="10"/>
                    <a:pt x="20" y="11"/>
                    <a:pt x="19" y="12"/>
                  </a:cubicBezTo>
                  <a:cubicBezTo>
                    <a:pt x="19" y="13"/>
                    <a:pt x="20" y="14"/>
                    <a:pt x="19" y="14"/>
                  </a:cubicBezTo>
                  <a:cubicBezTo>
                    <a:pt x="21" y="15"/>
                    <a:pt x="20" y="20"/>
                    <a:pt x="19" y="21"/>
                  </a:cubicBezTo>
                  <a:cubicBezTo>
                    <a:pt x="16" y="22"/>
                    <a:pt x="15" y="18"/>
                    <a:pt x="13" y="18"/>
                  </a:cubicBezTo>
                  <a:cubicBezTo>
                    <a:pt x="12" y="19"/>
                    <a:pt x="10" y="20"/>
                    <a:pt x="8" y="20"/>
                  </a:cubicBezTo>
                  <a:cubicBezTo>
                    <a:pt x="8" y="20"/>
                    <a:pt x="9" y="21"/>
                    <a:pt x="8" y="21"/>
                  </a:cubicBezTo>
                  <a:cubicBezTo>
                    <a:pt x="8" y="21"/>
                    <a:pt x="10" y="22"/>
                    <a:pt x="10" y="21"/>
                  </a:cubicBezTo>
                  <a:close/>
                  <a:moveTo>
                    <a:pt x="13" y="13"/>
                  </a:moveTo>
                  <a:cubicBezTo>
                    <a:pt x="14" y="12"/>
                    <a:pt x="16" y="13"/>
                    <a:pt x="16" y="12"/>
                  </a:cubicBezTo>
                  <a:cubicBezTo>
                    <a:pt x="15" y="12"/>
                    <a:pt x="16" y="10"/>
                    <a:pt x="15" y="10"/>
                  </a:cubicBezTo>
                  <a:cubicBezTo>
                    <a:pt x="15" y="11"/>
                    <a:pt x="13" y="12"/>
                    <a:pt x="1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2">
              <a:extLst>
                <a:ext uri="{FF2B5EF4-FFF2-40B4-BE49-F238E27FC236}">
                  <a16:creationId xmlns:a16="http://schemas.microsoft.com/office/drawing/2014/main" xmlns="" id="{7F28B4D3-BEFC-4877-9FE3-2E3D0603BC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06979" y="5847582"/>
              <a:ext cx="42641" cy="41789"/>
            </a:xfrm>
            <a:custGeom>
              <a:avLst/>
              <a:gdLst>
                <a:gd name="T0" fmla="*/ 11 w 31"/>
                <a:gd name="T1" fmla="*/ 15 h 30"/>
                <a:gd name="T2" fmla="*/ 13 w 31"/>
                <a:gd name="T3" fmla="*/ 12 h 30"/>
                <a:gd name="T4" fmla="*/ 12 w 31"/>
                <a:gd name="T5" fmla="*/ 11 h 30"/>
                <a:gd name="T6" fmla="*/ 12 w 31"/>
                <a:gd name="T7" fmla="*/ 5 h 30"/>
                <a:gd name="T8" fmla="*/ 13 w 31"/>
                <a:gd name="T9" fmla="*/ 1 h 30"/>
                <a:gd name="T10" fmla="*/ 14 w 31"/>
                <a:gd name="T11" fmla="*/ 0 h 30"/>
                <a:gd name="T12" fmla="*/ 15 w 31"/>
                <a:gd name="T13" fmla="*/ 8 h 30"/>
                <a:gd name="T14" fmla="*/ 17 w 31"/>
                <a:gd name="T15" fmla="*/ 6 h 30"/>
                <a:gd name="T16" fmla="*/ 19 w 31"/>
                <a:gd name="T17" fmla="*/ 5 h 30"/>
                <a:gd name="T18" fmla="*/ 22 w 31"/>
                <a:gd name="T19" fmla="*/ 8 h 30"/>
                <a:gd name="T20" fmla="*/ 18 w 31"/>
                <a:gd name="T21" fmla="*/ 10 h 30"/>
                <a:gd name="T22" fmla="*/ 13 w 31"/>
                <a:gd name="T23" fmla="*/ 15 h 30"/>
                <a:gd name="T24" fmla="*/ 12 w 31"/>
                <a:gd name="T25" fmla="*/ 18 h 30"/>
                <a:gd name="T26" fmla="*/ 14 w 31"/>
                <a:gd name="T27" fmla="*/ 18 h 30"/>
                <a:gd name="T28" fmla="*/ 17 w 31"/>
                <a:gd name="T29" fmla="*/ 19 h 30"/>
                <a:gd name="T30" fmla="*/ 17 w 31"/>
                <a:gd name="T31" fmla="*/ 11 h 30"/>
                <a:gd name="T32" fmla="*/ 20 w 31"/>
                <a:gd name="T33" fmla="*/ 20 h 30"/>
                <a:gd name="T34" fmla="*/ 23 w 31"/>
                <a:gd name="T35" fmla="*/ 22 h 30"/>
                <a:gd name="T36" fmla="*/ 31 w 31"/>
                <a:gd name="T37" fmla="*/ 22 h 30"/>
                <a:gd name="T38" fmla="*/ 31 w 31"/>
                <a:gd name="T39" fmla="*/ 23 h 30"/>
                <a:gd name="T40" fmla="*/ 25 w 31"/>
                <a:gd name="T41" fmla="*/ 27 h 30"/>
                <a:gd name="T42" fmla="*/ 19 w 31"/>
                <a:gd name="T43" fmla="*/ 23 h 30"/>
                <a:gd name="T44" fmla="*/ 15 w 31"/>
                <a:gd name="T45" fmla="*/ 28 h 30"/>
                <a:gd name="T46" fmla="*/ 12 w 31"/>
                <a:gd name="T47" fmla="*/ 23 h 30"/>
                <a:gd name="T48" fmla="*/ 11 w 31"/>
                <a:gd name="T49" fmla="*/ 27 h 30"/>
                <a:gd name="T50" fmla="*/ 8 w 31"/>
                <a:gd name="T51" fmla="*/ 30 h 30"/>
                <a:gd name="T52" fmla="*/ 5 w 31"/>
                <a:gd name="T53" fmla="*/ 29 h 30"/>
                <a:gd name="T54" fmla="*/ 4 w 31"/>
                <a:gd name="T55" fmla="*/ 21 h 30"/>
                <a:gd name="T56" fmla="*/ 6 w 31"/>
                <a:gd name="T57" fmla="*/ 21 h 30"/>
                <a:gd name="T58" fmla="*/ 5 w 31"/>
                <a:gd name="T59" fmla="*/ 15 h 30"/>
                <a:gd name="T60" fmla="*/ 1 w 31"/>
                <a:gd name="T61" fmla="*/ 11 h 30"/>
                <a:gd name="T62" fmla="*/ 6 w 31"/>
                <a:gd name="T63" fmla="*/ 7 h 30"/>
                <a:gd name="T64" fmla="*/ 9 w 31"/>
                <a:gd name="T65" fmla="*/ 8 h 30"/>
                <a:gd name="T66" fmla="*/ 8 w 31"/>
                <a:gd name="T67" fmla="*/ 15 h 30"/>
                <a:gd name="T68" fmla="*/ 9 w 31"/>
                <a:gd name="T69" fmla="*/ 14 h 30"/>
                <a:gd name="T70" fmla="*/ 11 w 31"/>
                <a:gd name="T71" fmla="*/ 15 h 30"/>
                <a:gd name="T72" fmla="*/ 9 w 31"/>
                <a:gd name="T73" fmla="*/ 18 h 30"/>
                <a:gd name="T74" fmla="*/ 10 w 31"/>
                <a:gd name="T75" fmla="*/ 21 h 30"/>
                <a:gd name="T76" fmla="*/ 10 w 31"/>
                <a:gd name="T77" fmla="*/ 18 h 30"/>
                <a:gd name="T78" fmla="*/ 9 w 31"/>
                <a:gd name="T79" fmla="*/ 18 h 30"/>
                <a:gd name="T80" fmla="*/ 15 w 31"/>
                <a:gd name="T81" fmla="*/ 24 h 30"/>
                <a:gd name="T82" fmla="*/ 16 w 31"/>
                <a:gd name="T83" fmla="*/ 22 h 30"/>
                <a:gd name="T84" fmla="*/ 15 w 31"/>
                <a:gd name="T85" fmla="*/ 22 h 30"/>
                <a:gd name="T86" fmla="*/ 15 w 31"/>
                <a:gd name="T87" fmla="*/ 24 h 30"/>
                <a:gd name="T88" fmla="*/ 8 w 31"/>
                <a:gd name="T89" fmla="*/ 25 h 30"/>
                <a:gd name="T90" fmla="*/ 7 w 31"/>
                <a:gd name="T91" fmla="*/ 23 h 30"/>
                <a:gd name="T92" fmla="*/ 8 w 31"/>
                <a:gd name="T93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" h="30">
                  <a:moveTo>
                    <a:pt x="11" y="15"/>
                  </a:moveTo>
                  <a:cubicBezTo>
                    <a:pt x="12" y="15"/>
                    <a:pt x="11" y="12"/>
                    <a:pt x="13" y="12"/>
                  </a:cubicBezTo>
                  <a:cubicBezTo>
                    <a:pt x="13" y="11"/>
                    <a:pt x="11" y="12"/>
                    <a:pt x="12" y="11"/>
                  </a:cubicBezTo>
                  <a:cubicBezTo>
                    <a:pt x="12" y="11"/>
                    <a:pt x="12" y="6"/>
                    <a:pt x="12" y="5"/>
                  </a:cubicBezTo>
                  <a:cubicBezTo>
                    <a:pt x="12" y="3"/>
                    <a:pt x="12" y="3"/>
                    <a:pt x="13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9" y="1"/>
                    <a:pt x="15" y="6"/>
                    <a:pt x="15" y="8"/>
                  </a:cubicBezTo>
                  <a:cubicBezTo>
                    <a:pt x="17" y="8"/>
                    <a:pt x="16" y="7"/>
                    <a:pt x="17" y="6"/>
                  </a:cubicBezTo>
                  <a:cubicBezTo>
                    <a:pt x="18" y="6"/>
                    <a:pt x="19" y="6"/>
                    <a:pt x="19" y="5"/>
                  </a:cubicBezTo>
                  <a:cubicBezTo>
                    <a:pt x="20" y="5"/>
                    <a:pt x="22" y="5"/>
                    <a:pt x="22" y="8"/>
                  </a:cubicBezTo>
                  <a:cubicBezTo>
                    <a:pt x="20" y="8"/>
                    <a:pt x="20" y="10"/>
                    <a:pt x="18" y="10"/>
                  </a:cubicBezTo>
                  <a:cubicBezTo>
                    <a:pt x="16" y="11"/>
                    <a:pt x="16" y="15"/>
                    <a:pt x="13" y="15"/>
                  </a:cubicBezTo>
                  <a:cubicBezTo>
                    <a:pt x="13" y="16"/>
                    <a:pt x="12" y="17"/>
                    <a:pt x="12" y="18"/>
                  </a:cubicBezTo>
                  <a:cubicBezTo>
                    <a:pt x="12" y="19"/>
                    <a:pt x="14" y="18"/>
                    <a:pt x="14" y="18"/>
                  </a:cubicBezTo>
                  <a:cubicBezTo>
                    <a:pt x="15" y="18"/>
                    <a:pt x="16" y="19"/>
                    <a:pt x="17" y="19"/>
                  </a:cubicBezTo>
                  <a:cubicBezTo>
                    <a:pt x="19" y="16"/>
                    <a:pt x="15" y="14"/>
                    <a:pt x="17" y="11"/>
                  </a:cubicBezTo>
                  <a:cubicBezTo>
                    <a:pt x="23" y="12"/>
                    <a:pt x="20" y="17"/>
                    <a:pt x="20" y="20"/>
                  </a:cubicBezTo>
                  <a:cubicBezTo>
                    <a:pt x="20" y="21"/>
                    <a:pt x="23" y="20"/>
                    <a:pt x="23" y="22"/>
                  </a:cubicBezTo>
                  <a:cubicBezTo>
                    <a:pt x="26" y="22"/>
                    <a:pt x="28" y="21"/>
                    <a:pt x="31" y="22"/>
                  </a:cubicBezTo>
                  <a:cubicBezTo>
                    <a:pt x="31" y="23"/>
                    <a:pt x="30" y="23"/>
                    <a:pt x="31" y="23"/>
                  </a:cubicBezTo>
                  <a:cubicBezTo>
                    <a:pt x="29" y="24"/>
                    <a:pt x="27" y="25"/>
                    <a:pt x="25" y="27"/>
                  </a:cubicBezTo>
                  <a:cubicBezTo>
                    <a:pt x="23" y="25"/>
                    <a:pt x="21" y="25"/>
                    <a:pt x="19" y="23"/>
                  </a:cubicBezTo>
                  <a:cubicBezTo>
                    <a:pt x="18" y="25"/>
                    <a:pt x="16" y="27"/>
                    <a:pt x="15" y="28"/>
                  </a:cubicBezTo>
                  <a:cubicBezTo>
                    <a:pt x="13" y="27"/>
                    <a:pt x="12" y="25"/>
                    <a:pt x="12" y="23"/>
                  </a:cubicBezTo>
                  <a:cubicBezTo>
                    <a:pt x="11" y="23"/>
                    <a:pt x="10" y="26"/>
                    <a:pt x="11" y="27"/>
                  </a:cubicBezTo>
                  <a:cubicBezTo>
                    <a:pt x="10" y="28"/>
                    <a:pt x="9" y="29"/>
                    <a:pt x="8" y="30"/>
                  </a:cubicBezTo>
                  <a:cubicBezTo>
                    <a:pt x="7" y="30"/>
                    <a:pt x="6" y="29"/>
                    <a:pt x="5" y="29"/>
                  </a:cubicBezTo>
                  <a:cubicBezTo>
                    <a:pt x="3" y="27"/>
                    <a:pt x="3" y="24"/>
                    <a:pt x="4" y="21"/>
                  </a:cubicBezTo>
                  <a:cubicBezTo>
                    <a:pt x="5" y="21"/>
                    <a:pt x="5" y="21"/>
                    <a:pt x="6" y="21"/>
                  </a:cubicBezTo>
                  <a:cubicBezTo>
                    <a:pt x="5" y="19"/>
                    <a:pt x="5" y="17"/>
                    <a:pt x="5" y="15"/>
                  </a:cubicBezTo>
                  <a:cubicBezTo>
                    <a:pt x="3" y="16"/>
                    <a:pt x="0" y="14"/>
                    <a:pt x="1" y="11"/>
                  </a:cubicBezTo>
                  <a:cubicBezTo>
                    <a:pt x="2" y="10"/>
                    <a:pt x="6" y="10"/>
                    <a:pt x="6" y="7"/>
                  </a:cubicBezTo>
                  <a:cubicBezTo>
                    <a:pt x="8" y="7"/>
                    <a:pt x="8" y="7"/>
                    <a:pt x="9" y="8"/>
                  </a:cubicBezTo>
                  <a:cubicBezTo>
                    <a:pt x="9" y="10"/>
                    <a:pt x="7" y="13"/>
                    <a:pt x="8" y="15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9" y="14"/>
                    <a:pt x="11" y="14"/>
                    <a:pt x="11" y="15"/>
                  </a:cubicBezTo>
                  <a:close/>
                  <a:moveTo>
                    <a:pt x="9" y="18"/>
                  </a:moveTo>
                  <a:cubicBezTo>
                    <a:pt x="9" y="19"/>
                    <a:pt x="9" y="20"/>
                    <a:pt x="10" y="21"/>
                  </a:cubicBezTo>
                  <a:cubicBezTo>
                    <a:pt x="10" y="20"/>
                    <a:pt x="10" y="19"/>
                    <a:pt x="10" y="18"/>
                  </a:cubicBezTo>
                  <a:cubicBezTo>
                    <a:pt x="10" y="18"/>
                    <a:pt x="10" y="18"/>
                    <a:pt x="9" y="18"/>
                  </a:cubicBezTo>
                  <a:close/>
                  <a:moveTo>
                    <a:pt x="15" y="24"/>
                  </a:moveTo>
                  <a:cubicBezTo>
                    <a:pt x="16" y="24"/>
                    <a:pt x="16" y="23"/>
                    <a:pt x="16" y="22"/>
                  </a:cubicBezTo>
                  <a:cubicBezTo>
                    <a:pt x="16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4"/>
                  </a:cubicBezTo>
                  <a:close/>
                  <a:moveTo>
                    <a:pt x="8" y="25"/>
                  </a:moveTo>
                  <a:cubicBezTo>
                    <a:pt x="8" y="24"/>
                    <a:pt x="7" y="24"/>
                    <a:pt x="7" y="23"/>
                  </a:cubicBezTo>
                  <a:cubicBezTo>
                    <a:pt x="6" y="24"/>
                    <a:pt x="7" y="25"/>
                    <a:pt x="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3">
              <a:extLst>
                <a:ext uri="{FF2B5EF4-FFF2-40B4-BE49-F238E27FC236}">
                  <a16:creationId xmlns:a16="http://schemas.microsoft.com/office/drawing/2014/main" xmlns="" id="{67880179-00A6-4650-B779-D4432BCA1B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53251" y="5863786"/>
              <a:ext cx="47758" cy="47758"/>
            </a:xfrm>
            <a:custGeom>
              <a:avLst/>
              <a:gdLst>
                <a:gd name="T0" fmla="*/ 26 w 34"/>
                <a:gd name="T1" fmla="*/ 20 h 34"/>
                <a:gd name="T2" fmla="*/ 29 w 34"/>
                <a:gd name="T3" fmla="*/ 27 h 34"/>
                <a:gd name="T4" fmla="*/ 27 w 34"/>
                <a:gd name="T5" fmla="*/ 25 h 34"/>
                <a:gd name="T6" fmla="*/ 17 w 34"/>
                <a:gd name="T7" fmla="*/ 10 h 34"/>
                <a:gd name="T8" fmla="*/ 16 w 34"/>
                <a:gd name="T9" fmla="*/ 12 h 34"/>
                <a:gd name="T10" fmla="*/ 15 w 34"/>
                <a:gd name="T11" fmla="*/ 9 h 34"/>
                <a:gd name="T12" fmla="*/ 12 w 34"/>
                <a:gd name="T13" fmla="*/ 4 h 34"/>
                <a:gd name="T14" fmla="*/ 8 w 34"/>
                <a:gd name="T15" fmla="*/ 12 h 34"/>
                <a:gd name="T16" fmla="*/ 11 w 34"/>
                <a:gd name="T17" fmla="*/ 10 h 34"/>
                <a:gd name="T18" fmla="*/ 15 w 34"/>
                <a:gd name="T19" fmla="*/ 15 h 34"/>
                <a:gd name="T20" fmla="*/ 18 w 34"/>
                <a:gd name="T21" fmla="*/ 14 h 34"/>
                <a:gd name="T22" fmla="*/ 19 w 34"/>
                <a:gd name="T23" fmla="*/ 15 h 34"/>
                <a:gd name="T24" fmla="*/ 19 w 34"/>
                <a:gd name="T25" fmla="*/ 16 h 34"/>
                <a:gd name="T26" fmla="*/ 23 w 34"/>
                <a:gd name="T27" fmla="*/ 25 h 34"/>
                <a:gd name="T28" fmla="*/ 19 w 34"/>
                <a:gd name="T29" fmla="*/ 30 h 34"/>
                <a:gd name="T30" fmla="*/ 15 w 34"/>
                <a:gd name="T31" fmla="*/ 29 h 34"/>
                <a:gd name="T32" fmla="*/ 16 w 34"/>
                <a:gd name="T33" fmla="*/ 27 h 34"/>
                <a:gd name="T34" fmla="*/ 14 w 34"/>
                <a:gd name="T35" fmla="*/ 27 h 34"/>
                <a:gd name="T36" fmla="*/ 13 w 34"/>
                <a:gd name="T37" fmla="*/ 22 h 34"/>
                <a:gd name="T38" fmla="*/ 11 w 34"/>
                <a:gd name="T39" fmla="*/ 17 h 34"/>
                <a:gd name="T40" fmla="*/ 9 w 34"/>
                <a:gd name="T41" fmla="*/ 18 h 34"/>
                <a:gd name="T42" fmla="*/ 11 w 34"/>
                <a:gd name="T43" fmla="*/ 24 h 34"/>
                <a:gd name="T44" fmla="*/ 14 w 34"/>
                <a:gd name="T45" fmla="*/ 29 h 34"/>
                <a:gd name="T46" fmla="*/ 15 w 34"/>
                <a:gd name="T47" fmla="*/ 33 h 34"/>
                <a:gd name="T48" fmla="*/ 12 w 34"/>
                <a:gd name="T49" fmla="*/ 33 h 34"/>
                <a:gd name="T50" fmla="*/ 8 w 34"/>
                <a:gd name="T51" fmla="*/ 27 h 34"/>
                <a:gd name="T52" fmla="*/ 5 w 34"/>
                <a:gd name="T53" fmla="*/ 24 h 34"/>
                <a:gd name="T54" fmla="*/ 3 w 34"/>
                <a:gd name="T55" fmla="*/ 18 h 34"/>
                <a:gd name="T56" fmla="*/ 2 w 34"/>
                <a:gd name="T57" fmla="*/ 18 h 34"/>
                <a:gd name="T58" fmla="*/ 0 w 34"/>
                <a:gd name="T59" fmla="*/ 13 h 34"/>
                <a:gd name="T60" fmla="*/ 0 w 34"/>
                <a:gd name="T61" fmla="*/ 12 h 34"/>
                <a:gd name="T62" fmla="*/ 5 w 34"/>
                <a:gd name="T63" fmla="*/ 16 h 34"/>
                <a:gd name="T64" fmla="*/ 5 w 34"/>
                <a:gd name="T65" fmla="*/ 8 h 34"/>
                <a:gd name="T66" fmla="*/ 7 w 34"/>
                <a:gd name="T67" fmla="*/ 5 h 34"/>
                <a:gd name="T68" fmla="*/ 12 w 34"/>
                <a:gd name="T69" fmla="*/ 1 h 34"/>
                <a:gd name="T70" fmla="*/ 18 w 34"/>
                <a:gd name="T71" fmla="*/ 3 h 34"/>
                <a:gd name="T72" fmla="*/ 19 w 34"/>
                <a:gd name="T73" fmla="*/ 8 h 34"/>
                <a:gd name="T74" fmla="*/ 19 w 34"/>
                <a:gd name="T75" fmla="*/ 9 h 34"/>
                <a:gd name="T76" fmla="*/ 26 w 34"/>
                <a:gd name="T77" fmla="*/ 18 h 34"/>
                <a:gd name="T78" fmla="*/ 26 w 34"/>
                <a:gd name="T79" fmla="*/ 20 h 34"/>
                <a:gd name="T80" fmla="*/ 9 w 34"/>
                <a:gd name="T81" fmla="*/ 16 h 34"/>
                <a:gd name="T82" fmla="*/ 10 w 34"/>
                <a:gd name="T83" fmla="*/ 14 h 34"/>
                <a:gd name="T84" fmla="*/ 8 w 34"/>
                <a:gd name="T85" fmla="*/ 14 h 34"/>
                <a:gd name="T86" fmla="*/ 9 w 34"/>
                <a:gd name="T87" fmla="*/ 16 h 34"/>
                <a:gd name="T88" fmla="*/ 9 w 34"/>
                <a:gd name="T89" fmla="*/ 25 h 34"/>
                <a:gd name="T90" fmla="*/ 8 w 34"/>
                <a:gd name="T91" fmla="*/ 21 h 34"/>
                <a:gd name="T92" fmla="*/ 7 w 34"/>
                <a:gd name="T93" fmla="*/ 20 h 34"/>
                <a:gd name="T94" fmla="*/ 9 w 34"/>
                <a:gd name="T95" fmla="*/ 25 h 34"/>
                <a:gd name="T96" fmla="*/ 20 w 34"/>
                <a:gd name="T97" fmla="*/ 24 h 34"/>
                <a:gd name="T98" fmla="*/ 18 w 34"/>
                <a:gd name="T99" fmla="*/ 22 h 34"/>
                <a:gd name="T100" fmla="*/ 18 w 34"/>
                <a:gd name="T101" fmla="*/ 27 h 34"/>
                <a:gd name="T102" fmla="*/ 20 w 34"/>
                <a:gd name="T103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34">
                  <a:moveTo>
                    <a:pt x="26" y="20"/>
                  </a:moveTo>
                  <a:cubicBezTo>
                    <a:pt x="28" y="21"/>
                    <a:pt x="34" y="25"/>
                    <a:pt x="29" y="27"/>
                  </a:cubicBezTo>
                  <a:cubicBezTo>
                    <a:pt x="28" y="27"/>
                    <a:pt x="28" y="25"/>
                    <a:pt x="27" y="25"/>
                  </a:cubicBezTo>
                  <a:cubicBezTo>
                    <a:pt x="24" y="19"/>
                    <a:pt x="19" y="16"/>
                    <a:pt x="17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3" y="13"/>
                    <a:pt x="12" y="9"/>
                    <a:pt x="15" y="9"/>
                  </a:cubicBezTo>
                  <a:cubicBezTo>
                    <a:pt x="15" y="7"/>
                    <a:pt x="13" y="6"/>
                    <a:pt x="12" y="4"/>
                  </a:cubicBezTo>
                  <a:cubicBezTo>
                    <a:pt x="10" y="5"/>
                    <a:pt x="8" y="9"/>
                    <a:pt x="8" y="12"/>
                  </a:cubicBezTo>
                  <a:cubicBezTo>
                    <a:pt x="9" y="11"/>
                    <a:pt x="10" y="11"/>
                    <a:pt x="11" y="10"/>
                  </a:cubicBezTo>
                  <a:cubicBezTo>
                    <a:pt x="13" y="11"/>
                    <a:pt x="13" y="13"/>
                    <a:pt x="15" y="15"/>
                  </a:cubicBezTo>
                  <a:cubicBezTo>
                    <a:pt x="16" y="14"/>
                    <a:pt x="17" y="13"/>
                    <a:pt x="18" y="14"/>
                  </a:cubicBezTo>
                  <a:cubicBezTo>
                    <a:pt x="19" y="14"/>
                    <a:pt x="19" y="14"/>
                    <a:pt x="19" y="15"/>
                  </a:cubicBezTo>
                  <a:cubicBezTo>
                    <a:pt x="19" y="15"/>
                    <a:pt x="20" y="15"/>
                    <a:pt x="19" y="16"/>
                  </a:cubicBezTo>
                  <a:cubicBezTo>
                    <a:pt x="20" y="19"/>
                    <a:pt x="24" y="21"/>
                    <a:pt x="23" y="25"/>
                  </a:cubicBezTo>
                  <a:cubicBezTo>
                    <a:pt x="20" y="25"/>
                    <a:pt x="21" y="29"/>
                    <a:pt x="19" y="30"/>
                  </a:cubicBezTo>
                  <a:cubicBezTo>
                    <a:pt x="18" y="31"/>
                    <a:pt x="16" y="31"/>
                    <a:pt x="15" y="29"/>
                  </a:cubicBezTo>
                  <a:cubicBezTo>
                    <a:pt x="15" y="28"/>
                    <a:pt x="16" y="28"/>
                    <a:pt x="16" y="27"/>
                  </a:cubicBezTo>
                  <a:cubicBezTo>
                    <a:pt x="15" y="28"/>
                    <a:pt x="15" y="27"/>
                    <a:pt x="14" y="27"/>
                  </a:cubicBezTo>
                  <a:cubicBezTo>
                    <a:pt x="14" y="24"/>
                    <a:pt x="13" y="24"/>
                    <a:pt x="13" y="22"/>
                  </a:cubicBezTo>
                  <a:cubicBezTo>
                    <a:pt x="11" y="22"/>
                    <a:pt x="10" y="19"/>
                    <a:pt x="11" y="17"/>
                  </a:cubicBezTo>
                  <a:cubicBezTo>
                    <a:pt x="10" y="18"/>
                    <a:pt x="10" y="18"/>
                    <a:pt x="9" y="18"/>
                  </a:cubicBezTo>
                  <a:cubicBezTo>
                    <a:pt x="9" y="20"/>
                    <a:pt x="11" y="22"/>
                    <a:pt x="11" y="24"/>
                  </a:cubicBezTo>
                  <a:cubicBezTo>
                    <a:pt x="13" y="25"/>
                    <a:pt x="13" y="27"/>
                    <a:pt x="14" y="29"/>
                  </a:cubicBezTo>
                  <a:cubicBezTo>
                    <a:pt x="15" y="30"/>
                    <a:pt x="16" y="31"/>
                    <a:pt x="15" y="33"/>
                  </a:cubicBezTo>
                  <a:cubicBezTo>
                    <a:pt x="14" y="34"/>
                    <a:pt x="13" y="34"/>
                    <a:pt x="12" y="33"/>
                  </a:cubicBezTo>
                  <a:cubicBezTo>
                    <a:pt x="11" y="31"/>
                    <a:pt x="9" y="30"/>
                    <a:pt x="8" y="27"/>
                  </a:cubicBezTo>
                  <a:cubicBezTo>
                    <a:pt x="6" y="26"/>
                    <a:pt x="6" y="24"/>
                    <a:pt x="5" y="24"/>
                  </a:cubicBezTo>
                  <a:cubicBezTo>
                    <a:pt x="4" y="21"/>
                    <a:pt x="4" y="20"/>
                    <a:pt x="3" y="18"/>
                  </a:cubicBezTo>
                  <a:cubicBezTo>
                    <a:pt x="3" y="18"/>
                    <a:pt x="2" y="18"/>
                    <a:pt x="2" y="18"/>
                  </a:cubicBezTo>
                  <a:cubicBezTo>
                    <a:pt x="1" y="17"/>
                    <a:pt x="1" y="15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3" y="10"/>
                    <a:pt x="5" y="13"/>
                    <a:pt x="5" y="16"/>
                  </a:cubicBezTo>
                  <a:cubicBezTo>
                    <a:pt x="6" y="15"/>
                    <a:pt x="5" y="11"/>
                    <a:pt x="5" y="8"/>
                  </a:cubicBezTo>
                  <a:cubicBezTo>
                    <a:pt x="6" y="7"/>
                    <a:pt x="7" y="6"/>
                    <a:pt x="7" y="5"/>
                  </a:cubicBezTo>
                  <a:cubicBezTo>
                    <a:pt x="8" y="4"/>
                    <a:pt x="10" y="1"/>
                    <a:pt x="12" y="1"/>
                  </a:cubicBezTo>
                  <a:cubicBezTo>
                    <a:pt x="14" y="0"/>
                    <a:pt x="16" y="2"/>
                    <a:pt x="18" y="3"/>
                  </a:cubicBezTo>
                  <a:cubicBezTo>
                    <a:pt x="18" y="5"/>
                    <a:pt x="18" y="7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1" y="12"/>
                    <a:pt x="23" y="17"/>
                    <a:pt x="26" y="18"/>
                  </a:cubicBezTo>
                  <a:cubicBezTo>
                    <a:pt x="26" y="18"/>
                    <a:pt x="27" y="19"/>
                    <a:pt x="26" y="20"/>
                  </a:cubicBezTo>
                  <a:close/>
                  <a:moveTo>
                    <a:pt x="9" y="16"/>
                  </a:moveTo>
                  <a:cubicBezTo>
                    <a:pt x="9" y="15"/>
                    <a:pt x="10" y="15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ubicBezTo>
                    <a:pt x="8" y="15"/>
                    <a:pt x="8" y="16"/>
                    <a:pt x="9" y="16"/>
                  </a:cubicBezTo>
                  <a:close/>
                  <a:moveTo>
                    <a:pt x="9" y="25"/>
                  </a:moveTo>
                  <a:cubicBezTo>
                    <a:pt x="9" y="23"/>
                    <a:pt x="8" y="22"/>
                    <a:pt x="8" y="21"/>
                  </a:cubicBezTo>
                  <a:cubicBezTo>
                    <a:pt x="7" y="21"/>
                    <a:pt x="7" y="19"/>
                    <a:pt x="7" y="20"/>
                  </a:cubicBezTo>
                  <a:cubicBezTo>
                    <a:pt x="6" y="23"/>
                    <a:pt x="8" y="24"/>
                    <a:pt x="9" y="25"/>
                  </a:cubicBezTo>
                  <a:close/>
                  <a:moveTo>
                    <a:pt x="20" y="24"/>
                  </a:moveTo>
                  <a:cubicBezTo>
                    <a:pt x="19" y="24"/>
                    <a:pt x="19" y="23"/>
                    <a:pt x="18" y="22"/>
                  </a:cubicBezTo>
                  <a:cubicBezTo>
                    <a:pt x="18" y="24"/>
                    <a:pt x="17" y="26"/>
                    <a:pt x="18" y="27"/>
                  </a:cubicBezTo>
                  <a:cubicBezTo>
                    <a:pt x="18" y="26"/>
                    <a:pt x="20" y="24"/>
                    <a:pt x="2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4">
              <a:extLst>
                <a:ext uri="{FF2B5EF4-FFF2-40B4-BE49-F238E27FC236}">
                  <a16:creationId xmlns:a16="http://schemas.microsoft.com/office/drawing/2014/main" xmlns="" id="{EA5DF9C1-7D1E-4C6A-99BC-A34F539B55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6993" y="5872314"/>
              <a:ext cx="31555" cy="38377"/>
            </a:xfrm>
            <a:custGeom>
              <a:avLst/>
              <a:gdLst>
                <a:gd name="T0" fmla="*/ 10 w 23"/>
                <a:gd name="T1" fmla="*/ 11 h 27"/>
                <a:gd name="T2" fmla="*/ 5 w 23"/>
                <a:gd name="T3" fmla="*/ 10 h 27"/>
                <a:gd name="T4" fmla="*/ 7 w 23"/>
                <a:gd name="T5" fmla="*/ 4 h 27"/>
                <a:gd name="T6" fmla="*/ 11 w 23"/>
                <a:gd name="T7" fmla="*/ 6 h 27"/>
                <a:gd name="T8" fmla="*/ 18 w 23"/>
                <a:gd name="T9" fmla="*/ 1 h 27"/>
                <a:gd name="T10" fmla="*/ 22 w 23"/>
                <a:gd name="T11" fmla="*/ 1 h 27"/>
                <a:gd name="T12" fmla="*/ 20 w 23"/>
                <a:gd name="T13" fmla="*/ 6 h 27"/>
                <a:gd name="T14" fmla="*/ 22 w 23"/>
                <a:gd name="T15" fmla="*/ 11 h 27"/>
                <a:gd name="T16" fmla="*/ 20 w 23"/>
                <a:gd name="T17" fmla="*/ 12 h 27"/>
                <a:gd name="T18" fmla="*/ 16 w 23"/>
                <a:gd name="T19" fmla="*/ 9 h 27"/>
                <a:gd name="T20" fmla="*/ 11 w 23"/>
                <a:gd name="T21" fmla="*/ 13 h 27"/>
                <a:gd name="T22" fmla="*/ 13 w 23"/>
                <a:gd name="T23" fmla="*/ 15 h 27"/>
                <a:gd name="T24" fmla="*/ 16 w 23"/>
                <a:gd name="T25" fmla="*/ 21 h 27"/>
                <a:gd name="T26" fmla="*/ 14 w 23"/>
                <a:gd name="T27" fmla="*/ 26 h 27"/>
                <a:gd name="T28" fmla="*/ 11 w 23"/>
                <a:gd name="T29" fmla="*/ 21 h 27"/>
                <a:gd name="T30" fmla="*/ 8 w 23"/>
                <a:gd name="T31" fmla="*/ 17 h 27"/>
                <a:gd name="T32" fmla="*/ 8 w 23"/>
                <a:gd name="T33" fmla="*/ 17 h 27"/>
                <a:gd name="T34" fmla="*/ 5 w 23"/>
                <a:gd name="T35" fmla="*/ 19 h 27"/>
                <a:gd name="T36" fmla="*/ 3 w 23"/>
                <a:gd name="T37" fmla="*/ 20 h 27"/>
                <a:gd name="T38" fmla="*/ 0 w 23"/>
                <a:gd name="T39" fmla="*/ 18 h 27"/>
                <a:gd name="T40" fmla="*/ 6 w 23"/>
                <a:gd name="T41" fmla="*/ 13 h 27"/>
                <a:gd name="T42" fmla="*/ 10 w 23"/>
                <a:gd name="T4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7">
                  <a:moveTo>
                    <a:pt x="10" y="11"/>
                  </a:moveTo>
                  <a:cubicBezTo>
                    <a:pt x="9" y="11"/>
                    <a:pt x="6" y="11"/>
                    <a:pt x="5" y="10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9" y="6"/>
                    <a:pt x="11" y="6"/>
                  </a:cubicBezTo>
                  <a:cubicBezTo>
                    <a:pt x="15" y="7"/>
                    <a:pt x="16" y="6"/>
                    <a:pt x="18" y="1"/>
                  </a:cubicBezTo>
                  <a:cubicBezTo>
                    <a:pt x="20" y="0"/>
                    <a:pt x="21" y="0"/>
                    <a:pt x="22" y="1"/>
                  </a:cubicBezTo>
                  <a:cubicBezTo>
                    <a:pt x="23" y="3"/>
                    <a:pt x="22" y="5"/>
                    <a:pt x="20" y="6"/>
                  </a:cubicBezTo>
                  <a:cubicBezTo>
                    <a:pt x="20" y="8"/>
                    <a:pt x="22" y="8"/>
                    <a:pt x="22" y="11"/>
                  </a:cubicBezTo>
                  <a:cubicBezTo>
                    <a:pt x="21" y="11"/>
                    <a:pt x="20" y="12"/>
                    <a:pt x="20" y="12"/>
                  </a:cubicBezTo>
                  <a:cubicBezTo>
                    <a:pt x="18" y="12"/>
                    <a:pt x="17" y="11"/>
                    <a:pt x="16" y="9"/>
                  </a:cubicBezTo>
                  <a:cubicBezTo>
                    <a:pt x="14" y="10"/>
                    <a:pt x="13" y="12"/>
                    <a:pt x="11" y="13"/>
                  </a:cubicBezTo>
                  <a:cubicBezTo>
                    <a:pt x="12" y="14"/>
                    <a:pt x="12" y="15"/>
                    <a:pt x="13" y="15"/>
                  </a:cubicBezTo>
                  <a:cubicBezTo>
                    <a:pt x="13" y="18"/>
                    <a:pt x="14" y="20"/>
                    <a:pt x="16" y="21"/>
                  </a:cubicBezTo>
                  <a:cubicBezTo>
                    <a:pt x="17" y="24"/>
                    <a:pt x="16" y="25"/>
                    <a:pt x="14" y="26"/>
                  </a:cubicBezTo>
                  <a:cubicBezTo>
                    <a:pt x="11" y="27"/>
                    <a:pt x="11" y="24"/>
                    <a:pt x="11" y="21"/>
                  </a:cubicBezTo>
                  <a:cubicBezTo>
                    <a:pt x="10" y="21"/>
                    <a:pt x="9" y="19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7"/>
                    <a:pt x="6" y="18"/>
                    <a:pt x="5" y="19"/>
                  </a:cubicBezTo>
                  <a:cubicBezTo>
                    <a:pt x="4" y="19"/>
                    <a:pt x="3" y="19"/>
                    <a:pt x="3" y="20"/>
                  </a:cubicBezTo>
                  <a:cubicBezTo>
                    <a:pt x="2" y="19"/>
                    <a:pt x="0" y="19"/>
                    <a:pt x="0" y="18"/>
                  </a:cubicBezTo>
                  <a:cubicBezTo>
                    <a:pt x="0" y="14"/>
                    <a:pt x="4" y="12"/>
                    <a:pt x="6" y="13"/>
                  </a:cubicBezTo>
                  <a:cubicBezTo>
                    <a:pt x="7" y="13"/>
                    <a:pt x="8" y="12"/>
                    <a:pt x="1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5">
              <a:extLst>
                <a:ext uri="{FF2B5EF4-FFF2-40B4-BE49-F238E27FC236}">
                  <a16:creationId xmlns:a16="http://schemas.microsoft.com/office/drawing/2014/main" xmlns="" id="{C89220A4-354B-43AB-828E-14BD567218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5205" y="5851846"/>
              <a:ext cx="9381" cy="11087"/>
            </a:xfrm>
            <a:custGeom>
              <a:avLst/>
              <a:gdLst>
                <a:gd name="T0" fmla="*/ 7 w 7"/>
                <a:gd name="T1" fmla="*/ 5 h 8"/>
                <a:gd name="T2" fmla="*/ 5 w 7"/>
                <a:gd name="T3" fmla="*/ 7 h 8"/>
                <a:gd name="T4" fmla="*/ 1 w 7"/>
                <a:gd name="T5" fmla="*/ 6 h 8"/>
                <a:gd name="T6" fmla="*/ 0 w 7"/>
                <a:gd name="T7" fmla="*/ 3 h 8"/>
                <a:gd name="T8" fmla="*/ 1 w 7"/>
                <a:gd name="T9" fmla="*/ 3 h 8"/>
                <a:gd name="T10" fmla="*/ 3 w 7"/>
                <a:gd name="T11" fmla="*/ 0 h 8"/>
                <a:gd name="T12" fmla="*/ 7 w 7"/>
                <a:gd name="T1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5"/>
                    <a:pt x="6" y="7"/>
                    <a:pt x="5" y="7"/>
                  </a:cubicBezTo>
                  <a:cubicBezTo>
                    <a:pt x="4" y="8"/>
                    <a:pt x="2" y="7"/>
                    <a:pt x="1" y="6"/>
                  </a:cubicBezTo>
                  <a:cubicBezTo>
                    <a:pt x="1" y="4"/>
                    <a:pt x="1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1"/>
                    <a:pt x="2" y="1"/>
                    <a:pt x="3" y="0"/>
                  </a:cubicBezTo>
                  <a:cubicBezTo>
                    <a:pt x="5" y="1"/>
                    <a:pt x="6" y="3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56">
              <a:extLst>
                <a:ext uri="{FF2B5EF4-FFF2-40B4-BE49-F238E27FC236}">
                  <a16:creationId xmlns:a16="http://schemas.microsoft.com/office/drawing/2014/main" xmlns="" id="{C24E06EF-3764-4AB0-B4E8-57A58EB5BBD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6677" y="5851846"/>
              <a:ext cx="37524" cy="37524"/>
            </a:xfrm>
            <a:custGeom>
              <a:avLst/>
              <a:gdLst>
                <a:gd name="T0" fmla="*/ 18 w 27"/>
                <a:gd name="T1" fmla="*/ 15 h 27"/>
                <a:gd name="T2" fmla="*/ 16 w 27"/>
                <a:gd name="T3" fmla="*/ 14 h 27"/>
                <a:gd name="T4" fmla="*/ 16 w 27"/>
                <a:gd name="T5" fmla="*/ 12 h 27"/>
                <a:gd name="T6" fmla="*/ 12 w 27"/>
                <a:gd name="T7" fmla="*/ 13 h 27"/>
                <a:gd name="T8" fmla="*/ 5 w 27"/>
                <a:gd name="T9" fmla="*/ 25 h 27"/>
                <a:gd name="T10" fmla="*/ 0 w 27"/>
                <a:gd name="T11" fmla="*/ 24 h 27"/>
                <a:gd name="T12" fmla="*/ 1 w 27"/>
                <a:gd name="T13" fmla="*/ 19 h 27"/>
                <a:gd name="T14" fmla="*/ 2 w 27"/>
                <a:gd name="T15" fmla="*/ 19 h 27"/>
                <a:gd name="T16" fmla="*/ 7 w 27"/>
                <a:gd name="T17" fmla="*/ 14 h 27"/>
                <a:gd name="T18" fmla="*/ 6 w 27"/>
                <a:gd name="T19" fmla="*/ 15 h 27"/>
                <a:gd name="T20" fmla="*/ 6 w 27"/>
                <a:gd name="T21" fmla="*/ 8 h 27"/>
                <a:gd name="T22" fmla="*/ 7 w 27"/>
                <a:gd name="T23" fmla="*/ 8 h 27"/>
                <a:gd name="T24" fmla="*/ 9 w 27"/>
                <a:gd name="T25" fmla="*/ 12 h 27"/>
                <a:gd name="T26" fmla="*/ 11 w 27"/>
                <a:gd name="T27" fmla="*/ 10 h 27"/>
                <a:gd name="T28" fmla="*/ 16 w 27"/>
                <a:gd name="T29" fmla="*/ 8 h 27"/>
                <a:gd name="T30" fmla="*/ 19 w 27"/>
                <a:gd name="T31" fmla="*/ 6 h 27"/>
                <a:gd name="T32" fmla="*/ 20 w 27"/>
                <a:gd name="T33" fmla="*/ 4 h 27"/>
                <a:gd name="T34" fmla="*/ 21 w 27"/>
                <a:gd name="T35" fmla="*/ 0 h 27"/>
                <a:gd name="T36" fmla="*/ 24 w 27"/>
                <a:gd name="T37" fmla="*/ 4 h 27"/>
                <a:gd name="T38" fmla="*/ 22 w 27"/>
                <a:gd name="T39" fmla="*/ 6 h 27"/>
                <a:gd name="T40" fmla="*/ 23 w 27"/>
                <a:gd name="T41" fmla="*/ 11 h 27"/>
                <a:gd name="T42" fmla="*/ 21 w 27"/>
                <a:gd name="T43" fmla="*/ 10 h 27"/>
                <a:gd name="T44" fmla="*/ 21 w 27"/>
                <a:gd name="T45" fmla="*/ 11 h 27"/>
                <a:gd name="T46" fmla="*/ 23 w 27"/>
                <a:gd name="T47" fmla="*/ 13 h 27"/>
                <a:gd name="T48" fmla="*/ 17 w 27"/>
                <a:gd name="T49" fmla="*/ 19 h 27"/>
                <a:gd name="T50" fmla="*/ 20 w 27"/>
                <a:gd name="T51" fmla="*/ 18 h 27"/>
                <a:gd name="T52" fmla="*/ 21 w 27"/>
                <a:gd name="T53" fmla="*/ 24 h 27"/>
                <a:gd name="T54" fmla="*/ 18 w 27"/>
                <a:gd name="T55" fmla="*/ 22 h 27"/>
                <a:gd name="T56" fmla="*/ 15 w 27"/>
                <a:gd name="T57" fmla="*/ 23 h 27"/>
                <a:gd name="T58" fmla="*/ 13 w 27"/>
                <a:gd name="T59" fmla="*/ 20 h 27"/>
                <a:gd name="T60" fmla="*/ 18 w 27"/>
                <a:gd name="T61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" h="27">
                  <a:moveTo>
                    <a:pt x="18" y="15"/>
                  </a:moveTo>
                  <a:cubicBezTo>
                    <a:pt x="17" y="15"/>
                    <a:pt x="17" y="15"/>
                    <a:pt x="16" y="14"/>
                  </a:cubicBezTo>
                  <a:cubicBezTo>
                    <a:pt x="16" y="13"/>
                    <a:pt x="15" y="13"/>
                    <a:pt x="16" y="12"/>
                  </a:cubicBezTo>
                  <a:cubicBezTo>
                    <a:pt x="15" y="13"/>
                    <a:pt x="14" y="13"/>
                    <a:pt x="12" y="13"/>
                  </a:cubicBezTo>
                  <a:cubicBezTo>
                    <a:pt x="10" y="18"/>
                    <a:pt x="6" y="20"/>
                    <a:pt x="5" y="25"/>
                  </a:cubicBezTo>
                  <a:cubicBezTo>
                    <a:pt x="3" y="27"/>
                    <a:pt x="2" y="25"/>
                    <a:pt x="0" y="24"/>
                  </a:cubicBezTo>
                  <a:cubicBezTo>
                    <a:pt x="0" y="23"/>
                    <a:pt x="0" y="20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4" y="19"/>
                    <a:pt x="6" y="16"/>
                    <a:pt x="7" y="14"/>
                  </a:cubicBezTo>
                  <a:cubicBezTo>
                    <a:pt x="7" y="14"/>
                    <a:pt x="6" y="15"/>
                    <a:pt x="6" y="15"/>
                  </a:cubicBezTo>
                  <a:cubicBezTo>
                    <a:pt x="5" y="12"/>
                    <a:pt x="4" y="11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8" y="9"/>
                    <a:pt x="10" y="10"/>
                    <a:pt x="9" y="12"/>
                  </a:cubicBezTo>
                  <a:cubicBezTo>
                    <a:pt x="10" y="12"/>
                    <a:pt x="11" y="12"/>
                    <a:pt x="11" y="10"/>
                  </a:cubicBezTo>
                  <a:cubicBezTo>
                    <a:pt x="13" y="10"/>
                    <a:pt x="14" y="8"/>
                    <a:pt x="16" y="8"/>
                  </a:cubicBezTo>
                  <a:cubicBezTo>
                    <a:pt x="18" y="8"/>
                    <a:pt x="18" y="6"/>
                    <a:pt x="19" y="6"/>
                  </a:cubicBezTo>
                  <a:cubicBezTo>
                    <a:pt x="19" y="5"/>
                    <a:pt x="19" y="4"/>
                    <a:pt x="20" y="4"/>
                  </a:cubicBezTo>
                  <a:cubicBezTo>
                    <a:pt x="19" y="2"/>
                    <a:pt x="20" y="0"/>
                    <a:pt x="21" y="0"/>
                  </a:cubicBezTo>
                  <a:cubicBezTo>
                    <a:pt x="24" y="0"/>
                    <a:pt x="25" y="2"/>
                    <a:pt x="24" y="4"/>
                  </a:cubicBezTo>
                  <a:cubicBezTo>
                    <a:pt x="23" y="5"/>
                    <a:pt x="23" y="5"/>
                    <a:pt x="22" y="6"/>
                  </a:cubicBezTo>
                  <a:cubicBezTo>
                    <a:pt x="25" y="6"/>
                    <a:pt x="27" y="10"/>
                    <a:pt x="23" y="11"/>
                  </a:cubicBezTo>
                  <a:cubicBezTo>
                    <a:pt x="22" y="10"/>
                    <a:pt x="22" y="10"/>
                    <a:pt x="21" y="10"/>
                  </a:cubicBezTo>
                  <a:cubicBezTo>
                    <a:pt x="20" y="10"/>
                    <a:pt x="20" y="11"/>
                    <a:pt x="21" y="11"/>
                  </a:cubicBezTo>
                  <a:cubicBezTo>
                    <a:pt x="21" y="11"/>
                    <a:pt x="23" y="12"/>
                    <a:pt x="23" y="13"/>
                  </a:cubicBezTo>
                  <a:cubicBezTo>
                    <a:pt x="22" y="16"/>
                    <a:pt x="18" y="16"/>
                    <a:pt x="17" y="19"/>
                  </a:cubicBezTo>
                  <a:cubicBezTo>
                    <a:pt x="19" y="19"/>
                    <a:pt x="18" y="17"/>
                    <a:pt x="20" y="18"/>
                  </a:cubicBezTo>
                  <a:cubicBezTo>
                    <a:pt x="23" y="19"/>
                    <a:pt x="23" y="22"/>
                    <a:pt x="21" y="24"/>
                  </a:cubicBezTo>
                  <a:cubicBezTo>
                    <a:pt x="20" y="24"/>
                    <a:pt x="18" y="23"/>
                    <a:pt x="18" y="22"/>
                  </a:cubicBezTo>
                  <a:cubicBezTo>
                    <a:pt x="16" y="22"/>
                    <a:pt x="16" y="23"/>
                    <a:pt x="15" y="23"/>
                  </a:cubicBezTo>
                  <a:cubicBezTo>
                    <a:pt x="13" y="23"/>
                    <a:pt x="13" y="22"/>
                    <a:pt x="13" y="20"/>
                  </a:cubicBezTo>
                  <a:cubicBezTo>
                    <a:pt x="16" y="18"/>
                    <a:pt x="15" y="16"/>
                    <a:pt x="1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57">
              <a:extLst>
                <a:ext uri="{FF2B5EF4-FFF2-40B4-BE49-F238E27FC236}">
                  <a16:creationId xmlns:a16="http://schemas.microsoft.com/office/drawing/2014/main" xmlns="" id="{C1C908B0-D534-4B94-9B0B-361F2D6167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4079" y="5791296"/>
              <a:ext cx="249878" cy="370980"/>
            </a:xfrm>
            <a:custGeom>
              <a:avLst/>
              <a:gdLst>
                <a:gd name="T0" fmla="*/ 170 w 179"/>
                <a:gd name="T1" fmla="*/ 62 h 264"/>
                <a:gd name="T2" fmla="*/ 153 w 179"/>
                <a:gd name="T3" fmla="*/ 50 h 264"/>
                <a:gd name="T4" fmla="*/ 106 w 179"/>
                <a:gd name="T5" fmla="*/ 61 h 264"/>
                <a:gd name="T6" fmla="*/ 106 w 179"/>
                <a:gd name="T7" fmla="*/ 49 h 264"/>
                <a:gd name="T8" fmla="*/ 112 w 179"/>
                <a:gd name="T9" fmla="*/ 38 h 264"/>
                <a:gd name="T10" fmla="*/ 118 w 179"/>
                <a:gd name="T11" fmla="*/ 32 h 264"/>
                <a:gd name="T12" fmla="*/ 115 w 179"/>
                <a:gd name="T13" fmla="*/ 9 h 264"/>
                <a:gd name="T14" fmla="*/ 102 w 179"/>
                <a:gd name="T15" fmla="*/ 2 h 264"/>
                <a:gd name="T16" fmla="*/ 90 w 179"/>
                <a:gd name="T17" fmla="*/ 9 h 264"/>
                <a:gd name="T18" fmla="*/ 81 w 179"/>
                <a:gd name="T19" fmla="*/ 29 h 264"/>
                <a:gd name="T20" fmla="*/ 86 w 179"/>
                <a:gd name="T21" fmla="*/ 52 h 264"/>
                <a:gd name="T22" fmla="*/ 81 w 179"/>
                <a:gd name="T23" fmla="*/ 73 h 264"/>
                <a:gd name="T24" fmla="*/ 55 w 179"/>
                <a:gd name="T25" fmla="*/ 89 h 264"/>
                <a:gd name="T26" fmla="*/ 35 w 179"/>
                <a:gd name="T27" fmla="*/ 103 h 264"/>
                <a:gd name="T28" fmla="*/ 20 w 179"/>
                <a:gd name="T29" fmla="*/ 99 h 264"/>
                <a:gd name="T30" fmla="*/ 1 w 179"/>
                <a:gd name="T31" fmla="*/ 114 h 264"/>
                <a:gd name="T32" fmla="*/ 5 w 179"/>
                <a:gd name="T33" fmla="*/ 119 h 264"/>
                <a:gd name="T34" fmla="*/ 0 w 179"/>
                <a:gd name="T35" fmla="*/ 126 h 264"/>
                <a:gd name="T36" fmla="*/ 6 w 179"/>
                <a:gd name="T37" fmla="*/ 133 h 264"/>
                <a:gd name="T38" fmla="*/ 14 w 179"/>
                <a:gd name="T39" fmla="*/ 143 h 264"/>
                <a:gd name="T40" fmla="*/ 27 w 179"/>
                <a:gd name="T41" fmla="*/ 155 h 264"/>
                <a:gd name="T42" fmla="*/ 33 w 179"/>
                <a:gd name="T43" fmla="*/ 157 h 264"/>
                <a:gd name="T44" fmla="*/ 52 w 179"/>
                <a:gd name="T45" fmla="*/ 140 h 264"/>
                <a:gd name="T46" fmla="*/ 55 w 179"/>
                <a:gd name="T47" fmla="*/ 131 h 264"/>
                <a:gd name="T48" fmla="*/ 53 w 179"/>
                <a:gd name="T49" fmla="*/ 125 h 264"/>
                <a:gd name="T50" fmla="*/ 56 w 179"/>
                <a:gd name="T51" fmla="*/ 116 h 264"/>
                <a:gd name="T52" fmla="*/ 59 w 179"/>
                <a:gd name="T53" fmla="*/ 105 h 264"/>
                <a:gd name="T54" fmla="*/ 69 w 179"/>
                <a:gd name="T55" fmla="*/ 97 h 264"/>
                <a:gd name="T56" fmla="*/ 80 w 179"/>
                <a:gd name="T57" fmla="*/ 87 h 264"/>
                <a:gd name="T58" fmla="*/ 84 w 179"/>
                <a:gd name="T59" fmla="*/ 96 h 264"/>
                <a:gd name="T60" fmla="*/ 83 w 179"/>
                <a:gd name="T61" fmla="*/ 123 h 264"/>
                <a:gd name="T62" fmla="*/ 72 w 179"/>
                <a:gd name="T63" fmla="*/ 131 h 264"/>
                <a:gd name="T64" fmla="*/ 58 w 179"/>
                <a:gd name="T65" fmla="*/ 151 h 264"/>
                <a:gd name="T66" fmla="*/ 66 w 179"/>
                <a:gd name="T67" fmla="*/ 160 h 264"/>
                <a:gd name="T68" fmla="*/ 80 w 179"/>
                <a:gd name="T69" fmla="*/ 152 h 264"/>
                <a:gd name="T70" fmla="*/ 83 w 179"/>
                <a:gd name="T71" fmla="*/ 222 h 264"/>
                <a:gd name="T72" fmla="*/ 81 w 179"/>
                <a:gd name="T73" fmla="*/ 236 h 264"/>
                <a:gd name="T74" fmla="*/ 89 w 179"/>
                <a:gd name="T75" fmla="*/ 263 h 264"/>
                <a:gd name="T76" fmla="*/ 96 w 179"/>
                <a:gd name="T77" fmla="*/ 240 h 264"/>
                <a:gd name="T78" fmla="*/ 102 w 179"/>
                <a:gd name="T79" fmla="*/ 204 h 264"/>
                <a:gd name="T80" fmla="*/ 105 w 179"/>
                <a:gd name="T81" fmla="*/ 134 h 264"/>
                <a:gd name="T82" fmla="*/ 141 w 179"/>
                <a:gd name="T83" fmla="*/ 113 h 264"/>
                <a:gd name="T84" fmla="*/ 158 w 179"/>
                <a:gd name="T85" fmla="*/ 110 h 264"/>
                <a:gd name="T86" fmla="*/ 178 w 179"/>
                <a:gd name="T87" fmla="*/ 77 h 264"/>
                <a:gd name="T88" fmla="*/ 170 w 179"/>
                <a:gd name="T89" fmla="*/ 62 h 264"/>
                <a:gd name="T90" fmla="*/ 132 w 179"/>
                <a:gd name="T91" fmla="*/ 75 h 264"/>
                <a:gd name="T92" fmla="*/ 122 w 179"/>
                <a:gd name="T93" fmla="*/ 88 h 264"/>
                <a:gd name="T94" fmla="*/ 108 w 179"/>
                <a:gd name="T95" fmla="*/ 79 h 264"/>
                <a:gd name="T96" fmla="*/ 117 w 179"/>
                <a:gd name="T97" fmla="*/ 72 h 264"/>
                <a:gd name="T98" fmla="*/ 133 w 179"/>
                <a:gd name="T99" fmla="*/ 69 h 264"/>
                <a:gd name="T100" fmla="*/ 132 w 179"/>
                <a:gd name="T101" fmla="*/ 7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9" h="264">
                  <a:moveTo>
                    <a:pt x="170" y="62"/>
                  </a:moveTo>
                  <a:cubicBezTo>
                    <a:pt x="166" y="57"/>
                    <a:pt x="161" y="50"/>
                    <a:pt x="153" y="50"/>
                  </a:cubicBezTo>
                  <a:cubicBezTo>
                    <a:pt x="145" y="49"/>
                    <a:pt x="106" y="61"/>
                    <a:pt x="106" y="61"/>
                  </a:cubicBezTo>
                  <a:cubicBezTo>
                    <a:pt x="106" y="61"/>
                    <a:pt x="104" y="58"/>
                    <a:pt x="106" y="49"/>
                  </a:cubicBezTo>
                  <a:cubicBezTo>
                    <a:pt x="109" y="45"/>
                    <a:pt x="111" y="42"/>
                    <a:pt x="112" y="38"/>
                  </a:cubicBezTo>
                  <a:cubicBezTo>
                    <a:pt x="112" y="34"/>
                    <a:pt x="117" y="39"/>
                    <a:pt x="118" y="32"/>
                  </a:cubicBezTo>
                  <a:cubicBezTo>
                    <a:pt x="119" y="25"/>
                    <a:pt x="116" y="17"/>
                    <a:pt x="115" y="9"/>
                  </a:cubicBezTo>
                  <a:cubicBezTo>
                    <a:pt x="114" y="3"/>
                    <a:pt x="103" y="2"/>
                    <a:pt x="102" y="2"/>
                  </a:cubicBezTo>
                  <a:cubicBezTo>
                    <a:pt x="102" y="2"/>
                    <a:pt x="94" y="0"/>
                    <a:pt x="90" y="9"/>
                  </a:cubicBezTo>
                  <a:cubicBezTo>
                    <a:pt x="85" y="19"/>
                    <a:pt x="81" y="21"/>
                    <a:pt x="81" y="29"/>
                  </a:cubicBezTo>
                  <a:cubicBezTo>
                    <a:pt x="81" y="36"/>
                    <a:pt x="87" y="37"/>
                    <a:pt x="86" y="52"/>
                  </a:cubicBezTo>
                  <a:cubicBezTo>
                    <a:pt x="85" y="66"/>
                    <a:pt x="83" y="72"/>
                    <a:pt x="81" y="73"/>
                  </a:cubicBezTo>
                  <a:cubicBezTo>
                    <a:pt x="80" y="73"/>
                    <a:pt x="68" y="76"/>
                    <a:pt x="55" y="89"/>
                  </a:cubicBezTo>
                  <a:cubicBezTo>
                    <a:pt x="43" y="102"/>
                    <a:pt x="35" y="103"/>
                    <a:pt x="35" y="103"/>
                  </a:cubicBezTo>
                  <a:cubicBezTo>
                    <a:pt x="35" y="103"/>
                    <a:pt x="30" y="100"/>
                    <a:pt x="20" y="99"/>
                  </a:cubicBezTo>
                  <a:cubicBezTo>
                    <a:pt x="9" y="98"/>
                    <a:pt x="2" y="110"/>
                    <a:pt x="1" y="114"/>
                  </a:cubicBezTo>
                  <a:cubicBezTo>
                    <a:pt x="1" y="117"/>
                    <a:pt x="6" y="115"/>
                    <a:pt x="5" y="119"/>
                  </a:cubicBezTo>
                  <a:cubicBezTo>
                    <a:pt x="4" y="123"/>
                    <a:pt x="2" y="123"/>
                    <a:pt x="0" y="126"/>
                  </a:cubicBezTo>
                  <a:cubicBezTo>
                    <a:pt x="0" y="129"/>
                    <a:pt x="2" y="130"/>
                    <a:pt x="6" y="133"/>
                  </a:cubicBezTo>
                  <a:cubicBezTo>
                    <a:pt x="9" y="136"/>
                    <a:pt x="13" y="136"/>
                    <a:pt x="14" y="143"/>
                  </a:cubicBezTo>
                  <a:cubicBezTo>
                    <a:pt x="14" y="151"/>
                    <a:pt x="21" y="144"/>
                    <a:pt x="27" y="155"/>
                  </a:cubicBezTo>
                  <a:cubicBezTo>
                    <a:pt x="27" y="155"/>
                    <a:pt x="27" y="156"/>
                    <a:pt x="33" y="157"/>
                  </a:cubicBezTo>
                  <a:cubicBezTo>
                    <a:pt x="40" y="157"/>
                    <a:pt x="51" y="156"/>
                    <a:pt x="52" y="140"/>
                  </a:cubicBezTo>
                  <a:cubicBezTo>
                    <a:pt x="52" y="140"/>
                    <a:pt x="55" y="137"/>
                    <a:pt x="55" y="131"/>
                  </a:cubicBezTo>
                  <a:cubicBezTo>
                    <a:pt x="55" y="129"/>
                    <a:pt x="52" y="131"/>
                    <a:pt x="53" y="125"/>
                  </a:cubicBezTo>
                  <a:cubicBezTo>
                    <a:pt x="54" y="120"/>
                    <a:pt x="56" y="123"/>
                    <a:pt x="56" y="116"/>
                  </a:cubicBezTo>
                  <a:cubicBezTo>
                    <a:pt x="56" y="110"/>
                    <a:pt x="54" y="111"/>
                    <a:pt x="59" y="105"/>
                  </a:cubicBezTo>
                  <a:cubicBezTo>
                    <a:pt x="64" y="98"/>
                    <a:pt x="62" y="98"/>
                    <a:pt x="69" y="97"/>
                  </a:cubicBezTo>
                  <a:cubicBezTo>
                    <a:pt x="69" y="97"/>
                    <a:pt x="76" y="88"/>
                    <a:pt x="80" y="87"/>
                  </a:cubicBezTo>
                  <a:cubicBezTo>
                    <a:pt x="84" y="87"/>
                    <a:pt x="84" y="86"/>
                    <a:pt x="84" y="96"/>
                  </a:cubicBezTo>
                  <a:cubicBezTo>
                    <a:pt x="84" y="105"/>
                    <a:pt x="83" y="123"/>
                    <a:pt x="83" y="123"/>
                  </a:cubicBezTo>
                  <a:cubicBezTo>
                    <a:pt x="83" y="123"/>
                    <a:pt x="77" y="128"/>
                    <a:pt x="72" y="131"/>
                  </a:cubicBezTo>
                  <a:cubicBezTo>
                    <a:pt x="66" y="135"/>
                    <a:pt x="57" y="136"/>
                    <a:pt x="58" y="151"/>
                  </a:cubicBezTo>
                  <a:cubicBezTo>
                    <a:pt x="58" y="162"/>
                    <a:pt x="63" y="161"/>
                    <a:pt x="66" y="160"/>
                  </a:cubicBezTo>
                  <a:cubicBezTo>
                    <a:pt x="69" y="160"/>
                    <a:pt x="77" y="155"/>
                    <a:pt x="80" y="152"/>
                  </a:cubicBezTo>
                  <a:cubicBezTo>
                    <a:pt x="80" y="152"/>
                    <a:pt x="84" y="150"/>
                    <a:pt x="83" y="222"/>
                  </a:cubicBezTo>
                  <a:cubicBezTo>
                    <a:pt x="83" y="222"/>
                    <a:pt x="81" y="231"/>
                    <a:pt x="81" y="236"/>
                  </a:cubicBezTo>
                  <a:cubicBezTo>
                    <a:pt x="80" y="240"/>
                    <a:pt x="81" y="263"/>
                    <a:pt x="89" y="263"/>
                  </a:cubicBezTo>
                  <a:cubicBezTo>
                    <a:pt x="97" y="264"/>
                    <a:pt x="97" y="253"/>
                    <a:pt x="96" y="240"/>
                  </a:cubicBezTo>
                  <a:cubicBezTo>
                    <a:pt x="96" y="228"/>
                    <a:pt x="101" y="205"/>
                    <a:pt x="102" y="204"/>
                  </a:cubicBezTo>
                  <a:cubicBezTo>
                    <a:pt x="102" y="202"/>
                    <a:pt x="100" y="145"/>
                    <a:pt x="105" y="134"/>
                  </a:cubicBezTo>
                  <a:cubicBezTo>
                    <a:pt x="110" y="125"/>
                    <a:pt x="127" y="113"/>
                    <a:pt x="141" y="113"/>
                  </a:cubicBezTo>
                  <a:cubicBezTo>
                    <a:pt x="155" y="112"/>
                    <a:pt x="153" y="113"/>
                    <a:pt x="158" y="110"/>
                  </a:cubicBezTo>
                  <a:cubicBezTo>
                    <a:pt x="162" y="106"/>
                    <a:pt x="179" y="89"/>
                    <a:pt x="178" y="77"/>
                  </a:cubicBezTo>
                  <a:cubicBezTo>
                    <a:pt x="179" y="71"/>
                    <a:pt x="173" y="67"/>
                    <a:pt x="170" y="62"/>
                  </a:cubicBezTo>
                  <a:close/>
                  <a:moveTo>
                    <a:pt x="132" y="75"/>
                  </a:moveTo>
                  <a:cubicBezTo>
                    <a:pt x="124" y="81"/>
                    <a:pt x="122" y="82"/>
                    <a:pt x="122" y="88"/>
                  </a:cubicBezTo>
                  <a:cubicBezTo>
                    <a:pt x="122" y="88"/>
                    <a:pt x="109" y="84"/>
                    <a:pt x="108" y="79"/>
                  </a:cubicBezTo>
                  <a:cubicBezTo>
                    <a:pt x="108" y="79"/>
                    <a:pt x="109" y="71"/>
                    <a:pt x="117" y="72"/>
                  </a:cubicBezTo>
                  <a:cubicBezTo>
                    <a:pt x="125" y="72"/>
                    <a:pt x="126" y="71"/>
                    <a:pt x="133" y="69"/>
                  </a:cubicBezTo>
                  <a:cubicBezTo>
                    <a:pt x="136" y="68"/>
                    <a:pt x="140" y="69"/>
                    <a:pt x="132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58">
              <a:extLst>
                <a:ext uri="{FF2B5EF4-FFF2-40B4-BE49-F238E27FC236}">
                  <a16:creationId xmlns:a16="http://schemas.microsoft.com/office/drawing/2014/main" xmlns="" id="{3E06CF43-82EA-4F32-B794-80640C19F3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0629" y="5839054"/>
              <a:ext cx="193592" cy="290814"/>
            </a:xfrm>
            <a:custGeom>
              <a:avLst/>
              <a:gdLst>
                <a:gd name="T0" fmla="*/ 133 w 139"/>
                <a:gd name="T1" fmla="*/ 28 h 207"/>
                <a:gd name="T2" fmla="*/ 21 w 139"/>
                <a:gd name="T3" fmla="*/ 116 h 207"/>
                <a:gd name="T4" fmla="*/ 11 w 139"/>
                <a:gd name="T5" fmla="*/ 127 h 207"/>
                <a:gd name="T6" fmla="*/ 12 w 139"/>
                <a:gd name="T7" fmla="*/ 117 h 207"/>
                <a:gd name="T8" fmla="*/ 23 w 139"/>
                <a:gd name="T9" fmla="*/ 66 h 207"/>
                <a:gd name="T10" fmla="*/ 18 w 139"/>
                <a:gd name="T11" fmla="*/ 22 h 207"/>
                <a:gd name="T12" fmla="*/ 2 w 139"/>
                <a:gd name="T13" fmla="*/ 96 h 207"/>
                <a:gd name="T14" fmla="*/ 3 w 139"/>
                <a:gd name="T15" fmla="*/ 107 h 207"/>
                <a:gd name="T16" fmla="*/ 3 w 139"/>
                <a:gd name="T17" fmla="*/ 132 h 207"/>
                <a:gd name="T18" fmla="*/ 17 w 139"/>
                <a:gd name="T19" fmla="*/ 183 h 207"/>
                <a:gd name="T20" fmla="*/ 38 w 139"/>
                <a:gd name="T21" fmla="*/ 81 h 207"/>
                <a:gd name="T22" fmla="*/ 54 w 139"/>
                <a:gd name="T23" fmla="*/ 83 h 207"/>
                <a:gd name="T24" fmla="*/ 51 w 139"/>
                <a:gd name="T25" fmla="*/ 118 h 207"/>
                <a:gd name="T26" fmla="*/ 48 w 139"/>
                <a:gd name="T27" fmla="*/ 128 h 207"/>
                <a:gd name="T28" fmla="*/ 46 w 139"/>
                <a:gd name="T29" fmla="*/ 136 h 207"/>
                <a:gd name="T30" fmla="*/ 41 w 139"/>
                <a:gd name="T31" fmla="*/ 151 h 207"/>
                <a:gd name="T32" fmla="*/ 75 w 139"/>
                <a:gd name="T33" fmla="*/ 140 h 207"/>
                <a:gd name="T34" fmla="*/ 42 w 139"/>
                <a:gd name="T35" fmla="*/ 163 h 207"/>
                <a:gd name="T36" fmla="*/ 48 w 139"/>
                <a:gd name="T37" fmla="*/ 182 h 207"/>
                <a:gd name="T38" fmla="*/ 85 w 139"/>
                <a:gd name="T39" fmla="*/ 168 h 207"/>
                <a:gd name="T40" fmla="*/ 98 w 139"/>
                <a:gd name="T41" fmla="*/ 110 h 207"/>
                <a:gd name="T42" fmla="*/ 81 w 139"/>
                <a:gd name="T43" fmla="*/ 92 h 207"/>
                <a:gd name="T44" fmla="*/ 74 w 139"/>
                <a:gd name="T45" fmla="*/ 52 h 207"/>
                <a:gd name="T46" fmla="*/ 60 w 139"/>
                <a:gd name="T47" fmla="*/ 59 h 207"/>
                <a:gd name="T48" fmla="*/ 61 w 139"/>
                <a:gd name="T49" fmla="*/ 67 h 207"/>
                <a:gd name="T50" fmla="*/ 43 w 139"/>
                <a:gd name="T51" fmla="*/ 70 h 207"/>
                <a:gd name="T52" fmla="*/ 110 w 139"/>
                <a:gd name="T53" fmla="*/ 21 h 207"/>
                <a:gd name="T54" fmla="*/ 112 w 139"/>
                <a:gd name="T55" fmla="*/ 58 h 207"/>
                <a:gd name="T56" fmla="*/ 90 w 139"/>
                <a:gd name="T57" fmla="*/ 63 h 207"/>
                <a:gd name="T58" fmla="*/ 112 w 139"/>
                <a:gd name="T59" fmla="*/ 69 h 207"/>
                <a:gd name="T60" fmla="*/ 112 w 139"/>
                <a:gd name="T61" fmla="*/ 123 h 207"/>
                <a:gd name="T62" fmla="*/ 113 w 139"/>
                <a:gd name="T63" fmla="*/ 178 h 207"/>
                <a:gd name="T64" fmla="*/ 122 w 139"/>
                <a:gd name="T65" fmla="*/ 205 h 207"/>
                <a:gd name="T66" fmla="*/ 128 w 139"/>
                <a:gd name="T67" fmla="*/ 165 h 207"/>
                <a:gd name="T68" fmla="*/ 129 w 139"/>
                <a:gd name="T69" fmla="*/ 146 h 207"/>
                <a:gd name="T70" fmla="*/ 139 w 139"/>
                <a:gd name="T71" fmla="*/ 41 h 207"/>
                <a:gd name="T72" fmla="*/ 82 w 139"/>
                <a:gd name="T73" fmla="*/ 134 h 207"/>
                <a:gd name="T74" fmla="*/ 84 w 139"/>
                <a:gd name="T75" fmla="*/ 143 h 207"/>
                <a:gd name="T76" fmla="*/ 82 w 139"/>
                <a:gd name="T77" fmla="*/ 127 h 207"/>
                <a:gd name="T78" fmla="*/ 86 w 139"/>
                <a:gd name="T79" fmla="*/ 128 h 207"/>
                <a:gd name="T80" fmla="*/ 84 w 139"/>
                <a:gd name="T81" fmla="*/ 106 h 207"/>
                <a:gd name="T82" fmla="*/ 81 w 139"/>
                <a:gd name="T83" fmla="*/ 103 h 207"/>
                <a:gd name="T84" fmla="*/ 66 w 139"/>
                <a:gd name="T85" fmla="*/ 100 h 207"/>
                <a:gd name="T86" fmla="*/ 64 w 139"/>
                <a:gd name="T87" fmla="*/ 89 h 207"/>
                <a:gd name="T88" fmla="*/ 13 w 139"/>
                <a:gd name="T89" fmla="*/ 12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9" h="207">
                  <a:moveTo>
                    <a:pt x="139" y="41"/>
                  </a:moveTo>
                  <a:cubicBezTo>
                    <a:pt x="139" y="41"/>
                    <a:pt x="137" y="39"/>
                    <a:pt x="133" y="28"/>
                  </a:cubicBezTo>
                  <a:cubicBezTo>
                    <a:pt x="130" y="17"/>
                    <a:pt x="124" y="0"/>
                    <a:pt x="97" y="5"/>
                  </a:cubicBezTo>
                  <a:cubicBezTo>
                    <a:pt x="70" y="10"/>
                    <a:pt x="27" y="29"/>
                    <a:pt x="21" y="116"/>
                  </a:cubicBezTo>
                  <a:cubicBezTo>
                    <a:pt x="21" y="116"/>
                    <a:pt x="17" y="132"/>
                    <a:pt x="16" y="132"/>
                  </a:cubicBezTo>
                  <a:cubicBezTo>
                    <a:pt x="16" y="132"/>
                    <a:pt x="10" y="133"/>
                    <a:pt x="11" y="127"/>
                  </a:cubicBezTo>
                  <a:cubicBezTo>
                    <a:pt x="12" y="122"/>
                    <a:pt x="12" y="124"/>
                    <a:pt x="13" y="124"/>
                  </a:cubicBezTo>
                  <a:cubicBezTo>
                    <a:pt x="12" y="123"/>
                    <a:pt x="12" y="117"/>
                    <a:pt x="12" y="117"/>
                  </a:cubicBezTo>
                  <a:cubicBezTo>
                    <a:pt x="12" y="117"/>
                    <a:pt x="12" y="101"/>
                    <a:pt x="13" y="97"/>
                  </a:cubicBezTo>
                  <a:cubicBezTo>
                    <a:pt x="14" y="93"/>
                    <a:pt x="22" y="75"/>
                    <a:pt x="23" y="66"/>
                  </a:cubicBezTo>
                  <a:cubicBezTo>
                    <a:pt x="24" y="58"/>
                    <a:pt x="26" y="49"/>
                    <a:pt x="30" y="39"/>
                  </a:cubicBezTo>
                  <a:cubicBezTo>
                    <a:pt x="33" y="29"/>
                    <a:pt x="29" y="22"/>
                    <a:pt x="18" y="22"/>
                  </a:cubicBezTo>
                  <a:cubicBezTo>
                    <a:pt x="18" y="22"/>
                    <a:pt x="13" y="22"/>
                    <a:pt x="11" y="32"/>
                  </a:cubicBezTo>
                  <a:cubicBezTo>
                    <a:pt x="10" y="42"/>
                    <a:pt x="6" y="91"/>
                    <a:pt x="2" y="96"/>
                  </a:cubicBezTo>
                  <a:cubicBezTo>
                    <a:pt x="2" y="96"/>
                    <a:pt x="0" y="100"/>
                    <a:pt x="4" y="101"/>
                  </a:cubicBezTo>
                  <a:cubicBezTo>
                    <a:pt x="4" y="101"/>
                    <a:pt x="5" y="100"/>
                    <a:pt x="3" y="107"/>
                  </a:cubicBezTo>
                  <a:cubicBezTo>
                    <a:pt x="3" y="124"/>
                    <a:pt x="3" y="124"/>
                    <a:pt x="3" y="124"/>
                  </a:cubicBezTo>
                  <a:cubicBezTo>
                    <a:pt x="3" y="124"/>
                    <a:pt x="4" y="125"/>
                    <a:pt x="3" y="132"/>
                  </a:cubicBezTo>
                  <a:cubicBezTo>
                    <a:pt x="1" y="139"/>
                    <a:pt x="5" y="155"/>
                    <a:pt x="5" y="162"/>
                  </a:cubicBezTo>
                  <a:cubicBezTo>
                    <a:pt x="6" y="168"/>
                    <a:pt x="4" y="185"/>
                    <a:pt x="17" y="183"/>
                  </a:cubicBezTo>
                  <a:cubicBezTo>
                    <a:pt x="31" y="181"/>
                    <a:pt x="29" y="119"/>
                    <a:pt x="31" y="103"/>
                  </a:cubicBezTo>
                  <a:cubicBezTo>
                    <a:pt x="33" y="87"/>
                    <a:pt x="36" y="81"/>
                    <a:pt x="38" y="81"/>
                  </a:cubicBezTo>
                  <a:cubicBezTo>
                    <a:pt x="40" y="81"/>
                    <a:pt x="39" y="85"/>
                    <a:pt x="44" y="84"/>
                  </a:cubicBezTo>
                  <a:cubicBezTo>
                    <a:pt x="48" y="84"/>
                    <a:pt x="53" y="82"/>
                    <a:pt x="54" y="83"/>
                  </a:cubicBezTo>
                  <a:cubicBezTo>
                    <a:pt x="55" y="84"/>
                    <a:pt x="42" y="99"/>
                    <a:pt x="42" y="108"/>
                  </a:cubicBezTo>
                  <a:cubicBezTo>
                    <a:pt x="43" y="115"/>
                    <a:pt x="50" y="115"/>
                    <a:pt x="51" y="118"/>
                  </a:cubicBezTo>
                  <a:cubicBezTo>
                    <a:pt x="52" y="122"/>
                    <a:pt x="49" y="122"/>
                    <a:pt x="49" y="122"/>
                  </a:cubicBezTo>
                  <a:cubicBezTo>
                    <a:pt x="49" y="122"/>
                    <a:pt x="49" y="126"/>
                    <a:pt x="48" y="128"/>
                  </a:cubicBezTo>
                  <a:cubicBezTo>
                    <a:pt x="47" y="129"/>
                    <a:pt x="47" y="132"/>
                    <a:pt x="45" y="132"/>
                  </a:cubicBezTo>
                  <a:cubicBezTo>
                    <a:pt x="43" y="132"/>
                    <a:pt x="45" y="134"/>
                    <a:pt x="46" y="136"/>
                  </a:cubicBezTo>
                  <a:cubicBezTo>
                    <a:pt x="47" y="136"/>
                    <a:pt x="44" y="140"/>
                    <a:pt x="43" y="141"/>
                  </a:cubicBezTo>
                  <a:cubicBezTo>
                    <a:pt x="42" y="141"/>
                    <a:pt x="39" y="145"/>
                    <a:pt x="41" y="151"/>
                  </a:cubicBezTo>
                  <a:cubicBezTo>
                    <a:pt x="43" y="157"/>
                    <a:pt x="49" y="157"/>
                    <a:pt x="54" y="156"/>
                  </a:cubicBezTo>
                  <a:cubicBezTo>
                    <a:pt x="60" y="156"/>
                    <a:pt x="64" y="144"/>
                    <a:pt x="75" y="140"/>
                  </a:cubicBezTo>
                  <a:cubicBezTo>
                    <a:pt x="75" y="140"/>
                    <a:pt x="75" y="152"/>
                    <a:pt x="81" y="154"/>
                  </a:cubicBezTo>
                  <a:cubicBezTo>
                    <a:pt x="81" y="154"/>
                    <a:pt x="65" y="166"/>
                    <a:pt x="42" y="163"/>
                  </a:cubicBezTo>
                  <a:cubicBezTo>
                    <a:pt x="42" y="163"/>
                    <a:pt x="36" y="164"/>
                    <a:pt x="37" y="171"/>
                  </a:cubicBezTo>
                  <a:cubicBezTo>
                    <a:pt x="38" y="178"/>
                    <a:pt x="42" y="181"/>
                    <a:pt x="48" y="182"/>
                  </a:cubicBezTo>
                  <a:cubicBezTo>
                    <a:pt x="57" y="182"/>
                    <a:pt x="73" y="165"/>
                    <a:pt x="79" y="165"/>
                  </a:cubicBezTo>
                  <a:cubicBezTo>
                    <a:pt x="84" y="165"/>
                    <a:pt x="81" y="168"/>
                    <a:pt x="85" y="168"/>
                  </a:cubicBezTo>
                  <a:cubicBezTo>
                    <a:pt x="89" y="168"/>
                    <a:pt x="102" y="157"/>
                    <a:pt x="100" y="140"/>
                  </a:cubicBezTo>
                  <a:cubicBezTo>
                    <a:pt x="98" y="123"/>
                    <a:pt x="94" y="117"/>
                    <a:pt x="98" y="110"/>
                  </a:cubicBezTo>
                  <a:cubicBezTo>
                    <a:pt x="103" y="103"/>
                    <a:pt x="109" y="96"/>
                    <a:pt x="94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0" y="52"/>
                    <a:pt x="74" y="52"/>
                  </a:cubicBezTo>
                  <a:cubicBezTo>
                    <a:pt x="68" y="52"/>
                    <a:pt x="60" y="52"/>
                    <a:pt x="60" y="52"/>
                  </a:cubicBezTo>
                  <a:cubicBezTo>
                    <a:pt x="60" y="52"/>
                    <a:pt x="60" y="57"/>
                    <a:pt x="60" y="59"/>
                  </a:cubicBezTo>
                  <a:cubicBezTo>
                    <a:pt x="59" y="60"/>
                    <a:pt x="57" y="61"/>
                    <a:pt x="58" y="63"/>
                  </a:cubicBezTo>
                  <a:cubicBezTo>
                    <a:pt x="58" y="65"/>
                    <a:pt x="60" y="66"/>
                    <a:pt x="61" y="67"/>
                  </a:cubicBezTo>
                  <a:cubicBezTo>
                    <a:pt x="63" y="68"/>
                    <a:pt x="60" y="72"/>
                    <a:pt x="55" y="72"/>
                  </a:cubicBezTo>
                  <a:cubicBezTo>
                    <a:pt x="50" y="73"/>
                    <a:pt x="43" y="74"/>
                    <a:pt x="43" y="70"/>
                  </a:cubicBezTo>
                  <a:cubicBezTo>
                    <a:pt x="43" y="70"/>
                    <a:pt x="51" y="56"/>
                    <a:pt x="58" y="45"/>
                  </a:cubicBezTo>
                  <a:cubicBezTo>
                    <a:pt x="66" y="34"/>
                    <a:pt x="83" y="17"/>
                    <a:pt x="110" y="21"/>
                  </a:cubicBezTo>
                  <a:cubicBezTo>
                    <a:pt x="110" y="21"/>
                    <a:pt x="110" y="31"/>
                    <a:pt x="111" y="37"/>
                  </a:cubicBezTo>
                  <a:cubicBezTo>
                    <a:pt x="112" y="43"/>
                    <a:pt x="115" y="48"/>
                    <a:pt x="112" y="58"/>
                  </a:cubicBezTo>
                  <a:cubicBezTo>
                    <a:pt x="112" y="58"/>
                    <a:pt x="106" y="58"/>
                    <a:pt x="103" y="56"/>
                  </a:cubicBezTo>
                  <a:cubicBezTo>
                    <a:pt x="103" y="56"/>
                    <a:pt x="91" y="57"/>
                    <a:pt x="90" y="63"/>
                  </a:cubicBezTo>
                  <a:cubicBezTo>
                    <a:pt x="90" y="69"/>
                    <a:pt x="95" y="73"/>
                    <a:pt x="101" y="73"/>
                  </a:cubicBezTo>
                  <a:cubicBezTo>
                    <a:pt x="108" y="73"/>
                    <a:pt x="110" y="69"/>
                    <a:pt x="112" y="69"/>
                  </a:cubicBezTo>
                  <a:cubicBezTo>
                    <a:pt x="115" y="70"/>
                    <a:pt x="113" y="78"/>
                    <a:pt x="111" y="84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2" y="123"/>
                    <a:pt x="117" y="158"/>
                    <a:pt x="115" y="173"/>
                  </a:cubicBezTo>
                  <a:cubicBezTo>
                    <a:pt x="115" y="173"/>
                    <a:pt x="113" y="175"/>
                    <a:pt x="113" y="178"/>
                  </a:cubicBezTo>
                  <a:cubicBezTo>
                    <a:pt x="113" y="182"/>
                    <a:pt x="115" y="182"/>
                    <a:pt x="116" y="182"/>
                  </a:cubicBezTo>
                  <a:cubicBezTo>
                    <a:pt x="116" y="182"/>
                    <a:pt x="112" y="203"/>
                    <a:pt x="122" y="205"/>
                  </a:cubicBezTo>
                  <a:cubicBezTo>
                    <a:pt x="131" y="207"/>
                    <a:pt x="131" y="198"/>
                    <a:pt x="131" y="190"/>
                  </a:cubicBezTo>
                  <a:cubicBezTo>
                    <a:pt x="131" y="183"/>
                    <a:pt x="128" y="165"/>
                    <a:pt x="128" y="165"/>
                  </a:cubicBezTo>
                  <a:cubicBezTo>
                    <a:pt x="128" y="165"/>
                    <a:pt x="125" y="164"/>
                    <a:pt x="124" y="158"/>
                  </a:cubicBezTo>
                  <a:cubicBezTo>
                    <a:pt x="123" y="153"/>
                    <a:pt x="129" y="151"/>
                    <a:pt x="129" y="146"/>
                  </a:cubicBezTo>
                  <a:cubicBezTo>
                    <a:pt x="128" y="141"/>
                    <a:pt x="122" y="132"/>
                    <a:pt x="122" y="115"/>
                  </a:cubicBezTo>
                  <a:cubicBezTo>
                    <a:pt x="123" y="99"/>
                    <a:pt x="121" y="52"/>
                    <a:pt x="139" y="41"/>
                  </a:cubicBezTo>
                  <a:close/>
                  <a:moveTo>
                    <a:pt x="84" y="143"/>
                  </a:moveTo>
                  <a:cubicBezTo>
                    <a:pt x="84" y="143"/>
                    <a:pt x="81" y="143"/>
                    <a:pt x="82" y="134"/>
                  </a:cubicBezTo>
                  <a:cubicBezTo>
                    <a:pt x="82" y="134"/>
                    <a:pt x="82" y="130"/>
                    <a:pt x="85" y="131"/>
                  </a:cubicBezTo>
                  <a:cubicBezTo>
                    <a:pt x="85" y="131"/>
                    <a:pt x="88" y="134"/>
                    <a:pt x="84" y="143"/>
                  </a:cubicBezTo>
                  <a:close/>
                  <a:moveTo>
                    <a:pt x="86" y="128"/>
                  </a:moveTo>
                  <a:cubicBezTo>
                    <a:pt x="83" y="130"/>
                    <a:pt x="82" y="127"/>
                    <a:pt x="82" y="127"/>
                  </a:cubicBezTo>
                  <a:cubicBezTo>
                    <a:pt x="82" y="127"/>
                    <a:pt x="81" y="123"/>
                    <a:pt x="85" y="122"/>
                  </a:cubicBezTo>
                  <a:cubicBezTo>
                    <a:pt x="89" y="121"/>
                    <a:pt x="89" y="126"/>
                    <a:pt x="86" y="128"/>
                  </a:cubicBezTo>
                  <a:close/>
                  <a:moveTo>
                    <a:pt x="81" y="103"/>
                  </a:moveTo>
                  <a:cubicBezTo>
                    <a:pt x="84" y="102"/>
                    <a:pt x="84" y="106"/>
                    <a:pt x="84" y="106"/>
                  </a:cubicBezTo>
                  <a:cubicBezTo>
                    <a:pt x="84" y="109"/>
                    <a:pt x="80" y="113"/>
                    <a:pt x="80" y="113"/>
                  </a:cubicBezTo>
                  <a:cubicBezTo>
                    <a:pt x="79" y="107"/>
                    <a:pt x="81" y="103"/>
                    <a:pt x="81" y="103"/>
                  </a:cubicBezTo>
                  <a:close/>
                  <a:moveTo>
                    <a:pt x="64" y="89"/>
                  </a:moveTo>
                  <a:cubicBezTo>
                    <a:pt x="64" y="89"/>
                    <a:pt x="68" y="91"/>
                    <a:pt x="66" y="100"/>
                  </a:cubicBezTo>
                  <a:cubicBezTo>
                    <a:pt x="66" y="100"/>
                    <a:pt x="58" y="102"/>
                    <a:pt x="57" y="97"/>
                  </a:cubicBezTo>
                  <a:cubicBezTo>
                    <a:pt x="57" y="92"/>
                    <a:pt x="61" y="95"/>
                    <a:pt x="64" y="89"/>
                  </a:cubicBezTo>
                  <a:close/>
                  <a:moveTo>
                    <a:pt x="13" y="124"/>
                  </a:moveTo>
                  <a:cubicBezTo>
                    <a:pt x="13" y="125"/>
                    <a:pt x="13" y="125"/>
                    <a:pt x="13" y="125"/>
                  </a:cubicBezTo>
                  <a:cubicBezTo>
                    <a:pt x="13" y="124"/>
                    <a:pt x="13" y="124"/>
                    <a:pt x="13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59">
              <a:extLst>
                <a:ext uri="{FF2B5EF4-FFF2-40B4-BE49-F238E27FC236}">
                  <a16:creationId xmlns:a16="http://schemas.microsoft.com/office/drawing/2014/main" xmlns="" id="{6D2B5874-578C-4B87-AF58-5D58A086DE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66628" y="5856963"/>
              <a:ext cx="243055" cy="249025"/>
            </a:xfrm>
            <a:custGeom>
              <a:avLst/>
              <a:gdLst>
                <a:gd name="T0" fmla="*/ 128 w 174"/>
                <a:gd name="T1" fmla="*/ 153 h 177"/>
                <a:gd name="T2" fmla="*/ 123 w 174"/>
                <a:gd name="T3" fmla="*/ 149 h 177"/>
                <a:gd name="T4" fmla="*/ 107 w 174"/>
                <a:gd name="T5" fmla="*/ 131 h 177"/>
                <a:gd name="T6" fmla="*/ 126 w 174"/>
                <a:gd name="T7" fmla="*/ 90 h 177"/>
                <a:gd name="T8" fmla="*/ 94 w 174"/>
                <a:gd name="T9" fmla="*/ 122 h 177"/>
                <a:gd name="T10" fmla="*/ 63 w 174"/>
                <a:gd name="T11" fmla="*/ 113 h 177"/>
                <a:gd name="T12" fmla="*/ 77 w 174"/>
                <a:gd name="T13" fmla="*/ 77 h 177"/>
                <a:gd name="T14" fmla="*/ 129 w 174"/>
                <a:gd name="T15" fmla="*/ 60 h 177"/>
                <a:gd name="T16" fmla="*/ 143 w 174"/>
                <a:gd name="T17" fmla="*/ 54 h 177"/>
                <a:gd name="T18" fmla="*/ 134 w 174"/>
                <a:gd name="T19" fmla="*/ 37 h 177"/>
                <a:gd name="T20" fmla="*/ 113 w 174"/>
                <a:gd name="T21" fmla="*/ 50 h 177"/>
                <a:gd name="T22" fmla="*/ 100 w 174"/>
                <a:gd name="T23" fmla="*/ 58 h 177"/>
                <a:gd name="T24" fmla="*/ 123 w 174"/>
                <a:gd name="T25" fmla="*/ 6 h 177"/>
                <a:gd name="T26" fmla="*/ 99 w 174"/>
                <a:gd name="T27" fmla="*/ 19 h 177"/>
                <a:gd name="T28" fmla="*/ 90 w 174"/>
                <a:gd name="T29" fmla="*/ 45 h 177"/>
                <a:gd name="T30" fmla="*/ 84 w 174"/>
                <a:gd name="T31" fmla="*/ 65 h 177"/>
                <a:gd name="T32" fmla="*/ 70 w 174"/>
                <a:gd name="T33" fmla="*/ 79 h 177"/>
                <a:gd name="T34" fmla="*/ 68 w 174"/>
                <a:gd name="T35" fmla="*/ 83 h 177"/>
                <a:gd name="T36" fmla="*/ 61 w 174"/>
                <a:gd name="T37" fmla="*/ 78 h 177"/>
                <a:gd name="T38" fmla="*/ 44 w 174"/>
                <a:gd name="T39" fmla="*/ 76 h 177"/>
                <a:gd name="T40" fmla="*/ 52 w 174"/>
                <a:gd name="T41" fmla="*/ 53 h 177"/>
                <a:gd name="T42" fmla="*/ 51 w 174"/>
                <a:gd name="T43" fmla="*/ 27 h 177"/>
                <a:gd name="T44" fmla="*/ 11 w 174"/>
                <a:gd name="T45" fmla="*/ 48 h 177"/>
                <a:gd name="T46" fmla="*/ 28 w 174"/>
                <a:gd name="T47" fmla="*/ 88 h 177"/>
                <a:gd name="T48" fmla="*/ 20 w 174"/>
                <a:gd name="T49" fmla="*/ 145 h 177"/>
                <a:gd name="T50" fmla="*/ 15 w 174"/>
                <a:gd name="T51" fmla="*/ 108 h 177"/>
                <a:gd name="T52" fmla="*/ 20 w 174"/>
                <a:gd name="T53" fmla="*/ 162 h 177"/>
                <a:gd name="T54" fmla="*/ 53 w 174"/>
                <a:gd name="T55" fmla="*/ 130 h 177"/>
                <a:gd name="T56" fmla="*/ 66 w 174"/>
                <a:gd name="T57" fmla="*/ 162 h 177"/>
                <a:gd name="T58" fmla="*/ 116 w 174"/>
                <a:gd name="T59" fmla="*/ 159 h 177"/>
                <a:gd name="T60" fmla="*/ 122 w 174"/>
                <a:gd name="T61" fmla="*/ 164 h 177"/>
                <a:gd name="T62" fmla="*/ 152 w 174"/>
                <a:gd name="T63" fmla="*/ 171 h 177"/>
                <a:gd name="T64" fmla="*/ 172 w 174"/>
                <a:gd name="T65" fmla="*/ 163 h 177"/>
                <a:gd name="T66" fmla="*/ 43 w 174"/>
                <a:gd name="T67" fmla="*/ 119 h 177"/>
                <a:gd name="T68" fmla="*/ 57 w 174"/>
                <a:gd name="T69" fmla="*/ 97 h 177"/>
                <a:gd name="T70" fmla="*/ 78 w 174"/>
                <a:gd name="T71" fmla="*/ 131 h 177"/>
                <a:gd name="T72" fmla="*/ 73 w 174"/>
                <a:gd name="T73" fmla="*/ 149 h 177"/>
                <a:gd name="T74" fmla="*/ 82 w 174"/>
                <a:gd name="T75" fmla="*/ 155 h 177"/>
                <a:gd name="T76" fmla="*/ 90 w 174"/>
                <a:gd name="T77" fmla="*/ 14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4" h="177">
                  <a:moveTo>
                    <a:pt x="159" y="160"/>
                  </a:moveTo>
                  <a:cubicBezTo>
                    <a:pt x="158" y="160"/>
                    <a:pt x="145" y="155"/>
                    <a:pt x="128" y="153"/>
                  </a:cubicBezTo>
                  <a:cubicBezTo>
                    <a:pt x="127" y="150"/>
                    <a:pt x="127" y="150"/>
                    <a:pt x="127" y="150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4" y="144"/>
                    <a:pt x="121" y="142"/>
                  </a:cubicBezTo>
                  <a:cubicBezTo>
                    <a:pt x="118" y="140"/>
                    <a:pt x="109" y="140"/>
                    <a:pt x="107" y="131"/>
                  </a:cubicBezTo>
                  <a:cubicBezTo>
                    <a:pt x="108" y="126"/>
                    <a:pt x="111" y="125"/>
                    <a:pt x="112" y="120"/>
                  </a:cubicBezTo>
                  <a:cubicBezTo>
                    <a:pt x="113" y="115"/>
                    <a:pt x="126" y="103"/>
                    <a:pt x="126" y="90"/>
                  </a:cubicBezTo>
                  <a:cubicBezTo>
                    <a:pt x="127" y="78"/>
                    <a:pt x="113" y="75"/>
                    <a:pt x="107" y="76"/>
                  </a:cubicBezTo>
                  <a:cubicBezTo>
                    <a:pt x="107" y="76"/>
                    <a:pt x="107" y="116"/>
                    <a:pt x="94" y="122"/>
                  </a:cubicBezTo>
                  <a:cubicBezTo>
                    <a:pt x="94" y="122"/>
                    <a:pt x="84" y="111"/>
                    <a:pt x="80" y="109"/>
                  </a:cubicBezTo>
                  <a:cubicBezTo>
                    <a:pt x="77" y="107"/>
                    <a:pt x="68" y="107"/>
                    <a:pt x="63" y="113"/>
                  </a:cubicBezTo>
                  <a:cubicBezTo>
                    <a:pt x="63" y="113"/>
                    <a:pt x="63" y="104"/>
                    <a:pt x="69" y="96"/>
                  </a:cubicBezTo>
                  <a:cubicBezTo>
                    <a:pt x="74" y="87"/>
                    <a:pt x="77" y="78"/>
                    <a:pt x="77" y="77"/>
                  </a:cubicBezTo>
                  <a:cubicBezTo>
                    <a:pt x="77" y="76"/>
                    <a:pt x="84" y="83"/>
                    <a:pt x="89" y="82"/>
                  </a:cubicBezTo>
                  <a:cubicBezTo>
                    <a:pt x="93" y="80"/>
                    <a:pt x="110" y="55"/>
                    <a:pt x="129" y="60"/>
                  </a:cubicBezTo>
                  <a:cubicBezTo>
                    <a:pt x="129" y="60"/>
                    <a:pt x="130" y="57"/>
                    <a:pt x="133" y="55"/>
                  </a:cubicBezTo>
                  <a:cubicBezTo>
                    <a:pt x="137" y="54"/>
                    <a:pt x="142" y="55"/>
                    <a:pt x="143" y="54"/>
                  </a:cubicBezTo>
                  <a:cubicBezTo>
                    <a:pt x="144" y="54"/>
                    <a:pt x="145" y="51"/>
                    <a:pt x="145" y="47"/>
                  </a:cubicBezTo>
                  <a:cubicBezTo>
                    <a:pt x="144" y="44"/>
                    <a:pt x="134" y="37"/>
                    <a:pt x="134" y="37"/>
                  </a:cubicBezTo>
                  <a:cubicBezTo>
                    <a:pt x="134" y="37"/>
                    <a:pt x="130" y="43"/>
                    <a:pt x="120" y="43"/>
                  </a:cubicBezTo>
                  <a:cubicBezTo>
                    <a:pt x="120" y="43"/>
                    <a:pt x="120" y="46"/>
                    <a:pt x="113" y="50"/>
                  </a:cubicBezTo>
                  <a:cubicBezTo>
                    <a:pt x="106" y="53"/>
                    <a:pt x="105" y="57"/>
                    <a:pt x="105" y="58"/>
                  </a:cubicBezTo>
                  <a:cubicBezTo>
                    <a:pt x="100" y="58"/>
                    <a:pt x="100" y="58"/>
                    <a:pt x="100" y="58"/>
                  </a:cubicBezTo>
                  <a:cubicBezTo>
                    <a:pt x="100" y="58"/>
                    <a:pt x="99" y="50"/>
                    <a:pt x="107" y="41"/>
                  </a:cubicBezTo>
                  <a:cubicBezTo>
                    <a:pt x="114" y="32"/>
                    <a:pt x="127" y="18"/>
                    <a:pt x="123" y="6"/>
                  </a:cubicBezTo>
                  <a:cubicBezTo>
                    <a:pt x="121" y="0"/>
                    <a:pt x="106" y="2"/>
                    <a:pt x="104" y="9"/>
                  </a:cubicBezTo>
                  <a:cubicBezTo>
                    <a:pt x="102" y="13"/>
                    <a:pt x="101" y="18"/>
                    <a:pt x="99" y="19"/>
                  </a:cubicBezTo>
                  <a:cubicBezTo>
                    <a:pt x="99" y="19"/>
                    <a:pt x="102" y="24"/>
                    <a:pt x="101" y="26"/>
                  </a:cubicBezTo>
                  <a:cubicBezTo>
                    <a:pt x="100" y="29"/>
                    <a:pt x="91" y="38"/>
                    <a:pt x="90" y="45"/>
                  </a:cubicBezTo>
                  <a:cubicBezTo>
                    <a:pt x="89" y="52"/>
                    <a:pt x="90" y="59"/>
                    <a:pt x="80" y="61"/>
                  </a:cubicBezTo>
                  <a:cubicBezTo>
                    <a:pt x="80" y="61"/>
                    <a:pt x="85" y="63"/>
                    <a:pt x="84" y="65"/>
                  </a:cubicBezTo>
                  <a:cubicBezTo>
                    <a:pt x="84" y="67"/>
                    <a:pt x="83" y="71"/>
                    <a:pt x="77" y="70"/>
                  </a:cubicBezTo>
                  <a:cubicBezTo>
                    <a:pt x="77" y="70"/>
                    <a:pt x="73" y="76"/>
                    <a:pt x="70" y="79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66" y="85"/>
                    <a:pt x="63" y="85"/>
                    <a:pt x="61" y="78"/>
                  </a:cubicBezTo>
                  <a:cubicBezTo>
                    <a:pt x="59" y="72"/>
                    <a:pt x="51" y="77"/>
                    <a:pt x="50" y="78"/>
                  </a:cubicBezTo>
                  <a:cubicBezTo>
                    <a:pt x="49" y="80"/>
                    <a:pt x="42" y="81"/>
                    <a:pt x="44" y="76"/>
                  </a:cubicBezTo>
                  <a:cubicBezTo>
                    <a:pt x="45" y="72"/>
                    <a:pt x="44" y="65"/>
                    <a:pt x="48" y="63"/>
                  </a:cubicBezTo>
                  <a:cubicBezTo>
                    <a:pt x="48" y="63"/>
                    <a:pt x="47" y="57"/>
                    <a:pt x="52" y="53"/>
                  </a:cubicBezTo>
                  <a:cubicBezTo>
                    <a:pt x="57" y="49"/>
                    <a:pt x="67" y="42"/>
                    <a:pt x="66" y="35"/>
                  </a:cubicBezTo>
                  <a:cubicBezTo>
                    <a:pt x="64" y="28"/>
                    <a:pt x="54" y="26"/>
                    <a:pt x="51" y="27"/>
                  </a:cubicBezTo>
                  <a:cubicBezTo>
                    <a:pt x="51" y="27"/>
                    <a:pt x="49" y="37"/>
                    <a:pt x="35" y="39"/>
                  </a:cubicBezTo>
                  <a:cubicBezTo>
                    <a:pt x="22" y="40"/>
                    <a:pt x="13" y="36"/>
                    <a:pt x="11" y="48"/>
                  </a:cubicBezTo>
                  <a:cubicBezTo>
                    <a:pt x="11" y="48"/>
                    <a:pt x="6" y="68"/>
                    <a:pt x="31" y="68"/>
                  </a:cubicBezTo>
                  <a:cubicBezTo>
                    <a:pt x="31" y="68"/>
                    <a:pt x="33" y="73"/>
                    <a:pt x="28" y="88"/>
                  </a:cubicBezTo>
                  <a:cubicBezTo>
                    <a:pt x="24" y="103"/>
                    <a:pt x="21" y="119"/>
                    <a:pt x="29" y="132"/>
                  </a:cubicBezTo>
                  <a:cubicBezTo>
                    <a:pt x="34" y="140"/>
                    <a:pt x="20" y="145"/>
                    <a:pt x="20" y="145"/>
                  </a:cubicBezTo>
                  <a:cubicBezTo>
                    <a:pt x="20" y="145"/>
                    <a:pt x="17" y="140"/>
                    <a:pt x="18" y="133"/>
                  </a:cubicBezTo>
                  <a:cubicBezTo>
                    <a:pt x="20" y="125"/>
                    <a:pt x="22" y="109"/>
                    <a:pt x="15" y="108"/>
                  </a:cubicBezTo>
                  <a:cubicBezTo>
                    <a:pt x="7" y="108"/>
                    <a:pt x="0" y="126"/>
                    <a:pt x="1" y="135"/>
                  </a:cubicBezTo>
                  <a:cubicBezTo>
                    <a:pt x="1" y="144"/>
                    <a:pt x="4" y="161"/>
                    <a:pt x="20" y="162"/>
                  </a:cubicBezTo>
                  <a:cubicBezTo>
                    <a:pt x="32" y="162"/>
                    <a:pt x="39" y="152"/>
                    <a:pt x="39" y="152"/>
                  </a:cubicBezTo>
                  <a:cubicBezTo>
                    <a:pt x="39" y="152"/>
                    <a:pt x="46" y="133"/>
                    <a:pt x="53" y="130"/>
                  </a:cubicBezTo>
                  <a:cubicBezTo>
                    <a:pt x="53" y="130"/>
                    <a:pt x="54" y="119"/>
                    <a:pt x="59" y="117"/>
                  </a:cubicBezTo>
                  <a:cubicBezTo>
                    <a:pt x="59" y="117"/>
                    <a:pt x="55" y="160"/>
                    <a:pt x="66" y="162"/>
                  </a:cubicBezTo>
                  <a:cubicBezTo>
                    <a:pt x="76" y="165"/>
                    <a:pt x="92" y="150"/>
                    <a:pt x="98" y="144"/>
                  </a:cubicBezTo>
                  <a:cubicBezTo>
                    <a:pt x="98" y="144"/>
                    <a:pt x="107" y="160"/>
                    <a:pt x="116" y="159"/>
                  </a:cubicBezTo>
                  <a:cubicBezTo>
                    <a:pt x="116" y="159"/>
                    <a:pt x="117" y="162"/>
                    <a:pt x="119" y="163"/>
                  </a:cubicBezTo>
                  <a:cubicBezTo>
                    <a:pt x="121" y="165"/>
                    <a:pt x="122" y="164"/>
                    <a:pt x="122" y="164"/>
                  </a:cubicBezTo>
                  <a:cubicBezTo>
                    <a:pt x="122" y="164"/>
                    <a:pt x="124" y="176"/>
                    <a:pt x="133" y="176"/>
                  </a:cubicBezTo>
                  <a:cubicBezTo>
                    <a:pt x="142" y="177"/>
                    <a:pt x="142" y="171"/>
                    <a:pt x="152" y="171"/>
                  </a:cubicBezTo>
                  <a:cubicBezTo>
                    <a:pt x="152" y="171"/>
                    <a:pt x="155" y="170"/>
                    <a:pt x="156" y="169"/>
                  </a:cubicBezTo>
                  <a:cubicBezTo>
                    <a:pt x="157" y="168"/>
                    <a:pt x="170" y="170"/>
                    <a:pt x="172" y="163"/>
                  </a:cubicBezTo>
                  <a:cubicBezTo>
                    <a:pt x="174" y="158"/>
                    <a:pt x="162" y="161"/>
                    <a:pt x="159" y="160"/>
                  </a:cubicBezTo>
                  <a:close/>
                  <a:moveTo>
                    <a:pt x="43" y="119"/>
                  </a:moveTo>
                  <a:cubicBezTo>
                    <a:pt x="43" y="119"/>
                    <a:pt x="41" y="97"/>
                    <a:pt x="4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3" y="112"/>
                    <a:pt x="43" y="119"/>
                  </a:cubicBezTo>
                  <a:close/>
                  <a:moveTo>
                    <a:pt x="78" y="131"/>
                  </a:moveTo>
                  <a:cubicBezTo>
                    <a:pt x="78" y="131"/>
                    <a:pt x="88" y="131"/>
                    <a:pt x="87" y="137"/>
                  </a:cubicBezTo>
                  <a:cubicBezTo>
                    <a:pt x="86" y="143"/>
                    <a:pt x="73" y="149"/>
                    <a:pt x="73" y="149"/>
                  </a:cubicBezTo>
                  <a:cubicBezTo>
                    <a:pt x="73" y="149"/>
                    <a:pt x="70" y="137"/>
                    <a:pt x="78" y="131"/>
                  </a:cubicBezTo>
                  <a:close/>
                  <a:moveTo>
                    <a:pt x="82" y="155"/>
                  </a:moveTo>
                  <a:cubicBezTo>
                    <a:pt x="82" y="155"/>
                    <a:pt x="80" y="150"/>
                    <a:pt x="87" y="146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87" y="153"/>
                    <a:pt x="82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0">
              <a:extLst>
                <a:ext uri="{FF2B5EF4-FFF2-40B4-BE49-F238E27FC236}">
                  <a16:creationId xmlns:a16="http://schemas.microsoft.com/office/drawing/2014/main" xmlns="" id="{E1A34D64-10BF-447A-BA95-CB71B1A242E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6823" y="5875725"/>
              <a:ext cx="48611" cy="52022"/>
            </a:xfrm>
            <a:custGeom>
              <a:avLst/>
              <a:gdLst>
                <a:gd name="T0" fmla="*/ 1 w 35"/>
                <a:gd name="T1" fmla="*/ 12 h 37"/>
                <a:gd name="T2" fmla="*/ 11 w 35"/>
                <a:gd name="T3" fmla="*/ 0 h 37"/>
                <a:gd name="T4" fmla="*/ 25 w 35"/>
                <a:gd name="T5" fmla="*/ 9 h 37"/>
                <a:gd name="T6" fmla="*/ 33 w 35"/>
                <a:gd name="T7" fmla="*/ 24 h 37"/>
                <a:gd name="T8" fmla="*/ 21 w 35"/>
                <a:gd name="T9" fmla="*/ 36 h 37"/>
                <a:gd name="T10" fmla="*/ 6 w 35"/>
                <a:gd name="T11" fmla="*/ 33 h 37"/>
                <a:gd name="T12" fmla="*/ 6 w 35"/>
                <a:gd name="T13" fmla="*/ 28 h 37"/>
                <a:gd name="T14" fmla="*/ 0 w 35"/>
                <a:gd name="T15" fmla="*/ 20 h 37"/>
                <a:gd name="T16" fmla="*/ 4 w 35"/>
                <a:gd name="T17" fmla="*/ 16 h 37"/>
                <a:gd name="T18" fmla="*/ 1 w 35"/>
                <a:gd name="T1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7">
                  <a:moveTo>
                    <a:pt x="1" y="12"/>
                  </a:moveTo>
                  <a:cubicBezTo>
                    <a:pt x="1" y="12"/>
                    <a:pt x="1" y="0"/>
                    <a:pt x="11" y="0"/>
                  </a:cubicBezTo>
                  <a:cubicBezTo>
                    <a:pt x="20" y="0"/>
                    <a:pt x="22" y="6"/>
                    <a:pt x="25" y="9"/>
                  </a:cubicBezTo>
                  <a:cubicBezTo>
                    <a:pt x="29" y="12"/>
                    <a:pt x="35" y="18"/>
                    <a:pt x="33" y="24"/>
                  </a:cubicBezTo>
                  <a:cubicBezTo>
                    <a:pt x="31" y="30"/>
                    <a:pt x="25" y="35"/>
                    <a:pt x="21" y="36"/>
                  </a:cubicBezTo>
                  <a:cubicBezTo>
                    <a:pt x="18" y="37"/>
                    <a:pt x="6" y="33"/>
                    <a:pt x="6" y="33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0" y="23"/>
                    <a:pt x="0" y="20"/>
                  </a:cubicBezTo>
                  <a:cubicBezTo>
                    <a:pt x="1" y="17"/>
                    <a:pt x="3" y="17"/>
                    <a:pt x="4" y="16"/>
                  </a:cubicBezTo>
                  <a:cubicBezTo>
                    <a:pt x="4" y="14"/>
                    <a:pt x="2" y="13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61">
              <a:extLst>
                <a:ext uri="{FF2B5EF4-FFF2-40B4-BE49-F238E27FC236}">
                  <a16:creationId xmlns:a16="http://schemas.microsoft.com/office/drawing/2014/main" xmlns="" id="{6676C759-91EB-4D36-A36D-0CF1B53420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3411" y="5948216"/>
              <a:ext cx="41788" cy="51170"/>
            </a:xfrm>
            <a:custGeom>
              <a:avLst/>
              <a:gdLst>
                <a:gd name="T0" fmla="*/ 1 w 30"/>
                <a:gd name="T1" fmla="*/ 10 h 36"/>
                <a:gd name="T2" fmla="*/ 9 w 30"/>
                <a:gd name="T3" fmla="*/ 0 h 36"/>
                <a:gd name="T4" fmla="*/ 29 w 30"/>
                <a:gd name="T5" fmla="*/ 18 h 36"/>
                <a:gd name="T6" fmla="*/ 11 w 30"/>
                <a:gd name="T7" fmla="*/ 36 h 36"/>
                <a:gd name="T8" fmla="*/ 9 w 30"/>
                <a:gd name="T9" fmla="*/ 31 h 36"/>
                <a:gd name="T10" fmla="*/ 6 w 30"/>
                <a:gd name="T11" fmla="*/ 30 h 36"/>
                <a:gd name="T12" fmla="*/ 1 w 30"/>
                <a:gd name="T13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1" y="10"/>
                  </a:moveTo>
                  <a:cubicBezTo>
                    <a:pt x="1" y="10"/>
                    <a:pt x="0" y="0"/>
                    <a:pt x="9" y="0"/>
                  </a:cubicBezTo>
                  <a:cubicBezTo>
                    <a:pt x="19" y="0"/>
                    <a:pt x="30" y="14"/>
                    <a:pt x="29" y="18"/>
                  </a:cubicBezTo>
                  <a:cubicBezTo>
                    <a:pt x="29" y="23"/>
                    <a:pt x="22" y="32"/>
                    <a:pt x="11" y="3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7" y="24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62">
              <a:extLst>
                <a:ext uri="{FF2B5EF4-FFF2-40B4-BE49-F238E27FC236}">
                  <a16:creationId xmlns:a16="http://schemas.microsoft.com/office/drawing/2014/main" xmlns="" id="{8AC9D365-6BE9-48FD-A96C-9795BB3F5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472" y="5839907"/>
              <a:ext cx="197856" cy="264376"/>
            </a:xfrm>
            <a:custGeom>
              <a:avLst/>
              <a:gdLst>
                <a:gd name="T0" fmla="*/ 49 w 142"/>
                <a:gd name="T1" fmla="*/ 82 h 188"/>
                <a:gd name="T2" fmla="*/ 33 w 142"/>
                <a:gd name="T3" fmla="*/ 112 h 188"/>
                <a:gd name="T4" fmla="*/ 25 w 142"/>
                <a:gd name="T5" fmla="*/ 129 h 188"/>
                <a:gd name="T6" fmla="*/ 11 w 142"/>
                <a:gd name="T7" fmla="*/ 152 h 188"/>
                <a:gd name="T8" fmla="*/ 6 w 142"/>
                <a:gd name="T9" fmla="*/ 152 h 188"/>
                <a:gd name="T10" fmla="*/ 0 w 142"/>
                <a:gd name="T11" fmla="*/ 170 h 188"/>
                <a:gd name="T12" fmla="*/ 19 w 142"/>
                <a:gd name="T13" fmla="*/ 188 h 188"/>
                <a:gd name="T14" fmla="*/ 32 w 142"/>
                <a:gd name="T15" fmla="*/ 172 h 188"/>
                <a:gd name="T16" fmla="*/ 52 w 142"/>
                <a:gd name="T17" fmla="*/ 100 h 188"/>
                <a:gd name="T18" fmla="*/ 64 w 142"/>
                <a:gd name="T19" fmla="*/ 92 h 188"/>
                <a:gd name="T20" fmla="*/ 81 w 142"/>
                <a:gd name="T21" fmla="*/ 82 h 188"/>
                <a:gd name="T22" fmla="*/ 91 w 142"/>
                <a:gd name="T23" fmla="*/ 96 h 188"/>
                <a:gd name="T24" fmla="*/ 100 w 142"/>
                <a:gd name="T25" fmla="*/ 91 h 188"/>
                <a:gd name="T26" fmla="*/ 99 w 142"/>
                <a:gd name="T27" fmla="*/ 98 h 188"/>
                <a:gd name="T28" fmla="*/ 89 w 142"/>
                <a:gd name="T29" fmla="*/ 114 h 188"/>
                <a:gd name="T30" fmla="*/ 86 w 142"/>
                <a:gd name="T31" fmla="*/ 128 h 188"/>
                <a:gd name="T32" fmla="*/ 88 w 142"/>
                <a:gd name="T33" fmla="*/ 154 h 188"/>
                <a:gd name="T34" fmla="*/ 104 w 142"/>
                <a:gd name="T35" fmla="*/ 141 h 188"/>
                <a:gd name="T36" fmla="*/ 124 w 142"/>
                <a:gd name="T37" fmla="*/ 146 h 188"/>
                <a:gd name="T38" fmla="*/ 115 w 142"/>
                <a:gd name="T39" fmla="*/ 115 h 188"/>
                <a:gd name="T40" fmla="*/ 107 w 142"/>
                <a:gd name="T41" fmla="*/ 129 h 188"/>
                <a:gd name="T42" fmla="*/ 97 w 142"/>
                <a:gd name="T43" fmla="*/ 129 h 188"/>
                <a:gd name="T44" fmla="*/ 100 w 142"/>
                <a:gd name="T45" fmla="*/ 116 h 188"/>
                <a:gd name="T46" fmla="*/ 123 w 142"/>
                <a:gd name="T47" fmla="*/ 80 h 188"/>
                <a:gd name="T48" fmla="*/ 108 w 142"/>
                <a:gd name="T49" fmla="*/ 76 h 188"/>
                <a:gd name="T50" fmla="*/ 102 w 142"/>
                <a:gd name="T51" fmla="*/ 65 h 188"/>
                <a:gd name="T52" fmla="*/ 121 w 142"/>
                <a:gd name="T53" fmla="*/ 62 h 188"/>
                <a:gd name="T54" fmla="*/ 134 w 142"/>
                <a:gd name="T55" fmla="*/ 51 h 188"/>
                <a:gd name="T56" fmla="*/ 107 w 142"/>
                <a:gd name="T57" fmla="*/ 41 h 188"/>
                <a:gd name="T58" fmla="*/ 117 w 142"/>
                <a:gd name="T59" fmla="*/ 23 h 188"/>
                <a:gd name="T60" fmla="*/ 104 w 142"/>
                <a:gd name="T61" fmla="*/ 1 h 188"/>
                <a:gd name="T62" fmla="*/ 93 w 142"/>
                <a:gd name="T63" fmla="*/ 12 h 188"/>
                <a:gd name="T64" fmla="*/ 95 w 142"/>
                <a:gd name="T65" fmla="*/ 30 h 188"/>
                <a:gd name="T66" fmla="*/ 74 w 142"/>
                <a:gd name="T67" fmla="*/ 66 h 188"/>
                <a:gd name="T68" fmla="*/ 64 w 142"/>
                <a:gd name="T69" fmla="*/ 69 h 188"/>
                <a:gd name="T70" fmla="*/ 49 w 142"/>
                <a:gd name="T71" fmla="*/ 8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2" h="188">
                  <a:moveTo>
                    <a:pt x="49" y="82"/>
                  </a:moveTo>
                  <a:cubicBezTo>
                    <a:pt x="49" y="82"/>
                    <a:pt x="52" y="93"/>
                    <a:pt x="33" y="112"/>
                  </a:cubicBezTo>
                  <a:cubicBezTo>
                    <a:pt x="33" y="112"/>
                    <a:pt x="34" y="122"/>
                    <a:pt x="25" y="129"/>
                  </a:cubicBezTo>
                  <a:cubicBezTo>
                    <a:pt x="25" y="129"/>
                    <a:pt x="28" y="138"/>
                    <a:pt x="11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0" y="156"/>
                    <a:pt x="0" y="170"/>
                  </a:cubicBezTo>
                  <a:cubicBezTo>
                    <a:pt x="1" y="183"/>
                    <a:pt x="9" y="187"/>
                    <a:pt x="19" y="188"/>
                  </a:cubicBezTo>
                  <a:cubicBezTo>
                    <a:pt x="29" y="188"/>
                    <a:pt x="32" y="184"/>
                    <a:pt x="32" y="172"/>
                  </a:cubicBezTo>
                  <a:cubicBezTo>
                    <a:pt x="32" y="154"/>
                    <a:pt x="47" y="141"/>
                    <a:pt x="52" y="100"/>
                  </a:cubicBezTo>
                  <a:cubicBezTo>
                    <a:pt x="52" y="100"/>
                    <a:pt x="53" y="95"/>
                    <a:pt x="64" y="92"/>
                  </a:cubicBezTo>
                  <a:cubicBezTo>
                    <a:pt x="76" y="90"/>
                    <a:pt x="81" y="82"/>
                    <a:pt x="81" y="82"/>
                  </a:cubicBezTo>
                  <a:cubicBezTo>
                    <a:pt x="81" y="82"/>
                    <a:pt x="83" y="96"/>
                    <a:pt x="91" y="96"/>
                  </a:cubicBezTo>
                  <a:cubicBezTo>
                    <a:pt x="98" y="95"/>
                    <a:pt x="97" y="90"/>
                    <a:pt x="100" y="91"/>
                  </a:cubicBezTo>
                  <a:cubicBezTo>
                    <a:pt x="103" y="91"/>
                    <a:pt x="103" y="94"/>
                    <a:pt x="99" y="98"/>
                  </a:cubicBezTo>
                  <a:cubicBezTo>
                    <a:pt x="95" y="102"/>
                    <a:pt x="95" y="111"/>
                    <a:pt x="89" y="114"/>
                  </a:cubicBezTo>
                  <a:cubicBezTo>
                    <a:pt x="89" y="114"/>
                    <a:pt x="90" y="122"/>
                    <a:pt x="86" y="128"/>
                  </a:cubicBezTo>
                  <a:cubicBezTo>
                    <a:pt x="82" y="133"/>
                    <a:pt x="75" y="149"/>
                    <a:pt x="88" y="154"/>
                  </a:cubicBezTo>
                  <a:cubicBezTo>
                    <a:pt x="95" y="156"/>
                    <a:pt x="96" y="143"/>
                    <a:pt x="104" y="141"/>
                  </a:cubicBezTo>
                  <a:cubicBezTo>
                    <a:pt x="112" y="139"/>
                    <a:pt x="106" y="147"/>
                    <a:pt x="124" y="146"/>
                  </a:cubicBezTo>
                  <a:cubicBezTo>
                    <a:pt x="142" y="145"/>
                    <a:pt x="139" y="122"/>
                    <a:pt x="115" y="115"/>
                  </a:cubicBezTo>
                  <a:cubicBezTo>
                    <a:pt x="115" y="115"/>
                    <a:pt x="110" y="115"/>
                    <a:pt x="107" y="129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7" y="129"/>
                    <a:pt x="97" y="121"/>
                    <a:pt x="100" y="116"/>
                  </a:cubicBezTo>
                  <a:cubicBezTo>
                    <a:pt x="105" y="107"/>
                    <a:pt x="123" y="90"/>
                    <a:pt x="123" y="80"/>
                  </a:cubicBezTo>
                  <a:cubicBezTo>
                    <a:pt x="123" y="75"/>
                    <a:pt x="108" y="76"/>
                    <a:pt x="108" y="76"/>
                  </a:cubicBezTo>
                  <a:cubicBezTo>
                    <a:pt x="108" y="76"/>
                    <a:pt x="100" y="73"/>
                    <a:pt x="102" y="65"/>
                  </a:cubicBezTo>
                  <a:cubicBezTo>
                    <a:pt x="103" y="60"/>
                    <a:pt x="116" y="57"/>
                    <a:pt x="121" y="62"/>
                  </a:cubicBezTo>
                  <a:cubicBezTo>
                    <a:pt x="121" y="62"/>
                    <a:pt x="132" y="63"/>
                    <a:pt x="134" y="51"/>
                  </a:cubicBezTo>
                  <a:cubicBezTo>
                    <a:pt x="135" y="41"/>
                    <a:pt x="113" y="39"/>
                    <a:pt x="107" y="41"/>
                  </a:cubicBezTo>
                  <a:cubicBezTo>
                    <a:pt x="103" y="41"/>
                    <a:pt x="115" y="25"/>
                    <a:pt x="117" y="23"/>
                  </a:cubicBezTo>
                  <a:cubicBezTo>
                    <a:pt x="119" y="21"/>
                    <a:pt x="122" y="1"/>
                    <a:pt x="104" y="1"/>
                  </a:cubicBezTo>
                  <a:cubicBezTo>
                    <a:pt x="104" y="1"/>
                    <a:pt x="92" y="0"/>
                    <a:pt x="93" y="12"/>
                  </a:cubicBezTo>
                  <a:cubicBezTo>
                    <a:pt x="93" y="12"/>
                    <a:pt x="95" y="19"/>
                    <a:pt x="95" y="30"/>
                  </a:cubicBezTo>
                  <a:cubicBezTo>
                    <a:pt x="95" y="40"/>
                    <a:pt x="86" y="59"/>
                    <a:pt x="74" y="66"/>
                  </a:cubicBezTo>
                  <a:cubicBezTo>
                    <a:pt x="74" y="66"/>
                    <a:pt x="69" y="63"/>
                    <a:pt x="64" y="69"/>
                  </a:cubicBezTo>
                  <a:cubicBezTo>
                    <a:pt x="58" y="75"/>
                    <a:pt x="52" y="84"/>
                    <a:pt x="49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63">
              <a:extLst>
                <a:ext uri="{FF2B5EF4-FFF2-40B4-BE49-F238E27FC236}">
                  <a16:creationId xmlns:a16="http://schemas.microsoft.com/office/drawing/2014/main" xmlns="" id="{8E4E67BA-BFC6-489A-BDB1-BCC2207330A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4293" y="5856963"/>
              <a:ext cx="174829" cy="247320"/>
            </a:xfrm>
            <a:custGeom>
              <a:avLst/>
              <a:gdLst>
                <a:gd name="T0" fmla="*/ 63 w 125"/>
                <a:gd name="T1" fmla="*/ 1 h 176"/>
                <a:gd name="T2" fmla="*/ 52 w 125"/>
                <a:gd name="T3" fmla="*/ 14 h 176"/>
                <a:gd name="T4" fmla="*/ 54 w 125"/>
                <a:gd name="T5" fmla="*/ 49 h 176"/>
                <a:gd name="T6" fmla="*/ 7 w 125"/>
                <a:gd name="T7" fmla="*/ 73 h 176"/>
                <a:gd name="T8" fmla="*/ 0 w 125"/>
                <a:gd name="T9" fmla="*/ 86 h 176"/>
                <a:gd name="T10" fmla="*/ 17 w 125"/>
                <a:gd name="T11" fmla="*/ 106 h 176"/>
                <a:gd name="T12" fmla="*/ 34 w 125"/>
                <a:gd name="T13" fmla="*/ 101 h 176"/>
                <a:gd name="T14" fmla="*/ 48 w 125"/>
                <a:gd name="T15" fmla="*/ 76 h 176"/>
                <a:gd name="T16" fmla="*/ 33 w 125"/>
                <a:gd name="T17" fmla="*/ 128 h 176"/>
                <a:gd name="T18" fmla="*/ 21 w 125"/>
                <a:gd name="T19" fmla="*/ 132 h 176"/>
                <a:gd name="T20" fmla="*/ 24 w 125"/>
                <a:gd name="T21" fmla="*/ 168 h 176"/>
                <a:gd name="T22" fmla="*/ 55 w 125"/>
                <a:gd name="T23" fmla="*/ 128 h 176"/>
                <a:gd name="T24" fmla="*/ 65 w 125"/>
                <a:gd name="T25" fmla="*/ 133 h 176"/>
                <a:gd name="T26" fmla="*/ 76 w 125"/>
                <a:gd name="T27" fmla="*/ 139 h 176"/>
                <a:gd name="T28" fmla="*/ 84 w 125"/>
                <a:gd name="T29" fmla="*/ 139 h 176"/>
                <a:gd name="T30" fmla="*/ 95 w 125"/>
                <a:gd name="T31" fmla="*/ 149 h 176"/>
                <a:gd name="T32" fmla="*/ 111 w 125"/>
                <a:gd name="T33" fmla="*/ 160 h 176"/>
                <a:gd name="T34" fmla="*/ 124 w 125"/>
                <a:gd name="T35" fmla="*/ 144 h 176"/>
                <a:gd name="T36" fmla="*/ 105 w 125"/>
                <a:gd name="T37" fmla="*/ 129 h 176"/>
                <a:gd name="T38" fmla="*/ 76 w 125"/>
                <a:gd name="T39" fmla="*/ 112 h 176"/>
                <a:gd name="T40" fmla="*/ 65 w 125"/>
                <a:gd name="T41" fmla="*/ 107 h 176"/>
                <a:gd name="T42" fmla="*/ 58 w 125"/>
                <a:gd name="T43" fmla="*/ 106 h 176"/>
                <a:gd name="T44" fmla="*/ 63 w 125"/>
                <a:gd name="T45" fmla="*/ 68 h 176"/>
                <a:gd name="T46" fmla="*/ 80 w 125"/>
                <a:gd name="T47" fmla="*/ 64 h 176"/>
                <a:gd name="T48" fmla="*/ 102 w 125"/>
                <a:gd name="T49" fmla="*/ 47 h 176"/>
                <a:gd name="T50" fmla="*/ 89 w 125"/>
                <a:gd name="T51" fmla="*/ 39 h 176"/>
                <a:gd name="T52" fmla="*/ 74 w 125"/>
                <a:gd name="T53" fmla="*/ 37 h 176"/>
                <a:gd name="T54" fmla="*/ 65 w 125"/>
                <a:gd name="T55" fmla="*/ 46 h 176"/>
                <a:gd name="T56" fmla="*/ 75 w 125"/>
                <a:gd name="T57" fmla="*/ 24 h 176"/>
                <a:gd name="T58" fmla="*/ 63 w 125"/>
                <a:gd name="T59" fmla="*/ 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5" h="176">
                  <a:moveTo>
                    <a:pt x="63" y="1"/>
                  </a:moveTo>
                  <a:cubicBezTo>
                    <a:pt x="63" y="1"/>
                    <a:pt x="52" y="1"/>
                    <a:pt x="52" y="14"/>
                  </a:cubicBezTo>
                  <a:cubicBezTo>
                    <a:pt x="52" y="27"/>
                    <a:pt x="58" y="36"/>
                    <a:pt x="54" y="49"/>
                  </a:cubicBezTo>
                  <a:cubicBezTo>
                    <a:pt x="49" y="63"/>
                    <a:pt x="22" y="74"/>
                    <a:pt x="7" y="73"/>
                  </a:cubicBezTo>
                  <a:cubicBezTo>
                    <a:pt x="7" y="73"/>
                    <a:pt x="0" y="76"/>
                    <a:pt x="0" y="86"/>
                  </a:cubicBezTo>
                  <a:cubicBezTo>
                    <a:pt x="0" y="95"/>
                    <a:pt x="9" y="105"/>
                    <a:pt x="17" y="106"/>
                  </a:cubicBezTo>
                  <a:cubicBezTo>
                    <a:pt x="25" y="106"/>
                    <a:pt x="29" y="101"/>
                    <a:pt x="34" y="101"/>
                  </a:cubicBezTo>
                  <a:cubicBezTo>
                    <a:pt x="34" y="101"/>
                    <a:pt x="42" y="78"/>
                    <a:pt x="48" y="76"/>
                  </a:cubicBezTo>
                  <a:cubicBezTo>
                    <a:pt x="48" y="76"/>
                    <a:pt x="41" y="118"/>
                    <a:pt x="33" y="128"/>
                  </a:cubicBezTo>
                  <a:cubicBezTo>
                    <a:pt x="33" y="128"/>
                    <a:pt x="24" y="123"/>
                    <a:pt x="21" y="132"/>
                  </a:cubicBezTo>
                  <a:cubicBezTo>
                    <a:pt x="18" y="141"/>
                    <a:pt x="8" y="160"/>
                    <a:pt x="24" y="168"/>
                  </a:cubicBezTo>
                  <a:cubicBezTo>
                    <a:pt x="40" y="176"/>
                    <a:pt x="51" y="133"/>
                    <a:pt x="55" y="128"/>
                  </a:cubicBezTo>
                  <a:cubicBezTo>
                    <a:pt x="55" y="128"/>
                    <a:pt x="60" y="132"/>
                    <a:pt x="65" y="133"/>
                  </a:cubicBezTo>
                  <a:cubicBezTo>
                    <a:pt x="70" y="133"/>
                    <a:pt x="76" y="138"/>
                    <a:pt x="76" y="139"/>
                  </a:cubicBezTo>
                  <a:cubicBezTo>
                    <a:pt x="76" y="140"/>
                    <a:pt x="84" y="139"/>
                    <a:pt x="84" y="139"/>
                  </a:cubicBezTo>
                  <a:cubicBezTo>
                    <a:pt x="84" y="139"/>
                    <a:pt x="90" y="142"/>
                    <a:pt x="95" y="149"/>
                  </a:cubicBezTo>
                  <a:cubicBezTo>
                    <a:pt x="100" y="156"/>
                    <a:pt x="104" y="160"/>
                    <a:pt x="111" y="160"/>
                  </a:cubicBezTo>
                  <a:cubicBezTo>
                    <a:pt x="118" y="160"/>
                    <a:pt x="125" y="155"/>
                    <a:pt x="124" y="144"/>
                  </a:cubicBezTo>
                  <a:cubicBezTo>
                    <a:pt x="124" y="134"/>
                    <a:pt x="116" y="129"/>
                    <a:pt x="105" y="129"/>
                  </a:cubicBezTo>
                  <a:cubicBezTo>
                    <a:pt x="105" y="129"/>
                    <a:pt x="84" y="121"/>
                    <a:pt x="76" y="112"/>
                  </a:cubicBezTo>
                  <a:cubicBezTo>
                    <a:pt x="76" y="112"/>
                    <a:pt x="69" y="110"/>
                    <a:pt x="65" y="107"/>
                  </a:cubicBezTo>
                  <a:cubicBezTo>
                    <a:pt x="62" y="105"/>
                    <a:pt x="58" y="106"/>
                    <a:pt x="58" y="106"/>
                  </a:cubicBezTo>
                  <a:cubicBezTo>
                    <a:pt x="58" y="106"/>
                    <a:pt x="61" y="71"/>
                    <a:pt x="63" y="68"/>
                  </a:cubicBezTo>
                  <a:cubicBezTo>
                    <a:pt x="65" y="64"/>
                    <a:pt x="67" y="60"/>
                    <a:pt x="80" y="64"/>
                  </a:cubicBezTo>
                  <a:cubicBezTo>
                    <a:pt x="92" y="69"/>
                    <a:pt x="101" y="54"/>
                    <a:pt x="102" y="47"/>
                  </a:cubicBezTo>
                  <a:cubicBezTo>
                    <a:pt x="102" y="47"/>
                    <a:pt x="97" y="41"/>
                    <a:pt x="89" y="39"/>
                  </a:cubicBezTo>
                  <a:cubicBezTo>
                    <a:pt x="81" y="38"/>
                    <a:pt x="74" y="37"/>
                    <a:pt x="74" y="37"/>
                  </a:cubicBezTo>
                  <a:cubicBezTo>
                    <a:pt x="74" y="37"/>
                    <a:pt x="72" y="46"/>
                    <a:pt x="65" y="46"/>
                  </a:cubicBezTo>
                  <a:cubicBezTo>
                    <a:pt x="65" y="46"/>
                    <a:pt x="73" y="30"/>
                    <a:pt x="75" y="24"/>
                  </a:cubicBezTo>
                  <a:cubicBezTo>
                    <a:pt x="77" y="18"/>
                    <a:pt x="80" y="0"/>
                    <a:pt x="6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64">
              <a:extLst>
                <a:ext uri="{FF2B5EF4-FFF2-40B4-BE49-F238E27FC236}">
                  <a16:creationId xmlns:a16="http://schemas.microsoft.com/office/drawing/2014/main" xmlns="" id="{8FA85D33-0215-4619-BD55-04C177D950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89824" y="5826261"/>
              <a:ext cx="204678" cy="323221"/>
            </a:xfrm>
            <a:custGeom>
              <a:avLst/>
              <a:gdLst>
                <a:gd name="T0" fmla="*/ 109 w 147"/>
                <a:gd name="T1" fmla="*/ 88 h 230"/>
                <a:gd name="T2" fmla="*/ 101 w 147"/>
                <a:gd name="T3" fmla="*/ 74 h 230"/>
                <a:gd name="T4" fmla="*/ 109 w 147"/>
                <a:gd name="T5" fmla="*/ 42 h 230"/>
                <a:gd name="T6" fmla="*/ 116 w 147"/>
                <a:gd name="T7" fmla="*/ 20 h 230"/>
                <a:gd name="T8" fmla="*/ 103 w 147"/>
                <a:gd name="T9" fmla="*/ 4 h 230"/>
                <a:gd name="T10" fmla="*/ 93 w 147"/>
                <a:gd name="T11" fmla="*/ 7 h 230"/>
                <a:gd name="T12" fmla="*/ 88 w 147"/>
                <a:gd name="T13" fmla="*/ 44 h 230"/>
                <a:gd name="T14" fmla="*/ 80 w 147"/>
                <a:gd name="T15" fmla="*/ 56 h 230"/>
                <a:gd name="T16" fmla="*/ 67 w 147"/>
                <a:gd name="T17" fmla="*/ 69 h 230"/>
                <a:gd name="T18" fmla="*/ 62 w 147"/>
                <a:gd name="T19" fmla="*/ 26 h 230"/>
                <a:gd name="T20" fmla="*/ 54 w 147"/>
                <a:gd name="T21" fmla="*/ 34 h 230"/>
                <a:gd name="T22" fmla="*/ 53 w 147"/>
                <a:gd name="T23" fmla="*/ 40 h 230"/>
                <a:gd name="T24" fmla="*/ 49 w 147"/>
                <a:gd name="T25" fmla="*/ 61 h 230"/>
                <a:gd name="T26" fmla="*/ 30 w 147"/>
                <a:gd name="T27" fmla="*/ 27 h 230"/>
                <a:gd name="T28" fmla="*/ 28 w 147"/>
                <a:gd name="T29" fmla="*/ 54 h 230"/>
                <a:gd name="T30" fmla="*/ 40 w 147"/>
                <a:gd name="T31" fmla="*/ 111 h 230"/>
                <a:gd name="T32" fmla="*/ 39 w 147"/>
                <a:gd name="T33" fmla="*/ 129 h 230"/>
                <a:gd name="T34" fmla="*/ 25 w 147"/>
                <a:gd name="T35" fmla="*/ 135 h 230"/>
                <a:gd name="T36" fmla="*/ 2 w 147"/>
                <a:gd name="T37" fmla="*/ 157 h 230"/>
                <a:gd name="T38" fmla="*/ 5 w 147"/>
                <a:gd name="T39" fmla="*/ 167 h 230"/>
                <a:gd name="T40" fmla="*/ 10 w 147"/>
                <a:gd name="T41" fmla="*/ 171 h 230"/>
                <a:gd name="T42" fmla="*/ 13 w 147"/>
                <a:gd name="T43" fmla="*/ 169 h 230"/>
                <a:gd name="T44" fmla="*/ 19 w 147"/>
                <a:gd name="T45" fmla="*/ 170 h 230"/>
                <a:gd name="T46" fmla="*/ 42 w 147"/>
                <a:gd name="T47" fmla="*/ 150 h 230"/>
                <a:gd name="T48" fmla="*/ 119 w 147"/>
                <a:gd name="T49" fmla="*/ 97 h 230"/>
                <a:gd name="T50" fmla="*/ 122 w 147"/>
                <a:gd name="T51" fmla="*/ 113 h 230"/>
                <a:gd name="T52" fmla="*/ 92 w 147"/>
                <a:gd name="T53" fmla="*/ 125 h 230"/>
                <a:gd name="T54" fmla="*/ 78 w 147"/>
                <a:gd name="T55" fmla="*/ 133 h 230"/>
                <a:gd name="T56" fmla="*/ 73 w 147"/>
                <a:gd name="T57" fmla="*/ 152 h 230"/>
                <a:gd name="T58" fmla="*/ 70 w 147"/>
                <a:gd name="T59" fmla="*/ 176 h 230"/>
                <a:gd name="T60" fmla="*/ 67 w 147"/>
                <a:gd name="T61" fmla="*/ 193 h 230"/>
                <a:gd name="T62" fmla="*/ 62 w 147"/>
                <a:gd name="T63" fmla="*/ 208 h 230"/>
                <a:gd name="T64" fmla="*/ 79 w 147"/>
                <a:gd name="T65" fmla="*/ 229 h 230"/>
                <a:gd name="T66" fmla="*/ 120 w 147"/>
                <a:gd name="T67" fmla="*/ 190 h 230"/>
                <a:gd name="T68" fmla="*/ 92 w 147"/>
                <a:gd name="T69" fmla="*/ 176 h 230"/>
                <a:gd name="T70" fmla="*/ 94 w 147"/>
                <a:gd name="T71" fmla="*/ 137 h 230"/>
                <a:gd name="T72" fmla="*/ 114 w 147"/>
                <a:gd name="T73" fmla="*/ 125 h 230"/>
                <a:gd name="T74" fmla="*/ 147 w 147"/>
                <a:gd name="T75" fmla="*/ 118 h 230"/>
                <a:gd name="T76" fmla="*/ 89 w 147"/>
                <a:gd name="T77" fmla="*/ 92 h 230"/>
                <a:gd name="T78" fmla="*/ 76 w 147"/>
                <a:gd name="T79" fmla="*/ 83 h 230"/>
                <a:gd name="T80" fmla="*/ 79 w 147"/>
                <a:gd name="T81" fmla="*/ 209 h 230"/>
                <a:gd name="T82" fmla="*/ 78 w 147"/>
                <a:gd name="T83" fmla="*/ 20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7" h="230">
                  <a:moveTo>
                    <a:pt x="140" y="101"/>
                  </a:moveTo>
                  <a:cubicBezTo>
                    <a:pt x="139" y="94"/>
                    <a:pt x="126" y="86"/>
                    <a:pt x="109" y="88"/>
                  </a:cubicBezTo>
                  <a:cubicBezTo>
                    <a:pt x="109" y="88"/>
                    <a:pt x="110" y="86"/>
                    <a:pt x="110" y="82"/>
                  </a:cubicBezTo>
                  <a:cubicBezTo>
                    <a:pt x="109" y="77"/>
                    <a:pt x="106" y="75"/>
                    <a:pt x="101" y="74"/>
                  </a:cubicBezTo>
                  <a:cubicBezTo>
                    <a:pt x="101" y="74"/>
                    <a:pt x="96" y="69"/>
                    <a:pt x="105" y="53"/>
                  </a:cubicBezTo>
                  <a:cubicBezTo>
                    <a:pt x="105" y="53"/>
                    <a:pt x="105" y="47"/>
                    <a:pt x="109" y="42"/>
                  </a:cubicBezTo>
                  <a:cubicBezTo>
                    <a:pt x="114" y="37"/>
                    <a:pt x="129" y="27"/>
                    <a:pt x="129" y="22"/>
                  </a:cubicBezTo>
                  <a:cubicBezTo>
                    <a:pt x="128" y="17"/>
                    <a:pt x="116" y="20"/>
                    <a:pt x="116" y="20"/>
                  </a:cubicBezTo>
                  <a:cubicBezTo>
                    <a:pt x="116" y="20"/>
                    <a:pt x="113" y="4"/>
                    <a:pt x="112" y="2"/>
                  </a:cubicBezTo>
                  <a:cubicBezTo>
                    <a:pt x="111" y="0"/>
                    <a:pt x="105" y="3"/>
                    <a:pt x="103" y="4"/>
                  </a:cubicBezTo>
                  <a:cubicBezTo>
                    <a:pt x="102" y="5"/>
                    <a:pt x="101" y="1"/>
                    <a:pt x="99" y="1"/>
                  </a:cubicBezTo>
                  <a:cubicBezTo>
                    <a:pt x="97" y="0"/>
                    <a:pt x="92" y="2"/>
                    <a:pt x="93" y="7"/>
                  </a:cubicBezTo>
                  <a:cubicBezTo>
                    <a:pt x="94" y="11"/>
                    <a:pt x="90" y="24"/>
                    <a:pt x="88" y="33"/>
                  </a:cubicBezTo>
                  <a:cubicBezTo>
                    <a:pt x="87" y="38"/>
                    <a:pt x="88" y="44"/>
                    <a:pt x="88" y="44"/>
                  </a:cubicBezTo>
                  <a:cubicBezTo>
                    <a:pt x="88" y="44"/>
                    <a:pt x="83" y="47"/>
                    <a:pt x="83" y="50"/>
                  </a:cubicBezTo>
                  <a:cubicBezTo>
                    <a:pt x="83" y="52"/>
                    <a:pt x="83" y="54"/>
                    <a:pt x="80" y="56"/>
                  </a:cubicBezTo>
                  <a:cubicBezTo>
                    <a:pt x="78" y="57"/>
                    <a:pt x="69" y="74"/>
                    <a:pt x="68" y="79"/>
                  </a:cubicBezTo>
                  <a:cubicBezTo>
                    <a:pt x="68" y="79"/>
                    <a:pt x="63" y="81"/>
                    <a:pt x="67" y="69"/>
                  </a:cubicBezTo>
                  <a:cubicBezTo>
                    <a:pt x="70" y="57"/>
                    <a:pt x="74" y="44"/>
                    <a:pt x="74" y="39"/>
                  </a:cubicBezTo>
                  <a:cubicBezTo>
                    <a:pt x="73" y="33"/>
                    <a:pt x="67" y="26"/>
                    <a:pt x="62" y="26"/>
                  </a:cubicBezTo>
                  <a:cubicBezTo>
                    <a:pt x="58" y="27"/>
                    <a:pt x="57" y="33"/>
                    <a:pt x="57" y="33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3" y="36"/>
                    <a:pt x="53" y="38"/>
                    <a:pt x="53" y="38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2"/>
                    <a:pt x="53" y="43"/>
                    <a:pt x="53" y="44"/>
                  </a:cubicBezTo>
                  <a:cubicBezTo>
                    <a:pt x="53" y="44"/>
                    <a:pt x="49" y="61"/>
                    <a:pt x="49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54" y="33"/>
                    <a:pt x="30" y="27"/>
                  </a:cubicBezTo>
                  <a:cubicBezTo>
                    <a:pt x="30" y="27"/>
                    <a:pt x="17" y="27"/>
                    <a:pt x="19" y="36"/>
                  </a:cubicBezTo>
                  <a:cubicBezTo>
                    <a:pt x="21" y="46"/>
                    <a:pt x="28" y="47"/>
                    <a:pt x="28" y="54"/>
                  </a:cubicBezTo>
                  <a:cubicBezTo>
                    <a:pt x="29" y="61"/>
                    <a:pt x="27" y="73"/>
                    <a:pt x="34" y="78"/>
                  </a:cubicBezTo>
                  <a:cubicBezTo>
                    <a:pt x="34" y="78"/>
                    <a:pt x="36" y="106"/>
                    <a:pt x="40" y="111"/>
                  </a:cubicBezTo>
                  <a:cubicBezTo>
                    <a:pt x="40" y="111"/>
                    <a:pt x="41" y="112"/>
                    <a:pt x="39" y="119"/>
                  </a:cubicBezTo>
                  <a:cubicBezTo>
                    <a:pt x="36" y="126"/>
                    <a:pt x="39" y="127"/>
                    <a:pt x="39" y="129"/>
                  </a:cubicBezTo>
                  <a:cubicBezTo>
                    <a:pt x="39" y="131"/>
                    <a:pt x="34" y="129"/>
                    <a:pt x="31" y="136"/>
                  </a:cubicBezTo>
                  <a:cubicBezTo>
                    <a:pt x="31" y="136"/>
                    <a:pt x="29" y="136"/>
                    <a:pt x="25" y="135"/>
                  </a:cubicBezTo>
                  <a:cubicBezTo>
                    <a:pt x="21" y="135"/>
                    <a:pt x="14" y="148"/>
                    <a:pt x="0" y="152"/>
                  </a:cubicBezTo>
                  <a:cubicBezTo>
                    <a:pt x="0" y="152"/>
                    <a:pt x="2" y="155"/>
                    <a:pt x="2" y="157"/>
                  </a:cubicBezTo>
                  <a:cubicBezTo>
                    <a:pt x="2" y="159"/>
                    <a:pt x="3" y="163"/>
                    <a:pt x="3" y="165"/>
                  </a:cubicBezTo>
                  <a:cubicBezTo>
                    <a:pt x="3" y="166"/>
                    <a:pt x="5" y="167"/>
                    <a:pt x="5" y="167"/>
                  </a:cubicBezTo>
                  <a:cubicBezTo>
                    <a:pt x="7" y="168"/>
                    <a:pt x="7" y="168"/>
                    <a:pt x="7" y="168"/>
                  </a:cubicBezTo>
                  <a:cubicBezTo>
                    <a:pt x="8" y="170"/>
                    <a:pt x="10" y="171"/>
                    <a:pt x="10" y="171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0" y="170"/>
                    <a:pt x="33" y="157"/>
                    <a:pt x="42" y="150"/>
                  </a:cubicBezTo>
                  <a:cubicBezTo>
                    <a:pt x="50" y="142"/>
                    <a:pt x="96" y="100"/>
                    <a:pt x="110" y="95"/>
                  </a:cubicBezTo>
                  <a:cubicBezTo>
                    <a:pt x="110" y="95"/>
                    <a:pt x="113" y="95"/>
                    <a:pt x="119" y="97"/>
                  </a:cubicBezTo>
                  <a:cubicBezTo>
                    <a:pt x="126" y="98"/>
                    <a:pt x="130" y="98"/>
                    <a:pt x="129" y="104"/>
                  </a:cubicBezTo>
                  <a:cubicBezTo>
                    <a:pt x="127" y="110"/>
                    <a:pt x="122" y="113"/>
                    <a:pt x="122" y="113"/>
                  </a:cubicBezTo>
                  <a:cubicBezTo>
                    <a:pt x="122" y="113"/>
                    <a:pt x="98" y="125"/>
                    <a:pt x="97" y="125"/>
                  </a:cubicBezTo>
                  <a:cubicBezTo>
                    <a:pt x="96" y="126"/>
                    <a:pt x="92" y="125"/>
                    <a:pt x="92" y="125"/>
                  </a:cubicBezTo>
                  <a:cubicBezTo>
                    <a:pt x="86" y="130"/>
                    <a:pt x="86" y="130"/>
                    <a:pt x="86" y="130"/>
                  </a:cubicBezTo>
                  <a:cubicBezTo>
                    <a:pt x="86" y="130"/>
                    <a:pt x="83" y="127"/>
                    <a:pt x="78" y="133"/>
                  </a:cubicBezTo>
                  <a:cubicBezTo>
                    <a:pt x="72" y="139"/>
                    <a:pt x="56" y="147"/>
                    <a:pt x="58" y="156"/>
                  </a:cubicBezTo>
                  <a:cubicBezTo>
                    <a:pt x="59" y="164"/>
                    <a:pt x="68" y="161"/>
                    <a:pt x="73" y="152"/>
                  </a:cubicBezTo>
                  <a:cubicBezTo>
                    <a:pt x="74" y="152"/>
                    <a:pt x="74" y="152"/>
                    <a:pt x="74" y="152"/>
                  </a:cubicBezTo>
                  <a:cubicBezTo>
                    <a:pt x="74" y="152"/>
                    <a:pt x="70" y="170"/>
                    <a:pt x="70" y="176"/>
                  </a:cubicBezTo>
                  <a:cubicBezTo>
                    <a:pt x="71" y="178"/>
                    <a:pt x="79" y="177"/>
                    <a:pt x="79" y="183"/>
                  </a:cubicBezTo>
                  <a:cubicBezTo>
                    <a:pt x="79" y="188"/>
                    <a:pt x="69" y="190"/>
                    <a:pt x="67" y="193"/>
                  </a:cubicBezTo>
                  <a:cubicBezTo>
                    <a:pt x="67" y="193"/>
                    <a:pt x="65" y="198"/>
                    <a:pt x="67" y="198"/>
                  </a:cubicBezTo>
                  <a:cubicBezTo>
                    <a:pt x="67" y="198"/>
                    <a:pt x="61" y="203"/>
                    <a:pt x="62" y="208"/>
                  </a:cubicBezTo>
                  <a:cubicBezTo>
                    <a:pt x="63" y="214"/>
                    <a:pt x="69" y="217"/>
                    <a:pt x="70" y="221"/>
                  </a:cubicBezTo>
                  <a:cubicBezTo>
                    <a:pt x="71" y="225"/>
                    <a:pt x="76" y="230"/>
                    <a:pt x="79" y="229"/>
                  </a:cubicBezTo>
                  <a:cubicBezTo>
                    <a:pt x="83" y="229"/>
                    <a:pt x="93" y="230"/>
                    <a:pt x="96" y="193"/>
                  </a:cubicBezTo>
                  <a:cubicBezTo>
                    <a:pt x="120" y="190"/>
                    <a:pt x="120" y="190"/>
                    <a:pt x="120" y="190"/>
                  </a:cubicBezTo>
                  <a:cubicBezTo>
                    <a:pt x="120" y="190"/>
                    <a:pt x="119" y="167"/>
                    <a:pt x="105" y="171"/>
                  </a:cubicBezTo>
                  <a:cubicBezTo>
                    <a:pt x="95" y="174"/>
                    <a:pt x="92" y="176"/>
                    <a:pt x="92" y="176"/>
                  </a:cubicBezTo>
                  <a:cubicBezTo>
                    <a:pt x="92" y="176"/>
                    <a:pt x="86" y="169"/>
                    <a:pt x="83" y="166"/>
                  </a:cubicBezTo>
                  <a:cubicBezTo>
                    <a:pt x="83" y="166"/>
                    <a:pt x="95" y="149"/>
                    <a:pt x="94" y="137"/>
                  </a:cubicBezTo>
                  <a:cubicBezTo>
                    <a:pt x="94" y="137"/>
                    <a:pt x="93" y="132"/>
                    <a:pt x="91" y="131"/>
                  </a:cubicBezTo>
                  <a:cubicBezTo>
                    <a:pt x="91" y="131"/>
                    <a:pt x="107" y="125"/>
                    <a:pt x="114" y="125"/>
                  </a:cubicBezTo>
                  <a:cubicBezTo>
                    <a:pt x="123" y="123"/>
                    <a:pt x="130" y="126"/>
                    <a:pt x="137" y="126"/>
                  </a:cubicBezTo>
                  <a:cubicBezTo>
                    <a:pt x="144" y="126"/>
                    <a:pt x="147" y="123"/>
                    <a:pt x="147" y="118"/>
                  </a:cubicBezTo>
                  <a:cubicBezTo>
                    <a:pt x="147" y="113"/>
                    <a:pt x="140" y="107"/>
                    <a:pt x="140" y="101"/>
                  </a:cubicBezTo>
                  <a:close/>
                  <a:moveTo>
                    <a:pt x="89" y="92"/>
                  </a:moveTo>
                  <a:cubicBezTo>
                    <a:pt x="87" y="100"/>
                    <a:pt x="75" y="106"/>
                    <a:pt x="75" y="106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84" y="92"/>
                    <a:pt x="90" y="84"/>
                    <a:pt x="89" y="92"/>
                  </a:cubicBezTo>
                  <a:close/>
                  <a:moveTo>
                    <a:pt x="79" y="209"/>
                  </a:moveTo>
                  <a:cubicBezTo>
                    <a:pt x="78" y="212"/>
                    <a:pt x="75" y="212"/>
                    <a:pt x="75" y="208"/>
                  </a:cubicBezTo>
                  <a:cubicBezTo>
                    <a:pt x="74" y="204"/>
                    <a:pt x="78" y="203"/>
                    <a:pt x="78" y="203"/>
                  </a:cubicBezTo>
                  <a:cubicBezTo>
                    <a:pt x="80" y="204"/>
                    <a:pt x="81" y="207"/>
                    <a:pt x="79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65">
              <a:extLst>
                <a:ext uri="{FF2B5EF4-FFF2-40B4-BE49-F238E27FC236}">
                  <a16:creationId xmlns:a16="http://schemas.microsoft.com/office/drawing/2014/main" xmlns="" id="{AA1DCC94-4FC5-4058-869A-D9F3B26985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9347" y="6186154"/>
              <a:ext cx="33260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66">
              <a:extLst>
                <a:ext uri="{FF2B5EF4-FFF2-40B4-BE49-F238E27FC236}">
                  <a16:creationId xmlns:a16="http://schemas.microsoft.com/office/drawing/2014/main" xmlns="" id="{F9FC6127-FB23-413D-B88E-C1E4F12A84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1988" y="6187007"/>
              <a:ext cx="30702" cy="42641"/>
            </a:xfrm>
            <a:custGeom>
              <a:avLst/>
              <a:gdLst>
                <a:gd name="T0" fmla="*/ 0 w 36"/>
                <a:gd name="T1" fmla="*/ 50 h 50"/>
                <a:gd name="T2" fmla="*/ 0 w 36"/>
                <a:gd name="T3" fmla="*/ 0 h 50"/>
                <a:gd name="T4" fmla="*/ 7 w 36"/>
                <a:gd name="T5" fmla="*/ 0 h 50"/>
                <a:gd name="T6" fmla="*/ 7 w 36"/>
                <a:gd name="T7" fmla="*/ 22 h 50"/>
                <a:gd name="T8" fmla="*/ 30 w 36"/>
                <a:gd name="T9" fmla="*/ 22 h 50"/>
                <a:gd name="T10" fmla="*/ 30 w 36"/>
                <a:gd name="T11" fmla="*/ 0 h 50"/>
                <a:gd name="T12" fmla="*/ 36 w 36"/>
                <a:gd name="T13" fmla="*/ 0 h 50"/>
                <a:gd name="T14" fmla="*/ 36 w 36"/>
                <a:gd name="T15" fmla="*/ 50 h 50"/>
                <a:gd name="T16" fmla="*/ 30 w 36"/>
                <a:gd name="T17" fmla="*/ 50 h 50"/>
                <a:gd name="T18" fmla="*/ 30 w 36"/>
                <a:gd name="T19" fmla="*/ 27 h 50"/>
                <a:gd name="T20" fmla="*/ 7 w 36"/>
                <a:gd name="T21" fmla="*/ 27 h 50"/>
                <a:gd name="T22" fmla="*/ 7 w 36"/>
                <a:gd name="T23" fmla="*/ 50 h 50"/>
                <a:gd name="T24" fmla="*/ 0 w 36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22"/>
                  </a:lnTo>
                  <a:lnTo>
                    <a:pt x="30" y="22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36" y="50"/>
                  </a:lnTo>
                  <a:lnTo>
                    <a:pt x="30" y="50"/>
                  </a:lnTo>
                  <a:lnTo>
                    <a:pt x="30" y="27"/>
                  </a:lnTo>
                  <a:lnTo>
                    <a:pt x="7" y="27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67">
              <a:extLst>
                <a:ext uri="{FF2B5EF4-FFF2-40B4-BE49-F238E27FC236}">
                  <a16:creationId xmlns:a16="http://schemas.microsoft.com/office/drawing/2014/main" xmlns="" id="{1CEF4698-FBFC-445B-9DCA-F871BC0637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5483" y="6187007"/>
              <a:ext cx="5970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68">
              <a:extLst>
                <a:ext uri="{FF2B5EF4-FFF2-40B4-BE49-F238E27FC236}">
                  <a16:creationId xmlns:a16="http://schemas.microsoft.com/office/drawing/2014/main" xmlns="" id="{AEF84077-C09E-4F37-BCD3-7F285845F0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2539" y="6187007"/>
              <a:ext cx="31555" cy="42641"/>
            </a:xfrm>
            <a:custGeom>
              <a:avLst/>
              <a:gdLst>
                <a:gd name="T0" fmla="*/ 0 w 37"/>
                <a:gd name="T1" fmla="*/ 50 h 50"/>
                <a:gd name="T2" fmla="*/ 0 w 37"/>
                <a:gd name="T3" fmla="*/ 0 h 50"/>
                <a:gd name="T4" fmla="*/ 6 w 37"/>
                <a:gd name="T5" fmla="*/ 0 h 50"/>
                <a:gd name="T6" fmla="*/ 31 w 37"/>
                <a:gd name="T7" fmla="*/ 38 h 50"/>
                <a:gd name="T8" fmla="*/ 31 w 37"/>
                <a:gd name="T9" fmla="*/ 0 h 50"/>
                <a:gd name="T10" fmla="*/ 37 w 37"/>
                <a:gd name="T11" fmla="*/ 0 h 50"/>
                <a:gd name="T12" fmla="*/ 37 w 37"/>
                <a:gd name="T13" fmla="*/ 50 h 50"/>
                <a:gd name="T14" fmla="*/ 31 w 37"/>
                <a:gd name="T15" fmla="*/ 50 h 50"/>
                <a:gd name="T16" fmla="*/ 6 w 37"/>
                <a:gd name="T17" fmla="*/ 12 h 50"/>
                <a:gd name="T18" fmla="*/ 6 w 37"/>
                <a:gd name="T19" fmla="*/ 50 h 50"/>
                <a:gd name="T20" fmla="*/ 0 w 37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7" y="0"/>
                  </a:lnTo>
                  <a:lnTo>
                    <a:pt x="37" y="50"/>
                  </a:lnTo>
                  <a:lnTo>
                    <a:pt x="31" y="50"/>
                  </a:lnTo>
                  <a:lnTo>
                    <a:pt x="6" y="12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69">
              <a:extLst>
                <a:ext uri="{FF2B5EF4-FFF2-40B4-BE49-F238E27FC236}">
                  <a16:creationId xmlns:a16="http://schemas.microsoft.com/office/drawing/2014/main" xmlns="" id="{0B0C83E6-46D3-43AF-932C-43F8D640C4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1769" y="6187007"/>
              <a:ext cx="37524" cy="42641"/>
            </a:xfrm>
            <a:custGeom>
              <a:avLst/>
              <a:gdLst>
                <a:gd name="T0" fmla="*/ 0 w 44"/>
                <a:gd name="T1" fmla="*/ 50 h 50"/>
                <a:gd name="T2" fmla="*/ 19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7 w 44"/>
                <a:gd name="T9" fmla="*/ 50 h 50"/>
                <a:gd name="T10" fmla="*/ 32 w 44"/>
                <a:gd name="T11" fmla="*/ 37 h 50"/>
                <a:gd name="T12" fmla="*/ 11 w 44"/>
                <a:gd name="T13" fmla="*/ 37 h 50"/>
                <a:gd name="T14" fmla="*/ 6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0">
              <a:extLst>
                <a:ext uri="{FF2B5EF4-FFF2-40B4-BE49-F238E27FC236}">
                  <a16:creationId xmlns:a16="http://schemas.microsoft.com/office/drawing/2014/main" xmlns="" id="{F05A3A48-4B76-4E6C-A54D-CF0F7D29FF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5731" y="6187007"/>
              <a:ext cx="28996" cy="43494"/>
            </a:xfrm>
            <a:custGeom>
              <a:avLst/>
              <a:gdLst>
                <a:gd name="T0" fmla="*/ 0 w 21"/>
                <a:gd name="T1" fmla="*/ 0 h 31"/>
                <a:gd name="T2" fmla="*/ 4 w 21"/>
                <a:gd name="T3" fmla="*/ 0 h 31"/>
                <a:gd name="T4" fmla="*/ 4 w 21"/>
                <a:gd name="T5" fmla="*/ 19 h 31"/>
                <a:gd name="T6" fmla="*/ 6 w 21"/>
                <a:gd name="T7" fmla="*/ 26 h 31"/>
                <a:gd name="T8" fmla="*/ 11 w 21"/>
                <a:gd name="T9" fmla="*/ 27 h 31"/>
                <a:gd name="T10" fmla="*/ 15 w 21"/>
                <a:gd name="T11" fmla="*/ 27 h 31"/>
                <a:gd name="T12" fmla="*/ 17 w 21"/>
                <a:gd name="T13" fmla="*/ 24 h 31"/>
                <a:gd name="T14" fmla="*/ 18 w 21"/>
                <a:gd name="T15" fmla="*/ 19 h 31"/>
                <a:gd name="T16" fmla="*/ 18 w 21"/>
                <a:gd name="T17" fmla="*/ 0 h 31"/>
                <a:gd name="T18" fmla="*/ 21 w 21"/>
                <a:gd name="T19" fmla="*/ 0 h 31"/>
                <a:gd name="T20" fmla="*/ 21 w 21"/>
                <a:gd name="T21" fmla="*/ 19 h 31"/>
                <a:gd name="T22" fmla="*/ 20 w 21"/>
                <a:gd name="T23" fmla="*/ 26 h 31"/>
                <a:gd name="T24" fmla="*/ 17 w 21"/>
                <a:gd name="T25" fmla="*/ 29 h 31"/>
                <a:gd name="T26" fmla="*/ 11 w 21"/>
                <a:gd name="T27" fmla="*/ 31 h 31"/>
                <a:gd name="T28" fmla="*/ 5 w 21"/>
                <a:gd name="T29" fmla="*/ 29 h 31"/>
                <a:gd name="T30" fmla="*/ 1 w 21"/>
                <a:gd name="T31" fmla="*/ 26 h 31"/>
                <a:gd name="T32" fmla="*/ 0 w 21"/>
                <a:gd name="T33" fmla="*/ 19 h 31"/>
                <a:gd name="T34" fmla="*/ 0 w 21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" h="31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2"/>
                    <a:pt x="5" y="24"/>
                    <a:pt x="6" y="26"/>
                  </a:cubicBezTo>
                  <a:cubicBezTo>
                    <a:pt x="7" y="27"/>
                    <a:pt x="9" y="27"/>
                    <a:pt x="11" y="27"/>
                  </a:cubicBezTo>
                  <a:cubicBezTo>
                    <a:pt x="12" y="27"/>
                    <a:pt x="14" y="27"/>
                    <a:pt x="15" y="27"/>
                  </a:cubicBezTo>
                  <a:cubicBezTo>
                    <a:pt x="15" y="26"/>
                    <a:pt x="16" y="26"/>
                    <a:pt x="17" y="24"/>
                  </a:cubicBezTo>
                  <a:cubicBezTo>
                    <a:pt x="17" y="23"/>
                    <a:pt x="18" y="22"/>
                    <a:pt x="18" y="19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2"/>
                    <a:pt x="21" y="25"/>
                    <a:pt x="20" y="26"/>
                  </a:cubicBezTo>
                  <a:cubicBezTo>
                    <a:pt x="19" y="27"/>
                    <a:pt x="18" y="29"/>
                    <a:pt x="17" y="29"/>
                  </a:cubicBezTo>
                  <a:cubicBezTo>
                    <a:pt x="15" y="30"/>
                    <a:pt x="13" y="31"/>
                    <a:pt x="11" y="31"/>
                  </a:cubicBezTo>
                  <a:cubicBezTo>
                    <a:pt x="8" y="31"/>
                    <a:pt x="6" y="30"/>
                    <a:pt x="5" y="29"/>
                  </a:cubicBezTo>
                  <a:cubicBezTo>
                    <a:pt x="3" y="28"/>
                    <a:pt x="2" y="27"/>
                    <a:pt x="1" y="26"/>
                  </a:cubicBezTo>
                  <a:cubicBezTo>
                    <a:pt x="0" y="24"/>
                    <a:pt x="0" y="22"/>
                    <a:pt x="0" y="19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71">
              <a:extLst>
                <a:ext uri="{FF2B5EF4-FFF2-40B4-BE49-F238E27FC236}">
                  <a16:creationId xmlns:a16="http://schemas.microsoft.com/office/drawing/2014/main" xmlns="" id="{8CF16E6E-57A0-4C39-A014-A4C9EF005D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5814" y="6187007"/>
              <a:ext cx="32407" cy="42641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8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Rectangle 72">
              <a:extLst>
                <a:ext uri="{FF2B5EF4-FFF2-40B4-BE49-F238E27FC236}">
                  <a16:creationId xmlns:a16="http://schemas.microsoft.com/office/drawing/2014/main" xmlns="" id="{E59CFE5F-4DA3-457D-8EA4-F0E87B5BEF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9308" y="6187007"/>
              <a:ext cx="6823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73">
              <a:extLst>
                <a:ext uri="{FF2B5EF4-FFF2-40B4-BE49-F238E27FC236}">
                  <a16:creationId xmlns:a16="http://schemas.microsoft.com/office/drawing/2014/main" xmlns="" id="{4967D1C6-5262-4B23-8B0C-2ACBADE64D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2953" y="6187007"/>
              <a:ext cx="36672" cy="42641"/>
            </a:xfrm>
            <a:custGeom>
              <a:avLst/>
              <a:gdLst>
                <a:gd name="T0" fmla="*/ 18 w 43"/>
                <a:gd name="T1" fmla="*/ 50 h 50"/>
                <a:gd name="T2" fmla="*/ 0 w 43"/>
                <a:gd name="T3" fmla="*/ 0 h 50"/>
                <a:gd name="T4" fmla="*/ 7 w 43"/>
                <a:gd name="T5" fmla="*/ 0 h 50"/>
                <a:gd name="T6" fmla="*/ 22 w 43"/>
                <a:gd name="T7" fmla="*/ 40 h 50"/>
                <a:gd name="T8" fmla="*/ 36 w 43"/>
                <a:gd name="T9" fmla="*/ 0 h 50"/>
                <a:gd name="T10" fmla="*/ 43 w 43"/>
                <a:gd name="T11" fmla="*/ 0 h 50"/>
                <a:gd name="T12" fmla="*/ 25 w 43"/>
                <a:gd name="T13" fmla="*/ 50 h 50"/>
                <a:gd name="T14" fmla="*/ 18 w 43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0">
                  <a:moveTo>
                    <a:pt x="18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22" y="40"/>
                  </a:lnTo>
                  <a:lnTo>
                    <a:pt x="36" y="0"/>
                  </a:lnTo>
                  <a:lnTo>
                    <a:pt x="43" y="0"/>
                  </a:lnTo>
                  <a:lnTo>
                    <a:pt x="25" y="50"/>
                  </a:lnTo>
                  <a:lnTo>
                    <a:pt x="1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4">
              <a:extLst>
                <a:ext uri="{FF2B5EF4-FFF2-40B4-BE49-F238E27FC236}">
                  <a16:creationId xmlns:a16="http://schemas.microsoft.com/office/drawing/2014/main" xmlns="" id="{8DDA416F-47C1-4003-ABEF-E6D9806B4E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6447" y="6187007"/>
              <a:ext cx="23879" cy="42641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75">
              <a:extLst>
                <a:ext uri="{FF2B5EF4-FFF2-40B4-BE49-F238E27FC236}">
                  <a16:creationId xmlns:a16="http://schemas.microsoft.com/office/drawing/2014/main" xmlns="" id="{919CE4C6-1EDE-447E-B6AA-5CFF7623D9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08855" y="6187007"/>
              <a:ext cx="30702" cy="42641"/>
            </a:xfrm>
            <a:custGeom>
              <a:avLst/>
              <a:gdLst>
                <a:gd name="T0" fmla="*/ 0 w 22"/>
                <a:gd name="T1" fmla="*/ 30 h 30"/>
                <a:gd name="T2" fmla="*/ 0 w 22"/>
                <a:gd name="T3" fmla="*/ 0 h 30"/>
                <a:gd name="T4" fmla="*/ 9 w 22"/>
                <a:gd name="T5" fmla="*/ 0 h 30"/>
                <a:gd name="T6" fmla="*/ 16 w 22"/>
                <a:gd name="T7" fmla="*/ 2 h 30"/>
                <a:gd name="T8" fmla="*/ 18 w 22"/>
                <a:gd name="T9" fmla="*/ 7 h 30"/>
                <a:gd name="T10" fmla="*/ 17 w 22"/>
                <a:gd name="T11" fmla="*/ 11 h 30"/>
                <a:gd name="T12" fmla="*/ 15 w 22"/>
                <a:gd name="T13" fmla="*/ 14 h 30"/>
                <a:gd name="T14" fmla="*/ 12 w 22"/>
                <a:gd name="T15" fmla="*/ 16 h 30"/>
                <a:gd name="T16" fmla="*/ 22 w 22"/>
                <a:gd name="T17" fmla="*/ 30 h 30"/>
                <a:gd name="T18" fmla="*/ 16 w 22"/>
                <a:gd name="T19" fmla="*/ 30 h 30"/>
                <a:gd name="T20" fmla="*/ 8 w 22"/>
                <a:gd name="T21" fmla="*/ 17 h 30"/>
                <a:gd name="T22" fmla="*/ 4 w 22"/>
                <a:gd name="T23" fmla="*/ 17 h 30"/>
                <a:gd name="T24" fmla="*/ 4 w 22"/>
                <a:gd name="T25" fmla="*/ 30 h 30"/>
                <a:gd name="T26" fmla="*/ 0 w 22"/>
                <a:gd name="T27" fmla="*/ 30 h 30"/>
                <a:gd name="T28" fmla="*/ 4 w 22"/>
                <a:gd name="T29" fmla="*/ 14 h 30"/>
                <a:gd name="T30" fmla="*/ 5 w 22"/>
                <a:gd name="T31" fmla="*/ 14 h 30"/>
                <a:gd name="T32" fmla="*/ 12 w 22"/>
                <a:gd name="T33" fmla="*/ 12 h 30"/>
                <a:gd name="T34" fmla="*/ 13 w 22"/>
                <a:gd name="T35" fmla="*/ 8 h 30"/>
                <a:gd name="T36" fmla="*/ 13 w 22"/>
                <a:gd name="T37" fmla="*/ 5 h 30"/>
                <a:gd name="T38" fmla="*/ 11 w 22"/>
                <a:gd name="T39" fmla="*/ 4 h 30"/>
                <a:gd name="T40" fmla="*/ 7 w 22"/>
                <a:gd name="T41" fmla="*/ 3 h 30"/>
                <a:gd name="T42" fmla="*/ 4 w 22"/>
                <a:gd name="T43" fmla="*/ 3 h 30"/>
                <a:gd name="T44" fmla="*/ 4 w 22"/>
                <a:gd name="T45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6" y="2"/>
                  </a:cubicBezTo>
                  <a:cubicBezTo>
                    <a:pt x="17" y="4"/>
                    <a:pt x="18" y="5"/>
                    <a:pt x="18" y="7"/>
                  </a:cubicBezTo>
                  <a:cubicBezTo>
                    <a:pt x="18" y="9"/>
                    <a:pt x="17" y="10"/>
                    <a:pt x="17" y="11"/>
                  </a:cubicBezTo>
                  <a:cubicBezTo>
                    <a:pt x="16" y="12"/>
                    <a:pt x="16" y="13"/>
                    <a:pt x="15" y="14"/>
                  </a:cubicBezTo>
                  <a:cubicBezTo>
                    <a:pt x="14" y="15"/>
                    <a:pt x="13" y="15"/>
                    <a:pt x="12" y="16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8" y="14"/>
                    <a:pt x="11" y="13"/>
                    <a:pt x="12" y="12"/>
                  </a:cubicBezTo>
                  <a:cubicBezTo>
                    <a:pt x="13" y="11"/>
                    <a:pt x="13" y="9"/>
                    <a:pt x="13" y="8"/>
                  </a:cubicBezTo>
                  <a:cubicBezTo>
                    <a:pt x="13" y="7"/>
                    <a:pt x="13" y="6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8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76">
              <a:extLst>
                <a:ext uri="{FF2B5EF4-FFF2-40B4-BE49-F238E27FC236}">
                  <a16:creationId xmlns:a16="http://schemas.microsoft.com/office/drawing/2014/main" xmlns="" id="{96ED8360-5E27-4E52-A9DB-7E0E4298F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3821" y="6186154"/>
              <a:ext cx="24732" cy="44347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Rectangle 77">
              <a:extLst>
                <a:ext uri="{FF2B5EF4-FFF2-40B4-BE49-F238E27FC236}">
                  <a16:creationId xmlns:a16="http://schemas.microsoft.com/office/drawing/2014/main" xmlns="" id="{78EDE46F-6B5E-46B4-8D13-7F07475211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7081" y="6187007"/>
              <a:ext cx="6823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78">
              <a:extLst>
                <a:ext uri="{FF2B5EF4-FFF2-40B4-BE49-F238E27FC236}">
                  <a16:creationId xmlns:a16="http://schemas.microsoft.com/office/drawing/2014/main" xmlns="" id="{C3908D61-56B7-48BC-936B-B4B84763EF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9873" y="6187007"/>
              <a:ext cx="35819" cy="42641"/>
            </a:xfrm>
            <a:custGeom>
              <a:avLst/>
              <a:gdLst>
                <a:gd name="T0" fmla="*/ 18 w 42"/>
                <a:gd name="T1" fmla="*/ 50 h 50"/>
                <a:gd name="T2" fmla="*/ 18 w 42"/>
                <a:gd name="T3" fmla="*/ 5 h 50"/>
                <a:gd name="T4" fmla="*/ 0 w 42"/>
                <a:gd name="T5" fmla="*/ 5 h 50"/>
                <a:gd name="T6" fmla="*/ 0 w 42"/>
                <a:gd name="T7" fmla="*/ 0 h 50"/>
                <a:gd name="T8" fmla="*/ 42 w 42"/>
                <a:gd name="T9" fmla="*/ 0 h 50"/>
                <a:gd name="T10" fmla="*/ 42 w 42"/>
                <a:gd name="T11" fmla="*/ 5 h 50"/>
                <a:gd name="T12" fmla="*/ 24 w 42"/>
                <a:gd name="T13" fmla="*/ 5 h 50"/>
                <a:gd name="T14" fmla="*/ 24 w 42"/>
                <a:gd name="T15" fmla="*/ 50 h 50"/>
                <a:gd name="T16" fmla="*/ 18 w 42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2" y="0"/>
                  </a:lnTo>
                  <a:lnTo>
                    <a:pt x="42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79">
              <a:extLst>
                <a:ext uri="{FF2B5EF4-FFF2-40B4-BE49-F238E27FC236}">
                  <a16:creationId xmlns:a16="http://schemas.microsoft.com/office/drawing/2014/main" xmlns="" id="{3727CD02-D8DA-4342-AA9E-6E1EFBE0BD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7398" y="6187007"/>
              <a:ext cx="34966" cy="42641"/>
            </a:xfrm>
            <a:custGeom>
              <a:avLst/>
              <a:gdLst>
                <a:gd name="T0" fmla="*/ 16 w 41"/>
                <a:gd name="T1" fmla="*/ 50 h 50"/>
                <a:gd name="T2" fmla="*/ 16 w 41"/>
                <a:gd name="T3" fmla="*/ 28 h 50"/>
                <a:gd name="T4" fmla="*/ 0 w 41"/>
                <a:gd name="T5" fmla="*/ 0 h 50"/>
                <a:gd name="T6" fmla="*/ 8 w 41"/>
                <a:gd name="T7" fmla="*/ 0 h 50"/>
                <a:gd name="T8" fmla="*/ 21 w 41"/>
                <a:gd name="T9" fmla="*/ 23 h 50"/>
                <a:gd name="T10" fmla="*/ 34 w 41"/>
                <a:gd name="T11" fmla="*/ 0 h 50"/>
                <a:gd name="T12" fmla="*/ 41 w 41"/>
                <a:gd name="T13" fmla="*/ 0 h 50"/>
                <a:gd name="T14" fmla="*/ 23 w 41"/>
                <a:gd name="T15" fmla="*/ 28 h 50"/>
                <a:gd name="T16" fmla="*/ 23 w 41"/>
                <a:gd name="T17" fmla="*/ 50 h 50"/>
                <a:gd name="T18" fmla="*/ 16 w 41"/>
                <a:gd name="T1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0">
                  <a:moveTo>
                    <a:pt x="16" y="50"/>
                  </a:moveTo>
                  <a:lnTo>
                    <a:pt x="16" y="28"/>
                  </a:lnTo>
                  <a:lnTo>
                    <a:pt x="0" y="0"/>
                  </a:lnTo>
                  <a:lnTo>
                    <a:pt x="8" y="0"/>
                  </a:lnTo>
                  <a:lnTo>
                    <a:pt x="21" y="23"/>
                  </a:lnTo>
                  <a:lnTo>
                    <a:pt x="34" y="0"/>
                  </a:lnTo>
                  <a:lnTo>
                    <a:pt x="41" y="0"/>
                  </a:lnTo>
                  <a:lnTo>
                    <a:pt x="23" y="28"/>
                  </a:lnTo>
                  <a:lnTo>
                    <a:pt x="23" y="50"/>
                  </a:lnTo>
                  <a:lnTo>
                    <a:pt x="16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80">
              <a:extLst>
                <a:ext uri="{FF2B5EF4-FFF2-40B4-BE49-F238E27FC236}">
                  <a16:creationId xmlns:a16="http://schemas.microsoft.com/office/drawing/2014/main" xmlns="" id="{9A85C85B-BE1B-420A-BA17-F843065536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6243" y="6186154"/>
              <a:ext cx="38377" cy="44347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81">
              <a:extLst>
                <a:ext uri="{FF2B5EF4-FFF2-40B4-BE49-F238E27FC236}">
                  <a16:creationId xmlns:a16="http://schemas.microsoft.com/office/drawing/2014/main" xmlns="" id="{1F6AB6EB-7D35-4659-905C-159C2901C0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6243" y="6186154"/>
              <a:ext cx="38377" cy="44347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82">
              <a:extLst>
                <a:ext uri="{FF2B5EF4-FFF2-40B4-BE49-F238E27FC236}">
                  <a16:creationId xmlns:a16="http://schemas.microsoft.com/office/drawing/2014/main" xmlns="" id="{32F24788-EC10-4524-982E-8C4C1E4813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4854" y="6187007"/>
              <a:ext cx="22173" cy="42641"/>
            </a:xfrm>
            <a:custGeom>
              <a:avLst/>
              <a:gdLst>
                <a:gd name="T0" fmla="*/ 0 w 26"/>
                <a:gd name="T1" fmla="*/ 50 h 50"/>
                <a:gd name="T2" fmla="*/ 0 w 26"/>
                <a:gd name="T3" fmla="*/ 0 h 50"/>
                <a:gd name="T4" fmla="*/ 26 w 26"/>
                <a:gd name="T5" fmla="*/ 0 h 50"/>
                <a:gd name="T6" fmla="*/ 26 w 26"/>
                <a:gd name="T7" fmla="*/ 5 h 50"/>
                <a:gd name="T8" fmla="*/ 6 w 26"/>
                <a:gd name="T9" fmla="*/ 5 h 50"/>
                <a:gd name="T10" fmla="*/ 6 w 26"/>
                <a:gd name="T11" fmla="*/ 22 h 50"/>
                <a:gd name="T12" fmla="*/ 23 w 26"/>
                <a:gd name="T13" fmla="*/ 22 h 50"/>
                <a:gd name="T14" fmla="*/ 23 w 26"/>
                <a:gd name="T15" fmla="*/ 27 h 50"/>
                <a:gd name="T16" fmla="*/ 6 w 26"/>
                <a:gd name="T17" fmla="*/ 27 h 50"/>
                <a:gd name="T18" fmla="*/ 6 w 26"/>
                <a:gd name="T19" fmla="*/ 50 h 50"/>
                <a:gd name="T20" fmla="*/ 0 w 26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6" y="27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83">
              <a:extLst>
                <a:ext uri="{FF2B5EF4-FFF2-40B4-BE49-F238E27FC236}">
                  <a16:creationId xmlns:a16="http://schemas.microsoft.com/office/drawing/2014/main" xmlns="" id="{94223081-621D-4FCA-8BD2-CE9C4F83DB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85171" y="6187007"/>
              <a:ext cx="24732" cy="42641"/>
            </a:xfrm>
            <a:custGeom>
              <a:avLst/>
              <a:gdLst>
                <a:gd name="T0" fmla="*/ 0 w 18"/>
                <a:gd name="T1" fmla="*/ 30 h 30"/>
                <a:gd name="T2" fmla="*/ 0 w 18"/>
                <a:gd name="T3" fmla="*/ 0 h 30"/>
                <a:gd name="T4" fmla="*/ 8 w 18"/>
                <a:gd name="T5" fmla="*/ 0 h 30"/>
                <a:gd name="T6" fmla="*/ 14 w 18"/>
                <a:gd name="T7" fmla="*/ 1 h 30"/>
                <a:gd name="T8" fmla="*/ 17 w 18"/>
                <a:gd name="T9" fmla="*/ 3 h 30"/>
                <a:gd name="T10" fmla="*/ 18 w 18"/>
                <a:gd name="T11" fmla="*/ 8 h 30"/>
                <a:gd name="T12" fmla="*/ 17 w 18"/>
                <a:gd name="T13" fmla="*/ 13 h 30"/>
                <a:gd name="T14" fmla="*/ 12 w 18"/>
                <a:gd name="T15" fmla="*/ 17 h 30"/>
                <a:gd name="T16" fmla="*/ 6 w 18"/>
                <a:gd name="T17" fmla="*/ 18 h 30"/>
                <a:gd name="T18" fmla="*/ 4 w 18"/>
                <a:gd name="T19" fmla="*/ 18 h 30"/>
                <a:gd name="T20" fmla="*/ 4 w 18"/>
                <a:gd name="T21" fmla="*/ 30 h 30"/>
                <a:gd name="T22" fmla="*/ 0 w 18"/>
                <a:gd name="T23" fmla="*/ 30 h 30"/>
                <a:gd name="T24" fmla="*/ 4 w 18"/>
                <a:gd name="T25" fmla="*/ 15 h 30"/>
                <a:gd name="T26" fmla="*/ 6 w 18"/>
                <a:gd name="T27" fmla="*/ 15 h 30"/>
                <a:gd name="T28" fmla="*/ 12 w 18"/>
                <a:gd name="T29" fmla="*/ 13 h 30"/>
                <a:gd name="T30" fmla="*/ 13 w 18"/>
                <a:gd name="T31" fmla="*/ 8 h 30"/>
                <a:gd name="T32" fmla="*/ 13 w 18"/>
                <a:gd name="T33" fmla="*/ 6 h 30"/>
                <a:gd name="T34" fmla="*/ 11 w 18"/>
                <a:gd name="T35" fmla="*/ 4 h 30"/>
                <a:gd name="T36" fmla="*/ 7 w 18"/>
                <a:gd name="T37" fmla="*/ 3 h 30"/>
                <a:gd name="T38" fmla="*/ 4 w 18"/>
                <a:gd name="T39" fmla="*/ 3 h 30"/>
                <a:gd name="T40" fmla="*/ 4 w 18"/>
                <a:gd name="T4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5" y="1"/>
                    <a:pt x="16" y="2"/>
                    <a:pt x="17" y="3"/>
                  </a:cubicBezTo>
                  <a:cubicBezTo>
                    <a:pt x="18" y="5"/>
                    <a:pt x="18" y="6"/>
                    <a:pt x="18" y="8"/>
                  </a:cubicBezTo>
                  <a:cubicBezTo>
                    <a:pt x="18" y="10"/>
                    <a:pt x="17" y="12"/>
                    <a:pt x="17" y="13"/>
                  </a:cubicBezTo>
                  <a:cubicBezTo>
                    <a:pt x="16" y="15"/>
                    <a:pt x="14" y="16"/>
                    <a:pt x="12" y="17"/>
                  </a:cubicBezTo>
                  <a:cubicBezTo>
                    <a:pt x="10" y="18"/>
                    <a:pt x="8" y="18"/>
                    <a:pt x="6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5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9" y="15"/>
                    <a:pt x="10" y="14"/>
                    <a:pt x="12" y="13"/>
                  </a:cubicBezTo>
                  <a:cubicBezTo>
                    <a:pt x="13" y="12"/>
                    <a:pt x="13" y="10"/>
                    <a:pt x="13" y="8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9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84">
              <a:extLst>
                <a:ext uri="{FF2B5EF4-FFF2-40B4-BE49-F238E27FC236}">
                  <a16:creationId xmlns:a16="http://schemas.microsoft.com/office/drawing/2014/main" xmlns="" id="{12E2238C-603D-434F-8967-501E87D0C9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15872" y="6186154"/>
              <a:ext cx="39230" cy="44347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85">
              <a:extLst>
                <a:ext uri="{FF2B5EF4-FFF2-40B4-BE49-F238E27FC236}">
                  <a16:creationId xmlns:a16="http://schemas.microsoft.com/office/drawing/2014/main" xmlns="" id="{B55B3F1F-2F61-4CEE-8A1D-44A85A6294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15872" y="6186154"/>
              <a:ext cx="39230" cy="44347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86">
              <a:extLst>
                <a:ext uri="{FF2B5EF4-FFF2-40B4-BE49-F238E27FC236}">
                  <a16:creationId xmlns:a16="http://schemas.microsoft.com/office/drawing/2014/main" xmlns="" id="{CEE0B102-73DD-49BB-86E6-33066ABEF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3631" y="6187007"/>
              <a:ext cx="24732" cy="42641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6 w 29"/>
                <a:gd name="T5" fmla="*/ 0 h 50"/>
                <a:gd name="T6" fmla="*/ 6 w 29"/>
                <a:gd name="T7" fmla="*/ 45 h 50"/>
                <a:gd name="T8" fmla="*/ 29 w 29"/>
                <a:gd name="T9" fmla="*/ 45 h 50"/>
                <a:gd name="T10" fmla="*/ 29 w 29"/>
                <a:gd name="T11" fmla="*/ 50 h 50"/>
                <a:gd name="T12" fmla="*/ 0 w 29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Rectangle 87">
              <a:extLst>
                <a:ext uri="{FF2B5EF4-FFF2-40B4-BE49-F238E27FC236}">
                  <a16:creationId xmlns:a16="http://schemas.microsoft.com/office/drawing/2014/main" xmlns="" id="{0164DDDF-1818-44CD-A5A3-C759DCAC5D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5185" y="6187007"/>
              <a:ext cx="5970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88">
              <a:extLst>
                <a:ext uri="{FF2B5EF4-FFF2-40B4-BE49-F238E27FC236}">
                  <a16:creationId xmlns:a16="http://schemas.microsoft.com/office/drawing/2014/main" xmlns="" id="{809A4FF8-6DA1-4D00-8174-F1435B2E463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7978" y="6187007"/>
              <a:ext cx="34966" cy="42641"/>
            </a:xfrm>
            <a:custGeom>
              <a:avLst/>
              <a:gdLst>
                <a:gd name="T0" fmla="*/ 18 w 41"/>
                <a:gd name="T1" fmla="*/ 50 h 50"/>
                <a:gd name="T2" fmla="*/ 18 w 41"/>
                <a:gd name="T3" fmla="*/ 5 h 50"/>
                <a:gd name="T4" fmla="*/ 0 w 41"/>
                <a:gd name="T5" fmla="*/ 5 h 50"/>
                <a:gd name="T6" fmla="*/ 0 w 41"/>
                <a:gd name="T7" fmla="*/ 0 h 50"/>
                <a:gd name="T8" fmla="*/ 41 w 41"/>
                <a:gd name="T9" fmla="*/ 0 h 50"/>
                <a:gd name="T10" fmla="*/ 41 w 41"/>
                <a:gd name="T11" fmla="*/ 5 h 50"/>
                <a:gd name="T12" fmla="*/ 24 w 41"/>
                <a:gd name="T13" fmla="*/ 5 h 50"/>
                <a:gd name="T14" fmla="*/ 24 w 41"/>
                <a:gd name="T15" fmla="*/ 50 h 50"/>
                <a:gd name="T16" fmla="*/ 18 w 41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Rectangle 89">
              <a:extLst>
                <a:ext uri="{FF2B5EF4-FFF2-40B4-BE49-F238E27FC236}">
                  <a16:creationId xmlns:a16="http://schemas.microsoft.com/office/drawing/2014/main" xmlns="" id="{B051A848-14A1-44CC-B12F-0031239D8E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9766" y="6187007"/>
              <a:ext cx="5970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90">
              <a:extLst>
                <a:ext uri="{FF2B5EF4-FFF2-40B4-BE49-F238E27FC236}">
                  <a16:creationId xmlns:a16="http://schemas.microsoft.com/office/drawing/2014/main" xmlns="" id="{2322BCD0-9AF7-4B7A-89E2-4919F10F43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5117" y="6186154"/>
              <a:ext cx="33260" cy="44347"/>
            </a:xfrm>
            <a:custGeom>
              <a:avLst/>
              <a:gdLst>
                <a:gd name="T0" fmla="*/ 24 w 24"/>
                <a:gd name="T1" fmla="*/ 29 h 32"/>
                <a:gd name="T2" fmla="*/ 21 w 24"/>
                <a:gd name="T3" fmla="*/ 31 h 32"/>
                <a:gd name="T4" fmla="*/ 18 w 24"/>
                <a:gd name="T5" fmla="*/ 31 h 32"/>
                <a:gd name="T6" fmla="*/ 15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4 w 24"/>
                <a:gd name="T13" fmla="*/ 5 h 32"/>
                <a:gd name="T14" fmla="*/ 15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8 w 24"/>
                <a:gd name="T21" fmla="*/ 4 h 32"/>
                <a:gd name="T22" fmla="*/ 15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1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2" y="30"/>
                    <a:pt x="21" y="31"/>
                  </a:cubicBezTo>
                  <a:cubicBezTo>
                    <a:pt x="20" y="31"/>
                    <a:pt x="19" y="31"/>
                    <a:pt x="18" y="31"/>
                  </a:cubicBezTo>
                  <a:cubicBezTo>
                    <a:pt x="17" y="32"/>
                    <a:pt x="16" y="32"/>
                    <a:pt x="15" y="32"/>
                  </a:cubicBezTo>
                  <a:cubicBezTo>
                    <a:pt x="9" y="32"/>
                    <a:pt x="6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4" y="5"/>
                  </a:cubicBezTo>
                  <a:cubicBezTo>
                    <a:pt x="6" y="2"/>
                    <a:pt x="10" y="0"/>
                    <a:pt x="15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8" y="4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2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9" y="28"/>
                    <a:pt x="20" y="28"/>
                    <a:pt x="21" y="27"/>
                  </a:cubicBezTo>
                  <a:cubicBezTo>
                    <a:pt x="22" y="27"/>
                    <a:pt x="23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91">
              <a:extLst>
                <a:ext uri="{FF2B5EF4-FFF2-40B4-BE49-F238E27FC236}">
                  <a16:creationId xmlns:a16="http://schemas.microsoft.com/office/drawing/2014/main" xmlns="" id="{B699537D-DC23-42DA-8283-5B9DD7742B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02641" y="6187007"/>
              <a:ext cx="39230" cy="42641"/>
            </a:xfrm>
            <a:custGeom>
              <a:avLst/>
              <a:gdLst>
                <a:gd name="T0" fmla="*/ 0 w 46"/>
                <a:gd name="T1" fmla="*/ 50 h 50"/>
                <a:gd name="T2" fmla="*/ 20 w 46"/>
                <a:gd name="T3" fmla="*/ 0 h 50"/>
                <a:gd name="T4" fmla="*/ 26 w 46"/>
                <a:gd name="T5" fmla="*/ 0 h 50"/>
                <a:gd name="T6" fmla="*/ 46 w 46"/>
                <a:gd name="T7" fmla="*/ 50 h 50"/>
                <a:gd name="T8" fmla="*/ 39 w 46"/>
                <a:gd name="T9" fmla="*/ 50 h 50"/>
                <a:gd name="T10" fmla="*/ 33 w 46"/>
                <a:gd name="T11" fmla="*/ 37 h 50"/>
                <a:gd name="T12" fmla="*/ 13 w 46"/>
                <a:gd name="T13" fmla="*/ 37 h 50"/>
                <a:gd name="T14" fmla="*/ 7 w 46"/>
                <a:gd name="T15" fmla="*/ 50 h 50"/>
                <a:gd name="T16" fmla="*/ 0 w 46"/>
                <a:gd name="T17" fmla="*/ 50 h 50"/>
                <a:gd name="T18" fmla="*/ 0 w 46"/>
                <a:gd name="T19" fmla="*/ 50 h 50"/>
                <a:gd name="T20" fmla="*/ 15 w 46"/>
                <a:gd name="T21" fmla="*/ 30 h 50"/>
                <a:gd name="T22" fmla="*/ 31 w 46"/>
                <a:gd name="T23" fmla="*/ 30 h 50"/>
                <a:gd name="T24" fmla="*/ 23 w 46"/>
                <a:gd name="T25" fmla="*/ 10 h 50"/>
                <a:gd name="T26" fmla="*/ 15 w 46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6" y="50"/>
                  </a:lnTo>
                  <a:lnTo>
                    <a:pt x="39" y="50"/>
                  </a:lnTo>
                  <a:lnTo>
                    <a:pt x="33" y="37"/>
                  </a:lnTo>
                  <a:lnTo>
                    <a:pt x="13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5" y="30"/>
                  </a:moveTo>
                  <a:lnTo>
                    <a:pt x="31" y="30"/>
                  </a:lnTo>
                  <a:lnTo>
                    <a:pt x="23" y="10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92">
              <a:extLst>
                <a:ext uri="{FF2B5EF4-FFF2-40B4-BE49-F238E27FC236}">
                  <a16:creationId xmlns:a16="http://schemas.microsoft.com/office/drawing/2014/main" xmlns="" id="{68340C36-1730-41B9-820B-62E4C3054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8694" y="6187007"/>
              <a:ext cx="25585" cy="42641"/>
            </a:xfrm>
            <a:custGeom>
              <a:avLst/>
              <a:gdLst>
                <a:gd name="T0" fmla="*/ 0 w 30"/>
                <a:gd name="T1" fmla="*/ 50 h 50"/>
                <a:gd name="T2" fmla="*/ 0 w 30"/>
                <a:gd name="T3" fmla="*/ 0 h 50"/>
                <a:gd name="T4" fmla="*/ 7 w 30"/>
                <a:gd name="T5" fmla="*/ 0 h 50"/>
                <a:gd name="T6" fmla="*/ 7 w 30"/>
                <a:gd name="T7" fmla="*/ 45 h 50"/>
                <a:gd name="T8" fmla="*/ 30 w 30"/>
                <a:gd name="T9" fmla="*/ 45 h 50"/>
                <a:gd name="T10" fmla="*/ 30 w 30"/>
                <a:gd name="T11" fmla="*/ 50 h 50"/>
                <a:gd name="T12" fmla="*/ 0 w 30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30" y="45"/>
                  </a:lnTo>
                  <a:lnTo>
                    <a:pt x="30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93">
              <a:extLst>
                <a:ext uri="{FF2B5EF4-FFF2-40B4-BE49-F238E27FC236}">
                  <a16:creationId xmlns:a16="http://schemas.microsoft.com/office/drawing/2014/main" xmlns="" id="{47B62B7D-76F8-4E34-9FCD-78A7B59FD0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7305" y="6186154"/>
              <a:ext cx="25585" cy="44347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94">
              <a:extLst>
                <a:ext uri="{FF2B5EF4-FFF2-40B4-BE49-F238E27FC236}">
                  <a16:creationId xmlns:a16="http://schemas.microsoft.com/office/drawing/2014/main" xmlns="" id="{E50EDC31-B1FA-45FF-99B9-208BE7A4C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7305" y="6186154"/>
              <a:ext cx="25585" cy="44347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95">
              <a:extLst>
                <a:ext uri="{FF2B5EF4-FFF2-40B4-BE49-F238E27FC236}">
                  <a16:creationId xmlns:a16="http://schemas.microsoft.com/office/drawing/2014/main" xmlns="" id="{8321D3DF-3896-4BF1-BBA8-C692CE9996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9712" y="6186154"/>
              <a:ext cx="33260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96">
              <a:extLst>
                <a:ext uri="{FF2B5EF4-FFF2-40B4-BE49-F238E27FC236}">
                  <a16:creationId xmlns:a16="http://schemas.microsoft.com/office/drawing/2014/main" xmlns="" id="{E086BB14-A381-47F7-B7F4-D507BB8AAC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9712" y="6186154"/>
              <a:ext cx="33260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Rectangle 97">
              <a:extLst>
                <a:ext uri="{FF2B5EF4-FFF2-40B4-BE49-F238E27FC236}">
                  <a16:creationId xmlns:a16="http://schemas.microsoft.com/office/drawing/2014/main" xmlns="" id="{6B4D0154-E440-4BBD-B3D8-AE914BE5DE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3207" y="6187007"/>
              <a:ext cx="5117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98">
              <a:extLst>
                <a:ext uri="{FF2B5EF4-FFF2-40B4-BE49-F238E27FC236}">
                  <a16:creationId xmlns:a16="http://schemas.microsoft.com/office/drawing/2014/main" xmlns="" id="{983854F1-5583-4B63-B71D-3FC9F03550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0263" y="6187007"/>
              <a:ext cx="24732" cy="42641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27 w 29"/>
                <a:gd name="T5" fmla="*/ 0 h 50"/>
                <a:gd name="T6" fmla="*/ 27 w 29"/>
                <a:gd name="T7" fmla="*/ 5 h 50"/>
                <a:gd name="T8" fmla="*/ 6 w 29"/>
                <a:gd name="T9" fmla="*/ 5 h 50"/>
                <a:gd name="T10" fmla="*/ 6 w 29"/>
                <a:gd name="T11" fmla="*/ 22 h 50"/>
                <a:gd name="T12" fmla="*/ 24 w 29"/>
                <a:gd name="T13" fmla="*/ 22 h 50"/>
                <a:gd name="T14" fmla="*/ 24 w 29"/>
                <a:gd name="T15" fmla="*/ 27 h 50"/>
                <a:gd name="T16" fmla="*/ 6 w 29"/>
                <a:gd name="T17" fmla="*/ 27 h 50"/>
                <a:gd name="T18" fmla="*/ 6 w 29"/>
                <a:gd name="T19" fmla="*/ 45 h 50"/>
                <a:gd name="T20" fmla="*/ 29 w 29"/>
                <a:gd name="T21" fmla="*/ 45 h 50"/>
                <a:gd name="T22" fmla="*/ 29 w 29"/>
                <a:gd name="T23" fmla="*/ 50 h 50"/>
                <a:gd name="T24" fmla="*/ 0 w 29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27" y="0"/>
                  </a:lnTo>
                  <a:lnTo>
                    <a:pt x="27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4" y="22"/>
                  </a:lnTo>
                  <a:lnTo>
                    <a:pt x="24" y="27"/>
                  </a:lnTo>
                  <a:lnTo>
                    <a:pt x="6" y="27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99">
              <a:extLst>
                <a:ext uri="{FF2B5EF4-FFF2-40B4-BE49-F238E27FC236}">
                  <a16:creationId xmlns:a16="http://schemas.microsoft.com/office/drawing/2014/main" xmlns="" id="{9F7D5FFA-CCAB-4022-99AD-3D31A10A15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1818" y="6187007"/>
              <a:ext cx="32407" cy="42641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7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00">
              <a:extLst>
                <a:ext uri="{FF2B5EF4-FFF2-40B4-BE49-F238E27FC236}">
                  <a16:creationId xmlns:a16="http://schemas.microsoft.com/office/drawing/2014/main" xmlns="" id="{BC615944-13A1-44B9-A530-1E6F83AE1B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3606" y="6186154"/>
              <a:ext cx="34113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01">
              <a:extLst>
                <a:ext uri="{FF2B5EF4-FFF2-40B4-BE49-F238E27FC236}">
                  <a16:creationId xmlns:a16="http://schemas.microsoft.com/office/drawing/2014/main" xmlns="" id="{22FAF998-3E9D-4AF2-8D28-4264535329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3606" y="6186154"/>
              <a:ext cx="34113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02">
              <a:extLst>
                <a:ext uri="{FF2B5EF4-FFF2-40B4-BE49-F238E27FC236}">
                  <a16:creationId xmlns:a16="http://schemas.microsoft.com/office/drawing/2014/main" xmlns="" id="{180A6DC9-5077-4D8E-A1C2-43E7E725E0F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7100" y="6187007"/>
              <a:ext cx="23879" cy="42641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03">
              <a:extLst>
                <a:ext uri="{FF2B5EF4-FFF2-40B4-BE49-F238E27FC236}">
                  <a16:creationId xmlns:a16="http://schemas.microsoft.com/office/drawing/2014/main" xmlns="" id="{52957389-96D4-48D0-935A-D598620CD0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53153" y="6187007"/>
              <a:ext cx="37524" cy="42641"/>
            </a:xfrm>
            <a:custGeom>
              <a:avLst/>
              <a:gdLst>
                <a:gd name="T0" fmla="*/ 0 w 44"/>
                <a:gd name="T1" fmla="*/ 50 h 50"/>
                <a:gd name="T2" fmla="*/ 20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8 w 44"/>
                <a:gd name="T9" fmla="*/ 50 h 50"/>
                <a:gd name="T10" fmla="*/ 33 w 44"/>
                <a:gd name="T11" fmla="*/ 37 h 50"/>
                <a:gd name="T12" fmla="*/ 11 w 44"/>
                <a:gd name="T13" fmla="*/ 37 h 50"/>
                <a:gd name="T14" fmla="*/ 7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8" y="50"/>
                  </a:lnTo>
                  <a:lnTo>
                    <a:pt x="33" y="37"/>
                  </a:lnTo>
                  <a:lnTo>
                    <a:pt x="11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04">
              <a:extLst>
                <a:ext uri="{FF2B5EF4-FFF2-40B4-BE49-F238E27FC236}">
                  <a16:creationId xmlns:a16="http://schemas.microsoft.com/office/drawing/2014/main" xmlns="" id="{3D8D1EA3-0136-4883-AE7B-8CC87B8580D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7500" y="6187007"/>
              <a:ext cx="32407" cy="42641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9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05">
              <a:extLst>
                <a:ext uri="{FF2B5EF4-FFF2-40B4-BE49-F238E27FC236}">
                  <a16:creationId xmlns:a16="http://schemas.microsoft.com/office/drawing/2014/main" xmlns="" id="{1649C710-720A-4745-9C1C-375ECF356D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42700" y="6187007"/>
              <a:ext cx="33260" cy="42641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06">
              <a:extLst>
                <a:ext uri="{FF2B5EF4-FFF2-40B4-BE49-F238E27FC236}">
                  <a16:creationId xmlns:a16="http://schemas.microsoft.com/office/drawing/2014/main" xmlns="" id="{144E2B54-3AF6-4A23-9152-DB4D7AC251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42700" y="6187007"/>
              <a:ext cx="33260" cy="42641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07">
              <a:extLst>
                <a:ext uri="{FF2B5EF4-FFF2-40B4-BE49-F238E27FC236}">
                  <a16:creationId xmlns:a16="http://schemas.microsoft.com/office/drawing/2014/main" xmlns="" id="{A6A2EA59-2AC2-4C14-91B3-BBEF2BD0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4956" y="6187007"/>
              <a:ext cx="23879" cy="42641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7 w 28"/>
                <a:gd name="T5" fmla="*/ 0 h 50"/>
                <a:gd name="T6" fmla="*/ 7 w 28"/>
                <a:gd name="T7" fmla="*/ 45 h 50"/>
                <a:gd name="T8" fmla="*/ 28 w 28"/>
                <a:gd name="T9" fmla="*/ 45 h 50"/>
                <a:gd name="T10" fmla="*/ 28 w 28"/>
                <a:gd name="T11" fmla="*/ 50 h 50"/>
                <a:gd name="T12" fmla="*/ 0 w 28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08">
              <a:extLst>
                <a:ext uri="{FF2B5EF4-FFF2-40B4-BE49-F238E27FC236}">
                  <a16:creationId xmlns:a16="http://schemas.microsoft.com/office/drawing/2014/main" xmlns="" id="{684F59C7-75B0-448D-B49A-8E020E52C7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32246" y="6187007"/>
              <a:ext cx="38377" cy="42641"/>
            </a:xfrm>
            <a:custGeom>
              <a:avLst/>
              <a:gdLst>
                <a:gd name="T0" fmla="*/ 0 w 45"/>
                <a:gd name="T1" fmla="*/ 50 h 50"/>
                <a:gd name="T2" fmla="*/ 19 w 45"/>
                <a:gd name="T3" fmla="*/ 0 h 50"/>
                <a:gd name="T4" fmla="*/ 26 w 45"/>
                <a:gd name="T5" fmla="*/ 0 h 50"/>
                <a:gd name="T6" fmla="*/ 45 w 45"/>
                <a:gd name="T7" fmla="*/ 50 h 50"/>
                <a:gd name="T8" fmla="*/ 37 w 45"/>
                <a:gd name="T9" fmla="*/ 50 h 50"/>
                <a:gd name="T10" fmla="*/ 32 w 45"/>
                <a:gd name="T11" fmla="*/ 37 h 50"/>
                <a:gd name="T12" fmla="*/ 11 w 45"/>
                <a:gd name="T13" fmla="*/ 37 h 50"/>
                <a:gd name="T14" fmla="*/ 6 w 45"/>
                <a:gd name="T15" fmla="*/ 50 h 50"/>
                <a:gd name="T16" fmla="*/ 0 w 45"/>
                <a:gd name="T17" fmla="*/ 50 h 50"/>
                <a:gd name="T18" fmla="*/ 0 w 45"/>
                <a:gd name="T19" fmla="*/ 50 h 50"/>
                <a:gd name="T20" fmla="*/ 13 w 45"/>
                <a:gd name="T21" fmla="*/ 30 h 50"/>
                <a:gd name="T22" fmla="*/ 31 w 45"/>
                <a:gd name="T23" fmla="*/ 30 h 50"/>
                <a:gd name="T24" fmla="*/ 22 w 45"/>
                <a:gd name="T25" fmla="*/ 10 h 50"/>
                <a:gd name="T26" fmla="*/ 13 w 45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5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31" y="30"/>
                  </a:lnTo>
                  <a:lnTo>
                    <a:pt x="22" y="10"/>
                  </a:lnTo>
                  <a:lnTo>
                    <a:pt x="1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09">
              <a:extLst>
                <a:ext uri="{FF2B5EF4-FFF2-40B4-BE49-F238E27FC236}">
                  <a16:creationId xmlns:a16="http://schemas.microsoft.com/office/drawing/2014/main" xmlns="" id="{E80B67FD-FFED-4510-BA08-F5D4024C68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2329" y="6187007"/>
              <a:ext cx="48611" cy="42641"/>
            </a:xfrm>
            <a:custGeom>
              <a:avLst/>
              <a:gdLst>
                <a:gd name="T0" fmla="*/ 13 w 57"/>
                <a:gd name="T1" fmla="*/ 50 h 50"/>
                <a:gd name="T2" fmla="*/ 0 w 57"/>
                <a:gd name="T3" fmla="*/ 0 h 50"/>
                <a:gd name="T4" fmla="*/ 7 w 57"/>
                <a:gd name="T5" fmla="*/ 0 h 50"/>
                <a:gd name="T6" fmla="*/ 16 w 57"/>
                <a:gd name="T7" fmla="*/ 40 h 50"/>
                <a:gd name="T8" fmla="*/ 26 w 57"/>
                <a:gd name="T9" fmla="*/ 0 h 50"/>
                <a:gd name="T10" fmla="*/ 33 w 57"/>
                <a:gd name="T11" fmla="*/ 0 h 50"/>
                <a:gd name="T12" fmla="*/ 41 w 57"/>
                <a:gd name="T13" fmla="*/ 38 h 50"/>
                <a:gd name="T14" fmla="*/ 52 w 57"/>
                <a:gd name="T15" fmla="*/ 0 h 50"/>
                <a:gd name="T16" fmla="*/ 57 w 57"/>
                <a:gd name="T17" fmla="*/ 0 h 50"/>
                <a:gd name="T18" fmla="*/ 44 w 57"/>
                <a:gd name="T19" fmla="*/ 50 h 50"/>
                <a:gd name="T20" fmla="*/ 36 w 57"/>
                <a:gd name="T21" fmla="*/ 50 h 50"/>
                <a:gd name="T22" fmla="*/ 28 w 57"/>
                <a:gd name="T23" fmla="*/ 12 h 50"/>
                <a:gd name="T24" fmla="*/ 20 w 57"/>
                <a:gd name="T25" fmla="*/ 50 h 50"/>
                <a:gd name="T26" fmla="*/ 13 w 57"/>
                <a:gd name="T2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50">
                  <a:moveTo>
                    <a:pt x="13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6" y="40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41" y="38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44" y="50"/>
                  </a:lnTo>
                  <a:lnTo>
                    <a:pt x="36" y="50"/>
                  </a:lnTo>
                  <a:lnTo>
                    <a:pt x="28" y="12"/>
                  </a:lnTo>
                  <a:lnTo>
                    <a:pt x="20" y="50"/>
                  </a:lnTo>
                  <a:lnTo>
                    <a:pt x="13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1" name="矩形 140">
            <a:extLst>
              <a:ext uri="{FF2B5EF4-FFF2-40B4-BE49-F238E27FC236}">
                <a16:creationId xmlns:a16="http://schemas.microsoft.com/office/drawing/2014/main" xmlns="" id="{C1E3A602-6069-48D1-BEBB-98C7EE94DA9D}"/>
              </a:ext>
            </a:extLst>
          </p:cNvPr>
          <p:cNvSpPr/>
          <p:nvPr/>
        </p:nvSpPr>
        <p:spPr>
          <a:xfrm>
            <a:off x="416940" y="754143"/>
            <a:ext cx="975576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b="1" spc="100" dirty="0">
                <a:latin typeface="+mj-ea"/>
                <a:ea typeface="+mj-ea"/>
              </a:rPr>
              <a:t>输入您的标题</a:t>
            </a:r>
            <a:endParaRPr kumimoji="0" lang="zh-CN" altLang="en-US" sz="2200" b="1" i="0" u="none" strike="noStrike" kern="1200" cap="none" spc="10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2AA8D65-6A07-4763-9D4B-1680F2B3ECB7}"/>
              </a:ext>
            </a:extLst>
          </p:cNvPr>
          <p:cNvSpPr/>
          <p:nvPr/>
        </p:nvSpPr>
        <p:spPr>
          <a:xfrm>
            <a:off x="233819" y="842583"/>
            <a:ext cx="189772" cy="270979"/>
          </a:xfrm>
          <a:custGeom>
            <a:avLst/>
            <a:gdLst>
              <a:gd name="connsiteX0" fmla="*/ 0 w 457200"/>
              <a:gd name="connsiteY0" fmla="*/ 0 h 342900"/>
              <a:gd name="connsiteX1" fmla="*/ 457200 w 457200"/>
              <a:gd name="connsiteY1" fmla="*/ 0 h 342900"/>
              <a:gd name="connsiteX2" fmla="*/ 457200 w 457200"/>
              <a:gd name="connsiteY2" fmla="*/ 342900 h 342900"/>
              <a:gd name="connsiteX3" fmla="*/ 0 w 457200"/>
              <a:gd name="connsiteY3" fmla="*/ 342900 h 342900"/>
              <a:gd name="connsiteX4" fmla="*/ 0 w 457200"/>
              <a:gd name="connsiteY4" fmla="*/ 0 h 342900"/>
              <a:gd name="connsiteX0" fmla="*/ 0 w 457200"/>
              <a:gd name="connsiteY0" fmla="*/ 0 h 342900"/>
              <a:gd name="connsiteX1" fmla="*/ 457200 w 457200"/>
              <a:gd name="connsiteY1" fmla="*/ 0 h 342900"/>
              <a:gd name="connsiteX2" fmla="*/ 457200 w 457200"/>
              <a:gd name="connsiteY2" fmla="*/ 178594 h 342900"/>
              <a:gd name="connsiteX3" fmla="*/ 457200 w 457200"/>
              <a:gd name="connsiteY3" fmla="*/ 342900 h 342900"/>
              <a:gd name="connsiteX4" fmla="*/ 0 w 457200"/>
              <a:gd name="connsiteY4" fmla="*/ 342900 h 342900"/>
              <a:gd name="connsiteX5" fmla="*/ 0 w 457200"/>
              <a:gd name="connsiteY5" fmla="*/ 0 h 342900"/>
              <a:gd name="connsiteX0" fmla="*/ 0 w 457200"/>
              <a:gd name="connsiteY0" fmla="*/ 0 h 342900"/>
              <a:gd name="connsiteX1" fmla="*/ 457200 w 457200"/>
              <a:gd name="connsiteY1" fmla="*/ 0 h 342900"/>
              <a:gd name="connsiteX2" fmla="*/ 344090 w 457200"/>
              <a:gd name="connsiteY2" fmla="*/ 175022 h 342900"/>
              <a:gd name="connsiteX3" fmla="*/ 457200 w 457200"/>
              <a:gd name="connsiteY3" fmla="*/ 342900 h 342900"/>
              <a:gd name="connsiteX4" fmla="*/ 0 w 457200"/>
              <a:gd name="connsiteY4" fmla="*/ 342900 h 342900"/>
              <a:gd name="connsiteX5" fmla="*/ 0 w 457200"/>
              <a:gd name="connsiteY5" fmla="*/ 0 h 342900"/>
              <a:gd name="connsiteX0" fmla="*/ 0 w 457200"/>
              <a:gd name="connsiteY0" fmla="*/ 0 h 342900"/>
              <a:gd name="connsiteX1" fmla="*/ 457200 w 457200"/>
              <a:gd name="connsiteY1" fmla="*/ 0 h 342900"/>
              <a:gd name="connsiteX2" fmla="*/ 301297 w 457200"/>
              <a:gd name="connsiteY2" fmla="*/ 173831 h 342900"/>
              <a:gd name="connsiteX3" fmla="*/ 457200 w 457200"/>
              <a:gd name="connsiteY3" fmla="*/ 342900 h 342900"/>
              <a:gd name="connsiteX4" fmla="*/ 0 w 457200"/>
              <a:gd name="connsiteY4" fmla="*/ 342900 h 342900"/>
              <a:gd name="connsiteX5" fmla="*/ 0 w 457200"/>
              <a:gd name="connsiteY5" fmla="*/ 0 h 342900"/>
              <a:gd name="connsiteX0" fmla="*/ 0 w 457200"/>
              <a:gd name="connsiteY0" fmla="*/ 0 h 342900"/>
              <a:gd name="connsiteX1" fmla="*/ 457200 w 457200"/>
              <a:gd name="connsiteY1" fmla="*/ 0 h 342900"/>
              <a:gd name="connsiteX2" fmla="*/ 272614 w 457200"/>
              <a:gd name="connsiteY2" fmla="*/ 170818 h 342900"/>
              <a:gd name="connsiteX3" fmla="*/ 457200 w 457200"/>
              <a:gd name="connsiteY3" fmla="*/ 342900 h 342900"/>
              <a:gd name="connsiteX4" fmla="*/ 0 w 457200"/>
              <a:gd name="connsiteY4" fmla="*/ 342900 h 342900"/>
              <a:gd name="connsiteX5" fmla="*/ 0 w 457200"/>
              <a:gd name="connsiteY5" fmla="*/ 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7200" h="342900">
                <a:moveTo>
                  <a:pt x="0" y="0"/>
                </a:moveTo>
                <a:lnTo>
                  <a:pt x="457200" y="0"/>
                </a:lnTo>
                <a:lnTo>
                  <a:pt x="272614" y="170818"/>
                </a:lnTo>
                <a:lnTo>
                  <a:pt x="457200" y="342900"/>
                </a:lnTo>
                <a:lnTo>
                  <a:pt x="0" y="34290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矩形 157">
            <a:extLst>
              <a:ext uri="{FF2B5EF4-FFF2-40B4-BE49-F238E27FC236}">
                <a16:creationId xmlns:a16="http://schemas.microsoft.com/office/drawing/2014/main" xmlns="" id="{F6A4516D-1E38-4897-9699-98E104992B56}"/>
              </a:ext>
            </a:extLst>
          </p:cNvPr>
          <p:cNvSpPr/>
          <p:nvPr/>
        </p:nvSpPr>
        <p:spPr>
          <a:xfrm>
            <a:off x="1272273" y="3657186"/>
            <a:ext cx="159530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b="1" kern="1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请添加标题</a:t>
            </a:r>
            <a:endParaRPr lang="zh-CN" altLang="zh-CN" sz="2200" b="1" kern="1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163" name="组合 162">
            <a:extLst>
              <a:ext uri="{FF2B5EF4-FFF2-40B4-BE49-F238E27FC236}">
                <a16:creationId xmlns:a16="http://schemas.microsoft.com/office/drawing/2014/main" xmlns="" id="{B217A364-23C7-47B7-AAE3-78DEFC805FDE}"/>
              </a:ext>
            </a:extLst>
          </p:cNvPr>
          <p:cNvGrpSpPr/>
          <p:nvPr/>
        </p:nvGrpSpPr>
        <p:grpSpPr>
          <a:xfrm>
            <a:off x="5212569" y="1711558"/>
            <a:ext cx="1785105" cy="598320"/>
            <a:chOff x="5030895" y="154118"/>
            <a:chExt cx="1338829" cy="448740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xmlns="" id="{7679F4E2-FA82-49BC-AFF9-E50828E5A612}"/>
                </a:ext>
              </a:extLst>
            </p:cNvPr>
            <p:cNvSpPr/>
            <p:nvPr/>
          </p:nvSpPr>
          <p:spPr>
            <a:xfrm>
              <a:off x="5030895" y="154118"/>
              <a:ext cx="1292662" cy="4376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kern="100" dirty="0">
                  <a:solidFill>
                    <a:schemeClr val="bg1"/>
                  </a:solidFill>
                  <a:cs typeface="+mn-ea"/>
                  <a:sym typeface="+mn-lt"/>
                </a:rPr>
                <a:t>请添加标题</a:t>
              </a:r>
              <a:endParaRPr lang="zh-CN" altLang="zh-CN" sz="2400" b="1" kern="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5" name="矩形 164">
              <a:extLst>
                <a:ext uri="{FF2B5EF4-FFF2-40B4-BE49-F238E27FC236}">
                  <a16:creationId xmlns:a16="http://schemas.microsoft.com/office/drawing/2014/main" xmlns="" id="{FBB12299-3743-4DBB-8CD6-494FE395A8F3}"/>
                </a:ext>
              </a:extLst>
            </p:cNvPr>
            <p:cNvSpPr/>
            <p:nvPr/>
          </p:nvSpPr>
          <p:spPr>
            <a:xfrm>
              <a:off x="5030896" y="238969"/>
              <a:ext cx="1338828" cy="363889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169" name="矩形 168">
            <a:extLst>
              <a:ext uri="{FF2B5EF4-FFF2-40B4-BE49-F238E27FC236}">
                <a16:creationId xmlns:a16="http://schemas.microsoft.com/office/drawing/2014/main" xmlns="" id="{354A45C8-1FDD-495D-AD9C-A284235F6460}"/>
              </a:ext>
            </a:extLst>
          </p:cNvPr>
          <p:cNvSpPr/>
          <p:nvPr/>
        </p:nvSpPr>
        <p:spPr>
          <a:xfrm>
            <a:off x="1281294" y="4169335"/>
            <a:ext cx="2654751" cy="1364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输入与标题相关的描述，字体建议为微软雅黑或微软雅黑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Light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，如使用特殊字体，建议将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另存备份一份，并将字体转为矢量。</a:t>
            </a:r>
          </a:p>
        </p:txBody>
      </p:sp>
      <p:sp>
        <p:nvSpPr>
          <p:cNvPr id="177" name="矩形 176">
            <a:extLst>
              <a:ext uri="{FF2B5EF4-FFF2-40B4-BE49-F238E27FC236}">
                <a16:creationId xmlns:a16="http://schemas.microsoft.com/office/drawing/2014/main" xmlns="" id="{13474B96-CC98-44C4-AC0E-B9265657574D}"/>
              </a:ext>
            </a:extLst>
          </p:cNvPr>
          <p:cNvSpPr/>
          <p:nvPr/>
        </p:nvSpPr>
        <p:spPr>
          <a:xfrm>
            <a:off x="4715560" y="1856961"/>
            <a:ext cx="159530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b="1" kern="1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请添加标题</a:t>
            </a:r>
            <a:endParaRPr lang="zh-CN" altLang="zh-CN" sz="2200" b="1" kern="1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78" name="矩形 177">
            <a:extLst>
              <a:ext uri="{FF2B5EF4-FFF2-40B4-BE49-F238E27FC236}">
                <a16:creationId xmlns:a16="http://schemas.microsoft.com/office/drawing/2014/main" xmlns="" id="{9BDCB17D-5E73-4FAE-8BFE-E0CB9FD327D0}"/>
              </a:ext>
            </a:extLst>
          </p:cNvPr>
          <p:cNvSpPr/>
          <p:nvPr/>
        </p:nvSpPr>
        <p:spPr>
          <a:xfrm>
            <a:off x="4724581" y="2369110"/>
            <a:ext cx="2654751" cy="1364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输入与标题相关的描述，字体建议为微软雅黑或微软雅黑</a:t>
            </a:r>
            <a:r>
              <a:rPr lang="en-US" altLang="zh-CN" sz="1400" dirty="0">
                <a:cs typeface="+mn-ea"/>
                <a:sym typeface="+mn-lt"/>
              </a:rPr>
              <a:t>Light</a:t>
            </a:r>
            <a:r>
              <a:rPr lang="zh-CN" altLang="en-US" sz="1400" dirty="0">
                <a:cs typeface="+mn-ea"/>
                <a:sym typeface="+mn-lt"/>
              </a:rPr>
              <a:t>，如使用特殊字体，建议将</a:t>
            </a:r>
            <a:r>
              <a:rPr lang="en-US" altLang="zh-CN" sz="1400" dirty="0">
                <a:cs typeface="+mn-ea"/>
                <a:sym typeface="+mn-lt"/>
              </a:rPr>
              <a:t>PPT</a:t>
            </a:r>
            <a:r>
              <a:rPr lang="zh-CN" altLang="en-US" sz="1400" dirty="0">
                <a:cs typeface="+mn-ea"/>
                <a:sym typeface="+mn-lt"/>
              </a:rPr>
              <a:t>另存备份一份，并将字体转为矢量。</a:t>
            </a:r>
          </a:p>
        </p:txBody>
      </p:sp>
      <p:sp>
        <p:nvSpPr>
          <p:cNvPr id="179" name="矩形 178">
            <a:extLst>
              <a:ext uri="{FF2B5EF4-FFF2-40B4-BE49-F238E27FC236}">
                <a16:creationId xmlns:a16="http://schemas.microsoft.com/office/drawing/2014/main" xmlns="" id="{1CB46FAA-82A9-49B2-A0AA-D95EA80EC54A}"/>
              </a:ext>
            </a:extLst>
          </p:cNvPr>
          <p:cNvSpPr/>
          <p:nvPr/>
        </p:nvSpPr>
        <p:spPr>
          <a:xfrm>
            <a:off x="8220760" y="3666711"/>
            <a:ext cx="159530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b="1" kern="1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请添加标题</a:t>
            </a:r>
            <a:endParaRPr lang="zh-CN" altLang="zh-CN" sz="2200" b="1" kern="1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80" name="矩形 179">
            <a:extLst>
              <a:ext uri="{FF2B5EF4-FFF2-40B4-BE49-F238E27FC236}">
                <a16:creationId xmlns:a16="http://schemas.microsoft.com/office/drawing/2014/main" xmlns="" id="{12918528-280B-4D8B-8611-8E88713E7B63}"/>
              </a:ext>
            </a:extLst>
          </p:cNvPr>
          <p:cNvSpPr/>
          <p:nvPr/>
        </p:nvSpPr>
        <p:spPr>
          <a:xfrm>
            <a:off x="8229781" y="4178860"/>
            <a:ext cx="2654751" cy="1364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输入与标题相关的描述，字体建议为微软雅黑或微软雅黑</a:t>
            </a:r>
            <a:r>
              <a:rPr lang="en-US" altLang="zh-CN" sz="1400" dirty="0">
                <a:cs typeface="+mn-ea"/>
                <a:sym typeface="+mn-lt"/>
              </a:rPr>
              <a:t>Light</a:t>
            </a:r>
            <a:r>
              <a:rPr lang="zh-CN" altLang="en-US" sz="1400" dirty="0">
                <a:cs typeface="+mn-ea"/>
                <a:sym typeface="+mn-lt"/>
              </a:rPr>
              <a:t>，如使用特殊字体，建议将</a:t>
            </a:r>
            <a:r>
              <a:rPr lang="en-US" altLang="zh-CN" sz="1400" dirty="0">
                <a:cs typeface="+mn-ea"/>
                <a:sym typeface="+mn-lt"/>
              </a:rPr>
              <a:t>PPT</a:t>
            </a:r>
            <a:r>
              <a:rPr lang="zh-CN" altLang="en-US" sz="1400" dirty="0">
                <a:cs typeface="+mn-ea"/>
                <a:sym typeface="+mn-lt"/>
              </a:rPr>
              <a:t>另存备份一份，并将字体转为矢量。</a:t>
            </a:r>
          </a:p>
        </p:txBody>
      </p:sp>
    </p:spTree>
    <p:extLst>
      <p:ext uri="{BB962C8B-B14F-4D97-AF65-F5344CB8AC3E}">
        <p14:creationId xmlns:p14="http://schemas.microsoft.com/office/powerpoint/2010/main" val="1629217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ïṡlîḍé">
            <a:extLst>
              <a:ext uri="{FF2B5EF4-FFF2-40B4-BE49-F238E27FC236}">
                <a16:creationId xmlns:a16="http://schemas.microsoft.com/office/drawing/2014/main" xmlns="" id="{B76683CA-FCC4-4434-B354-6590FD2D5016}"/>
              </a:ext>
            </a:extLst>
          </p:cNvPr>
          <p:cNvSpPr/>
          <p:nvPr/>
        </p:nvSpPr>
        <p:spPr>
          <a:xfrm>
            <a:off x="1639910" y="4150457"/>
            <a:ext cx="3819677" cy="1781907"/>
          </a:xfrm>
          <a:prstGeom prst="roundRect">
            <a:avLst>
              <a:gd name="adj" fmla="val 4640"/>
            </a:avLst>
          </a:prstGeom>
          <a:noFill/>
          <a:ln w="158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12" name="iS1íḍé">
            <a:extLst>
              <a:ext uri="{FF2B5EF4-FFF2-40B4-BE49-F238E27FC236}">
                <a16:creationId xmlns:a16="http://schemas.microsoft.com/office/drawing/2014/main" xmlns="" id="{4D649ACB-5D56-4E12-9802-0E5E27FA403D}"/>
              </a:ext>
            </a:extLst>
          </p:cNvPr>
          <p:cNvSpPr>
            <a:spLocks/>
          </p:cNvSpPr>
          <p:nvPr/>
        </p:nvSpPr>
        <p:spPr>
          <a:xfrm>
            <a:off x="1639910" y="1706996"/>
            <a:ext cx="3819677" cy="1781907"/>
          </a:xfrm>
          <a:prstGeom prst="roundRect">
            <a:avLst>
              <a:gd name="adj" fmla="val 4640"/>
            </a:avLst>
          </a:prstGeom>
          <a:noFill/>
          <a:ln w="158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E3B32FA-9487-4E28-AC05-9C133B3FAA0A}"/>
              </a:ext>
            </a:extLst>
          </p:cNvPr>
          <p:cNvSpPr/>
          <p:nvPr/>
        </p:nvSpPr>
        <p:spPr>
          <a:xfrm>
            <a:off x="0" y="0"/>
            <a:ext cx="12192000" cy="63341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F57635FA-50AE-4CFA-9BA7-9583E3BD1DAF}"/>
              </a:ext>
            </a:extLst>
          </p:cNvPr>
          <p:cNvSpPr/>
          <p:nvPr/>
        </p:nvSpPr>
        <p:spPr>
          <a:xfrm>
            <a:off x="483616" y="245096"/>
            <a:ext cx="1115016" cy="509047"/>
          </a:xfrm>
          <a:prstGeom prst="roundRect">
            <a:avLst>
              <a:gd name="adj" fmla="val 91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11A2A3A-7354-444C-B211-36B5F9795F91}"/>
              </a:ext>
            </a:extLst>
          </p:cNvPr>
          <p:cNvSpPr/>
          <p:nvPr/>
        </p:nvSpPr>
        <p:spPr>
          <a:xfrm>
            <a:off x="1903620" y="271131"/>
            <a:ext cx="16188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选题背景及意义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50522093-20F7-4462-A710-06B4884B5A19}"/>
              </a:ext>
            </a:extLst>
          </p:cNvPr>
          <p:cNvSpPr/>
          <p:nvPr/>
        </p:nvSpPr>
        <p:spPr>
          <a:xfrm>
            <a:off x="3529446" y="271131"/>
            <a:ext cx="166013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研究方法与思路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B2DA6263-496B-4A94-9B97-4C394FAFA093}"/>
              </a:ext>
            </a:extLst>
          </p:cNvPr>
          <p:cNvSpPr/>
          <p:nvPr/>
        </p:nvSpPr>
        <p:spPr>
          <a:xfrm>
            <a:off x="5270552" y="276235"/>
            <a:ext cx="15452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关键技术与难点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FDB5F30B-602B-4E0C-A11E-7E817D11F1D5}"/>
              </a:ext>
            </a:extLst>
          </p:cNvPr>
          <p:cNvSpPr/>
          <p:nvPr/>
        </p:nvSpPr>
        <p:spPr>
          <a:xfrm>
            <a:off x="503926" y="251127"/>
            <a:ext cx="108038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b="1" spc="1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论文摘要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1DAF2CA0-C528-45C5-92C6-41D68C7B8011}"/>
              </a:ext>
            </a:extLst>
          </p:cNvPr>
          <p:cNvSpPr/>
          <p:nvPr/>
        </p:nvSpPr>
        <p:spPr>
          <a:xfrm>
            <a:off x="6855754" y="276235"/>
            <a:ext cx="13636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论文总结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2D5A3B90-AE4D-47F2-A870-FDB5E8AAB5B0}"/>
              </a:ext>
            </a:extLst>
          </p:cNvPr>
          <p:cNvGrpSpPr/>
          <p:nvPr/>
        </p:nvGrpSpPr>
        <p:grpSpPr>
          <a:xfrm>
            <a:off x="10544175" y="143669"/>
            <a:ext cx="1470012" cy="329011"/>
            <a:chOff x="5058587" y="5791296"/>
            <a:chExt cx="1962353" cy="439205"/>
          </a:xfrm>
          <a:solidFill>
            <a:schemeClr val="bg1"/>
          </a:solidFill>
        </p:grpSpPr>
        <p:sp>
          <p:nvSpPr>
            <p:cNvPr id="34" name="Freeform 5">
              <a:extLst>
                <a:ext uri="{FF2B5EF4-FFF2-40B4-BE49-F238E27FC236}">
                  <a16:creationId xmlns:a16="http://schemas.microsoft.com/office/drawing/2014/main" xmlns="" id="{4D17205A-589F-4096-99ED-BFFECB0491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58587" y="5828820"/>
              <a:ext cx="399123" cy="401681"/>
            </a:xfrm>
            <a:custGeom>
              <a:avLst/>
              <a:gdLst>
                <a:gd name="T0" fmla="*/ 143 w 286"/>
                <a:gd name="T1" fmla="*/ 0 h 286"/>
                <a:gd name="T2" fmla="*/ 0 w 286"/>
                <a:gd name="T3" fmla="*/ 143 h 286"/>
                <a:gd name="T4" fmla="*/ 143 w 286"/>
                <a:gd name="T5" fmla="*/ 286 h 286"/>
                <a:gd name="T6" fmla="*/ 286 w 286"/>
                <a:gd name="T7" fmla="*/ 143 h 286"/>
                <a:gd name="T8" fmla="*/ 143 w 286"/>
                <a:gd name="T9" fmla="*/ 0 h 286"/>
                <a:gd name="T10" fmla="*/ 142 w 286"/>
                <a:gd name="T11" fmla="*/ 279 h 286"/>
                <a:gd name="T12" fmla="*/ 5 w 286"/>
                <a:gd name="T13" fmla="*/ 143 h 286"/>
                <a:gd name="T14" fmla="*/ 142 w 286"/>
                <a:gd name="T15" fmla="*/ 6 h 286"/>
                <a:gd name="T16" fmla="*/ 278 w 286"/>
                <a:gd name="T17" fmla="*/ 143 h 286"/>
                <a:gd name="T18" fmla="*/ 142 w 286"/>
                <a:gd name="T19" fmla="*/ 279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" h="286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6"/>
                    <a:pt x="143" y="286"/>
                  </a:cubicBezTo>
                  <a:cubicBezTo>
                    <a:pt x="222" y="286"/>
                    <a:pt x="286" y="222"/>
                    <a:pt x="286" y="143"/>
                  </a:cubicBezTo>
                  <a:cubicBezTo>
                    <a:pt x="286" y="64"/>
                    <a:pt x="222" y="0"/>
                    <a:pt x="143" y="0"/>
                  </a:cubicBezTo>
                  <a:close/>
                  <a:moveTo>
                    <a:pt x="142" y="279"/>
                  </a:moveTo>
                  <a:cubicBezTo>
                    <a:pt x="66" y="279"/>
                    <a:pt x="5" y="218"/>
                    <a:pt x="5" y="143"/>
                  </a:cubicBezTo>
                  <a:cubicBezTo>
                    <a:pt x="5" y="67"/>
                    <a:pt x="66" y="6"/>
                    <a:pt x="142" y="6"/>
                  </a:cubicBezTo>
                  <a:cubicBezTo>
                    <a:pt x="217" y="6"/>
                    <a:pt x="278" y="67"/>
                    <a:pt x="278" y="143"/>
                  </a:cubicBezTo>
                  <a:cubicBezTo>
                    <a:pt x="278" y="218"/>
                    <a:pt x="217" y="279"/>
                    <a:pt x="142" y="2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">
              <a:extLst>
                <a:ext uri="{FF2B5EF4-FFF2-40B4-BE49-F238E27FC236}">
                  <a16:creationId xmlns:a16="http://schemas.microsoft.com/office/drawing/2014/main" xmlns="" id="{0A79E91E-9AF2-4933-A63A-7813F69D05F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9908" y="6001944"/>
              <a:ext cx="18762" cy="13645"/>
            </a:xfrm>
            <a:custGeom>
              <a:avLst/>
              <a:gdLst>
                <a:gd name="T0" fmla="*/ 5 w 14"/>
                <a:gd name="T1" fmla="*/ 8 h 10"/>
                <a:gd name="T2" fmla="*/ 4 w 14"/>
                <a:gd name="T3" fmla="*/ 9 h 10"/>
                <a:gd name="T4" fmla="*/ 1 w 14"/>
                <a:gd name="T5" fmla="*/ 7 h 10"/>
                <a:gd name="T6" fmla="*/ 0 w 14"/>
                <a:gd name="T7" fmla="*/ 4 h 10"/>
                <a:gd name="T8" fmla="*/ 1 w 14"/>
                <a:gd name="T9" fmla="*/ 2 h 10"/>
                <a:gd name="T10" fmla="*/ 4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4 w 14"/>
                <a:gd name="T19" fmla="*/ 6 h 10"/>
                <a:gd name="T20" fmla="*/ 12 w 14"/>
                <a:gd name="T21" fmla="*/ 8 h 10"/>
                <a:gd name="T22" fmla="*/ 9 w 14"/>
                <a:gd name="T23" fmla="*/ 10 h 10"/>
                <a:gd name="T24" fmla="*/ 9 w 14"/>
                <a:gd name="T25" fmla="*/ 8 h 10"/>
                <a:gd name="T26" fmla="*/ 12 w 14"/>
                <a:gd name="T27" fmla="*/ 6 h 10"/>
                <a:gd name="T28" fmla="*/ 12 w 14"/>
                <a:gd name="T29" fmla="*/ 4 h 10"/>
                <a:gd name="T30" fmla="*/ 10 w 14"/>
                <a:gd name="T31" fmla="*/ 2 h 10"/>
                <a:gd name="T32" fmla="*/ 8 w 14"/>
                <a:gd name="T33" fmla="*/ 2 h 10"/>
                <a:gd name="T34" fmla="*/ 3 w 14"/>
                <a:gd name="T35" fmla="*/ 2 h 10"/>
                <a:gd name="T36" fmla="*/ 2 w 14"/>
                <a:gd name="T37" fmla="*/ 4 h 10"/>
                <a:gd name="T38" fmla="*/ 2 w 14"/>
                <a:gd name="T39" fmla="*/ 6 h 10"/>
                <a:gd name="T40" fmla="*/ 5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5" y="8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5" y="0"/>
                    <a:pt x="6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4" y="4"/>
                    <a:pt x="14" y="5"/>
                    <a:pt x="14" y="6"/>
                  </a:cubicBezTo>
                  <a:cubicBezTo>
                    <a:pt x="13" y="7"/>
                    <a:pt x="13" y="8"/>
                    <a:pt x="12" y="8"/>
                  </a:cubicBezTo>
                  <a:cubicBezTo>
                    <a:pt x="12" y="9"/>
                    <a:pt x="11" y="9"/>
                    <a:pt x="9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2" y="7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3"/>
                    <a:pt x="11" y="3"/>
                    <a:pt x="10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6" y="1"/>
                    <a:pt x="4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7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7">
              <a:extLst>
                <a:ext uri="{FF2B5EF4-FFF2-40B4-BE49-F238E27FC236}">
                  <a16:creationId xmlns:a16="http://schemas.microsoft.com/office/drawing/2014/main" xmlns="" id="{DF3225CE-04CD-4712-B215-CBCBEE0B41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9908" y="6017295"/>
              <a:ext cx="17909" cy="12792"/>
            </a:xfrm>
            <a:custGeom>
              <a:avLst/>
              <a:gdLst>
                <a:gd name="T0" fmla="*/ 0 w 21"/>
                <a:gd name="T1" fmla="*/ 0 h 15"/>
                <a:gd name="T2" fmla="*/ 21 w 21"/>
                <a:gd name="T3" fmla="*/ 2 h 15"/>
                <a:gd name="T4" fmla="*/ 21 w 21"/>
                <a:gd name="T5" fmla="*/ 3 h 15"/>
                <a:gd name="T6" fmla="*/ 11 w 21"/>
                <a:gd name="T7" fmla="*/ 3 h 15"/>
                <a:gd name="T8" fmla="*/ 11 w 21"/>
                <a:gd name="T9" fmla="*/ 12 h 15"/>
                <a:gd name="T10" fmla="*/ 21 w 21"/>
                <a:gd name="T11" fmla="*/ 13 h 15"/>
                <a:gd name="T12" fmla="*/ 19 w 21"/>
                <a:gd name="T13" fmla="*/ 15 h 15"/>
                <a:gd name="T14" fmla="*/ 0 w 21"/>
                <a:gd name="T15" fmla="*/ 15 h 15"/>
                <a:gd name="T16" fmla="*/ 0 w 21"/>
                <a:gd name="T17" fmla="*/ 12 h 15"/>
                <a:gd name="T18" fmla="*/ 9 w 21"/>
                <a:gd name="T19" fmla="*/ 12 h 15"/>
                <a:gd name="T20" fmla="*/ 9 w 21"/>
                <a:gd name="T21" fmla="*/ 3 h 15"/>
                <a:gd name="T22" fmla="*/ 0 w 21"/>
                <a:gd name="T23" fmla="*/ 3 h 15"/>
                <a:gd name="T24" fmla="*/ 0 w 2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15">
                  <a:moveTo>
                    <a:pt x="0" y="0"/>
                  </a:moveTo>
                  <a:lnTo>
                    <a:pt x="21" y="2"/>
                  </a:lnTo>
                  <a:lnTo>
                    <a:pt x="21" y="3"/>
                  </a:lnTo>
                  <a:lnTo>
                    <a:pt x="11" y="3"/>
                  </a:lnTo>
                  <a:lnTo>
                    <a:pt x="11" y="12"/>
                  </a:lnTo>
                  <a:lnTo>
                    <a:pt x="21" y="13"/>
                  </a:lnTo>
                  <a:lnTo>
                    <a:pt x="19" y="15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9" y="12"/>
                  </a:lnTo>
                  <a:lnTo>
                    <a:pt x="9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8">
              <a:extLst>
                <a:ext uri="{FF2B5EF4-FFF2-40B4-BE49-F238E27FC236}">
                  <a16:creationId xmlns:a16="http://schemas.microsoft.com/office/drawing/2014/main" xmlns="" id="{B5244429-9D52-4006-8E9A-8A52A87BEB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9908" y="6034351"/>
              <a:ext cx="17909" cy="85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9">
              <a:extLst>
                <a:ext uri="{FF2B5EF4-FFF2-40B4-BE49-F238E27FC236}">
                  <a16:creationId xmlns:a16="http://schemas.microsoft.com/office/drawing/2014/main" xmlns="" id="{5A69FC61-59BA-4B26-BD33-BCC6B4F63E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9908" y="6038615"/>
              <a:ext cx="17909" cy="13645"/>
            </a:xfrm>
            <a:custGeom>
              <a:avLst/>
              <a:gdLst>
                <a:gd name="T0" fmla="*/ 0 w 21"/>
                <a:gd name="T1" fmla="*/ 3 h 16"/>
                <a:gd name="T2" fmla="*/ 21 w 21"/>
                <a:gd name="T3" fmla="*/ 0 h 16"/>
                <a:gd name="T4" fmla="*/ 21 w 21"/>
                <a:gd name="T5" fmla="*/ 3 h 16"/>
                <a:gd name="T6" fmla="*/ 4 w 21"/>
                <a:gd name="T7" fmla="*/ 13 h 16"/>
                <a:gd name="T8" fmla="*/ 21 w 21"/>
                <a:gd name="T9" fmla="*/ 11 h 16"/>
                <a:gd name="T10" fmla="*/ 21 w 21"/>
                <a:gd name="T11" fmla="*/ 15 h 16"/>
                <a:gd name="T12" fmla="*/ 1 w 21"/>
                <a:gd name="T13" fmla="*/ 16 h 16"/>
                <a:gd name="T14" fmla="*/ 0 w 21"/>
                <a:gd name="T15" fmla="*/ 15 h 16"/>
                <a:gd name="T16" fmla="*/ 16 w 21"/>
                <a:gd name="T17" fmla="*/ 3 h 16"/>
                <a:gd name="T18" fmla="*/ 0 w 21"/>
                <a:gd name="T19" fmla="*/ 5 h 16"/>
                <a:gd name="T20" fmla="*/ 0 w 21"/>
                <a:gd name="T2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6">
                  <a:moveTo>
                    <a:pt x="0" y="3"/>
                  </a:moveTo>
                  <a:lnTo>
                    <a:pt x="21" y="0"/>
                  </a:lnTo>
                  <a:lnTo>
                    <a:pt x="21" y="3"/>
                  </a:lnTo>
                  <a:lnTo>
                    <a:pt x="4" y="13"/>
                  </a:lnTo>
                  <a:lnTo>
                    <a:pt x="21" y="11"/>
                  </a:lnTo>
                  <a:lnTo>
                    <a:pt x="21" y="15"/>
                  </a:lnTo>
                  <a:lnTo>
                    <a:pt x="1" y="16"/>
                  </a:lnTo>
                  <a:lnTo>
                    <a:pt x="0" y="15"/>
                  </a:lnTo>
                  <a:lnTo>
                    <a:pt x="16" y="3"/>
                  </a:lnTo>
                  <a:lnTo>
                    <a:pt x="0" y="5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0">
              <a:extLst>
                <a:ext uri="{FF2B5EF4-FFF2-40B4-BE49-F238E27FC236}">
                  <a16:creationId xmlns:a16="http://schemas.microsoft.com/office/drawing/2014/main" xmlns="" id="{3AA7AD92-A38D-4DEF-A44F-C89364C82A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80760" y="6054819"/>
              <a:ext cx="19615" cy="14498"/>
            </a:xfrm>
            <a:custGeom>
              <a:avLst/>
              <a:gdLst>
                <a:gd name="T0" fmla="*/ 0 w 14"/>
                <a:gd name="T1" fmla="*/ 0 h 10"/>
                <a:gd name="T2" fmla="*/ 13 w 14"/>
                <a:gd name="T3" fmla="*/ 2 h 10"/>
                <a:gd name="T4" fmla="*/ 14 w 14"/>
                <a:gd name="T5" fmla="*/ 3 h 10"/>
                <a:gd name="T6" fmla="*/ 2 w 14"/>
                <a:gd name="T7" fmla="*/ 10 h 10"/>
                <a:gd name="T8" fmla="*/ 1 w 14"/>
                <a:gd name="T9" fmla="*/ 8 h 10"/>
                <a:gd name="T10" fmla="*/ 5 w 14"/>
                <a:gd name="T11" fmla="*/ 6 h 10"/>
                <a:gd name="T12" fmla="*/ 4 w 14"/>
                <a:gd name="T13" fmla="*/ 2 h 10"/>
                <a:gd name="T14" fmla="*/ 0 w 14"/>
                <a:gd name="T15" fmla="*/ 2 h 10"/>
                <a:gd name="T16" fmla="*/ 0 w 14"/>
                <a:gd name="T17" fmla="*/ 0 h 10"/>
                <a:gd name="T18" fmla="*/ 6 w 14"/>
                <a:gd name="T19" fmla="*/ 2 h 10"/>
                <a:gd name="T20" fmla="*/ 6 w 14"/>
                <a:gd name="T21" fmla="*/ 6 h 10"/>
                <a:gd name="T22" fmla="*/ 10 w 14"/>
                <a:gd name="T23" fmla="*/ 4 h 10"/>
                <a:gd name="T24" fmla="*/ 12 w 14"/>
                <a:gd name="T25" fmla="*/ 3 h 10"/>
                <a:gd name="T26" fmla="*/ 10 w 14"/>
                <a:gd name="T27" fmla="*/ 3 h 10"/>
                <a:gd name="T28" fmla="*/ 6 w 14"/>
                <a:gd name="T2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6" y="2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2" y="3"/>
                  </a:cubicBezTo>
                  <a:cubicBezTo>
                    <a:pt x="11" y="3"/>
                    <a:pt x="10" y="3"/>
                    <a:pt x="10" y="3"/>
                  </a:cubicBezTo>
                  <a:lnTo>
                    <a:pt x="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1">
              <a:extLst>
                <a:ext uri="{FF2B5EF4-FFF2-40B4-BE49-F238E27FC236}">
                  <a16:creationId xmlns:a16="http://schemas.microsoft.com/office/drawing/2014/main" xmlns="" id="{7149BB5A-0329-4F8F-A106-E16AA60572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7583" y="6077845"/>
              <a:ext cx="19615" cy="15351"/>
            </a:xfrm>
            <a:custGeom>
              <a:avLst/>
              <a:gdLst>
                <a:gd name="T0" fmla="*/ 14 w 14"/>
                <a:gd name="T1" fmla="*/ 7 h 11"/>
                <a:gd name="T2" fmla="*/ 14 w 14"/>
                <a:gd name="T3" fmla="*/ 8 h 11"/>
                <a:gd name="T4" fmla="*/ 7 w 14"/>
                <a:gd name="T5" fmla="*/ 10 h 11"/>
                <a:gd name="T6" fmla="*/ 4 w 14"/>
                <a:gd name="T7" fmla="*/ 11 h 11"/>
                <a:gd name="T8" fmla="*/ 2 w 14"/>
                <a:gd name="T9" fmla="*/ 11 h 11"/>
                <a:gd name="T10" fmla="*/ 1 w 14"/>
                <a:gd name="T11" fmla="*/ 8 h 11"/>
                <a:gd name="T12" fmla="*/ 1 w 14"/>
                <a:gd name="T13" fmla="*/ 5 h 11"/>
                <a:gd name="T14" fmla="*/ 5 w 14"/>
                <a:gd name="T15" fmla="*/ 3 h 11"/>
                <a:gd name="T16" fmla="*/ 12 w 14"/>
                <a:gd name="T17" fmla="*/ 0 h 11"/>
                <a:gd name="T18" fmla="*/ 12 w 14"/>
                <a:gd name="T19" fmla="*/ 1 h 11"/>
                <a:gd name="T20" fmla="*/ 5 w 14"/>
                <a:gd name="T21" fmla="*/ 4 h 11"/>
                <a:gd name="T22" fmla="*/ 3 w 14"/>
                <a:gd name="T23" fmla="*/ 5 h 11"/>
                <a:gd name="T24" fmla="*/ 2 w 14"/>
                <a:gd name="T25" fmla="*/ 6 h 11"/>
                <a:gd name="T26" fmla="*/ 2 w 14"/>
                <a:gd name="T27" fmla="*/ 8 h 11"/>
                <a:gd name="T28" fmla="*/ 4 w 14"/>
                <a:gd name="T29" fmla="*/ 10 h 11"/>
                <a:gd name="T30" fmla="*/ 7 w 14"/>
                <a:gd name="T31" fmla="*/ 9 h 11"/>
                <a:gd name="T32" fmla="*/ 14 w 14"/>
                <a:gd name="T3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1"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1"/>
                    <a:pt x="3" y="11"/>
                    <a:pt x="2" y="11"/>
                  </a:cubicBezTo>
                  <a:cubicBezTo>
                    <a:pt x="2" y="10"/>
                    <a:pt x="1" y="9"/>
                    <a:pt x="1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4"/>
                    <a:pt x="3" y="3"/>
                    <a:pt x="5" y="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9"/>
                    <a:pt x="3" y="9"/>
                    <a:pt x="4" y="10"/>
                  </a:cubicBezTo>
                  <a:cubicBezTo>
                    <a:pt x="4" y="10"/>
                    <a:pt x="5" y="10"/>
                    <a:pt x="7" y="9"/>
                  </a:cubicBezTo>
                  <a:lnTo>
                    <a:pt x="14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2">
              <a:extLst>
                <a:ext uri="{FF2B5EF4-FFF2-40B4-BE49-F238E27FC236}">
                  <a16:creationId xmlns:a16="http://schemas.microsoft.com/office/drawing/2014/main" xmlns="" id="{8DC3D47B-6F78-473A-9A5D-85206CCD24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3553" y="6091491"/>
              <a:ext cx="20468" cy="18762"/>
            </a:xfrm>
            <a:custGeom>
              <a:avLst/>
              <a:gdLst>
                <a:gd name="T0" fmla="*/ 0 w 24"/>
                <a:gd name="T1" fmla="*/ 9 h 22"/>
                <a:gd name="T2" fmla="*/ 18 w 24"/>
                <a:gd name="T3" fmla="*/ 0 h 22"/>
                <a:gd name="T4" fmla="*/ 20 w 24"/>
                <a:gd name="T5" fmla="*/ 2 h 22"/>
                <a:gd name="T6" fmla="*/ 8 w 24"/>
                <a:gd name="T7" fmla="*/ 17 h 22"/>
                <a:gd name="T8" fmla="*/ 23 w 24"/>
                <a:gd name="T9" fmla="*/ 10 h 22"/>
                <a:gd name="T10" fmla="*/ 24 w 24"/>
                <a:gd name="T11" fmla="*/ 12 h 22"/>
                <a:gd name="T12" fmla="*/ 5 w 24"/>
                <a:gd name="T13" fmla="*/ 22 h 22"/>
                <a:gd name="T14" fmla="*/ 3 w 24"/>
                <a:gd name="T15" fmla="*/ 18 h 22"/>
                <a:gd name="T16" fmla="*/ 15 w 24"/>
                <a:gd name="T17" fmla="*/ 4 h 22"/>
                <a:gd name="T18" fmla="*/ 0 w 24"/>
                <a:gd name="T19" fmla="*/ 10 h 22"/>
                <a:gd name="T20" fmla="*/ 0 w 24"/>
                <a:gd name="T21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2">
                  <a:moveTo>
                    <a:pt x="0" y="9"/>
                  </a:moveTo>
                  <a:lnTo>
                    <a:pt x="18" y="0"/>
                  </a:lnTo>
                  <a:lnTo>
                    <a:pt x="20" y="2"/>
                  </a:lnTo>
                  <a:lnTo>
                    <a:pt x="8" y="17"/>
                  </a:lnTo>
                  <a:lnTo>
                    <a:pt x="23" y="10"/>
                  </a:lnTo>
                  <a:lnTo>
                    <a:pt x="24" y="12"/>
                  </a:lnTo>
                  <a:lnTo>
                    <a:pt x="5" y="22"/>
                  </a:lnTo>
                  <a:lnTo>
                    <a:pt x="3" y="18"/>
                  </a:lnTo>
                  <a:lnTo>
                    <a:pt x="15" y="4"/>
                  </a:lnTo>
                  <a:lnTo>
                    <a:pt x="0" y="1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3">
              <a:extLst>
                <a:ext uri="{FF2B5EF4-FFF2-40B4-BE49-F238E27FC236}">
                  <a16:creationId xmlns:a16="http://schemas.microsoft.com/office/drawing/2014/main" xmlns="" id="{764829E1-BD7C-4B31-8D0B-396A5F59D1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0375" y="6105989"/>
              <a:ext cx="17057" cy="9381"/>
            </a:xfrm>
            <a:custGeom>
              <a:avLst/>
              <a:gdLst>
                <a:gd name="T0" fmla="*/ 0 w 20"/>
                <a:gd name="T1" fmla="*/ 10 h 11"/>
                <a:gd name="T2" fmla="*/ 18 w 20"/>
                <a:gd name="T3" fmla="*/ 0 h 11"/>
                <a:gd name="T4" fmla="*/ 20 w 20"/>
                <a:gd name="T5" fmla="*/ 1 h 11"/>
                <a:gd name="T6" fmla="*/ 0 w 20"/>
                <a:gd name="T7" fmla="*/ 11 h 11"/>
                <a:gd name="T8" fmla="*/ 0 w 20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0"/>
                  </a:moveTo>
                  <a:lnTo>
                    <a:pt x="18" y="0"/>
                  </a:lnTo>
                  <a:lnTo>
                    <a:pt x="20" y="1"/>
                  </a:lnTo>
                  <a:lnTo>
                    <a:pt x="0" y="11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4">
              <a:extLst>
                <a:ext uri="{FF2B5EF4-FFF2-40B4-BE49-F238E27FC236}">
                  <a16:creationId xmlns:a16="http://schemas.microsoft.com/office/drawing/2014/main" xmlns="" id="{3097AD3A-662D-4B0C-A405-F109149C21E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4640" y="6108547"/>
              <a:ext cx="19615" cy="17057"/>
            </a:xfrm>
            <a:custGeom>
              <a:avLst/>
              <a:gdLst>
                <a:gd name="T0" fmla="*/ 0 w 14"/>
                <a:gd name="T1" fmla="*/ 11 h 12"/>
                <a:gd name="T2" fmla="*/ 9 w 14"/>
                <a:gd name="T3" fmla="*/ 0 h 12"/>
                <a:gd name="T4" fmla="*/ 10 w 14"/>
                <a:gd name="T5" fmla="*/ 2 h 12"/>
                <a:gd name="T6" fmla="*/ 4 w 14"/>
                <a:gd name="T7" fmla="*/ 9 h 12"/>
                <a:gd name="T8" fmla="*/ 2 w 14"/>
                <a:gd name="T9" fmla="*/ 10 h 12"/>
                <a:gd name="T10" fmla="*/ 4 w 14"/>
                <a:gd name="T11" fmla="*/ 10 h 12"/>
                <a:gd name="T12" fmla="*/ 14 w 14"/>
                <a:gd name="T13" fmla="*/ 7 h 12"/>
                <a:gd name="T14" fmla="*/ 14 w 14"/>
                <a:gd name="T15" fmla="*/ 8 h 12"/>
                <a:gd name="T16" fmla="*/ 1 w 14"/>
                <a:gd name="T17" fmla="*/ 12 h 12"/>
                <a:gd name="T18" fmla="*/ 0 w 14"/>
                <a:gd name="T1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2">
                  <a:moveTo>
                    <a:pt x="0" y="11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10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" y="12"/>
                    <a:pt x="1" y="12"/>
                    <a:pt x="1" y="12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5">
              <a:extLst>
                <a:ext uri="{FF2B5EF4-FFF2-40B4-BE49-F238E27FC236}">
                  <a16:creationId xmlns:a16="http://schemas.microsoft.com/office/drawing/2014/main" xmlns="" id="{95AEC414-6AE7-4239-91EA-ECB89A4337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1462" y="6121340"/>
              <a:ext cx="21321" cy="19615"/>
            </a:xfrm>
            <a:custGeom>
              <a:avLst/>
              <a:gdLst>
                <a:gd name="T0" fmla="*/ 0 w 25"/>
                <a:gd name="T1" fmla="*/ 13 h 23"/>
                <a:gd name="T2" fmla="*/ 17 w 25"/>
                <a:gd name="T3" fmla="*/ 0 h 23"/>
                <a:gd name="T4" fmla="*/ 25 w 25"/>
                <a:gd name="T5" fmla="*/ 10 h 23"/>
                <a:gd name="T6" fmla="*/ 21 w 25"/>
                <a:gd name="T7" fmla="*/ 11 h 23"/>
                <a:gd name="T8" fmla="*/ 17 w 25"/>
                <a:gd name="T9" fmla="*/ 3 h 23"/>
                <a:gd name="T10" fmla="*/ 10 w 25"/>
                <a:gd name="T11" fmla="*/ 8 h 23"/>
                <a:gd name="T12" fmla="*/ 17 w 25"/>
                <a:gd name="T13" fmla="*/ 15 h 23"/>
                <a:gd name="T14" fmla="*/ 15 w 25"/>
                <a:gd name="T15" fmla="*/ 16 h 23"/>
                <a:gd name="T16" fmla="*/ 8 w 25"/>
                <a:gd name="T17" fmla="*/ 10 h 23"/>
                <a:gd name="T18" fmla="*/ 3 w 25"/>
                <a:gd name="T19" fmla="*/ 13 h 23"/>
                <a:gd name="T20" fmla="*/ 10 w 25"/>
                <a:gd name="T21" fmla="*/ 21 h 23"/>
                <a:gd name="T22" fmla="*/ 7 w 25"/>
                <a:gd name="T23" fmla="*/ 23 h 23"/>
                <a:gd name="T24" fmla="*/ 0 w 25"/>
                <a:gd name="T25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3">
                  <a:moveTo>
                    <a:pt x="0" y="13"/>
                  </a:moveTo>
                  <a:lnTo>
                    <a:pt x="17" y="0"/>
                  </a:lnTo>
                  <a:lnTo>
                    <a:pt x="25" y="10"/>
                  </a:lnTo>
                  <a:lnTo>
                    <a:pt x="21" y="11"/>
                  </a:lnTo>
                  <a:lnTo>
                    <a:pt x="17" y="3"/>
                  </a:lnTo>
                  <a:lnTo>
                    <a:pt x="10" y="8"/>
                  </a:lnTo>
                  <a:lnTo>
                    <a:pt x="17" y="15"/>
                  </a:lnTo>
                  <a:lnTo>
                    <a:pt x="15" y="16"/>
                  </a:lnTo>
                  <a:lnTo>
                    <a:pt x="8" y="10"/>
                  </a:lnTo>
                  <a:lnTo>
                    <a:pt x="3" y="13"/>
                  </a:lnTo>
                  <a:lnTo>
                    <a:pt x="10" y="21"/>
                  </a:lnTo>
                  <a:lnTo>
                    <a:pt x="7" y="23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6">
              <a:extLst>
                <a:ext uri="{FF2B5EF4-FFF2-40B4-BE49-F238E27FC236}">
                  <a16:creationId xmlns:a16="http://schemas.microsoft.com/office/drawing/2014/main" xmlns="" id="{F629F9C3-AFB2-418B-A441-AE7C8C647C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9990" y="6132426"/>
              <a:ext cx="19615" cy="21321"/>
            </a:xfrm>
            <a:custGeom>
              <a:avLst/>
              <a:gdLst>
                <a:gd name="T0" fmla="*/ 0 w 14"/>
                <a:gd name="T1" fmla="*/ 9 h 15"/>
                <a:gd name="T2" fmla="*/ 10 w 14"/>
                <a:gd name="T3" fmla="*/ 0 h 15"/>
                <a:gd name="T4" fmla="*/ 13 w 14"/>
                <a:gd name="T5" fmla="*/ 3 h 15"/>
                <a:gd name="T6" fmla="*/ 14 w 14"/>
                <a:gd name="T7" fmla="*/ 5 h 15"/>
                <a:gd name="T8" fmla="*/ 14 w 14"/>
                <a:gd name="T9" fmla="*/ 7 h 15"/>
                <a:gd name="T10" fmla="*/ 13 w 14"/>
                <a:gd name="T11" fmla="*/ 9 h 15"/>
                <a:gd name="T12" fmla="*/ 11 w 14"/>
                <a:gd name="T13" fmla="*/ 10 h 15"/>
                <a:gd name="T14" fmla="*/ 8 w 14"/>
                <a:gd name="T15" fmla="*/ 9 h 15"/>
                <a:gd name="T16" fmla="*/ 8 w 14"/>
                <a:gd name="T17" fmla="*/ 10 h 15"/>
                <a:gd name="T18" fmla="*/ 8 w 14"/>
                <a:gd name="T19" fmla="*/ 12 h 15"/>
                <a:gd name="T20" fmla="*/ 6 w 14"/>
                <a:gd name="T21" fmla="*/ 15 h 15"/>
                <a:gd name="T22" fmla="*/ 5 w 14"/>
                <a:gd name="T23" fmla="*/ 14 h 15"/>
                <a:gd name="T24" fmla="*/ 6 w 14"/>
                <a:gd name="T25" fmla="*/ 11 h 15"/>
                <a:gd name="T26" fmla="*/ 7 w 14"/>
                <a:gd name="T27" fmla="*/ 9 h 15"/>
                <a:gd name="T28" fmla="*/ 7 w 14"/>
                <a:gd name="T29" fmla="*/ 8 h 15"/>
                <a:gd name="T30" fmla="*/ 6 w 14"/>
                <a:gd name="T31" fmla="*/ 7 h 15"/>
                <a:gd name="T32" fmla="*/ 5 w 14"/>
                <a:gd name="T33" fmla="*/ 6 h 15"/>
                <a:gd name="T34" fmla="*/ 1 w 14"/>
                <a:gd name="T35" fmla="*/ 10 h 15"/>
                <a:gd name="T36" fmla="*/ 0 w 14"/>
                <a:gd name="T37" fmla="*/ 9 h 15"/>
                <a:gd name="T38" fmla="*/ 6 w 14"/>
                <a:gd name="T39" fmla="*/ 5 h 15"/>
                <a:gd name="T40" fmla="*/ 8 w 14"/>
                <a:gd name="T41" fmla="*/ 7 h 15"/>
                <a:gd name="T42" fmla="*/ 10 w 14"/>
                <a:gd name="T43" fmla="*/ 8 h 15"/>
                <a:gd name="T44" fmla="*/ 11 w 14"/>
                <a:gd name="T45" fmla="*/ 8 h 15"/>
                <a:gd name="T46" fmla="*/ 12 w 14"/>
                <a:gd name="T47" fmla="*/ 8 h 15"/>
                <a:gd name="T48" fmla="*/ 13 w 14"/>
                <a:gd name="T49" fmla="*/ 6 h 15"/>
                <a:gd name="T50" fmla="*/ 12 w 14"/>
                <a:gd name="T51" fmla="*/ 4 h 15"/>
                <a:gd name="T52" fmla="*/ 10 w 14"/>
                <a:gd name="T53" fmla="*/ 2 h 15"/>
                <a:gd name="T54" fmla="*/ 6 w 14"/>
                <a:gd name="T55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5">
                  <a:moveTo>
                    <a:pt x="0" y="9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4" y="6"/>
                    <a:pt x="14" y="6"/>
                    <a:pt x="14" y="7"/>
                  </a:cubicBezTo>
                  <a:cubicBezTo>
                    <a:pt x="14" y="8"/>
                    <a:pt x="13" y="8"/>
                    <a:pt x="13" y="9"/>
                  </a:cubicBezTo>
                  <a:cubicBezTo>
                    <a:pt x="12" y="9"/>
                    <a:pt x="11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6" y="5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8"/>
                    <a:pt x="10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1" y="8"/>
                    <a:pt x="12" y="8"/>
                  </a:cubicBezTo>
                  <a:cubicBezTo>
                    <a:pt x="12" y="7"/>
                    <a:pt x="13" y="7"/>
                    <a:pt x="13" y="6"/>
                  </a:cubicBezTo>
                  <a:cubicBezTo>
                    <a:pt x="13" y="6"/>
                    <a:pt x="12" y="5"/>
                    <a:pt x="12" y="4"/>
                  </a:cubicBezTo>
                  <a:cubicBezTo>
                    <a:pt x="10" y="2"/>
                    <a:pt x="10" y="2"/>
                    <a:pt x="10" y="2"/>
                  </a:cubicBez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7">
              <a:extLst>
                <a:ext uri="{FF2B5EF4-FFF2-40B4-BE49-F238E27FC236}">
                  <a16:creationId xmlns:a16="http://schemas.microsoft.com/office/drawing/2014/main" xmlns="" id="{FAEE701C-6410-49F3-B940-4AA88956BB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2783" y="6145219"/>
              <a:ext cx="16204" cy="17057"/>
            </a:xfrm>
            <a:custGeom>
              <a:avLst/>
              <a:gdLst>
                <a:gd name="T0" fmla="*/ 1 w 12"/>
                <a:gd name="T1" fmla="*/ 5 h 12"/>
                <a:gd name="T2" fmla="*/ 2 w 12"/>
                <a:gd name="T3" fmla="*/ 6 h 12"/>
                <a:gd name="T4" fmla="*/ 2 w 12"/>
                <a:gd name="T5" fmla="*/ 7 h 12"/>
                <a:gd name="T6" fmla="*/ 2 w 12"/>
                <a:gd name="T7" fmla="*/ 8 h 12"/>
                <a:gd name="T8" fmla="*/ 3 w 12"/>
                <a:gd name="T9" fmla="*/ 10 h 12"/>
                <a:gd name="T10" fmla="*/ 5 w 12"/>
                <a:gd name="T11" fmla="*/ 11 h 12"/>
                <a:gd name="T12" fmla="*/ 6 w 12"/>
                <a:gd name="T13" fmla="*/ 10 h 12"/>
                <a:gd name="T14" fmla="*/ 7 w 12"/>
                <a:gd name="T15" fmla="*/ 9 h 12"/>
                <a:gd name="T16" fmla="*/ 7 w 12"/>
                <a:gd name="T17" fmla="*/ 8 h 12"/>
                <a:gd name="T18" fmla="*/ 5 w 12"/>
                <a:gd name="T19" fmla="*/ 6 h 12"/>
                <a:gd name="T20" fmla="*/ 5 w 12"/>
                <a:gd name="T21" fmla="*/ 4 h 12"/>
                <a:gd name="T22" fmla="*/ 5 w 12"/>
                <a:gd name="T23" fmla="*/ 2 h 12"/>
                <a:gd name="T24" fmla="*/ 5 w 12"/>
                <a:gd name="T25" fmla="*/ 1 h 12"/>
                <a:gd name="T26" fmla="*/ 8 w 12"/>
                <a:gd name="T27" fmla="*/ 0 h 12"/>
                <a:gd name="T28" fmla="*/ 11 w 12"/>
                <a:gd name="T29" fmla="*/ 1 h 12"/>
                <a:gd name="T30" fmla="*/ 12 w 12"/>
                <a:gd name="T31" fmla="*/ 3 h 12"/>
                <a:gd name="T32" fmla="*/ 12 w 12"/>
                <a:gd name="T33" fmla="*/ 5 h 12"/>
                <a:gd name="T34" fmla="*/ 11 w 12"/>
                <a:gd name="T35" fmla="*/ 7 h 12"/>
                <a:gd name="T36" fmla="*/ 10 w 12"/>
                <a:gd name="T37" fmla="*/ 6 h 12"/>
                <a:gd name="T38" fmla="*/ 11 w 12"/>
                <a:gd name="T39" fmla="*/ 4 h 12"/>
                <a:gd name="T40" fmla="*/ 10 w 12"/>
                <a:gd name="T41" fmla="*/ 2 h 12"/>
                <a:gd name="T42" fmla="*/ 8 w 12"/>
                <a:gd name="T43" fmla="*/ 1 h 12"/>
                <a:gd name="T44" fmla="*/ 7 w 12"/>
                <a:gd name="T45" fmla="*/ 2 h 12"/>
                <a:gd name="T46" fmla="*/ 6 w 12"/>
                <a:gd name="T47" fmla="*/ 3 h 12"/>
                <a:gd name="T48" fmla="*/ 7 w 12"/>
                <a:gd name="T49" fmla="*/ 5 h 12"/>
                <a:gd name="T50" fmla="*/ 8 w 12"/>
                <a:gd name="T51" fmla="*/ 7 h 12"/>
                <a:gd name="T52" fmla="*/ 8 w 12"/>
                <a:gd name="T53" fmla="*/ 9 h 12"/>
                <a:gd name="T54" fmla="*/ 7 w 12"/>
                <a:gd name="T55" fmla="*/ 11 h 12"/>
                <a:gd name="T56" fmla="*/ 5 w 12"/>
                <a:gd name="T57" fmla="*/ 12 h 12"/>
                <a:gd name="T58" fmla="*/ 3 w 12"/>
                <a:gd name="T59" fmla="*/ 12 h 12"/>
                <a:gd name="T60" fmla="*/ 2 w 12"/>
                <a:gd name="T61" fmla="*/ 11 h 12"/>
                <a:gd name="T62" fmla="*/ 0 w 12"/>
                <a:gd name="T63" fmla="*/ 8 h 12"/>
                <a:gd name="T64" fmla="*/ 1 w 12"/>
                <a:gd name="T6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" h="12">
                  <a:moveTo>
                    <a:pt x="1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9"/>
                    <a:pt x="2" y="9"/>
                    <a:pt x="3" y="10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0"/>
                    <a:pt x="6" y="10"/>
                  </a:cubicBezTo>
                  <a:cubicBezTo>
                    <a:pt x="6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6" y="8"/>
                    <a:pt x="6" y="7"/>
                    <a:pt x="5" y="6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4" y="3"/>
                    <a:pt x="4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1" y="2"/>
                    <a:pt x="12" y="2"/>
                    <a:pt x="12" y="3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5"/>
                    <a:pt x="11" y="6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1" y="4"/>
                    <a:pt x="11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9" y="2"/>
                    <a:pt x="8" y="1"/>
                    <a:pt x="8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4"/>
                    <a:pt x="7" y="5"/>
                  </a:cubicBezTo>
                  <a:cubicBezTo>
                    <a:pt x="7" y="6"/>
                    <a:pt x="8" y="7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7" y="11"/>
                    <a:pt x="6" y="12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2"/>
                    <a:pt x="2" y="11"/>
                    <a:pt x="2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7"/>
                    <a:pt x="1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8">
              <a:extLst>
                <a:ext uri="{FF2B5EF4-FFF2-40B4-BE49-F238E27FC236}">
                  <a16:creationId xmlns:a16="http://schemas.microsoft.com/office/drawing/2014/main" xmlns="" id="{05BE108A-2595-4422-868C-88082AE890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2164" y="6153747"/>
              <a:ext cx="12792" cy="13645"/>
            </a:xfrm>
            <a:custGeom>
              <a:avLst/>
              <a:gdLst>
                <a:gd name="T0" fmla="*/ 0 w 15"/>
                <a:gd name="T1" fmla="*/ 15 h 16"/>
                <a:gd name="T2" fmla="*/ 13 w 15"/>
                <a:gd name="T3" fmla="*/ 0 h 16"/>
                <a:gd name="T4" fmla="*/ 15 w 15"/>
                <a:gd name="T5" fmla="*/ 0 h 16"/>
                <a:gd name="T6" fmla="*/ 2 w 15"/>
                <a:gd name="T7" fmla="*/ 16 h 16"/>
                <a:gd name="T8" fmla="*/ 0 w 15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0" y="15"/>
                  </a:moveTo>
                  <a:lnTo>
                    <a:pt x="13" y="0"/>
                  </a:lnTo>
                  <a:lnTo>
                    <a:pt x="15" y="0"/>
                  </a:lnTo>
                  <a:lnTo>
                    <a:pt x="2" y="16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9">
              <a:extLst>
                <a:ext uri="{FF2B5EF4-FFF2-40B4-BE49-F238E27FC236}">
                  <a16:creationId xmlns:a16="http://schemas.microsoft.com/office/drawing/2014/main" xmlns="" id="{04AC3FB5-B248-440A-A031-BF77577E5D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0692" y="6154600"/>
              <a:ext cx="15351" cy="20468"/>
            </a:xfrm>
            <a:custGeom>
              <a:avLst/>
              <a:gdLst>
                <a:gd name="T0" fmla="*/ 0 w 18"/>
                <a:gd name="T1" fmla="*/ 22 h 24"/>
                <a:gd name="T2" fmla="*/ 10 w 18"/>
                <a:gd name="T3" fmla="*/ 7 h 24"/>
                <a:gd name="T4" fmla="*/ 7 w 18"/>
                <a:gd name="T5" fmla="*/ 4 h 24"/>
                <a:gd name="T6" fmla="*/ 7 w 18"/>
                <a:gd name="T7" fmla="*/ 0 h 24"/>
                <a:gd name="T8" fmla="*/ 18 w 18"/>
                <a:gd name="T9" fmla="*/ 9 h 24"/>
                <a:gd name="T10" fmla="*/ 16 w 18"/>
                <a:gd name="T11" fmla="*/ 12 h 24"/>
                <a:gd name="T12" fmla="*/ 11 w 18"/>
                <a:gd name="T13" fmla="*/ 7 h 24"/>
                <a:gd name="T14" fmla="*/ 2 w 18"/>
                <a:gd name="T15" fmla="*/ 24 h 24"/>
                <a:gd name="T16" fmla="*/ 0 w 18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4">
                  <a:moveTo>
                    <a:pt x="0" y="22"/>
                  </a:moveTo>
                  <a:lnTo>
                    <a:pt x="10" y="7"/>
                  </a:lnTo>
                  <a:lnTo>
                    <a:pt x="7" y="4"/>
                  </a:lnTo>
                  <a:lnTo>
                    <a:pt x="7" y="0"/>
                  </a:lnTo>
                  <a:lnTo>
                    <a:pt x="18" y="9"/>
                  </a:lnTo>
                  <a:lnTo>
                    <a:pt x="16" y="12"/>
                  </a:lnTo>
                  <a:lnTo>
                    <a:pt x="11" y="7"/>
                  </a:lnTo>
                  <a:lnTo>
                    <a:pt x="2" y="24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0">
              <a:extLst>
                <a:ext uri="{FF2B5EF4-FFF2-40B4-BE49-F238E27FC236}">
                  <a16:creationId xmlns:a16="http://schemas.microsoft.com/office/drawing/2014/main" xmlns="" id="{BB488D1D-51F8-46B7-96AC-38229A8764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3485" y="6163128"/>
              <a:ext cx="15351" cy="19615"/>
            </a:xfrm>
            <a:custGeom>
              <a:avLst/>
              <a:gdLst>
                <a:gd name="T0" fmla="*/ 0 w 11"/>
                <a:gd name="T1" fmla="*/ 13 h 14"/>
                <a:gd name="T2" fmla="*/ 3 w 11"/>
                <a:gd name="T3" fmla="*/ 8 h 14"/>
                <a:gd name="T4" fmla="*/ 3 w 11"/>
                <a:gd name="T5" fmla="*/ 0 h 14"/>
                <a:gd name="T6" fmla="*/ 4 w 11"/>
                <a:gd name="T7" fmla="*/ 1 h 14"/>
                <a:gd name="T8" fmla="*/ 4 w 11"/>
                <a:gd name="T9" fmla="*/ 5 h 14"/>
                <a:gd name="T10" fmla="*/ 4 w 11"/>
                <a:gd name="T11" fmla="*/ 8 h 14"/>
                <a:gd name="T12" fmla="*/ 6 w 11"/>
                <a:gd name="T13" fmla="*/ 6 h 14"/>
                <a:gd name="T14" fmla="*/ 10 w 11"/>
                <a:gd name="T15" fmla="*/ 4 h 14"/>
                <a:gd name="T16" fmla="*/ 11 w 11"/>
                <a:gd name="T17" fmla="*/ 5 h 14"/>
                <a:gd name="T18" fmla="*/ 4 w 11"/>
                <a:gd name="T19" fmla="*/ 9 h 14"/>
                <a:gd name="T20" fmla="*/ 1 w 11"/>
                <a:gd name="T21" fmla="*/ 14 h 14"/>
                <a:gd name="T22" fmla="*/ 0 w 11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4">
                  <a:moveTo>
                    <a:pt x="0" y="13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5" y="7"/>
                    <a:pt x="5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1">
              <a:extLst>
                <a:ext uri="{FF2B5EF4-FFF2-40B4-BE49-F238E27FC236}">
                  <a16:creationId xmlns:a16="http://schemas.microsoft.com/office/drawing/2014/main" xmlns="" id="{B4DCF150-D987-4C86-84FF-8E223A46CE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85658" y="6177626"/>
              <a:ext cx="15351" cy="19615"/>
            </a:xfrm>
            <a:custGeom>
              <a:avLst/>
              <a:gdLst>
                <a:gd name="T0" fmla="*/ 0 w 11"/>
                <a:gd name="T1" fmla="*/ 5 h 14"/>
                <a:gd name="T2" fmla="*/ 4 w 11"/>
                <a:gd name="T3" fmla="*/ 1 h 14"/>
                <a:gd name="T4" fmla="*/ 8 w 11"/>
                <a:gd name="T5" fmla="*/ 1 h 14"/>
                <a:gd name="T6" fmla="*/ 10 w 11"/>
                <a:gd name="T7" fmla="*/ 3 h 14"/>
                <a:gd name="T8" fmla="*/ 11 w 11"/>
                <a:gd name="T9" fmla="*/ 5 h 14"/>
                <a:gd name="T10" fmla="*/ 10 w 11"/>
                <a:gd name="T11" fmla="*/ 9 h 14"/>
                <a:gd name="T12" fmla="*/ 7 w 11"/>
                <a:gd name="T13" fmla="*/ 13 h 14"/>
                <a:gd name="T14" fmla="*/ 3 w 11"/>
                <a:gd name="T15" fmla="*/ 13 h 14"/>
                <a:gd name="T16" fmla="*/ 0 w 11"/>
                <a:gd name="T17" fmla="*/ 10 h 14"/>
                <a:gd name="T18" fmla="*/ 0 w 11"/>
                <a:gd name="T19" fmla="*/ 5 h 14"/>
                <a:gd name="T20" fmla="*/ 2 w 11"/>
                <a:gd name="T21" fmla="*/ 6 h 14"/>
                <a:gd name="T22" fmla="*/ 1 w 11"/>
                <a:gd name="T23" fmla="*/ 10 h 14"/>
                <a:gd name="T24" fmla="*/ 3 w 11"/>
                <a:gd name="T25" fmla="*/ 12 h 14"/>
                <a:gd name="T26" fmla="*/ 6 w 11"/>
                <a:gd name="T27" fmla="*/ 12 h 14"/>
                <a:gd name="T28" fmla="*/ 8 w 11"/>
                <a:gd name="T29" fmla="*/ 8 h 14"/>
                <a:gd name="T30" fmla="*/ 9 w 11"/>
                <a:gd name="T31" fmla="*/ 5 h 14"/>
                <a:gd name="T32" fmla="*/ 9 w 11"/>
                <a:gd name="T33" fmla="*/ 3 h 14"/>
                <a:gd name="T34" fmla="*/ 7 w 11"/>
                <a:gd name="T35" fmla="*/ 2 h 14"/>
                <a:gd name="T36" fmla="*/ 4 w 11"/>
                <a:gd name="T37" fmla="*/ 2 h 14"/>
                <a:gd name="T38" fmla="*/ 2 w 11"/>
                <a:gd name="T3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0" y="5"/>
                  </a:moveTo>
                  <a:cubicBezTo>
                    <a:pt x="1" y="3"/>
                    <a:pt x="2" y="2"/>
                    <a:pt x="4" y="1"/>
                  </a:cubicBezTo>
                  <a:cubicBezTo>
                    <a:pt x="5" y="0"/>
                    <a:pt x="6" y="0"/>
                    <a:pt x="8" y="1"/>
                  </a:cubicBezTo>
                  <a:cubicBezTo>
                    <a:pt x="9" y="1"/>
                    <a:pt x="9" y="2"/>
                    <a:pt x="10" y="3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1" y="7"/>
                    <a:pt x="10" y="8"/>
                    <a:pt x="10" y="9"/>
                  </a:cubicBezTo>
                  <a:cubicBezTo>
                    <a:pt x="9" y="11"/>
                    <a:pt x="8" y="12"/>
                    <a:pt x="7" y="13"/>
                  </a:cubicBezTo>
                  <a:cubicBezTo>
                    <a:pt x="5" y="14"/>
                    <a:pt x="4" y="14"/>
                    <a:pt x="3" y="13"/>
                  </a:cubicBezTo>
                  <a:cubicBezTo>
                    <a:pt x="1" y="13"/>
                    <a:pt x="0" y="11"/>
                    <a:pt x="0" y="10"/>
                  </a:cubicBezTo>
                  <a:cubicBezTo>
                    <a:pt x="0" y="8"/>
                    <a:pt x="0" y="7"/>
                    <a:pt x="0" y="5"/>
                  </a:cubicBezTo>
                  <a:close/>
                  <a:moveTo>
                    <a:pt x="2" y="6"/>
                  </a:moveTo>
                  <a:cubicBezTo>
                    <a:pt x="1" y="7"/>
                    <a:pt x="1" y="9"/>
                    <a:pt x="1" y="10"/>
                  </a:cubicBezTo>
                  <a:cubicBezTo>
                    <a:pt x="2" y="11"/>
                    <a:pt x="2" y="11"/>
                    <a:pt x="3" y="12"/>
                  </a:cubicBezTo>
                  <a:cubicBezTo>
                    <a:pt x="4" y="12"/>
                    <a:pt x="5" y="12"/>
                    <a:pt x="6" y="12"/>
                  </a:cubicBezTo>
                  <a:cubicBezTo>
                    <a:pt x="7" y="11"/>
                    <a:pt x="8" y="10"/>
                    <a:pt x="8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3"/>
                    <a:pt x="2" y="4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2">
              <a:extLst>
                <a:ext uri="{FF2B5EF4-FFF2-40B4-BE49-F238E27FC236}">
                  <a16:creationId xmlns:a16="http://schemas.microsoft.com/office/drawing/2014/main" xmlns="" id="{D150A6C8-3BB6-4C8F-990A-90DD0617EE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9303" y="6181890"/>
              <a:ext cx="15351" cy="17909"/>
            </a:xfrm>
            <a:custGeom>
              <a:avLst/>
              <a:gdLst>
                <a:gd name="T0" fmla="*/ 0 w 18"/>
                <a:gd name="T1" fmla="*/ 21 h 21"/>
                <a:gd name="T2" fmla="*/ 7 w 18"/>
                <a:gd name="T3" fmla="*/ 0 h 21"/>
                <a:gd name="T4" fmla="*/ 18 w 18"/>
                <a:gd name="T5" fmla="*/ 5 h 21"/>
                <a:gd name="T6" fmla="*/ 17 w 18"/>
                <a:gd name="T7" fmla="*/ 6 h 21"/>
                <a:gd name="T8" fmla="*/ 9 w 18"/>
                <a:gd name="T9" fmla="*/ 3 h 21"/>
                <a:gd name="T10" fmla="*/ 5 w 18"/>
                <a:gd name="T11" fmla="*/ 10 h 21"/>
                <a:gd name="T12" fmla="*/ 13 w 18"/>
                <a:gd name="T13" fmla="*/ 13 h 21"/>
                <a:gd name="T14" fmla="*/ 13 w 18"/>
                <a:gd name="T15" fmla="*/ 15 h 21"/>
                <a:gd name="T16" fmla="*/ 5 w 18"/>
                <a:gd name="T17" fmla="*/ 13 h 21"/>
                <a:gd name="T18" fmla="*/ 2 w 18"/>
                <a:gd name="T19" fmla="*/ 21 h 21"/>
                <a:gd name="T20" fmla="*/ 0 w 18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1">
                  <a:moveTo>
                    <a:pt x="0" y="21"/>
                  </a:moveTo>
                  <a:lnTo>
                    <a:pt x="7" y="0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9" y="3"/>
                  </a:lnTo>
                  <a:lnTo>
                    <a:pt x="5" y="10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5" y="13"/>
                  </a:lnTo>
                  <a:lnTo>
                    <a:pt x="2" y="21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3">
              <a:extLst>
                <a:ext uri="{FF2B5EF4-FFF2-40B4-BE49-F238E27FC236}">
                  <a16:creationId xmlns:a16="http://schemas.microsoft.com/office/drawing/2014/main" xmlns="" id="{E7F2BF56-8EA7-4973-ACC7-600339BC36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25741" y="6188713"/>
              <a:ext cx="12792" cy="17909"/>
            </a:xfrm>
            <a:custGeom>
              <a:avLst/>
              <a:gdLst>
                <a:gd name="T0" fmla="*/ 0 w 9"/>
                <a:gd name="T1" fmla="*/ 13 h 13"/>
                <a:gd name="T2" fmla="*/ 2 w 9"/>
                <a:gd name="T3" fmla="*/ 0 h 13"/>
                <a:gd name="T4" fmla="*/ 6 w 9"/>
                <a:gd name="T5" fmla="*/ 1 h 13"/>
                <a:gd name="T6" fmla="*/ 8 w 9"/>
                <a:gd name="T7" fmla="*/ 1 h 13"/>
                <a:gd name="T8" fmla="*/ 9 w 9"/>
                <a:gd name="T9" fmla="*/ 3 h 13"/>
                <a:gd name="T10" fmla="*/ 9 w 9"/>
                <a:gd name="T11" fmla="*/ 5 h 13"/>
                <a:gd name="T12" fmla="*/ 8 w 9"/>
                <a:gd name="T13" fmla="*/ 8 h 13"/>
                <a:gd name="T14" fmla="*/ 5 w 9"/>
                <a:gd name="T15" fmla="*/ 8 h 13"/>
                <a:gd name="T16" fmla="*/ 2 w 9"/>
                <a:gd name="T17" fmla="*/ 8 h 13"/>
                <a:gd name="T18" fmla="*/ 1 w 9"/>
                <a:gd name="T19" fmla="*/ 13 h 13"/>
                <a:gd name="T20" fmla="*/ 0 w 9"/>
                <a:gd name="T21" fmla="*/ 13 h 13"/>
                <a:gd name="T22" fmla="*/ 2 w 9"/>
                <a:gd name="T23" fmla="*/ 6 h 13"/>
                <a:gd name="T24" fmla="*/ 5 w 9"/>
                <a:gd name="T25" fmla="*/ 7 h 13"/>
                <a:gd name="T26" fmla="*/ 7 w 9"/>
                <a:gd name="T27" fmla="*/ 6 h 13"/>
                <a:gd name="T28" fmla="*/ 8 w 9"/>
                <a:gd name="T29" fmla="*/ 5 h 13"/>
                <a:gd name="T30" fmla="*/ 8 w 9"/>
                <a:gd name="T31" fmla="*/ 3 h 13"/>
                <a:gd name="T32" fmla="*/ 7 w 9"/>
                <a:gd name="T33" fmla="*/ 3 h 13"/>
                <a:gd name="T34" fmla="*/ 6 w 9"/>
                <a:gd name="T35" fmla="*/ 2 h 13"/>
                <a:gd name="T36" fmla="*/ 3 w 9"/>
                <a:gd name="T37" fmla="*/ 2 h 13"/>
                <a:gd name="T38" fmla="*/ 2 w 9"/>
                <a:gd name="T3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3">
                  <a:moveTo>
                    <a:pt x="0" y="1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9" y="6"/>
                    <a:pt x="9" y="7"/>
                    <a:pt x="8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lose/>
                  <a:moveTo>
                    <a:pt x="2" y="6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7" y="7"/>
                    <a:pt x="7" y="6"/>
                  </a:cubicBezTo>
                  <a:cubicBezTo>
                    <a:pt x="7" y="6"/>
                    <a:pt x="8" y="5"/>
                    <a:pt x="8" y="5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4">
              <a:extLst>
                <a:ext uri="{FF2B5EF4-FFF2-40B4-BE49-F238E27FC236}">
                  <a16:creationId xmlns:a16="http://schemas.microsoft.com/office/drawing/2014/main" xmlns="" id="{D030F17A-2FF1-4C96-AF4C-EE4D73E71D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40239" y="6190418"/>
              <a:ext cx="15351" cy="19615"/>
            </a:xfrm>
            <a:custGeom>
              <a:avLst/>
              <a:gdLst>
                <a:gd name="T0" fmla="*/ 1 w 11"/>
                <a:gd name="T1" fmla="*/ 7 h 14"/>
                <a:gd name="T2" fmla="*/ 2 w 11"/>
                <a:gd name="T3" fmla="*/ 2 h 14"/>
                <a:gd name="T4" fmla="*/ 6 w 11"/>
                <a:gd name="T5" fmla="*/ 0 h 14"/>
                <a:gd name="T6" fmla="*/ 8 w 11"/>
                <a:gd name="T7" fmla="*/ 1 h 14"/>
                <a:gd name="T8" fmla="*/ 10 w 11"/>
                <a:gd name="T9" fmla="*/ 4 h 14"/>
                <a:gd name="T10" fmla="*/ 11 w 11"/>
                <a:gd name="T11" fmla="*/ 7 h 14"/>
                <a:gd name="T12" fmla="*/ 9 w 11"/>
                <a:gd name="T13" fmla="*/ 12 h 14"/>
                <a:gd name="T14" fmla="*/ 5 w 11"/>
                <a:gd name="T15" fmla="*/ 14 h 14"/>
                <a:gd name="T16" fmla="*/ 2 w 11"/>
                <a:gd name="T17" fmla="*/ 11 h 14"/>
                <a:gd name="T18" fmla="*/ 1 w 11"/>
                <a:gd name="T19" fmla="*/ 7 h 14"/>
                <a:gd name="T20" fmla="*/ 2 w 11"/>
                <a:gd name="T21" fmla="*/ 7 h 14"/>
                <a:gd name="T22" fmla="*/ 3 w 11"/>
                <a:gd name="T23" fmla="*/ 11 h 14"/>
                <a:gd name="T24" fmla="*/ 5 w 11"/>
                <a:gd name="T25" fmla="*/ 12 h 14"/>
                <a:gd name="T26" fmla="*/ 8 w 11"/>
                <a:gd name="T27" fmla="*/ 11 h 14"/>
                <a:gd name="T28" fmla="*/ 9 w 11"/>
                <a:gd name="T29" fmla="*/ 7 h 14"/>
                <a:gd name="T30" fmla="*/ 9 w 11"/>
                <a:gd name="T31" fmla="*/ 4 h 14"/>
                <a:gd name="T32" fmla="*/ 8 w 11"/>
                <a:gd name="T33" fmla="*/ 3 h 14"/>
                <a:gd name="T34" fmla="*/ 6 w 11"/>
                <a:gd name="T35" fmla="*/ 2 h 14"/>
                <a:gd name="T36" fmla="*/ 3 w 11"/>
                <a:gd name="T37" fmla="*/ 3 h 14"/>
                <a:gd name="T38" fmla="*/ 2 w 11"/>
                <a:gd name="T3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1" y="7"/>
                  </a:moveTo>
                  <a:cubicBezTo>
                    <a:pt x="1" y="5"/>
                    <a:pt x="1" y="3"/>
                    <a:pt x="2" y="2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9" y="2"/>
                    <a:pt x="10" y="3"/>
                    <a:pt x="10" y="4"/>
                  </a:cubicBezTo>
                  <a:cubicBezTo>
                    <a:pt x="11" y="5"/>
                    <a:pt x="11" y="6"/>
                    <a:pt x="11" y="7"/>
                  </a:cubicBezTo>
                  <a:cubicBezTo>
                    <a:pt x="11" y="9"/>
                    <a:pt x="10" y="11"/>
                    <a:pt x="9" y="12"/>
                  </a:cubicBezTo>
                  <a:cubicBezTo>
                    <a:pt x="8" y="13"/>
                    <a:pt x="7" y="14"/>
                    <a:pt x="5" y="14"/>
                  </a:cubicBezTo>
                  <a:cubicBezTo>
                    <a:pt x="4" y="14"/>
                    <a:pt x="2" y="13"/>
                    <a:pt x="2" y="11"/>
                  </a:cubicBezTo>
                  <a:cubicBezTo>
                    <a:pt x="1" y="10"/>
                    <a:pt x="0" y="9"/>
                    <a:pt x="1" y="7"/>
                  </a:cubicBezTo>
                  <a:close/>
                  <a:moveTo>
                    <a:pt x="2" y="7"/>
                  </a:moveTo>
                  <a:cubicBezTo>
                    <a:pt x="2" y="9"/>
                    <a:pt x="2" y="10"/>
                    <a:pt x="3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6" y="12"/>
                    <a:pt x="7" y="12"/>
                    <a:pt x="8" y="11"/>
                  </a:cubicBezTo>
                  <a:cubicBezTo>
                    <a:pt x="9" y="10"/>
                    <a:pt x="9" y="9"/>
                    <a:pt x="9" y="7"/>
                  </a:cubicBezTo>
                  <a:cubicBezTo>
                    <a:pt x="9" y="6"/>
                    <a:pt x="9" y="5"/>
                    <a:pt x="9" y="4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4"/>
                    <a:pt x="2" y="5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5">
              <a:extLst>
                <a:ext uri="{FF2B5EF4-FFF2-40B4-BE49-F238E27FC236}">
                  <a16:creationId xmlns:a16="http://schemas.microsoft.com/office/drawing/2014/main" xmlns="" id="{578FEA0E-4BBB-4506-92AF-F75AECC2F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8148" y="6191271"/>
              <a:ext cx="8528" cy="18762"/>
            </a:xfrm>
            <a:custGeom>
              <a:avLst/>
              <a:gdLst>
                <a:gd name="T0" fmla="*/ 0 w 10"/>
                <a:gd name="T1" fmla="*/ 22 h 22"/>
                <a:gd name="T2" fmla="*/ 0 w 10"/>
                <a:gd name="T3" fmla="*/ 0 h 22"/>
                <a:gd name="T4" fmla="*/ 2 w 10"/>
                <a:gd name="T5" fmla="*/ 0 h 22"/>
                <a:gd name="T6" fmla="*/ 2 w 10"/>
                <a:gd name="T7" fmla="*/ 18 h 22"/>
                <a:gd name="T8" fmla="*/ 10 w 10"/>
                <a:gd name="T9" fmla="*/ 18 h 22"/>
                <a:gd name="T10" fmla="*/ 10 w 10"/>
                <a:gd name="T11" fmla="*/ 22 h 22"/>
                <a:gd name="T12" fmla="*/ 0 w 10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2">
                  <a:moveTo>
                    <a:pt x="0" y="2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18"/>
                  </a:lnTo>
                  <a:lnTo>
                    <a:pt x="10" y="18"/>
                  </a:lnTo>
                  <a:lnTo>
                    <a:pt x="1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6">
              <a:extLst>
                <a:ext uri="{FF2B5EF4-FFF2-40B4-BE49-F238E27FC236}">
                  <a16:creationId xmlns:a16="http://schemas.microsoft.com/office/drawing/2014/main" xmlns="" id="{4056A858-B016-4C19-B5AF-9FF7434F99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9235" y="6190418"/>
              <a:ext cx="4264" cy="17909"/>
            </a:xfrm>
            <a:custGeom>
              <a:avLst/>
              <a:gdLst>
                <a:gd name="T0" fmla="*/ 2 w 5"/>
                <a:gd name="T1" fmla="*/ 21 h 21"/>
                <a:gd name="T2" fmla="*/ 0 w 5"/>
                <a:gd name="T3" fmla="*/ 0 h 21"/>
                <a:gd name="T4" fmla="*/ 3 w 5"/>
                <a:gd name="T5" fmla="*/ 0 h 21"/>
                <a:gd name="T6" fmla="*/ 5 w 5"/>
                <a:gd name="T7" fmla="*/ 21 h 21"/>
                <a:gd name="T8" fmla="*/ 2 w 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1">
                  <a:moveTo>
                    <a:pt x="2" y="21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5" y="21"/>
                  </a:lnTo>
                  <a:lnTo>
                    <a:pt x="2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7">
              <a:extLst>
                <a:ext uri="{FF2B5EF4-FFF2-40B4-BE49-F238E27FC236}">
                  <a16:creationId xmlns:a16="http://schemas.microsoft.com/office/drawing/2014/main" xmlns="" id="{06291A87-57A3-4C7F-99E6-472CDCA613C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3499" y="6188713"/>
              <a:ext cx="12792" cy="19615"/>
            </a:xfrm>
            <a:custGeom>
              <a:avLst/>
              <a:gdLst>
                <a:gd name="T0" fmla="*/ 10 w 15"/>
                <a:gd name="T1" fmla="*/ 23 h 23"/>
                <a:gd name="T2" fmla="*/ 7 w 15"/>
                <a:gd name="T3" fmla="*/ 3 h 23"/>
                <a:gd name="T4" fmla="*/ 2 w 15"/>
                <a:gd name="T5" fmla="*/ 5 h 23"/>
                <a:gd name="T6" fmla="*/ 0 w 15"/>
                <a:gd name="T7" fmla="*/ 2 h 23"/>
                <a:gd name="T8" fmla="*/ 15 w 15"/>
                <a:gd name="T9" fmla="*/ 0 h 23"/>
                <a:gd name="T10" fmla="*/ 15 w 15"/>
                <a:gd name="T11" fmla="*/ 3 h 23"/>
                <a:gd name="T12" fmla="*/ 8 w 15"/>
                <a:gd name="T13" fmla="*/ 3 h 23"/>
                <a:gd name="T14" fmla="*/ 12 w 15"/>
                <a:gd name="T15" fmla="*/ 21 h 23"/>
                <a:gd name="T16" fmla="*/ 10 w 15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0" y="23"/>
                  </a:moveTo>
                  <a:lnTo>
                    <a:pt x="7" y="3"/>
                  </a:lnTo>
                  <a:lnTo>
                    <a:pt x="2" y="5"/>
                  </a:lnTo>
                  <a:lnTo>
                    <a:pt x="0" y="2"/>
                  </a:lnTo>
                  <a:lnTo>
                    <a:pt x="15" y="0"/>
                  </a:lnTo>
                  <a:lnTo>
                    <a:pt x="15" y="3"/>
                  </a:lnTo>
                  <a:lnTo>
                    <a:pt x="8" y="3"/>
                  </a:lnTo>
                  <a:lnTo>
                    <a:pt x="12" y="21"/>
                  </a:lnTo>
                  <a:lnTo>
                    <a:pt x="1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8">
              <a:extLst>
                <a:ext uri="{FF2B5EF4-FFF2-40B4-BE49-F238E27FC236}">
                  <a16:creationId xmlns:a16="http://schemas.microsoft.com/office/drawing/2014/main" xmlns="" id="{7CCA47EB-A6C0-4B08-BB9F-09897365FB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7144" y="6187007"/>
              <a:ext cx="5970" cy="18762"/>
            </a:xfrm>
            <a:custGeom>
              <a:avLst/>
              <a:gdLst>
                <a:gd name="T0" fmla="*/ 5 w 7"/>
                <a:gd name="T1" fmla="*/ 22 h 22"/>
                <a:gd name="T2" fmla="*/ 0 w 7"/>
                <a:gd name="T3" fmla="*/ 2 h 22"/>
                <a:gd name="T4" fmla="*/ 4 w 7"/>
                <a:gd name="T5" fmla="*/ 0 h 22"/>
                <a:gd name="T6" fmla="*/ 7 w 7"/>
                <a:gd name="T7" fmla="*/ 22 h 22"/>
                <a:gd name="T8" fmla="*/ 5 w 7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2">
                  <a:moveTo>
                    <a:pt x="5" y="2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7" y="22"/>
                  </a:lnTo>
                  <a:lnTo>
                    <a:pt x="5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9">
              <a:extLst>
                <a:ext uri="{FF2B5EF4-FFF2-40B4-BE49-F238E27FC236}">
                  <a16:creationId xmlns:a16="http://schemas.microsoft.com/office/drawing/2014/main" xmlns="" id="{0028B62E-C010-42D5-AC50-DE5D99324B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820" y="6184449"/>
              <a:ext cx="13645" cy="19615"/>
            </a:xfrm>
            <a:custGeom>
              <a:avLst/>
              <a:gdLst>
                <a:gd name="T0" fmla="*/ 9 w 10"/>
                <a:gd name="T1" fmla="*/ 8 h 14"/>
                <a:gd name="T2" fmla="*/ 10 w 10"/>
                <a:gd name="T3" fmla="*/ 8 h 14"/>
                <a:gd name="T4" fmla="*/ 9 w 10"/>
                <a:gd name="T5" fmla="*/ 12 h 14"/>
                <a:gd name="T6" fmla="*/ 7 w 10"/>
                <a:gd name="T7" fmla="*/ 14 h 14"/>
                <a:gd name="T8" fmla="*/ 4 w 10"/>
                <a:gd name="T9" fmla="*/ 13 h 14"/>
                <a:gd name="T10" fmla="*/ 2 w 10"/>
                <a:gd name="T11" fmla="*/ 12 h 14"/>
                <a:gd name="T12" fmla="*/ 0 w 10"/>
                <a:gd name="T13" fmla="*/ 8 h 14"/>
                <a:gd name="T14" fmla="*/ 0 w 10"/>
                <a:gd name="T15" fmla="*/ 5 h 14"/>
                <a:gd name="T16" fmla="*/ 1 w 10"/>
                <a:gd name="T17" fmla="*/ 2 h 14"/>
                <a:gd name="T18" fmla="*/ 4 w 10"/>
                <a:gd name="T19" fmla="*/ 1 h 14"/>
                <a:gd name="T20" fmla="*/ 6 w 10"/>
                <a:gd name="T21" fmla="*/ 1 h 14"/>
                <a:gd name="T22" fmla="*/ 9 w 10"/>
                <a:gd name="T23" fmla="*/ 3 h 14"/>
                <a:gd name="T24" fmla="*/ 7 w 10"/>
                <a:gd name="T25" fmla="*/ 4 h 14"/>
                <a:gd name="T26" fmla="*/ 4 w 10"/>
                <a:gd name="T27" fmla="*/ 2 h 14"/>
                <a:gd name="T28" fmla="*/ 2 w 10"/>
                <a:gd name="T29" fmla="*/ 3 h 14"/>
                <a:gd name="T30" fmla="*/ 1 w 10"/>
                <a:gd name="T31" fmla="*/ 5 h 14"/>
                <a:gd name="T32" fmla="*/ 2 w 10"/>
                <a:gd name="T33" fmla="*/ 8 h 14"/>
                <a:gd name="T34" fmla="*/ 4 w 10"/>
                <a:gd name="T35" fmla="*/ 11 h 14"/>
                <a:gd name="T36" fmla="*/ 6 w 10"/>
                <a:gd name="T37" fmla="*/ 12 h 14"/>
                <a:gd name="T38" fmla="*/ 8 w 10"/>
                <a:gd name="T39" fmla="*/ 11 h 14"/>
                <a:gd name="T40" fmla="*/ 9 w 10"/>
                <a:gd name="T4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4">
                  <a:moveTo>
                    <a:pt x="9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10"/>
                    <a:pt x="10" y="11"/>
                    <a:pt x="9" y="12"/>
                  </a:cubicBezTo>
                  <a:cubicBezTo>
                    <a:pt x="9" y="13"/>
                    <a:pt x="8" y="13"/>
                    <a:pt x="7" y="14"/>
                  </a:cubicBezTo>
                  <a:cubicBezTo>
                    <a:pt x="6" y="14"/>
                    <a:pt x="5" y="14"/>
                    <a:pt x="4" y="13"/>
                  </a:cubicBezTo>
                  <a:cubicBezTo>
                    <a:pt x="3" y="13"/>
                    <a:pt x="3" y="13"/>
                    <a:pt x="2" y="12"/>
                  </a:cubicBezTo>
                  <a:cubicBezTo>
                    <a:pt x="1" y="11"/>
                    <a:pt x="1" y="10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7" y="1"/>
                    <a:pt x="8" y="2"/>
                    <a:pt x="9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2" y="3"/>
                    <a:pt x="2" y="4"/>
                    <a:pt x="1" y="5"/>
                  </a:cubicBezTo>
                  <a:cubicBezTo>
                    <a:pt x="1" y="6"/>
                    <a:pt x="1" y="7"/>
                    <a:pt x="2" y="8"/>
                  </a:cubicBezTo>
                  <a:cubicBezTo>
                    <a:pt x="2" y="10"/>
                    <a:pt x="3" y="11"/>
                    <a:pt x="4" y="11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2"/>
                    <a:pt x="8" y="11"/>
                    <a:pt x="8" y="11"/>
                  </a:cubicBezTo>
                  <a:cubicBezTo>
                    <a:pt x="9" y="10"/>
                    <a:pt x="9" y="9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0">
              <a:extLst>
                <a:ext uri="{FF2B5EF4-FFF2-40B4-BE49-F238E27FC236}">
                  <a16:creationId xmlns:a16="http://schemas.microsoft.com/office/drawing/2014/main" xmlns="" id="{3DC0FD72-9DEC-4998-A600-196580AF13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11024" y="6181890"/>
              <a:ext cx="14498" cy="19615"/>
            </a:xfrm>
            <a:custGeom>
              <a:avLst/>
              <a:gdLst>
                <a:gd name="T0" fmla="*/ 1 w 10"/>
                <a:gd name="T1" fmla="*/ 14 h 14"/>
                <a:gd name="T2" fmla="*/ 0 w 10"/>
                <a:gd name="T3" fmla="*/ 0 h 14"/>
                <a:gd name="T4" fmla="*/ 1 w 10"/>
                <a:gd name="T5" fmla="*/ 0 h 14"/>
                <a:gd name="T6" fmla="*/ 10 w 10"/>
                <a:gd name="T7" fmla="*/ 10 h 14"/>
                <a:gd name="T8" fmla="*/ 8 w 10"/>
                <a:gd name="T9" fmla="*/ 11 h 14"/>
                <a:gd name="T10" fmla="*/ 6 w 10"/>
                <a:gd name="T11" fmla="*/ 8 h 14"/>
                <a:gd name="T12" fmla="*/ 2 w 10"/>
                <a:gd name="T13" fmla="*/ 9 h 14"/>
                <a:gd name="T14" fmla="*/ 2 w 10"/>
                <a:gd name="T15" fmla="*/ 13 h 14"/>
                <a:gd name="T16" fmla="*/ 1 w 10"/>
                <a:gd name="T17" fmla="*/ 14 h 14"/>
                <a:gd name="T18" fmla="*/ 2 w 10"/>
                <a:gd name="T19" fmla="*/ 8 h 14"/>
                <a:gd name="T20" fmla="*/ 5 w 10"/>
                <a:gd name="T21" fmla="*/ 6 h 14"/>
                <a:gd name="T22" fmla="*/ 3 w 10"/>
                <a:gd name="T23" fmla="*/ 3 h 14"/>
                <a:gd name="T24" fmla="*/ 1 w 10"/>
                <a:gd name="T25" fmla="*/ 1 h 14"/>
                <a:gd name="T26" fmla="*/ 1 w 10"/>
                <a:gd name="T27" fmla="*/ 4 h 14"/>
                <a:gd name="T28" fmla="*/ 2 w 10"/>
                <a:gd name="T2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4">
                  <a:moveTo>
                    <a:pt x="1" y="1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1" y="14"/>
                    <a:pt x="1" y="14"/>
                  </a:cubicBezTo>
                  <a:close/>
                  <a:moveTo>
                    <a:pt x="2" y="8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2"/>
                    <a:pt x="1" y="3"/>
                    <a:pt x="1" y="4"/>
                  </a:cubicBezTo>
                  <a:lnTo>
                    <a:pt x="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1">
              <a:extLst>
                <a:ext uri="{FF2B5EF4-FFF2-40B4-BE49-F238E27FC236}">
                  <a16:creationId xmlns:a16="http://schemas.microsoft.com/office/drawing/2014/main" xmlns="" id="{BFC1CC92-8DD9-4C4F-8727-9FE7FD5D22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9552" y="6177626"/>
              <a:ext cx="17057" cy="17909"/>
            </a:xfrm>
            <a:custGeom>
              <a:avLst/>
              <a:gdLst>
                <a:gd name="T0" fmla="*/ 10 w 20"/>
                <a:gd name="T1" fmla="*/ 21 h 21"/>
                <a:gd name="T2" fmla="*/ 0 w 20"/>
                <a:gd name="T3" fmla="*/ 1 h 21"/>
                <a:gd name="T4" fmla="*/ 2 w 20"/>
                <a:gd name="T5" fmla="*/ 0 h 21"/>
                <a:gd name="T6" fmla="*/ 10 w 20"/>
                <a:gd name="T7" fmla="*/ 18 h 21"/>
                <a:gd name="T8" fmla="*/ 18 w 20"/>
                <a:gd name="T9" fmla="*/ 13 h 21"/>
                <a:gd name="T10" fmla="*/ 20 w 20"/>
                <a:gd name="T11" fmla="*/ 16 h 21"/>
                <a:gd name="T12" fmla="*/ 10 w 2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0" y="18"/>
                  </a:lnTo>
                  <a:lnTo>
                    <a:pt x="18" y="13"/>
                  </a:lnTo>
                  <a:lnTo>
                    <a:pt x="20" y="16"/>
                  </a:lnTo>
                  <a:lnTo>
                    <a:pt x="1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2">
              <a:extLst>
                <a:ext uri="{FF2B5EF4-FFF2-40B4-BE49-F238E27FC236}">
                  <a16:creationId xmlns:a16="http://schemas.microsoft.com/office/drawing/2014/main" xmlns="" id="{A2A4D4FE-0F64-4F51-8072-66B1AE4687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1725" y="6163128"/>
              <a:ext cx="15351" cy="18762"/>
            </a:xfrm>
            <a:custGeom>
              <a:avLst/>
              <a:gdLst>
                <a:gd name="T0" fmla="*/ 3 w 11"/>
                <a:gd name="T1" fmla="*/ 11 h 13"/>
                <a:gd name="T2" fmla="*/ 4 w 11"/>
                <a:gd name="T3" fmla="*/ 10 h 13"/>
                <a:gd name="T4" fmla="*/ 6 w 11"/>
                <a:gd name="T5" fmla="*/ 11 h 13"/>
                <a:gd name="T6" fmla="*/ 7 w 11"/>
                <a:gd name="T7" fmla="*/ 11 h 13"/>
                <a:gd name="T8" fmla="*/ 9 w 11"/>
                <a:gd name="T9" fmla="*/ 11 h 13"/>
                <a:gd name="T10" fmla="*/ 10 w 11"/>
                <a:gd name="T11" fmla="*/ 9 h 13"/>
                <a:gd name="T12" fmla="*/ 10 w 11"/>
                <a:gd name="T13" fmla="*/ 8 h 13"/>
                <a:gd name="T14" fmla="*/ 9 w 11"/>
                <a:gd name="T15" fmla="*/ 7 h 13"/>
                <a:gd name="T16" fmla="*/ 8 w 11"/>
                <a:gd name="T17" fmla="*/ 7 h 13"/>
                <a:gd name="T18" fmla="*/ 6 w 11"/>
                <a:gd name="T19" fmla="*/ 7 h 13"/>
                <a:gd name="T20" fmla="*/ 3 w 11"/>
                <a:gd name="T21" fmla="*/ 8 h 13"/>
                <a:gd name="T22" fmla="*/ 2 w 11"/>
                <a:gd name="T23" fmla="*/ 7 h 13"/>
                <a:gd name="T24" fmla="*/ 1 w 11"/>
                <a:gd name="T25" fmla="*/ 6 h 13"/>
                <a:gd name="T26" fmla="*/ 0 w 11"/>
                <a:gd name="T27" fmla="*/ 3 h 13"/>
                <a:gd name="T28" fmla="*/ 2 w 11"/>
                <a:gd name="T29" fmla="*/ 1 h 13"/>
                <a:gd name="T30" fmla="*/ 4 w 11"/>
                <a:gd name="T31" fmla="*/ 0 h 13"/>
                <a:gd name="T32" fmla="*/ 6 w 11"/>
                <a:gd name="T33" fmla="*/ 1 h 13"/>
                <a:gd name="T34" fmla="*/ 7 w 11"/>
                <a:gd name="T35" fmla="*/ 2 h 13"/>
                <a:gd name="T36" fmla="*/ 6 w 11"/>
                <a:gd name="T37" fmla="*/ 3 h 13"/>
                <a:gd name="T38" fmla="*/ 5 w 11"/>
                <a:gd name="T39" fmla="*/ 2 h 13"/>
                <a:gd name="T40" fmla="*/ 3 w 11"/>
                <a:gd name="T41" fmla="*/ 2 h 13"/>
                <a:gd name="T42" fmla="*/ 2 w 11"/>
                <a:gd name="T43" fmla="*/ 4 h 13"/>
                <a:gd name="T44" fmla="*/ 2 w 11"/>
                <a:gd name="T45" fmla="*/ 5 h 13"/>
                <a:gd name="T46" fmla="*/ 3 w 11"/>
                <a:gd name="T47" fmla="*/ 6 h 13"/>
                <a:gd name="T48" fmla="*/ 5 w 11"/>
                <a:gd name="T49" fmla="*/ 6 h 13"/>
                <a:gd name="T50" fmla="*/ 7 w 11"/>
                <a:gd name="T51" fmla="*/ 5 h 13"/>
                <a:gd name="T52" fmla="*/ 9 w 11"/>
                <a:gd name="T53" fmla="*/ 5 h 13"/>
                <a:gd name="T54" fmla="*/ 11 w 11"/>
                <a:gd name="T55" fmla="*/ 7 h 13"/>
                <a:gd name="T56" fmla="*/ 11 w 11"/>
                <a:gd name="T57" fmla="*/ 9 h 13"/>
                <a:gd name="T58" fmla="*/ 11 w 11"/>
                <a:gd name="T59" fmla="*/ 11 h 13"/>
                <a:gd name="T60" fmla="*/ 9 w 11"/>
                <a:gd name="T61" fmla="*/ 12 h 13"/>
                <a:gd name="T62" fmla="*/ 6 w 11"/>
                <a:gd name="T63" fmla="*/ 13 h 13"/>
                <a:gd name="T64" fmla="*/ 3 w 11"/>
                <a:gd name="T6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" h="13">
                  <a:moveTo>
                    <a:pt x="3" y="11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8" y="11"/>
                    <a:pt x="8" y="11"/>
                    <a:pt x="9" y="11"/>
                  </a:cubicBezTo>
                  <a:cubicBezTo>
                    <a:pt x="9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8" y="7"/>
                    <a:pt x="8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6"/>
                    <a:pt x="10" y="6"/>
                    <a:pt x="11" y="7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9"/>
                    <a:pt x="11" y="10"/>
                    <a:pt x="11" y="11"/>
                  </a:cubicBezTo>
                  <a:cubicBezTo>
                    <a:pt x="11" y="11"/>
                    <a:pt x="10" y="12"/>
                    <a:pt x="9" y="12"/>
                  </a:cubicBezTo>
                  <a:cubicBezTo>
                    <a:pt x="8" y="13"/>
                    <a:pt x="7" y="13"/>
                    <a:pt x="6" y="13"/>
                  </a:cubicBezTo>
                  <a:cubicBezTo>
                    <a:pt x="5" y="13"/>
                    <a:pt x="4" y="12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3">
              <a:extLst>
                <a:ext uri="{FF2B5EF4-FFF2-40B4-BE49-F238E27FC236}">
                  <a16:creationId xmlns:a16="http://schemas.microsoft.com/office/drawing/2014/main" xmlns="" id="{100D8219-A4B9-48D5-A6B2-6ED999C74C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4518" y="6154600"/>
              <a:ext cx="15351" cy="18762"/>
            </a:xfrm>
            <a:custGeom>
              <a:avLst/>
              <a:gdLst>
                <a:gd name="T0" fmla="*/ 9 w 11"/>
                <a:gd name="T1" fmla="*/ 6 h 13"/>
                <a:gd name="T2" fmla="*/ 10 w 11"/>
                <a:gd name="T3" fmla="*/ 5 h 13"/>
                <a:gd name="T4" fmla="*/ 11 w 11"/>
                <a:gd name="T5" fmla="*/ 9 h 13"/>
                <a:gd name="T6" fmla="*/ 10 w 11"/>
                <a:gd name="T7" fmla="*/ 12 h 13"/>
                <a:gd name="T8" fmla="*/ 7 w 11"/>
                <a:gd name="T9" fmla="*/ 13 h 13"/>
                <a:gd name="T10" fmla="*/ 4 w 11"/>
                <a:gd name="T11" fmla="*/ 12 h 13"/>
                <a:gd name="T12" fmla="*/ 2 w 11"/>
                <a:gd name="T13" fmla="*/ 9 h 13"/>
                <a:gd name="T14" fmla="*/ 0 w 11"/>
                <a:gd name="T15" fmla="*/ 6 h 13"/>
                <a:gd name="T16" fmla="*/ 0 w 11"/>
                <a:gd name="T17" fmla="*/ 3 h 13"/>
                <a:gd name="T18" fmla="*/ 1 w 11"/>
                <a:gd name="T19" fmla="*/ 1 h 13"/>
                <a:gd name="T20" fmla="*/ 4 w 11"/>
                <a:gd name="T21" fmla="*/ 0 h 13"/>
                <a:gd name="T22" fmla="*/ 7 w 11"/>
                <a:gd name="T23" fmla="*/ 1 h 13"/>
                <a:gd name="T24" fmla="*/ 6 w 11"/>
                <a:gd name="T25" fmla="*/ 3 h 13"/>
                <a:gd name="T26" fmla="*/ 2 w 11"/>
                <a:gd name="T27" fmla="*/ 2 h 13"/>
                <a:gd name="T28" fmla="*/ 1 w 11"/>
                <a:gd name="T29" fmla="*/ 4 h 13"/>
                <a:gd name="T30" fmla="*/ 1 w 11"/>
                <a:gd name="T31" fmla="*/ 6 h 13"/>
                <a:gd name="T32" fmla="*/ 3 w 11"/>
                <a:gd name="T33" fmla="*/ 8 h 13"/>
                <a:gd name="T34" fmla="*/ 6 w 11"/>
                <a:gd name="T35" fmla="*/ 11 h 13"/>
                <a:gd name="T36" fmla="*/ 9 w 11"/>
                <a:gd name="T37" fmla="*/ 10 h 13"/>
                <a:gd name="T38" fmla="*/ 10 w 11"/>
                <a:gd name="T39" fmla="*/ 9 h 13"/>
                <a:gd name="T40" fmla="*/ 9 w 11"/>
                <a:gd name="T4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3">
                  <a:moveTo>
                    <a:pt x="9" y="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5" y="12"/>
                    <a:pt x="4" y="12"/>
                  </a:cubicBezTo>
                  <a:cubicBezTo>
                    <a:pt x="3" y="11"/>
                    <a:pt x="2" y="10"/>
                    <a:pt x="2" y="9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7"/>
                    <a:pt x="2" y="7"/>
                    <a:pt x="3" y="8"/>
                  </a:cubicBezTo>
                  <a:cubicBezTo>
                    <a:pt x="4" y="10"/>
                    <a:pt x="5" y="11"/>
                    <a:pt x="6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10" y="9"/>
                    <a:pt x="10" y="9"/>
                  </a:cubicBezTo>
                  <a:cubicBezTo>
                    <a:pt x="10" y="8"/>
                    <a:pt x="10" y="7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4">
              <a:extLst>
                <a:ext uri="{FF2B5EF4-FFF2-40B4-BE49-F238E27FC236}">
                  <a16:creationId xmlns:a16="http://schemas.microsoft.com/office/drawing/2014/main" xmlns="" id="{9B3B6930-6E1E-4126-AA2B-783D3EA2A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3046" y="6149483"/>
              <a:ext cx="13645" cy="15351"/>
            </a:xfrm>
            <a:custGeom>
              <a:avLst/>
              <a:gdLst>
                <a:gd name="T0" fmla="*/ 15 w 16"/>
                <a:gd name="T1" fmla="*/ 18 h 18"/>
                <a:gd name="T2" fmla="*/ 0 w 16"/>
                <a:gd name="T3" fmla="*/ 2 h 18"/>
                <a:gd name="T4" fmla="*/ 3 w 16"/>
                <a:gd name="T5" fmla="*/ 0 h 18"/>
                <a:gd name="T6" fmla="*/ 16 w 16"/>
                <a:gd name="T7" fmla="*/ 16 h 18"/>
                <a:gd name="T8" fmla="*/ 15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5" y="18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16" y="16"/>
                  </a:lnTo>
                  <a:lnTo>
                    <a:pt x="15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5">
              <a:extLst>
                <a:ext uri="{FF2B5EF4-FFF2-40B4-BE49-F238E27FC236}">
                  <a16:creationId xmlns:a16="http://schemas.microsoft.com/office/drawing/2014/main" xmlns="" id="{4C18A279-6980-4E1B-ADC9-54849730AD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7310" y="6139249"/>
              <a:ext cx="20468" cy="21321"/>
            </a:xfrm>
            <a:custGeom>
              <a:avLst/>
              <a:gdLst>
                <a:gd name="T0" fmla="*/ 16 w 24"/>
                <a:gd name="T1" fmla="*/ 25 h 25"/>
                <a:gd name="T2" fmla="*/ 0 w 24"/>
                <a:gd name="T3" fmla="*/ 9 h 25"/>
                <a:gd name="T4" fmla="*/ 10 w 24"/>
                <a:gd name="T5" fmla="*/ 0 h 25"/>
                <a:gd name="T6" fmla="*/ 11 w 24"/>
                <a:gd name="T7" fmla="*/ 2 h 25"/>
                <a:gd name="T8" fmla="*/ 3 w 24"/>
                <a:gd name="T9" fmla="*/ 10 h 25"/>
                <a:gd name="T10" fmla="*/ 8 w 24"/>
                <a:gd name="T11" fmla="*/ 14 h 25"/>
                <a:gd name="T12" fmla="*/ 14 w 24"/>
                <a:gd name="T13" fmla="*/ 7 h 25"/>
                <a:gd name="T14" fmla="*/ 16 w 24"/>
                <a:gd name="T15" fmla="*/ 9 h 25"/>
                <a:gd name="T16" fmla="*/ 10 w 24"/>
                <a:gd name="T17" fmla="*/ 15 h 25"/>
                <a:gd name="T18" fmla="*/ 14 w 24"/>
                <a:gd name="T19" fmla="*/ 20 h 25"/>
                <a:gd name="T20" fmla="*/ 23 w 24"/>
                <a:gd name="T21" fmla="*/ 14 h 25"/>
                <a:gd name="T22" fmla="*/ 24 w 24"/>
                <a:gd name="T23" fmla="*/ 15 h 25"/>
                <a:gd name="T24" fmla="*/ 16 w 24"/>
                <a:gd name="T2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5">
                  <a:moveTo>
                    <a:pt x="16" y="25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11" y="2"/>
                  </a:lnTo>
                  <a:lnTo>
                    <a:pt x="3" y="10"/>
                  </a:lnTo>
                  <a:lnTo>
                    <a:pt x="8" y="14"/>
                  </a:lnTo>
                  <a:lnTo>
                    <a:pt x="14" y="7"/>
                  </a:lnTo>
                  <a:lnTo>
                    <a:pt x="16" y="9"/>
                  </a:lnTo>
                  <a:lnTo>
                    <a:pt x="10" y="15"/>
                  </a:lnTo>
                  <a:lnTo>
                    <a:pt x="14" y="20"/>
                  </a:lnTo>
                  <a:lnTo>
                    <a:pt x="23" y="14"/>
                  </a:lnTo>
                  <a:lnTo>
                    <a:pt x="24" y="15"/>
                  </a:lnTo>
                  <a:lnTo>
                    <a:pt x="16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6">
              <a:extLst>
                <a:ext uri="{FF2B5EF4-FFF2-40B4-BE49-F238E27FC236}">
                  <a16:creationId xmlns:a16="http://schemas.microsoft.com/office/drawing/2014/main" xmlns="" id="{31A870EA-E768-4812-85CF-228C2840AF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6691" y="6128162"/>
              <a:ext cx="21321" cy="21321"/>
            </a:xfrm>
            <a:custGeom>
              <a:avLst/>
              <a:gdLst>
                <a:gd name="T0" fmla="*/ 17 w 25"/>
                <a:gd name="T1" fmla="*/ 25 h 25"/>
                <a:gd name="T2" fmla="*/ 0 w 25"/>
                <a:gd name="T3" fmla="*/ 12 h 25"/>
                <a:gd name="T4" fmla="*/ 2 w 25"/>
                <a:gd name="T5" fmla="*/ 10 h 25"/>
                <a:gd name="T6" fmla="*/ 20 w 25"/>
                <a:gd name="T7" fmla="*/ 13 h 25"/>
                <a:gd name="T8" fmla="*/ 8 w 25"/>
                <a:gd name="T9" fmla="*/ 2 h 25"/>
                <a:gd name="T10" fmla="*/ 8 w 25"/>
                <a:gd name="T11" fmla="*/ 0 h 25"/>
                <a:gd name="T12" fmla="*/ 25 w 25"/>
                <a:gd name="T13" fmla="*/ 15 h 25"/>
                <a:gd name="T14" fmla="*/ 23 w 25"/>
                <a:gd name="T15" fmla="*/ 17 h 25"/>
                <a:gd name="T16" fmla="*/ 5 w 25"/>
                <a:gd name="T17" fmla="*/ 12 h 25"/>
                <a:gd name="T18" fmla="*/ 18 w 25"/>
                <a:gd name="T19" fmla="*/ 23 h 25"/>
                <a:gd name="T20" fmla="*/ 17 w 25"/>
                <a:gd name="T2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17" y="25"/>
                  </a:moveTo>
                  <a:lnTo>
                    <a:pt x="0" y="12"/>
                  </a:lnTo>
                  <a:lnTo>
                    <a:pt x="2" y="10"/>
                  </a:lnTo>
                  <a:lnTo>
                    <a:pt x="20" y="13"/>
                  </a:lnTo>
                  <a:lnTo>
                    <a:pt x="8" y="2"/>
                  </a:lnTo>
                  <a:lnTo>
                    <a:pt x="8" y="0"/>
                  </a:lnTo>
                  <a:lnTo>
                    <a:pt x="25" y="15"/>
                  </a:lnTo>
                  <a:lnTo>
                    <a:pt x="23" y="17"/>
                  </a:lnTo>
                  <a:lnTo>
                    <a:pt x="5" y="12"/>
                  </a:lnTo>
                  <a:lnTo>
                    <a:pt x="18" y="23"/>
                  </a:lnTo>
                  <a:lnTo>
                    <a:pt x="17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7">
              <a:extLst>
                <a:ext uri="{FF2B5EF4-FFF2-40B4-BE49-F238E27FC236}">
                  <a16:creationId xmlns:a16="http://schemas.microsoft.com/office/drawing/2014/main" xmlns="" id="{6AA81BA6-73A8-4CCD-9083-7C34D0AF39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7778" y="6118781"/>
              <a:ext cx="18762" cy="15351"/>
            </a:xfrm>
            <a:custGeom>
              <a:avLst/>
              <a:gdLst>
                <a:gd name="T0" fmla="*/ 10 w 13"/>
                <a:gd name="T1" fmla="*/ 4 h 11"/>
                <a:gd name="T2" fmla="*/ 11 w 13"/>
                <a:gd name="T3" fmla="*/ 3 h 11"/>
                <a:gd name="T4" fmla="*/ 13 w 13"/>
                <a:gd name="T5" fmla="*/ 6 h 11"/>
                <a:gd name="T6" fmla="*/ 12 w 13"/>
                <a:gd name="T7" fmla="*/ 9 h 11"/>
                <a:gd name="T8" fmla="*/ 10 w 13"/>
                <a:gd name="T9" fmla="*/ 11 h 11"/>
                <a:gd name="T10" fmla="*/ 7 w 13"/>
                <a:gd name="T11" fmla="*/ 11 h 11"/>
                <a:gd name="T12" fmla="*/ 4 w 13"/>
                <a:gd name="T13" fmla="*/ 10 h 11"/>
                <a:gd name="T14" fmla="*/ 1 w 13"/>
                <a:gd name="T15" fmla="*/ 7 h 11"/>
                <a:gd name="T16" fmla="*/ 0 w 13"/>
                <a:gd name="T17" fmla="*/ 4 h 11"/>
                <a:gd name="T18" fmla="*/ 1 w 13"/>
                <a:gd name="T19" fmla="*/ 2 h 11"/>
                <a:gd name="T20" fmla="*/ 3 w 13"/>
                <a:gd name="T21" fmla="*/ 0 h 11"/>
                <a:gd name="T22" fmla="*/ 7 w 13"/>
                <a:gd name="T23" fmla="*/ 0 h 11"/>
                <a:gd name="T24" fmla="*/ 6 w 13"/>
                <a:gd name="T25" fmla="*/ 2 h 11"/>
                <a:gd name="T26" fmla="*/ 2 w 13"/>
                <a:gd name="T27" fmla="*/ 3 h 11"/>
                <a:gd name="T28" fmla="*/ 2 w 13"/>
                <a:gd name="T29" fmla="*/ 4 h 11"/>
                <a:gd name="T30" fmla="*/ 2 w 13"/>
                <a:gd name="T31" fmla="*/ 6 h 11"/>
                <a:gd name="T32" fmla="*/ 5 w 13"/>
                <a:gd name="T33" fmla="*/ 8 h 11"/>
                <a:gd name="T34" fmla="*/ 8 w 13"/>
                <a:gd name="T35" fmla="*/ 10 h 11"/>
                <a:gd name="T36" fmla="*/ 11 w 13"/>
                <a:gd name="T37" fmla="*/ 9 h 11"/>
                <a:gd name="T38" fmla="*/ 11 w 13"/>
                <a:gd name="T39" fmla="*/ 7 h 11"/>
                <a:gd name="T40" fmla="*/ 10 w 13"/>
                <a:gd name="T4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1">
                  <a:moveTo>
                    <a:pt x="10" y="4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2" y="4"/>
                    <a:pt x="13" y="5"/>
                    <a:pt x="13" y="6"/>
                  </a:cubicBezTo>
                  <a:cubicBezTo>
                    <a:pt x="13" y="8"/>
                    <a:pt x="13" y="9"/>
                    <a:pt x="12" y="9"/>
                  </a:cubicBezTo>
                  <a:cubicBezTo>
                    <a:pt x="11" y="10"/>
                    <a:pt x="11" y="11"/>
                    <a:pt x="10" y="11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6" y="11"/>
                    <a:pt x="5" y="10"/>
                    <a:pt x="4" y="10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3" y="1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6" y="9"/>
                    <a:pt x="7" y="10"/>
                    <a:pt x="8" y="10"/>
                  </a:cubicBezTo>
                  <a:cubicBezTo>
                    <a:pt x="9" y="10"/>
                    <a:pt x="10" y="9"/>
                    <a:pt x="11" y="9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1" y="6"/>
                    <a:pt x="11" y="5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8">
              <a:extLst>
                <a:ext uri="{FF2B5EF4-FFF2-40B4-BE49-F238E27FC236}">
                  <a16:creationId xmlns:a16="http://schemas.microsoft.com/office/drawing/2014/main" xmlns="" id="{4F4205CE-45C1-4C1F-9210-9F95502D5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4601" y="6104283"/>
              <a:ext cx="21321" cy="18762"/>
            </a:xfrm>
            <a:custGeom>
              <a:avLst/>
              <a:gdLst>
                <a:gd name="T0" fmla="*/ 18 w 25"/>
                <a:gd name="T1" fmla="*/ 22 h 22"/>
                <a:gd name="T2" fmla="*/ 0 w 25"/>
                <a:gd name="T3" fmla="*/ 12 h 22"/>
                <a:gd name="T4" fmla="*/ 5 w 25"/>
                <a:gd name="T5" fmla="*/ 0 h 22"/>
                <a:gd name="T6" fmla="*/ 9 w 25"/>
                <a:gd name="T7" fmla="*/ 2 h 22"/>
                <a:gd name="T8" fmla="*/ 4 w 25"/>
                <a:gd name="T9" fmla="*/ 12 h 22"/>
                <a:gd name="T10" fmla="*/ 9 w 25"/>
                <a:gd name="T11" fmla="*/ 15 h 22"/>
                <a:gd name="T12" fmla="*/ 14 w 25"/>
                <a:gd name="T13" fmla="*/ 5 h 22"/>
                <a:gd name="T14" fmla="*/ 15 w 25"/>
                <a:gd name="T15" fmla="*/ 7 h 22"/>
                <a:gd name="T16" fmla="*/ 10 w 25"/>
                <a:gd name="T17" fmla="*/ 15 h 22"/>
                <a:gd name="T18" fmla="*/ 17 w 25"/>
                <a:gd name="T19" fmla="*/ 18 h 22"/>
                <a:gd name="T20" fmla="*/ 22 w 25"/>
                <a:gd name="T21" fmla="*/ 10 h 22"/>
                <a:gd name="T22" fmla="*/ 25 w 25"/>
                <a:gd name="T23" fmla="*/ 12 h 22"/>
                <a:gd name="T24" fmla="*/ 18 w 25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2">
                  <a:moveTo>
                    <a:pt x="18" y="22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9" y="2"/>
                  </a:lnTo>
                  <a:lnTo>
                    <a:pt x="4" y="12"/>
                  </a:lnTo>
                  <a:lnTo>
                    <a:pt x="9" y="15"/>
                  </a:lnTo>
                  <a:lnTo>
                    <a:pt x="14" y="5"/>
                  </a:lnTo>
                  <a:lnTo>
                    <a:pt x="15" y="7"/>
                  </a:lnTo>
                  <a:lnTo>
                    <a:pt x="10" y="15"/>
                  </a:lnTo>
                  <a:lnTo>
                    <a:pt x="17" y="18"/>
                  </a:lnTo>
                  <a:lnTo>
                    <a:pt x="22" y="10"/>
                  </a:lnTo>
                  <a:lnTo>
                    <a:pt x="25" y="12"/>
                  </a:lnTo>
                  <a:lnTo>
                    <a:pt x="18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9">
              <a:extLst>
                <a:ext uri="{FF2B5EF4-FFF2-40B4-BE49-F238E27FC236}">
                  <a16:creationId xmlns:a16="http://schemas.microsoft.com/office/drawing/2014/main" xmlns="" id="{F37D1B81-4CF4-40F3-A6F8-70D6508732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07393" y="6084668"/>
              <a:ext cx="19615" cy="14498"/>
            </a:xfrm>
            <a:custGeom>
              <a:avLst/>
              <a:gdLst>
                <a:gd name="T0" fmla="*/ 11 w 14"/>
                <a:gd name="T1" fmla="*/ 10 h 10"/>
                <a:gd name="T2" fmla="*/ 0 w 14"/>
                <a:gd name="T3" fmla="*/ 2 h 10"/>
                <a:gd name="T4" fmla="*/ 1 w 14"/>
                <a:gd name="T5" fmla="*/ 0 h 10"/>
                <a:gd name="T6" fmla="*/ 14 w 14"/>
                <a:gd name="T7" fmla="*/ 1 h 10"/>
                <a:gd name="T8" fmla="*/ 14 w 14"/>
                <a:gd name="T9" fmla="*/ 2 h 10"/>
                <a:gd name="T10" fmla="*/ 9 w 14"/>
                <a:gd name="T11" fmla="*/ 2 h 10"/>
                <a:gd name="T12" fmla="*/ 8 w 14"/>
                <a:gd name="T13" fmla="*/ 6 h 10"/>
                <a:gd name="T14" fmla="*/ 11 w 14"/>
                <a:gd name="T15" fmla="*/ 9 h 10"/>
                <a:gd name="T16" fmla="*/ 11 w 14"/>
                <a:gd name="T17" fmla="*/ 10 h 10"/>
                <a:gd name="T18" fmla="*/ 7 w 14"/>
                <a:gd name="T19" fmla="*/ 5 h 10"/>
                <a:gd name="T20" fmla="*/ 8 w 14"/>
                <a:gd name="T21" fmla="*/ 2 h 10"/>
                <a:gd name="T22" fmla="*/ 4 w 14"/>
                <a:gd name="T23" fmla="*/ 2 h 10"/>
                <a:gd name="T24" fmla="*/ 2 w 14"/>
                <a:gd name="T25" fmla="*/ 2 h 10"/>
                <a:gd name="T26" fmla="*/ 4 w 14"/>
                <a:gd name="T27" fmla="*/ 3 h 10"/>
                <a:gd name="T28" fmla="*/ 7 w 14"/>
                <a:gd name="T2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11" y="1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lose/>
                  <a:moveTo>
                    <a:pt x="7" y="5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3" y="3"/>
                    <a:pt x="4" y="3"/>
                  </a:cubicBezTo>
                  <a:lnTo>
                    <a:pt x="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0">
              <a:extLst>
                <a:ext uri="{FF2B5EF4-FFF2-40B4-BE49-F238E27FC236}">
                  <a16:creationId xmlns:a16="http://schemas.microsoft.com/office/drawing/2014/main" xmlns="" id="{FF0A10BE-ED13-4225-813E-6BF85410CE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9951" y="6067611"/>
              <a:ext cx="21321" cy="15351"/>
            </a:xfrm>
            <a:custGeom>
              <a:avLst/>
              <a:gdLst>
                <a:gd name="T0" fmla="*/ 22 w 25"/>
                <a:gd name="T1" fmla="*/ 18 h 18"/>
                <a:gd name="T2" fmla="*/ 0 w 25"/>
                <a:gd name="T3" fmla="*/ 13 h 18"/>
                <a:gd name="T4" fmla="*/ 2 w 25"/>
                <a:gd name="T5" fmla="*/ 10 h 18"/>
                <a:gd name="T6" fmla="*/ 20 w 25"/>
                <a:gd name="T7" fmla="*/ 7 h 18"/>
                <a:gd name="T8" fmla="*/ 4 w 25"/>
                <a:gd name="T9" fmla="*/ 2 h 18"/>
                <a:gd name="T10" fmla="*/ 4 w 25"/>
                <a:gd name="T11" fmla="*/ 0 h 18"/>
                <a:gd name="T12" fmla="*/ 25 w 25"/>
                <a:gd name="T13" fmla="*/ 5 h 18"/>
                <a:gd name="T14" fmla="*/ 25 w 25"/>
                <a:gd name="T15" fmla="*/ 7 h 18"/>
                <a:gd name="T16" fmla="*/ 5 w 25"/>
                <a:gd name="T17" fmla="*/ 12 h 18"/>
                <a:gd name="T18" fmla="*/ 22 w 25"/>
                <a:gd name="T19" fmla="*/ 17 h 18"/>
                <a:gd name="T20" fmla="*/ 22 w 25"/>
                <a:gd name="T2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8">
                  <a:moveTo>
                    <a:pt x="22" y="18"/>
                  </a:moveTo>
                  <a:lnTo>
                    <a:pt x="0" y="13"/>
                  </a:lnTo>
                  <a:lnTo>
                    <a:pt x="2" y="10"/>
                  </a:lnTo>
                  <a:lnTo>
                    <a:pt x="20" y="7"/>
                  </a:lnTo>
                  <a:lnTo>
                    <a:pt x="4" y="2"/>
                  </a:lnTo>
                  <a:lnTo>
                    <a:pt x="4" y="0"/>
                  </a:lnTo>
                  <a:lnTo>
                    <a:pt x="25" y="5"/>
                  </a:lnTo>
                  <a:lnTo>
                    <a:pt x="25" y="7"/>
                  </a:lnTo>
                  <a:lnTo>
                    <a:pt x="5" y="12"/>
                  </a:lnTo>
                  <a:lnTo>
                    <a:pt x="22" y="17"/>
                  </a:lnTo>
                  <a:lnTo>
                    <a:pt x="2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1">
              <a:extLst>
                <a:ext uri="{FF2B5EF4-FFF2-40B4-BE49-F238E27FC236}">
                  <a16:creationId xmlns:a16="http://schemas.microsoft.com/office/drawing/2014/main" xmlns="" id="{8D685345-AC0F-46E7-B080-A532C5BF1E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14216" y="6053966"/>
              <a:ext cx="19615" cy="13645"/>
            </a:xfrm>
            <a:custGeom>
              <a:avLst/>
              <a:gdLst>
                <a:gd name="T0" fmla="*/ 13 w 14"/>
                <a:gd name="T1" fmla="*/ 10 h 10"/>
                <a:gd name="T2" fmla="*/ 0 w 14"/>
                <a:gd name="T3" fmla="*/ 8 h 10"/>
                <a:gd name="T4" fmla="*/ 1 w 14"/>
                <a:gd name="T5" fmla="*/ 4 h 10"/>
                <a:gd name="T6" fmla="*/ 1 w 14"/>
                <a:gd name="T7" fmla="*/ 2 h 10"/>
                <a:gd name="T8" fmla="*/ 3 w 14"/>
                <a:gd name="T9" fmla="*/ 1 h 10"/>
                <a:gd name="T10" fmla="*/ 5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3 w 14"/>
                <a:gd name="T19" fmla="*/ 6 h 10"/>
                <a:gd name="T20" fmla="*/ 13 w 14"/>
                <a:gd name="T21" fmla="*/ 10 h 10"/>
                <a:gd name="T22" fmla="*/ 11 w 14"/>
                <a:gd name="T23" fmla="*/ 8 h 10"/>
                <a:gd name="T24" fmla="*/ 12 w 14"/>
                <a:gd name="T25" fmla="*/ 6 h 10"/>
                <a:gd name="T26" fmla="*/ 12 w 14"/>
                <a:gd name="T27" fmla="*/ 4 h 10"/>
                <a:gd name="T28" fmla="*/ 10 w 14"/>
                <a:gd name="T29" fmla="*/ 3 h 10"/>
                <a:gd name="T30" fmla="*/ 7 w 14"/>
                <a:gd name="T31" fmla="*/ 2 h 10"/>
                <a:gd name="T32" fmla="*/ 4 w 14"/>
                <a:gd name="T33" fmla="*/ 1 h 10"/>
                <a:gd name="T34" fmla="*/ 3 w 14"/>
                <a:gd name="T35" fmla="*/ 3 h 10"/>
                <a:gd name="T36" fmla="*/ 2 w 14"/>
                <a:gd name="T37" fmla="*/ 4 h 10"/>
                <a:gd name="T38" fmla="*/ 2 w 14"/>
                <a:gd name="T39" fmla="*/ 6 h 10"/>
                <a:gd name="T40" fmla="*/ 11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13" y="1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3" y="4"/>
                    <a:pt x="14" y="5"/>
                    <a:pt x="13" y="6"/>
                  </a:cubicBezTo>
                  <a:cubicBezTo>
                    <a:pt x="13" y="10"/>
                    <a:pt x="13" y="10"/>
                    <a:pt x="13" y="10"/>
                  </a:cubicBezTo>
                  <a:close/>
                  <a:moveTo>
                    <a:pt x="11" y="8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10" y="2"/>
                    <a:pt x="9" y="2"/>
                    <a:pt x="7" y="2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lnTo>
                    <a:pt x="11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2">
              <a:extLst>
                <a:ext uri="{FF2B5EF4-FFF2-40B4-BE49-F238E27FC236}">
                  <a16:creationId xmlns:a16="http://schemas.microsoft.com/office/drawing/2014/main" xmlns="" id="{B239E8B3-3D42-4433-B7B9-2B696088828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7627" y="6035204"/>
              <a:ext cx="17909" cy="10234"/>
            </a:xfrm>
            <a:custGeom>
              <a:avLst/>
              <a:gdLst>
                <a:gd name="T0" fmla="*/ 21 w 21"/>
                <a:gd name="T1" fmla="*/ 12 h 12"/>
                <a:gd name="T2" fmla="*/ 0 w 21"/>
                <a:gd name="T3" fmla="*/ 10 h 12"/>
                <a:gd name="T4" fmla="*/ 0 w 21"/>
                <a:gd name="T5" fmla="*/ 7 h 12"/>
                <a:gd name="T6" fmla="*/ 19 w 21"/>
                <a:gd name="T7" fmla="*/ 9 h 12"/>
                <a:gd name="T8" fmla="*/ 19 w 21"/>
                <a:gd name="T9" fmla="*/ 0 h 12"/>
                <a:gd name="T10" fmla="*/ 21 w 21"/>
                <a:gd name="T11" fmla="*/ 0 h 12"/>
                <a:gd name="T12" fmla="*/ 21 w 2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2">
                  <a:moveTo>
                    <a:pt x="21" y="12"/>
                  </a:moveTo>
                  <a:lnTo>
                    <a:pt x="0" y="10"/>
                  </a:lnTo>
                  <a:lnTo>
                    <a:pt x="0" y="7"/>
                  </a:lnTo>
                  <a:lnTo>
                    <a:pt x="19" y="9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3">
              <a:extLst>
                <a:ext uri="{FF2B5EF4-FFF2-40B4-BE49-F238E27FC236}">
                  <a16:creationId xmlns:a16="http://schemas.microsoft.com/office/drawing/2014/main" xmlns="" id="{1B5CE1F1-4760-44CA-8964-C0AF3098E2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18480" y="6019853"/>
              <a:ext cx="17057" cy="14498"/>
            </a:xfrm>
            <a:custGeom>
              <a:avLst/>
              <a:gdLst>
                <a:gd name="T0" fmla="*/ 12 w 12"/>
                <a:gd name="T1" fmla="*/ 10 h 10"/>
                <a:gd name="T2" fmla="*/ 0 w 12"/>
                <a:gd name="T3" fmla="*/ 6 h 10"/>
                <a:gd name="T4" fmla="*/ 0 w 12"/>
                <a:gd name="T5" fmla="*/ 4 h 10"/>
                <a:gd name="T6" fmla="*/ 12 w 12"/>
                <a:gd name="T7" fmla="*/ 0 h 10"/>
                <a:gd name="T8" fmla="*/ 12 w 12"/>
                <a:gd name="T9" fmla="*/ 1 h 10"/>
                <a:gd name="T10" fmla="*/ 8 w 12"/>
                <a:gd name="T11" fmla="*/ 3 h 10"/>
                <a:gd name="T12" fmla="*/ 9 w 12"/>
                <a:gd name="T13" fmla="*/ 7 h 10"/>
                <a:gd name="T14" fmla="*/ 12 w 12"/>
                <a:gd name="T15" fmla="*/ 8 h 10"/>
                <a:gd name="T16" fmla="*/ 12 w 12"/>
                <a:gd name="T17" fmla="*/ 10 h 10"/>
                <a:gd name="T18" fmla="*/ 7 w 12"/>
                <a:gd name="T19" fmla="*/ 7 h 10"/>
                <a:gd name="T20" fmla="*/ 7 w 12"/>
                <a:gd name="T21" fmla="*/ 3 h 10"/>
                <a:gd name="T22" fmla="*/ 4 w 12"/>
                <a:gd name="T23" fmla="*/ 4 h 10"/>
                <a:gd name="T24" fmla="*/ 1 w 12"/>
                <a:gd name="T25" fmla="*/ 5 h 10"/>
                <a:gd name="T26" fmla="*/ 3 w 12"/>
                <a:gd name="T27" fmla="*/ 6 h 10"/>
                <a:gd name="T28" fmla="*/ 7 w 12"/>
                <a:gd name="T2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0"/>
                    <a:pt x="12" y="10"/>
                    <a:pt x="12" y="10"/>
                  </a:cubicBezTo>
                  <a:close/>
                  <a:moveTo>
                    <a:pt x="7" y="7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2" y="5"/>
                    <a:pt x="3" y="5"/>
                    <a:pt x="3" y="6"/>
                  </a:cubicBezTo>
                  <a:lnTo>
                    <a:pt x="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4">
              <a:extLst>
                <a:ext uri="{FF2B5EF4-FFF2-40B4-BE49-F238E27FC236}">
                  <a16:creationId xmlns:a16="http://schemas.microsoft.com/office/drawing/2014/main" xmlns="" id="{1DFF9CF8-0020-49A6-AED1-0553C9C788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5921" y="6001944"/>
              <a:ext cx="19615" cy="19615"/>
            </a:xfrm>
            <a:custGeom>
              <a:avLst/>
              <a:gdLst>
                <a:gd name="T0" fmla="*/ 14 w 14"/>
                <a:gd name="T1" fmla="*/ 9 h 14"/>
                <a:gd name="T2" fmla="*/ 2 w 14"/>
                <a:gd name="T3" fmla="*/ 14 h 14"/>
                <a:gd name="T4" fmla="*/ 1 w 14"/>
                <a:gd name="T5" fmla="*/ 12 h 14"/>
                <a:gd name="T6" fmla="*/ 10 w 14"/>
                <a:gd name="T7" fmla="*/ 10 h 14"/>
                <a:gd name="T8" fmla="*/ 12 w 14"/>
                <a:gd name="T9" fmla="*/ 9 h 14"/>
                <a:gd name="T10" fmla="*/ 10 w 14"/>
                <a:gd name="T11" fmla="*/ 9 h 14"/>
                <a:gd name="T12" fmla="*/ 1 w 14"/>
                <a:gd name="T13" fmla="*/ 8 h 14"/>
                <a:gd name="T14" fmla="*/ 1 w 14"/>
                <a:gd name="T15" fmla="*/ 6 h 14"/>
                <a:gd name="T16" fmla="*/ 7 w 14"/>
                <a:gd name="T17" fmla="*/ 4 h 14"/>
                <a:gd name="T18" fmla="*/ 11 w 14"/>
                <a:gd name="T19" fmla="*/ 3 h 14"/>
                <a:gd name="T20" fmla="*/ 9 w 14"/>
                <a:gd name="T21" fmla="*/ 2 h 14"/>
                <a:gd name="T22" fmla="*/ 0 w 14"/>
                <a:gd name="T23" fmla="*/ 2 h 14"/>
                <a:gd name="T24" fmla="*/ 0 w 14"/>
                <a:gd name="T25" fmla="*/ 0 h 14"/>
                <a:gd name="T26" fmla="*/ 13 w 14"/>
                <a:gd name="T27" fmla="*/ 2 h 14"/>
                <a:gd name="T28" fmla="*/ 13 w 14"/>
                <a:gd name="T29" fmla="*/ 3 h 14"/>
                <a:gd name="T30" fmla="*/ 4 w 14"/>
                <a:gd name="T31" fmla="*/ 6 h 14"/>
                <a:gd name="T32" fmla="*/ 2 w 14"/>
                <a:gd name="T33" fmla="*/ 7 h 14"/>
                <a:gd name="T34" fmla="*/ 4 w 14"/>
                <a:gd name="T35" fmla="*/ 7 h 14"/>
                <a:gd name="T36" fmla="*/ 14 w 14"/>
                <a:gd name="T37" fmla="*/ 8 h 14"/>
                <a:gd name="T38" fmla="*/ 14 w 14"/>
                <a:gd name="T3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4">
                  <a:moveTo>
                    <a:pt x="14" y="9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9"/>
                    <a:pt x="11" y="9"/>
                    <a:pt x="12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3"/>
                    <a:pt x="10" y="3"/>
                    <a:pt x="11" y="3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14" y="8"/>
                    <a:pt x="14" y="8"/>
                    <a:pt x="14" y="8"/>
                  </a:cubicBezTo>
                  <a:lnTo>
                    <a:pt x="1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5">
              <a:extLst>
                <a:ext uri="{FF2B5EF4-FFF2-40B4-BE49-F238E27FC236}">
                  <a16:creationId xmlns:a16="http://schemas.microsoft.com/office/drawing/2014/main" xmlns="" id="{B48C6EED-9F4B-4B3D-8F89-C7807EBD41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7432" y="5891076"/>
              <a:ext cx="281433" cy="287403"/>
            </a:xfrm>
            <a:custGeom>
              <a:avLst/>
              <a:gdLst>
                <a:gd name="T0" fmla="*/ 168 w 202"/>
                <a:gd name="T1" fmla="*/ 28 h 205"/>
                <a:gd name="T2" fmla="*/ 73 w 202"/>
                <a:gd name="T3" fmla="*/ 6 h 205"/>
                <a:gd name="T4" fmla="*/ 2 w 202"/>
                <a:gd name="T5" fmla="*/ 107 h 205"/>
                <a:gd name="T6" fmla="*/ 107 w 202"/>
                <a:gd name="T7" fmla="*/ 200 h 205"/>
                <a:gd name="T8" fmla="*/ 200 w 202"/>
                <a:gd name="T9" fmla="*/ 95 h 205"/>
                <a:gd name="T10" fmla="*/ 188 w 202"/>
                <a:gd name="T11" fmla="*/ 85 h 205"/>
                <a:gd name="T12" fmla="*/ 184 w 202"/>
                <a:gd name="T13" fmla="*/ 115 h 205"/>
                <a:gd name="T14" fmla="*/ 13 w 202"/>
                <a:gd name="T15" fmla="*/ 85 h 205"/>
                <a:gd name="T16" fmla="*/ 17 w 202"/>
                <a:gd name="T17" fmla="*/ 115 h 205"/>
                <a:gd name="T18" fmla="*/ 13 w 202"/>
                <a:gd name="T19" fmla="*/ 85 h 205"/>
                <a:gd name="T20" fmla="*/ 18 w 202"/>
                <a:gd name="T21" fmla="*/ 123 h 205"/>
                <a:gd name="T22" fmla="*/ 22 w 202"/>
                <a:gd name="T23" fmla="*/ 107 h 205"/>
                <a:gd name="T24" fmla="*/ 28 w 202"/>
                <a:gd name="T25" fmla="*/ 141 h 205"/>
                <a:gd name="T26" fmla="*/ 10 w 202"/>
                <a:gd name="T27" fmla="*/ 112 h 205"/>
                <a:gd name="T28" fmla="*/ 18 w 202"/>
                <a:gd name="T29" fmla="*/ 140 h 205"/>
                <a:gd name="T30" fmla="*/ 37 w 202"/>
                <a:gd name="T31" fmla="*/ 153 h 205"/>
                <a:gd name="T32" fmla="*/ 29 w 202"/>
                <a:gd name="T33" fmla="*/ 133 h 205"/>
                <a:gd name="T34" fmla="*/ 49 w 202"/>
                <a:gd name="T35" fmla="*/ 163 h 205"/>
                <a:gd name="T36" fmla="*/ 35 w 202"/>
                <a:gd name="T37" fmla="*/ 164 h 205"/>
                <a:gd name="T38" fmla="*/ 61 w 202"/>
                <a:gd name="T39" fmla="*/ 170 h 205"/>
                <a:gd name="T40" fmla="*/ 47 w 202"/>
                <a:gd name="T41" fmla="*/ 150 h 205"/>
                <a:gd name="T42" fmla="*/ 35 w 202"/>
                <a:gd name="T43" fmla="*/ 164 h 205"/>
                <a:gd name="T44" fmla="*/ 123 w 202"/>
                <a:gd name="T45" fmla="*/ 179 h 205"/>
                <a:gd name="T46" fmla="*/ 110 w 202"/>
                <a:gd name="T47" fmla="*/ 174 h 205"/>
                <a:gd name="T48" fmla="*/ 115 w 202"/>
                <a:gd name="T49" fmla="*/ 187 h 205"/>
                <a:gd name="T50" fmla="*/ 92 w 202"/>
                <a:gd name="T51" fmla="*/ 174 h 205"/>
                <a:gd name="T52" fmla="*/ 52 w 202"/>
                <a:gd name="T53" fmla="*/ 182 h 205"/>
                <a:gd name="T54" fmla="*/ 63 w 202"/>
                <a:gd name="T55" fmla="*/ 178 h 205"/>
                <a:gd name="T56" fmla="*/ 93 w 202"/>
                <a:gd name="T57" fmla="*/ 174 h 205"/>
                <a:gd name="T58" fmla="*/ 93 w 202"/>
                <a:gd name="T59" fmla="*/ 159 h 205"/>
                <a:gd name="T60" fmla="*/ 76 w 202"/>
                <a:gd name="T61" fmla="*/ 159 h 205"/>
                <a:gd name="T62" fmla="*/ 51 w 202"/>
                <a:gd name="T63" fmla="*/ 137 h 205"/>
                <a:gd name="T64" fmla="*/ 94 w 202"/>
                <a:gd name="T65" fmla="*/ 50 h 205"/>
                <a:gd name="T66" fmla="*/ 55 w 202"/>
                <a:gd name="T67" fmla="*/ 56 h 205"/>
                <a:gd name="T68" fmla="*/ 51 w 202"/>
                <a:gd name="T69" fmla="*/ 123 h 205"/>
                <a:gd name="T70" fmla="*/ 26 w 202"/>
                <a:gd name="T71" fmla="*/ 105 h 205"/>
                <a:gd name="T72" fmla="*/ 50 w 202"/>
                <a:gd name="T73" fmla="*/ 47 h 205"/>
                <a:gd name="T74" fmla="*/ 95 w 202"/>
                <a:gd name="T75" fmla="*/ 22 h 205"/>
                <a:gd name="T76" fmla="*/ 107 w 202"/>
                <a:gd name="T77" fmla="*/ 21 h 205"/>
                <a:gd name="T78" fmla="*/ 151 w 202"/>
                <a:gd name="T79" fmla="*/ 47 h 205"/>
                <a:gd name="T80" fmla="*/ 175 w 202"/>
                <a:gd name="T81" fmla="*/ 105 h 205"/>
                <a:gd name="T82" fmla="*/ 151 w 202"/>
                <a:gd name="T83" fmla="*/ 123 h 205"/>
                <a:gd name="T84" fmla="*/ 149 w 202"/>
                <a:gd name="T85" fmla="*/ 50 h 205"/>
                <a:gd name="T86" fmla="*/ 108 w 202"/>
                <a:gd name="T87" fmla="*/ 137 h 205"/>
                <a:gd name="T88" fmla="*/ 144 w 202"/>
                <a:gd name="T89" fmla="*/ 144 h 205"/>
                <a:gd name="T90" fmla="*/ 108 w 202"/>
                <a:gd name="T91" fmla="*/ 159 h 205"/>
                <a:gd name="T92" fmla="*/ 126 w 202"/>
                <a:gd name="T93" fmla="*/ 173 h 205"/>
                <a:gd name="T94" fmla="*/ 146 w 202"/>
                <a:gd name="T95" fmla="*/ 181 h 205"/>
                <a:gd name="T96" fmla="*/ 129 w 202"/>
                <a:gd name="T97" fmla="*/ 182 h 205"/>
                <a:gd name="T98" fmla="*/ 154 w 202"/>
                <a:gd name="T99" fmla="*/ 150 h 205"/>
                <a:gd name="T100" fmla="*/ 140 w 202"/>
                <a:gd name="T101" fmla="*/ 170 h 205"/>
                <a:gd name="T102" fmla="*/ 165 w 202"/>
                <a:gd name="T103" fmla="*/ 164 h 205"/>
                <a:gd name="T104" fmla="*/ 152 w 202"/>
                <a:gd name="T105" fmla="*/ 163 h 205"/>
                <a:gd name="T106" fmla="*/ 171 w 202"/>
                <a:gd name="T107" fmla="*/ 133 h 205"/>
                <a:gd name="T108" fmla="*/ 164 w 202"/>
                <a:gd name="T109" fmla="*/ 153 h 205"/>
                <a:gd name="T110" fmla="*/ 183 w 202"/>
                <a:gd name="T111" fmla="*/ 140 h 205"/>
                <a:gd name="T112" fmla="*/ 152 w 202"/>
                <a:gd name="T113" fmla="*/ 163 h 205"/>
                <a:gd name="T114" fmla="*/ 175 w 202"/>
                <a:gd name="T115" fmla="*/ 136 h 205"/>
                <a:gd name="T116" fmla="*/ 180 w 202"/>
                <a:gd name="T117" fmla="*/ 126 h 205"/>
                <a:gd name="T118" fmla="*/ 191 w 202"/>
                <a:gd name="T119" fmla="*/ 112 h 205"/>
                <a:gd name="T120" fmla="*/ 173 w 202"/>
                <a:gd name="T121" fmla="*/ 141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2" h="205">
                  <a:moveTo>
                    <a:pt x="200" y="95"/>
                  </a:moveTo>
                  <a:cubicBezTo>
                    <a:pt x="198" y="65"/>
                    <a:pt x="184" y="43"/>
                    <a:pt x="168" y="28"/>
                  </a:cubicBezTo>
                  <a:cubicBezTo>
                    <a:pt x="152" y="13"/>
                    <a:pt x="126" y="0"/>
                    <a:pt x="95" y="2"/>
                  </a:cubicBezTo>
                  <a:cubicBezTo>
                    <a:pt x="87" y="3"/>
                    <a:pt x="80" y="4"/>
                    <a:pt x="73" y="6"/>
                  </a:cubicBezTo>
                  <a:cubicBezTo>
                    <a:pt x="53" y="11"/>
                    <a:pt x="39" y="22"/>
                    <a:pt x="27" y="34"/>
                  </a:cubicBezTo>
                  <a:cubicBezTo>
                    <a:pt x="12" y="50"/>
                    <a:pt x="0" y="75"/>
                    <a:pt x="2" y="107"/>
                  </a:cubicBezTo>
                  <a:cubicBezTo>
                    <a:pt x="4" y="137"/>
                    <a:pt x="17" y="159"/>
                    <a:pt x="34" y="174"/>
                  </a:cubicBezTo>
                  <a:cubicBezTo>
                    <a:pt x="50" y="189"/>
                    <a:pt x="75" y="202"/>
                    <a:pt x="107" y="200"/>
                  </a:cubicBezTo>
                  <a:cubicBezTo>
                    <a:pt x="137" y="198"/>
                    <a:pt x="157" y="185"/>
                    <a:pt x="174" y="168"/>
                  </a:cubicBezTo>
                  <a:cubicBezTo>
                    <a:pt x="189" y="152"/>
                    <a:pt x="202" y="127"/>
                    <a:pt x="200" y="95"/>
                  </a:cubicBezTo>
                  <a:close/>
                  <a:moveTo>
                    <a:pt x="188" y="85"/>
                  </a:moveTo>
                  <a:cubicBezTo>
                    <a:pt x="188" y="85"/>
                    <a:pt x="188" y="85"/>
                    <a:pt x="188" y="85"/>
                  </a:cubicBezTo>
                  <a:cubicBezTo>
                    <a:pt x="191" y="94"/>
                    <a:pt x="190" y="102"/>
                    <a:pt x="188" y="109"/>
                  </a:cubicBezTo>
                  <a:cubicBezTo>
                    <a:pt x="187" y="111"/>
                    <a:pt x="185" y="115"/>
                    <a:pt x="184" y="115"/>
                  </a:cubicBezTo>
                  <a:cubicBezTo>
                    <a:pt x="184" y="105"/>
                    <a:pt x="183" y="93"/>
                    <a:pt x="188" y="85"/>
                  </a:cubicBezTo>
                  <a:close/>
                  <a:moveTo>
                    <a:pt x="13" y="85"/>
                  </a:moveTo>
                  <a:cubicBezTo>
                    <a:pt x="13" y="85"/>
                    <a:pt x="13" y="85"/>
                    <a:pt x="13" y="85"/>
                  </a:cubicBezTo>
                  <a:cubicBezTo>
                    <a:pt x="18" y="93"/>
                    <a:pt x="17" y="105"/>
                    <a:pt x="17" y="115"/>
                  </a:cubicBezTo>
                  <a:cubicBezTo>
                    <a:pt x="16" y="115"/>
                    <a:pt x="14" y="111"/>
                    <a:pt x="13" y="109"/>
                  </a:cubicBezTo>
                  <a:cubicBezTo>
                    <a:pt x="10" y="102"/>
                    <a:pt x="10" y="94"/>
                    <a:pt x="13" y="85"/>
                  </a:cubicBezTo>
                  <a:close/>
                  <a:moveTo>
                    <a:pt x="10" y="112"/>
                  </a:moveTo>
                  <a:cubicBezTo>
                    <a:pt x="13" y="116"/>
                    <a:pt x="15" y="119"/>
                    <a:pt x="18" y="123"/>
                  </a:cubicBezTo>
                  <a:cubicBezTo>
                    <a:pt x="19" y="124"/>
                    <a:pt x="19" y="125"/>
                    <a:pt x="21" y="126"/>
                  </a:cubicBezTo>
                  <a:cubicBezTo>
                    <a:pt x="19" y="120"/>
                    <a:pt x="19" y="113"/>
                    <a:pt x="22" y="107"/>
                  </a:cubicBezTo>
                  <a:cubicBezTo>
                    <a:pt x="24" y="116"/>
                    <a:pt x="26" y="125"/>
                    <a:pt x="26" y="136"/>
                  </a:cubicBezTo>
                  <a:cubicBezTo>
                    <a:pt x="27" y="137"/>
                    <a:pt x="28" y="139"/>
                    <a:pt x="28" y="141"/>
                  </a:cubicBezTo>
                  <a:cubicBezTo>
                    <a:pt x="18" y="134"/>
                    <a:pt x="9" y="123"/>
                    <a:pt x="6" y="108"/>
                  </a:cubicBezTo>
                  <a:cubicBezTo>
                    <a:pt x="8" y="109"/>
                    <a:pt x="9" y="111"/>
                    <a:pt x="10" y="112"/>
                  </a:cubicBezTo>
                  <a:close/>
                  <a:moveTo>
                    <a:pt x="15" y="139"/>
                  </a:moveTo>
                  <a:cubicBezTo>
                    <a:pt x="16" y="139"/>
                    <a:pt x="17" y="140"/>
                    <a:pt x="18" y="140"/>
                  </a:cubicBezTo>
                  <a:cubicBezTo>
                    <a:pt x="24" y="144"/>
                    <a:pt x="30" y="148"/>
                    <a:pt x="35" y="152"/>
                  </a:cubicBezTo>
                  <a:cubicBezTo>
                    <a:pt x="36" y="153"/>
                    <a:pt x="36" y="153"/>
                    <a:pt x="37" y="153"/>
                  </a:cubicBezTo>
                  <a:cubicBezTo>
                    <a:pt x="34" y="147"/>
                    <a:pt x="31" y="141"/>
                    <a:pt x="29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35" y="141"/>
                    <a:pt x="41" y="148"/>
                    <a:pt x="44" y="159"/>
                  </a:cubicBezTo>
                  <a:cubicBezTo>
                    <a:pt x="46" y="160"/>
                    <a:pt x="48" y="161"/>
                    <a:pt x="49" y="163"/>
                  </a:cubicBezTo>
                  <a:cubicBezTo>
                    <a:pt x="32" y="160"/>
                    <a:pt x="22" y="151"/>
                    <a:pt x="15" y="139"/>
                  </a:cubicBezTo>
                  <a:close/>
                  <a:moveTo>
                    <a:pt x="35" y="164"/>
                  </a:moveTo>
                  <a:cubicBezTo>
                    <a:pt x="40" y="166"/>
                    <a:pt x="44" y="167"/>
                    <a:pt x="49" y="168"/>
                  </a:cubicBezTo>
                  <a:cubicBezTo>
                    <a:pt x="53" y="169"/>
                    <a:pt x="56" y="170"/>
                    <a:pt x="61" y="170"/>
                  </a:cubicBezTo>
                  <a:cubicBezTo>
                    <a:pt x="54" y="165"/>
                    <a:pt x="50" y="159"/>
                    <a:pt x="47" y="151"/>
                  </a:cubicBezTo>
                  <a:cubicBezTo>
                    <a:pt x="46" y="151"/>
                    <a:pt x="46" y="150"/>
                    <a:pt x="47" y="150"/>
                  </a:cubicBezTo>
                  <a:cubicBezTo>
                    <a:pt x="57" y="156"/>
                    <a:pt x="62" y="164"/>
                    <a:pt x="67" y="173"/>
                  </a:cubicBezTo>
                  <a:cubicBezTo>
                    <a:pt x="56" y="179"/>
                    <a:pt x="42" y="172"/>
                    <a:pt x="35" y="164"/>
                  </a:cubicBezTo>
                  <a:close/>
                  <a:moveTo>
                    <a:pt x="129" y="182"/>
                  </a:moveTo>
                  <a:cubicBezTo>
                    <a:pt x="127" y="182"/>
                    <a:pt x="126" y="180"/>
                    <a:pt x="123" y="179"/>
                  </a:cubicBezTo>
                  <a:cubicBezTo>
                    <a:pt x="123" y="178"/>
                    <a:pt x="121" y="178"/>
                    <a:pt x="121" y="177"/>
                  </a:cubicBezTo>
                  <a:cubicBezTo>
                    <a:pt x="118" y="176"/>
                    <a:pt x="114" y="174"/>
                    <a:pt x="110" y="174"/>
                  </a:cubicBezTo>
                  <a:cubicBezTo>
                    <a:pt x="110" y="175"/>
                    <a:pt x="111" y="176"/>
                    <a:pt x="112" y="177"/>
                  </a:cubicBezTo>
                  <a:cubicBezTo>
                    <a:pt x="114" y="179"/>
                    <a:pt x="116" y="182"/>
                    <a:pt x="115" y="187"/>
                  </a:cubicBezTo>
                  <a:cubicBezTo>
                    <a:pt x="114" y="205"/>
                    <a:pt x="85" y="204"/>
                    <a:pt x="86" y="185"/>
                  </a:cubicBezTo>
                  <a:cubicBezTo>
                    <a:pt x="86" y="180"/>
                    <a:pt x="89" y="177"/>
                    <a:pt x="92" y="174"/>
                  </a:cubicBezTo>
                  <a:cubicBezTo>
                    <a:pt x="83" y="173"/>
                    <a:pt x="78" y="180"/>
                    <a:pt x="71" y="182"/>
                  </a:cubicBezTo>
                  <a:cubicBezTo>
                    <a:pt x="66" y="185"/>
                    <a:pt x="58" y="183"/>
                    <a:pt x="52" y="182"/>
                  </a:cubicBezTo>
                  <a:cubicBezTo>
                    <a:pt x="53" y="181"/>
                    <a:pt x="54" y="181"/>
                    <a:pt x="55" y="181"/>
                  </a:cubicBezTo>
                  <a:cubicBezTo>
                    <a:pt x="58" y="180"/>
                    <a:pt x="60" y="179"/>
                    <a:pt x="63" y="178"/>
                  </a:cubicBezTo>
                  <a:cubicBezTo>
                    <a:pt x="68" y="176"/>
                    <a:pt x="73" y="173"/>
                    <a:pt x="79" y="173"/>
                  </a:cubicBezTo>
                  <a:cubicBezTo>
                    <a:pt x="84" y="172"/>
                    <a:pt x="88" y="173"/>
                    <a:pt x="93" y="174"/>
                  </a:cubicBezTo>
                  <a:cubicBezTo>
                    <a:pt x="93" y="172"/>
                    <a:pt x="93" y="168"/>
                    <a:pt x="93" y="165"/>
                  </a:cubicBezTo>
                  <a:cubicBezTo>
                    <a:pt x="93" y="162"/>
                    <a:pt x="93" y="162"/>
                    <a:pt x="93" y="159"/>
                  </a:cubicBezTo>
                  <a:cubicBezTo>
                    <a:pt x="84" y="159"/>
                    <a:pt x="84" y="159"/>
                    <a:pt x="84" y="159"/>
                  </a:cubicBezTo>
                  <a:cubicBezTo>
                    <a:pt x="81" y="159"/>
                    <a:pt x="76" y="159"/>
                    <a:pt x="76" y="159"/>
                  </a:cubicBezTo>
                  <a:cubicBezTo>
                    <a:pt x="74" y="159"/>
                    <a:pt x="65" y="150"/>
                    <a:pt x="63" y="149"/>
                  </a:cubicBezTo>
                  <a:cubicBezTo>
                    <a:pt x="60" y="146"/>
                    <a:pt x="54" y="140"/>
                    <a:pt x="51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4" y="107"/>
                    <a:pt x="94" y="79"/>
                    <a:pt x="94" y="50"/>
                  </a:cubicBezTo>
                  <a:cubicBezTo>
                    <a:pt x="81" y="49"/>
                    <a:pt x="66" y="49"/>
                    <a:pt x="53" y="49"/>
                  </a:cubicBezTo>
                  <a:cubicBezTo>
                    <a:pt x="53" y="52"/>
                    <a:pt x="54" y="54"/>
                    <a:pt x="55" y="56"/>
                  </a:cubicBezTo>
                  <a:cubicBezTo>
                    <a:pt x="62" y="72"/>
                    <a:pt x="69" y="89"/>
                    <a:pt x="76" y="105"/>
                  </a:cubicBezTo>
                  <a:cubicBezTo>
                    <a:pt x="72" y="114"/>
                    <a:pt x="64" y="123"/>
                    <a:pt x="51" y="123"/>
                  </a:cubicBezTo>
                  <a:cubicBezTo>
                    <a:pt x="41" y="123"/>
                    <a:pt x="33" y="118"/>
                    <a:pt x="29" y="111"/>
                  </a:cubicBezTo>
                  <a:cubicBezTo>
                    <a:pt x="28" y="110"/>
                    <a:pt x="26" y="107"/>
                    <a:pt x="26" y="105"/>
                  </a:cubicBezTo>
                  <a:cubicBezTo>
                    <a:pt x="26" y="103"/>
                    <a:pt x="28" y="100"/>
                    <a:pt x="29" y="97"/>
                  </a:cubicBezTo>
                  <a:cubicBezTo>
                    <a:pt x="36" y="81"/>
                    <a:pt x="43" y="64"/>
                    <a:pt x="50" y="47"/>
                  </a:cubicBezTo>
                  <a:cubicBezTo>
                    <a:pt x="63" y="48"/>
                    <a:pt x="79" y="47"/>
                    <a:pt x="94" y="48"/>
                  </a:cubicBezTo>
                  <a:cubicBezTo>
                    <a:pt x="94" y="47"/>
                    <a:pt x="94" y="30"/>
                    <a:pt x="95" y="22"/>
                  </a:cubicBezTo>
                  <a:cubicBezTo>
                    <a:pt x="95" y="19"/>
                    <a:pt x="99" y="6"/>
                    <a:pt x="101" y="3"/>
                  </a:cubicBezTo>
                  <a:cubicBezTo>
                    <a:pt x="102" y="6"/>
                    <a:pt x="106" y="19"/>
                    <a:pt x="107" y="21"/>
                  </a:cubicBezTo>
                  <a:cubicBezTo>
                    <a:pt x="107" y="26"/>
                    <a:pt x="107" y="43"/>
                    <a:pt x="107" y="48"/>
                  </a:cubicBezTo>
                  <a:cubicBezTo>
                    <a:pt x="121" y="47"/>
                    <a:pt x="138" y="48"/>
                    <a:pt x="151" y="47"/>
                  </a:cubicBezTo>
                  <a:cubicBezTo>
                    <a:pt x="158" y="64"/>
                    <a:pt x="165" y="80"/>
                    <a:pt x="172" y="97"/>
                  </a:cubicBezTo>
                  <a:cubicBezTo>
                    <a:pt x="173" y="100"/>
                    <a:pt x="175" y="103"/>
                    <a:pt x="175" y="105"/>
                  </a:cubicBezTo>
                  <a:cubicBezTo>
                    <a:pt x="175" y="108"/>
                    <a:pt x="170" y="115"/>
                    <a:pt x="168" y="117"/>
                  </a:cubicBezTo>
                  <a:cubicBezTo>
                    <a:pt x="163" y="120"/>
                    <a:pt x="157" y="123"/>
                    <a:pt x="151" y="123"/>
                  </a:cubicBezTo>
                  <a:cubicBezTo>
                    <a:pt x="137" y="123"/>
                    <a:pt x="129" y="115"/>
                    <a:pt x="125" y="105"/>
                  </a:cubicBezTo>
                  <a:cubicBezTo>
                    <a:pt x="133" y="86"/>
                    <a:pt x="141" y="68"/>
                    <a:pt x="149" y="50"/>
                  </a:cubicBezTo>
                  <a:cubicBezTo>
                    <a:pt x="135" y="49"/>
                    <a:pt x="121" y="49"/>
                    <a:pt x="107" y="49"/>
                  </a:cubicBezTo>
                  <a:cubicBezTo>
                    <a:pt x="107" y="79"/>
                    <a:pt x="108" y="108"/>
                    <a:pt x="108" y="137"/>
                  </a:cubicBezTo>
                  <a:cubicBezTo>
                    <a:pt x="120" y="137"/>
                    <a:pt x="140" y="137"/>
                    <a:pt x="152" y="137"/>
                  </a:cubicBezTo>
                  <a:cubicBezTo>
                    <a:pt x="152" y="137"/>
                    <a:pt x="145" y="144"/>
                    <a:pt x="144" y="144"/>
                  </a:cubicBezTo>
                  <a:cubicBezTo>
                    <a:pt x="140" y="148"/>
                    <a:pt x="133" y="155"/>
                    <a:pt x="128" y="159"/>
                  </a:cubicBezTo>
                  <a:cubicBezTo>
                    <a:pt x="122" y="159"/>
                    <a:pt x="114" y="159"/>
                    <a:pt x="108" y="159"/>
                  </a:cubicBezTo>
                  <a:cubicBezTo>
                    <a:pt x="107" y="164"/>
                    <a:pt x="109" y="168"/>
                    <a:pt x="108" y="173"/>
                  </a:cubicBezTo>
                  <a:cubicBezTo>
                    <a:pt x="114" y="173"/>
                    <a:pt x="120" y="172"/>
                    <a:pt x="126" y="173"/>
                  </a:cubicBezTo>
                  <a:cubicBezTo>
                    <a:pt x="132" y="175"/>
                    <a:pt x="138" y="178"/>
                    <a:pt x="143" y="180"/>
                  </a:cubicBezTo>
                  <a:cubicBezTo>
                    <a:pt x="144" y="180"/>
                    <a:pt x="145" y="180"/>
                    <a:pt x="146" y="181"/>
                  </a:cubicBezTo>
                  <a:cubicBezTo>
                    <a:pt x="147" y="181"/>
                    <a:pt x="148" y="181"/>
                    <a:pt x="149" y="182"/>
                  </a:cubicBezTo>
                  <a:cubicBezTo>
                    <a:pt x="142" y="183"/>
                    <a:pt x="135" y="185"/>
                    <a:pt x="129" y="182"/>
                  </a:cubicBezTo>
                  <a:close/>
                  <a:moveTo>
                    <a:pt x="134" y="173"/>
                  </a:moveTo>
                  <a:cubicBezTo>
                    <a:pt x="139" y="164"/>
                    <a:pt x="144" y="156"/>
                    <a:pt x="154" y="150"/>
                  </a:cubicBezTo>
                  <a:cubicBezTo>
                    <a:pt x="155" y="150"/>
                    <a:pt x="155" y="151"/>
                    <a:pt x="154" y="151"/>
                  </a:cubicBezTo>
                  <a:cubicBezTo>
                    <a:pt x="151" y="159"/>
                    <a:pt x="147" y="165"/>
                    <a:pt x="140" y="170"/>
                  </a:cubicBezTo>
                  <a:cubicBezTo>
                    <a:pt x="145" y="170"/>
                    <a:pt x="148" y="169"/>
                    <a:pt x="152" y="168"/>
                  </a:cubicBezTo>
                  <a:cubicBezTo>
                    <a:pt x="157" y="167"/>
                    <a:pt x="161" y="166"/>
                    <a:pt x="165" y="164"/>
                  </a:cubicBezTo>
                  <a:cubicBezTo>
                    <a:pt x="159" y="172"/>
                    <a:pt x="145" y="179"/>
                    <a:pt x="134" y="173"/>
                  </a:cubicBezTo>
                  <a:close/>
                  <a:moveTo>
                    <a:pt x="152" y="163"/>
                  </a:moveTo>
                  <a:cubicBezTo>
                    <a:pt x="153" y="161"/>
                    <a:pt x="155" y="160"/>
                    <a:pt x="157" y="159"/>
                  </a:cubicBezTo>
                  <a:cubicBezTo>
                    <a:pt x="160" y="148"/>
                    <a:pt x="166" y="141"/>
                    <a:pt x="171" y="133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170" y="141"/>
                    <a:pt x="167" y="147"/>
                    <a:pt x="164" y="153"/>
                  </a:cubicBezTo>
                  <a:cubicBezTo>
                    <a:pt x="165" y="153"/>
                    <a:pt x="165" y="153"/>
                    <a:pt x="166" y="152"/>
                  </a:cubicBezTo>
                  <a:cubicBezTo>
                    <a:pt x="171" y="148"/>
                    <a:pt x="177" y="144"/>
                    <a:pt x="183" y="140"/>
                  </a:cubicBezTo>
                  <a:cubicBezTo>
                    <a:pt x="184" y="140"/>
                    <a:pt x="185" y="139"/>
                    <a:pt x="186" y="139"/>
                  </a:cubicBezTo>
                  <a:cubicBezTo>
                    <a:pt x="179" y="151"/>
                    <a:pt x="169" y="160"/>
                    <a:pt x="152" y="163"/>
                  </a:cubicBezTo>
                  <a:close/>
                  <a:moveTo>
                    <a:pt x="173" y="141"/>
                  </a:moveTo>
                  <a:cubicBezTo>
                    <a:pt x="173" y="139"/>
                    <a:pt x="174" y="137"/>
                    <a:pt x="175" y="136"/>
                  </a:cubicBezTo>
                  <a:cubicBezTo>
                    <a:pt x="175" y="125"/>
                    <a:pt x="177" y="116"/>
                    <a:pt x="179" y="107"/>
                  </a:cubicBezTo>
                  <a:cubicBezTo>
                    <a:pt x="182" y="113"/>
                    <a:pt x="182" y="120"/>
                    <a:pt x="180" y="126"/>
                  </a:cubicBezTo>
                  <a:cubicBezTo>
                    <a:pt x="182" y="125"/>
                    <a:pt x="182" y="124"/>
                    <a:pt x="183" y="123"/>
                  </a:cubicBezTo>
                  <a:cubicBezTo>
                    <a:pt x="186" y="119"/>
                    <a:pt x="188" y="116"/>
                    <a:pt x="191" y="112"/>
                  </a:cubicBezTo>
                  <a:cubicBezTo>
                    <a:pt x="192" y="111"/>
                    <a:pt x="193" y="109"/>
                    <a:pt x="195" y="108"/>
                  </a:cubicBezTo>
                  <a:cubicBezTo>
                    <a:pt x="192" y="123"/>
                    <a:pt x="182" y="134"/>
                    <a:pt x="173" y="1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46">
              <a:extLst>
                <a:ext uri="{FF2B5EF4-FFF2-40B4-BE49-F238E27FC236}">
                  <a16:creationId xmlns:a16="http://schemas.microsoft.com/office/drawing/2014/main" xmlns="" id="{8616968B-E76B-459B-9059-9111531F4E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4956" y="5961008"/>
              <a:ext cx="65668" cy="77607"/>
            </a:xfrm>
            <a:custGeom>
              <a:avLst/>
              <a:gdLst>
                <a:gd name="T0" fmla="*/ 23 w 47"/>
                <a:gd name="T1" fmla="*/ 0 h 55"/>
                <a:gd name="T2" fmla="*/ 47 w 47"/>
                <a:gd name="T3" fmla="*/ 55 h 55"/>
                <a:gd name="T4" fmla="*/ 0 w 47"/>
                <a:gd name="T5" fmla="*/ 55 h 55"/>
                <a:gd name="T6" fmla="*/ 23 w 47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55">
                  <a:moveTo>
                    <a:pt x="23" y="0"/>
                  </a:moveTo>
                  <a:cubicBezTo>
                    <a:pt x="31" y="18"/>
                    <a:pt x="40" y="36"/>
                    <a:pt x="47" y="55"/>
                  </a:cubicBezTo>
                  <a:cubicBezTo>
                    <a:pt x="32" y="55"/>
                    <a:pt x="15" y="55"/>
                    <a:pt x="0" y="55"/>
                  </a:cubicBezTo>
                  <a:cubicBezTo>
                    <a:pt x="7" y="36"/>
                    <a:pt x="16" y="18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7">
              <a:extLst>
                <a:ext uri="{FF2B5EF4-FFF2-40B4-BE49-F238E27FC236}">
                  <a16:creationId xmlns:a16="http://schemas.microsoft.com/office/drawing/2014/main" xmlns="" id="{F3A818B2-8F3C-4DD4-8F9A-B261520498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820" y="5962714"/>
              <a:ext cx="63962" cy="75902"/>
            </a:xfrm>
            <a:custGeom>
              <a:avLst/>
              <a:gdLst>
                <a:gd name="T0" fmla="*/ 23 w 46"/>
                <a:gd name="T1" fmla="*/ 0 h 54"/>
                <a:gd name="T2" fmla="*/ 46 w 46"/>
                <a:gd name="T3" fmla="*/ 54 h 54"/>
                <a:gd name="T4" fmla="*/ 0 w 46"/>
                <a:gd name="T5" fmla="*/ 54 h 54"/>
                <a:gd name="T6" fmla="*/ 23 w 46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54">
                  <a:moveTo>
                    <a:pt x="23" y="0"/>
                  </a:moveTo>
                  <a:cubicBezTo>
                    <a:pt x="31" y="17"/>
                    <a:pt x="39" y="35"/>
                    <a:pt x="46" y="54"/>
                  </a:cubicBezTo>
                  <a:cubicBezTo>
                    <a:pt x="32" y="54"/>
                    <a:pt x="15" y="54"/>
                    <a:pt x="0" y="54"/>
                  </a:cubicBezTo>
                  <a:cubicBezTo>
                    <a:pt x="7" y="35"/>
                    <a:pt x="16" y="18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48">
              <a:extLst>
                <a:ext uri="{FF2B5EF4-FFF2-40B4-BE49-F238E27FC236}">
                  <a16:creationId xmlns:a16="http://schemas.microsoft.com/office/drawing/2014/main" xmlns="" id="{BEF099FF-E2D7-4594-8EE2-AA76D37D1A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7062" y="6140955"/>
              <a:ext cx="21321" cy="2217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49">
              <a:extLst>
                <a:ext uri="{FF2B5EF4-FFF2-40B4-BE49-F238E27FC236}">
                  <a16:creationId xmlns:a16="http://schemas.microsoft.com/office/drawing/2014/main" xmlns="" id="{CFE7E407-613B-4DA2-8A67-3AE6963EA9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2481" y="6084668"/>
              <a:ext cx="131335" cy="26438"/>
            </a:xfrm>
            <a:custGeom>
              <a:avLst/>
              <a:gdLst>
                <a:gd name="T0" fmla="*/ 36 w 94"/>
                <a:gd name="T1" fmla="*/ 6 h 19"/>
                <a:gd name="T2" fmla="*/ 36 w 94"/>
                <a:gd name="T3" fmla="*/ 10 h 19"/>
                <a:gd name="T4" fmla="*/ 40 w 94"/>
                <a:gd name="T5" fmla="*/ 10 h 19"/>
                <a:gd name="T6" fmla="*/ 40 w 94"/>
                <a:gd name="T7" fmla="*/ 6 h 19"/>
                <a:gd name="T8" fmla="*/ 0 w 94"/>
                <a:gd name="T9" fmla="*/ 0 h 19"/>
                <a:gd name="T10" fmla="*/ 73 w 94"/>
                <a:gd name="T11" fmla="*/ 19 h 19"/>
                <a:gd name="T12" fmla="*/ 0 w 94"/>
                <a:gd name="T13" fmla="*/ 0 h 19"/>
                <a:gd name="T14" fmla="*/ 26 w 94"/>
                <a:gd name="T15" fmla="*/ 5 h 19"/>
                <a:gd name="T16" fmla="*/ 23 w 94"/>
                <a:gd name="T17" fmla="*/ 6 h 19"/>
                <a:gd name="T18" fmla="*/ 20 w 94"/>
                <a:gd name="T19" fmla="*/ 8 h 19"/>
                <a:gd name="T20" fmla="*/ 24 w 94"/>
                <a:gd name="T21" fmla="*/ 7 h 19"/>
                <a:gd name="T22" fmla="*/ 26 w 94"/>
                <a:gd name="T23" fmla="*/ 15 h 19"/>
                <a:gd name="T24" fmla="*/ 40 w 94"/>
                <a:gd name="T25" fmla="*/ 14 h 19"/>
                <a:gd name="T26" fmla="*/ 34 w 94"/>
                <a:gd name="T27" fmla="*/ 14 h 19"/>
                <a:gd name="T28" fmla="*/ 35 w 94"/>
                <a:gd name="T29" fmla="*/ 12 h 19"/>
                <a:gd name="T30" fmla="*/ 39 w 94"/>
                <a:gd name="T31" fmla="*/ 14 h 19"/>
                <a:gd name="T32" fmla="*/ 41 w 94"/>
                <a:gd name="T33" fmla="*/ 10 h 19"/>
                <a:gd name="T34" fmla="*/ 40 w 94"/>
                <a:gd name="T35" fmla="*/ 11 h 19"/>
                <a:gd name="T36" fmla="*/ 34 w 94"/>
                <a:gd name="T37" fmla="*/ 10 h 19"/>
                <a:gd name="T38" fmla="*/ 34 w 94"/>
                <a:gd name="T39" fmla="*/ 6 h 19"/>
                <a:gd name="T40" fmla="*/ 41 w 94"/>
                <a:gd name="T41" fmla="*/ 5 h 19"/>
                <a:gd name="T42" fmla="*/ 43 w 94"/>
                <a:gd name="T43" fmla="*/ 9 h 19"/>
                <a:gd name="T44" fmla="*/ 56 w 94"/>
                <a:gd name="T45" fmla="*/ 14 h 19"/>
                <a:gd name="T46" fmla="*/ 56 w 94"/>
                <a:gd name="T47" fmla="*/ 9 h 19"/>
                <a:gd name="T48" fmla="*/ 49 w 94"/>
                <a:gd name="T49" fmla="*/ 9 h 19"/>
                <a:gd name="T50" fmla="*/ 57 w 94"/>
                <a:gd name="T51" fmla="*/ 6 h 19"/>
                <a:gd name="T52" fmla="*/ 49 w 94"/>
                <a:gd name="T53" fmla="*/ 5 h 19"/>
                <a:gd name="T54" fmla="*/ 49 w 94"/>
                <a:gd name="T55" fmla="*/ 10 h 19"/>
                <a:gd name="T56" fmla="*/ 52 w 94"/>
                <a:gd name="T57" fmla="*/ 9 h 19"/>
                <a:gd name="T58" fmla="*/ 55 w 94"/>
                <a:gd name="T59" fmla="*/ 11 h 19"/>
                <a:gd name="T60" fmla="*/ 52 w 94"/>
                <a:gd name="T61" fmla="*/ 14 h 19"/>
                <a:gd name="T62" fmla="*/ 49 w 94"/>
                <a:gd name="T63" fmla="*/ 12 h 19"/>
                <a:gd name="T64" fmla="*/ 48 w 94"/>
                <a:gd name="T65" fmla="*/ 14 h 19"/>
                <a:gd name="T66" fmla="*/ 56 w 94"/>
                <a:gd name="T67" fmla="*/ 14 h 19"/>
                <a:gd name="T68" fmla="*/ 71 w 94"/>
                <a:gd name="T69" fmla="*/ 14 h 19"/>
                <a:gd name="T70" fmla="*/ 64 w 94"/>
                <a:gd name="T71" fmla="*/ 13 h 19"/>
                <a:gd name="T72" fmla="*/ 70 w 94"/>
                <a:gd name="T73" fmla="*/ 9 h 19"/>
                <a:gd name="T74" fmla="*/ 70 w 94"/>
                <a:gd name="T75" fmla="*/ 5 h 19"/>
                <a:gd name="T76" fmla="*/ 63 w 94"/>
                <a:gd name="T77" fmla="*/ 5 h 19"/>
                <a:gd name="T78" fmla="*/ 63 w 94"/>
                <a:gd name="T79" fmla="*/ 8 h 19"/>
                <a:gd name="T80" fmla="*/ 66 w 94"/>
                <a:gd name="T81" fmla="*/ 6 h 19"/>
                <a:gd name="T82" fmla="*/ 69 w 94"/>
                <a:gd name="T83" fmla="*/ 7 h 19"/>
                <a:gd name="T84" fmla="*/ 65 w 94"/>
                <a:gd name="T85" fmla="*/ 11 h 19"/>
                <a:gd name="T86" fmla="*/ 61 w 94"/>
                <a:gd name="T87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" h="19">
                  <a:moveTo>
                    <a:pt x="38" y="6"/>
                  </a:moveTo>
                  <a:cubicBezTo>
                    <a:pt x="37" y="6"/>
                    <a:pt x="36" y="6"/>
                    <a:pt x="36" y="6"/>
                  </a:cubicBezTo>
                  <a:cubicBezTo>
                    <a:pt x="35" y="7"/>
                    <a:pt x="35" y="7"/>
                    <a:pt x="35" y="8"/>
                  </a:cubicBezTo>
                  <a:cubicBezTo>
                    <a:pt x="35" y="9"/>
                    <a:pt x="35" y="9"/>
                    <a:pt x="36" y="10"/>
                  </a:cubicBezTo>
                  <a:cubicBezTo>
                    <a:pt x="36" y="10"/>
                    <a:pt x="37" y="10"/>
                    <a:pt x="38" y="10"/>
                  </a:cubicBezTo>
                  <a:cubicBezTo>
                    <a:pt x="39" y="10"/>
                    <a:pt x="40" y="10"/>
                    <a:pt x="40" y="10"/>
                  </a:cubicBezTo>
                  <a:cubicBezTo>
                    <a:pt x="41" y="9"/>
                    <a:pt x="41" y="9"/>
                    <a:pt x="41" y="8"/>
                  </a:cubicBezTo>
                  <a:cubicBezTo>
                    <a:pt x="41" y="7"/>
                    <a:pt x="41" y="7"/>
                    <a:pt x="40" y="6"/>
                  </a:cubicBezTo>
                  <a:cubicBezTo>
                    <a:pt x="40" y="6"/>
                    <a:pt x="39" y="6"/>
                    <a:pt x="38" y="6"/>
                  </a:cubicBezTo>
                  <a:close/>
                  <a:moveTo>
                    <a:pt x="0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6" y="15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5"/>
                    <a:pt x="24" y="6"/>
                    <a:pt x="23" y="6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8"/>
                    <a:pt x="21" y="8"/>
                    <a:pt x="22" y="8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6" y="15"/>
                    <a:pt x="26" y="15"/>
                    <a:pt x="26" y="15"/>
                  </a:cubicBezTo>
                  <a:close/>
                  <a:moveTo>
                    <a:pt x="43" y="13"/>
                  </a:moveTo>
                  <a:cubicBezTo>
                    <a:pt x="42" y="13"/>
                    <a:pt x="41" y="14"/>
                    <a:pt x="40" y="14"/>
                  </a:cubicBezTo>
                  <a:cubicBezTo>
                    <a:pt x="40" y="15"/>
                    <a:pt x="39" y="15"/>
                    <a:pt x="37" y="15"/>
                  </a:cubicBezTo>
                  <a:cubicBezTo>
                    <a:pt x="36" y="15"/>
                    <a:pt x="35" y="15"/>
                    <a:pt x="34" y="14"/>
                  </a:cubicBezTo>
                  <a:cubicBezTo>
                    <a:pt x="34" y="14"/>
                    <a:pt x="33" y="13"/>
                    <a:pt x="33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6" y="14"/>
                    <a:pt x="38" y="14"/>
                  </a:cubicBezTo>
                  <a:cubicBezTo>
                    <a:pt x="38" y="14"/>
                    <a:pt x="39" y="14"/>
                    <a:pt x="39" y="14"/>
                  </a:cubicBezTo>
                  <a:cubicBezTo>
                    <a:pt x="40" y="13"/>
                    <a:pt x="40" y="13"/>
                    <a:pt x="41" y="12"/>
                  </a:cubicBezTo>
                  <a:cubicBezTo>
                    <a:pt x="41" y="12"/>
                    <a:pt x="41" y="11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0" y="11"/>
                    <a:pt x="40" y="11"/>
                  </a:cubicBezTo>
                  <a:cubicBezTo>
                    <a:pt x="39" y="11"/>
                    <a:pt x="38" y="11"/>
                    <a:pt x="37" y="11"/>
                  </a:cubicBezTo>
                  <a:cubicBezTo>
                    <a:pt x="36" y="11"/>
                    <a:pt x="35" y="11"/>
                    <a:pt x="34" y="10"/>
                  </a:cubicBezTo>
                  <a:cubicBezTo>
                    <a:pt x="33" y="10"/>
                    <a:pt x="33" y="9"/>
                    <a:pt x="33" y="8"/>
                  </a:cubicBezTo>
                  <a:cubicBezTo>
                    <a:pt x="33" y="7"/>
                    <a:pt x="33" y="6"/>
                    <a:pt x="34" y="6"/>
                  </a:cubicBezTo>
                  <a:cubicBezTo>
                    <a:pt x="35" y="5"/>
                    <a:pt x="36" y="5"/>
                    <a:pt x="38" y="5"/>
                  </a:cubicBezTo>
                  <a:cubicBezTo>
                    <a:pt x="39" y="5"/>
                    <a:pt x="40" y="5"/>
                    <a:pt x="41" y="5"/>
                  </a:cubicBezTo>
                  <a:cubicBezTo>
                    <a:pt x="41" y="5"/>
                    <a:pt x="42" y="6"/>
                    <a:pt x="43" y="7"/>
                  </a:cubicBezTo>
                  <a:cubicBezTo>
                    <a:pt x="43" y="7"/>
                    <a:pt x="43" y="8"/>
                    <a:pt x="43" y="9"/>
                  </a:cubicBezTo>
                  <a:cubicBezTo>
                    <a:pt x="43" y="11"/>
                    <a:pt x="43" y="12"/>
                    <a:pt x="43" y="13"/>
                  </a:cubicBezTo>
                  <a:close/>
                  <a:moveTo>
                    <a:pt x="56" y="14"/>
                  </a:moveTo>
                  <a:cubicBezTo>
                    <a:pt x="57" y="13"/>
                    <a:pt x="58" y="12"/>
                    <a:pt x="58" y="11"/>
                  </a:cubicBezTo>
                  <a:cubicBezTo>
                    <a:pt x="58" y="10"/>
                    <a:pt x="57" y="10"/>
                    <a:pt x="56" y="9"/>
                  </a:cubicBezTo>
                  <a:cubicBezTo>
                    <a:pt x="55" y="8"/>
                    <a:pt x="54" y="8"/>
                    <a:pt x="52" y="8"/>
                  </a:cubicBezTo>
                  <a:cubicBezTo>
                    <a:pt x="51" y="8"/>
                    <a:pt x="50" y="8"/>
                    <a:pt x="49" y="9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0"/>
                    <a:pt x="50" y="10"/>
                    <a:pt x="50" y="9"/>
                  </a:cubicBezTo>
                  <a:cubicBezTo>
                    <a:pt x="51" y="9"/>
                    <a:pt x="51" y="9"/>
                    <a:pt x="52" y="9"/>
                  </a:cubicBezTo>
                  <a:cubicBezTo>
                    <a:pt x="53" y="9"/>
                    <a:pt x="54" y="9"/>
                    <a:pt x="54" y="10"/>
                  </a:cubicBezTo>
                  <a:cubicBezTo>
                    <a:pt x="55" y="10"/>
                    <a:pt x="55" y="11"/>
                    <a:pt x="55" y="11"/>
                  </a:cubicBezTo>
                  <a:cubicBezTo>
                    <a:pt x="55" y="12"/>
                    <a:pt x="55" y="13"/>
                    <a:pt x="54" y="13"/>
                  </a:cubicBezTo>
                  <a:cubicBezTo>
                    <a:pt x="54" y="14"/>
                    <a:pt x="53" y="14"/>
                    <a:pt x="52" y="14"/>
                  </a:cubicBezTo>
                  <a:cubicBezTo>
                    <a:pt x="51" y="14"/>
                    <a:pt x="50" y="14"/>
                    <a:pt x="50" y="13"/>
                  </a:cubicBezTo>
                  <a:cubicBezTo>
                    <a:pt x="49" y="13"/>
                    <a:pt x="49" y="13"/>
                    <a:pt x="49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4"/>
                    <a:pt x="48" y="14"/>
                  </a:cubicBezTo>
                  <a:cubicBezTo>
                    <a:pt x="49" y="15"/>
                    <a:pt x="51" y="15"/>
                    <a:pt x="52" y="15"/>
                  </a:cubicBezTo>
                  <a:cubicBezTo>
                    <a:pt x="54" y="15"/>
                    <a:pt x="55" y="15"/>
                    <a:pt x="56" y="14"/>
                  </a:cubicBezTo>
                  <a:close/>
                  <a:moveTo>
                    <a:pt x="71" y="15"/>
                  </a:moveTo>
                  <a:cubicBezTo>
                    <a:pt x="71" y="14"/>
                    <a:pt x="71" y="14"/>
                    <a:pt x="71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5" y="13"/>
                    <a:pt x="65" y="12"/>
                    <a:pt x="67" y="12"/>
                  </a:cubicBezTo>
                  <a:cubicBezTo>
                    <a:pt x="68" y="11"/>
                    <a:pt x="70" y="10"/>
                    <a:pt x="70" y="9"/>
                  </a:cubicBezTo>
                  <a:cubicBezTo>
                    <a:pt x="71" y="9"/>
                    <a:pt x="71" y="8"/>
                    <a:pt x="71" y="7"/>
                  </a:cubicBezTo>
                  <a:cubicBezTo>
                    <a:pt x="71" y="7"/>
                    <a:pt x="71" y="6"/>
                    <a:pt x="70" y="5"/>
                  </a:cubicBezTo>
                  <a:cubicBezTo>
                    <a:pt x="69" y="5"/>
                    <a:pt x="68" y="5"/>
                    <a:pt x="66" y="5"/>
                  </a:cubicBezTo>
                  <a:cubicBezTo>
                    <a:pt x="65" y="5"/>
                    <a:pt x="63" y="5"/>
                    <a:pt x="63" y="5"/>
                  </a:cubicBezTo>
                  <a:cubicBezTo>
                    <a:pt x="62" y="6"/>
                    <a:pt x="61" y="7"/>
                    <a:pt x="61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7"/>
                    <a:pt x="63" y="7"/>
                    <a:pt x="64" y="6"/>
                  </a:cubicBezTo>
                  <a:cubicBezTo>
                    <a:pt x="64" y="6"/>
                    <a:pt x="65" y="6"/>
                    <a:pt x="66" y="6"/>
                  </a:cubicBezTo>
                  <a:cubicBezTo>
                    <a:pt x="67" y="6"/>
                    <a:pt x="68" y="6"/>
                    <a:pt x="68" y="6"/>
                  </a:cubicBezTo>
                  <a:cubicBezTo>
                    <a:pt x="69" y="6"/>
                    <a:pt x="69" y="7"/>
                    <a:pt x="69" y="7"/>
                  </a:cubicBezTo>
                  <a:cubicBezTo>
                    <a:pt x="69" y="8"/>
                    <a:pt x="69" y="8"/>
                    <a:pt x="68" y="9"/>
                  </a:cubicBezTo>
                  <a:cubicBezTo>
                    <a:pt x="68" y="9"/>
                    <a:pt x="67" y="10"/>
                    <a:pt x="65" y="11"/>
                  </a:cubicBezTo>
                  <a:cubicBezTo>
                    <a:pt x="63" y="12"/>
                    <a:pt x="62" y="13"/>
                    <a:pt x="61" y="13"/>
                  </a:cubicBezTo>
                  <a:cubicBezTo>
                    <a:pt x="61" y="14"/>
                    <a:pt x="60" y="14"/>
                    <a:pt x="61" y="15"/>
                  </a:cubicBezTo>
                  <a:lnTo>
                    <a:pt x="7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0">
              <a:extLst>
                <a:ext uri="{FF2B5EF4-FFF2-40B4-BE49-F238E27FC236}">
                  <a16:creationId xmlns:a16="http://schemas.microsoft.com/office/drawing/2014/main" xmlns="" id="{34F6A66A-68F1-4A7B-A7BF-82E5429238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3168" y="5900457"/>
              <a:ext cx="37524" cy="42641"/>
            </a:xfrm>
            <a:custGeom>
              <a:avLst/>
              <a:gdLst>
                <a:gd name="T0" fmla="*/ 24 w 27"/>
                <a:gd name="T1" fmla="*/ 30 h 30"/>
                <a:gd name="T2" fmla="*/ 20 w 27"/>
                <a:gd name="T3" fmla="*/ 28 h 30"/>
                <a:gd name="T4" fmla="*/ 19 w 27"/>
                <a:gd name="T5" fmla="*/ 25 h 30"/>
                <a:gd name="T6" fmla="*/ 14 w 27"/>
                <a:gd name="T7" fmla="*/ 21 h 30"/>
                <a:gd name="T8" fmla="*/ 12 w 27"/>
                <a:gd name="T9" fmla="*/ 23 h 30"/>
                <a:gd name="T10" fmla="*/ 11 w 27"/>
                <a:gd name="T11" fmla="*/ 22 h 30"/>
                <a:gd name="T12" fmla="*/ 2 w 27"/>
                <a:gd name="T13" fmla="*/ 26 h 30"/>
                <a:gd name="T14" fmla="*/ 3 w 27"/>
                <a:gd name="T15" fmla="*/ 25 h 30"/>
                <a:gd name="T16" fmla="*/ 4 w 27"/>
                <a:gd name="T17" fmla="*/ 20 h 30"/>
                <a:gd name="T18" fmla="*/ 6 w 27"/>
                <a:gd name="T19" fmla="*/ 12 h 30"/>
                <a:gd name="T20" fmla="*/ 2 w 27"/>
                <a:gd name="T21" fmla="*/ 9 h 30"/>
                <a:gd name="T22" fmla="*/ 4 w 27"/>
                <a:gd name="T23" fmla="*/ 3 h 30"/>
                <a:gd name="T24" fmla="*/ 7 w 27"/>
                <a:gd name="T25" fmla="*/ 5 h 30"/>
                <a:gd name="T26" fmla="*/ 8 w 27"/>
                <a:gd name="T27" fmla="*/ 8 h 30"/>
                <a:gd name="T28" fmla="*/ 17 w 27"/>
                <a:gd name="T29" fmla="*/ 3 h 30"/>
                <a:gd name="T30" fmla="*/ 18 w 27"/>
                <a:gd name="T31" fmla="*/ 9 h 30"/>
                <a:gd name="T32" fmla="*/ 15 w 27"/>
                <a:gd name="T33" fmla="*/ 16 h 30"/>
                <a:gd name="T34" fmla="*/ 22 w 27"/>
                <a:gd name="T35" fmla="*/ 24 h 30"/>
                <a:gd name="T36" fmla="*/ 22 w 27"/>
                <a:gd name="T37" fmla="*/ 25 h 30"/>
                <a:gd name="T38" fmla="*/ 24 w 27"/>
                <a:gd name="T39" fmla="*/ 30 h 30"/>
                <a:gd name="T40" fmla="*/ 10 w 27"/>
                <a:gd name="T41" fmla="*/ 10 h 30"/>
                <a:gd name="T42" fmla="*/ 12 w 27"/>
                <a:gd name="T43" fmla="*/ 10 h 30"/>
                <a:gd name="T44" fmla="*/ 12 w 27"/>
                <a:gd name="T45" fmla="*/ 7 h 30"/>
                <a:gd name="T46" fmla="*/ 10 w 27"/>
                <a:gd name="T47" fmla="*/ 10 h 30"/>
                <a:gd name="T48" fmla="*/ 10 w 27"/>
                <a:gd name="T49" fmla="*/ 21 h 30"/>
                <a:gd name="T50" fmla="*/ 11 w 27"/>
                <a:gd name="T51" fmla="*/ 17 h 30"/>
                <a:gd name="T52" fmla="*/ 8 w 27"/>
                <a:gd name="T53" fmla="*/ 14 h 30"/>
                <a:gd name="T54" fmla="*/ 10 w 27"/>
                <a:gd name="T55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" h="30">
                  <a:moveTo>
                    <a:pt x="24" y="30"/>
                  </a:moveTo>
                  <a:cubicBezTo>
                    <a:pt x="22" y="30"/>
                    <a:pt x="21" y="29"/>
                    <a:pt x="20" y="28"/>
                  </a:cubicBezTo>
                  <a:cubicBezTo>
                    <a:pt x="19" y="27"/>
                    <a:pt x="19" y="25"/>
                    <a:pt x="19" y="25"/>
                  </a:cubicBezTo>
                  <a:cubicBezTo>
                    <a:pt x="17" y="23"/>
                    <a:pt x="15" y="23"/>
                    <a:pt x="14" y="21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1" y="23"/>
                    <a:pt x="11" y="23"/>
                    <a:pt x="11" y="22"/>
                  </a:cubicBezTo>
                  <a:cubicBezTo>
                    <a:pt x="10" y="26"/>
                    <a:pt x="6" y="26"/>
                    <a:pt x="2" y="26"/>
                  </a:cubicBezTo>
                  <a:cubicBezTo>
                    <a:pt x="2" y="25"/>
                    <a:pt x="3" y="25"/>
                    <a:pt x="3" y="25"/>
                  </a:cubicBezTo>
                  <a:cubicBezTo>
                    <a:pt x="0" y="24"/>
                    <a:pt x="2" y="20"/>
                    <a:pt x="4" y="20"/>
                  </a:cubicBezTo>
                  <a:cubicBezTo>
                    <a:pt x="5" y="17"/>
                    <a:pt x="5" y="14"/>
                    <a:pt x="6" y="12"/>
                  </a:cubicBezTo>
                  <a:cubicBezTo>
                    <a:pt x="5" y="11"/>
                    <a:pt x="4" y="9"/>
                    <a:pt x="2" y="9"/>
                  </a:cubicBezTo>
                  <a:cubicBezTo>
                    <a:pt x="1" y="7"/>
                    <a:pt x="1" y="3"/>
                    <a:pt x="4" y="3"/>
                  </a:cubicBezTo>
                  <a:cubicBezTo>
                    <a:pt x="5" y="3"/>
                    <a:pt x="6" y="4"/>
                    <a:pt x="7" y="5"/>
                  </a:cubicBezTo>
                  <a:cubicBezTo>
                    <a:pt x="7" y="6"/>
                    <a:pt x="7" y="7"/>
                    <a:pt x="8" y="8"/>
                  </a:cubicBezTo>
                  <a:cubicBezTo>
                    <a:pt x="10" y="6"/>
                    <a:pt x="11" y="0"/>
                    <a:pt x="17" y="3"/>
                  </a:cubicBezTo>
                  <a:cubicBezTo>
                    <a:pt x="18" y="5"/>
                    <a:pt x="19" y="7"/>
                    <a:pt x="18" y="9"/>
                  </a:cubicBezTo>
                  <a:cubicBezTo>
                    <a:pt x="17" y="11"/>
                    <a:pt x="14" y="13"/>
                    <a:pt x="15" y="16"/>
                  </a:cubicBezTo>
                  <a:cubicBezTo>
                    <a:pt x="16" y="18"/>
                    <a:pt x="20" y="21"/>
                    <a:pt x="22" y="24"/>
                  </a:cubicBezTo>
                  <a:cubicBezTo>
                    <a:pt x="22" y="24"/>
                    <a:pt x="22" y="25"/>
                    <a:pt x="22" y="25"/>
                  </a:cubicBezTo>
                  <a:cubicBezTo>
                    <a:pt x="23" y="26"/>
                    <a:pt x="27" y="28"/>
                    <a:pt x="24" y="30"/>
                  </a:cubicBezTo>
                  <a:close/>
                  <a:moveTo>
                    <a:pt x="10" y="10"/>
                  </a:moveTo>
                  <a:cubicBezTo>
                    <a:pt x="10" y="10"/>
                    <a:pt x="12" y="10"/>
                    <a:pt x="12" y="10"/>
                  </a:cubicBezTo>
                  <a:cubicBezTo>
                    <a:pt x="11" y="9"/>
                    <a:pt x="12" y="7"/>
                    <a:pt x="12" y="7"/>
                  </a:cubicBezTo>
                  <a:cubicBezTo>
                    <a:pt x="11" y="8"/>
                    <a:pt x="10" y="10"/>
                    <a:pt x="10" y="10"/>
                  </a:cubicBezTo>
                  <a:close/>
                  <a:moveTo>
                    <a:pt x="10" y="21"/>
                  </a:moveTo>
                  <a:cubicBezTo>
                    <a:pt x="10" y="19"/>
                    <a:pt x="11" y="19"/>
                    <a:pt x="11" y="17"/>
                  </a:cubicBezTo>
                  <a:cubicBezTo>
                    <a:pt x="10" y="16"/>
                    <a:pt x="9" y="15"/>
                    <a:pt x="8" y="14"/>
                  </a:cubicBezTo>
                  <a:cubicBezTo>
                    <a:pt x="7" y="17"/>
                    <a:pt x="7" y="20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1">
              <a:extLst>
                <a:ext uri="{FF2B5EF4-FFF2-40B4-BE49-F238E27FC236}">
                  <a16:creationId xmlns:a16="http://schemas.microsoft.com/office/drawing/2014/main" xmlns="" id="{C627F158-5E74-41CF-91FE-74C19159C8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58782" y="5897899"/>
              <a:ext cx="37524" cy="37524"/>
            </a:xfrm>
            <a:custGeom>
              <a:avLst/>
              <a:gdLst>
                <a:gd name="T0" fmla="*/ 10 w 27"/>
                <a:gd name="T1" fmla="*/ 21 h 27"/>
                <a:gd name="T2" fmla="*/ 10 w 27"/>
                <a:gd name="T3" fmla="*/ 26 h 27"/>
                <a:gd name="T4" fmla="*/ 7 w 27"/>
                <a:gd name="T5" fmla="*/ 24 h 27"/>
                <a:gd name="T6" fmla="*/ 2 w 27"/>
                <a:gd name="T7" fmla="*/ 27 h 27"/>
                <a:gd name="T8" fmla="*/ 1 w 27"/>
                <a:gd name="T9" fmla="*/ 21 h 27"/>
                <a:gd name="T10" fmla="*/ 5 w 27"/>
                <a:gd name="T11" fmla="*/ 21 h 27"/>
                <a:gd name="T12" fmla="*/ 7 w 27"/>
                <a:gd name="T13" fmla="*/ 18 h 27"/>
                <a:gd name="T14" fmla="*/ 6 w 27"/>
                <a:gd name="T15" fmla="*/ 17 h 27"/>
                <a:gd name="T16" fmla="*/ 12 w 27"/>
                <a:gd name="T17" fmla="*/ 16 h 27"/>
                <a:gd name="T18" fmla="*/ 12 w 27"/>
                <a:gd name="T19" fmla="*/ 16 h 27"/>
                <a:gd name="T20" fmla="*/ 14 w 27"/>
                <a:gd name="T21" fmla="*/ 16 h 27"/>
                <a:gd name="T22" fmla="*/ 19 w 27"/>
                <a:gd name="T23" fmla="*/ 17 h 27"/>
                <a:gd name="T24" fmla="*/ 17 w 27"/>
                <a:gd name="T25" fmla="*/ 15 h 27"/>
                <a:gd name="T26" fmla="*/ 7 w 27"/>
                <a:gd name="T27" fmla="*/ 15 h 27"/>
                <a:gd name="T28" fmla="*/ 4 w 27"/>
                <a:gd name="T29" fmla="*/ 14 h 27"/>
                <a:gd name="T30" fmla="*/ 2 w 27"/>
                <a:gd name="T31" fmla="*/ 15 h 27"/>
                <a:gd name="T32" fmla="*/ 0 w 27"/>
                <a:gd name="T33" fmla="*/ 13 h 27"/>
                <a:gd name="T34" fmla="*/ 1 w 27"/>
                <a:gd name="T35" fmla="*/ 10 h 27"/>
                <a:gd name="T36" fmla="*/ 7 w 27"/>
                <a:gd name="T37" fmla="*/ 11 h 27"/>
                <a:gd name="T38" fmla="*/ 13 w 27"/>
                <a:gd name="T39" fmla="*/ 3 h 27"/>
                <a:gd name="T40" fmla="*/ 14 w 27"/>
                <a:gd name="T41" fmla="*/ 0 h 27"/>
                <a:gd name="T42" fmla="*/ 17 w 27"/>
                <a:gd name="T43" fmla="*/ 4 h 27"/>
                <a:gd name="T44" fmla="*/ 18 w 27"/>
                <a:gd name="T45" fmla="*/ 3 h 27"/>
                <a:gd name="T46" fmla="*/ 20 w 27"/>
                <a:gd name="T47" fmla="*/ 3 h 27"/>
                <a:gd name="T48" fmla="*/ 18 w 27"/>
                <a:gd name="T49" fmla="*/ 7 h 27"/>
                <a:gd name="T50" fmla="*/ 23 w 27"/>
                <a:gd name="T51" fmla="*/ 5 h 27"/>
                <a:gd name="T52" fmla="*/ 24 w 27"/>
                <a:gd name="T53" fmla="*/ 4 h 27"/>
                <a:gd name="T54" fmla="*/ 25 w 27"/>
                <a:gd name="T55" fmla="*/ 4 h 27"/>
                <a:gd name="T56" fmla="*/ 27 w 27"/>
                <a:gd name="T57" fmla="*/ 5 h 27"/>
                <a:gd name="T58" fmla="*/ 26 w 27"/>
                <a:gd name="T59" fmla="*/ 8 h 27"/>
                <a:gd name="T60" fmla="*/ 27 w 27"/>
                <a:gd name="T61" fmla="*/ 10 h 27"/>
                <a:gd name="T62" fmla="*/ 22 w 27"/>
                <a:gd name="T63" fmla="*/ 10 h 27"/>
                <a:gd name="T64" fmla="*/ 19 w 27"/>
                <a:gd name="T65" fmla="*/ 12 h 27"/>
                <a:gd name="T66" fmla="*/ 19 w 27"/>
                <a:gd name="T67" fmla="*/ 14 h 27"/>
                <a:gd name="T68" fmla="*/ 19 w 27"/>
                <a:gd name="T69" fmla="*/ 21 h 27"/>
                <a:gd name="T70" fmla="*/ 13 w 27"/>
                <a:gd name="T71" fmla="*/ 18 h 27"/>
                <a:gd name="T72" fmla="*/ 8 w 27"/>
                <a:gd name="T73" fmla="*/ 20 h 27"/>
                <a:gd name="T74" fmla="*/ 8 w 27"/>
                <a:gd name="T75" fmla="*/ 21 h 27"/>
                <a:gd name="T76" fmla="*/ 10 w 27"/>
                <a:gd name="T77" fmla="*/ 21 h 27"/>
                <a:gd name="T78" fmla="*/ 13 w 27"/>
                <a:gd name="T79" fmla="*/ 13 h 27"/>
                <a:gd name="T80" fmla="*/ 16 w 27"/>
                <a:gd name="T81" fmla="*/ 12 h 27"/>
                <a:gd name="T82" fmla="*/ 15 w 27"/>
                <a:gd name="T83" fmla="*/ 10 h 27"/>
                <a:gd name="T84" fmla="*/ 13 w 27"/>
                <a:gd name="T85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" h="27">
                  <a:moveTo>
                    <a:pt x="10" y="21"/>
                  </a:moveTo>
                  <a:cubicBezTo>
                    <a:pt x="11" y="22"/>
                    <a:pt x="11" y="24"/>
                    <a:pt x="10" y="26"/>
                  </a:cubicBezTo>
                  <a:cubicBezTo>
                    <a:pt x="9" y="26"/>
                    <a:pt x="7" y="25"/>
                    <a:pt x="7" y="24"/>
                  </a:cubicBezTo>
                  <a:cubicBezTo>
                    <a:pt x="5" y="25"/>
                    <a:pt x="4" y="27"/>
                    <a:pt x="2" y="27"/>
                  </a:cubicBezTo>
                  <a:cubicBezTo>
                    <a:pt x="0" y="26"/>
                    <a:pt x="1" y="24"/>
                    <a:pt x="1" y="21"/>
                  </a:cubicBezTo>
                  <a:cubicBezTo>
                    <a:pt x="3" y="21"/>
                    <a:pt x="3" y="20"/>
                    <a:pt x="5" y="21"/>
                  </a:cubicBezTo>
                  <a:cubicBezTo>
                    <a:pt x="5" y="20"/>
                    <a:pt x="5" y="18"/>
                    <a:pt x="7" y="18"/>
                  </a:cubicBezTo>
                  <a:cubicBezTo>
                    <a:pt x="7" y="18"/>
                    <a:pt x="6" y="18"/>
                    <a:pt x="6" y="17"/>
                  </a:cubicBezTo>
                  <a:cubicBezTo>
                    <a:pt x="7" y="15"/>
                    <a:pt x="10" y="15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5" y="17"/>
                    <a:pt x="17" y="18"/>
                    <a:pt x="19" y="17"/>
                  </a:cubicBezTo>
                  <a:cubicBezTo>
                    <a:pt x="18" y="16"/>
                    <a:pt x="17" y="16"/>
                    <a:pt x="17" y="15"/>
                  </a:cubicBezTo>
                  <a:cubicBezTo>
                    <a:pt x="14" y="15"/>
                    <a:pt x="11" y="15"/>
                    <a:pt x="7" y="15"/>
                  </a:cubicBezTo>
                  <a:cubicBezTo>
                    <a:pt x="6" y="15"/>
                    <a:pt x="5" y="14"/>
                    <a:pt x="4" y="14"/>
                  </a:cubicBezTo>
                  <a:cubicBezTo>
                    <a:pt x="3" y="14"/>
                    <a:pt x="2" y="15"/>
                    <a:pt x="2" y="15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0"/>
                    <a:pt x="1" y="10"/>
                  </a:cubicBezTo>
                  <a:cubicBezTo>
                    <a:pt x="3" y="11"/>
                    <a:pt x="5" y="11"/>
                    <a:pt x="7" y="11"/>
                  </a:cubicBezTo>
                  <a:cubicBezTo>
                    <a:pt x="10" y="9"/>
                    <a:pt x="11" y="5"/>
                    <a:pt x="13" y="3"/>
                  </a:cubicBezTo>
                  <a:cubicBezTo>
                    <a:pt x="12" y="2"/>
                    <a:pt x="14" y="1"/>
                    <a:pt x="14" y="0"/>
                  </a:cubicBezTo>
                  <a:cubicBezTo>
                    <a:pt x="16" y="0"/>
                    <a:pt x="17" y="2"/>
                    <a:pt x="17" y="4"/>
                  </a:cubicBezTo>
                  <a:cubicBezTo>
                    <a:pt x="17" y="4"/>
                    <a:pt x="17" y="3"/>
                    <a:pt x="18" y="3"/>
                  </a:cubicBezTo>
                  <a:cubicBezTo>
                    <a:pt x="18" y="4"/>
                    <a:pt x="19" y="3"/>
                    <a:pt x="20" y="3"/>
                  </a:cubicBezTo>
                  <a:cubicBezTo>
                    <a:pt x="20" y="5"/>
                    <a:pt x="19" y="7"/>
                    <a:pt x="18" y="7"/>
                  </a:cubicBezTo>
                  <a:cubicBezTo>
                    <a:pt x="19" y="9"/>
                    <a:pt x="21" y="6"/>
                    <a:pt x="23" y="5"/>
                  </a:cubicBezTo>
                  <a:cubicBezTo>
                    <a:pt x="24" y="5"/>
                    <a:pt x="23" y="4"/>
                    <a:pt x="24" y="4"/>
                  </a:cubicBezTo>
                  <a:cubicBezTo>
                    <a:pt x="24" y="4"/>
                    <a:pt x="24" y="4"/>
                    <a:pt x="25" y="4"/>
                  </a:cubicBezTo>
                  <a:cubicBezTo>
                    <a:pt x="26" y="4"/>
                    <a:pt x="26" y="5"/>
                    <a:pt x="27" y="5"/>
                  </a:cubicBezTo>
                  <a:cubicBezTo>
                    <a:pt x="27" y="7"/>
                    <a:pt x="26" y="7"/>
                    <a:pt x="26" y="8"/>
                  </a:cubicBezTo>
                  <a:cubicBezTo>
                    <a:pt x="26" y="8"/>
                    <a:pt x="27" y="8"/>
                    <a:pt x="27" y="10"/>
                  </a:cubicBezTo>
                  <a:cubicBezTo>
                    <a:pt x="25" y="11"/>
                    <a:pt x="23" y="10"/>
                    <a:pt x="22" y="10"/>
                  </a:cubicBezTo>
                  <a:cubicBezTo>
                    <a:pt x="21" y="10"/>
                    <a:pt x="20" y="11"/>
                    <a:pt x="19" y="12"/>
                  </a:cubicBezTo>
                  <a:cubicBezTo>
                    <a:pt x="19" y="13"/>
                    <a:pt x="20" y="14"/>
                    <a:pt x="19" y="14"/>
                  </a:cubicBezTo>
                  <a:cubicBezTo>
                    <a:pt x="21" y="15"/>
                    <a:pt x="20" y="20"/>
                    <a:pt x="19" y="21"/>
                  </a:cubicBezTo>
                  <a:cubicBezTo>
                    <a:pt x="16" y="22"/>
                    <a:pt x="15" y="18"/>
                    <a:pt x="13" y="18"/>
                  </a:cubicBezTo>
                  <a:cubicBezTo>
                    <a:pt x="12" y="19"/>
                    <a:pt x="10" y="20"/>
                    <a:pt x="8" y="20"/>
                  </a:cubicBezTo>
                  <a:cubicBezTo>
                    <a:pt x="8" y="20"/>
                    <a:pt x="9" y="21"/>
                    <a:pt x="8" y="21"/>
                  </a:cubicBezTo>
                  <a:cubicBezTo>
                    <a:pt x="8" y="21"/>
                    <a:pt x="10" y="22"/>
                    <a:pt x="10" y="21"/>
                  </a:cubicBezTo>
                  <a:close/>
                  <a:moveTo>
                    <a:pt x="13" y="13"/>
                  </a:moveTo>
                  <a:cubicBezTo>
                    <a:pt x="14" y="12"/>
                    <a:pt x="16" y="13"/>
                    <a:pt x="16" y="12"/>
                  </a:cubicBezTo>
                  <a:cubicBezTo>
                    <a:pt x="15" y="12"/>
                    <a:pt x="16" y="10"/>
                    <a:pt x="15" y="10"/>
                  </a:cubicBezTo>
                  <a:cubicBezTo>
                    <a:pt x="15" y="11"/>
                    <a:pt x="13" y="12"/>
                    <a:pt x="1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2">
              <a:extLst>
                <a:ext uri="{FF2B5EF4-FFF2-40B4-BE49-F238E27FC236}">
                  <a16:creationId xmlns:a16="http://schemas.microsoft.com/office/drawing/2014/main" xmlns="" id="{7F28B4D3-BEFC-4877-9FE3-2E3D0603BC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06979" y="5847582"/>
              <a:ext cx="42641" cy="41789"/>
            </a:xfrm>
            <a:custGeom>
              <a:avLst/>
              <a:gdLst>
                <a:gd name="T0" fmla="*/ 11 w 31"/>
                <a:gd name="T1" fmla="*/ 15 h 30"/>
                <a:gd name="T2" fmla="*/ 13 w 31"/>
                <a:gd name="T3" fmla="*/ 12 h 30"/>
                <a:gd name="T4" fmla="*/ 12 w 31"/>
                <a:gd name="T5" fmla="*/ 11 h 30"/>
                <a:gd name="T6" fmla="*/ 12 w 31"/>
                <a:gd name="T7" fmla="*/ 5 h 30"/>
                <a:gd name="T8" fmla="*/ 13 w 31"/>
                <a:gd name="T9" fmla="*/ 1 h 30"/>
                <a:gd name="T10" fmla="*/ 14 w 31"/>
                <a:gd name="T11" fmla="*/ 0 h 30"/>
                <a:gd name="T12" fmla="*/ 15 w 31"/>
                <a:gd name="T13" fmla="*/ 8 h 30"/>
                <a:gd name="T14" fmla="*/ 17 w 31"/>
                <a:gd name="T15" fmla="*/ 6 h 30"/>
                <a:gd name="T16" fmla="*/ 19 w 31"/>
                <a:gd name="T17" fmla="*/ 5 h 30"/>
                <a:gd name="T18" fmla="*/ 22 w 31"/>
                <a:gd name="T19" fmla="*/ 8 h 30"/>
                <a:gd name="T20" fmla="*/ 18 w 31"/>
                <a:gd name="T21" fmla="*/ 10 h 30"/>
                <a:gd name="T22" fmla="*/ 13 w 31"/>
                <a:gd name="T23" fmla="*/ 15 h 30"/>
                <a:gd name="T24" fmla="*/ 12 w 31"/>
                <a:gd name="T25" fmla="*/ 18 h 30"/>
                <a:gd name="T26" fmla="*/ 14 w 31"/>
                <a:gd name="T27" fmla="*/ 18 h 30"/>
                <a:gd name="T28" fmla="*/ 17 w 31"/>
                <a:gd name="T29" fmla="*/ 19 h 30"/>
                <a:gd name="T30" fmla="*/ 17 w 31"/>
                <a:gd name="T31" fmla="*/ 11 h 30"/>
                <a:gd name="T32" fmla="*/ 20 w 31"/>
                <a:gd name="T33" fmla="*/ 20 h 30"/>
                <a:gd name="T34" fmla="*/ 23 w 31"/>
                <a:gd name="T35" fmla="*/ 22 h 30"/>
                <a:gd name="T36" fmla="*/ 31 w 31"/>
                <a:gd name="T37" fmla="*/ 22 h 30"/>
                <a:gd name="T38" fmla="*/ 31 w 31"/>
                <a:gd name="T39" fmla="*/ 23 h 30"/>
                <a:gd name="T40" fmla="*/ 25 w 31"/>
                <a:gd name="T41" fmla="*/ 27 h 30"/>
                <a:gd name="T42" fmla="*/ 19 w 31"/>
                <a:gd name="T43" fmla="*/ 23 h 30"/>
                <a:gd name="T44" fmla="*/ 15 w 31"/>
                <a:gd name="T45" fmla="*/ 28 h 30"/>
                <a:gd name="T46" fmla="*/ 12 w 31"/>
                <a:gd name="T47" fmla="*/ 23 h 30"/>
                <a:gd name="T48" fmla="*/ 11 w 31"/>
                <a:gd name="T49" fmla="*/ 27 h 30"/>
                <a:gd name="T50" fmla="*/ 8 w 31"/>
                <a:gd name="T51" fmla="*/ 30 h 30"/>
                <a:gd name="T52" fmla="*/ 5 w 31"/>
                <a:gd name="T53" fmla="*/ 29 h 30"/>
                <a:gd name="T54" fmla="*/ 4 w 31"/>
                <a:gd name="T55" fmla="*/ 21 h 30"/>
                <a:gd name="T56" fmla="*/ 6 w 31"/>
                <a:gd name="T57" fmla="*/ 21 h 30"/>
                <a:gd name="T58" fmla="*/ 5 w 31"/>
                <a:gd name="T59" fmla="*/ 15 h 30"/>
                <a:gd name="T60" fmla="*/ 1 w 31"/>
                <a:gd name="T61" fmla="*/ 11 h 30"/>
                <a:gd name="T62" fmla="*/ 6 w 31"/>
                <a:gd name="T63" fmla="*/ 7 h 30"/>
                <a:gd name="T64" fmla="*/ 9 w 31"/>
                <a:gd name="T65" fmla="*/ 8 h 30"/>
                <a:gd name="T66" fmla="*/ 8 w 31"/>
                <a:gd name="T67" fmla="*/ 15 h 30"/>
                <a:gd name="T68" fmla="*/ 9 w 31"/>
                <a:gd name="T69" fmla="*/ 14 h 30"/>
                <a:gd name="T70" fmla="*/ 11 w 31"/>
                <a:gd name="T71" fmla="*/ 15 h 30"/>
                <a:gd name="T72" fmla="*/ 9 w 31"/>
                <a:gd name="T73" fmla="*/ 18 h 30"/>
                <a:gd name="T74" fmla="*/ 10 w 31"/>
                <a:gd name="T75" fmla="*/ 21 h 30"/>
                <a:gd name="T76" fmla="*/ 10 w 31"/>
                <a:gd name="T77" fmla="*/ 18 h 30"/>
                <a:gd name="T78" fmla="*/ 9 w 31"/>
                <a:gd name="T79" fmla="*/ 18 h 30"/>
                <a:gd name="T80" fmla="*/ 15 w 31"/>
                <a:gd name="T81" fmla="*/ 24 h 30"/>
                <a:gd name="T82" fmla="*/ 16 w 31"/>
                <a:gd name="T83" fmla="*/ 22 h 30"/>
                <a:gd name="T84" fmla="*/ 15 w 31"/>
                <a:gd name="T85" fmla="*/ 22 h 30"/>
                <a:gd name="T86" fmla="*/ 15 w 31"/>
                <a:gd name="T87" fmla="*/ 24 h 30"/>
                <a:gd name="T88" fmla="*/ 8 w 31"/>
                <a:gd name="T89" fmla="*/ 25 h 30"/>
                <a:gd name="T90" fmla="*/ 7 w 31"/>
                <a:gd name="T91" fmla="*/ 23 h 30"/>
                <a:gd name="T92" fmla="*/ 8 w 31"/>
                <a:gd name="T93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" h="30">
                  <a:moveTo>
                    <a:pt x="11" y="15"/>
                  </a:moveTo>
                  <a:cubicBezTo>
                    <a:pt x="12" y="15"/>
                    <a:pt x="11" y="12"/>
                    <a:pt x="13" y="12"/>
                  </a:cubicBezTo>
                  <a:cubicBezTo>
                    <a:pt x="13" y="11"/>
                    <a:pt x="11" y="12"/>
                    <a:pt x="12" y="11"/>
                  </a:cubicBezTo>
                  <a:cubicBezTo>
                    <a:pt x="12" y="11"/>
                    <a:pt x="12" y="6"/>
                    <a:pt x="12" y="5"/>
                  </a:cubicBezTo>
                  <a:cubicBezTo>
                    <a:pt x="12" y="3"/>
                    <a:pt x="12" y="3"/>
                    <a:pt x="13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9" y="1"/>
                    <a:pt x="15" y="6"/>
                    <a:pt x="15" y="8"/>
                  </a:cubicBezTo>
                  <a:cubicBezTo>
                    <a:pt x="17" y="8"/>
                    <a:pt x="16" y="7"/>
                    <a:pt x="17" y="6"/>
                  </a:cubicBezTo>
                  <a:cubicBezTo>
                    <a:pt x="18" y="6"/>
                    <a:pt x="19" y="6"/>
                    <a:pt x="19" y="5"/>
                  </a:cubicBezTo>
                  <a:cubicBezTo>
                    <a:pt x="20" y="5"/>
                    <a:pt x="22" y="5"/>
                    <a:pt x="22" y="8"/>
                  </a:cubicBezTo>
                  <a:cubicBezTo>
                    <a:pt x="20" y="8"/>
                    <a:pt x="20" y="10"/>
                    <a:pt x="18" y="10"/>
                  </a:cubicBezTo>
                  <a:cubicBezTo>
                    <a:pt x="16" y="11"/>
                    <a:pt x="16" y="15"/>
                    <a:pt x="13" y="15"/>
                  </a:cubicBezTo>
                  <a:cubicBezTo>
                    <a:pt x="13" y="16"/>
                    <a:pt x="12" y="17"/>
                    <a:pt x="12" y="18"/>
                  </a:cubicBezTo>
                  <a:cubicBezTo>
                    <a:pt x="12" y="19"/>
                    <a:pt x="14" y="18"/>
                    <a:pt x="14" y="18"/>
                  </a:cubicBezTo>
                  <a:cubicBezTo>
                    <a:pt x="15" y="18"/>
                    <a:pt x="16" y="19"/>
                    <a:pt x="17" y="19"/>
                  </a:cubicBezTo>
                  <a:cubicBezTo>
                    <a:pt x="19" y="16"/>
                    <a:pt x="15" y="14"/>
                    <a:pt x="17" y="11"/>
                  </a:cubicBezTo>
                  <a:cubicBezTo>
                    <a:pt x="23" y="12"/>
                    <a:pt x="20" y="17"/>
                    <a:pt x="20" y="20"/>
                  </a:cubicBezTo>
                  <a:cubicBezTo>
                    <a:pt x="20" y="21"/>
                    <a:pt x="23" y="20"/>
                    <a:pt x="23" y="22"/>
                  </a:cubicBezTo>
                  <a:cubicBezTo>
                    <a:pt x="26" y="22"/>
                    <a:pt x="28" y="21"/>
                    <a:pt x="31" y="22"/>
                  </a:cubicBezTo>
                  <a:cubicBezTo>
                    <a:pt x="31" y="23"/>
                    <a:pt x="30" y="23"/>
                    <a:pt x="31" y="23"/>
                  </a:cubicBezTo>
                  <a:cubicBezTo>
                    <a:pt x="29" y="24"/>
                    <a:pt x="27" y="25"/>
                    <a:pt x="25" y="27"/>
                  </a:cubicBezTo>
                  <a:cubicBezTo>
                    <a:pt x="23" y="25"/>
                    <a:pt x="21" y="25"/>
                    <a:pt x="19" y="23"/>
                  </a:cubicBezTo>
                  <a:cubicBezTo>
                    <a:pt x="18" y="25"/>
                    <a:pt x="16" y="27"/>
                    <a:pt x="15" y="28"/>
                  </a:cubicBezTo>
                  <a:cubicBezTo>
                    <a:pt x="13" y="27"/>
                    <a:pt x="12" y="25"/>
                    <a:pt x="12" y="23"/>
                  </a:cubicBezTo>
                  <a:cubicBezTo>
                    <a:pt x="11" y="23"/>
                    <a:pt x="10" y="26"/>
                    <a:pt x="11" y="27"/>
                  </a:cubicBezTo>
                  <a:cubicBezTo>
                    <a:pt x="10" y="28"/>
                    <a:pt x="9" y="29"/>
                    <a:pt x="8" y="30"/>
                  </a:cubicBezTo>
                  <a:cubicBezTo>
                    <a:pt x="7" y="30"/>
                    <a:pt x="6" y="29"/>
                    <a:pt x="5" y="29"/>
                  </a:cubicBezTo>
                  <a:cubicBezTo>
                    <a:pt x="3" y="27"/>
                    <a:pt x="3" y="24"/>
                    <a:pt x="4" y="21"/>
                  </a:cubicBezTo>
                  <a:cubicBezTo>
                    <a:pt x="5" y="21"/>
                    <a:pt x="5" y="21"/>
                    <a:pt x="6" y="21"/>
                  </a:cubicBezTo>
                  <a:cubicBezTo>
                    <a:pt x="5" y="19"/>
                    <a:pt x="5" y="17"/>
                    <a:pt x="5" y="15"/>
                  </a:cubicBezTo>
                  <a:cubicBezTo>
                    <a:pt x="3" y="16"/>
                    <a:pt x="0" y="14"/>
                    <a:pt x="1" y="11"/>
                  </a:cubicBezTo>
                  <a:cubicBezTo>
                    <a:pt x="2" y="10"/>
                    <a:pt x="6" y="10"/>
                    <a:pt x="6" y="7"/>
                  </a:cubicBezTo>
                  <a:cubicBezTo>
                    <a:pt x="8" y="7"/>
                    <a:pt x="8" y="7"/>
                    <a:pt x="9" y="8"/>
                  </a:cubicBezTo>
                  <a:cubicBezTo>
                    <a:pt x="9" y="10"/>
                    <a:pt x="7" y="13"/>
                    <a:pt x="8" y="15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9" y="14"/>
                    <a:pt x="11" y="14"/>
                    <a:pt x="11" y="15"/>
                  </a:cubicBezTo>
                  <a:close/>
                  <a:moveTo>
                    <a:pt x="9" y="18"/>
                  </a:moveTo>
                  <a:cubicBezTo>
                    <a:pt x="9" y="19"/>
                    <a:pt x="9" y="20"/>
                    <a:pt x="10" y="21"/>
                  </a:cubicBezTo>
                  <a:cubicBezTo>
                    <a:pt x="10" y="20"/>
                    <a:pt x="10" y="19"/>
                    <a:pt x="10" y="18"/>
                  </a:cubicBezTo>
                  <a:cubicBezTo>
                    <a:pt x="10" y="18"/>
                    <a:pt x="10" y="18"/>
                    <a:pt x="9" y="18"/>
                  </a:cubicBezTo>
                  <a:close/>
                  <a:moveTo>
                    <a:pt x="15" y="24"/>
                  </a:moveTo>
                  <a:cubicBezTo>
                    <a:pt x="16" y="24"/>
                    <a:pt x="16" y="23"/>
                    <a:pt x="16" y="22"/>
                  </a:cubicBezTo>
                  <a:cubicBezTo>
                    <a:pt x="16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4"/>
                  </a:cubicBezTo>
                  <a:close/>
                  <a:moveTo>
                    <a:pt x="8" y="25"/>
                  </a:moveTo>
                  <a:cubicBezTo>
                    <a:pt x="8" y="24"/>
                    <a:pt x="7" y="24"/>
                    <a:pt x="7" y="23"/>
                  </a:cubicBezTo>
                  <a:cubicBezTo>
                    <a:pt x="6" y="24"/>
                    <a:pt x="7" y="25"/>
                    <a:pt x="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3">
              <a:extLst>
                <a:ext uri="{FF2B5EF4-FFF2-40B4-BE49-F238E27FC236}">
                  <a16:creationId xmlns:a16="http://schemas.microsoft.com/office/drawing/2014/main" xmlns="" id="{67880179-00A6-4650-B779-D4432BCA1B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53251" y="5863786"/>
              <a:ext cx="47758" cy="47758"/>
            </a:xfrm>
            <a:custGeom>
              <a:avLst/>
              <a:gdLst>
                <a:gd name="T0" fmla="*/ 26 w 34"/>
                <a:gd name="T1" fmla="*/ 20 h 34"/>
                <a:gd name="T2" fmla="*/ 29 w 34"/>
                <a:gd name="T3" fmla="*/ 27 h 34"/>
                <a:gd name="T4" fmla="*/ 27 w 34"/>
                <a:gd name="T5" fmla="*/ 25 h 34"/>
                <a:gd name="T6" fmla="*/ 17 w 34"/>
                <a:gd name="T7" fmla="*/ 10 h 34"/>
                <a:gd name="T8" fmla="*/ 16 w 34"/>
                <a:gd name="T9" fmla="*/ 12 h 34"/>
                <a:gd name="T10" fmla="*/ 15 w 34"/>
                <a:gd name="T11" fmla="*/ 9 h 34"/>
                <a:gd name="T12" fmla="*/ 12 w 34"/>
                <a:gd name="T13" fmla="*/ 4 h 34"/>
                <a:gd name="T14" fmla="*/ 8 w 34"/>
                <a:gd name="T15" fmla="*/ 12 h 34"/>
                <a:gd name="T16" fmla="*/ 11 w 34"/>
                <a:gd name="T17" fmla="*/ 10 h 34"/>
                <a:gd name="T18" fmla="*/ 15 w 34"/>
                <a:gd name="T19" fmla="*/ 15 h 34"/>
                <a:gd name="T20" fmla="*/ 18 w 34"/>
                <a:gd name="T21" fmla="*/ 14 h 34"/>
                <a:gd name="T22" fmla="*/ 19 w 34"/>
                <a:gd name="T23" fmla="*/ 15 h 34"/>
                <a:gd name="T24" fmla="*/ 19 w 34"/>
                <a:gd name="T25" fmla="*/ 16 h 34"/>
                <a:gd name="T26" fmla="*/ 23 w 34"/>
                <a:gd name="T27" fmla="*/ 25 h 34"/>
                <a:gd name="T28" fmla="*/ 19 w 34"/>
                <a:gd name="T29" fmla="*/ 30 h 34"/>
                <a:gd name="T30" fmla="*/ 15 w 34"/>
                <a:gd name="T31" fmla="*/ 29 h 34"/>
                <a:gd name="T32" fmla="*/ 16 w 34"/>
                <a:gd name="T33" fmla="*/ 27 h 34"/>
                <a:gd name="T34" fmla="*/ 14 w 34"/>
                <a:gd name="T35" fmla="*/ 27 h 34"/>
                <a:gd name="T36" fmla="*/ 13 w 34"/>
                <a:gd name="T37" fmla="*/ 22 h 34"/>
                <a:gd name="T38" fmla="*/ 11 w 34"/>
                <a:gd name="T39" fmla="*/ 17 h 34"/>
                <a:gd name="T40" fmla="*/ 9 w 34"/>
                <a:gd name="T41" fmla="*/ 18 h 34"/>
                <a:gd name="T42" fmla="*/ 11 w 34"/>
                <a:gd name="T43" fmla="*/ 24 h 34"/>
                <a:gd name="T44" fmla="*/ 14 w 34"/>
                <a:gd name="T45" fmla="*/ 29 h 34"/>
                <a:gd name="T46" fmla="*/ 15 w 34"/>
                <a:gd name="T47" fmla="*/ 33 h 34"/>
                <a:gd name="T48" fmla="*/ 12 w 34"/>
                <a:gd name="T49" fmla="*/ 33 h 34"/>
                <a:gd name="T50" fmla="*/ 8 w 34"/>
                <a:gd name="T51" fmla="*/ 27 h 34"/>
                <a:gd name="T52" fmla="*/ 5 w 34"/>
                <a:gd name="T53" fmla="*/ 24 h 34"/>
                <a:gd name="T54" fmla="*/ 3 w 34"/>
                <a:gd name="T55" fmla="*/ 18 h 34"/>
                <a:gd name="T56" fmla="*/ 2 w 34"/>
                <a:gd name="T57" fmla="*/ 18 h 34"/>
                <a:gd name="T58" fmla="*/ 0 w 34"/>
                <a:gd name="T59" fmla="*/ 13 h 34"/>
                <a:gd name="T60" fmla="*/ 0 w 34"/>
                <a:gd name="T61" fmla="*/ 12 h 34"/>
                <a:gd name="T62" fmla="*/ 5 w 34"/>
                <a:gd name="T63" fmla="*/ 16 h 34"/>
                <a:gd name="T64" fmla="*/ 5 w 34"/>
                <a:gd name="T65" fmla="*/ 8 h 34"/>
                <a:gd name="T66" fmla="*/ 7 w 34"/>
                <a:gd name="T67" fmla="*/ 5 h 34"/>
                <a:gd name="T68" fmla="*/ 12 w 34"/>
                <a:gd name="T69" fmla="*/ 1 h 34"/>
                <a:gd name="T70" fmla="*/ 18 w 34"/>
                <a:gd name="T71" fmla="*/ 3 h 34"/>
                <a:gd name="T72" fmla="*/ 19 w 34"/>
                <a:gd name="T73" fmla="*/ 8 h 34"/>
                <a:gd name="T74" fmla="*/ 19 w 34"/>
                <a:gd name="T75" fmla="*/ 9 h 34"/>
                <a:gd name="T76" fmla="*/ 26 w 34"/>
                <a:gd name="T77" fmla="*/ 18 h 34"/>
                <a:gd name="T78" fmla="*/ 26 w 34"/>
                <a:gd name="T79" fmla="*/ 20 h 34"/>
                <a:gd name="T80" fmla="*/ 9 w 34"/>
                <a:gd name="T81" fmla="*/ 16 h 34"/>
                <a:gd name="T82" fmla="*/ 10 w 34"/>
                <a:gd name="T83" fmla="*/ 14 h 34"/>
                <a:gd name="T84" fmla="*/ 8 w 34"/>
                <a:gd name="T85" fmla="*/ 14 h 34"/>
                <a:gd name="T86" fmla="*/ 9 w 34"/>
                <a:gd name="T87" fmla="*/ 16 h 34"/>
                <a:gd name="T88" fmla="*/ 9 w 34"/>
                <a:gd name="T89" fmla="*/ 25 h 34"/>
                <a:gd name="T90" fmla="*/ 8 w 34"/>
                <a:gd name="T91" fmla="*/ 21 h 34"/>
                <a:gd name="T92" fmla="*/ 7 w 34"/>
                <a:gd name="T93" fmla="*/ 20 h 34"/>
                <a:gd name="T94" fmla="*/ 9 w 34"/>
                <a:gd name="T95" fmla="*/ 25 h 34"/>
                <a:gd name="T96" fmla="*/ 20 w 34"/>
                <a:gd name="T97" fmla="*/ 24 h 34"/>
                <a:gd name="T98" fmla="*/ 18 w 34"/>
                <a:gd name="T99" fmla="*/ 22 h 34"/>
                <a:gd name="T100" fmla="*/ 18 w 34"/>
                <a:gd name="T101" fmla="*/ 27 h 34"/>
                <a:gd name="T102" fmla="*/ 20 w 34"/>
                <a:gd name="T103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34">
                  <a:moveTo>
                    <a:pt x="26" y="20"/>
                  </a:moveTo>
                  <a:cubicBezTo>
                    <a:pt x="28" y="21"/>
                    <a:pt x="34" y="25"/>
                    <a:pt x="29" y="27"/>
                  </a:cubicBezTo>
                  <a:cubicBezTo>
                    <a:pt x="28" y="27"/>
                    <a:pt x="28" y="25"/>
                    <a:pt x="27" y="25"/>
                  </a:cubicBezTo>
                  <a:cubicBezTo>
                    <a:pt x="24" y="19"/>
                    <a:pt x="19" y="16"/>
                    <a:pt x="17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3" y="13"/>
                    <a:pt x="12" y="9"/>
                    <a:pt x="15" y="9"/>
                  </a:cubicBezTo>
                  <a:cubicBezTo>
                    <a:pt x="15" y="7"/>
                    <a:pt x="13" y="6"/>
                    <a:pt x="12" y="4"/>
                  </a:cubicBezTo>
                  <a:cubicBezTo>
                    <a:pt x="10" y="5"/>
                    <a:pt x="8" y="9"/>
                    <a:pt x="8" y="12"/>
                  </a:cubicBezTo>
                  <a:cubicBezTo>
                    <a:pt x="9" y="11"/>
                    <a:pt x="10" y="11"/>
                    <a:pt x="11" y="10"/>
                  </a:cubicBezTo>
                  <a:cubicBezTo>
                    <a:pt x="13" y="11"/>
                    <a:pt x="13" y="13"/>
                    <a:pt x="15" y="15"/>
                  </a:cubicBezTo>
                  <a:cubicBezTo>
                    <a:pt x="16" y="14"/>
                    <a:pt x="17" y="13"/>
                    <a:pt x="18" y="14"/>
                  </a:cubicBezTo>
                  <a:cubicBezTo>
                    <a:pt x="19" y="14"/>
                    <a:pt x="19" y="14"/>
                    <a:pt x="19" y="15"/>
                  </a:cubicBezTo>
                  <a:cubicBezTo>
                    <a:pt x="19" y="15"/>
                    <a:pt x="20" y="15"/>
                    <a:pt x="19" y="16"/>
                  </a:cubicBezTo>
                  <a:cubicBezTo>
                    <a:pt x="20" y="19"/>
                    <a:pt x="24" y="21"/>
                    <a:pt x="23" y="25"/>
                  </a:cubicBezTo>
                  <a:cubicBezTo>
                    <a:pt x="20" y="25"/>
                    <a:pt x="21" y="29"/>
                    <a:pt x="19" y="30"/>
                  </a:cubicBezTo>
                  <a:cubicBezTo>
                    <a:pt x="18" y="31"/>
                    <a:pt x="16" y="31"/>
                    <a:pt x="15" y="29"/>
                  </a:cubicBezTo>
                  <a:cubicBezTo>
                    <a:pt x="15" y="28"/>
                    <a:pt x="16" y="28"/>
                    <a:pt x="16" y="27"/>
                  </a:cubicBezTo>
                  <a:cubicBezTo>
                    <a:pt x="15" y="28"/>
                    <a:pt x="15" y="27"/>
                    <a:pt x="14" y="27"/>
                  </a:cubicBezTo>
                  <a:cubicBezTo>
                    <a:pt x="14" y="24"/>
                    <a:pt x="13" y="24"/>
                    <a:pt x="13" y="22"/>
                  </a:cubicBezTo>
                  <a:cubicBezTo>
                    <a:pt x="11" y="22"/>
                    <a:pt x="10" y="19"/>
                    <a:pt x="11" y="17"/>
                  </a:cubicBezTo>
                  <a:cubicBezTo>
                    <a:pt x="10" y="18"/>
                    <a:pt x="10" y="18"/>
                    <a:pt x="9" y="18"/>
                  </a:cubicBezTo>
                  <a:cubicBezTo>
                    <a:pt x="9" y="20"/>
                    <a:pt x="11" y="22"/>
                    <a:pt x="11" y="24"/>
                  </a:cubicBezTo>
                  <a:cubicBezTo>
                    <a:pt x="13" y="25"/>
                    <a:pt x="13" y="27"/>
                    <a:pt x="14" y="29"/>
                  </a:cubicBezTo>
                  <a:cubicBezTo>
                    <a:pt x="15" y="30"/>
                    <a:pt x="16" y="31"/>
                    <a:pt x="15" y="33"/>
                  </a:cubicBezTo>
                  <a:cubicBezTo>
                    <a:pt x="14" y="34"/>
                    <a:pt x="13" y="34"/>
                    <a:pt x="12" y="33"/>
                  </a:cubicBezTo>
                  <a:cubicBezTo>
                    <a:pt x="11" y="31"/>
                    <a:pt x="9" y="30"/>
                    <a:pt x="8" y="27"/>
                  </a:cubicBezTo>
                  <a:cubicBezTo>
                    <a:pt x="6" y="26"/>
                    <a:pt x="6" y="24"/>
                    <a:pt x="5" y="24"/>
                  </a:cubicBezTo>
                  <a:cubicBezTo>
                    <a:pt x="4" y="21"/>
                    <a:pt x="4" y="20"/>
                    <a:pt x="3" y="18"/>
                  </a:cubicBezTo>
                  <a:cubicBezTo>
                    <a:pt x="3" y="18"/>
                    <a:pt x="2" y="18"/>
                    <a:pt x="2" y="18"/>
                  </a:cubicBezTo>
                  <a:cubicBezTo>
                    <a:pt x="1" y="17"/>
                    <a:pt x="1" y="15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3" y="10"/>
                    <a:pt x="5" y="13"/>
                    <a:pt x="5" y="16"/>
                  </a:cubicBezTo>
                  <a:cubicBezTo>
                    <a:pt x="6" y="15"/>
                    <a:pt x="5" y="11"/>
                    <a:pt x="5" y="8"/>
                  </a:cubicBezTo>
                  <a:cubicBezTo>
                    <a:pt x="6" y="7"/>
                    <a:pt x="7" y="6"/>
                    <a:pt x="7" y="5"/>
                  </a:cubicBezTo>
                  <a:cubicBezTo>
                    <a:pt x="8" y="4"/>
                    <a:pt x="10" y="1"/>
                    <a:pt x="12" y="1"/>
                  </a:cubicBezTo>
                  <a:cubicBezTo>
                    <a:pt x="14" y="0"/>
                    <a:pt x="16" y="2"/>
                    <a:pt x="18" y="3"/>
                  </a:cubicBezTo>
                  <a:cubicBezTo>
                    <a:pt x="18" y="5"/>
                    <a:pt x="18" y="7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1" y="12"/>
                    <a:pt x="23" y="17"/>
                    <a:pt x="26" y="18"/>
                  </a:cubicBezTo>
                  <a:cubicBezTo>
                    <a:pt x="26" y="18"/>
                    <a:pt x="27" y="19"/>
                    <a:pt x="26" y="20"/>
                  </a:cubicBezTo>
                  <a:close/>
                  <a:moveTo>
                    <a:pt x="9" y="16"/>
                  </a:moveTo>
                  <a:cubicBezTo>
                    <a:pt x="9" y="15"/>
                    <a:pt x="10" y="15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ubicBezTo>
                    <a:pt x="8" y="15"/>
                    <a:pt x="8" y="16"/>
                    <a:pt x="9" y="16"/>
                  </a:cubicBezTo>
                  <a:close/>
                  <a:moveTo>
                    <a:pt x="9" y="25"/>
                  </a:moveTo>
                  <a:cubicBezTo>
                    <a:pt x="9" y="23"/>
                    <a:pt x="8" y="22"/>
                    <a:pt x="8" y="21"/>
                  </a:cubicBezTo>
                  <a:cubicBezTo>
                    <a:pt x="7" y="21"/>
                    <a:pt x="7" y="19"/>
                    <a:pt x="7" y="20"/>
                  </a:cubicBezTo>
                  <a:cubicBezTo>
                    <a:pt x="6" y="23"/>
                    <a:pt x="8" y="24"/>
                    <a:pt x="9" y="25"/>
                  </a:cubicBezTo>
                  <a:close/>
                  <a:moveTo>
                    <a:pt x="20" y="24"/>
                  </a:moveTo>
                  <a:cubicBezTo>
                    <a:pt x="19" y="24"/>
                    <a:pt x="19" y="23"/>
                    <a:pt x="18" y="22"/>
                  </a:cubicBezTo>
                  <a:cubicBezTo>
                    <a:pt x="18" y="24"/>
                    <a:pt x="17" y="26"/>
                    <a:pt x="18" y="27"/>
                  </a:cubicBezTo>
                  <a:cubicBezTo>
                    <a:pt x="18" y="26"/>
                    <a:pt x="20" y="24"/>
                    <a:pt x="2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4">
              <a:extLst>
                <a:ext uri="{FF2B5EF4-FFF2-40B4-BE49-F238E27FC236}">
                  <a16:creationId xmlns:a16="http://schemas.microsoft.com/office/drawing/2014/main" xmlns="" id="{EA5DF9C1-7D1E-4C6A-99BC-A34F539B55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6993" y="5872314"/>
              <a:ext cx="31555" cy="38377"/>
            </a:xfrm>
            <a:custGeom>
              <a:avLst/>
              <a:gdLst>
                <a:gd name="T0" fmla="*/ 10 w 23"/>
                <a:gd name="T1" fmla="*/ 11 h 27"/>
                <a:gd name="T2" fmla="*/ 5 w 23"/>
                <a:gd name="T3" fmla="*/ 10 h 27"/>
                <a:gd name="T4" fmla="*/ 7 w 23"/>
                <a:gd name="T5" fmla="*/ 4 h 27"/>
                <a:gd name="T6" fmla="*/ 11 w 23"/>
                <a:gd name="T7" fmla="*/ 6 h 27"/>
                <a:gd name="T8" fmla="*/ 18 w 23"/>
                <a:gd name="T9" fmla="*/ 1 h 27"/>
                <a:gd name="T10" fmla="*/ 22 w 23"/>
                <a:gd name="T11" fmla="*/ 1 h 27"/>
                <a:gd name="T12" fmla="*/ 20 w 23"/>
                <a:gd name="T13" fmla="*/ 6 h 27"/>
                <a:gd name="T14" fmla="*/ 22 w 23"/>
                <a:gd name="T15" fmla="*/ 11 h 27"/>
                <a:gd name="T16" fmla="*/ 20 w 23"/>
                <a:gd name="T17" fmla="*/ 12 h 27"/>
                <a:gd name="T18" fmla="*/ 16 w 23"/>
                <a:gd name="T19" fmla="*/ 9 h 27"/>
                <a:gd name="T20" fmla="*/ 11 w 23"/>
                <a:gd name="T21" fmla="*/ 13 h 27"/>
                <a:gd name="T22" fmla="*/ 13 w 23"/>
                <a:gd name="T23" fmla="*/ 15 h 27"/>
                <a:gd name="T24" fmla="*/ 16 w 23"/>
                <a:gd name="T25" fmla="*/ 21 h 27"/>
                <a:gd name="T26" fmla="*/ 14 w 23"/>
                <a:gd name="T27" fmla="*/ 26 h 27"/>
                <a:gd name="T28" fmla="*/ 11 w 23"/>
                <a:gd name="T29" fmla="*/ 21 h 27"/>
                <a:gd name="T30" fmla="*/ 8 w 23"/>
                <a:gd name="T31" fmla="*/ 17 h 27"/>
                <a:gd name="T32" fmla="*/ 8 w 23"/>
                <a:gd name="T33" fmla="*/ 17 h 27"/>
                <a:gd name="T34" fmla="*/ 5 w 23"/>
                <a:gd name="T35" fmla="*/ 19 h 27"/>
                <a:gd name="T36" fmla="*/ 3 w 23"/>
                <a:gd name="T37" fmla="*/ 20 h 27"/>
                <a:gd name="T38" fmla="*/ 0 w 23"/>
                <a:gd name="T39" fmla="*/ 18 h 27"/>
                <a:gd name="T40" fmla="*/ 6 w 23"/>
                <a:gd name="T41" fmla="*/ 13 h 27"/>
                <a:gd name="T42" fmla="*/ 10 w 23"/>
                <a:gd name="T4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7">
                  <a:moveTo>
                    <a:pt x="10" y="11"/>
                  </a:moveTo>
                  <a:cubicBezTo>
                    <a:pt x="9" y="11"/>
                    <a:pt x="6" y="11"/>
                    <a:pt x="5" y="10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9" y="6"/>
                    <a:pt x="11" y="6"/>
                  </a:cubicBezTo>
                  <a:cubicBezTo>
                    <a:pt x="15" y="7"/>
                    <a:pt x="16" y="6"/>
                    <a:pt x="18" y="1"/>
                  </a:cubicBezTo>
                  <a:cubicBezTo>
                    <a:pt x="20" y="0"/>
                    <a:pt x="21" y="0"/>
                    <a:pt x="22" y="1"/>
                  </a:cubicBezTo>
                  <a:cubicBezTo>
                    <a:pt x="23" y="3"/>
                    <a:pt x="22" y="5"/>
                    <a:pt x="20" y="6"/>
                  </a:cubicBezTo>
                  <a:cubicBezTo>
                    <a:pt x="20" y="8"/>
                    <a:pt x="22" y="8"/>
                    <a:pt x="22" y="11"/>
                  </a:cubicBezTo>
                  <a:cubicBezTo>
                    <a:pt x="21" y="11"/>
                    <a:pt x="20" y="12"/>
                    <a:pt x="20" y="12"/>
                  </a:cubicBezTo>
                  <a:cubicBezTo>
                    <a:pt x="18" y="12"/>
                    <a:pt x="17" y="11"/>
                    <a:pt x="16" y="9"/>
                  </a:cubicBezTo>
                  <a:cubicBezTo>
                    <a:pt x="14" y="10"/>
                    <a:pt x="13" y="12"/>
                    <a:pt x="11" y="13"/>
                  </a:cubicBezTo>
                  <a:cubicBezTo>
                    <a:pt x="12" y="14"/>
                    <a:pt x="12" y="15"/>
                    <a:pt x="13" y="15"/>
                  </a:cubicBezTo>
                  <a:cubicBezTo>
                    <a:pt x="13" y="18"/>
                    <a:pt x="14" y="20"/>
                    <a:pt x="16" y="21"/>
                  </a:cubicBezTo>
                  <a:cubicBezTo>
                    <a:pt x="17" y="24"/>
                    <a:pt x="16" y="25"/>
                    <a:pt x="14" y="26"/>
                  </a:cubicBezTo>
                  <a:cubicBezTo>
                    <a:pt x="11" y="27"/>
                    <a:pt x="11" y="24"/>
                    <a:pt x="11" y="21"/>
                  </a:cubicBezTo>
                  <a:cubicBezTo>
                    <a:pt x="10" y="21"/>
                    <a:pt x="9" y="19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7"/>
                    <a:pt x="6" y="18"/>
                    <a:pt x="5" y="19"/>
                  </a:cubicBezTo>
                  <a:cubicBezTo>
                    <a:pt x="4" y="19"/>
                    <a:pt x="3" y="19"/>
                    <a:pt x="3" y="20"/>
                  </a:cubicBezTo>
                  <a:cubicBezTo>
                    <a:pt x="2" y="19"/>
                    <a:pt x="0" y="19"/>
                    <a:pt x="0" y="18"/>
                  </a:cubicBezTo>
                  <a:cubicBezTo>
                    <a:pt x="0" y="14"/>
                    <a:pt x="4" y="12"/>
                    <a:pt x="6" y="13"/>
                  </a:cubicBezTo>
                  <a:cubicBezTo>
                    <a:pt x="7" y="13"/>
                    <a:pt x="8" y="12"/>
                    <a:pt x="1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5">
              <a:extLst>
                <a:ext uri="{FF2B5EF4-FFF2-40B4-BE49-F238E27FC236}">
                  <a16:creationId xmlns:a16="http://schemas.microsoft.com/office/drawing/2014/main" xmlns="" id="{C89220A4-354B-43AB-828E-14BD567218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5205" y="5851846"/>
              <a:ext cx="9381" cy="11087"/>
            </a:xfrm>
            <a:custGeom>
              <a:avLst/>
              <a:gdLst>
                <a:gd name="T0" fmla="*/ 7 w 7"/>
                <a:gd name="T1" fmla="*/ 5 h 8"/>
                <a:gd name="T2" fmla="*/ 5 w 7"/>
                <a:gd name="T3" fmla="*/ 7 h 8"/>
                <a:gd name="T4" fmla="*/ 1 w 7"/>
                <a:gd name="T5" fmla="*/ 6 h 8"/>
                <a:gd name="T6" fmla="*/ 0 w 7"/>
                <a:gd name="T7" fmla="*/ 3 h 8"/>
                <a:gd name="T8" fmla="*/ 1 w 7"/>
                <a:gd name="T9" fmla="*/ 3 h 8"/>
                <a:gd name="T10" fmla="*/ 3 w 7"/>
                <a:gd name="T11" fmla="*/ 0 h 8"/>
                <a:gd name="T12" fmla="*/ 7 w 7"/>
                <a:gd name="T1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5"/>
                    <a:pt x="6" y="7"/>
                    <a:pt x="5" y="7"/>
                  </a:cubicBezTo>
                  <a:cubicBezTo>
                    <a:pt x="4" y="8"/>
                    <a:pt x="2" y="7"/>
                    <a:pt x="1" y="6"/>
                  </a:cubicBezTo>
                  <a:cubicBezTo>
                    <a:pt x="1" y="4"/>
                    <a:pt x="1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1"/>
                    <a:pt x="2" y="1"/>
                    <a:pt x="3" y="0"/>
                  </a:cubicBezTo>
                  <a:cubicBezTo>
                    <a:pt x="5" y="1"/>
                    <a:pt x="6" y="3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56">
              <a:extLst>
                <a:ext uri="{FF2B5EF4-FFF2-40B4-BE49-F238E27FC236}">
                  <a16:creationId xmlns:a16="http://schemas.microsoft.com/office/drawing/2014/main" xmlns="" id="{C24E06EF-3764-4AB0-B4E8-57A58EB5BBD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6677" y="5851846"/>
              <a:ext cx="37524" cy="37524"/>
            </a:xfrm>
            <a:custGeom>
              <a:avLst/>
              <a:gdLst>
                <a:gd name="T0" fmla="*/ 18 w 27"/>
                <a:gd name="T1" fmla="*/ 15 h 27"/>
                <a:gd name="T2" fmla="*/ 16 w 27"/>
                <a:gd name="T3" fmla="*/ 14 h 27"/>
                <a:gd name="T4" fmla="*/ 16 w 27"/>
                <a:gd name="T5" fmla="*/ 12 h 27"/>
                <a:gd name="T6" fmla="*/ 12 w 27"/>
                <a:gd name="T7" fmla="*/ 13 h 27"/>
                <a:gd name="T8" fmla="*/ 5 w 27"/>
                <a:gd name="T9" fmla="*/ 25 h 27"/>
                <a:gd name="T10" fmla="*/ 0 w 27"/>
                <a:gd name="T11" fmla="*/ 24 h 27"/>
                <a:gd name="T12" fmla="*/ 1 w 27"/>
                <a:gd name="T13" fmla="*/ 19 h 27"/>
                <a:gd name="T14" fmla="*/ 2 w 27"/>
                <a:gd name="T15" fmla="*/ 19 h 27"/>
                <a:gd name="T16" fmla="*/ 7 w 27"/>
                <a:gd name="T17" fmla="*/ 14 h 27"/>
                <a:gd name="T18" fmla="*/ 6 w 27"/>
                <a:gd name="T19" fmla="*/ 15 h 27"/>
                <a:gd name="T20" fmla="*/ 6 w 27"/>
                <a:gd name="T21" fmla="*/ 8 h 27"/>
                <a:gd name="T22" fmla="*/ 7 w 27"/>
                <a:gd name="T23" fmla="*/ 8 h 27"/>
                <a:gd name="T24" fmla="*/ 9 w 27"/>
                <a:gd name="T25" fmla="*/ 12 h 27"/>
                <a:gd name="T26" fmla="*/ 11 w 27"/>
                <a:gd name="T27" fmla="*/ 10 h 27"/>
                <a:gd name="T28" fmla="*/ 16 w 27"/>
                <a:gd name="T29" fmla="*/ 8 h 27"/>
                <a:gd name="T30" fmla="*/ 19 w 27"/>
                <a:gd name="T31" fmla="*/ 6 h 27"/>
                <a:gd name="T32" fmla="*/ 20 w 27"/>
                <a:gd name="T33" fmla="*/ 4 h 27"/>
                <a:gd name="T34" fmla="*/ 21 w 27"/>
                <a:gd name="T35" fmla="*/ 0 h 27"/>
                <a:gd name="T36" fmla="*/ 24 w 27"/>
                <a:gd name="T37" fmla="*/ 4 h 27"/>
                <a:gd name="T38" fmla="*/ 22 w 27"/>
                <a:gd name="T39" fmla="*/ 6 h 27"/>
                <a:gd name="T40" fmla="*/ 23 w 27"/>
                <a:gd name="T41" fmla="*/ 11 h 27"/>
                <a:gd name="T42" fmla="*/ 21 w 27"/>
                <a:gd name="T43" fmla="*/ 10 h 27"/>
                <a:gd name="T44" fmla="*/ 21 w 27"/>
                <a:gd name="T45" fmla="*/ 11 h 27"/>
                <a:gd name="T46" fmla="*/ 23 w 27"/>
                <a:gd name="T47" fmla="*/ 13 h 27"/>
                <a:gd name="T48" fmla="*/ 17 w 27"/>
                <a:gd name="T49" fmla="*/ 19 h 27"/>
                <a:gd name="T50" fmla="*/ 20 w 27"/>
                <a:gd name="T51" fmla="*/ 18 h 27"/>
                <a:gd name="T52" fmla="*/ 21 w 27"/>
                <a:gd name="T53" fmla="*/ 24 h 27"/>
                <a:gd name="T54" fmla="*/ 18 w 27"/>
                <a:gd name="T55" fmla="*/ 22 h 27"/>
                <a:gd name="T56" fmla="*/ 15 w 27"/>
                <a:gd name="T57" fmla="*/ 23 h 27"/>
                <a:gd name="T58" fmla="*/ 13 w 27"/>
                <a:gd name="T59" fmla="*/ 20 h 27"/>
                <a:gd name="T60" fmla="*/ 18 w 27"/>
                <a:gd name="T61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" h="27">
                  <a:moveTo>
                    <a:pt x="18" y="15"/>
                  </a:moveTo>
                  <a:cubicBezTo>
                    <a:pt x="17" y="15"/>
                    <a:pt x="17" y="15"/>
                    <a:pt x="16" y="14"/>
                  </a:cubicBezTo>
                  <a:cubicBezTo>
                    <a:pt x="16" y="13"/>
                    <a:pt x="15" y="13"/>
                    <a:pt x="16" y="12"/>
                  </a:cubicBezTo>
                  <a:cubicBezTo>
                    <a:pt x="15" y="13"/>
                    <a:pt x="14" y="13"/>
                    <a:pt x="12" y="13"/>
                  </a:cubicBezTo>
                  <a:cubicBezTo>
                    <a:pt x="10" y="18"/>
                    <a:pt x="6" y="20"/>
                    <a:pt x="5" y="25"/>
                  </a:cubicBezTo>
                  <a:cubicBezTo>
                    <a:pt x="3" y="27"/>
                    <a:pt x="2" y="25"/>
                    <a:pt x="0" y="24"/>
                  </a:cubicBezTo>
                  <a:cubicBezTo>
                    <a:pt x="0" y="23"/>
                    <a:pt x="0" y="20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4" y="19"/>
                    <a:pt x="6" y="16"/>
                    <a:pt x="7" y="14"/>
                  </a:cubicBezTo>
                  <a:cubicBezTo>
                    <a:pt x="7" y="14"/>
                    <a:pt x="6" y="15"/>
                    <a:pt x="6" y="15"/>
                  </a:cubicBezTo>
                  <a:cubicBezTo>
                    <a:pt x="5" y="12"/>
                    <a:pt x="4" y="11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8" y="9"/>
                    <a:pt x="10" y="10"/>
                    <a:pt x="9" y="12"/>
                  </a:cubicBezTo>
                  <a:cubicBezTo>
                    <a:pt x="10" y="12"/>
                    <a:pt x="11" y="12"/>
                    <a:pt x="11" y="10"/>
                  </a:cubicBezTo>
                  <a:cubicBezTo>
                    <a:pt x="13" y="10"/>
                    <a:pt x="14" y="8"/>
                    <a:pt x="16" y="8"/>
                  </a:cubicBezTo>
                  <a:cubicBezTo>
                    <a:pt x="18" y="8"/>
                    <a:pt x="18" y="6"/>
                    <a:pt x="19" y="6"/>
                  </a:cubicBezTo>
                  <a:cubicBezTo>
                    <a:pt x="19" y="5"/>
                    <a:pt x="19" y="4"/>
                    <a:pt x="20" y="4"/>
                  </a:cubicBezTo>
                  <a:cubicBezTo>
                    <a:pt x="19" y="2"/>
                    <a:pt x="20" y="0"/>
                    <a:pt x="21" y="0"/>
                  </a:cubicBezTo>
                  <a:cubicBezTo>
                    <a:pt x="24" y="0"/>
                    <a:pt x="25" y="2"/>
                    <a:pt x="24" y="4"/>
                  </a:cubicBezTo>
                  <a:cubicBezTo>
                    <a:pt x="23" y="5"/>
                    <a:pt x="23" y="5"/>
                    <a:pt x="22" y="6"/>
                  </a:cubicBezTo>
                  <a:cubicBezTo>
                    <a:pt x="25" y="6"/>
                    <a:pt x="27" y="10"/>
                    <a:pt x="23" y="11"/>
                  </a:cubicBezTo>
                  <a:cubicBezTo>
                    <a:pt x="22" y="10"/>
                    <a:pt x="22" y="10"/>
                    <a:pt x="21" y="10"/>
                  </a:cubicBezTo>
                  <a:cubicBezTo>
                    <a:pt x="20" y="10"/>
                    <a:pt x="20" y="11"/>
                    <a:pt x="21" y="11"/>
                  </a:cubicBezTo>
                  <a:cubicBezTo>
                    <a:pt x="21" y="11"/>
                    <a:pt x="23" y="12"/>
                    <a:pt x="23" y="13"/>
                  </a:cubicBezTo>
                  <a:cubicBezTo>
                    <a:pt x="22" y="16"/>
                    <a:pt x="18" y="16"/>
                    <a:pt x="17" y="19"/>
                  </a:cubicBezTo>
                  <a:cubicBezTo>
                    <a:pt x="19" y="19"/>
                    <a:pt x="18" y="17"/>
                    <a:pt x="20" y="18"/>
                  </a:cubicBezTo>
                  <a:cubicBezTo>
                    <a:pt x="23" y="19"/>
                    <a:pt x="23" y="22"/>
                    <a:pt x="21" y="24"/>
                  </a:cubicBezTo>
                  <a:cubicBezTo>
                    <a:pt x="20" y="24"/>
                    <a:pt x="18" y="23"/>
                    <a:pt x="18" y="22"/>
                  </a:cubicBezTo>
                  <a:cubicBezTo>
                    <a:pt x="16" y="22"/>
                    <a:pt x="16" y="23"/>
                    <a:pt x="15" y="23"/>
                  </a:cubicBezTo>
                  <a:cubicBezTo>
                    <a:pt x="13" y="23"/>
                    <a:pt x="13" y="22"/>
                    <a:pt x="13" y="20"/>
                  </a:cubicBezTo>
                  <a:cubicBezTo>
                    <a:pt x="16" y="18"/>
                    <a:pt x="15" y="16"/>
                    <a:pt x="1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57">
              <a:extLst>
                <a:ext uri="{FF2B5EF4-FFF2-40B4-BE49-F238E27FC236}">
                  <a16:creationId xmlns:a16="http://schemas.microsoft.com/office/drawing/2014/main" xmlns="" id="{C1C908B0-D534-4B94-9B0B-361F2D6167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4079" y="5791296"/>
              <a:ext cx="249878" cy="370980"/>
            </a:xfrm>
            <a:custGeom>
              <a:avLst/>
              <a:gdLst>
                <a:gd name="T0" fmla="*/ 170 w 179"/>
                <a:gd name="T1" fmla="*/ 62 h 264"/>
                <a:gd name="T2" fmla="*/ 153 w 179"/>
                <a:gd name="T3" fmla="*/ 50 h 264"/>
                <a:gd name="T4" fmla="*/ 106 w 179"/>
                <a:gd name="T5" fmla="*/ 61 h 264"/>
                <a:gd name="T6" fmla="*/ 106 w 179"/>
                <a:gd name="T7" fmla="*/ 49 h 264"/>
                <a:gd name="T8" fmla="*/ 112 w 179"/>
                <a:gd name="T9" fmla="*/ 38 h 264"/>
                <a:gd name="T10" fmla="*/ 118 w 179"/>
                <a:gd name="T11" fmla="*/ 32 h 264"/>
                <a:gd name="T12" fmla="*/ 115 w 179"/>
                <a:gd name="T13" fmla="*/ 9 h 264"/>
                <a:gd name="T14" fmla="*/ 102 w 179"/>
                <a:gd name="T15" fmla="*/ 2 h 264"/>
                <a:gd name="T16" fmla="*/ 90 w 179"/>
                <a:gd name="T17" fmla="*/ 9 h 264"/>
                <a:gd name="T18" fmla="*/ 81 w 179"/>
                <a:gd name="T19" fmla="*/ 29 h 264"/>
                <a:gd name="T20" fmla="*/ 86 w 179"/>
                <a:gd name="T21" fmla="*/ 52 h 264"/>
                <a:gd name="T22" fmla="*/ 81 w 179"/>
                <a:gd name="T23" fmla="*/ 73 h 264"/>
                <a:gd name="T24" fmla="*/ 55 w 179"/>
                <a:gd name="T25" fmla="*/ 89 h 264"/>
                <a:gd name="T26" fmla="*/ 35 w 179"/>
                <a:gd name="T27" fmla="*/ 103 h 264"/>
                <a:gd name="T28" fmla="*/ 20 w 179"/>
                <a:gd name="T29" fmla="*/ 99 h 264"/>
                <a:gd name="T30" fmla="*/ 1 w 179"/>
                <a:gd name="T31" fmla="*/ 114 h 264"/>
                <a:gd name="T32" fmla="*/ 5 w 179"/>
                <a:gd name="T33" fmla="*/ 119 h 264"/>
                <a:gd name="T34" fmla="*/ 0 w 179"/>
                <a:gd name="T35" fmla="*/ 126 h 264"/>
                <a:gd name="T36" fmla="*/ 6 w 179"/>
                <a:gd name="T37" fmla="*/ 133 h 264"/>
                <a:gd name="T38" fmla="*/ 14 w 179"/>
                <a:gd name="T39" fmla="*/ 143 h 264"/>
                <a:gd name="T40" fmla="*/ 27 w 179"/>
                <a:gd name="T41" fmla="*/ 155 h 264"/>
                <a:gd name="T42" fmla="*/ 33 w 179"/>
                <a:gd name="T43" fmla="*/ 157 h 264"/>
                <a:gd name="T44" fmla="*/ 52 w 179"/>
                <a:gd name="T45" fmla="*/ 140 h 264"/>
                <a:gd name="T46" fmla="*/ 55 w 179"/>
                <a:gd name="T47" fmla="*/ 131 h 264"/>
                <a:gd name="T48" fmla="*/ 53 w 179"/>
                <a:gd name="T49" fmla="*/ 125 h 264"/>
                <a:gd name="T50" fmla="*/ 56 w 179"/>
                <a:gd name="T51" fmla="*/ 116 h 264"/>
                <a:gd name="T52" fmla="*/ 59 w 179"/>
                <a:gd name="T53" fmla="*/ 105 h 264"/>
                <a:gd name="T54" fmla="*/ 69 w 179"/>
                <a:gd name="T55" fmla="*/ 97 h 264"/>
                <a:gd name="T56" fmla="*/ 80 w 179"/>
                <a:gd name="T57" fmla="*/ 87 h 264"/>
                <a:gd name="T58" fmla="*/ 84 w 179"/>
                <a:gd name="T59" fmla="*/ 96 h 264"/>
                <a:gd name="T60" fmla="*/ 83 w 179"/>
                <a:gd name="T61" fmla="*/ 123 h 264"/>
                <a:gd name="T62" fmla="*/ 72 w 179"/>
                <a:gd name="T63" fmla="*/ 131 h 264"/>
                <a:gd name="T64" fmla="*/ 58 w 179"/>
                <a:gd name="T65" fmla="*/ 151 h 264"/>
                <a:gd name="T66" fmla="*/ 66 w 179"/>
                <a:gd name="T67" fmla="*/ 160 h 264"/>
                <a:gd name="T68" fmla="*/ 80 w 179"/>
                <a:gd name="T69" fmla="*/ 152 h 264"/>
                <a:gd name="T70" fmla="*/ 83 w 179"/>
                <a:gd name="T71" fmla="*/ 222 h 264"/>
                <a:gd name="T72" fmla="*/ 81 w 179"/>
                <a:gd name="T73" fmla="*/ 236 h 264"/>
                <a:gd name="T74" fmla="*/ 89 w 179"/>
                <a:gd name="T75" fmla="*/ 263 h 264"/>
                <a:gd name="T76" fmla="*/ 96 w 179"/>
                <a:gd name="T77" fmla="*/ 240 h 264"/>
                <a:gd name="T78" fmla="*/ 102 w 179"/>
                <a:gd name="T79" fmla="*/ 204 h 264"/>
                <a:gd name="T80" fmla="*/ 105 w 179"/>
                <a:gd name="T81" fmla="*/ 134 h 264"/>
                <a:gd name="T82" fmla="*/ 141 w 179"/>
                <a:gd name="T83" fmla="*/ 113 h 264"/>
                <a:gd name="T84" fmla="*/ 158 w 179"/>
                <a:gd name="T85" fmla="*/ 110 h 264"/>
                <a:gd name="T86" fmla="*/ 178 w 179"/>
                <a:gd name="T87" fmla="*/ 77 h 264"/>
                <a:gd name="T88" fmla="*/ 170 w 179"/>
                <a:gd name="T89" fmla="*/ 62 h 264"/>
                <a:gd name="T90" fmla="*/ 132 w 179"/>
                <a:gd name="T91" fmla="*/ 75 h 264"/>
                <a:gd name="T92" fmla="*/ 122 w 179"/>
                <a:gd name="T93" fmla="*/ 88 h 264"/>
                <a:gd name="T94" fmla="*/ 108 w 179"/>
                <a:gd name="T95" fmla="*/ 79 h 264"/>
                <a:gd name="T96" fmla="*/ 117 w 179"/>
                <a:gd name="T97" fmla="*/ 72 h 264"/>
                <a:gd name="T98" fmla="*/ 133 w 179"/>
                <a:gd name="T99" fmla="*/ 69 h 264"/>
                <a:gd name="T100" fmla="*/ 132 w 179"/>
                <a:gd name="T101" fmla="*/ 7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9" h="264">
                  <a:moveTo>
                    <a:pt x="170" y="62"/>
                  </a:moveTo>
                  <a:cubicBezTo>
                    <a:pt x="166" y="57"/>
                    <a:pt x="161" y="50"/>
                    <a:pt x="153" y="50"/>
                  </a:cubicBezTo>
                  <a:cubicBezTo>
                    <a:pt x="145" y="49"/>
                    <a:pt x="106" y="61"/>
                    <a:pt x="106" y="61"/>
                  </a:cubicBezTo>
                  <a:cubicBezTo>
                    <a:pt x="106" y="61"/>
                    <a:pt x="104" y="58"/>
                    <a:pt x="106" y="49"/>
                  </a:cubicBezTo>
                  <a:cubicBezTo>
                    <a:pt x="109" y="45"/>
                    <a:pt x="111" y="42"/>
                    <a:pt x="112" y="38"/>
                  </a:cubicBezTo>
                  <a:cubicBezTo>
                    <a:pt x="112" y="34"/>
                    <a:pt x="117" y="39"/>
                    <a:pt x="118" y="32"/>
                  </a:cubicBezTo>
                  <a:cubicBezTo>
                    <a:pt x="119" y="25"/>
                    <a:pt x="116" y="17"/>
                    <a:pt x="115" y="9"/>
                  </a:cubicBezTo>
                  <a:cubicBezTo>
                    <a:pt x="114" y="3"/>
                    <a:pt x="103" y="2"/>
                    <a:pt x="102" y="2"/>
                  </a:cubicBezTo>
                  <a:cubicBezTo>
                    <a:pt x="102" y="2"/>
                    <a:pt x="94" y="0"/>
                    <a:pt x="90" y="9"/>
                  </a:cubicBezTo>
                  <a:cubicBezTo>
                    <a:pt x="85" y="19"/>
                    <a:pt x="81" y="21"/>
                    <a:pt x="81" y="29"/>
                  </a:cubicBezTo>
                  <a:cubicBezTo>
                    <a:pt x="81" y="36"/>
                    <a:pt x="87" y="37"/>
                    <a:pt x="86" y="52"/>
                  </a:cubicBezTo>
                  <a:cubicBezTo>
                    <a:pt x="85" y="66"/>
                    <a:pt x="83" y="72"/>
                    <a:pt x="81" y="73"/>
                  </a:cubicBezTo>
                  <a:cubicBezTo>
                    <a:pt x="80" y="73"/>
                    <a:pt x="68" y="76"/>
                    <a:pt x="55" y="89"/>
                  </a:cubicBezTo>
                  <a:cubicBezTo>
                    <a:pt x="43" y="102"/>
                    <a:pt x="35" y="103"/>
                    <a:pt x="35" y="103"/>
                  </a:cubicBezTo>
                  <a:cubicBezTo>
                    <a:pt x="35" y="103"/>
                    <a:pt x="30" y="100"/>
                    <a:pt x="20" y="99"/>
                  </a:cubicBezTo>
                  <a:cubicBezTo>
                    <a:pt x="9" y="98"/>
                    <a:pt x="2" y="110"/>
                    <a:pt x="1" y="114"/>
                  </a:cubicBezTo>
                  <a:cubicBezTo>
                    <a:pt x="1" y="117"/>
                    <a:pt x="6" y="115"/>
                    <a:pt x="5" y="119"/>
                  </a:cubicBezTo>
                  <a:cubicBezTo>
                    <a:pt x="4" y="123"/>
                    <a:pt x="2" y="123"/>
                    <a:pt x="0" y="126"/>
                  </a:cubicBezTo>
                  <a:cubicBezTo>
                    <a:pt x="0" y="129"/>
                    <a:pt x="2" y="130"/>
                    <a:pt x="6" y="133"/>
                  </a:cubicBezTo>
                  <a:cubicBezTo>
                    <a:pt x="9" y="136"/>
                    <a:pt x="13" y="136"/>
                    <a:pt x="14" y="143"/>
                  </a:cubicBezTo>
                  <a:cubicBezTo>
                    <a:pt x="14" y="151"/>
                    <a:pt x="21" y="144"/>
                    <a:pt x="27" y="155"/>
                  </a:cubicBezTo>
                  <a:cubicBezTo>
                    <a:pt x="27" y="155"/>
                    <a:pt x="27" y="156"/>
                    <a:pt x="33" y="157"/>
                  </a:cubicBezTo>
                  <a:cubicBezTo>
                    <a:pt x="40" y="157"/>
                    <a:pt x="51" y="156"/>
                    <a:pt x="52" y="140"/>
                  </a:cubicBezTo>
                  <a:cubicBezTo>
                    <a:pt x="52" y="140"/>
                    <a:pt x="55" y="137"/>
                    <a:pt x="55" y="131"/>
                  </a:cubicBezTo>
                  <a:cubicBezTo>
                    <a:pt x="55" y="129"/>
                    <a:pt x="52" y="131"/>
                    <a:pt x="53" y="125"/>
                  </a:cubicBezTo>
                  <a:cubicBezTo>
                    <a:pt x="54" y="120"/>
                    <a:pt x="56" y="123"/>
                    <a:pt x="56" y="116"/>
                  </a:cubicBezTo>
                  <a:cubicBezTo>
                    <a:pt x="56" y="110"/>
                    <a:pt x="54" y="111"/>
                    <a:pt x="59" y="105"/>
                  </a:cubicBezTo>
                  <a:cubicBezTo>
                    <a:pt x="64" y="98"/>
                    <a:pt x="62" y="98"/>
                    <a:pt x="69" y="97"/>
                  </a:cubicBezTo>
                  <a:cubicBezTo>
                    <a:pt x="69" y="97"/>
                    <a:pt x="76" y="88"/>
                    <a:pt x="80" y="87"/>
                  </a:cubicBezTo>
                  <a:cubicBezTo>
                    <a:pt x="84" y="87"/>
                    <a:pt x="84" y="86"/>
                    <a:pt x="84" y="96"/>
                  </a:cubicBezTo>
                  <a:cubicBezTo>
                    <a:pt x="84" y="105"/>
                    <a:pt x="83" y="123"/>
                    <a:pt x="83" y="123"/>
                  </a:cubicBezTo>
                  <a:cubicBezTo>
                    <a:pt x="83" y="123"/>
                    <a:pt x="77" y="128"/>
                    <a:pt x="72" y="131"/>
                  </a:cubicBezTo>
                  <a:cubicBezTo>
                    <a:pt x="66" y="135"/>
                    <a:pt x="57" y="136"/>
                    <a:pt x="58" y="151"/>
                  </a:cubicBezTo>
                  <a:cubicBezTo>
                    <a:pt x="58" y="162"/>
                    <a:pt x="63" y="161"/>
                    <a:pt x="66" y="160"/>
                  </a:cubicBezTo>
                  <a:cubicBezTo>
                    <a:pt x="69" y="160"/>
                    <a:pt x="77" y="155"/>
                    <a:pt x="80" y="152"/>
                  </a:cubicBezTo>
                  <a:cubicBezTo>
                    <a:pt x="80" y="152"/>
                    <a:pt x="84" y="150"/>
                    <a:pt x="83" y="222"/>
                  </a:cubicBezTo>
                  <a:cubicBezTo>
                    <a:pt x="83" y="222"/>
                    <a:pt x="81" y="231"/>
                    <a:pt x="81" y="236"/>
                  </a:cubicBezTo>
                  <a:cubicBezTo>
                    <a:pt x="80" y="240"/>
                    <a:pt x="81" y="263"/>
                    <a:pt x="89" y="263"/>
                  </a:cubicBezTo>
                  <a:cubicBezTo>
                    <a:pt x="97" y="264"/>
                    <a:pt x="97" y="253"/>
                    <a:pt x="96" y="240"/>
                  </a:cubicBezTo>
                  <a:cubicBezTo>
                    <a:pt x="96" y="228"/>
                    <a:pt x="101" y="205"/>
                    <a:pt x="102" y="204"/>
                  </a:cubicBezTo>
                  <a:cubicBezTo>
                    <a:pt x="102" y="202"/>
                    <a:pt x="100" y="145"/>
                    <a:pt x="105" y="134"/>
                  </a:cubicBezTo>
                  <a:cubicBezTo>
                    <a:pt x="110" y="125"/>
                    <a:pt x="127" y="113"/>
                    <a:pt x="141" y="113"/>
                  </a:cubicBezTo>
                  <a:cubicBezTo>
                    <a:pt x="155" y="112"/>
                    <a:pt x="153" y="113"/>
                    <a:pt x="158" y="110"/>
                  </a:cubicBezTo>
                  <a:cubicBezTo>
                    <a:pt x="162" y="106"/>
                    <a:pt x="179" y="89"/>
                    <a:pt x="178" y="77"/>
                  </a:cubicBezTo>
                  <a:cubicBezTo>
                    <a:pt x="179" y="71"/>
                    <a:pt x="173" y="67"/>
                    <a:pt x="170" y="62"/>
                  </a:cubicBezTo>
                  <a:close/>
                  <a:moveTo>
                    <a:pt x="132" y="75"/>
                  </a:moveTo>
                  <a:cubicBezTo>
                    <a:pt x="124" y="81"/>
                    <a:pt x="122" y="82"/>
                    <a:pt x="122" y="88"/>
                  </a:cubicBezTo>
                  <a:cubicBezTo>
                    <a:pt x="122" y="88"/>
                    <a:pt x="109" y="84"/>
                    <a:pt x="108" y="79"/>
                  </a:cubicBezTo>
                  <a:cubicBezTo>
                    <a:pt x="108" y="79"/>
                    <a:pt x="109" y="71"/>
                    <a:pt x="117" y="72"/>
                  </a:cubicBezTo>
                  <a:cubicBezTo>
                    <a:pt x="125" y="72"/>
                    <a:pt x="126" y="71"/>
                    <a:pt x="133" y="69"/>
                  </a:cubicBezTo>
                  <a:cubicBezTo>
                    <a:pt x="136" y="68"/>
                    <a:pt x="140" y="69"/>
                    <a:pt x="132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58">
              <a:extLst>
                <a:ext uri="{FF2B5EF4-FFF2-40B4-BE49-F238E27FC236}">
                  <a16:creationId xmlns:a16="http://schemas.microsoft.com/office/drawing/2014/main" xmlns="" id="{3E06CF43-82EA-4F32-B794-80640C19F3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0629" y="5839054"/>
              <a:ext cx="193592" cy="290814"/>
            </a:xfrm>
            <a:custGeom>
              <a:avLst/>
              <a:gdLst>
                <a:gd name="T0" fmla="*/ 133 w 139"/>
                <a:gd name="T1" fmla="*/ 28 h 207"/>
                <a:gd name="T2" fmla="*/ 21 w 139"/>
                <a:gd name="T3" fmla="*/ 116 h 207"/>
                <a:gd name="T4" fmla="*/ 11 w 139"/>
                <a:gd name="T5" fmla="*/ 127 h 207"/>
                <a:gd name="T6" fmla="*/ 12 w 139"/>
                <a:gd name="T7" fmla="*/ 117 h 207"/>
                <a:gd name="T8" fmla="*/ 23 w 139"/>
                <a:gd name="T9" fmla="*/ 66 h 207"/>
                <a:gd name="T10" fmla="*/ 18 w 139"/>
                <a:gd name="T11" fmla="*/ 22 h 207"/>
                <a:gd name="T12" fmla="*/ 2 w 139"/>
                <a:gd name="T13" fmla="*/ 96 h 207"/>
                <a:gd name="T14" fmla="*/ 3 w 139"/>
                <a:gd name="T15" fmla="*/ 107 h 207"/>
                <a:gd name="T16" fmla="*/ 3 w 139"/>
                <a:gd name="T17" fmla="*/ 132 h 207"/>
                <a:gd name="T18" fmla="*/ 17 w 139"/>
                <a:gd name="T19" fmla="*/ 183 h 207"/>
                <a:gd name="T20" fmla="*/ 38 w 139"/>
                <a:gd name="T21" fmla="*/ 81 h 207"/>
                <a:gd name="T22" fmla="*/ 54 w 139"/>
                <a:gd name="T23" fmla="*/ 83 h 207"/>
                <a:gd name="T24" fmla="*/ 51 w 139"/>
                <a:gd name="T25" fmla="*/ 118 h 207"/>
                <a:gd name="T26" fmla="*/ 48 w 139"/>
                <a:gd name="T27" fmla="*/ 128 h 207"/>
                <a:gd name="T28" fmla="*/ 46 w 139"/>
                <a:gd name="T29" fmla="*/ 136 h 207"/>
                <a:gd name="T30" fmla="*/ 41 w 139"/>
                <a:gd name="T31" fmla="*/ 151 h 207"/>
                <a:gd name="T32" fmla="*/ 75 w 139"/>
                <a:gd name="T33" fmla="*/ 140 h 207"/>
                <a:gd name="T34" fmla="*/ 42 w 139"/>
                <a:gd name="T35" fmla="*/ 163 h 207"/>
                <a:gd name="T36" fmla="*/ 48 w 139"/>
                <a:gd name="T37" fmla="*/ 182 h 207"/>
                <a:gd name="T38" fmla="*/ 85 w 139"/>
                <a:gd name="T39" fmla="*/ 168 h 207"/>
                <a:gd name="T40" fmla="*/ 98 w 139"/>
                <a:gd name="T41" fmla="*/ 110 h 207"/>
                <a:gd name="T42" fmla="*/ 81 w 139"/>
                <a:gd name="T43" fmla="*/ 92 h 207"/>
                <a:gd name="T44" fmla="*/ 74 w 139"/>
                <a:gd name="T45" fmla="*/ 52 h 207"/>
                <a:gd name="T46" fmla="*/ 60 w 139"/>
                <a:gd name="T47" fmla="*/ 59 h 207"/>
                <a:gd name="T48" fmla="*/ 61 w 139"/>
                <a:gd name="T49" fmla="*/ 67 h 207"/>
                <a:gd name="T50" fmla="*/ 43 w 139"/>
                <a:gd name="T51" fmla="*/ 70 h 207"/>
                <a:gd name="T52" fmla="*/ 110 w 139"/>
                <a:gd name="T53" fmla="*/ 21 h 207"/>
                <a:gd name="T54" fmla="*/ 112 w 139"/>
                <a:gd name="T55" fmla="*/ 58 h 207"/>
                <a:gd name="T56" fmla="*/ 90 w 139"/>
                <a:gd name="T57" fmla="*/ 63 h 207"/>
                <a:gd name="T58" fmla="*/ 112 w 139"/>
                <a:gd name="T59" fmla="*/ 69 h 207"/>
                <a:gd name="T60" fmla="*/ 112 w 139"/>
                <a:gd name="T61" fmla="*/ 123 h 207"/>
                <a:gd name="T62" fmla="*/ 113 w 139"/>
                <a:gd name="T63" fmla="*/ 178 h 207"/>
                <a:gd name="T64" fmla="*/ 122 w 139"/>
                <a:gd name="T65" fmla="*/ 205 h 207"/>
                <a:gd name="T66" fmla="*/ 128 w 139"/>
                <a:gd name="T67" fmla="*/ 165 h 207"/>
                <a:gd name="T68" fmla="*/ 129 w 139"/>
                <a:gd name="T69" fmla="*/ 146 h 207"/>
                <a:gd name="T70" fmla="*/ 139 w 139"/>
                <a:gd name="T71" fmla="*/ 41 h 207"/>
                <a:gd name="T72" fmla="*/ 82 w 139"/>
                <a:gd name="T73" fmla="*/ 134 h 207"/>
                <a:gd name="T74" fmla="*/ 84 w 139"/>
                <a:gd name="T75" fmla="*/ 143 h 207"/>
                <a:gd name="T76" fmla="*/ 82 w 139"/>
                <a:gd name="T77" fmla="*/ 127 h 207"/>
                <a:gd name="T78" fmla="*/ 86 w 139"/>
                <a:gd name="T79" fmla="*/ 128 h 207"/>
                <a:gd name="T80" fmla="*/ 84 w 139"/>
                <a:gd name="T81" fmla="*/ 106 h 207"/>
                <a:gd name="T82" fmla="*/ 81 w 139"/>
                <a:gd name="T83" fmla="*/ 103 h 207"/>
                <a:gd name="T84" fmla="*/ 66 w 139"/>
                <a:gd name="T85" fmla="*/ 100 h 207"/>
                <a:gd name="T86" fmla="*/ 64 w 139"/>
                <a:gd name="T87" fmla="*/ 89 h 207"/>
                <a:gd name="T88" fmla="*/ 13 w 139"/>
                <a:gd name="T89" fmla="*/ 12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9" h="207">
                  <a:moveTo>
                    <a:pt x="139" y="41"/>
                  </a:moveTo>
                  <a:cubicBezTo>
                    <a:pt x="139" y="41"/>
                    <a:pt x="137" y="39"/>
                    <a:pt x="133" y="28"/>
                  </a:cubicBezTo>
                  <a:cubicBezTo>
                    <a:pt x="130" y="17"/>
                    <a:pt x="124" y="0"/>
                    <a:pt x="97" y="5"/>
                  </a:cubicBezTo>
                  <a:cubicBezTo>
                    <a:pt x="70" y="10"/>
                    <a:pt x="27" y="29"/>
                    <a:pt x="21" y="116"/>
                  </a:cubicBezTo>
                  <a:cubicBezTo>
                    <a:pt x="21" y="116"/>
                    <a:pt x="17" y="132"/>
                    <a:pt x="16" y="132"/>
                  </a:cubicBezTo>
                  <a:cubicBezTo>
                    <a:pt x="16" y="132"/>
                    <a:pt x="10" y="133"/>
                    <a:pt x="11" y="127"/>
                  </a:cubicBezTo>
                  <a:cubicBezTo>
                    <a:pt x="12" y="122"/>
                    <a:pt x="12" y="124"/>
                    <a:pt x="13" y="124"/>
                  </a:cubicBezTo>
                  <a:cubicBezTo>
                    <a:pt x="12" y="123"/>
                    <a:pt x="12" y="117"/>
                    <a:pt x="12" y="117"/>
                  </a:cubicBezTo>
                  <a:cubicBezTo>
                    <a:pt x="12" y="117"/>
                    <a:pt x="12" y="101"/>
                    <a:pt x="13" y="97"/>
                  </a:cubicBezTo>
                  <a:cubicBezTo>
                    <a:pt x="14" y="93"/>
                    <a:pt x="22" y="75"/>
                    <a:pt x="23" y="66"/>
                  </a:cubicBezTo>
                  <a:cubicBezTo>
                    <a:pt x="24" y="58"/>
                    <a:pt x="26" y="49"/>
                    <a:pt x="30" y="39"/>
                  </a:cubicBezTo>
                  <a:cubicBezTo>
                    <a:pt x="33" y="29"/>
                    <a:pt x="29" y="22"/>
                    <a:pt x="18" y="22"/>
                  </a:cubicBezTo>
                  <a:cubicBezTo>
                    <a:pt x="18" y="22"/>
                    <a:pt x="13" y="22"/>
                    <a:pt x="11" y="32"/>
                  </a:cubicBezTo>
                  <a:cubicBezTo>
                    <a:pt x="10" y="42"/>
                    <a:pt x="6" y="91"/>
                    <a:pt x="2" y="96"/>
                  </a:cubicBezTo>
                  <a:cubicBezTo>
                    <a:pt x="2" y="96"/>
                    <a:pt x="0" y="100"/>
                    <a:pt x="4" y="101"/>
                  </a:cubicBezTo>
                  <a:cubicBezTo>
                    <a:pt x="4" y="101"/>
                    <a:pt x="5" y="100"/>
                    <a:pt x="3" y="107"/>
                  </a:cubicBezTo>
                  <a:cubicBezTo>
                    <a:pt x="3" y="124"/>
                    <a:pt x="3" y="124"/>
                    <a:pt x="3" y="124"/>
                  </a:cubicBezTo>
                  <a:cubicBezTo>
                    <a:pt x="3" y="124"/>
                    <a:pt x="4" y="125"/>
                    <a:pt x="3" y="132"/>
                  </a:cubicBezTo>
                  <a:cubicBezTo>
                    <a:pt x="1" y="139"/>
                    <a:pt x="5" y="155"/>
                    <a:pt x="5" y="162"/>
                  </a:cubicBezTo>
                  <a:cubicBezTo>
                    <a:pt x="6" y="168"/>
                    <a:pt x="4" y="185"/>
                    <a:pt x="17" y="183"/>
                  </a:cubicBezTo>
                  <a:cubicBezTo>
                    <a:pt x="31" y="181"/>
                    <a:pt x="29" y="119"/>
                    <a:pt x="31" y="103"/>
                  </a:cubicBezTo>
                  <a:cubicBezTo>
                    <a:pt x="33" y="87"/>
                    <a:pt x="36" y="81"/>
                    <a:pt x="38" y="81"/>
                  </a:cubicBezTo>
                  <a:cubicBezTo>
                    <a:pt x="40" y="81"/>
                    <a:pt x="39" y="85"/>
                    <a:pt x="44" y="84"/>
                  </a:cubicBezTo>
                  <a:cubicBezTo>
                    <a:pt x="48" y="84"/>
                    <a:pt x="53" y="82"/>
                    <a:pt x="54" y="83"/>
                  </a:cubicBezTo>
                  <a:cubicBezTo>
                    <a:pt x="55" y="84"/>
                    <a:pt x="42" y="99"/>
                    <a:pt x="42" y="108"/>
                  </a:cubicBezTo>
                  <a:cubicBezTo>
                    <a:pt x="43" y="115"/>
                    <a:pt x="50" y="115"/>
                    <a:pt x="51" y="118"/>
                  </a:cubicBezTo>
                  <a:cubicBezTo>
                    <a:pt x="52" y="122"/>
                    <a:pt x="49" y="122"/>
                    <a:pt x="49" y="122"/>
                  </a:cubicBezTo>
                  <a:cubicBezTo>
                    <a:pt x="49" y="122"/>
                    <a:pt x="49" y="126"/>
                    <a:pt x="48" y="128"/>
                  </a:cubicBezTo>
                  <a:cubicBezTo>
                    <a:pt x="47" y="129"/>
                    <a:pt x="47" y="132"/>
                    <a:pt x="45" y="132"/>
                  </a:cubicBezTo>
                  <a:cubicBezTo>
                    <a:pt x="43" y="132"/>
                    <a:pt x="45" y="134"/>
                    <a:pt x="46" y="136"/>
                  </a:cubicBezTo>
                  <a:cubicBezTo>
                    <a:pt x="47" y="136"/>
                    <a:pt x="44" y="140"/>
                    <a:pt x="43" y="141"/>
                  </a:cubicBezTo>
                  <a:cubicBezTo>
                    <a:pt x="42" y="141"/>
                    <a:pt x="39" y="145"/>
                    <a:pt x="41" y="151"/>
                  </a:cubicBezTo>
                  <a:cubicBezTo>
                    <a:pt x="43" y="157"/>
                    <a:pt x="49" y="157"/>
                    <a:pt x="54" y="156"/>
                  </a:cubicBezTo>
                  <a:cubicBezTo>
                    <a:pt x="60" y="156"/>
                    <a:pt x="64" y="144"/>
                    <a:pt x="75" y="140"/>
                  </a:cubicBezTo>
                  <a:cubicBezTo>
                    <a:pt x="75" y="140"/>
                    <a:pt x="75" y="152"/>
                    <a:pt x="81" y="154"/>
                  </a:cubicBezTo>
                  <a:cubicBezTo>
                    <a:pt x="81" y="154"/>
                    <a:pt x="65" y="166"/>
                    <a:pt x="42" y="163"/>
                  </a:cubicBezTo>
                  <a:cubicBezTo>
                    <a:pt x="42" y="163"/>
                    <a:pt x="36" y="164"/>
                    <a:pt x="37" y="171"/>
                  </a:cubicBezTo>
                  <a:cubicBezTo>
                    <a:pt x="38" y="178"/>
                    <a:pt x="42" y="181"/>
                    <a:pt x="48" y="182"/>
                  </a:cubicBezTo>
                  <a:cubicBezTo>
                    <a:pt x="57" y="182"/>
                    <a:pt x="73" y="165"/>
                    <a:pt x="79" y="165"/>
                  </a:cubicBezTo>
                  <a:cubicBezTo>
                    <a:pt x="84" y="165"/>
                    <a:pt x="81" y="168"/>
                    <a:pt x="85" y="168"/>
                  </a:cubicBezTo>
                  <a:cubicBezTo>
                    <a:pt x="89" y="168"/>
                    <a:pt x="102" y="157"/>
                    <a:pt x="100" y="140"/>
                  </a:cubicBezTo>
                  <a:cubicBezTo>
                    <a:pt x="98" y="123"/>
                    <a:pt x="94" y="117"/>
                    <a:pt x="98" y="110"/>
                  </a:cubicBezTo>
                  <a:cubicBezTo>
                    <a:pt x="103" y="103"/>
                    <a:pt x="109" y="96"/>
                    <a:pt x="94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0" y="52"/>
                    <a:pt x="74" y="52"/>
                  </a:cubicBezTo>
                  <a:cubicBezTo>
                    <a:pt x="68" y="52"/>
                    <a:pt x="60" y="52"/>
                    <a:pt x="60" y="52"/>
                  </a:cubicBezTo>
                  <a:cubicBezTo>
                    <a:pt x="60" y="52"/>
                    <a:pt x="60" y="57"/>
                    <a:pt x="60" y="59"/>
                  </a:cubicBezTo>
                  <a:cubicBezTo>
                    <a:pt x="59" y="60"/>
                    <a:pt x="57" y="61"/>
                    <a:pt x="58" y="63"/>
                  </a:cubicBezTo>
                  <a:cubicBezTo>
                    <a:pt x="58" y="65"/>
                    <a:pt x="60" y="66"/>
                    <a:pt x="61" y="67"/>
                  </a:cubicBezTo>
                  <a:cubicBezTo>
                    <a:pt x="63" y="68"/>
                    <a:pt x="60" y="72"/>
                    <a:pt x="55" y="72"/>
                  </a:cubicBezTo>
                  <a:cubicBezTo>
                    <a:pt x="50" y="73"/>
                    <a:pt x="43" y="74"/>
                    <a:pt x="43" y="70"/>
                  </a:cubicBezTo>
                  <a:cubicBezTo>
                    <a:pt x="43" y="70"/>
                    <a:pt x="51" y="56"/>
                    <a:pt x="58" y="45"/>
                  </a:cubicBezTo>
                  <a:cubicBezTo>
                    <a:pt x="66" y="34"/>
                    <a:pt x="83" y="17"/>
                    <a:pt x="110" y="21"/>
                  </a:cubicBezTo>
                  <a:cubicBezTo>
                    <a:pt x="110" y="21"/>
                    <a:pt x="110" y="31"/>
                    <a:pt x="111" y="37"/>
                  </a:cubicBezTo>
                  <a:cubicBezTo>
                    <a:pt x="112" y="43"/>
                    <a:pt x="115" y="48"/>
                    <a:pt x="112" y="58"/>
                  </a:cubicBezTo>
                  <a:cubicBezTo>
                    <a:pt x="112" y="58"/>
                    <a:pt x="106" y="58"/>
                    <a:pt x="103" y="56"/>
                  </a:cubicBezTo>
                  <a:cubicBezTo>
                    <a:pt x="103" y="56"/>
                    <a:pt x="91" y="57"/>
                    <a:pt x="90" y="63"/>
                  </a:cubicBezTo>
                  <a:cubicBezTo>
                    <a:pt x="90" y="69"/>
                    <a:pt x="95" y="73"/>
                    <a:pt x="101" y="73"/>
                  </a:cubicBezTo>
                  <a:cubicBezTo>
                    <a:pt x="108" y="73"/>
                    <a:pt x="110" y="69"/>
                    <a:pt x="112" y="69"/>
                  </a:cubicBezTo>
                  <a:cubicBezTo>
                    <a:pt x="115" y="70"/>
                    <a:pt x="113" y="78"/>
                    <a:pt x="111" y="84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2" y="123"/>
                    <a:pt x="117" y="158"/>
                    <a:pt x="115" y="173"/>
                  </a:cubicBezTo>
                  <a:cubicBezTo>
                    <a:pt x="115" y="173"/>
                    <a:pt x="113" y="175"/>
                    <a:pt x="113" y="178"/>
                  </a:cubicBezTo>
                  <a:cubicBezTo>
                    <a:pt x="113" y="182"/>
                    <a:pt x="115" y="182"/>
                    <a:pt x="116" y="182"/>
                  </a:cubicBezTo>
                  <a:cubicBezTo>
                    <a:pt x="116" y="182"/>
                    <a:pt x="112" y="203"/>
                    <a:pt x="122" y="205"/>
                  </a:cubicBezTo>
                  <a:cubicBezTo>
                    <a:pt x="131" y="207"/>
                    <a:pt x="131" y="198"/>
                    <a:pt x="131" y="190"/>
                  </a:cubicBezTo>
                  <a:cubicBezTo>
                    <a:pt x="131" y="183"/>
                    <a:pt x="128" y="165"/>
                    <a:pt x="128" y="165"/>
                  </a:cubicBezTo>
                  <a:cubicBezTo>
                    <a:pt x="128" y="165"/>
                    <a:pt x="125" y="164"/>
                    <a:pt x="124" y="158"/>
                  </a:cubicBezTo>
                  <a:cubicBezTo>
                    <a:pt x="123" y="153"/>
                    <a:pt x="129" y="151"/>
                    <a:pt x="129" y="146"/>
                  </a:cubicBezTo>
                  <a:cubicBezTo>
                    <a:pt x="128" y="141"/>
                    <a:pt x="122" y="132"/>
                    <a:pt x="122" y="115"/>
                  </a:cubicBezTo>
                  <a:cubicBezTo>
                    <a:pt x="123" y="99"/>
                    <a:pt x="121" y="52"/>
                    <a:pt x="139" y="41"/>
                  </a:cubicBezTo>
                  <a:close/>
                  <a:moveTo>
                    <a:pt x="84" y="143"/>
                  </a:moveTo>
                  <a:cubicBezTo>
                    <a:pt x="84" y="143"/>
                    <a:pt x="81" y="143"/>
                    <a:pt x="82" y="134"/>
                  </a:cubicBezTo>
                  <a:cubicBezTo>
                    <a:pt x="82" y="134"/>
                    <a:pt x="82" y="130"/>
                    <a:pt x="85" y="131"/>
                  </a:cubicBezTo>
                  <a:cubicBezTo>
                    <a:pt x="85" y="131"/>
                    <a:pt x="88" y="134"/>
                    <a:pt x="84" y="143"/>
                  </a:cubicBezTo>
                  <a:close/>
                  <a:moveTo>
                    <a:pt x="86" y="128"/>
                  </a:moveTo>
                  <a:cubicBezTo>
                    <a:pt x="83" y="130"/>
                    <a:pt x="82" y="127"/>
                    <a:pt x="82" y="127"/>
                  </a:cubicBezTo>
                  <a:cubicBezTo>
                    <a:pt x="82" y="127"/>
                    <a:pt x="81" y="123"/>
                    <a:pt x="85" y="122"/>
                  </a:cubicBezTo>
                  <a:cubicBezTo>
                    <a:pt x="89" y="121"/>
                    <a:pt x="89" y="126"/>
                    <a:pt x="86" y="128"/>
                  </a:cubicBezTo>
                  <a:close/>
                  <a:moveTo>
                    <a:pt x="81" y="103"/>
                  </a:moveTo>
                  <a:cubicBezTo>
                    <a:pt x="84" y="102"/>
                    <a:pt x="84" y="106"/>
                    <a:pt x="84" y="106"/>
                  </a:cubicBezTo>
                  <a:cubicBezTo>
                    <a:pt x="84" y="109"/>
                    <a:pt x="80" y="113"/>
                    <a:pt x="80" y="113"/>
                  </a:cubicBezTo>
                  <a:cubicBezTo>
                    <a:pt x="79" y="107"/>
                    <a:pt x="81" y="103"/>
                    <a:pt x="81" y="103"/>
                  </a:cubicBezTo>
                  <a:close/>
                  <a:moveTo>
                    <a:pt x="64" y="89"/>
                  </a:moveTo>
                  <a:cubicBezTo>
                    <a:pt x="64" y="89"/>
                    <a:pt x="68" y="91"/>
                    <a:pt x="66" y="100"/>
                  </a:cubicBezTo>
                  <a:cubicBezTo>
                    <a:pt x="66" y="100"/>
                    <a:pt x="58" y="102"/>
                    <a:pt x="57" y="97"/>
                  </a:cubicBezTo>
                  <a:cubicBezTo>
                    <a:pt x="57" y="92"/>
                    <a:pt x="61" y="95"/>
                    <a:pt x="64" y="89"/>
                  </a:cubicBezTo>
                  <a:close/>
                  <a:moveTo>
                    <a:pt x="13" y="124"/>
                  </a:moveTo>
                  <a:cubicBezTo>
                    <a:pt x="13" y="125"/>
                    <a:pt x="13" y="125"/>
                    <a:pt x="13" y="125"/>
                  </a:cubicBezTo>
                  <a:cubicBezTo>
                    <a:pt x="13" y="124"/>
                    <a:pt x="13" y="124"/>
                    <a:pt x="13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59">
              <a:extLst>
                <a:ext uri="{FF2B5EF4-FFF2-40B4-BE49-F238E27FC236}">
                  <a16:creationId xmlns:a16="http://schemas.microsoft.com/office/drawing/2014/main" xmlns="" id="{6D2B5874-578C-4B87-AF58-5D58A086DE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66628" y="5856963"/>
              <a:ext cx="243055" cy="249025"/>
            </a:xfrm>
            <a:custGeom>
              <a:avLst/>
              <a:gdLst>
                <a:gd name="T0" fmla="*/ 128 w 174"/>
                <a:gd name="T1" fmla="*/ 153 h 177"/>
                <a:gd name="T2" fmla="*/ 123 w 174"/>
                <a:gd name="T3" fmla="*/ 149 h 177"/>
                <a:gd name="T4" fmla="*/ 107 w 174"/>
                <a:gd name="T5" fmla="*/ 131 h 177"/>
                <a:gd name="T6" fmla="*/ 126 w 174"/>
                <a:gd name="T7" fmla="*/ 90 h 177"/>
                <a:gd name="T8" fmla="*/ 94 w 174"/>
                <a:gd name="T9" fmla="*/ 122 h 177"/>
                <a:gd name="T10" fmla="*/ 63 w 174"/>
                <a:gd name="T11" fmla="*/ 113 h 177"/>
                <a:gd name="T12" fmla="*/ 77 w 174"/>
                <a:gd name="T13" fmla="*/ 77 h 177"/>
                <a:gd name="T14" fmla="*/ 129 w 174"/>
                <a:gd name="T15" fmla="*/ 60 h 177"/>
                <a:gd name="T16" fmla="*/ 143 w 174"/>
                <a:gd name="T17" fmla="*/ 54 h 177"/>
                <a:gd name="T18" fmla="*/ 134 w 174"/>
                <a:gd name="T19" fmla="*/ 37 h 177"/>
                <a:gd name="T20" fmla="*/ 113 w 174"/>
                <a:gd name="T21" fmla="*/ 50 h 177"/>
                <a:gd name="T22" fmla="*/ 100 w 174"/>
                <a:gd name="T23" fmla="*/ 58 h 177"/>
                <a:gd name="T24" fmla="*/ 123 w 174"/>
                <a:gd name="T25" fmla="*/ 6 h 177"/>
                <a:gd name="T26" fmla="*/ 99 w 174"/>
                <a:gd name="T27" fmla="*/ 19 h 177"/>
                <a:gd name="T28" fmla="*/ 90 w 174"/>
                <a:gd name="T29" fmla="*/ 45 h 177"/>
                <a:gd name="T30" fmla="*/ 84 w 174"/>
                <a:gd name="T31" fmla="*/ 65 h 177"/>
                <a:gd name="T32" fmla="*/ 70 w 174"/>
                <a:gd name="T33" fmla="*/ 79 h 177"/>
                <a:gd name="T34" fmla="*/ 68 w 174"/>
                <a:gd name="T35" fmla="*/ 83 h 177"/>
                <a:gd name="T36" fmla="*/ 61 w 174"/>
                <a:gd name="T37" fmla="*/ 78 h 177"/>
                <a:gd name="T38" fmla="*/ 44 w 174"/>
                <a:gd name="T39" fmla="*/ 76 h 177"/>
                <a:gd name="T40" fmla="*/ 52 w 174"/>
                <a:gd name="T41" fmla="*/ 53 h 177"/>
                <a:gd name="T42" fmla="*/ 51 w 174"/>
                <a:gd name="T43" fmla="*/ 27 h 177"/>
                <a:gd name="T44" fmla="*/ 11 w 174"/>
                <a:gd name="T45" fmla="*/ 48 h 177"/>
                <a:gd name="T46" fmla="*/ 28 w 174"/>
                <a:gd name="T47" fmla="*/ 88 h 177"/>
                <a:gd name="T48" fmla="*/ 20 w 174"/>
                <a:gd name="T49" fmla="*/ 145 h 177"/>
                <a:gd name="T50" fmla="*/ 15 w 174"/>
                <a:gd name="T51" fmla="*/ 108 h 177"/>
                <a:gd name="T52" fmla="*/ 20 w 174"/>
                <a:gd name="T53" fmla="*/ 162 h 177"/>
                <a:gd name="T54" fmla="*/ 53 w 174"/>
                <a:gd name="T55" fmla="*/ 130 h 177"/>
                <a:gd name="T56" fmla="*/ 66 w 174"/>
                <a:gd name="T57" fmla="*/ 162 h 177"/>
                <a:gd name="T58" fmla="*/ 116 w 174"/>
                <a:gd name="T59" fmla="*/ 159 h 177"/>
                <a:gd name="T60" fmla="*/ 122 w 174"/>
                <a:gd name="T61" fmla="*/ 164 h 177"/>
                <a:gd name="T62" fmla="*/ 152 w 174"/>
                <a:gd name="T63" fmla="*/ 171 h 177"/>
                <a:gd name="T64" fmla="*/ 172 w 174"/>
                <a:gd name="T65" fmla="*/ 163 h 177"/>
                <a:gd name="T66" fmla="*/ 43 w 174"/>
                <a:gd name="T67" fmla="*/ 119 h 177"/>
                <a:gd name="T68" fmla="*/ 57 w 174"/>
                <a:gd name="T69" fmla="*/ 97 h 177"/>
                <a:gd name="T70" fmla="*/ 78 w 174"/>
                <a:gd name="T71" fmla="*/ 131 h 177"/>
                <a:gd name="T72" fmla="*/ 73 w 174"/>
                <a:gd name="T73" fmla="*/ 149 h 177"/>
                <a:gd name="T74" fmla="*/ 82 w 174"/>
                <a:gd name="T75" fmla="*/ 155 h 177"/>
                <a:gd name="T76" fmla="*/ 90 w 174"/>
                <a:gd name="T77" fmla="*/ 14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4" h="177">
                  <a:moveTo>
                    <a:pt x="159" y="160"/>
                  </a:moveTo>
                  <a:cubicBezTo>
                    <a:pt x="158" y="160"/>
                    <a:pt x="145" y="155"/>
                    <a:pt x="128" y="153"/>
                  </a:cubicBezTo>
                  <a:cubicBezTo>
                    <a:pt x="127" y="150"/>
                    <a:pt x="127" y="150"/>
                    <a:pt x="127" y="150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4" y="144"/>
                    <a:pt x="121" y="142"/>
                  </a:cubicBezTo>
                  <a:cubicBezTo>
                    <a:pt x="118" y="140"/>
                    <a:pt x="109" y="140"/>
                    <a:pt x="107" y="131"/>
                  </a:cubicBezTo>
                  <a:cubicBezTo>
                    <a:pt x="108" y="126"/>
                    <a:pt x="111" y="125"/>
                    <a:pt x="112" y="120"/>
                  </a:cubicBezTo>
                  <a:cubicBezTo>
                    <a:pt x="113" y="115"/>
                    <a:pt x="126" y="103"/>
                    <a:pt x="126" y="90"/>
                  </a:cubicBezTo>
                  <a:cubicBezTo>
                    <a:pt x="127" y="78"/>
                    <a:pt x="113" y="75"/>
                    <a:pt x="107" y="76"/>
                  </a:cubicBezTo>
                  <a:cubicBezTo>
                    <a:pt x="107" y="76"/>
                    <a:pt x="107" y="116"/>
                    <a:pt x="94" y="122"/>
                  </a:cubicBezTo>
                  <a:cubicBezTo>
                    <a:pt x="94" y="122"/>
                    <a:pt x="84" y="111"/>
                    <a:pt x="80" y="109"/>
                  </a:cubicBezTo>
                  <a:cubicBezTo>
                    <a:pt x="77" y="107"/>
                    <a:pt x="68" y="107"/>
                    <a:pt x="63" y="113"/>
                  </a:cubicBezTo>
                  <a:cubicBezTo>
                    <a:pt x="63" y="113"/>
                    <a:pt x="63" y="104"/>
                    <a:pt x="69" y="96"/>
                  </a:cubicBezTo>
                  <a:cubicBezTo>
                    <a:pt x="74" y="87"/>
                    <a:pt x="77" y="78"/>
                    <a:pt x="77" y="77"/>
                  </a:cubicBezTo>
                  <a:cubicBezTo>
                    <a:pt x="77" y="76"/>
                    <a:pt x="84" y="83"/>
                    <a:pt x="89" y="82"/>
                  </a:cubicBezTo>
                  <a:cubicBezTo>
                    <a:pt x="93" y="80"/>
                    <a:pt x="110" y="55"/>
                    <a:pt x="129" y="60"/>
                  </a:cubicBezTo>
                  <a:cubicBezTo>
                    <a:pt x="129" y="60"/>
                    <a:pt x="130" y="57"/>
                    <a:pt x="133" y="55"/>
                  </a:cubicBezTo>
                  <a:cubicBezTo>
                    <a:pt x="137" y="54"/>
                    <a:pt x="142" y="55"/>
                    <a:pt x="143" y="54"/>
                  </a:cubicBezTo>
                  <a:cubicBezTo>
                    <a:pt x="144" y="54"/>
                    <a:pt x="145" y="51"/>
                    <a:pt x="145" y="47"/>
                  </a:cubicBezTo>
                  <a:cubicBezTo>
                    <a:pt x="144" y="44"/>
                    <a:pt x="134" y="37"/>
                    <a:pt x="134" y="37"/>
                  </a:cubicBezTo>
                  <a:cubicBezTo>
                    <a:pt x="134" y="37"/>
                    <a:pt x="130" y="43"/>
                    <a:pt x="120" y="43"/>
                  </a:cubicBezTo>
                  <a:cubicBezTo>
                    <a:pt x="120" y="43"/>
                    <a:pt x="120" y="46"/>
                    <a:pt x="113" y="50"/>
                  </a:cubicBezTo>
                  <a:cubicBezTo>
                    <a:pt x="106" y="53"/>
                    <a:pt x="105" y="57"/>
                    <a:pt x="105" y="58"/>
                  </a:cubicBezTo>
                  <a:cubicBezTo>
                    <a:pt x="100" y="58"/>
                    <a:pt x="100" y="58"/>
                    <a:pt x="100" y="58"/>
                  </a:cubicBezTo>
                  <a:cubicBezTo>
                    <a:pt x="100" y="58"/>
                    <a:pt x="99" y="50"/>
                    <a:pt x="107" y="41"/>
                  </a:cubicBezTo>
                  <a:cubicBezTo>
                    <a:pt x="114" y="32"/>
                    <a:pt x="127" y="18"/>
                    <a:pt x="123" y="6"/>
                  </a:cubicBezTo>
                  <a:cubicBezTo>
                    <a:pt x="121" y="0"/>
                    <a:pt x="106" y="2"/>
                    <a:pt x="104" y="9"/>
                  </a:cubicBezTo>
                  <a:cubicBezTo>
                    <a:pt x="102" y="13"/>
                    <a:pt x="101" y="18"/>
                    <a:pt x="99" y="19"/>
                  </a:cubicBezTo>
                  <a:cubicBezTo>
                    <a:pt x="99" y="19"/>
                    <a:pt x="102" y="24"/>
                    <a:pt x="101" y="26"/>
                  </a:cubicBezTo>
                  <a:cubicBezTo>
                    <a:pt x="100" y="29"/>
                    <a:pt x="91" y="38"/>
                    <a:pt x="90" y="45"/>
                  </a:cubicBezTo>
                  <a:cubicBezTo>
                    <a:pt x="89" y="52"/>
                    <a:pt x="90" y="59"/>
                    <a:pt x="80" y="61"/>
                  </a:cubicBezTo>
                  <a:cubicBezTo>
                    <a:pt x="80" y="61"/>
                    <a:pt x="85" y="63"/>
                    <a:pt x="84" y="65"/>
                  </a:cubicBezTo>
                  <a:cubicBezTo>
                    <a:pt x="84" y="67"/>
                    <a:pt x="83" y="71"/>
                    <a:pt x="77" y="70"/>
                  </a:cubicBezTo>
                  <a:cubicBezTo>
                    <a:pt x="77" y="70"/>
                    <a:pt x="73" y="76"/>
                    <a:pt x="70" y="79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66" y="85"/>
                    <a:pt x="63" y="85"/>
                    <a:pt x="61" y="78"/>
                  </a:cubicBezTo>
                  <a:cubicBezTo>
                    <a:pt x="59" y="72"/>
                    <a:pt x="51" y="77"/>
                    <a:pt x="50" y="78"/>
                  </a:cubicBezTo>
                  <a:cubicBezTo>
                    <a:pt x="49" y="80"/>
                    <a:pt x="42" y="81"/>
                    <a:pt x="44" y="76"/>
                  </a:cubicBezTo>
                  <a:cubicBezTo>
                    <a:pt x="45" y="72"/>
                    <a:pt x="44" y="65"/>
                    <a:pt x="48" y="63"/>
                  </a:cubicBezTo>
                  <a:cubicBezTo>
                    <a:pt x="48" y="63"/>
                    <a:pt x="47" y="57"/>
                    <a:pt x="52" y="53"/>
                  </a:cubicBezTo>
                  <a:cubicBezTo>
                    <a:pt x="57" y="49"/>
                    <a:pt x="67" y="42"/>
                    <a:pt x="66" y="35"/>
                  </a:cubicBezTo>
                  <a:cubicBezTo>
                    <a:pt x="64" y="28"/>
                    <a:pt x="54" y="26"/>
                    <a:pt x="51" y="27"/>
                  </a:cubicBezTo>
                  <a:cubicBezTo>
                    <a:pt x="51" y="27"/>
                    <a:pt x="49" y="37"/>
                    <a:pt x="35" y="39"/>
                  </a:cubicBezTo>
                  <a:cubicBezTo>
                    <a:pt x="22" y="40"/>
                    <a:pt x="13" y="36"/>
                    <a:pt x="11" y="48"/>
                  </a:cubicBezTo>
                  <a:cubicBezTo>
                    <a:pt x="11" y="48"/>
                    <a:pt x="6" y="68"/>
                    <a:pt x="31" y="68"/>
                  </a:cubicBezTo>
                  <a:cubicBezTo>
                    <a:pt x="31" y="68"/>
                    <a:pt x="33" y="73"/>
                    <a:pt x="28" y="88"/>
                  </a:cubicBezTo>
                  <a:cubicBezTo>
                    <a:pt x="24" y="103"/>
                    <a:pt x="21" y="119"/>
                    <a:pt x="29" y="132"/>
                  </a:cubicBezTo>
                  <a:cubicBezTo>
                    <a:pt x="34" y="140"/>
                    <a:pt x="20" y="145"/>
                    <a:pt x="20" y="145"/>
                  </a:cubicBezTo>
                  <a:cubicBezTo>
                    <a:pt x="20" y="145"/>
                    <a:pt x="17" y="140"/>
                    <a:pt x="18" y="133"/>
                  </a:cubicBezTo>
                  <a:cubicBezTo>
                    <a:pt x="20" y="125"/>
                    <a:pt x="22" y="109"/>
                    <a:pt x="15" y="108"/>
                  </a:cubicBezTo>
                  <a:cubicBezTo>
                    <a:pt x="7" y="108"/>
                    <a:pt x="0" y="126"/>
                    <a:pt x="1" y="135"/>
                  </a:cubicBezTo>
                  <a:cubicBezTo>
                    <a:pt x="1" y="144"/>
                    <a:pt x="4" y="161"/>
                    <a:pt x="20" y="162"/>
                  </a:cubicBezTo>
                  <a:cubicBezTo>
                    <a:pt x="32" y="162"/>
                    <a:pt x="39" y="152"/>
                    <a:pt x="39" y="152"/>
                  </a:cubicBezTo>
                  <a:cubicBezTo>
                    <a:pt x="39" y="152"/>
                    <a:pt x="46" y="133"/>
                    <a:pt x="53" y="130"/>
                  </a:cubicBezTo>
                  <a:cubicBezTo>
                    <a:pt x="53" y="130"/>
                    <a:pt x="54" y="119"/>
                    <a:pt x="59" y="117"/>
                  </a:cubicBezTo>
                  <a:cubicBezTo>
                    <a:pt x="59" y="117"/>
                    <a:pt x="55" y="160"/>
                    <a:pt x="66" y="162"/>
                  </a:cubicBezTo>
                  <a:cubicBezTo>
                    <a:pt x="76" y="165"/>
                    <a:pt x="92" y="150"/>
                    <a:pt x="98" y="144"/>
                  </a:cubicBezTo>
                  <a:cubicBezTo>
                    <a:pt x="98" y="144"/>
                    <a:pt x="107" y="160"/>
                    <a:pt x="116" y="159"/>
                  </a:cubicBezTo>
                  <a:cubicBezTo>
                    <a:pt x="116" y="159"/>
                    <a:pt x="117" y="162"/>
                    <a:pt x="119" y="163"/>
                  </a:cubicBezTo>
                  <a:cubicBezTo>
                    <a:pt x="121" y="165"/>
                    <a:pt x="122" y="164"/>
                    <a:pt x="122" y="164"/>
                  </a:cubicBezTo>
                  <a:cubicBezTo>
                    <a:pt x="122" y="164"/>
                    <a:pt x="124" y="176"/>
                    <a:pt x="133" y="176"/>
                  </a:cubicBezTo>
                  <a:cubicBezTo>
                    <a:pt x="142" y="177"/>
                    <a:pt x="142" y="171"/>
                    <a:pt x="152" y="171"/>
                  </a:cubicBezTo>
                  <a:cubicBezTo>
                    <a:pt x="152" y="171"/>
                    <a:pt x="155" y="170"/>
                    <a:pt x="156" y="169"/>
                  </a:cubicBezTo>
                  <a:cubicBezTo>
                    <a:pt x="157" y="168"/>
                    <a:pt x="170" y="170"/>
                    <a:pt x="172" y="163"/>
                  </a:cubicBezTo>
                  <a:cubicBezTo>
                    <a:pt x="174" y="158"/>
                    <a:pt x="162" y="161"/>
                    <a:pt x="159" y="160"/>
                  </a:cubicBezTo>
                  <a:close/>
                  <a:moveTo>
                    <a:pt x="43" y="119"/>
                  </a:moveTo>
                  <a:cubicBezTo>
                    <a:pt x="43" y="119"/>
                    <a:pt x="41" y="97"/>
                    <a:pt x="4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3" y="112"/>
                    <a:pt x="43" y="119"/>
                  </a:cubicBezTo>
                  <a:close/>
                  <a:moveTo>
                    <a:pt x="78" y="131"/>
                  </a:moveTo>
                  <a:cubicBezTo>
                    <a:pt x="78" y="131"/>
                    <a:pt x="88" y="131"/>
                    <a:pt x="87" y="137"/>
                  </a:cubicBezTo>
                  <a:cubicBezTo>
                    <a:pt x="86" y="143"/>
                    <a:pt x="73" y="149"/>
                    <a:pt x="73" y="149"/>
                  </a:cubicBezTo>
                  <a:cubicBezTo>
                    <a:pt x="73" y="149"/>
                    <a:pt x="70" y="137"/>
                    <a:pt x="78" y="131"/>
                  </a:cubicBezTo>
                  <a:close/>
                  <a:moveTo>
                    <a:pt x="82" y="155"/>
                  </a:moveTo>
                  <a:cubicBezTo>
                    <a:pt x="82" y="155"/>
                    <a:pt x="80" y="150"/>
                    <a:pt x="87" y="146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87" y="153"/>
                    <a:pt x="82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0">
              <a:extLst>
                <a:ext uri="{FF2B5EF4-FFF2-40B4-BE49-F238E27FC236}">
                  <a16:creationId xmlns:a16="http://schemas.microsoft.com/office/drawing/2014/main" xmlns="" id="{E1A34D64-10BF-447A-BA95-CB71B1A242E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6823" y="5875725"/>
              <a:ext cx="48611" cy="52022"/>
            </a:xfrm>
            <a:custGeom>
              <a:avLst/>
              <a:gdLst>
                <a:gd name="T0" fmla="*/ 1 w 35"/>
                <a:gd name="T1" fmla="*/ 12 h 37"/>
                <a:gd name="T2" fmla="*/ 11 w 35"/>
                <a:gd name="T3" fmla="*/ 0 h 37"/>
                <a:gd name="T4" fmla="*/ 25 w 35"/>
                <a:gd name="T5" fmla="*/ 9 h 37"/>
                <a:gd name="T6" fmla="*/ 33 w 35"/>
                <a:gd name="T7" fmla="*/ 24 h 37"/>
                <a:gd name="T8" fmla="*/ 21 w 35"/>
                <a:gd name="T9" fmla="*/ 36 h 37"/>
                <a:gd name="T10" fmla="*/ 6 w 35"/>
                <a:gd name="T11" fmla="*/ 33 h 37"/>
                <a:gd name="T12" fmla="*/ 6 w 35"/>
                <a:gd name="T13" fmla="*/ 28 h 37"/>
                <a:gd name="T14" fmla="*/ 0 w 35"/>
                <a:gd name="T15" fmla="*/ 20 h 37"/>
                <a:gd name="T16" fmla="*/ 4 w 35"/>
                <a:gd name="T17" fmla="*/ 16 h 37"/>
                <a:gd name="T18" fmla="*/ 1 w 35"/>
                <a:gd name="T1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7">
                  <a:moveTo>
                    <a:pt x="1" y="12"/>
                  </a:moveTo>
                  <a:cubicBezTo>
                    <a:pt x="1" y="12"/>
                    <a:pt x="1" y="0"/>
                    <a:pt x="11" y="0"/>
                  </a:cubicBezTo>
                  <a:cubicBezTo>
                    <a:pt x="20" y="0"/>
                    <a:pt x="22" y="6"/>
                    <a:pt x="25" y="9"/>
                  </a:cubicBezTo>
                  <a:cubicBezTo>
                    <a:pt x="29" y="12"/>
                    <a:pt x="35" y="18"/>
                    <a:pt x="33" y="24"/>
                  </a:cubicBezTo>
                  <a:cubicBezTo>
                    <a:pt x="31" y="30"/>
                    <a:pt x="25" y="35"/>
                    <a:pt x="21" y="36"/>
                  </a:cubicBezTo>
                  <a:cubicBezTo>
                    <a:pt x="18" y="37"/>
                    <a:pt x="6" y="33"/>
                    <a:pt x="6" y="33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0" y="23"/>
                    <a:pt x="0" y="20"/>
                  </a:cubicBezTo>
                  <a:cubicBezTo>
                    <a:pt x="1" y="17"/>
                    <a:pt x="3" y="17"/>
                    <a:pt x="4" y="16"/>
                  </a:cubicBezTo>
                  <a:cubicBezTo>
                    <a:pt x="4" y="14"/>
                    <a:pt x="2" y="13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61">
              <a:extLst>
                <a:ext uri="{FF2B5EF4-FFF2-40B4-BE49-F238E27FC236}">
                  <a16:creationId xmlns:a16="http://schemas.microsoft.com/office/drawing/2014/main" xmlns="" id="{6676C759-91EB-4D36-A36D-0CF1B53420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3411" y="5948216"/>
              <a:ext cx="41788" cy="51170"/>
            </a:xfrm>
            <a:custGeom>
              <a:avLst/>
              <a:gdLst>
                <a:gd name="T0" fmla="*/ 1 w 30"/>
                <a:gd name="T1" fmla="*/ 10 h 36"/>
                <a:gd name="T2" fmla="*/ 9 w 30"/>
                <a:gd name="T3" fmla="*/ 0 h 36"/>
                <a:gd name="T4" fmla="*/ 29 w 30"/>
                <a:gd name="T5" fmla="*/ 18 h 36"/>
                <a:gd name="T6" fmla="*/ 11 w 30"/>
                <a:gd name="T7" fmla="*/ 36 h 36"/>
                <a:gd name="T8" fmla="*/ 9 w 30"/>
                <a:gd name="T9" fmla="*/ 31 h 36"/>
                <a:gd name="T10" fmla="*/ 6 w 30"/>
                <a:gd name="T11" fmla="*/ 30 h 36"/>
                <a:gd name="T12" fmla="*/ 1 w 30"/>
                <a:gd name="T13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1" y="10"/>
                  </a:moveTo>
                  <a:cubicBezTo>
                    <a:pt x="1" y="10"/>
                    <a:pt x="0" y="0"/>
                    <a:pt x="9" y="0"/>
                  </a:cubicBezTo>
                  <a:cubicBezTo>
                    <a:pt x="19" y="0"/>
                    <a:pt x="30" y="14"/>
                    <a:pt x="29" y="18"/>
                  </a:cubicBezTo>
                  <a:cubicBezTo>
                    <a:pt x="29" y="23"/>
                    <a:pt x="22" y="32"/>
                    <a:pt x="11" y="3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7" y="24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62">
              <a:extLst>
                <a:ext uri="{FF2B5EF4-FFF2-40B4-BE49-F238E27FC236}">
                  <a16:creationId xmlns:a16="http://schemas.microsoft.com/office/drawing/2014/main" xmlns="" id="{8AC9D365-6BE9-48FD-A96C-9795BB3F5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472" y="5839907"/>
              <a:ext cx="197856" cy="264376"/>
            </a:xfrm>
            <a:custGeom>
              <a:avLst/>
              <a:gdLst>
                <a:gd name="T0" fmla="*/ 49 w 142"/>
                <a:gd name="T1" fmla="*/ 82 h 188"/>
                <a:gd name="T2" fmla="*/ 33 w 142"/>
                <a:gd name="T3" fmla="*/ 112 h 188"/>
                <a:gd name="T4" fmla="*/ 25 w 142"/>
                <a:gd name="T5" fmla="*/ 129 h 188"/>
                <a:gd name="T6" fmla="*/ 11 w 142"/>
                <a:gd name="T7" fmla="*/ 152 h 188"/>
                <a:gd name="T8" fmla="*/ 6 w 142"/>
                <a:gd name="T9" fmla="*/ 152 h 188"/>
                <a:gd name="T10" fmla="*/ 0 w 142"/>
                <a:gd name="T11" fmla="*/ 170 h 188"/>
                <a:gd name="T12" fmla="*/ 19 w 142"/>
                <a:gd name="T13" fmla="*/ 188 h 188"/>
                <a:gd name="T14" fmla="*/ 32 w 142"/>
                <a:gd name="T15" fmla="*/ 172 h 188"/>
                <a:gd name="T16" fmla="*/ 52 w 142"/>
                <a:gd name="T17" fmla="*/ 100 h 188"/>
                <a:gd name="T18" fmla="*/ 64 w 142"/>
                <a:gd name="T19" fmla="*/ 92 h 188"/>
                <a:gd name="T20" fmla="*/ 81 w 142"/>
                <a:gd name="T21" fmla="*/ 82 h 188"/>
                <a:gd name="T22" fmla="*/ 91 w 142"/>
                <a:gd name="T23" fmla="*/ 96 h 188"/>
                <a:gd name="T24" fmla="*/ 100 w 142"/>
                <a:gd name="T25" fmla="*/ 91 h 188"/>
                <a:gd name="T26" fmla="*/ 99 w 142"/>
                <a:gd name="T27" fmla="*/ 98 h 188"/>
                <a:gd name="T28" fmla="*/ 89 w 142"/>
                <a:gd name="T29" fmla="*/ 114 h 188"/>
                <a:gd name="T30" fmla="*/ 86 w 142"/>
                <a:gd name="T31" fmla="*/ 128 h 188"/>
                <a:gd name="T32" fmla="*/ 88 w 142"/>
                <a:gd name="T33" fmla="*/ 154 h 188"/>
                <a:gd name="T34" fmla="*/ 104 w 142"/>
                <a:gd name="T35" fmla="*/ 141 h 188"/>
                <a:gd name="T36" fmla="*/ 124 w 142"/>
                <a:gd name="T37" fmla="*/ 146 h 188"/>
                <a:gd name="T38" fmla="*/ 115 w 142"/>
                <a:gd name="T39" fmla="*/ 115 h 188"/>
                <a:gd name="T40" fmla="*/ 107 w 142"/>
                <a:gd name="T41" fmla="*/ 129 h 188"/>
                <a:gd name="T42" fmla="*/ 97 w 142"/>
                <a:gd name="T43" fmla="*/ 129 h 188"/>
                <a:gd name="T44" fmla="*/ 100 w 142"/>
                <a:gd name="T45" fmla="*/ 116 h 188"/>
                <a:gd name="T46" fmla="*/ 123 w 142"/>
                <a:gd name="T47" fmla="*/ 80 h 188"/>
                <a:gd name="T48" fmla="*/ 108 w 142"/>
                <a:gd name="T49" fmla="*/ 76 h 188"/>
                <a:gd name="T50" fmla="*/ 102 w 142"/>
                <a:gd name="T51" fmla="*/ 65 h 188"/>
                <a:gd name="T52" fmla="*/ 121 w 142"/>
                <a:gd name="T53" fmla="*/ 62 h 188"/>
                <a:gd name="T54" fmla="*/ 134 w 142"/>
                <a:gd name="T55" fmla="*/ 51 h 188"/>
                <a:gd name="T56" fmla="*/ 107 w 142"/>
                <a:gd name="T57" fmla="*/ 41 h 188"/>
                <a:gd name="T58" fmla="*/ 117 w 142"/>
                <a:gd name="T59" fmla="*/ 23 h 188"/>
                <a:gd name="T60" fmla="*/ 104 w 142"/>
                <a:gd name="T61" fmla="*/ 1 h 188"/>
                <a:gd name="T62" fmla="*/ 93 w 142"/>
                <a:gd name="T63" fmla="*/ 12 h 188"/>
                <a:gd name="T64" fmla="*/ 95 w 142"/>
                <a:gd name="T65" fmla="*/ 30 h 188"/>
                <a:gd name="T66" fmla="*/ 74 w 142"/>
                <a:gd name="T67" fmla="*/ 66 h 188"/>
                <a:gd name="T68" fmla="*/ 64 w 142"/>
                <a:gd name="T69" fmla="*/ 69 h 188"/>
                <a:gd name="T70" fmla="*/ 49 w 142"/>
                <a:gd name="T71" fmla="*/ 8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2" h="188">
                  <a:moveTo>
                    <a:pt x="49" y="82"/>
                  </a:moveTo>
                  <a:cubicBezTo>
                    <a:pt x="49" y="82"/>
                    <a:pt x="52" y="93"/>
                    <a:pt x="33" y="112"/>
                  </a:cubicBezTo>
                  <a:cubicBezTo>
                    <a:pt x="33" y="112"/>
                    <a:pt x="34" y="122"/>
                    <a:pt x="25" y="129"/>
                  </a:cubicBezTo>
                  <a:cubicBezTo>
                    <a:pt x="25" y="129"/>
                    <a:pt x="28" y="138"/>
                    <a:pt x="11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0" y="156"/>
                    <a:pt x="0" y="170"/>
                  </a:cubicBezTo>
                  <a:cubicBezTo>
                    <a:pt x="1" y="183"/>
                    <a:pt x="9" y="187"/>
                    <a:pt x="19" y="188"/>
                  </a:cubicBezTo>
                  <a:cubicBezTo>
                    <a:pt x="29" y="188"/>
                    <a:pt x="32" y="184"/>
                    <a:pt x="32" y="172"/>
                  </a:cubicBezTo>
                  <a:cubicBezTo>
                    <a:pt x="32" y="154"/>
                    <a:pt x="47" y="141"/>
                    <a:pt x="52" y="100"/>
                  </a:cubicBezTo>
                  <a:cubicBezTo>
                    <a:pt x="52" y="100"/>
                    <a:pt x="53" y="95"/>
                    <a:pt x="64" y="92"/>
                  </a:cubicBezTo>
                  <a:cubicBezTo>
                    <a:pt x="76" y="90"/>
                    <a:pt x="81" y="82"/>
                    <a:pt x="81" y="82"/>
                  </a:cubicBezTo>
                  <a:cubicBezTo>
                    <a:pt x="81" y="82"/>
                    <a:pt x="83" y="96"/>
                    <a:pt x="91" y="96"/>
                  </a:cubicBezTo>
                  <a:cubicBezTo>
                    <a:pt x="98" y="95"/>
                    <a:pt x="97" y="90"/>
                    <a:pt x="100" y="91"/>
                  </a:cubicBezTo>
                  <a:cubicBezTo>
                    <a:pt x="103" y="91"/>
                    <a:pt x="103" y="94"/>
                    <a:pt x="99" y="98"/>
                  </a:cubicBezTo>
                  <a:cubicBezTo>
                    <a:pt x="95" y="102"/>
                    <a:pt x="95" y="111"/>
                    <a:pt x="89" y="114"/>
                  </a:cubicBezTo>
                  <a:cubicBezTo>
                    <a:pt x="89" y="114"/>
                    <a:pt x="90" y="122"/>
                    <a:pt x="86" y="128"/>
                  </a:cubicBezTo>
                  <a:cubicBezTo>
                    <a:pt x="82" y="133"/>
                    <a:pt x="75" y="149"/>
                    <a:pt x="88" y="154"/>
                  </a:cubicBezTo>
                  <a:cubicBezTo>
                    <a:pt x="95" y="156"/>
                    <a:pt x="96" y="143"/>
                    <a:pt x="104" y="141"/>
                  </a:cubicBezTo>
                  <a:cubicBezTo>
                    <a:pt x="112" y="139"/>
                    <a:pt x="106" y="147"/>
                    <a:pt x="124" y="146"/>
                  </a:cubicBezTo>
                  <a:cubicBezTo>
                    <a:pt x="142" y="145"/>
                    <a:pt x="139" y="122"/>
                    <a:pt x="115" y="115"/>
                  </a:cubicBezTo>
                  <a:cubicBezTo>
                    <a:pt x="115" y="115"/>
                    <a:pt x="110" y="115"/>
                    <a:pt x="107" y="129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7" y="129"/>
                    <a:pt x="97" y="121"/>
                    <a:pt x="100" y="116"/>
                  </a:cubicBezTo>
                  <a:cubicBezTo>
                    <a:pt x="105" y="107"/>
                    <a:pt x="123" y="90"/>
                    <a:pt x="123" y="80"/>
                  </a:cubicBezTo>
                  <a:cubicBezTo>
                    <a:pt x="123" y="75"/>
                    <a:pt x="108" y="76"/>
                    <a:pt x="108" y="76"/>
                  </a:cubicBezTo>
                  <a:cubicBezTo>
                    <a:pt x="108" y="76"/>
                    <a:pt x="100" y="73"/>
                    <a:pt x="102" y="65"/>
                  </a:cubicBezTo>
                  <a:cubicBezTo>
                    <a:pt x="103" y="60"/>
                    <a:pt x="116" y="57"/>
                    <a:pt x="121" y="62"/>
                  </a:cubicBezTo>
                  <a:cubicBezTo>
                    <a:pt x="121" y="62"/>
                    <a:pt x="132" y="63"/>
                    <a:pt x="134" y="51"/>
                  </a:cubicBezTo>
                  <a:cubicBezTo>
                    <a:pt x="135" y="41"/>
                    <a:pt x="113" y="39"/>
                    <a:pt x="107" y="41"/>
                  </a:cubicBezTo>
                  <a:cubicBezTo>
                    <a:pt x="103" y="41"/>
                    <a:pt x="115" y="25"/>
                    <a:pt x="117" y="23"/>
                  </a:cubicBezTo>
                  <a:cubicBezTo>
                    <a:pt x="119" y="21"/>
                    <a:pt x="122" y="1"/>
                    <a:pt x="104" y="1"/>
                  </a:cubicBezTo>
                  <a:cubicBezTo>
                    <a:pt x="104" y="1"/>
                    <a:pt x="92" y="0"/>
                    <a:pt x="93" y="12"/>
                  </a:cubicBezTo>
                  <a:cubicBezTo>
                    <a:pt x="93" y="12"/>
                    <a:pt x="95" y="19"/>
                    <a:pt x="95" y="30"/>
                  </a:cubicBezTo>
                  <a:cubicBezTo>
                    <a:pt x="95" y="40"/>
                    <a:pt x="86" y="59"/>
                    <a:pt x="74" y="66"/>
                  </a:cubicBezTo>
                  <a:cubicBezTo>
                    <a:pt x="74" y="66"/>
                    <a:pt x="69" y="63"/>
                    <a:pt x="64" y="69"/>
                  </a:cubicBezTo>
                  <a:cubicBezTo>
                    <a:pt x="58" y="75"/>
                    <a:pt x="52" y="84"/>
                    <a:pt x="49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63">
              <a:extLst>
                <a:ext uri="{FF2B5EF4-FFF2-40B4-BE49-F238E27FC236}">
                  <a16:creationId xmlns:a16="http://schemas.microsoft.com/office/drawing/2014/main" xmlns="" id="{8E4E67BA-BFC6-489A-BDB1-BCC2207330A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4293" y="5856963"/>
              <a:ext cx="174829" cy="247320"/>
            </a:xfrm>
            <a:custGeom>
              <a:avLst/>
              <a:gdLst>
                <a:gd name="T0" fmla="*/ 63 w 125"/>
                <a:gd name="T1" fmla="*/ 1 h 176"/>
                <a:gd name="T2" fmla="*/ 52 w 125"/>
                <a:gd name="T3" fmla="*/ 14 h 176"/>
                <a:gd name="T4" fmla="*/ 54 w 125"/>
                <a:gd name="T5" fmla="*/ 49 h 176"/>
                <a:gd name="T6" fmla="*/ 7 w 125"/>
                <a:gd name="T7" fmla="*/ 73 h 176"/>
                <a:gd name="T8" fmla="*/ 0 w 125"/>
                <a:gd name="T9" fmla="*/ 86 h 176"/>
                <a:gd name="T10" fmla="*/ 17 w 125"/>
                <a:gd name="T11" fmla="*/ 106 h 176"/>
                <a:gd name="T12" fmla="*/ 34 w 125"/>
                <a:gd name="T13" fmla="*/ 101 h 176"/>
                <a:gd name="T14" fmla="*/ 48 w 125"/>
                <a:gd name="T15" fmla="*/ 76 h 176"/>
                <a:gd name="T16" fmla="*/ 33 w 125"/>
                <a:gd name="T17" fmla="*/ 128 h 176"/>
                <a:gd name="T18" fmla="*/ 21 w 125"/>
                <a:gd name="T19" fmla="*/ 132 h 176"/>
                <a:gd name="T20" fmla="*/ 24 w 125"/>
                <a:gd name="T21" fmla="*/ 168 h 176"/>
                <a:gd name="T22" fmla="*/ 55 w 125"/>
                <a:gd name="T23" fmla="*/ 128 h 176"/>
                <a:gd name="T24" fmla="*/ 65 w 125"/>
                <a:gd name="T25" fmla="*/ 133 h 176"/>
                <a:gd name="T26" fmla="*/ 76 w 125"/>
                <a:gd name="T27" fmla="*/ 139 h 176"/>
                <a:gd name="T28" fmla="*/ 84 w 125"/>
                <a:gd name="T29" fmla="*/ 139 h 176"/>
                <a:gd name="T30" fmla="*/ 95 w 125"/>
                <a:gd name="T31" fmla="*/ 149 h 176"/>
                <a:gd name="T32" fmla="*/ 111 w 125"/>
                <a:gd name="T33" fmla="*/ 160 h 176"/>
                <a:gd name="T34" fmla="*/ 124 w 125"/>
                <a:gd name="T35" fmla="*/ 144 h 176"/>
                <a:gd name="T36" fmla="*/ 105 w 125"/>
                <a:gd name="T37" fmla="*/ 129 h 176"/>
                <a:gd name="T38" fmla="*/ 76 w 125"/>
                <a:gd name="T39" fmla="*/ 112 h 176"/>
                <a:gd name="T40" fmla="*/ 65 w 125"/>
                <a:gd name="T41" fmla="*/ 107 h 176"/>
                <a:gd name="T42" fmla="*/ 58 w 125"/>
                <a:gd name="T43" fmla="*/ 106 h 176"/>
                <a:gd name="T44" fmla="*/ 63 w 125"/>
                <a:gd name="T45" fmla="*/ 68 h 176"/>
                <a:gd name="T46" fmla="*/ 80 w 125"/>
                <a:gd name="T47" fmla="*/ 64 h 176"/>
                <a:gd name="T48" fmla="*/ 102 w 125"/>
                <a:gd name="T49" fmla="*/ 47 h 176"/>
                <a:gd name="T50" fmla="*/ 89 w 125"/>
                <a:gd name="T51" fmla="*/ 39 h 176"/>
                <a:gd name="T52" fmla="*/ 74 w 125"/>
                <a:gd name="T53" fmla="*/ 37 h 176"/>
                <a:gd name="T54" fmla="*/ 65 w 125"/>
                <a:gd name="T55" fmla="*/ 46 h 176"/>
                <a:gd name="T56" fmla="*/ 75 w 125"/>
                <a:gd name="T57" fmla="*/ 24 h 176"/>
                <a:gd name="T58" fmla="*/ 63 w 125"/>
                <a:gd name="T59" fmla="*/ 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5" h="176">
                  <a:moveTo>
                    <a:pt x="63" y="1"/>
                  </a:moveTo>
                  <a:cubicBezTo>
                    <a:pt x="63" y="1"/>
                    <a:pt x="52" y="1"/>
                    <a:pt x="52" y="14"/>
                  </a:cubicBezTo>
                  <a:cubicBezTo>
                    <a:pt x="52" y="27"/>
                    <a:pt x="58" y="36"/>
                    <a:pt x="54" y="49"/>
                  </a:cubicBezTo>
                  <a:cubicBezTo>
                    <a:pt x="49" y="63"/>
                    <a:pt x="22" y="74"/>
                    <a:pt x="7" y="73"/>
                  </a:cubicBezTo>
                  <a:cubicBezTo>
                    <a:pt x="7" y="73"/>
                    <a:pt x="0" y="76"/>
                    <a:pt x="0" y="86"/>
                  </a:cubicBezTo>
                  <a:cubicBezTo>
                    <a:pt x="0" y="95"/>
                    <a:pt x="9" y="105"/>
                    <a:pt x="17" y="106"/>
                  </a:cubicBezTo>
                  <a:cubicBezTo>
                    <a:pt x="25" y="106"/>
                    <a:pt x="29" y="101"/>
                    <a:pt x="34" y="101"/>
                  </a:cubicBezTo>
                  <a:cubicBezTo>
                    <a:pt x="34" y="101"/>
                    <a:pt x="42" y="78"/>
                    <a:pt x="48" y="76"/>
                  </a:cubicBezTo>
                  <a:cubicBezTo>
                    <a:pt x="48" y="76"/>
                    <a:pt x="41" y="118"/>
                    <a:pt x="33" y="128"/>
                  </a:cubicBezTo>
                  <a:cubicBezTo>
                    <a:pt x="33" y="128"/>
                    <a:pt x="24" y="123"/>
                    <a:pt x="21" y="132"/>
                  </a:cubicBezTo>
                  <a:cubicBezTo>
                    <a:pt x="18" y="141"/>
                    <a:pt x="8" y="160"/>
                    <a:pt x="24" y="168"/>
                  </a:cubicBezTo>
                  <a:cubicBezTo>
                    <a:pt x="40" y="176"/>
                    <a:pt x="51" y="133"/>
                    <a:pt x="55" y="128"/>
                  </a:cubicBezTo>
                  <a:cubicBezTo>
                    <a:pt x="55" y="128"/>
                    <a:pt x="60" y="132"/>
                    <a:pt x="65" y="133"/>
                  </a:cubicBezTo>
                  <a:cubicBezTo>
                    <a:pt x="70" y="133"/>
                    <a:pt x="76" y="138"/>
                    <a:pt x="76" y="139"/>
                  </a:cubicBezTo>
                  <a:cubicBezTo>
                    <a:pt x="76" y="140"/>
                    <a:pt x="84" y="139"/>
                    <a:pt x="84" y="139"/>
                  </a:cubicBezTo>
                  <a:cubicBezTo>
                    <a:pt x="84" y="139"/>
                    <a:pt x="90" y="142"/>
                    <a:pt x="95" y="149"/>
                  </a:cubicBezTo>
                  <a:cubicBezTo>
                    <a:pt x="100" y="156"/>
                    <a:pt x="104" y="160"/>
                    <a:pt x="111" y="160"/>
                  </a:cubicBezTo>
                  <a:cubicBezTo>
                    <a:pt x="118" y="160"/>
                    <a:pt x="125" y="155"/>
                    <a:pt x="124" y="144"/>
                  </a:cubicBezTo>
                  <a:cubicBezTo>
                    <a:pt x="124" y="134"/>
                    <a:pt x="116" y="129"/>
                    <a:pt x="105" y="129"/>
                  </a:cubicBezTo>
                  <a:cubicBezTo>
                    <a:pt x="105" y="129"/>
                    <a:pt x="84" y="121"/>
                    <a:pt x="76" y="112"/>
                  </a:cubicBezTo>
                  <a:cubicBezTo>
                    <a:pt x="76" y="112"/>
                    <a:pt x="69" y="110"/>
                    <a:pt x="65" y="107"/>
                  </a:cubicBezTo>
                  <a:cubicBezTo>
                    <a:pt x="62" y="105"/>
                    <a:pt x="58" y="106"/>
                    <a:pt x="58" y="106"/>
                  </a:cubicBezTo>
                  <a:cubicBezTo>
                    <a:pt x="58" y="106"/>
                    <a:pt x="61" y="71"/>
                    <a:pt x="63" y="68"/>
                  </a:cubicBezTo>
                  <a:cubicBezTo>
                    <a:pt x="65" y="64"/>
                    <a:pt x="67" y="60"/>
                    <a:pt x="80" y="64"/>
                  </a:cubicBezTo>
                  <a:cubicBezTo>
                    <a:pt x="92" y="69"/>
                    <a:pt x="101" y="54"/>
                    <a:pt x="102" y="47"/>
                  </a:cubicBezTo>
                  <a:cubicBezTo>
                    <a:pt x="102" y="47"/>
                    <a:pt x="97" y="41"/>
                    <a:pt x="89" y="39"/>
                  </a:cubicBezTo>
                  <a:cubicBezTo>
                    <a:pt x="81" y="38"/>
                    <a:pt x="74" y="37"/>
                    <a:pt x="74" y="37"/>
                  </a:cubicBezTo>
                  <a:cubicBezTo>
                    <a:pt x="74" y="37"/>
                    <a:pt x="72" y="46"/>
                    <a:pt x="65" y="46"/>
                  </a:cubicBezTo>
                  <a:cubicBezTo>
                    <a:pt x="65" y="46"/>
                    <a:pt x="73" y="30"/>
                    <a:pt x="75" y="24"/>
                  </a:cubicBezTo>
                  <a:cubicBezTo>
                    <a:pt x="77" y="18"/>
                    <a:pt x="80" y="0"/>
                    <a:pt x="6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64">
              <a:extLst>
                <a:ext uri="{FF2B5EF4-FFF2-40B4-BE49-F238E27FC236}">
                  <a16:creationId xmlns:a16="http://schemas.microsoft.com/office/drawing/2014/main" xmlns="" id="{8FA85D33-0215-4619-BD55-04C177D950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89824" y="5826261"/>
              <a:ext cx="204678" cy="323221"/>
            </a:xfrm>
            <a:custGeom>
              <a:avLst/>
              <a:gdLst>
                <a:gd name="T0" fmla="*/ 109 w 147"/>
                <a:gd name="T1" fmla="*/ 88 h 230"/>
                <a:gd name="T2" fmla="*/ 101 w 147"/>
                <a:gd name="T3" fmla="*/ 74 h 230"/>
                <a:gd name="T4" fmla="*/ 109 w 147"/>
                <a:gd name="T5" fmla="*/ 42 h 230"/>
                <a:gd name="T6" fmla="*/ 116 w 147"/>
                <a:gd name="T7" fmla="*/ 20 h 230"/>
                <a:gd name="T8" fmla="*/ 103 w 147"/>
                <a:gd name="T9" fmla="*/ 4 h 230"/>
                <a:gd name="T10" fmla="*/ 93 w 147"/>
                <a:gd name="T11" fmla="*/ 7 h 230"/>
                <a:gd name="T12" fmla="*/ 88 w 147"/>
                <a:gd name="T13" fmla="*/ 44 h 230"/>
                <a:gd name="T14" fmla="*/ 80 w 147"/>
                <a:gd name="T15" fmla="*/ 56 h 230"/>
                <a:gd name="T16" fmla="*/ 67 w 147"/>
                <a:gd name="T17" fmla="*/ 69 h 230"/>
                <a:gd name="T18" fmla="*/ 62 w 147"/>
                <a:gd name="T19" fmla="*/ 26 h 230"/>
                <a:gd name="T20" fmla="*/ 54 w 147"/>
                <a:gd name="T21" fmla="*/ 34 h 230"/>
                <a:gd name="T22" fmla="*/ 53 w 147"/>
                <a:gd name="T23" fmla="*/ 40 h 230"/>
                <a:gd name="T24" fmla="*/ 49 w 147"/>
                <a:gd name="T25" fmla="*/ 61 h 230"/>
                <a:gd name="T26" fmla="*/ 30 w 147"/>
                <a:gd name="T27" fmla="*/ 27 h 230"/>
                <a:gd name="T28" fmla="*/ 28 w 147"/>
                <a:gd name="T29" fmla="*/ 54 h 230"/>
                <a:gd name="T30" fmla="*/ 40 w 147"/>
                <a:gd name="T31" fmla="*/ 111 h 230"/>
                <a:gd name="T32" fmla="*/ 39 w 147"/>
                <a:gd name="T33" fmla="*/ 129 h 230"/>
                <a:gd name="T34" fmla="*/ 25 w 147"/>
                <a:gd name="T35" fmla="*/ 135 h 230"/>
                <a:gd name="T36" fmla="*/ 2 w 147"/>
                <a:gd name="T37" fmla="*/ 157 h 230"/>
                <a:gd name="T38" fmla="*/ 5 w 147"/>
                <a:gd name="T39" fmla="*/ 167 h 230"/>
                <a:gd name="T40" fmla="*/ 10 w 147"/>
                <a:gd name="T41" fmla="*/ 171 h 230"/>
                <a:gd name="T42" fmla="*/ 13 w 147"/>
                <a:gd name="T43" fmla="*/ 169 h 230"/>
                <a:gd name="T44" fmla="*/ 19 w 147"/>
                <a:gd name="T45" fmla="*/ 170 h 230"/>
                <a:gd name="T46" fmla="*/ 42 w 147"/>
                <a:gd name="T47" fmla="*/ 150 h 230"/>
                <a:gd name="T48" fmla="*/ 119 w 147"/>
                <a:gd name="T49" fmla="*/ 97 h 230"/>
                <a:gd name="T50" fmla="*/ 122 w 147"/>
                <a:gd name="T51" fmla="*/ 113 h 230"/>
                <a:gd name="T52" fmla="*/ 92 w 147"/>
                <a:gd name="T53" fmla="*/ 125 h 230"/>
                <a:gd name="T54" fmla="*/ 78 w 147"/>
                <a:gd name="T55" fmla="*/ 133 h 230"/>
                <a:gd name="T56" fmla="*/ 73 w 147"/>
                <a:gd name="T57" fmla="*/ 152 h 230"/>
                <a:gd name="T58" fmla="*/ 70 w 147"/>
                <a:gd name="T59" fmla="*/ 176 h 230"/>
                <a:gd name="T60" fmla="*/ 67 w 147"/>
                <a:gd name="T61" fmla="*/ 193 h 230"/>
                <a:gd name="T62" fmla="*/ 62 w 147"/>
                <a:gd name="T63" fmla="*/ 208 h 230"/>
                <a:gd name="T64" fmla="*/ 79 w 147"/>
                <a:gd name="T65" fmla="*/ 229 h 230"/>
                <a:gd name="T66" fmla="*/ 120 w 147"/>
                <a:gd name="T67" fmla="*/ 190 h 230"/>
                <a:gd name="T68" fmla="*/ 92 w 147"/>
                <a:gd name="T69" fmla="*/ 176 h 230"/>
                <a:gd name="T70" fmla="*/ 94 w 147"/>
                <a:gd name="T71" fmla="*/ 137 h 230"/>
                <a:gd name="T72" fmla="*/ 114 w 147"/>
                <a:gd name="T73" fmla="*/ 125 h 230"/>
                <a:gd name="T74" fmla="*/ 147 w 147"/>
                <a:gd name="T75" fmla="*/ 118 h 230"/>
                <a:gd name="T76" fmla="*/ 89 w 147"/>
                <a:gd name="T77" fmla="*/ 92 h 230"/>
                <a:gd name="T78" fmla="*/ 76 w 147"/>
                <a:gd name="T79" fmla="*/ 83 h 230"/>
                <a:gd name="T80" fmla="*/ 79 w 147"/>
                <a:gd name="T81" fmla="*/ 209 h 230"/>
                <a:gd name="T82" fmla="*/ 78 w 147"/>
                <a:gd name="T83" fmla="*/ 20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7" h="230">
                  <a:moveTo>
                    <a:pt x="140" y="101"/>
                  </a:moveTo>
                  <a:cubicBezTo>
                    <a:pt x="139" y="94"/>
                    <a:pt x="126" y="86"/>
                    <a:pt x="109" y="88"/>
                  </a:cubicBezTo>
                  <a:cubicBezTo>
                    <a:pt x="109" y="88"/>
                    <a:pt x="110" y="86"/>
                    <a:pt x="110" y="82"/>
                  </a:cubicBezTo>
                  <a:cubicBezTo>
                    <a:pt x="109" y="77"/>
                    <a:pt x="106" y="75"/>
                    <a:pt x="101" y="74"/>
                  </a:cubicBezTo>
                  <a:cubicBezTo>
                    <a:pt x="101" y="74"/>
                    <a:pt x="96" y="69"/>
                    <a:pt x="105" y="53"/>
                  </a:cubicBezTo>
                  <a:cubicBezTo>
                    <a:pt x="105" y="53"/>
                    <a:pt x="105" y="47"/>
                    <a:pt x="109" y="42"/>
                  </a:cubicBezTo>
                  <a:cubicBezTo>
                    <a:pt x="114" y="37"/>
                    <a:pt x="129" y="27"/>
                    <a:pt x="129" y="22"/>
                  </a:cubicBezTo>
                  <a:cubicBezTo>
                    <a:pt x="128" y="17"/>
                    <a:pt x="116" y="20"/>
                    <a:pt x="116" y="20"/>
                  </a:cubicBezTo>
                  <a:cubicBezTo>
                    <a:pt x="116" y="20"/>
                    <a:pt x="113" y="4"/>
                    <a:pt x="112" y="2"/>
                  </a:cubicBezTo>
                  <a:cubicBezTo>
                    <a:pt x="111" y="0"/>
                    <a:pt x="105" y="3"/>
                    <a:pt x="103" y="4"/>
                  </a:cubicBezTo>
                  <a:cubicBezTo>
                    <a:pt x="102" y="5"/>
                    <a:pt x="101" y="1"/>
                    <a:pt x="99" y="1"/>
                  </a:cubicBezTo>
                  <a:cubicBezTo>
                    <a:pt x="97" y="0"/>
                    <a:pt x="92" y="2"/>
                    <a:pt x="93" y="7"/>
                  </a:cubicBezTo>
                  <a:cubicBezTo>
                    <a:pt x="94" y="11"/>
                    <a:pt x="90" y="24"/>
                    <a:pt x="88" y="33"/>
                  </a:cubicBezTo>
                  <a:cubicBezTo>
                    <a:pt x="87" y="38"/>
                    <a:pt x="88" y="44"/>
                    <a:pt x="88" y="44"/>
                  </a:cubicBezTo>
                  <a:cubicBezTo>
                    <a:pt x="88" y="44"/>
                    <a:pt x="83" y="47"/>
                    <a:pt x="83" y="50"/>
                  </a:cubicBezTo>
                  <a:cubicBezTo>
                    <a:pt x="83" y="52"/>
                    <a:pt x="83" y="54"/>
                    <a:pt x="80" y="56"/>
                  </a:cubicBezTo>
                  <a:cubicBezTo>
                    <a:pt x="78" y="57"/>
                    <a:pt x="69" y="74"/>
                    <a:pt x="68" y="79"/>
                  </a:cubicBezTo>
                  <a:cubicBezTo>
                    <a:pt x="68" y="79"/>
                    <a:pt x="63" y="81"/>
                    <a:pt x="67" y="69"/>
                  </a:cubicBezTo>
                  <a:cubicBezTo>
                    <a:pt x="70" y="57"/>
                    <a:pt x="74" y="44"/>
                    <a:pt x="74" y="39"/>
                  </a:cubicBezTo>
                  <a:cubicBezTo>
                    <a:pt x="73" y="33"/>
                    <a:pt x="67" y="26"/>
                    <a:pt x="62" y="26"/>
                  </a:cubicBezTo>
                  <a:cubicBezTo>
                    <a:pt x="58" y="27"/>
                    <a:pt x="57" y="33"/>
                    <a:pt x="57" y="33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3" y="36"/>
                    <a:pt x="53" y="38"/>
                    <a:pt x="53" y="38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2"/>
                    <a:pt x="53" y="43"/>
                    <a:pt x="53" y="44"/>
                  </a:cubicBezTo>
                  <a:cubicBezTo>
                    <a:pt x="53" y="44"/>
                    <a:pt x="49" y="61"/>
                    <a:pt x="49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54" y="33"/>
                    <a:pt x="30" y="27"/>
                  </a:cubicBezTo>
                  <a:cubicBezTo>
                    <a:pt x="30" y="27"/>
                    <a:pt x="17" y="27"/>
                    <a:pt x="19" y="36"/>
                  </a:cubicBezTo>
                  <a:cubicBezTo>
                    <a:pt x="21" y="46"/>
                    <a:pt x="28" y="47"/>
                    <a:pt x="28" y="54"/>
                  </a:cubicBezTo>
                  <a:cubicBezTo>
                    <a:pt x="29" y="61"/>
                    <a:pt x="27" y="73"/>
                    <a:pt x="34" y="78"/>
                  </a:cubicBezTo>
                  <a:cubicBezTo>
                    <a:pt x="34" y="78"/>
                    <a:pt x="36" y="106"/>
                    <a:pt x="40" y="111"/>
                  </a:cubicBezTo>
                  <a:cubicBezTo>
                    <a:pt x="40" y="111"/>
                    <a:pt x="41" y="112"/>
                    <a:pt x="39" y="119"/>
                  </a:cubicBezTo>
                  <a:cubicBezTo>
                    <a:pt x="36" y="126"/>
                    <a:pt x="39" y="127"/>
                    <a:pt x="39" y="129"/>
                  </a:cubicBezTo>
                  <a:cubicBezTo>
                    <a:pt x="39" y="131"/>
                    <a:pt x="34" y="129"/>
                    <a:pt x="31" y="136"/>
                  </a:cubicBezTo>
                  <a:cubicBezTo>
                    <a:pt x="31" y="136"/>
                    <a:pt x="29" y="136"/>
                    <a:pt x="25" y="135"/>
                  </a:cubicBezTo>
                  <a:cubicBezTo>
                    <a:pt x="21" y="135"/>
                    <a:pt x="14" y="148"/>
                    <a:pt x="0" y="152"/>
                  </a:cubicBezTo>
                  <a:cubicBezTo>
                    <a:pt x="0" y="152"/>
                    <a:pt x="2" y="155"/>
                    <a:pt x="2" y="157"/>
                  </a:cubicBezTo>
                  <a:cubicBezTo>
                    <a:pt x="2" y="159"/>
                    <a:pt x="3" y="163"/>
                    <a:pt x="3" y="165"/>
                  </a:cubicBezTo>
                  <a:cubicBezTo>
                    <a:pt x="3" y="166"/>
                    <a:pt x="5" y="167"/>
                    <a:pt x="5" y="167"/>
                  </a:cubicBezTo>
                  <a:cubicBezTo>
                    <a:pt x="7" y="168"/>
                    <a:pt x="7" y="168"/>
                    <a:pt x="7" y="168"/>
                  </a:cubicBezTo>
                  <a:cubicBezTo>
                    <a:pt x="8" y="170"/>
                    <a:pt x="10" y="171"/>
                    <a:pt x="10" y="171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0" y="170"/>
                    <a:pt x="33" y="157"/>
                    <a:pt x="42" y="150"/>
                  </a:cubicBezTo>
                  <a:cubicBezTo>
                    <a:pt x="50" y="142"/>
                    <a:pt x="96" y="100"/>
                    <a:pt x="110" y="95"/>
                  </a:cubicBezTo>
                  <a:cubicBezTo>
                    <a:pt x="110" y="95"/>
                    <a:pt x="113" y="95"/>
                    <a:pt x="119" y="97"/>
                  </a:cubicBezTo>
                  <a:cubicBezTo>
                    <a:pt x="126" y="98"/>
                    <a:pt x="130" y="98"/>
                    <a:pt x="129" y="104"/>
                  </a:cubicBezTo>
                  <a:cubicBezTo>
                    <a:pt x="127" y="110"/>
                    <a:pt x="122" y="113"/>
                    <a:pt x="122" y="113"/>
                  </a:cubicBezTo>
                  <a:cubicBezTo>
                    <a:pt x="122" y="113"/>
                    <a:pt x="98" y="125"/>
                    <a:pt x="97" y="125"/>
                  </a:cubicBezTo>
                  <a:cubicBezTo>
                    <a:pt x="96" y="126"/>
                    <a:pt x="92" y="125"/>
                    <a:pt x="92" y="125"/>
                  </a:cubicBezTo>
                  <a:cubicBezTo>
                    <a:pt x="86" y="130"/>
                    <a:pt x="86" y="130"/>
                    <a:pt x="86" y="130"/>
                  </a:cubicBezTo>
                  <a:cubicBezTo>
                    <a:pt x="86" y="130"/>
                    <a:pt x="83" y="127"/>
                    <a:pt x="78" y="133"/>
                  </a:cubicBezTo>
                  <a:cubicBezTo>
                    <a:pt x="72" y="139"/>
                    <a:pt x="56" y="147"/>
                    <a:pt x="58" y="156"/>
                  </a:cubicBezTo>
                  <a:cubicBezTo>
                    <a:pt x="59" y="164"/>
                    <a:pt x="68" y="161"/>
                    <a:pt x="73" y="152"/>
                  </a:cubicBezTo>
                  <a:cubicBezTo>
                    <a:pt x="74" y="152"/>
                    <a:pt x="74" y="152"/>
                    <a:pt x="74" y="152"/>
                  </a:cubicBezTo>
                  <a:cubicBezTo>
                    <a:pt x="74" y="152"/>
                    <a:pt x="70" y="170"/>
                    <a:pt x="70" y="176"/>
                  </a:cubicBezTo>
                  <a:cubicBezTo>
                    <a:pt x="71" y="178"/>
                    <a:pt x="79" y="177"/>
                    <a:pt x="79" y="183"/>
                  </a:cubicBezTo>
                  <a:cubicBezTo>
                    <a:pt x="79" y="188"/>
                    <a:pt x="69" y="190"/>
                    <a:pt x="67" y="193"/>
                  </a:cubicBezTo>
                  <a:cubicBezTo>
                    <a:pt x="67" y="193"/>
                    <a:pt x="65" y="198"/>
                    <a:pt x="67" y="198"/>
                  </a:cubicBezTo>
                  <a:cubicBezTo>
                    <a:pt x="67" y="198"/>
                    <a:pt x="61" y="203"/>
                    <a:pt x="62" y="208"/>
                  </a:cubicBezTo>
                  <a:cubicBezTo>
                    <a:pt x="63" y="214"/>
                    <a:pt x="69" y="217"/>
                    <a:pt x="70" y="221"/>
                  </a:cubicBezTo>
                  <a:cubicBezTo>
                    <a:pt x="71" y="225"/>
                    <a:pt x="76" y="230"/>
                    <a:pt x="79" y="229"/>
                  </a:cubicBezTo>
                  <a:cubicBezTo>
                    <a:pt x="83" y="229"/>
                    <a:pt x="93" y="230"/>
                    <a:pt x="96" y="193"/>
                  </a:cubicBezTo>
                  <a:cubicBezTo>
                    <a:pt x="120" y="190"/>
                    <a:pt x="120" y="190"/>
                    <a:pt x="120" y="190"/>
                  </a:cubicBezTo>
                  <a:cubicBezTo>
                    <a:pt x="120" y="190"/>
                    <a:pt x="119" y="167"/>
                    <a:pt x="105" y="171"/>
                  </a:cubicBezTo>
                  <a:cubicBezTo>
                    <a:pt x="95" y="174"/>
                    <a:pt x="92" y="176"/>
                    <a:pt x="92" y="176"/>
                  </a:cubicBezTo>
                  <a:cubicBezTo>
                    <a:pt x="92" y="176"/>
                    <a:pt x="86" y="169"/>
                    <a:pt x="83" y="166"/>
                  </a:cubicBezTo>
                  <a:cubicBezTo>
                    <a:pt x="83" y="166"/>
                    <a:pt x="95" y="149"/>
                    <a:pt x="94" y="137"/>
                  </a:cubicBezTo>
                  <a:cubicBezTo>
                    <a:pt x="94" y="137"/>
                    <a:pt x="93" y="132"/>
                    <a:pt x="91" y="131"/>
                  </a:cubicBezTo>
                  <a:cubicBezTo>
                    <a:pt x="91" y="131"/>
                    <a:pt x="107" y="125"/>
                    <a:pt x="114" y="125"/>
                  </a:cubicBezTo>
                  <a:cubicBezTo>
                    <a:pt x="123" y="123"/>
                    <a:pt x="130" y="126"/>
                    <a:pt x="137" y="126"/>
                  </a:cubicBezTo>
                  <a:cubicBezTo>
                    <a:pt x="144" y="126"/>
                    <a:pt x="147" y="123"/>
                    <a:pt x="147" y="118"/>
                  </a:cubicBezTo>
                  <a:cubicBezTo>
                    <a:pt x="147" y="113"/>
                    <a:pt x="140" y="107"/>
                    <a:pt x="140" y="101"/>
                  </a:cubicBezTo>
                  <a:close/>
                  <a:moveTo>
                    <a:pt x="89" y="92"/>
                  </a:moveTo>
                  <a:cubicBezTo>
                    <a:pt x="87" y="100"/>
                    <a:pt x="75" y="106"/>
                    <a:pt x="75" y="106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84" y="92"/>
                    <a:pt x="90" y="84"/>
                    <a:pt x="89" y="92"/>
                  </a:cubicBezTo>
                  <a:close/>
                  <a:moveTo>
                    <a:pt x="79" y="209"/>
                  </a:moveTo>
                  <a:cubicBezTo>
                    <a:pt x="78" y="212"/>
                    <a:pt x="75" y="212"/>
                    <a:pt x="75" y="208"/>
                  </a:cubicBezTo>
                  <a:cubicBezTo>
                    <a:pt x="74" y="204"/>
                    <a:pt x="78" y="203"/>
                    <a:pt x="78" y="203"/>
                  </a:cubicBezTo>
                  <a:cubicBezTo>
                    <a:pt x="80" y="204"/>
                    <a:pt x="81" y="207"/>
                    <a:pt x="79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65">
              <a:extLst>
                <a:ext uri="{FF2B5EF4-FFF2-40B4-BE49-F238E27FC236}">
                  <a16:creationId xmlns:a16="http://schemas.microsoft.com/office/drawing/2014/main" xmlns="" id="{AA1DCC94-4FC5-4058-869A-D9F3B26985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9347" y="6186154"/>
              <a:ext cx="33260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66">
              <a:extLst>
                <a:ext uri="{FF2B5EF4-FFF2-40B4-BE49-F238E27FC236}">
                  <a16:creationId xmlns:a16="http://schemas.microsoft.com/office/drawing/2014/main" xmlns="" id="{F9FC6127-FB23-413D-B88E-C1E4F12A84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1988" y="6187007"/>
              <a:ext cx="30702" cy="42641"/>
            </a:xfrm>
            <a:custGeom>
              <a:avLst/>
              <a:gdLst>
                <a:gd name="T0" fmla="*/ 0 w 36"/>
                <a:gd name="T1" fmla="*/ 50 h 50"/>
                <a:gd name="T2" fmla="*/ 0 w 36"/>
                <a:gd name="T3" fmla="*/ 0 h 50"/>
                <a:gd name="T4" fmla="*/ 7 w 36"/>
                <a:gd name="T5" fmla="*/ 0 h 50"/>
                <a:gd name="T6" fmla="*/ 7 w 36"/>
                <a:gd name="T7" fmla="*/ 22 h 50"/>
                <a:gd name="T8" fmla="*/ 30 w 36"/>
                <a:gd name="T9" fmla="*/ 22 h 50"/>
                <a:gd name="T10" fmla="*/ 30 w 36"/>
                <a:gd name="T11" fmla="*/ 0 h 50"/>
                <a:gd name="T12" fmla="*/ 36 w 36"/>
                <a:gd name="T13" fmla="*/ 0 h 50"/>
                <a:gd name="T14" fmla="*/ 36 w 36"/>
                <a:gd name="T15" fmla="*/ 50 h 50"/>
                <a:gd name="T16" fmla="*/ 30 w 36"/>
                <a:gd name="T17" fmla="*/ 50 h 50"/>
                <a:gd name="T18" fmla="*/ 30 w 36"/>
                <a:gd name="T19" fmla="*/ 27 h 50"/>
                <a:gd name="T20" fmla="*/ 7 w 36"/>
                <a:gd name="T21" fmla="*/ 27 h 50"/>
                <a:gd name="T22" fmla="*/ 7 w 36"/>
                <a:gd name="T23" fmla="*/ 50 h 50"/>
                <a:gd name="T24" fmla="*/ 0 w 36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22"/>
                  </a:lnTo>
                  <a:lnTo>
                    <a:pt x="30" y="22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36" y="50"/>
                  </a:lnTo>
                  <a:lnTo>
                    <a:pt x="30" y="50"/>
                  </a:lnTo>
                  <a:lnTo>
                    <a:pt x="30" y="27"/>
                  </a:lnTo>
                  <a:lnTo>
                    <a:pt x="7" y="27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67">
              <a:extLst>
                <a:ext uri="{FF2B5EF4-FFF2-40B4-BE49-F238E27FC236}">
                  <a16:creationId xmlns:a16="http://schemas.microsoft.com/office/drawing/2014/main" xmlns="" id="{1CEF4698-FBFC-445B-9DCA-F871BC0637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5483" y="6187007"/>
              <a:ext cx="5970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68">
              <a:extLst>
                <a:ext uri="{FF2B5EF4-FFF2-40B4-BE49-F238E27FC236}">
                  <a16:creationId xmlns:a16="http://schemas.microsoft.com/office/drawing/2014/main" xmlns="" id="{AEF84077-C09E-4F37-BCD3-7F285845F0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2539" y="6187007"/>
              <a:ext cx="31555" cy="42641"/>
            </a:xfrm>
            <a:custGeom>
              <a:avLst/>
              <a:gdLst>
                <a:gd name="T0" fmla="*/ 0 w 37"/>
                <a:gd name="T1" fmla="*/ 50 h 50"/>
                <a:gd name="T2" fmla="*/ 0 w 37"/>
                <a:gd name="T3" fmla="*/ 0 h 50"/>
                <a:gd name="T4" fmla="*/ 6 w 37"/>
                <a:gd name="T5" fmla="*/ 0 h 50"/>
                <a:gd name="T6" fmla="*/ 31 w 37"/>
                <a:gd name="T7" fmla="*/ 38 h 50"/>
                <a:gd name="T8" fmla="*/ 31 w 37"/>
                <a:gd name="T9" fmla="*/ 0 h 50"/>
                <a:gd name="T10" fmla="*/ 37 w 37"/>
                <a:gd name="T11" fmla="*/ 0 h 50"/>
                <a:gd name="T12" fmla="*/ 37 w 37"/>
                <a:gd name="T13" fmla="*/ 50 h 50"/>
                <a:gd name="T14" fmla="*/ 31 w 37"/>
                <a:gd name="T15" fmla="*/ 50 h 50"/>
                <a:gd name="T16" fmla="*/ 6 w 37"/>
                <a:gd name="T17" fmla="*/ 12 h 50"/>
                <a:gd name="T18" fmla="*/ 6 w 37"/>
                <a:gd name="T19" fmla="*/ 50 h 50"/>
                <a:gd name="T20" fmla="*/ 0 w 37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7" y="0"/>
                  </a:lnTo>
                  <a:lnTo>
                    <a:pt x="37" y="50"/>
                  </a:lnTo>
                  <a:lnTo>
                    <a:pt x="31" y="50"/>
                  </a:lnTo>
                  <a:lnTo>
                    <a:pt x="6" y="12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69">
              <a:extLst>
                <a:ext uri="{FF2B5EF4-FFF2-40B4-BE49-F238E27FC236}">
                  <a16:creationId xmlns:a16="http://schemas.microsoft.com/office/drawing/2014/main" xmlns="" id="{0B0C83E6-46D3-43AF-932C-43F8D640C4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1769" y="6187007"/>
              <a:ext cx="37524" cy="42641"/>
            </a:xfrm>
            <a:custGeom>
              <a:avLst/>
              <a:gdLst>
                <a:gd name="T0" fmla="*/ 0 w 44"/>
                <a:gd name="T1" fmla="*/ 50 h 50"/>
                <a:gd name="T2" fmla="*/ 19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7 w 44"/>
                <a:gd name="T9" fmla="*/ 50 h 50"/>
                <a:gd name="T10" fmla="*/ 32 w 44"/>
                <a:gd name="T11" fmla="*/ 37 h 50"/>
                <a:gd name="T12" fmla="*/ 11 w 44"/>
                <a:gd name="T13" fmla="*/ 37 h 50"/>
                <a:gd name="T14" fmla="*/ 6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0">
              <a:extLst>
                <a:ext uri="{FF2B5EF4-FFF2-40B4-BE49-F238E27FC236}">
                  <a16:creationId xmlns:a16="http://schemas.microsoft.com/office/drawing/2014/main" xmlns="" id="{F05A3A48-4B76-4E6C-A54D-CF0F7D29FF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5731" y="6187007"/>
              <a:ext cx="28996" cy="43494"/>
            </a:xfrm>
            <a:custGeom>
              <a:avLst/>
              <a:gdLst>
                <a:gd name="T0" fmla="*/ 0 w 21"/>
                <a:gd name="T1" fmla="*/ 0 h 31"/>
                <a:gd name="T2" fmla="*/ 4 w 21"/>
                <a:gd name="T3" fmla="*/ 0 h 31"/>
                <a:gd name="T4" fmla="*/ 4 w 21"/>
                <a:gd name="T5" fmla="*/ 19 h 31"/>
                <a:gd name="T6" fmla="*/ 6 w 21"/>
                <a:gd name="T7" fmla="*/ 26 h 31"/>
                <a:gd name="T8" fmla="*/ 11 w 21"/>
                <a:gd name="T9" fmla="*/ 27 h 31"/>
                <a:gd name="T10" fmla="*/ 15 w 21"/>
                <a:gd name="T11" fmla="*/ 27 h 31"/>
                <a:gd name="T12" fmla="*/ 17 w 21"/>
                <a:gd name="T13" fmla="*/ 24 h 31"/>
                <a:gd name="T14" fmla="*/ 18 w 21"/>
                <a:gd name="T15" fmla="*/ 19 h 31"/>
                <a:gd name="T16" fmla="*/ 18 w 21"/>
                <a:gd name="T17" fmla="*/ 0 h 31"/>
                <a:gd name="T18" fmla="*/ 21 w 21"/>
                <a:gd name="T19" fmla="*/ 0 h 31"/>
                <a:gd name="T20" fmla="*/ 21 w 21"/>
                <a:gd name="T21" fmla="*/ 19 h 31"/>
                <a:gd name="T22" fmla="*/ 20 w 21"/>
                <a:gd name="T23" fmla="*/ 26 h 31"/>
                <a:gd name="T24" fmla="*/ 17 w 21"/>
                <a:gd name="T25" fmla="*/ 29 h 31"/>
                <a:gd name="T26" fmla="*/ 11 w 21"/>
                <a:gd name="T27" fmla="*/ 31 h 31"/>
                <a:gd name="T28" fmla="*/ 5 w 21"/>
                <a:gd name="T29" fmla="*/ 29 h 31"/>
                <a:gd name="T30" fmla="*/ 1 w 21"/>
                <a:gd name="T31" fmla="*/ 26 h 31"/>
                <a:gd name="T32" fmla="*/ 0 w 21"/>
                <a:gd name="T33" fmla="*/ 19 h 31"/>
                <a:gd name="T34" fmla="*/ 0 w 21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" h="31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2"/>
                    <a:pt x="5" y="24"/>
                    <a:pt x="6" y="26"/>
                  </a:cubicBezTo>
                  <a:cubicBezTo>
                    <a:pt x="7" y="27"/>
                    <a:pt x="9" y="27"/>
                    <a:pt x="11" y="27"/>
                  </a:cubicBezTo>
                  <a:cubicBezTo>
                    <a:pt x="12" y="27"/>
                    <a:pt x="14" y="27"/>
                    <a:pt x="15" y="27"/>
                  </a:cubicBezTo>
                  <a:cubicBezTo>
                    <a:pt x="15" y="26"/>
                    <a:pt x="16" y="26"/>
                    <a:pt x="17" y="24"/>
                  </a:cubicBezTo>
                  <a:cubicBezTo>
                    <a:pt x="17" y="23"/>
                    <a:pt x="18" y="22"/>
                    <a:pt x="18" y="19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2"/>
                    <a:pt x="21" y="25"/>
                    <a:pt x="20" y="26"/>
                  </a:cubicBezTo>
                  <a:cubicBezTo>
                    <a:pt x="19" y="27"/>
                    <a:pt x="18" y="29"/>
                    <a:pt x="17" y="29"/>
                  </a:cubicBezTo>
                  <a:cubicBezTo>
                    <a:pt x="15" y="30"/>
                    <a:pt x="13" y="31"/>
                    <a:pt x="11" y="31"/>
                  </a:cubicBezTo>
                  <a:cubicBezTo>
                    <a:pt x="8" y="31"/>
                    <a:pt x="6" y="30"/>
                    <a:pt x="5" y="29"/>
                  </a:cubicBezTo>
                  <a:cubicBezTo>
                    <a:pt x="3" y="28"/>
                    <a:pt x="2" y="27"/>
                    <a:pt x="1" y="26"/>
                  </a:cubicBezTo>
                  <a:cubicBezTo>
                    <a:pt x="0" y="24"/>
                    <a:pt x="0" y="22"/>
                    <a:pt x="0" y="19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71">
              <a:extLst>
                <a:ext uri="{FF2B5EF4-FFF2-40B4-BE49-F238E27FC236}">
                  <a16:creationId xmlns:a16="http://schemas.microsoft.com/office/drawing/2014/main" xmlns="" id="{8CF16E6E-57A0-4C39-A014-A4C9EF005D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5814" y="6187007"/>
              <a:ext cx="32407" cy="42641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8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Rectangle 72">
              <a:extLst>
                <a:ext uri="{FF2B5EF4-FFF2-40B4-BE49-F238E27FC236}">
                  <a16:creationId xmlns:a16="http://schemas.microsoft.com/office/drawing/2014/main" xmlns="" id="{E59CFE5F-4DA3-457D-8EA4-F0E87B5BEF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9308" y="6187007"/>
              <a:ext cx="6823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73">
              <a:extLst>
                <a:ext uri="{FF2B5EF4-FFF2-40B4-BE49-F238E27FC236}">
                  <a16:creationId xmlns:a16="http://schemas.microsoft.com/office/drawing/2014/main" xmlns="" id="{4967D1C6-5262-4B23-8B0C-2ACBADE64D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2953" y="6187007"/>
              <a:ext cx="36672" cy="42641"/>
            </a:xfrm>
            <a:custGeom>
              <a:avLst/>
              <a:gdLst>
                <a:gd name="T0" fmla="*/ 18 w 43"/>
                <a:gd name="T1" fmla="*/ 50 h 50"/>
                <a:gd name="T2" fmla="*/ 0 w 43"/>
                <a:gd name="T3" fmla="*/ 0 h 50"/>
                <a:gd name="T4" fmla="*/ 7 w 43"/>
                <a:gd name="T5" fmla="*/ 0 h 50"/>
                <a:gd name="T6" fmla="*/ 22 w 43"/>
                <a:gd name="T7" fmla="*/ 40 h 50"/>
                <a:gd name="T8" fmla="*/ 36 w 43"/>
                <a:gd name="T9" fmla="*/ 0 h 50"/>
                <a:gd name="T10" fmla="*/ 43 w 43"/>
                <a:gd name="T11" fmla="*/ 0 h 50"/>
                <a:gd name="T12" fmla="*/ 25 w 43"/>
                <a:gd name="T13" fmla="*/ 50 h 50"/>
                <a:gd name="T14" fmla="*/ 18 w 43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0">
                  <a:moveTo>
                    <a:pt x="18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22" y="40"/>
                  </a:lnTo>
                  <a:lnTo>
                    <a:pt x="36" y="0"/>
                  </a:lnTo>
                  <a:lnTo>
                    <a:pt x="43" y="0"/>
                  </a:lnTo>
                  <a:lnTo>
                    <a:pt x="25" y="50"/>
                  </a:lnTo>
                  <a:lnTo>
                    <a:pt x="1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4">
              <a:extLst>
                <a:ext uri="{FF2B5EF4-FFF2-40B4-BE49-F238E27FC236}">
                  <a16:creationId xmlns:a16="http://schemas.microsoft.com/office/drawing/2014/main" xmlns="" id="{8DDA416F-47C1-4003-ABEF-E6D9806B4E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6447" y="6187007"/>
              <a:ext cx="23879" cy="42641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75">
              <a:extLst>
                <a:ext uri="{FF2B5EF4-FFF2-40B4-BE49-F238E27FC236}">
                  <a16:creationId xmlns:a16="http://schemas.microsoft.com/office/drawing/2014/main" xmlns="" id="{919CE4C6-1EDE-447E-B6AA-5CFF7623D9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08855" y="6187007"/>
              <a:ext cx="30702" cy="42641"/>
            </a:xfrm>
            <a:custGeom>
              <a:avLst/>
              <a:gdLst>
                <a:gd name="T0" fmla="*/ 0 w 22"/>
                <a:gd name="T1" fmla="*/ 30 h 30"/>
                <a:gd name="T2" fmla="*/ 0 w 22"/>
                <a:gd name="T3" fmla="*/ 0 h 30"/>
                <a:gd name="T4" fmla="*/ 9 w 22"/>
                <a:gd name="T5" fmla="*/ 0 h 30"/>
                <a:gd name="T6" fmla="*/ 16 w 22"/>
                <a:gd name="T7" fmla="*/ 2 h 30"/>
                <a:gd name="T8" fmla="*/ 18 w 22"/>
                <a:gd name="T9" fmla="*/ 7 h 30"/>
                <a:gd name="T10" fmla="*/ 17 w 22"/>
                <a:gd name="T11" fmla="*/ 11 h 30"/>
                <a:gd name="T12" fmla="*/ 15 w 22"/>
                <a:gd name="T13" fmla="*/ 14 h 30"/>
                <a:gd name="T14" fmla="*/ 12 w 22"/>
                <a:gd name="T15" fmla="*/ 16 h 30"/>
                <a:gd name="T16" fmla="*/ 22 w 22"/>
                <a:gd name="T17" fmla="*/ 30 h 30"/>
                <a:gd name="T18" fmla="*/ 16 w 22"/>
                <a:gd name="T19" fmla="*/ 30 h 30"/>
                <a:gd name="T20" fmla="*/ 8 w 22"/>
                <a:gd name="T21" fmla="*/ 17 h 30"/>
                <a:gd name="T22" fmla="*/ 4 w 22"/>
                <a:gd name="T23" fmla="*/ 17 h 30"/>
                <a:gd name="T24" fmla="*/ 4 w 22"/>
                <a:gd name="T25" fmla="*/ 30 h 30"/>
                <a:gd name="T26" fmla="*/ 0 w 22"/>
                <a:gd name="T27" fmla="*/ 30 h 30"/>
                <a:gd name="T28" fmla="*/ 4 w 22"/>
                <a:gd name="T29" fmla="*/ 14 h 30"/>
                <a:gd name="T30" fmla="*/ 5 w 22"/>
                <a:gd name="T31" fmla="*/ 14 h 30"/>
                <a:gd name="T32" fmla="*/ 12 w 22"/>
                <a:gd name="T33" fmla="*/ 12 h 30"/>
                <a:gd name="T34" fmla="*/ 13 w 22"/>
                <a:gd name="T35" fmla="*/ 8 h 30"/>
                <a:gd name="T36" fmla="*/ 13 w 22"/>
                <a:gd name="T37" fmla="*/ 5 h 30"/>
                <a:gd name="T38" fmla="*/ 11 w 22"/>
                <a:gd name="T39" fmla="*/ 4 h 30"/>
                <a:gd name="T40" fmla="*/ 7 w 22"/>
                <a:gd name="T41" fmla="*/ 3 h 30"/>
                <a:gd name="T42" fmla="*/ 4 w 22"/>
                <a:gd name="T43" fmla="*/ 3 h 30"/>
                <a:gd name="T44" fmla="*/ 4 w 22"/>
                <a:gd name="T45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6" y="2"/>
                  </a:cubicBezTo>
                  <a:cubicBezTo>
                    <a:pt x="17" y="4"/>
                    <a:pt x="18" y="5"/>
                    <a:pt x="18" y="7"/>
                  </a:cubicBezTo>
                  <a:cubicBezTo>
                    <a:pt x="18" y="9"/>
                    <a:pt x="17" y="10"/>
                    <a:pt x="17" y="11"/>
                  </a:cubicBezTo>
                  <a:cubicBezTo>
                    <a:pt x="16" y="12"/>
                    <a:pt x="16" y="13"/>
                    <a:pt x="15" y="14"/>
                  </a:cubicBezTo>
                  <a:cubicBezTo>
                    <a:pt x="14" y="15"/>
                    <a:pt x="13" y="15"/>
                    <a:pt x="12" y="16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8" y="14"/>
                    <a:pt x="11" y="13"/>
                    <a:pt x="12" y="12"/>
                  </a:cubicBezTo>
                  <a:cubicBezTo>
                    <a:pt x="13" y="11"/>
                    <a:pt x="13" y="9"/>
                    <a:pt x="13" y="8"/>
                  </a:cubicBezTo>
                  <a:cubicBezTo>
                    <a:pt x="13" y="7"/>
                    <a:pt x="13" y="6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8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76">
              <a:extLst>
                <a:ext uri="{FF2B5EF4-FFF2-40B4-BE49-F238E27FC236}">
                  <a16:creationId xmlns:a16="http://schemas.microsoft.com/office/drawing/2014/main" xmlns="" id="{96ED8360-5E27-4E52-A9DB-7E0E4298F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3821" y="6186154"/>
              <a:ext cx="24732" cy="44347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Rectangle 77">
              <a:extLst>
                <a:ext uri="{FF2B5EF4-FFF2-40B4-BE49-F238E27FC236}">
                  <a16:creationId xmlns:a16="http://schemas.microsoft.com/office/drawing/2014/main" xmlns="" id="{78EDE46F-6B5E-46B4-8D13-7F07475211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7081" y="6187007"/>
              <a:ext cx="6823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78">
              <a:extLst>
                <a:ext uri="{FF2B5EF4-FFF2-40B4-BE49-F238E27FC236}">
                  <a16:creationId xmlns:a16="http://schemas.microsoft.com/office/drawing/2014/main" xmlns="" id="{C3908D61-56B7-48BC-936B-B4B84763EF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9873" y="6187007"/>
              <a:ext cx="35819" cy="42641"/>
            </a:xfrm>
            <a:custGeom>
              <a:avLst/>
              <a:gdLst>
                <a:gd name="T0" fmla="*/ 18 w 42"/>
                <a:gd name="T1" fmla="*/ 50 h 50"/>
                <a:gd name="T2" fmla="*/ 18 w 42"/>
                <a:gd name="T3" fmla="*/ 5 h 50"/>
                <a:gd name="T4" fmla="*/ 0 w 42"/>
                <a:gd name="T5" fmla="*/ 5 h 50"/>
                <a:gd name="T6" fmla="*/ 0 w 42"/>
                <a:gd name="T7" fmla="*/ 0 h 50"/>
                <a:gd name="T8" fmla="*/ 42 w 42"/>
                <a:gd name="T9" fmla="*/ 0 h 50"/>
                <a:gd name="T10" fmla="*/ 42 w 42"/>
                <a:gd name="T11" fmla="*/ 5 h 50"/>
                <a:gd name="T12" fmla="*/ 24 w 42"/>
                <a:gd name="T13" fmla="*/ 5 h 50"/>
                <a:gd name="T14" fmla="*/ 24 w 42"/>
                <a:gd name="T15" fmla="*/ 50 h 50"/>
                <a:gd name="T16" fmla="*/ 18 w 42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2" y="0"/>
                  </a:lnTo>
                  <a:lnTo>
                    <a:pt x="42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79">
              <a:extLst>
                <a:ext uri="{FF2B5EF4-FFF2-40B4-BE49-F238E27FC236}">
                  <a16:creationId xmlns:a16="http://schemas.microsoft.com/office/drawing/2014/main" xmlns="" id="{3727CD02-D8DA-4342-AA9E-6E1EFBE0BD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7398" y="6187007"/>
              <a:ext cx="34966" cy="42641"/>
            </a:xfrm>
            <a:custGeom>
              <a:avLst/>
              <a:gdLst>
                <a:gd name="T0" fmla="*/ 16 w 41"/>
                <a:gd name="T1" fmla="*/ 50 h 50"/>
                <a:gd name="T2" fmla="*/ 16 w 41"/>
                <a:gd name="T3" fmla="*/ 28 h 50"/>
                <a:gd name="T4" fmla="*/ 0 w 41"/>
                <a:gd name="T5" fmla="*/ 0 h 50"/>
                <a:gd name="T6" fmla="*/ 8 w 41"/>
                <a:gd name="T7" fmla="*/ 0 h 50"/>
                <a:gd name="T8" fmla="*/ 21 w 41"/>
                <a:gd name="T9" fmla="*/ 23 h 50"/>
                <a:gd name="T10" fmla="*/ 34 w 41"/>
                <a:gd name="T11" fmla="*/ 0 h 50"/>
                <a:gd name="T12" fmla="*/ 41 w 41"/>
                <a:gd name="T13" fmla="*/ 0 h 50"/>
                <a:gd name="T14" fmla="*/ 23 w 41"/>
                <a:gd name="T15" fmla="*/ 28 h 50"/>
                <a:gd name="T16" fmla="*/ 23 w 41"/>
                <a:gd name="T17" fmla="*/ 50 h 50"/>
                <a:gd name="T18" fmla="*/ 16 w 41"/>
                <a:gd name="T1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0">
                  <a:moveTo>
                    <a:pt x="16" y="50"/>
                  </a:moveTo>
                  <a:lnTo>
                    <a:pt x="16" y="28"/>
                  </a:lnTo>
                  <a:lnTo>
                    <a:pt x="0" y="0"/>
                  </a:lnTo>
                  <a:lnTo>
                    <a:pt x="8" y="0"/>
                  </a:lnTo>
                  <a:lnTo>
                    <a:pt x="21" y="23"/>
                  </a:lnTo>
                  <a:lnTo>
                    <a:pt x="34" y="0"/>
                  </a:lnTo>
                  <a:lnTo>
                    <a:pt x="41" y="0"/>
                  </a:lnTo>
                  <a:lnTo>
                    <a:pt x="23" y="28"/>
                  </a:lnTo>
                  <a:lnTo>
                    <a:pt x="23" y="50"/>
                  </a:lnTo>
                  <a:lnTo>
                    <a:pt x="16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80">
              <a:extLst>
                <a:ext uri="{FF2B5EF4-FFF2-40B4-BE49-F238E27FC236}">
                  <a16:creationId xmlns:a16="http://schemas.microsoft.com/office/drawing/2014/main" xmlns="" id="{9A85C85B-BE1B-420A-BA17-F843065536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6243" y="6186154"/>
              <a:ext cx="38377" cy="44347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81">
              <a:extLst>
                <a:ext uri="{FF2B5EF4-FFF2-40B4-BE49-F238E27FC236}">
                  <a16:creationId xmlns:a16="http://schemas.microsoft.com/office/drawing/2014/main" xmlns="" id="{1F6AB6EB-7D35-4659-905C-159C2901C0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6243" y="6186154"/>
              <a:ext cx="38377" cy="44347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82">
              <a:extLst>
                <a:ext uri="{FF2B5EF4-FFF2-40B4-BE49-F238E27FC236}">
                  <a16:creationId xmlns:a16="http://schemas.microsoft.com/office/drawing/2014/main" xmlns="" id="{32F24788-EC10-4524-982E-8C4C1E4813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4854" y="6187007"/>
              <a:ext cx="22173" cy="42641"/>
            </a:xfrm>
            <a:custGeom>
              <a:avLst/>
              <a:gdLst>
                <a:gd name="T0" fmla="*/ 0 w 26"/>
                <a:gd name="T1" fmla="*/ 50 h 50"/>
                <a:gd name="T2" fmla="*/ 0 w 26"/>
                <a:gd name="T3" fmla="*/ 0 h 50"/>
                <a:gd name="T4" fmla="*/ 26 w 26"/>
                <a:gd name="T5" fmla="*/ 0 h 50"/>
                <a:gd name="T6" fmla="*/ 26 w 26"/>
                <a:gd name="T7" fmla="*/ 5 h 50"/>
                <a:gd name="T8" fmla="*/ 6 w 26"/>
                <a:gd name="T9" fmla="*/ 5 h 50"/>
                <a:gd name="T10" fmla="*/ 6 w 26"/>
                <a:gd name="T11" fmla="*/ 22 h 50"/>
                <a:gd name="T12" fmla="*/ 23 w 26"/>
                <a:gd name="T13" fmla="*/ 22 h 50"/>
                <a:gd name="T14" fmla="*/ 23 w 26"/>
                <a:gd name="T15" fmla="*/ 27 h 50"/>
                <a:gd name="T16" fmla="*/ 6 w 26"/>
                <a:gd name="T17" fmla="*/ 27 h 50"/>
                <a:gd name="T18" fmla="*/ 6 w 26"/>
                <a:gd name="T19" fmla="*/ 50 h 50"/>
                <a:gd name="T20" fmla="*/ 0 w 26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6" y="27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83">
              <a:extLst>
                <a:ext uri="{FF2B5EF4-FFF2-40B4-BE49-F238E27FC236}">
                  <a16:creationId xmlns:a16="http://schemas.microsoft.com/office/drawing/2014/main" xmlns="" id="{94223081-621D-4FCA-8BD2-CE9C4F83DB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85171" y="6187007"/>
              <a:ext cx="24732" cy="42641"/>
            </a:xfrm>
            <a:custGeom>
              <a:avLst/>
              <a:gdLst>
                <a:gd name="T0" fmla="*/ 0 w 18"/>
                <a:gd name="T1" fmla="*/ 30 h 30"/>
                <a:gd name="T2" fmla="*/ 0 w 18"/>
                <a:gd name="T3" fmla="*/ 0 h 30"/>
                <a:gd name="T4" fmla="*/ 8 w 18"/>
                <a:gd name="T5" fmla="*/ 0 h 30"/>
                <a:gd name="T6" fmla="*/ 14 w 18"/>
                <a:gd name="T7" fmla="*/ 1 h 30"/>
                <a:gd name="T8" fmla="*/ 17 w 18"/>
                <a:gd name="T9" fmla="*/ 3 h 30"/>
                <a:gd name="T10" fmla="*/ 18 w 18"/>
                <a:gd name="T11" fmla="*/ 8 h 30"/>
                <a:gd name="T12" fmla="*/ 17 w 18"/>
                <a:gd name="T13" fmla="*/ 13 h 30"/>
                <a:gd name="T14" fmla="*/ 12 w 18"/>
                <a:gd name="T15" fmla="*/ 17 h 30"/>
                <a:gd name="T16" fmla="*/ 6 w 18"/>
                <a:gd name="T17" fmla="*/ 18 h 30"/>
                <a:gd name="T18" fmla="*/ 4 w 18"/>
                <a:gd name="T19" fmla="*/ 18 h 30"/>
                <a:gd name="T20" fmla="*/ 4 w 18"/>
                <a:gd name="T21" fmla="*/ 30 h 30"/>
                <a:gd name="T22" fmla="*/ 0 w 18"/>
                <a:gd name="T23" fmla="*/ 30 h 30"/>
                <a:gd name="T24" fmla="*/ 4 w 18"/>
                <a:gd name="T25" fmla="*/ 15 h 30"/>
                <a:gd name="T26" fmla="*/ 6 w 18"/>
                <a:gd name="T27" fmla="*/ 15 h 30"/>
                <a:gd name="T28" fmla="*/ 12 w 18"/>
                <a:gd name="T29" fmla="*/ 13 h 30"/>
                <a:gd name="T30" fmla="*/ 13 w 18"/>
                <a:gd name="T31" fmla="*/ 8 h 30"/>
                <a:gd name="T32" fmla="*/ 13 w 18"/>
                <a:gd name="T33" fmla="*/ 6 h 30"/>
                <a:gd name="T34" fmla="*/ 11 w 18"/>
                <a:gd name="T35" fmla="*/ 4 h 30"/>
                <a:gd name="T36" fmla="*/ 7 w 18"/>
                <a:gd name="T37" fmla="*/ 3 h 30"/>
                <a:gd name="T38" fmla="*/ 4 w 18"/>
                <a:gd name="T39" fmla="*/ 3 h 30"/>
                <a:gd name="T40" fmla="*/ 4 w 18"/>
                <a:gd name="T4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5" y="1"/>
                    <a:pt x="16" y="2"/>
                    <a:pt x="17" y="3"/>
                  </a:cubicBezTo>
                  <a:cubicBezTo>
                    <a:pt x="18" y="5"/>
                    <a:pt x="18" y="6"/>
                    <a:pt x="18" y="8"/>
                  </a:cubicBezTo>
                  <a:cubicBezTo>
                    <a:pt x="18" y="10"/>
                    <a:pt x="17" y="12"/>
                    <a:pt x="17" y="13"/>
                  </a:cubicBezTo>
                  <a:cubicBezTo>
                    <a:pt x="16" y="15"/>
                    <a:pt x="14" y="16"/>
                    <a:pt x="12" y="17"/>
                  </a:cubicBezTo>
                  <a:cubicBezTo>
                    <a:pt x="10" y="18"/>
                    <a:pt x="8" y="18"/>
                    <a:pt x="6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5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9" y="15"/>
                    <a:pt x="10" y="14"/>
                    <a:pt x="12" y="13"/>
                  </a:cubicBezTo>
                  <a:cubicBezTo>
                    <a:pt x="13" y="12"/>
                    <a:pt x="13" y="10"/>
                    <a:pt x="13" y="8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9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84">
              <a:extLst>
                <a:ext uri="{FF2B5EF4-FFF2-40B4-BE49-F238E27FC236}">
                  <a16:creationId xmlns:a16="http://schemas.microsoft.com/office/drawing/2014/main" xmlns="" id="{12E2238C-603D-434F-8967-501E87D0C9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15872" y="6186154"/>
              <a:ext cx="39230" cy="44347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85">
              <a:extLst>
                <a:ext uri="{FF2B5EF4-FFF2-40B4-BE49-F238E27FC236}">
                  <a16:creationId xmlns:a16="http://schemas.microsoft.com/office/drawing/2014/main" xmlns="" id="{B55B3F1F-2F61-4CEE-8A1D-44A85A6294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15872" y="6186154"/>
              <a:ext cx="39230" cy="44347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86">
              <a:extLst>
                <a:ext uri="{FF2B5EF4-FFF2-40B4-BE49-F238E27FC236}">
                  <a16:creationId xmlns:a16="http://schemas.microsoft.com/office/drawing/2014/main" xmlns="" id="{CEE0B102-73DD-49BB-86E6-33066ABEF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3631" y="6187007"/>
              <a:ext cx="24732" cy="42641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6 w 29"/>
                <a:gd name="T5" fmla="*/ 0 h 50"/>
                <a:gd name="T6" fmla="*/ 6 w 29"/>
                <a:gd name="T7" fmla="*/ 45 h 50"/>
                <a:gd name="T8" fmla="*/ 29 w 29"/>
                <a:gd name="T9" fmla="*/ 45 h 50"/>
                <a:gd name="T10" fmla="*/ 29 w 29"/>
                <a:gd name="T11" fmla="*/ 50 h 50"/>
                <a:gd name="T12" fmla="*/ 0 w 29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Rectangle 87">
              <a:extLst>
                <a:ext uri="{FF2B5EF4-FFF2-40B4-BE49-F238E27FC236}">
                  <a16:creationId xmlns:a16="http://schemas.microsoft.com/office/drawing/2014/main" xmlns="" id="{0164DDDF-1818-44CD-A5A3-C759DCAC5D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5185" y="6187007"/>
              <a:ext cx="5970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88">
              <a:extLst>
                <a:ext uri="{FF2B5EF4-FFF2-40B4-BE49-F238E27FC236}">
                  <a16:creationId xmlns:a16="http://schemas.microsoft.com/office/drawing/2014/main" xmlns="" id="{809A4FF8-6DA1-4D00-8174-F1435B2E463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7978" y="6187007"/>
              <a:ext cx="34966" cy="42641"/>
            </a:xfrm>
            <a:custGeom>
              <a:avLst/>
              <a:gdLst>
                <a:gd name="T0" fmla="*/ 18 w 41"/>
                <a:gd name="T1" fmla="*/ 50 h 50"/>
                <a:gd name="T2" fmla="*/ 18 w 41"/>
                <a:gd name="T3" fmla="*/ 5 h 50"/>
                <a:gd name="T4" fmla="*/ 0 w 41"/>
                <a:gd name="T5" fmla="*/ 5 h 50"/>
                <a:gd name="T6" fmla="*/ 0 w 41"/>
                <a:gd name="T7" fmla="*/ 0 h 50"/>
                <a:gd name="T8" fmla="*/ 41 w 41"/>
                <a:gd name="T9" fmla="*/ 0 h 50"/>
                <a:gd name="T10" fmla="*/ 41 w 41"/>
                <a:gd name="T11" fmla="*/ 5 h 50"/>
                <a:gd name="T12" fmla="*/ 24 w 41"/>
                <a:gd name="T13" fmla="*/ 5 h 50"/>
                <a:gd name="T14" fmla="*/ 24 w 41"/>
                <a:gd name="T15" fmla="*/ 50 h 50"/>
                <a:gd name="T16" fmla="*/ 18 w 41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Rectangle 89">
              <a:extLst>
                <a:ext uri="{FF2B5EF4-FFF2-40B4-BE49-F238E27FC236}">
                  <a16:creationId xmlns:a16="http://schemas.microsoft.com/office/drawing/2014/main" xmlns="" id="{B051A848-14A1-44CC-B12F-0031239D8E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9766" y="6187007"/>
              <a:ext cx="5970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90">
              <a:extLst>
                <a:ext uri="{FF2B5EF4-FFF2-40B4-BE49-F238E27FC236}">
                  <a16:creationId xmlns:a16="http://schemas.microsoft.com/office/drawing/2014/main" xmlns="" id="{2322BCD0-9AF7-4B7A-89E2-4919F10F43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5117" y="6186154"/>
              <a:ext cx="33260" cy="44347"/>
            </a:xfrm>
            <a:custGeom>
              <a:avLst/>
              <a:gdLst>
                <a:gd name="T0" fmla="*/ 24 w 24"/>
                <a:gd name="T1" fmla="*/ 29 h 32"/>
                <a:gd name="T2" fmla="*/ 21 w 24"/>
                <a:gd name="T3" fmla="*/ 31 h 32"/>
                <a:gd name="T4" fmla="*/ 18 w 24"/>
                <a:gd name="T5" fmla="*/ 31 h 32"/>
                <a:gd name="T6" fmla="*/ 15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4 w 24"/>
                <a:gd name="T13" fmla="*/ 5 h 32"/>
                <a:gd name="T14" fmla="*/ 15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8 w 24"/>
                <a:gd name="T21" fmla="*/ 4 h 32"/>
                <a:gd name="T22" fmla="*/ 15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1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2" y="30"/>
                    <a:pt x="21" y="31"/>
                  </a:cubicBezTo>
                  <a:cubicBezTo>
                    <a:pt x="20" y="31"/>
                    <a:pt x="19" y="31"/>
                    <a:pt x="18" y="31"/>
                  </a:cubicBezTo>
                  <a:cubicBezTo>
                    <a:pt x="17" y="32"/>
                    <a:pt x="16" y="32"/>
                    <a:pt x="15" y="32"/>
                  </a:cubicBezTo>
                  <a:cubicBezTo>
                    <a:pt x="9" y="32"/>
                    <a:pt x="6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4" y="5"/>
                  </a:cubicBezTo>
                  <a:cubicBezTo>
                    <a:pt x="6" y="2"/>
                    <a:pt x="10" y="0"/>
                    <a:pt x="15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8" y="4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2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9" y="28"/>
                    <a:pt x="20" y="28"/>
                    <a:pt x="21" y="27"/>
                  </a:cubicBezTo>
                  <a:cubicBezTo>
                    <a:pt x="22" y="27"/>
                    <a:pt x="23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91">
              <a:extLst>
                <a:ext uri="{FF2B5EF4-FFF2-40B4-BE49-F238E27FC236}">
                  <a16:creationId xmlns:a16="http://schemas.microsoft.com/office/drawing/2014/main" xmlns="" id="{B699537D-DC23-42DA-8283-5B9DD7742B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02641" y="6187007"/>
              <a:ext cx="39230" cy="42641"/>
            </a:xfrm>
            <a:custGeom>
              <a:avLst/>
              <a:gdLst>
                <a:gd name="T0" fmla="*/ 0 w 46"/>
                <a:gd name="T1" fmla="*/ 50 h 50"/>
                <a:gd name="T2" fmla="*/ 20 w 46"/>
                <a:gd name="T3" fmla="*/ 0 h 50"/>
                <a:gd name="T4" fmla="*/ 26 w 46"/>
                <a:gd name="T5" fmla="*/ 0 h 50"/>
                <a:gd name="T6" fmla="*/ 46 w 46"/>
                <a:gd name="T7" fmla="*/ 50 h 50"/>
                <a:gd name="T8" fmla="*/ 39 w 46"/>
                <a:gd name="T9" fmla="*/ 50 h 50"/>
                <a:gd name="T10" fmla="*/ 33 w 46"/>
                <a:gd name="T11" fmla="*/ 37 h 50"/>
                <a:gd name="T12" fmla="*/ 13 w 46"/>
                <a:gd name="T13" fmla="*/ 37 h 50"/>
                <a:gd name="T14" fmla="*/ 7 w 46"/>
                <a:gd name="T15" fmla="*/ 50 h 50"/>
                <a:gd name="T16" fmla="*/ 0 w 46"/>
                <a:gd name="T17" fmla="*/ 50 h 50"/>
                <a:gd name="T18" fmla="*/ 0 w 46"/>
                <a:gd name="T19" fmla="*/ 50 h 50"/>
                <a:gd name="T20" fmla="*/ 15 w 46"/>
                <a:gd name="T21" fmla="*/ 30 h 50"/>
                <a:gd name="T22" fmla="*/ 31 w 46"/>
                <a:gd name="T23" fmla="*/ 30 h 50"/>
                <a:gd name="T24" fmla="*/ 23 w 46"/>
                <a:gd name="T25" fmla="*/ 10 h 50"/>
                <a:gd name="T26" fmla="*/ 15 w 46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6" y="50"/>
                  </a:lnTo>
                  <a:lnTo>
                    <a:pt x="39" y="50"/>
                  </a:lnTo>
                  <a:lnTo>
                    <a:pt x="33" y="37"/>
                  </a:lnTo>
                  <a:lnTo>
                    <a:pt x="13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5" y="30"/>
                  </a:moveTo>
                  <a:lnTo>
                    <a:pt x="31" y="30"/>
                  </a:lnTo>
                  <a:lnTo>
                    <a:pt x="23" y="10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92">
              <a:extLst>
                <a:ext uri="{FF2B5EF4-FFF2-40B4-BE49-F238E27FC236}">
                  <a16:creationId xmlns:a16="http://schemas.microsoft.com/office/drawing/2014/main" xmlns="" id="{68340C36-1730-41B9-820B-62E4C3054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8694" y="6187007"/>
              <a:ext cx="25585" cy="42641"/>
            </a:xfrm>
            <a:custGeom>
              <a:avLst/>
              <a:gdLst>
                <a:gd name="T0" fmla="*/ 0 w 30"/>
                <a:gd name="T1" fmla="*/ 50 h 50"/>
                <a:gd name="T2" fmla="*/ 0 w 30"/>
                <a:gd name="T3" fmla="*/ 0 h 50"/>
                <a:gd name="T4" fmla="*/ 7 w 30"/>
                <a:gd name="T5" fmla="*/ 0 h 50"/>
                <a:gd name="T6" fmla="*/ 7 w 30"/>
                <a:gd name="T7" fmla="*/ 45 h 50"/>
                <a:gd name="T8" fmla="*/ 30 w 30"/>
                <a:gd name="T9" fmla="*/ 45 h 50"/>
                <a:gd name="T10" fmla="*/ 30 w 30"/>
                <a:gd name="T11" fmla="*/ 50 h 50"/>
                <a:gd name="T12" fmla="*/ 0 w 30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30" y="45"/>
                  </a:lnTo>
                  <a:lnTo>
                    <a:pt x="30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93">
              <a:extLst>
                <a:ext uri="{FF2B5EF4-FFF2-40B4-BE49-F238E27FC236}">
                  <a16:creationId xmlns:a16="http://schemas.microsoft.com/office/drawing/2014/main" xmlns="" id="{47B62B7D-76F8-4E34-9FCD-78A7B59FD0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7305" y="6186154"/>
              <a:ext cx="25585" cy="44347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94">
              <a:extLst>
                <a:ext uri="{FF2B5EF4-FFF2-40B4-BE49-F238E27FC236}">
                  <a16:creationId xmlns:a16="http://schemas.microsoft.com/office/drawing/2014/main" xmlns="" id="{E50EDC31-B1FA-45FF-99B9-208BE7A4C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7305" y="6186154"/>
              <a:ext cx="25585" cy="44347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95">
              <a:extLst>
                <a:ext uri="{FF2B5EF4-FFF2-40B4-BE49-F238E27FC236}">
                  <a16:creationId xmlns:a16="http://schemas.microsoft.com/office/drawing/2014/main" xmlns="" id="{8321D3DF-3896-4BF1-BBA8-C692CE9996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9712" y="6186154"/>
              <a:ext cx="33260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96">
              <a:extLst>
                <a:ext uri="{FF2B5EF4-FFF2-40B4-BE49-F238E27FC236}">
                  <a16:creationId xmlns:a16="http://schemas.microsoft.com/office/drawing/2014/main" xmlns="" id="{E086BB14-A381-47F7-B7F4-D507BB8AAC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9712" y="6186154"/>
              <a:ext cx="33260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Rectangle 97">
              <a:extLst>
                <a:ext uri="{FF2B5EF4-FFF2-40B4-BE49-F238E27FC236}">
                  <a16:creationId xmlns:a16="http://schemas.microsoft.com/office/drawing/2014/main" xmlns="" id="{6B4D0154-E440-4BBD-B3D8-AE914BE5DE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3207" y="6187007"/>
              <a:ext cx="5117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98">
              <a:extLst>
                <a:ext uri="{FF2B5EF4-FFF2-40B4-BE49-F238E27FC236}">
                  <a16:creationId xmlns:a16="http://schemas.microsoft.com/office/drawing/2014/main" xmlns="" id="{983854F1-5583-4B63-B71D-3FC9F03550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0263" y="6187007"/>
              <a:ext cx="24732" cy="42641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27 w 29"/>
                <a:gd name="T5" fmla="*/ 0 h 50"/>
                <a:gd name="T6" fmla="*/ 27 w 29"/>
                <a:gd name="T7" fmla="*/ 5 h 50"/>
                <a:gd name="T8" fmla="*/ 6 w 29"/>
                <a:gd name="T9" fmla="*/ 5 h 50"/>
                <a:gd name="T10" fmla="*/ 6 w 29"/>
                <a:gd name="T11" fmla="*/ 22 h 50"/>
                <a:gd name="T12" fmla="*/ 24 w 29"/>
                <a:gd name="T13" fmla="*/ 22 h 50"/>
                <a:gd name="T14" fmla="*/ 24 w 29"/>
                <a:gd name="T15" fmla="*/ 27 h 50"/>
                <a:gd name="T16" fmla="*/ 6 w 29"/>
                <a:gd name="T17" fmla="*/ 27 h 50"/>
                <a:gd name="T18" fmla="*/ 6 w 29"/>
                <a:gd name="T19" fmla="*/ 45 h 50"/>
                <a:gd name="T20" fmla="*/ 29 w 29"/>
                <a:gd name="T21" fmla="*/ 45 h 50"/>
                <a:gd name="T22" fmla="*/ 29 w 29"/>
                <a:gd name="T23" fmla="*/ 50 h 50"/>
                <a:gd name="T24" fmla="*/ 0 w 29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27" y="0"/>
                  </a:lnTo>
                  <a:lnTo>
                    <a:pt x="27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4" y="22"/>
                  </a:lnTo>
                  <a:lnTo>
                    <a:pt x="24" y="27"/>
                  </a:lnTo>
                  <a:lnTo>
                    <a:pt x="6" y="27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99">
              <a:extLst>
                <a:ext uri="{FF2B5EF4-FFF2-40B4-BE49-F238E27FC236}">
                  <a16:creationId xmlns:a16="http://schemas.microsoft.com/office/drawing/2014/main" xmlns="" id="{9F7D5FFA-CCAB-4022-99AD-3D31A10A15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1818" y="6187007"/>
              <a:ext cx="32407" cy="42641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7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00">
              <a:extLst>
                <a:ext uri="{FF2B5EF4-FFF2-40B4-BE49-F238E27FC236}">
                  <a16:creationId xmlns:a16="http://schemas.microsoft.com/office/drawing/2014/main" xmlns="" id="{BC615944-13A1-44B9-A530-1E6F83AE1B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3606" y="6186154"/>
              <a:ext cx="34113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01">
              <a:extLst>
                <a:ext uri="{FF2B5EF4-FFF2-40B4-BE49-F238E27FC236}">
                  <a16:creationId xmlns:a16="http://schemas.microsoft.com/office/drawing/2014/main" xmlns="" id="{22FAF998-3E9D-4AF2-8D28-4264535329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3606" y="6186154"/>
              <a:ext cx="34113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02">
              <a:extLst>
                <a:ext uri="{FF2B5EF4-FFF2-40B4-BE49-F238E27FC236}">
                  <a16:creationId xmlns:a16="http://schemas.microsoft.com/office/drawing/2014/main" xmlns="" id="{180A6DC9-5077-4D8E-A1C2-43E7E725E0F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7100" y="6187007"/>
              <a:ext cx="23879" cy="42641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03">
              <a:extLst>
                <a:ext uri="{FF2B5EF4-FFF2-40B4-BE49-F238E27FC236}">
                  <a16:creationId xmlns:a16="http://schemas.microsoft.com/office/drawing/2014/main" xmlns="" id="{52957389-96D4-48D0-935A-D598620CD0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53153" y="6187007"/>
              <a:ext cx="37524" cy="42641"/>
            </a:xfrm>
            <a:custGeom>
              <a:avLst/>
              <a:gdLst>
                <a:gd name="T0" fmla="*/ 0 w 44"/>
                <a:gd name="T1" fmla="*/ 50 h 50"/>
                <a:gd name="T2" fmla="*/ 20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8 w 44"/>
                <a:gd name="T9" fmla="*/ 50 h 50"/>
                <a:gd name="T10" fmla="*/ 33 w 44"/>
                <a:gd name="T11" fmla="*/ 37 h 50"/>
                <a:gd name="T12" fmla="*/ 11 w 44"/>
                <a:gd name="T13" fmla="*/ 37 h 50"/>
                <a:gd name="T14" fmla="*/ 7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8" y="50"/>
                  </a:lnTo>
                  <a:lnTo>
                    <a:pt x="33" y="37"/>
                  </a:lnTo>
                  <a:lnTo>
                    <a:pt x="11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04">
              <a:extLst>
                <a:ext uri="{FF2B5EF4-FFF2-40B4-BE49-F238E27FC236}">
                  <a16:creationId xmlns:a16="http://schemas.microsoft.com/office/drawing/2014/main" xmlns="" id="{3D8D1EA3-0136-4883-AE7B-8CC87B8580D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7500" y="6187007"/>
              <a:ext cx="32407" cy="42641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9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05">
              <a:extLst>
                <a:ext uri="{FF2B5EF4-FFF2-40B4-BE49-F238E27FC236}">
                  <a16:creationId xmlns:a16="http://schemas.microsoft.com/office/drawing/2014/main" xmlns="" id="{1649C710-720A-4745-9C1C-375ECF356D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42700" y="6187007"/>
              <a:ext cx="33260" cy="42641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06">
              <a:extLst>
                <a:ext uri="{FF2B5EF4-FFF2-40B4-BE49-F238E27FC236}">
                  <a16:creationId xmlns:a16="http://schemas.microsoft.com/office/drawing/2014/main" xmlns="" id="{144E2B54-3AF6-4A23-9152-DB4D7AC251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42700" y="6187007"/>
              <a:ext cx="33260" cy="42641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07">
              <a:extLst>
                <a:ext uri="{FF2B5EF4-FFF2-40B4-BE49-F238E27FC236}">
                  <a16:creationId xmlns:a16="http://schemas.microsoft.com/office/drawing/2014/main" xmlns="" id="{A6A2EA59-2AC2-4C14-91B3-BBEF2BD0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4956" y="6187007"/>
              <a:ext cx="23879" cy="42641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7 w 28"/>
                <a:gd name="T5" fmla="*/ 0 h 50"/>
                <a:gd name="T6" fmla="*/ 7 w 28"/>
                <a:gd name="T7" fmla="*/ 45 h 50"/>
                <a:gd name="T8" fmla="*/ 28 w 28"/>
                <a:gd name="T9" fmla="*/ 45 h 50"/>
                <a:gd name="T10" fmla="*/ 28 w 28"/>
                <a:gd name="T11" fmla="*/ 50 h 50"/>
                <a:gd name="T12" fmla="*/ 0 w 28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08">
              <a:extLst>
                <a:ext uri="{FF2B5EF4-FFF2-40B4-BE49-F238E27FC236}">
                  <a16:creationId xmlns:a16="http://schemas.microsoft.com/office/drawing/2014/main" xmlns="" id="{684F59C7-75B0-448D-B49A-8E020E52C7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32246" y="6187007"/>
              <a:ext cx="38377" cy="42641"/>
            </a:xfrm>
            <a:custGeom>
              <a:avLst/>
              <a:gdLst>
                <a:gd name="T0" fmla="*/ 0 w 45"/>
                <a:gd name="T1" fmla="*/ 50 h 50"/>
                <a:gd name="T2" fmla="*/ 19 w 45"/>
                <a:gd name="T3" fmla="*/ 0 h 50"/>
                <a:gd name="T4" fmla="*/ 26 w 45"/>
                <a:gd name="T5" fmla="*/ 0 h 50"/>
                <a:gd name="T6" fmla="*/ 45 w 45"/>
                <a:gd name="T7" fmla="*/ 50 h 50"/>
                <a:gd name="T8" fmla="*/ 37 w 45"/>
                <a:gd name="T9" fmla="*/ 50 h 50"/>
                <a:gd name="T10" fmla="*/ 32 w 45"/>
                <a:gd name="T11" fmla="*/ 37 h 50"/>
                <a:gd name="T12" fmla="*/ 11 w 45"/>
                <a:gd name="T13" fmla="*/ 37 h 50"/>
                <a:gd name="T14" fmla="*/ 6 w 45"/>
                <a:gd name="T15" fmla="*/ 50 h 50"/>
                <a:gd name="T16" fmla="*/ 0 w 45"/>
                <a:gd name="T17" fmla="*/ 50 h 50"/>
                <a:gd name="T18" fmla="*/ 0 w 45"/>
                <a:gd name="T19" fmla="*/ 50 h 50"/>
                <a:gd name="T20" fmla="*/ 13 w 45"/>
                <a:gd name="T21" fmla="*/ 30 h 50"/>
                <a:gd name="T22" fmla="*/ 31 w 45"/>
                <a:gd name="T23" fmla="*/ 30 h 50"/>
                <a:gd name="T24" fmla="*/ 22 w 45"/>
                <a:gd name="T25" fmla="*/ 10 h 50"/>
                <a:gd name="T26" fmla="*/ 13 w 45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5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31" y="30"/>
                  </a:lnTo>
                  <a:lnTo>
                    <a:pt x="22" y="10"/>
                  </a:lnTo>
                  <a:lnTo>
                    <a:pt x="1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09">
              <a:extLst>
                <a:ext uri="{FF2B5EF4-FFF2-40B4-BE49-F238E27FC236}">
                  <a16:creationId xmlns:a16="http://schemas.microsoft.com/office/drawing/2014/main" xmlns="" id="{E80B67FD-FFED-4510-BA08-F5D4024C68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2329" y="6187007"/>
              <a:ext cx="48611" cy="42641"/>
            </a:xfrm>
            <a:custGeom>
              <a:avLst/>
              <a:gdLst>
                <a:gd name="T0" fmla="*/ 13 w 57"/>
                <a:gd name="T1" fmla="*/ 50 h 50"/>
                <a:gd name="T2" fmla="*/ 0 w 57"/>
                <a:gd name="T3" fmla="*/ 0 h 50"/>
                <a:gd name="T4" fmla="*/ 7 w 57"/>
                <a:gd name="T5" fmla="*/ 0 h 50"/>
                <a:gd name="T6" fmla="*/ 16 w 57"/>
                <a:gd name="T7" fmla="*/ 40 h 50"/>
                <a:gd name="T8" fmla="*/ 26 w 57"/>
                <a:gd name="T9" fmla="*/ 0 h 50"/>
                <a:gd name="T10" fmla="*/ 33 w 57"/>
                <a:gd name="T11" fmla="*/ 0 h 50"/>
                <a:gd name="T12" fmla="*/ 41 w 57"/>
                <a:gd name="T13" fmla="*/ 38 h 50"/>
                <a:gd name="T14" fmla="*/ 52 w 57"/>
                <a:gd name="T15" fmla="*/ 0 h 50"/>
                <a:gd name="T16" fmla="*/ 57 w 57"/>
                <a:gd name="T17" fmla="*/ 0 h 50"/>
                <a:gd name="T18" fmla="*/ 44 w 57"/>
                <a:gd name="T19" fmla="*/ 50 h 50"/>
                <a:gd name="T20" fmla="*/ 36 w 57"/>
                <a:gd name="T21" fmla="*/ 50 h 50"/>
                <a:gd name="T22" fmla="*/ 28 w 57"/>
                <a:gd name="T23" fmla="*/ 12 h 50"/>
                <a:gd name="T24" fmla="*/ 20 w 57"/>
                <a:gd name="T25" fmla="*/ 50 h 50"/>
                <a:gd name="T26" fmla="*/ 13 w 57"/>
                <a:gd name="T2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50">
                  <a:moveTo>
                    <a:pt x="13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6" y="40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41" y="38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44" y="50"/>
                  </a:lnTo>
                  <a:lnTo>
                    <a:pt x="36" y="50"/>
                  </a:lnTo>
                  <a:lnTo>
                    <a:pt x="28" y="12"/>
                  </a:lnTo>
                  <a:lnTo>
                    <a:pt x="20" y="50"/>
                  </a:lnTo>
                  <a:lnTo>
                    <a:pt x="13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1" name="矩形 140">
            <a:extLst>
              <a:ext uri="{FF2B5EF4-FFF2-40B4-BE49-F238E27FC236}">
                <a16:creationId xmlns:a16="http://schemas.microsoft.com/office/drawing/2014/main" xmlns="" id="{C1E3A602-6069-48D1-BEBB-98C7EE94DA9D}"/>
              </a:ext>
            </a:extLst>
          </p:cNvPr>
          <p:cNvSpPr/>
          <p:nvPr/>
        </p:nvSpPr>
        <p:spPr>
          <a:xfrm>
            <a:off x="416940" y="754143"/>
            <a:ext cx="975576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b="1" spc="100" dirty="0">
                <a:latin typeface="+mj-ea"/>
                <a:ea typeface="+mj-ea"/>
              </a:rPr>
              <a:t>输入您的标题</a:t>
            </a:r>
            <a:endParaRPr kumimoji="0" lang="zh-CN" altLang="en-US" sz="2200" b="1" i="0" u="none" strike="noStrike" kern="1200" cap="none" spc="10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2AA8D65-6A07-4763-9D4B-1680F2B3ECB7}"/>
              </a:ext>
            </a:extLst>
          </p:cNvPr>
          <p:cNvSpPr/>
          <p:nvPr/>
        </p:nvSpPr>
        <p:spPr>
          <a:xfrm>
            <a:off x="233819" y="842583"/>
            <a:ext cx="189772" cy="270979"/>
          </a:xfrm>
          <a:custGeom>
            <a:avLst/>
            <a:gdLst>
              <a:gd name="connsiteX0" fmla="*/ 0 w 457200"/>
              <a:gd name="connsiteY0" fmla="*/ 0 h 342900"/>
              <a:gd name="connsiteX1" fmla="*/ 457200 w 457200"/>
              <a:gd name="connsiteY1" fmla="*/ 0 h 342900"/>
              <a:gd name="connsiteX2" fmla="*/ 457200 w 457200"/>
              <a:gd name="connsiteY2" fmla="*/ 342900 h 342900"/>
              <a:gd name="connsiteX3" fmla="*/ 0 w 457200"/>
              <a:gd name="connsiteY3" fmla="*/ 342900 h 342900"/>
              <a:gd name="connsiteX4" fmla="*/ 0 w 457200"/>
              <a:gd name="connsiteY4" fmla="*/ 0 h 342900"/>
              <a:gd name="connsiteX0" fmla="*/ 0 w 457200"/>
              <a:gd name="connsiteY0" fmla="*/ 0 h 342900"/>
              <a:gd name="connsiteX1" fmla="*/ 457200 w 457200"/>
              <a:gd name="connsiteY1" fmla="*/ 0 h 342900"/>
              <a:gd name="connsiteX2" fmla="*/ 457200 w 457200"/>
              <a:gd name="connsiteY2" fmla="*/ 178594 h 342900"/>
              <a:gd name="connsiteX3" fmla="*/ 457200 w 457200"/>
              <a:gd name="connsiteY3" fmla="*/ 342900 h 342900"/>
              <a:gd name="connsiteX4" fmla="*/ 0 w 457200"/>
              <a:gd name="connsiteY4" fmla="*/ 342900 h 342900"/>
              <a:gd name="connsiteX5" fmla="*/ 0 w 457200"/>
              <a:gd name="connsiteY5" fmla="*/ 0 h 342900"/>
              <a:gd name="connsiteX0" fmla="*/ 0 w 457200"/>
              <a:gd name="connsiteY0" fmla="*/ 0 h 342900"/>
              <a:gd name="connsiteX1" fmla="*/ 457200 w 457200"/>
              <a:gd name="connsiteY1" fmla="*/ 0 h 342900"/>
              <a:gd name="connsiteX2" fmla="*/ 344090 w 457200"/>
              <a:gd name="connsiteY2" fmla="*/ 175022 h 342900"/>
              <a:gd name="connsiteX3" fmla="*/ 457200 w 457200"/>
              <a:gd name="connsiteY3" fmla="*/ 342900 h 342900"/>
              <a:gd name="connsiteX4" fmla="*/ 0 w 457200"/>
              <a:gd name="connsiteY4" fmla="*/ 342900 h 342900"/>
              <a:gd name="connsiteX5" fmla="*/ 0 w 457200"/>
              <a:gd name="connsiteY5" fmla="*/ 0 h 342900"/>
              <a:gd name="connsiteX0" fmla="*/ 0 w 457200"/>
              <a:gd name="connsiteY0" fmla="*/ 0 h 342900"/>
              <a:gd name="connsiteX1" fmla="*/ 457200 w 457200"/>
              <a:gd name="connsiteY1" fmla="*/ 0 h 342900"/>
              <a:gd name="connsiteX2" fmla="*/ 301297 w 457200"/>
              <a:gd name="connsiteY2" fmla="*/ 173831 h 342900"/>
              <a:gd name="connsiteX3" fmla="*/ 457200 w 457200"/>
              <a:gd name="connsiteY3" fmla="*/ 342900 h 342900"/>
              <a:gd name="connsiteX4" fmla="*/ 0 w 457200"/>
              <a:gd name="connsiteY4" fmla="*/ 342900 h 342900"/>
              <a:gd name="connsiteX5" fmla="*/ 0 w 457200"/>
              <a:gd name="connsiteY5" fmla="*/ 0 h 342900"/>
              <a:gd name="connsiteX0" fmla="*/ 0 w 457200"/>
              <a:gd name="connsiteY0" fmla="*/ 0 h 342900"/>
              <a:gd name="connsiteX1" fmla="*/ 457200 w 457200"/>
              <a:gd name="connsiteY1" fmla="*/ 0 h 342900"/>
              <a:gd name="connsiteX2" fmla="*/ 272614 w 457200"/>
              <a:gd name="connsiteY2" fmla="*/ 170818 h 342900"/>
              <a:gd name="connsiteX3" fmla="*/ 457200 w 457200"/>
              <a:gd name="connsiteY3" fmla="*/ 342900 h 342900"/>
              <a:gd name="connsiteX4" fmla="*/ 0 w 457200"/>
              <a:gd name="connsiteY4" fmla="*/ 342900 h 342900"/>
              <a:gd name="connsiteX5" fmla="*/ 0 w 457200"/>
              <a:gd name="connsiteY5" fmla="*/ 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7200" h="342900">
                <a:moveTo>
                  <a:pt x="0" y="0"/>
                </a:moveTo>
                <a:lnTo>
                  <a:pt x="457200" y="0"/>
                </a:lnTo>
                <a:lnTo>
                  <a:pt x="272614" y="170818"/>
                </a:lnTo>
                <a:lnTo>
                  <a:pt x="457200" y="342900"/>
                </a:lnTo>
                <a:lnTo>
                  <a:pt x="0" y="34290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ïşlïďè">
            <a:extLst>
              <a:ext uri="{FF2B5EF4-FFF2-40B4-BE49-F238E27FC236}">
                <a16:creationId xmlns:a16="http://schemas.microsoft.com/office/drawing/2014/main" xmlns="" id="{BA0DBE97-A6EB-403B-BC1B-21F17DD647DA}"/>
              </a:ext>
            </a:extLst>
          </p:cNvPr>
          <p:cNvSpPr>
            <a:spLocks/>
          </p:cNvSpPr>
          <p:nvPr/>
        </p:nvSpPr>
        <p:spPr>
          <a:xfrm>
            <a:off x="1639910" y="1706996"/>
            <a:ext cx="3819677" cy="17819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endParaRPr sz="2400" b="1" spc="3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43" name="ïŝlíḍè">
            <a:extLst>
              <a:ext uri="{FF2B5EF4-FFF2-40B4-BE49-F238E27FC236}">
                <a16:creationId xmlns:a16="http://schemas.microsoft.com/office/drawing/2014/main" xmlns="" id="{B1DF9C8E-CD75-4801-AF64-03B6E228EFB8}"/>
              </a:ext>
            </a:extLst>
          </p:cNvPr>
          <p:cNvSpPr/>
          <p:nvPr/>
        </p:nvSpPr>
        <p:spPr>
          <a:xfrm rot="2700000">
            <a:off x="3171895" y="3772604"/>
            <a:ext cx="755703" cy="75570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144" name="iṣļiḋe">
            <a:extLst>
              <a:ext uri="{FF2B5EF4-FFF2-40B4-BE49-F238E27FC236}">
                <a16:creationId xmlns:a16="http://schemas.microsoft.com/office/drawing/2014/main" xmlns="" id="{10A61378-DA50-48E1-8BC6-4B1562D8B570}"/>
              </a:ext>
            </a:extLst>
          </p:cNvPr>
          <p:cNvSpPr/>
          <p:nvPr/>
        </p:nvSpPr>
        <p:spPr>
          <a:xfrm>
            <a:off x="6732413" y="4150457"/>
            <a:ext cx="3819677" cy="1781907"/>
          </a:xfrm>
          <a:prstGeom prst="roundRect">
            <a:avLst>
              <a:gd name="adj" fmla="val 4640"/>
            </a:avLst>
          </a:prstGeom>
          <a:noFill/>
          <a:ln w="158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145" name="iṥḷíďe">
            <a:extLst>
              <a:ext uri="{FF2B5EF4-FFF2-40B4-BE49-F238E27FC236}">
                <a16:creationId xmlns:a16="http://schemas.microsoft.com/office/drawing/2014/main" xmlns="" id="{4993D2F6-7E47-4747-B8C0-28601673E56B}"/>
              </a:ext>
            </a:extLst>
          </p:cNvPr>
          <p:cNvSpPr/>
          <p:nvPr/>
        </p:nvSpPr>
        <p:spPr>
          <a:xfrm rot="2700000">
            <a:off x="8264399" y="3772604"/>
            <a:ext cx="755703" cy="75570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146" name="iS1íḍé">
            <a:extLst>
              <a:ext uri="{FF2B5EF4-FFF2-40B4-BE49-F238E27FC236}">
                <a16:creationId xmlns:a16="http://schemas.microsoft.com/office/drawing/2014/main" xmlns="" id="{C89227C2-2289-4313-8E44-FF8C8B657ECB}"/>
              </a:ext>
            </a:extLst>
          </p:cNvPr>
          <p:cNvSpPr>
            <a:spLocks/>
          </p:cNvSpPr>
          <p:nvPr/>
        </p:nvSpPr>
        <p:spPr>
          <a:xfrm>
            <a:off x="6732413" y="1706996"/>
            <a:ext cx="3819677" cy="1781907"/>
          </a:xfrm>
          <a:prstGeom prst="roundRect">
            <a:avLst>
              <a:gd name="adj" fmla="val 4640"/>
            </a:avLst>
          </a:prstGeom>
          <a:noFill/>
          <a:ln w="158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147" name="ïṡ1íḓê">
            <a:extLst>
              <a:ext uri="{FF2B5EF4-FFF2-40B4-BE49-F238E27FC236}">
                <a16:creationId xmlns:a16="http://schemas.microsoft.com/office/drawing/2014/main" xmlns="" id="{16226BD9-D572-4C68-ADD6-C38A6C48F1C2}"/>
              </a:ext>
            </a:extLst>
          </p:cNvPr>
          <p:cNvSpPr/>
          <p:nvPr/>
        </p:nvSpPr>
        <p:spPr>
          <a:xfrm rot="2700000">
            <a:off x="8264399" y="1329145"/>
            <a:ext cx="755703" cy="75570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cxnSp>
        <p:nvCxnSpPr>
          <p:cNvPr id="148" name="直接连接符 147">
            <a:extLst>
              <a:ext uri="{FF2B5EF4-FFF2-40B4-BE49-F238E27FC236}">
                <a16:creationId xmlns:a16="http://schemas.microsoft.com/office/drawing/2014/main" xmlns="" id="{5AE381E8-303C-431D-AF86-B84AF62A5A3E}"/>
              </a:ext>
            </a:extLst>
          </p:cNvPr>
          <p:cNvCxnSpPr>
            <a:cxnSpLocks/>
          </p:cNvCxnSpPr>
          <p:nvPr/>
        </p:nvCxnSpPr>
        <p:spPr>
          <a:xfrm>
            <a:off x="6096000" y="1829734"/>
            <a:ext cx="0" cy="4137679"/>
          </a:xfrm>
          <a:prstGeom prst="line">
            <a:avLst/>
          </a:prstGeom>
          <a:ln w="9525">
            <a:solidFill>
              <a:schemeClr val="bg2">
                <a:lumMod val="75000"/>
              </a:schemeClr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>
            <a:extLst>
              <a:ext uri="{FF2B5EF4-FFF2-40B4-BE49-F238E27FC236}">
                <a16:creationId xmlns:a16="http://schemas.microsoft.com/office/drawing/2014/main" xmlns="" id="{71D48AFF-8BD4-4E04-B5D4-3CD4B5747D3A}"/>
              </a:ext>
            </a:extLst>
          </p:cNvPr>
          <p:cNvCxnSpPr>
            <a:cxnSpLocks/>
          </p:cNvCxnSpPr>
          <p:nvPr/>
        </p:nvCxnSpPr>
        <p:spPr>
          <a:xfrm>
            <a:off x="4643438" y="3775535"/>
            <a:ext cx="2905125" cy="0"/>
          </a:xfrm>
          <a:prstGeom prst="line">
            <a:avLst/>
          </a:prstGeom>
          <a:ln w="9525">
            <a:solidFill>
              <a:schemeClr val="bg2">
                <a:lumMod val="75000"/>
              </a:schemeClr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iS1ídê">
            <a:extLst>
              <a:ext uri="{FF2B5EF4-FFF2-40B4-BE49-F238E27FC236}">
                <a16:creationId xmlns:a16="http://schemas.microsoft.com/office/drawing/2014/main" xmlns="" id="{0375ABFA-523E-41D2-88C1-D8CBC34FA862}"/>
              </a:ext>
            </a:extLst>
          </p:cNvPr>
          <p:cNvSpPr/>
          <p:nvPr/>
        </p:nvSpPr>
        <p:spPr>
          <a:xfrm rot="2700000">
            <a:off x="3171896" y="1329145"/>
            <a:ext cx="755703" cy="75570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182" name="文本框 181">
            <a:extLst>
              <a:ext uri="{FF2B5EF4-FFF2-40B4-BE49-F238E27FC236}">
                <a16:creationId xmlns:a16="http://schemas.microsoft.com/office/drawing/2014/main" xmlns="" id="{19F749E8-FA6F-44AF-B022-A1BC3DD68FF8}"/>
              </a:ext>
            </a:extLst>
          </p:cNvPr>
          <p:cNvSpPr txBox="1"/>
          <p:nvPr/>
        </p:nvSpPr>
        <p:spPr>
          <a:xfrm>
            <a:off x="1756374" y="2294247"/>
            <a:ext cx="358674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输入您的标题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83" name="文本框 182">
            <a:extLst>
              <a:ext uri="{FF2B5EF4-FFF2-40B4-BE49-F238E27FC236}">
                <a16:creationId xmlns:a16="http://schemas.microsoft.com/office/drawing/2014/main" xmlns="" id="{822CA1D0-7EFB-474F-9AE9-77AAE749545A}"/>
              </a:ext>
            </a:extLst>
          </p:cNvPr>
          <p:cNvSpPr txBox="1"/>
          <p:nvPr/>
        </p:nvSpPr>
        <p:spPr>
          <a:xfrm>
            <a:off x="2083616" y="2748967"/>
            <a:ext cx="2932264" cy="5343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300" dirty="0">
                <a:latin typeface="+mn-ea"/>
              </a:rPr>
              <a:t>输入与标题相关的描述，字体建议为微软雅黑。</a:t>
            </a:r>
          </a:p>
        </p:txBody>
      </p:sp>
      <p:sp>
        <p:nvSpPr>
          <p:cNvPr id="184" name="文本框 183">
            <a:extLst>
              <a:ext uri="{FF2B5EF4-FFF2-40B4-BE49-F238E27FC236}">
                <a16:creationId xmlns:a16="http://schemas.microsoft.com/office/drawing/2014/main" xmlns="" id="{C233241B-CB02-4B70-9C37-33BCAA1FB58D}"/>
              </a:ext>
            </a:extLst>
          </p:cNvPr>
          <p:cNvSpPr txBox="1"/>
          <p:nvPr/>
        </p:nvSpPr>
        <p:spPr>
          <a:xfrm>
            <a:off x="6848875" y="2294247"/>
            <a:ext cx="358674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输入您的标题</a:t>
            </a:r>
          </a:p>
        </p:txBody>
      </p:sp>
      <p:sp>
        <p:nvSpPr>
          <p:cNvPr id="186" name="文本框 185">
            <a:extLst>
              <a:ext uri="{FF2B5EF4-FFF2-40B4-BE49-F238E27FC236}">
                <a16:creationId xmlns:a16="http://schemas.microsoft.com/office/drawing/2014/main" xmlns="" id="{2DED44A2-05C7-4667-90D8-DBE6316CC941}"/>
              </a:ext>
            </a:extLst>
          </p:cNvPr>
          <p:cNvSpPr txBox="1"/>
          <p:nvPr/>
        </p:nvSpPr>
        <p:spPr>
          <a:xfrm>
            <a:off x="1756374" y="4735756"/>
            <a:ext cx="358674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/>
              <a:t>输入您的标题</a:t>
            </a:r>
            <a:endParaRPr lang="zh-CN" altLang="en-US" dirty="0"/>
          </a:p>
        </p:txBody>
      </p:sp>
      <p:sp>
        <p:nvSpPr>
          <p:cNvPr id="188" name="文本框 187">
            <a:extLst>
              <a:ext uri="{FF2B5EF4-FFF2-40B4-BE49-F238E27FC236}">
                <a16:creationId xmlns:a16="http://schemas.microsoft.com/office/drawing/2014/main" xmlns="" id="{F9950828-E74B-4420-B4B8-72337199F810}"/>
              </a:ext>
            </a:extLst>
          </p:cNvPr>
          <p:cNvSpPr txBox="1"/>
          <p:nvPr/>
        </p:nvSpPr>
        <p:spPr>
          <a:xfrm>
            <a:off x="6848875" y="4735756"/>
            <a:ext cx="358674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/>
              <a:t>输入您的标题</a:t>
            </a:r>
            <a:endParaRPr lang="zh-CN" altLang="en-US" dirty="0"/>
          </a:p>
        </p:txBody>
      </p:sp>
      <p:sp>
        <p:nvSpPr>
          <p:cNvPr id="13" name="图形 183">
            <a:extLst>
              <a:ext uri="{FF2B5EF4-FFF2-40B4-BE49-F238E27FC236}">
                <a16:creationId xmlns:a16="http://schemas.microsoft.com/office/drawing/2014/main" xmlns="" id="{C4C2CB4C-47E9-4B35-AAAF-9BEAF999F798}"/>
              </a:ext>
            </a:extLst>
          </p:cNvPr>
          <p:cNvSpPr/>
          <p:nvPr/>
        </p:nvSpPr>
        <p:spPr>
          <a:xfrm>
            <a:off x="3355503" y="1468684"/>
            <a:ext cx="397348" cy="464709"/>
          </a:xfrm>
          <a:custGeom>
            <a:avLst/>
            <a:gdLst>
              <a:gd name="connsiteX0" fmla="*/ 3166546 w 3293202"/>
              <a:gd name="connsiteY0" fmla="*/ 481316 h 4078511"/>
              <a:gd name="connsiteX1" fmla="*/ 3039885 w 3293202"/>
              <a:gd name="connsiteY1" fmla="*/ 607977 h 4078511"/>
              <a:gd name="connsiteX2" fmla="*/ 3039885 w 3293202"/>
              <a:gd name="connsiteY2" fmla="*/ 3546532 h 4078511"/>
              <a:gd name="connsiteX3" fmla="*/ 2786559 w 3293202"/>
              <a:gd name="connsiteY3" fmla="*/ 3799854 h 4078511"/>
              <a:gd name="connsiteX4" fmla="*/ 557314 w 3293202"/>
              <a:gd name="connsiteY4" fmla="*/ 3799854 h 4078511"/>
              <a:gd name="connsiteX5" fmla="*/ 227994 w 3293202"/>
              <a:gd name="connsiteY5" fmla="*/ 3546532 h 4078511"/>
              <a:gd name="connsiteX6" fmla="*/ 227994 w 3293202"/>
              <a:gd name="connsiteY6" fmla="*/ 3267875 h 4078511"/>
              <a:gd name="connsiteX7" fmla="*/ 531983 w 3293202"/>
              <a:gd name="connsiteY7" fmla="*/ 3065216 h 4078511"/>
              <a:gd name="connsiteX8" fmla="*/ 2659898 w 3293202"/>
              <a:gd name="connsiteY8" fmla="*/ 3065216 h 4078511"/>
              <a:gd name="connsiteX9" fmla="*/ 2786563 w 3293202"/>
              <a:gd name="connsiteY9" fmla="*/ 2938555 h 4078511"/>
              <a:gd name="connsiteX10" fmla="*/ 2786563 w 3293202"/>
              <a:gd name="connsiteY10" fmla="*/ 455981 h 4078511"/>
              <a:gd name="connsiteX11" fmla="*/ 2279912 w 3293202"/>
              <a:gd name="connsiteY11" fmla="*/ 0 h 4078511"/>
              <a:gd name="connsiteX12" fmla="*/ 557314 w 3293202"/>
              <a:gd name="connsiteY12" fmla="*/ 0 h 4078511"/>
              <a:gd name="connsiteX13" fmla="*/ 0 w 3293202"/>
              <a:gd name="connsiteY13" fmla="*/ 455981 h 4078511"/>
              <a:gd name="connsiteX14" fmla="*/ 0 w 3293202"/>
              <a:gd name="connsiteY14" fmla="*/ 3647858 h 4078511"/>
              <a:gd name="connsiteX15" fmla="*/ 481316 w 3293202"/>
              <a:gd name="connsiteY15" fmla="*/ 4078511 h 4078511"/>
              <a:gd name="connsiteX16" fmla="*/ 2786555 w 3293202"/>
              <a:gd name="connsiteY16" fmla="*/ 4078511 h 4078511"/>
              <a:gd name="connsiteX17" fmla="*/ 3293203 w 3293202"/>
              <a:gd name="connsiteY17" fmla="*/ 3597195 h 4078511"/>
              <a:gd name="connsiteX18" fmla="*/ 3293203 w 3293202"/>
              <a:gd name="connsiteY18" fmla="*/ 607977 h 4078511"/>
              <a:gd name="connsiteX19" fmla="*/ 3166542 w 3293202"/>
              <a:gd name="connsiteY19" fmla="*/ 481316 h 4078511"/>
              <a:gd name="connsiteX20" fmla="*/ 2685230 w 3293202"/>
              <a:gd name="connsiteY20" fmla="*/ 3318542 h 4078511"/>
              <a:gd name="connsiteX21" fmla="*/ 607977 w 3293202"/>
              <a:gd name="connsiteY21" fmla="*/ 3318542 h 4078511"/>
              <a:gd name="connsiteX22" fmla="*/ 481316 w 3293202"/>
              <a:gd name="connsiteY22" fmla="*/ 3445199 h 4078511"/>
              <a:gd name="connsiteX23" fmla="*/ 607973 w 3293202"/>
              <a:gd name="connsiteY23" fmla="*/ 3571864 h 4078511"/>
              <a:gd name="connsiteX24" fmla="*/ 2685230 w 3293202"/>
              <a:gd name="connsiteY24" fmla="*/ 3571864 h 4078511"/>
              <a:gd name="connsiteX25" fmla="*/ 2811890 w 3293202"/>
              <a:gd name="connsiteY25" fmla="*/ 3445203 h 4078511"/>
              <a:gd name="connsiteX26" fmla="*/ 2685234 w 3293202"/>
              <a:gd name="connsiteY26" fmla="*/ 3318542 h 4078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293202" h="4078511">
                <a:moveTo>
                  <a:pt x="3166546" y="481316"/>
                </a:moveTo>
                <a:cubicBezTo>
                  <a:pt x="3090551" y="481316"/>
                  <a:pt x="3039885" y="531979"/>
                  <a:pt x="3039885" y="607977"/>
                </a:cubicBezTo>
                <a:lnTo>
                  <a:pt x="3039885" y="3546532"/>
                </a:lnTo>
                <a:cubicBezTo>
                  <a:pt x="3039885" y="3673193"/>
                  <a:pt x="2913220" y="3799854"/>
                  <a:pt x="2786559" y="3799854"/>
                </a:cubicBezTo>
                <a:lnTo>
                  <a:pt x="557314" y="3799854"/>
                </a:lnTo>
                <a:cubicBezTo>
                  <a:pt x="405322" y="3799854"/>
                  <a:pt x="227994" y="3673193"/>
                  <a:pt x="227994" y="3546532"/>
                </a:cubicBezTo>
                <a:lnTo>
                  <a:pt x="227994" y="3267875"/>
                </a:lnTo>
                <a:cubicBezTo>
                  <a:pt x="227994" y="3141214"/>
                  <a:pt x="379991" y="3065216"/>
                  <a:pt x="531983" y="3065216"/>
                </a:cubicBezTo>
                <a:lnTo>
                  <a:pt x="2659898" y="3065216"/>
                </a:lnTo>
                <a:cubicBezTo>
                  <a:pt x="2735900" y="3065216"/>
                  <a:pt x="2786563" y="3014553"/>
                  <a:pt x="2786563" y="2938555"/>
                </a:cubicBezTo>
                <a:lnTo>
                  <a:pt x="2786563" y="455981"/>
                </a:lnTo>
                <a:cubicBezTo>
                  <a:pt x="2786559" y="177328"/>
                  <a:pt x="2583904" y="0"/>
                  <a:pt x="2279912" y="0"/>
                </a:cubicBezTo>
                <a:lnTo>
                  <a:pt x="557314" y="0"/>
                </a:lnTo>
                <a:cubicBezTo>
                  <a:pt x="278657" y="0"/>
                  <a:pt x="0" y="151992"/>
                  <a:pt x="0" y="455981"/>
                </a:cubicBezTo>
                <a:lnTo>
                  <a:pt x="0" y="3647858"/>
                </a:lnTo>
                <a:cubicBezTo>
                  <a:pt x="25331" y="3875852"/>
                  <a:pt x="253322" y="4053180"/>
                  <a:pt x="481316" y="4078511"/>
                </a:cubicBezTo>
                <a:lnTo>
                  <a:pt x="2786555" y="4078511"/>
                </a:lnTo>
                <a:cubicBezTo>
                  <a:pt x="3065212" y="4078511"/>
                  <a:pt x="3293203" y="3850521"/>
                  <a:pt x="3293203" y="3597195"/>
                </a:cubicBezTo>
                <a:lnTo>
                  <a:pt x="3293203" y="607977"/>
                </a:lnTo>
                <a:cubicBezTo>
                  <a:pt x="3293203" y="557314"/>
                  <a:pt x="3242540" y="481316"/>
                  <a:pt x="3166542" y="481316"/>
                </a:cubicBezTo>
                <a:close/>
                <a:moveTo>
                  <a:pt x="2685230" y="3318542"/>
                </a:moveTo>
                <a:lnTo>
                  <a:pt x="607977" y="3318542"/>
                </a:lnTo>
                <a:cubicBezTo>
                  <a:pt x="531983" y="3318542"/>
                  <a:pt x="481316" y="3369205"/>
                  <a:pt x="481316" y="3445199"/>
                </a:cubicBezTo>
                <a:cubicBezTo>
                  <a:pt x="481316" y="3521193"/>
                  <a:pt x="531979" y="3571864"/>
                  <a:pt x="607973" y="3571864"/>
                </a:cubicBezTo>
                <a:lnTo>
                  <a:pt x="2685230" y="3571864"/>
                </a:lnTo>
                <a:cubicBezTo>
                  <a:pt x="2761224" y="3571864"/>
                  <a:pt x="2811890" y="3521201"/>
                  <a:pt x="2811890" y="3445203"/>
                </a:cubicBezTo>
                <a:cubicBezTo>
                  <a:pt x="2811890" y="3369205"/>
                  <a:pt x="2761228" y="3318542"/>
                  <a:pt x="2685234" y="3318542"/>
                </a:cubicBezTo>
                <a:close/>
              </a:path>
            </a:pathLst>
          </a:custGeom>
          <a:solidFill>
            <a:schemeClr val="bg1"/>
          </a:solidFill>
          <a:ln w="398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图形 188">
            <a:extLst>
              <a:ext uri="{FF2B5EF4-FFF2-40B4-BE49-F238E27FC236}">
                <a16:creationId xmlns:a16="http://schemas.microsoft.com/office/drawing/2014/main" xmlns="" id="{309D5C39-DE08-49E8-8991-440610BF4E37}"/>
              </a:ext>
            </a:extLst>
          </p:cNvPr>
          <p:cNvSpPr/>
          <p:nvPr/>
        </p:nvSpPr>
        <p:spPr>
          <a:xfrm>
            <a:off x="3349804" y="3887111"/>
            <a:ext cx="368801" cy="491680"/>
          </a:xfrm>
          <a:custGeom>
            <a:avLst/>
            <a:gdLst>
              <a:gd name="connsiteX0" fmla="*/ 419524 w 419523"/>
              <a:gd name="connsiteY0" fmla="*/ 378386 h 592269"/>
              <a:gd name="connsiteX1" fmla="*/ 209762 w 419523"/>
              <a:gd name="connsiteY1" fmla="*/ 592269 h 592269"/>
              <a:gd name="connsiteX2" fmla="*/ 0 w 419523"/>
              <a:gd name="connsiteY2" fmla="*/ 378374 h 592269"/>
              <a:gd name="connsiteX3" fmla="*/ 145217 w 419523"/>
              <a:gd name="connsiteY3" fmla="*/ 174399 h 592269"/>
              <a:gd name="connsiteX4" fmla="*/ 145217 w 419523"/>
              <a:gd name="connsiteY4" fmla="*/ 98699 h 592269"/>
              <a:gd name="connsiteX5" fmla="*/ 96811 w 419523"/>
              <a:gd name="connsiteY5" fmla="*/ 49356 h 592269"/>
              <a:gd name="connsiteX6" fmla="*/ 145217 w 419523"/>
              <a:gd name="connsiteY6" fmla="*/ 0 h 592269"/>
              <a:gd name="connsiteX7" fmla="*/ 274307 w 419523"/>
              <a:gd name="connsiteY7" fmla="*/ 0 h 592269"/>
              <a:gd name="connsiteX8" fmla="*/ 322700 w 419523"/>
              <a:gd name="connsiteY8" fmla="*/ 49356 h 592269"/>
              <a:gd name="connsiteX9" fmla="*/ 274307 w 419523"/>
              <a:gd name="connsiteY9" fmla="*/ 98699 h 592269"/>
              <a:gd name="connsiteX10" fmla="*/ 274307 w 419523"/>
              <a:gd name="connsiteY10" fmla="*/ 174399 h 592269"/>
              <a:gd name="connsiteX11" fmla="*/ 419524 w 419523"/>
              <a:gd name="connsiteY11" fmla="*/ 378386 h 592269"/>
              <a:gd name="connsiteX12" fmla="*/ 166576 w 419523"/>
              <a:gd name="connsiteY12" fmla="*/ 468880 h 592269"/>
              <a:gd name="connsiteX13" fmla="*/ 148067 w 419523"/>
              <a:gd name="connsiteY13" fmla="*/ 487388 h 592269"/>
              <a:gd name="connsiteX14" fmla="*/ 166576 w 419523"/>
              <a:gd name="connsiteY14" fmla="*/ 505896 h 592269"/>
              <a:gd name="connsiteX15" fmla="*/ 333151 w 419523"/>
              <a:gd name="connsiteY15" fmla="*/ 339321 h 592269"/>
              <a:gd name="connsiteX16" fmla="*/ 314643 w 419523"/>
              <a:gd name="connsiteY16" fmla="*/ 320812 h 592269"/>
              <a:gd name="connsiteX17" fmla="*/ 296135 w 419523"/>
              <a:gd name="connsiteY17" fmla="*/ 339321 h 592269"/>
              <a:gd name="connsiteX18" fmla="*/ 166576 w 419523"/>
              <a:gd name="connsiteY18" fmla="*/ 468880 h 592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19523" h="592269">
                <a:moveTo>
                  <a:pt x="419524" y="378386"/>
                </a:moveTo>
                <a:cubicBezTo>
                  <a:pt x="419524" y="496840"/>
                  <a:pt x="325933" y="592269"/>
                  <a:pt x="209762" y="592269"/>
                </a:cubicBezTo>
                <a:cubicBezTo>
                  <a:pt x="93591" y="592269"/>
                  <a:pt x="0" y="496840"/>
                  <a:pt x="0" y="378374"/>
                </a:cubicBezTo>
                <a:cubicBezTo>
                  <a:pt x="0" y="282969"/>
                  <a:pt x="61312" y="202346"/>
                  <a:pt x="145217" y="174399"/>
                </a:cubicBezTo>
                <a:lnTo>
                  <a:pt x="145217" y="98699"/>
                </a:lnTo>
                <a:cubicBezTo>
                  <a:pt x="119392" y="98699"/>
                  <a:pt x="96811" y="77316"/>
                  <a:pt x="96811" y="49356"/>
                </a:cubicBezTo>
                <a:cubicBezTo>
                  <a:pt x="96811" y="21383"/>
                  <a:pt x="119392" y="0"/>
                  <a:pt x="145217" y="0"/>
                </a:cubicBezTo>
                <a:lnTo>
                  <a:pt x="274307" y="0"/>
                </a:lnTo>
                <a:cubicBezTo>
                  <a:pt x="301736" y="0"/>
                  <a:pt x="322700" y="21383"/>
                  <a:pt x="322700" y="49356"/>
                </a:cubicBezTo>
                <a:cubicBezTo>
                  <a:pt x="322700" y="77316"/>
                  <a:pt x="301736" y="98699"/>
                  <a:pt x="274307" y="98699"/>
                </a:cubicBezTo>
                <a:lnTo>
                  <a:pt x="274307" y="174399"/>
                </a:lnTo>
                <a:cubicBezTo>
                  <a:pt x="358199" y="202346"/>
                  <a:pt x="419524" y="282969"/>
                  <a:pt x="419524" y="378386"/>
                </a:cubicBezTo>
                <a:close/>
                <a:moveTo>
                  <a:pt x="166576" y="468880"/>
                </a:moveTo>
                <a:cubicBezTo>
                  <a:pt x="156354" y="468880"/>
                  <a:pt x="148067" y="477166"/>
                  <a:pt x="148067" y="487388"/>
                </a:cubicBezTo>
                <a:cubicBezTo>
                  <a:pt x="148067" y="497610"/>
                  <a:pt x="156354" y="505896"/>
                  <a:pt x="166576" y="505896"/>
                </a:cubicBezTo>
                <a:cubicBezTo>
                  <a:pt x="258427" y="505896"/>
                  <a:pt x="333151" y="431172"/>
                  <a:pt x="333151" y="339321"/>
                </a:cubicBezTo>
                <a:cubicBezTo>
                  <a:pt x="333151" y="329099"/>
                  <a:pt x="324865" y="320812"/>
                  <a:pt x="314643" y="320812"/>
                </a:cubicBezTo>
                <a:cubicBezTo>
                  <a:pt x="304421" y="320812"/>
                  <a:pt x="296135" y="329099"/>
                  <a:pt x="296135" y="339321"/>
                </a:cubicBezTo>
                <a:cubicBezTo>
                  <a:pt x="296135" y="410763"/>
                  <a:pt x="238006" y="468880"/>
                  <a:pt x="166576" y="468880"/>
                </a:cubicBezTo>
                <a:close/>
              </a:path>
            </a:pathLst>
          </a:custGeom>
          <a:solidFill>
            <a:schemeClr val="bg1"/>
          </a:solidFill>
          <a:ln w="57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3" name="文本框 192">
            <a:extLst>
              <a:ext uri="{FF2B5EF4-FFF2-40B4-BE49-F238E27FC236}">
                <a16:creationId xmlns:a16="http://schemas.microsoft.com/office/drawing/2014/main" xmlns="" id="{BBCB9AF6-C14D-4C2E-953D-5BE71F84528F}"/>
              </a:ext>
            </a:extLst>
          </p:cNvPr>
          <p:cNvSpPr txBox="1"/>
          <p:nvPr/>
        </p:nvSpPr>
        <p:spPr>
          <a:xfrm>
            <a:off x="7131866" y="2748967"/>
            <a:ext cx="2932264" cy="5343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300" dirty="0">
                <a:latin typeface="+mn-ea"/>
              </a:rPr>
              <a:t>输入与标题相关的描述，字体建议为微软雅黑。</a:t>
            </a:r>
          </a:p>
        </p:txBody>
      </p:sp>
      <p:sp>
        <p:nvSpPr>
          <p:cNvPr id="194" name="文本框 193">
            <a:extLst>
              <a:ext uri="{FF2B5EF4-FFF2-40B4-BE49-F238E27FC236}">
                <a16:creationId xmlns:a16="http://schemas.microsoft.com/office/drawing/2014/main" xmlns="" id="{911BBFAD-5C9C-4719-82A2-93A08E72F502}"/>
              </a:ext>
            </a:extLst>
          </p:cNvPr>
          <p:cNvSpPr txBox="1"/>
          <p:nvPr/>
        </p:nvSpPr>
        <p:spPr>
          <a:xfrm>
            <a:off x="2083616" y="5211180"/>
            <a:ext cx="2932264" cy="5343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300" dirty="0">
                <a:latin typeface="+mn-ea"/>
              </a:rPr>
              <a:t>输入与标题相关的描述，字体建议为微软雅黑。</a:t>
            </a:r>
          </a:p>
        </p:txBody>
      </p:sp>
      <p:sp>
        <p:nvSpPr>
          <p:cNvPr id="195" name="文本框 194">
            <a:extLst>
              <a:ext uri="{FF2B5EF4-FFF2-40B4-BE49-F238E27FC236}">
                <a16:creationId xmlns:a16="http://schemas.microsoft.com/office/drawing/2014/main" xmlns="" id="{9C970119-E0C4-4A01-B588-CE782F77565C}"/>
              </a:ext>
            </a:extLst>
          </p:cNvPr>
          <p:cNvSpPr txBox="1"/>
          <p:nvPr/>
        </p:nvSpPr>
        <p:spPr>
          <a:xfrm>
            <a:off x="7131866" y="5211180"/>
            <a:ext cx="2932264" cy="5343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300" dirty="0">
                <a:latin typeface="+mn-ea"/>
              </a:rPr>
              <a:t>输入与标题相关的描述，字体建议为微软雅黑。</a:t>
            </a:r>
          </a:p>
        </p:txBody>
      </p:sp>
      <p:sp>
        <p:nvSpPr>
          <p:cNvPr id="15" name="图形 192">
            <a:extLst>
              <a:ext uri="{FF2B5EF4-FFF2-40B4-BE49-F238E27FC236}">
                <a16:creationId xmlns:a16="http://schemas.microsoft.com/office/drawing/2014/main" xmlns="" id="{9FDC450F-3195-40C2-A996-01CE7093EFFC}"/>
              </a:ext>
            </a:extLst>
          </p:cNvPr>
          <p:cNvSpPr/>
          <p:nvPr/>
        </p:nvSpPr>
        <p:spPr>
          <a:xfrm>
            <a:off x="8394600" y="1424479"/>
            <a:ext cx="495301" cy="495300"/>
          </a:xfrm>
          <a:custGeom>
            <a:avLst/>
            <a:gdLst>
              <a:gd name="connsiteX0" fmla="*/ 240104 w 517629"/>
              <a:gd name="connsiteY0" fmla="*/ 37418 h 517628"/>
              <a:gd name="connsiteX1" fmla="*/ 0 w 517629"/>
              <a:gd name="connsiteY1" fmla="*/ 277524 h 517628"/>
              <a:gd name="connsiteX2" fmla="*/ 240104 w 517629"/>
              <a:gd name="connsiteY2" fmla="*/ 517629 h 517628"/>
              <a:gd name="connsiteX3" fmla="*/ 480209 w 517629"/>
              <a:gd name="connsiteY3" fmla="*/ 277524 h 517628"/>
              <a:gd name="connsiteX4" fmla="*/ 240104 w 517629"/>
              <a:gd name="connsiteY4" fmla="*/ 277524 h 517628"/>
              <a:gd name="connsiteX5" fmla="*/ 240104 w 517629"/>
              <a:gd name="connsiteY5" fmla="*/ 37418 h 517628"/>
              <a:gd name="connsiteX6" fmla="*/ 277523 w 517629"/>
              <a:gd name="connsiteY6" fmla="*/ 0 h 517628"/>
              <a:gd name="connsiteX7" fmla="*/ 277523 w 517629"/>
              <a:gd name="connsiteY7" fmla="*/ 240106 h 517628"/>
              <a:gd name="connsiteX8" fmla="*/ 517629 w 517629"/>
              <a:gd name="connsiteY8" fmla="*/ 240106 h 517628"/>
              <a:gd name="connsiteX9" fmla="*/ 277523 w 517629"/>
              <a:gd name="connsiteY9" fmla="*/ 0 h 51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7629" h="517628">
                <a:moveTo>
                  <a:pt x="240104" y="37418"/>
                </a:moveTo>
                <a:cubicBezTo>
                  <a:pt x="107499" y="37418"/>
                  <a:pt x="0" y="144916"/>
                  <a:pt x="0" y="277524"/>
                </a:cubicBezTo>
                <a:cubicBezTo>
                  <a:pt x="0" y="410128"/>
                  <a:pt x="107499" y="517629"/>
                  <a:pt x="240104" y="517629"/>
                </a:cubicBezTo>
                <a:cubicBezTo>
                  <a:pt x="372712" y="517629"/>
                  <a:pt x="480209" y="410128"/>
                  <a:pt x="480209" y="277524"/>
                </a:cubicBezTo>
                <a:lnTo>
                  <a:pt x="240104" y="277524"/>
                </a:lnTo>
                <a:lnTo>
                  <a:pt x="240104" y="37418"/>
                </a:lnTo>
                <a:close/>
                <a:moveTo>
                  <a:pt x="277523" y="0"/>
                </a:moveTo>
                <a:lnTo>
                  <a:pt x="277523" y="240106"/>
                </a:lnTo>
                <a:lnTo>
                  <a:pt x="517629" y="240106"/>
                </a:lnTo>
                <a:cubicBezTo>
                  <a:pt x="517629" y="107498"/>
                  <a:pt x="410130" y="0"/>
                  <a:pt x="277523" y="0"/>
                </a:cubicBezTo>
                <a:close/>
              </a:path>
            </a:pathLst>
          </a:custGeom>
          <a:solidFill>
            <a:schemeClr val="bg1"/>
          </a:solidFill>
          <a:ln w="57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图形 6">
            <a:extLst>
              <a:ext uri="{FF2B5EF4-FFF2-40B4-BE49-F238E27FC236}">
                <a16:creationId xmlns:a16="http://schemas.microsoft.com/office/drawing/2014/main" xmlns="" id="{DE771656-A4DE-4776-888A-3C2A26C55AC7}"/>
              </a:ext>
            </a:extLst>
          </p:cNvPr>
          <p:cNvSpPr/>
          <p:nvPr/>
        </p:nvSpPr>
        <p:spPr>
          <a:xfrm>
            <a:off x="8448810" y="3971924"/>
            <a:ext cx="386880" cy="385763"/>
          </a:xfrm>
          <a:custGeom>
            <a:avLst/>
            <a:gdLst>
              <a:gd name="connsiteX0" fmla="*/ 283160 w 681356"/>
              <a:gd name="connsiteY0" fmla="*/ 364766 h 679388"/>
              <a:gd name="connsiteX1" fmla="*/ 31463 w 681356"/>
              <a:gd name="connsiteY1" fmla="*/ 364766 h 679388"/>
              <a:gd name="connsiteX2" fmla="*/ 0 w 681356"/>
              <a:gd name="connsiteY2" fmla="*/ 396229 h 679388"/>
              <a:gd name="connsiteX3" fmla="*/ 0 w 681356"/>
              <a:gd name="connsiteY3" fmla="*/ 647925 h 679388"/>
              <a:gd name="connsiteX4" fmla="*/ 31463 w 681356"/>
              <a:gd name="connsiteY4" fmla="*/ 679388 h 679388"/>
              <a:gd name="connsiteX5" fmla="*/ 283160 w 681356"/>
              <a:gd name="connsiteY5" fmla="*/ 679388 h 679388"/>
              <a:gd name="connsiteX6" fmla="*/ 314627 w 681356"/>
              <a:gd name="connsiteY6" fmla="*/ 647925 h 679388"/>
              <a:gd name="connsiteX7" fmla="*/ 314627 w 681356"/>
              <a:gd name="connsiteY7" fmla="*/ 396229 h 679388"/>
              <a:gd name="connsiteX8" fmla="*/ 283160 w 681356"/>
              <a:gd name="connsiteY8" fmla="*/ 364766 h 679388"/>
              <a:gd name="connsiteX9" fmla="*/ 283160 w 681356"/>
              <a:gd name="connsiteY9" fmla="*/ 2950 h 679388"/>
              <a:gd name="connsiteX10" fmla="*/ 31463 w 681356"/>
              <a:gd name="connsiteY10" fmla="*/ 2950 h 679388"/>
              <a:gd name="connsiteX11" fmla="*/ 0 w 681356"/>
              <a:gd name="connsiteY11" fmla="*/ 34413 h 679388"/>
              <a:gd name="connsiteX12" fmla="*/ 0 w 681356"/>
              <a:gd name="connsiteY12" fmla="*/ 286110 h 679388"/>
              <a:gd name="connsiteX13" fmla="*/ 31463 w 681356"/>
              <a:gd name="connsiteY13" fmla="*/ 317573 h 679388"/>
              <a:gd name="connsiteX14" fmla="*/ 283160 w 681356"/>
              <a:gd name="connsiteY14" fmla="*/ 317573 h 679388"/>
              <a:gd name="connsiteX15" fmla="*/ 314627 w 681356"/>
              <a:gd name="connsiteY15" fmla="*/ 286110 h 679388"/>
              <a:gd name="connsiteX16" fmla="*/ 314627 w 681356"/>
              <a:gd name="connsiteY16" fmla="*/ 34413 h 679388"/>
              <a:gd name="connsiteX17" fmla="*/ 283160 w 681356"/>
              <a:gd name="connsiteY17" fmla="*/ 2950 h 679388"/>
              <a:gd name="connsiteX18" fmla="*/ 649894 w 681356"/>
              <a:gd name="connsiteY18" fmla="*/ 566319 h 679388"/>
              <a:gd name="connsiteX19" fmla="*/ 398197 w 681356"/>
              <a:gd name="connsiteY19" fmla="*/ 566319 h 679388"/>
              <a:gd name="connsiteX20" fmla="*/ 366730 w 681356"/>
              <a:gd name="connsiteY20" fmla="*/ 597791 h 679388"/>
              <a:gd name="connsiteX21" fmla="*/ 366730 w 681356"/>
              <a:gd name="connsiteY21" fmla="*/ 644979 h 679388"/>
              <a:gd name="connsiteX22" fmla="*/ 398197 w 681356"/>
              <a:gd name="connsiteY22" fmla="*/ 676442 h 679388"/>
              <a:gd name="connsiteX23" fmla="*/ 649894 w 681356"/>
              <a:gd name="connsiteY23" fmla="*/ 676442 h 679388"/>
              <a:gd name="connsiteX24" fmla="*/ 681357 w 681356"/>
              <a:gd name="connsiteY24" fmla="*/ 644979 h 679388"/>
              <a:gd name="connsiteX25" fmla="*/ 681357 w 681356"/>
              <a:gd name="connsiteY25" fmla="*/ 597791 h 679388"/>
              <a:gd name="connsiteX26" fmla="*/ 649894 w 681356"/>
              <a:gd name="connsiteY26" fmla="*/ 566319 h 679388"/>
              <a:gd name="connsiteX27" fmla="*/ 649894 w 681356"/>
              <a:gd name="connsiteY27" fmla="*/ 0 h 679388"/>
              <a:gd name="connsiteX28" fmla="*/ 398197 w 681356"/>
              <a:gd name="connsiteY28" fmla="*/ 0 h 679388"/>
              <a:gd name="connsiteX29" fmla="*/ 366730 w 681356"/>
              <a:gd name="connsiteY29" fmla="*/ 31463 h 679388"/>
              <a:gd name="connsiteX30" fmla="*/ 366730 w 681356"/>
              <a:gd name="connsiteY30" fmla="*/ 487672 h 679388"/>
              <a:gd name="connsiteX31" fmla="*/ 398197 w 681356"/>
              <a:gd name="connsiteY31" fmla="*/ 519127 h 679388"/>
              <a:gd name="connsiteX32" fmla="*/ 649894 w 681356"/>
              <a:gd name="connsiteY32" fmla="*/ 519127 h 679388"/>
              <a:gd name="connsiteX33" fmla="*/ 681357 w 681356"/>
              <a:gd name="connsiteY33" fmla="*/ 487672 h 679388"/>
              <a:gd name="connsiteX34" fmla="*/ 681357 w 681356"/>
              <a:gd name="connsiteY34" fmla="*/ 31463 h 679388"/>
              <a:gd name="connsiteX35" fmla="*/ 649894 w 681356"/>
              <a:gd name="connsiteY35" fmla="*/ 0 h 679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81356" h="679388">
                <a:moveTo>
                  <a:pt x="283160" y="364766"/>
                </a:moveTo>
                <a:lnTo>
                  <a:pt x="31463" y="364766"/>
                </a:lnTo>
                <a:cubicBezTo>
                  <a:pt x="14073" y="364766"/>
                  <a:pt x="0" y="378851"/>
                  <a:pt x="0" y="396229"/>
                </a:cubicBezTo>
                <a:lnTo>
                  <a:pt x="0" y="647925"/>
                </a:lnTo>
                <a:cubicBezTo>
                  <a:pt x="0" y="665303"/>
                  <a:pt x="14073" y="679388"/>
                  <a:pt x="31463" y="679388"/>
                </a:cubicBezTo>
                <a:lnTo>
                  <a:pt x="283160" y="679388"/>
                </a:lnTo>
                <a:cubicBezTo>
                  <a:pt x="300520" y="679388"/>
                  <a:pt x="314627" y="665303"/>
                  <a:pt x="314627" y="647925"/>
                </a:cubicBezTo>
                <a:lnTo>
                  <a:pt x="314627" y="396229"/>
                </a:lnTo>
                <a:cubicBezTo>
                  <a:pt x="314627" y="378851"/>
                  <a:pt x="300520" y="364766"/>
                  <a:pt x="283160" y="364766"/>
                </a:cubicBezTo>
                <a:close/>
                <a:moveTo>
                  <a:pt x="283160" y="2950"/>
                </a:moveTo>
                <a:lnTo>
                  <a:pt x="31463" y="2950"/>
                </a:lnTo>
                <a:cubicBezTo>
                  <a:pt x="14073" y="2950"/>
                  <a:pt x="0" y="17036"/>
                  <a:pt x="0" y="34413"/>
                </a:cubicBezTo>
                <a:lnTo>
                  <a:pt x="0" y="286110"/>
                </a:lnTo>
                <a:cubicBezTo>
                  <a:pt x="0" y="303491"/>
                  <a:pt x="14073" y="317573"/>
                  <a:pt x="31463" y="317573"/>
                </a:cubicBezTo>
                <a:lnTo>
                  <a:pt x="283160" y="317573"/>
                </a:lnTo>
                <a:cubicBezTo>
                  <a:pt x="300520" y="317573"/>
                  <a:pt x="314627" y="303491"/>
                  <a:pt x="314627" y="286110"/>
                </a:cubicBezTo>
                <a:lnTo>
                  <a:pt x="314627" y="34413"/>
                </a:lnTo>
                <a:cubicBezTo>
                  <a:pt x="314627" y="17036"/>
                  <a:pt x="300520" y="2950"/>
                  <a:pt x="283160" y="2950"/>
                </a:cubicBezTo>
                <a:close/>
                <a:moveTo>
                  <a:pt x="649894" y="566319"/>
                </a:moveTo>
                <a:lnTo>
                  <a:pt x="398197" y="566319"/>
                </a:lnTo>
                <a:cubicBezTo>
                  <a:pt x="380807" y="566319"/>
                  <a:pt x="366730" y="580405"/>
                  <a:pt x="366730" y="597791"/>
                </a:cubicBezTo>
                <a:lnTo>
                  <a:pt x="366730" y="644979"/>
                </a:lnTo>
                <a:cubicBezTo>
                  <a:pt x="366730" y="662357"/>
                  <a:pt x="380807" y="676442"/>
                  <a:pt x="398197" y="676442"/>
                </a:cubicBezTo>
                <a:lnTo>
                  <a:pt x="649894" y="676442"/>
                </a:lnTo>
                <a:cubicBezTo>
                  <a:pt x="667255" y="676442"/>
                  <a:pt x="681357" y="662357"/>
                  <a:pt x="681357" y="644979"/>
                </a:cubicBezTo>
                <a:lnTo>
                  <a:pt x="681357" y="597791"/>
                </a:lnTo>
                <a:cubicBezTo>
                  <a:pt x="681357" y="580405"/>
                  <a:pt x="667255" y="566319"/>
                  <a:pt x="649894" y="566319"/>
                </a:cubicBezTo>
                <a:close/>
                <a:moveTo>
                  <a:pt x="649894" y="0"/>
                </a:moveTo>
                <a:lnTo>
                  <a:pt x="398197" y="0"/>
                </a:lnTo>
                <a:cubicBezTo>
                  <a:pt x="380807" y="0"/>
                  <a:pt x="366730" y="14090"/>
                  <a:pt x="366730" y="31463"/>
                </a:cubicBezTo>
                <a:lnTo>
                  <a:pt x="366730" y="487672"/>
                </a:lnTo>
                <a:cubicBezTo>
                  <a:pt x="366730" y="505049"/>
                  <a:pt x="380807" y="519127"/>
                  <a:pt x="398197" y="519127"/>
                </a:cubicBezTo>
                <a:lnTo>
                  <a:pt x="649894" y="519127"/>
                </a:lnTo>
                <a:cubicBezTo>
                  <a:pt x="667255" y="519127"/>
                  <a:pt x="681357" y="505049"/>
                  <a:pt x="681357" y="487672"/>
                </a:cubicBezTo>
                <a:lnTo>
                  <a:pt x="681357" y="31463"/>
                </a:lnTo>
                <a:cubicBezTo>
                  <a:pt x="681357" y="14090"/>
                  <a:pt x="667255" y="0"/>
                  <a:pt x="649894" y="0"/>
                </a:cubicBezTo>
                <a:close/>
              </a:path>
            </a:pathLst>
          </a:custGeom>
          <a:solidFill>
            <a:schemeClr val="bg1"/>
          </a:solidFill>
          <a:ln w="76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965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E3B32FA-9487-4E28-AC05-9C133B3FAA0A}"/>
              </a:ext>
            </a:extLst>
          </p:cNvPr>
          <p:cNvSpPr/>
          <p:nvPr/>
        </p:nvSpPr>
        <p:spPr>
          <a:xfrm>
            <a:off x="0" y="0"/>
            <a:ext cx="12192000" cy="63341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F57635FA-50AE-4CFA-9BA7-9583E3BD1DAF}"/>
              </a:ext>
            </a:extLst>
          </p:cNvPr>
          <p:cNvSpPr/>
          <p:nvPr/>
        </p:nvSpPr>
        <p:spPr>
          <a:xfrm>
            <a:off x="483616" y="245096"/>
            <a:ext cx="1115016" cy="509047"/>
          </a:xfrm>
          <a:prstGeom prst="roundRect">
            <a:avLst>
              <a:gd name="adj" fmla="val 91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11A2A3A-7354-444C-B211-36B5F9795F91}"/>
              </a:ext>
            </a:extLst>
          </p:cNvPr>
          <p:cNvSpPr/>
          <p:nvPr/>
        </p:nvSpPr>
        <p:spPr>
          <a:xfrm>
            <a:off x="1903620" y="271131"/>
            <a:ext cx="16188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选题背景及意义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50522093-20F7-4462-A710-06B4884B5A19}"/>
              </a:ext>
            </a:extLst>
          </p:cNvPr>
          <p:cNvSpPr/>
          <p:nvPr/>
        </p:nvSpPr>
        <p:spPr>
          <a:xfrm>
            <a:off x="3529446" y="271131"/>
            <a:ext cx="166013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研究方法与思路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B2DA6263-496B-4A94-9B97-4C394FAFA093}"/>
              </a:ext>
            </a:extLst>
          </p:cNvPr>
          <p:cNvSpPr/>
          <p:nvPr/>
        </p:nvSpPr>
        <p:spPr>
          <a:xfrm>
            <a:off x="5270552" y="276235"/>
            <a:ext cx="15452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关键技术与难点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FDB5F30B-602B-4E0C-A11E-7E817D11F1D5}"/>
              </a:ext>
            </a:extLst>
          </p:cNvPr>
          <p:cNvSpPr/>
          <p:nvPr/>
        </p:nvSpPr>
        <p:spPr>
          <a:xfrm>
            <a:off x="503926" y="251127"/>
            <a:ext cx="108038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b="1" spc="1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论文摘要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1DAF2CA0-C528-45C5-92C6-41D68C7B8011}"/>
              </a:ext>
            </a:extLst>
          </p:cNvPr>
          <p:cNvSpPr/>
          <p:nvPr/>
        </p:nvSpPr>
        <p:spPr>
          <a:xfrm>
            <a:off x="6855754" y="276235"/>
            <a:ext cx="13636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论文总结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2D5A3B90-AE4D-47F2-A870-FDB5E8AAB5B0}"/>
              </a:ext>
            </a:extLst>
          </p:cNvPr>
          <p:cNvGrpSpPr/>
          <p:nvPr/>
        </p:nvGrpSpPr>
        <p:grpSpPr>
          <a:xfrm>
            <a:off x="10544175" y="143669"/>
            <a:ext cx="1470012" cy="329011"/>
            <a:chOff x="5058587" y="5791296"/>
            <a:chExt cx="1962353" cy="439205"/>
          </a:xfrm>
          <a:solidFill>
            <a:schemeClr val="bg1"/>
          </a:solidFill>
        </p:grpSpPr>
        <p:sp>
          <p:nvSpPr>
            <p:cNvPr id="34" name="Freeform 5">
              <a:extLst>
                <a:ext uri="{FF2B5EF4-FFF2-40B4-BE49-F238E27FC236}">
                  <a16:creationId xmlns:a16="http://schemas.microsoft.com/office/drawing/2014/main" xmlns="" id="{4D17205A-589F-4096-99ED-BFFECB0491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58587" y="5828820"/>
              <a:ext cx="399123" cy="401681"/>
            </a:xfrm>
            <a:custGeom>
              <a:avLst/>
              <a:gdLst>
                <a:gd name="T0" fmla="*/ 143 w 286"/>
                <a:gd name="T1" fmla="*/ 0 h 286"/>
                <a:gd name="T2" fmla="*/ 0 w 286"/>
                <a:gd name="T3" fmla="*/ 143 h 286"/>
                <a:gd name="T4" fmla="*/ 143 w 286"/>
                <a:gd name="T5" fmla="*/ 286 h 286"/>
                <a:gd name="T6" fmla="*/ 286 w 286"/>
                <a:gd name="T7" fmla="*/ 143 h 286"/>
                <a:gd name="T8" fmla="*/ 143 w 286"/>
                <a:gd name="T9" fmla="*/ 0 h 286"/>
                <a:gd name="T10" fmla="*/ 142 w 286"/>
                <a:gd name="T11" fmla="*/ 279 h 286"/>
                <a:gd name="T12" fmla="*/ 5 w 286"/>
                <a:gd name="T13" fmla="*/ 143 h 286"/>
                <a:gd name="T14" fmla="*/ 142 w 286"/>
                <a:gd name="T15" fmla="*/ 6 h 286"/>
                <a:gd name="T16" fmla="*/ 278 w 286"/>
                <a:gd name="T17" fmla="*/ 143 h 286"/>
                <a:gd name="T18" fmla="*/ 142 w 286"/>
                <a:gd name="T19" fmla="*/ 279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" h="286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6"/>
                    <a:pt x="143" y="286"/>
                  </a:cubicBezTo>
                  <a:cubicBezTo>
                    <a:pt x="222" y="286"/>
                    <a:pt x="286" y="222"/>
                    <a:pt x="286" y="143"/>
                  </a:cubicBezTo>
                  <a:cubicBezTo>
                    <a:pt x="286" y="64"/>
                    <a:pt x="222" y="0"/>
                    <a:pt x="143" y="0"/>
                  </a:cubicBezTo>
                  <a:close/>
                  <a:moveTo>
                    <a:pt x="142" y="279"/>
                  </a:moveTo>
                  <a:cubicBezTo>
                    <a:pt x="66" y="279"/>
                    <a:pt x="5" y="218"/>
                    <a:pt x="5" y="143"/>
                  </a:cubicBezTo>
                  <a:cubicBezTo>
                    <a:pt x="5" y="67"/>
                    <a:pt x="66" y="6"/>
                    <a:pt x="142" y="6"/>
                  </a:cubicBezTo>
                  <a:cubicBezTo>
                    <a:pt x="217" y="6"/>
                    <a:pt x="278" y="67"/>
                    <a:pt x="278" y="143"/>
                  </a:cubicBezTo>
                  <a:cubicBezTo>
                    <a:pt x="278" y="218"/>
                    <a:pt x="217" y="279"/>
                    <a:pt x="142" y="2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">
              <a:extLst>
                <a:ext uri="{FF2B5EF4-FFF2-40B4-BE49-F238E27FC236}">
                  <a16:creationId xmlns:a16="http://schemas.microsoft.com/office/drawing/2014/main" xmlns="" id="{0A79E91E-9AF2-4933-A63A-7813F69D05F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9908" y="6001944"/>
              <a:ext cx="18762" cy="13645"/>
            </a:xfrm>
            <a:custGeom>
              <a:avLst/>
              <a:gdLst>
                <a:gd name="T0" fmla="*/ 5 w 14"/>
                <a:gd name="T1" fmla="*/ 8 h 10"/>
                <a:gd name="T2" fmla="*/ 4 w 14"/>
                <a:gd name="T3" fmla="*/ 9 h 10"/>
                <a:gd name="T4" fmla="*/ 1 w 14"/>
                <a:gd name="T5" fmla="*/ 7 h 10"/>
                <a:gd name="T6" fmla="*/ 0 w 14"/>
                <a:gd name="T7" fmla="*/ 4 h 10"/>
                <a:gd name="T8" fmla="*/ 1 w 14"/>
                <a:gd name="T9" fmla="*/ 2 h 10"/>
                <a:gd name="T10" fmla="*/ 4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4 w 14"/>
                <a:gd name="T19" fmla="*/ 6 h 10"/>
                <a:gd name="T20" fmla="*/ 12 w 14"/>
                <a:gd name="T21" fmla="*/ 8 h 10"/>
                <a:gd name="T22" fmla="*/ 9 w 14"/>
                <a:gd name="T23" fmla="*/ 10 h 10"/>
                <a:gd name="T24" fmla="*/ 9 w 14"/>
                <a:gd name="T25" fmla="*/ 8 h 10"/>
                <a:gd name="T26" fmla="*/ 12 w 14"/>
                <a:gd name="T27" fmla="*/ 6 h 10"/>
                <a:gd name="T28" fmla="*/ 12 w 14"/>
                <a:gd name="T29" fmla="*/ 4 h 10"/>
                <a:gd name="T30" fmla="*/ 10 w 14"/>
                <a:gd name="T31" fmla="*/ 2 h 10"/>
                <a:gd name="T32" fmla="*/ 8 w 14"/>
                <a:gd name="T33" fmla="*/ 2 h 10"/>
                <a:gd name="T34" fmla="*/ 3 w 14"/>
                <a:gd name="T35" fmla="*/ 2 h 10"/>
                <a:gd name="T36" fmla="*/ 2 w 14"/>
                <a:gd name="T37" fmla="*/ 4 h 10"/>
                <a:gd name="T38" fmla="*/ 2 w 14"/>
                <a:gd name="T39" fmla="*/ 6 h 10"/>
                <a:gd name="T40" fmla="*/ 5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5" y="8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5" y="0"/>
                    <a:pt x="6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4" y="4"/>
                    <a:pt x="14" y="5"/>
                    <a:pt x="14" y="6"/>
                  </a:cubicBezTo>
                  <a:cubicBezTo>
                    <a:pt x="13" y="7"/>
                    <a:pt x="13" y="8"/>
                    <a:pt x="12" y="8"/>
                  </a:cubicBezTo>
                  <a:cubicBezTo>
                    <a:pt x="12" y="9"/>
                    <a:pt x="11" y="9"/>
                    <a:pt x="9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2" y="7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3"/>
                    <a:pt x="11" y="3"/>
                    <a:pt x="10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6" y="1"/>
                    <a:pt x="4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7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7">
              <a:extLst>
                <a:ext uri="{FF2B5EF4-FFF2-40B4-BE49-F238E27FC236}">
                  <a16:creationId xmlns:a16="http://schemas.microsoft.com/office/drawing/2014/main" xmlns="" id="{DF3225CE-04CD-4712-B215-CBCBEE0B41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9908" y="6017295"/>
              <a:ext cx="17909" cy="12792"/>
            </a:xfrm>
            <a:custGeom>
              <a:avLst/>
              <a:gdLst>
                <a:gd name="T0" fmla="*/ 0 w 21"/>
                <a:gd name="T1" fmla="*/ 0 h 15"/>
                <a:gd name="T2" fmla="*/ 21 w 21"/>
                <a:gd name="T3" fmla="*/ 2 h 15"/>
                <a:gd name="T4" fmla="*/ 21 w 21"/>
                <a:gd name="T5" fmla="*/ 3 h 15"/>
                <a:gd name="T6" fmla="*/ 11 w 21"/>
                <a:gd name="T7" fmla="*/ 3 h 15"/>
                <a:gd name="T8" fmla="*/ 11 w 21"/>
                <a:gd name="T9" fmla="*/ 12 h 15"/>
                <a:gd name="T10" fmla="*/ 21 w 21"/>
                <a:gd name="T11" fmla="*/ 13 h 15"/>
                <a:gd name="T12" fmla="*/ 19 w 21"/>
                <a:gd name="T13" fmla="*/ 15 h 15"/>
                <a:gd name="T14" fmla="*/ 0 w 21"/>
                <a:gd name="T15" fmla="*/ 15 h 15"/>
                <a:gd name="T16" fmla="*/ 0 w 21"/>
                <a:gd name="T17" fmla="*/ 12 h 15"/>
                <a:gd name="T18" fmla="*/ 9 w 21"/>
                <a:gd name="T19" fmla="*/ 12 h 15"/>
                <a:gd name="T20" fmla="*/ 9 w 21"/>
                <a:gd name="T21" fmla="*/ 3 h 15"/>
                <a:gd name="T22" fmla="*/ 0 w 21"/>
                <a:gd name="T23" fmla="*/ 3 h 15"/>
                <a:gd name="T24" fmla="*/ 0 w 2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15">
                  <a:moveTo>
                    <a:pt x="0" y="0"/>
                  </a:moveTo>
                  <a:lnTo>
                    <a:pt x="21" y="2"/>
                  </a:lnTo>
                  <a:lnTo>
                    <a:pt x="21" y="3"/>
                  </a:lnTo>
                  <a:lnTo>
                    <a:pt x="11" y="3"/>
                  </a:lnTo>
                  <a:lnTo>
                    <a:pt x="11" y="12"/>
                  </a:lnTo>
                  <a:lnTo>
                    <a:pt x="21" y="13"/>
                  </a:lnTo>
                  <a:lnTo>
                    <a:pt x="19" y="15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9" y="12"/>
                  </a:lnTo>
                  <a:lnTo>
                    <a:pt x="9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8">
              <a:extLst>
                <a:ext uri="{FF2B5EF4-FFF2-40B4-BE49-F238E27FC236}">
                  <a16:creationId xmlns:a16="http://schemas.microsoft.com/office/drawing/2014/main" xmlns="" id="{B5244429-9D52-4006-8E9A-8A52A87BEB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9908" y="6034351"/>
              <a:ext cx="17909" cy="85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9">
              <a:extLst>
                <a:ext uri="{FF2B5EF4-FFF2-40B4-BE49-F238E27FC236}">
                  <a16:creationId xmlns:a16="http://schemas.microsoft.com/office/drawing/2014/main" xmlns="" id="{5A69FC61-59BA-4B26-BD33-BCC6B4F63E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9908" y="6038615"/>
              <a:ext cx="17909" cy="13645"/>
            </a:xfrm>
            <a:custGeom>
              <a:avLst/>
              <a:gdLst>
                <a:gd name="T0" fmla="*/ 0 w 21"/>
                <a:gd name="T1" fmla="*/ 3 h 16"/>
                <a:gd name="T2" fmla="*/ 21 w 21"/>
                <a:gd name="T3" fmla="*/ 0 h 16"/>
                <a:gd name="T4" fmla="*/ 21 w 21"/>
                <a:gd name="T5" fmla="*/ 3 h 16"/>
                <a:gd name="T6" fmla="*/ 4 w 21"/>
                <a:gd name="T7" fmla="*/ 13 h 16"/>
                <a:gd name="T8" fmla="*/ 21 w 21"/>
                <a:gd name="T9" fmla="*/ 11 h 16"/>
                <a:gd name="T10" fmla="*/ 21 w 21"/>
                <a:gd name="T11" fmla="*/ 15 h 16"/>
                <a:gd name="T12" fmla="*/ 1 w 21"/>
                <a:gd name="T13" fmla="*/ 16 h 16"/>
                <a:gd name="T14" fmla="*/ 0 w 21"/>
                <a:gd name="T15" fmla="*/ 15 h 16"/>
                <a:gd name="T16" fmla="*/ 16 w 21"/>
                <a:gd name="T17" fmla="*/ 3 h 16"/>
                <a:gd name="T18" fmla="*/ 0 w 21"/>
                <a:gd name="T19" fmla="*/ 5 h 16"/>
                <a:gd name="T20" fmla="*/ 0 w 21"/>
                <a:gd name="T2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6">
                  <a:moveTo>
                    <a:pt x="0" y="3"/>
                  </a:moveTo>
                  <a:lnTo>
                    <a:pt x="21" y="0"/>
                  </a:lnTo>
                  <a:lnTo>
                    <a:pt x="21" y="3"/>
                  </a:lnTo>
                  <a:lnTo>
                    <a:pt x="4" y="13"/>
                  </a:lnTo>
                  <a:lnTo>
                    <a:pt x="21" y="11"/>
                  </a:lnTo>
                  <a:lnTo>
                    <a:pt x="21" y="15"/>
                  </a:lnTo>
                  <a:lnTo>
                    <a:pt x="1" y="16"/>
                  </a:lnTo>
                  <a:lnTo>
                    <a:pt x="0" y="15"/>
                  </a:lnTo>
                  <a:lnTo>
                    <a:pt x="16" y="3"/>
                  </a:lnTo>
                  <a:lnTo>
                    <a:pt x="0" y="5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0">
              <a:extLst>
                <a:ext uri="{FF2B5EF4-FFF2-40B4-BE49-F238E27FC236}">
                  <a16:creationId xmlns:a16="http://schemas.microsoft.com/office/drawing/2014/main" xmlns="" id="{3AA7AD92-A38D-4DEF-A44F-C89364C82A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80760" y="6054819"/>
              <a:ext cx="19615" cy="14498"/>
            </a:xfrm>
            <a:custGeom>
              <a:avLst/>
              <a:gdLst>
                <a:gd name="T0" fmla="*/ 0 w 14"/>
                <a:gd name="T1" fmla="*/ 0 h 10"/>
                <a:gd name="T2" fmla="*/ 13 w 14"/>
                <a:gd name="T3" fmla="*/ 2 h 10"/>
                <a:gd name="T4" fmla="*/ 14 w 14"/>
                <a:gd name="T5" fmla="*/ 3 h 10"/>
                <a:gd name="T6" fmla="*/ 2 w 14"/>
                <a:gd name="T7" fmla="*/ 10 h 10"/>
                <a:gd name="T8" fmla="*/ 1 w 14"/>
                <a:gd name="T9" fmla="*/ 8 h 10"/>
                <a:gd name="T10" fmla="*/ 5 w 14"/>
                <a:gd name="T11" fmla="*/ 6 h 10"/>
                <a:gd name="T12" fmla="*/ 4 w 14"/>
                <a:gd name="T13" fmla="*/ 2 h 10"/>
                <a:gd name="T14" fmla="*/ 0 w 14"/>
                <a:gd name="T15" fmla="*/ 2 h 10"/>
                <a:gd name="T16" fmla="*/ 0 w 14"/>
                <a:gd name="T17" fmla="*/ 0 h 10"/>
                <a:gd name="T18" fmla="*/ 6 w 14"/>
                <a:gd name="T19" fmla="*/ 2 h 10"/>
                <a:gd name="T20" fmla="*/ 6 w 14"/>
                <a:gd name="T21" fmla="*/ 6 h 10"/>
                <a:gd name="T22" fmla="*/ 10 w 14"/>
                <a:gd name="T23" fmla="*/ 4 h 10"/>
                <a:gd name="T24" fmla="*/ 12 w 14"/>
                <a:gd name="T25" fmla="*/ 3 h 10"/>
                <a:gd name="T26" fmla="*/ 10 w 14"/>
                <a:gd name="T27" fmla="*/ 3 h 10"/>
                <a:gd name="T28" fmla="*/ 6 w 14"/>
                <a:gd name="T2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6" y="2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2" y="3"/>
                  </a:cubicBezTo>
                  <a:cubicBezTo>
                    <a:pt x="11" y="3"/>
                    <a:pt x="10" y="3"/>
                    <a:pt x="10" y="3"/>
                  </a:cubicBezTo>
                  <a:lnTo>
                    <a:pt x="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1">
              <a:extLst>
                <a:ext uri="{FF2B5EF4-FFF2-40B4-BE49-F238E27FC236}">
                  <a16:creationId xmlns:a16="http://schemas.microsoft.com/office/drawing/2014/main" xmlns="" id="{7149BB5A-0329-4F8F-A106-E16AA60572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7583" y="6077845"/>
              <a:ext cx="19615" cy="15351"/>
            </a:xfrm>
            <a:custGeom>
              <a:avLst/>
              <a:gdLst>
                <a:gd name="T0" fmla="*/ 14 w 14"/>
                <a:gd name="T1" fmla="*/ 7 h 11"/>
                <a:gd name="T2" fmla="*/ 14 w 14"/>
                <a:gd name="T3" fmla="*/ 8 h 11"/>
                <a:gd name="T4" fmla="*/ 7 w 14"/>
                <a:gd name="T5" fmla="*/ 10 h 11"/>
                <a:gd name="T6" fmla="*/ 4 w 14"/>
                <a:gd name="T7" fmla="*/ 11 h 11"/>
                <a:gd name="T8" fmla="*/ 2 w 14"/>
                <a:gd name="T9" fmla="*/ 11 h 11"/>
                <a:gd name="T10" fmla="*/ 1 w 14"/>
                <a:gd name="T11" fmla="*/ 8 h 11"/>
                <a:gd name="T12" fmla="*/ 1 w 14"/>
                <a:gd name="T13" fmla="*/ 5 h 11"/>
                <a:gd name="T14" fmla="*/ 5 w 14"/>
                <a:gd name="T15" fmla="*/ 3 h 11"/>
                <a:gd name="T16" fmla="*/ 12 w 14"/>
                <a:gd name="T17" fmla="*/ 0 h 11"/>
                <a:gd name="T18" fmla="*/ 12 w 14"/>
                <a:gd name="T19" fmla="*/ 1 h 11"/>
                <a:gd name="T20" fmla="*/ 5 w 14"/>
                <a:gd name="T21" fmla="*/ 4 h 11"/>
                <a:gd name="T22" fmla="*/ 3 w 14"/>
                <a:gd name="T23" fmla="*/ 5 h 11"/>
                <a:gd name="T24" fmla="*/ 2 w 14"/>
                <a:gd name="T25" fmla="*/ 6 h 11"/>
                <a:gd name="T26" fmla="*/ 2 w 14"/>
                <a:gd name="T27" fmla="*/ 8 h 11"/>
                <a:gd name="T28" fmla="*/ 4 w 14"/>
                <a:gd name="T29" fmla="*/ 10 h 11"/>
                <a:gd name="T30" fmla="*/ 7 w 14"/>
                <a:gd name="T31" fmla="*/ 9 h 11"/>
                <a:gd name="T32" fmla="*/ 14 w 14"/>
                <a:gd name="T3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1"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1"/>
                    <a:pt x="3" y="11"/>
                    <a:pt x="2" y="11"/>
                  </a:cubicBezTo>
                  <a:cubicBezTo>
                    <a:pt x="2" y="10"/>
                    <a:pt x="1" y="9"/>
                    <a:pt x="1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4"/>
                    <a:pt x="3" y="3"/>
                    <a:pt x="5" y="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9"/>
                    <a:pt x="3" y="9"/>
                    <a:pt x="4" y="10"/>
                  </a:cubicBezTo>
                  <a:cubicBezTo>
                    <a:pt x="4" y="10"/>
                    <a:pt x="5" y="10"/>
                    <a:pt x="7" y="9"/>
                  </a:cubicBezTo>
                  <a:lnTo>
                    <a:pt x="14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2">
              <a:extLst>
                <a:ext uri="{FF2B5EF4-FFF2-40B4-BE49-F238E27FC236}">
                  <a16:creationId xmlns:a16="http://schemas.microsoft.com/office/drawing/2014/main" xmlns="" id="{8DC3D47B-6F78-473A-9A5D-85206CCD24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3553" y="6091491"/>
              <a:ext cx="20468" cy="18762"/>
            </a:xfrm>
            <a:custGeom>
              <a:avLst/>
              <a:gdLst>
                <a:gd name="T0" fmla="*/ 0 w 24"/>
                <a:gd name="T1" fmla="*/ 9 h 22"/>
                <a:gd name="T2" fmla="*/ 18 w 24"/>
                <a:gd name="T3" fmla="*/ 0 h 22"/>
                <a:gd name="T4" fmla="*/ 20 w 24"/>
                <a:gd name="T5" fmla="*/ 2 h 22"/>
                <a:gd name="T6" fmla="*/ 8 w 24"/>
                <a:gd name="T7" fmla="*/ 17 h 22"/>
                <a:gd name="T8" fmla="*/ 23 w 24"/>
                <a:gd name="T9" fmla="*/ 10 h 22"/>
                <a:gd name="T10" fmla="*/ 24 w 24"/>
                <a:gd name="T11" fmla="*/ 12 h 22"/>
                <a:gd name="T12" fmla="*/ 5 w 24"/>
                <a:gd name="T13" fmla="*/ 22 h 22"/>
                <a:gd name="T14" fmla="*/ 3 w 24"/>
                <a:gd name="T15" fmla="*/ 18 h 22"/>
                <a:gd name="T16" fmla="*/ 15 w 24"/>
                <a:gd name="T17" fmla="*/ 4 h 22"/>
                <a:gd name="T18" fmla="*/ 0 w 24"/>
                <a:gd name="T19" fmla="*/ 10 h 22"/>
                <a:gd name="T20" fmla="*/ 0 w 24"/>
                <a:gd name="T21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2">
                  <a:moveTo>
                    <a:pt x="0" y="9"/>
                  </a:moveTo>
                  <a:lnTo>
                    <a:pt x="18" y="0"/>
                  </a:lnTo>
                  <a:lnTo>
                    <a:pt x="20" y="2"/>
                  </a:lnTo>
                  <a:lnTo>
                    <a:pt x="8" y="17"/>
                  </a:lnTo>
                  <a:lnTo>
                    <a:pt x="23" y="10"/>
                  </a:lnTo>
                  <a:lnTo>
                    <a:pt x="24" y="12"/>
                  </a:lnTo>
                  <a:lnTo>
                    <a:pt x="5" y="22"/>
                  </a:lnTo>
                  <a:lnTo>
                    <a:pt x="3" y="18"/>
                  </a:lnTo>
                  <a:lnTo>
                    <a:pt x="15" y="4"/>
                  </a:lnTo>
                  <a:lnTo>
                    <a:pt x="0" y="1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3">
              <a:extLst>
                <a:ext uri="{FF2B5EF4-FFF2-40B4-BE49-F238E27FC236}">
                  <a16:creationId xmlns:a16="http://schemas.microsoft.com/office/drawing/2014/main" xmlns="" id="{764829E1-BD7C-4B31-8D0B-396A5F59D1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0375" y="6105989"/>
              <a:ext cx="17057" cy="9381"/>
            </a:xfrm>
            <a:custGeom>
              <a:avLst/>
              <a:gdLst>
                <a:gd name="T0" fmla="*/ 0 w 20"/>
                <a:gd name="T1" fmla="*/ 10 h 11"/>
                <a:gd name="T2" fmla="*/ 18 w 20"/>
                <a:gd name="T3" fmla="*/ 0 h 11"/>
                <a:gd name="T4" fmla="*/ 20 w 20"/>
                <a:gd name="T5" fmla="*/ 1 h 11"/>
                <a:gd name="T6" fmla="*/ 0 w 20"/>
                <a:gd name="T7" fmla="*/ 11 h 11"/>
                <a:gd name="T8" fmla="*/ 0 w 20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0"/>
                  </a:moveTo>
                  <a:lnTo>
                    <a:pt x="18" y="0"/>
                  </a:lnTo>
                  <a:lnTo>
                    <a:pt x="20" y="1"/>
                  </a:lnTo>
                  <a:lnTo>
                    <a:pt x="0" y="11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4">
              <a:extLst>
                <a:ext uri="{FF2B5EF4-FFF2-40B4-BE49-F238E27FC236}">
                  <a16:creationId xmlns:a16="http://schemas.microsoft.com/office/drawing/2014/main" xmlns="" id="{3097AD3A-662D-4B0C-A405-F109149C21E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4640" y="6108547"/>
              <a:ext cx="19615" cy="17057"/>
            </a:xfrm>
            <a:custGeom>
              <a:avLst/>
              <a:gdLst>
                <a:gd name="T0" fmla="*/ 0 w 14"/>
                <a:gd name="T1" fmla="*/ 11 h 12"/>
                <a:gd name="T2" fmla="*/ 9 w 14"/>
                <a:gd name="T3" fmla="*/ 0 h 12"/>
                <a:gd name="T4" fmla="*/ 10 w 14"/>
                <a:gd name="T5" fmla="*/ 2 h 12"/>
                <a:gd name="T6" fmla="*/ 4 w 14"/>
                <a:gd name="T7" fmla="*/ 9 h 12"/>
                <a:gd name="T8" fmla="*/ 2 w 14"/>
                <a:gd name="T9" fmla="*/ 10 h 12"/>
                <a:gd name="T10" fmla="*/ 4 w 14"/>
                <a:gd name="T11" fmla="*/ 10 h 12"/>
                <a:gd name="T12" fmla="*/ 14 w 14"/>
                <a:gd name="T13" fmla="*/ 7 h 12"/>
                <a:gd name="T14" fmla="*/ 14 w 14"/>
                <a:gd name="T15" fmla="*/ 8 h 12"/>
                <a:gd name="T16" fmla="*/ 1 w 14"/>
                <a:gd name="T17" fmla="*/ 12 h 12"/>
                <a:gd name="T18" fmla="*/ 0 w 14"/>
                <a:gd name="T1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2">
                  <a:moveTo>
                    <a:pt x="0" y="11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10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" y="12"/>
                    <a:pt x="1" y="12"/>
                    <a:pt x="1" y="12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5">
              <a:extLst>
                <a:ext uri="{FF2B5EF4-FFF2-40B4-BE49-F238E27FC236}">
                  <a16:creationId xmlns:a16="http://schemas.microsoft.com/office/drawing/2014/main" xmlns="" id="{95AEC414-6AE7-4239-91EA-ECB89A4337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1462" y="6121340"/>
              <a:ext cx="21321" cy="19615"/>
            </a:xfrm>
            <a:custGeom>
              <a:avLst/>
              <a:gdLst>
                <a:gd name="T0" fmla="*/ 0 w 25"/>
                <a:gd name="T1" fmla="*/ 13 h 23"/>
                <a:gd name="T2" fmla="*/ 17 w 25"/>
                <a:gd name="T3" fmla="*/ 0 h 23"/>
                <a:gd name="T4" fmla="*/ 25 w 25"/>
                <a:gd name="T5" fmla="*/ 10 h 23"/>
                <a:gd name="T6" fmla="*/ 21 w 25"/>
                <a:gd name="T7" fmla="*/ 11 h 23"/>
                <a:gd name="T8" fmla="*/ 17 w 25"/>
                <a:gd name="T9" fmla="*/ 3 h 23"/>
                <a:gd name="T10" fmla="*/ 10 w 25"/>
                <a:gd name="T11" fmla="*/ 8 h 23"/>
                <a:gd name="T12" fmla="*/ 17 w 25"/>
                <a:gd name="T13" fmla="*/ 15 h 23"/>
                <a:gd name="T14" fmla="*/ 15 w 25"/>
                <a:gd name="T15" fmla="*/ 16 h 23"/>
                <a:gd name="T16" fmla="*/ 8 w 25"/>
                <a:gd name="T17" fmla="*/ 10 h 23"/>
                <a:gd name="T18" fmla="*/ 3 w 25"/>
                <a:gd name="T19" fmla="*/ 13 h 23"/>
                <a:gd name="T20" fmla="*/ 10 w 25"/>
                <a:gd name="T21" fmla="*/ 21 h 23"/>
                <a:gd name="T22" fmla="*/ 7 w 25"/>
                <a:gd name="T23" fmla="*/ 23 h 23"/>
                <a:gd name="T24" fmla="*/ 0 w 25"/>
                <a:gd name="T25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3">
                  <a:moveTo>
                    <a:pt x="0" y="13"/>
                  </a:moveTo>
                  <a:lnTo>
                    <a:pt x="17" y="0"/>
                  </a:lnTo>
                  <a:lnTo>
                    <a:pt x="25" y="10"/>
                  </a:lnTo>
                  <a:lnTo>
                    <a:pt x="21" y="11"/>
                  </a:lnTo>
                  <a:lnTo>
                    <a:pt x="17" y="3"/>
                  </a:lnTo>
                  <a:lnTo>
                    <a:pt x="10" y="8"/>
                  </a:lnTo>
                  <a:lnTo>
                    <a:pt x="17" y="15"/>
                  </a:lnTo>
                  <a:lnTo>
                    <a:pt x="15" y="16"/>
                  </a:lnTo>
                  <a:lnTo>
                    <a:pt x="8" y="10"/>
                  </a:lnTo>
                  <a:lnTo>
                    <a:pt x="3" y="13"/>
                  </a:lnTo>
                  <a:lnTo>
                    <a:pt x="10" y="21"/>
                  </a:lnTo>
                  <a:lnTo>
                    <a:pt x="7" y="23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6">
              <a:extLst>
                <a:ext uri="{FF2B5EF4-FFF2-40B4-BE49-F238E27FC236}">
                  <a16:creationId xmlns:a16="http://schemas.microsoft.com/office/drawing/2014/main" xmlns="" id="{F629F9C3-AFB2-418B-A441-AE7C8C647C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9990" y="6132426"/>
              <a:ext cx="19615" cy="21321"/>
            </a:xfrm>
            <a:custGeom>
              <a:avLst/>
              <a:gdLst>
                <a:gd name="T0" fmla="*/ 0 w 14"/>
                <a:gd name="T1" fmla="*/ 9 h 15"/>
                <a:gd name="T2" fmla="*/ 10 w 14"/>
                <a:gd name="T3" fmla="*/ 0 h 15"/>
                <a:gd name="T4" fmla="*/ 13 w 14"/>
                <a:gd name="T5" fmla="*/ 3 h 15"/>
                <a:gd name="T6" fmla="*/ 14 w 14"/>
                <a:gd name="T7" fmla="*/ 5 h 15"/>
                <a:gd name="T8" fmla="*/ 14 w 14"/>
                <a:gd name="T9" fmla="*/ 7 h 15"/>
                <a:gd name="T10" fmla="*/ 13 w 14"/>
                <a:gd name="T11" fmla="*/ 9 h 15"/>
                <a:gd name="T12" fmla="*/ 11 w 14"/>
                <a:gd name="T13" fmla="*/ 10 h 15"/>
                <a:gd name="T14" fmla="*/ 8 w 14"/>
                <a:gd name="T15" fmla="*/ 9 h 15"/>
                <a:gd name="T16" fmla="*/ 8 w 14"/>
                <a:gd name="T17" fmla="*/ 10 h 15"/>
                <a:gd name="T18" fmla="*/ 8 w 14"/>
                <a:gd name="T19" fmla="*/ 12 h 15"/>
                <a:gd name="T20" fmla="*/ 6 w 14"/>
                <a:gd name="T21" fmla="*/ 15 h 15"/>
                <a:gd name="T22" fmla="*/ 5 w 14"/>
                <a:gd name="T23" fmla="*/ 14 h 15"/>
                <a:gd name="T24" fmla="*/ 6 w 14"/>
                <a:gd name="T25" fmla="*/ 11 h 15"/>
                <a:gd name="T26" fmla="*/ 7 w 14"/>
                <a:gd name="T27" fmla="*/ 9 h 15"/>
                <a:gd name="T28" fmla="*/ 7 w 14"/>
                <a:gd name="T29" fmla="*/ 8 h 15"/>
                <a:gd name="T30" fmla="*/ 6 w 14"/>
                <a:gd name="T31" fmla="*/ 7 h 15"/>
                <a:gd name="T32" fmla="*/ 5 w 14"/>
                <a:gd name="T33" fmla="*/ 6 h 15"/>
                <a:gd name="T34" fmla="*/ 1 w 14"/>
                <a:gd name="T35" fmla="*/ 10 h 15"/>
                <a:gd name="T36" fmla="*/ 0 w 14"/>
                <a:gd name="T37" fmla="*/ 9 h 15"/>
                <a:gd name="T38" fmla="*/ 6 w 14"/>
                <a:gd name="T39" fmla="*/ 5 h 15"/>
                <a:gd name="T40" fmla="*/ 8 w 14"/>
                <a:gd name="T41" fmla="*/ 7 h 15"/>
                <a:gd name="T42" fmla="*/ 10 w 14"/>
                <a:gd name="T43" fmla="*/ 8 h 15"/>
                <a:gd name="T44" fmla="*/ 11 w 14"/>
                <a:gd name="T45" fmla="*/ 8 h 15"/>
                <a:gd name="T46" fmla="*/ 12 w 14"/>
                <a:gd name="T47" fmla="*/ 8 h 15"/>
                <a:gd name="T48" fmla="*/ 13 w 14"/>
                <a:gd name="T49" fmla="*/ 6 h 15"/>
                <a:gd name="T50" fmla="*/ 12 w 14"/>
                <a:gd name="T51" fmla="*/ 4 h 15"/>
                <a:gd name="T52" fmla="*/ 10 w 14"/>
                <a:gd name="T53" fmla="*/ 2 h 15"/>
                <a:gd name="T54" fmla="*/ 6 w 14"/>
                <a:gd name="T55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5">
                  <a:moveTo>
                    <a:pt x="0" y="9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4" y="6"/>
                    <a:pt x="14" y="6"/>
                    <a:pt x="14" y="7"/>
                  </a:cubicBezTo>
                  <a:cubicBezTo>
                    <a:pt x="14" y="8"/>
                    <a:pt x="13" y="8"/>
                    <a:pt x="13" y="9"/>
                  </a:cubicBezTo>
                  <a:cubicBezTo>
                    <a:pt x="12" y="9"/>
                    <a:pt x="11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6" y="5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8"/>
                    <a:pt x="10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1" y="8"/>
                    <a:pt x="12" y="8"/>
                  </a:cubicBezTo>
                  <a:cubicBezTo>
                    <a:pt x="12" y="7"/>
                    <a:pt x="13" y="7"/>
                    <a:pt x="13" y="6"/>
                  </a:cubicBezTo>
                  <a:cubicBezTo>
                    <a:pt x="13" y="6"/>
                    <a:pt x="12" y="5"/>
                    <a:pt x="12" y="4"/>
                  </a:cubicBezTo>
                  <a:cubicBezTo>
                    <a:pt x="10" y="2"/>
                    <a:pt x="10" y="2"/>
                    <a:pt x="10" y="2"/>
                  </a:cubicBez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7">
              <a:extLst>
                <a:ext uri="{FF2B5EF4-FFF2-40B4-BE49-F238E27FC236}">
                  <a16:creationId xmlns:a16="http://schemas.microsoft.com/office/drawing/2014/main" xmlns="" id="{FAEE701C-6410-49F3-B940-4AA88956BB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2783" y="6145219"/>
              <a:ext cx="16204" cy="17057"/>
            </a:xfrm>
            <a:custGeom>
              <a:avLst/>
              <a:gdLst>
                <a:gd name="T0" fmla="*/ 1 w 12"/>
                <a:gd name="T1" fmla="*/ 5 h 12"/>
                <a:gd name="T2" fmla="*/ 2 w 12"/>
                <a:gd name="T3" fmla="*/ 6 h 12"/>
                <a:gd name="T4" fmla="*/ 2 w 12"/>
                <a:gd name="T5" fmla="*/ 7 h 12"/>
                <a:gd name="T6" fmla="*/ 2 w 12"/>
                <a:gd name="T7" fmla="*/ 8 h 12"/>
                <a:gd name="T8" fmla="*/ 3 w 12"/>
                <a:gd name="T9" fmla="*/ 10 h 12"/>
                <a:gd name="T10" fmla="*/ 5 w 12"/>
                <a:gd name="T11" fmla="*/ 11 h 12"/>
                <a:gd name="T12" fmla="*/ 6 w 12"/>
                <a:gd name="T13" fmla="*/ 10 h 12"/>
                <a:gd name="T14" fmla="*/ 7 w 12"/>
                <a:gd name="T15" fmla="*/ 9 h 12"/>
                <a:gd name="T16" fmla="*/ 7 w 12"/>
                <a:gd name="T17" fmla="*/ 8 h 12"/>
                <a:gd name="T18" fmla="*/ 5 w 12"/>
                <a:gd name="T19" fmla="*/ 6 h 12"/>
                <a:gd name="T20" fmla="*/ 5 w 12"/>
                <a:gd name="T21" fmla="*/ 4 h 12"/>
                <a:gd name="T22" fmla="*/ 5 w 12"/>
                <a:gd name="T23" fmla="*/ 2 h 12"/>
                <a:gd name="T24" fmla="*/ 5 w 12"/>
                <a:gd name="T25" fmla="*/ 1 h 12"/>
                <a:gd name="T26" fmla="*/ 8 w 12"/>
                <a:gd name="T27" fmla="*/ 0 h 12"/>
                <a:gd name="T28" fmla="*/ 11 w 12"/>
                <a:gd name="T29" fmla="*/ 1 h 12"/>
                <a:gd name="T30" fmla="*/ 12 w 12"/>
                <a:gd name="T31" fmla="*/ 3 h 12"/>
                <a:gd name="T32" fmla="*/ 12 w 12"/>
                <a:gd name="T33" fmla="*/ 5 h 12"/>
                <a:gd name="T34" fmla="*/ 11 w 12"/>
                <a:gd name="T35" fmla="*/ 7 h 12"/>
                <a:gd name="T36" fmla="*/ 10 w 12"/>
                <a:gd name="T37" fmla="*/ 6 h 12"/>
                <a:gd name="T38" fmla="*/ 11 w 12"/>
                <a:gd name="T39" fmla="*/ 4 h 12"/>
                <a:gd name="T40" fmla="*/ 10 w 12"/>
                <a:gd name="T41" fmla="*/ 2 h 12"/>
                <a:gd name="T42" fmla="*/ 8 w 12"/>
                <a:gd name="T43" fmla="*/ 1 h 12"/>
                <a:gd name="T44" fmla="*/ 7 w 12"/>
                <a:gd name="T45" fmla="*/ 2 h 12"/>
                <a:gd name="T46" fmla="*/ 6 w 12"/>
                <a:gd name="T47" fmla="*/ 3 h 12"/>
                <a:gd name="T48" fmla="*/ 7 w 12"/>
                <a:gd name="T49" fmla="*/ 5 h 12"/>
                <a:gd name="T50" fmla="*/ 8 w 12"/>
                <a:gd name="T51" fmla="*/ 7 h 12"/>
                <a:gd name="T52" fmla="*/ 8 w 12"/>
                <a:gd name="T53" fmla="*/ 9 h 12"/>
                <a:gd name="T54" fmla="*/ 7 w 12"/>
                <a:gd name="T55" fmla="*/ 11 h 12"/>
                <a:gd name="T56" fmla="*/ 5 w 12"/>
                <a:gd name="T57" fmla="*/ 12 h 12"/>
                <a:gd name="T58" fmla="*/ 3 w 12"/>
                <a:gd name="T59" fmla="*/ 12 h 12"/>
                <a:gd name="T60" fmla="*/ 2 w 12"/>
                <a:gd name="T61" fmla="*/ 11 h 12"/>
                <a:gd name="T62" fmla="*/ 0 w 12"/>
                <a:gd name="T63" fmla="*/ 8 h 12"/>
                <a:gd name="T64" fmla="*/ 1 w 12"/>
                <a:gd name="T6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" h="12">
                  <a:moveTo>
                    <a:pt x="1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9"/>
                    <a:pt x="2" y="9"/>
                    <a:pt x="3" y="10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0"/>
                    <a:pt x="6" y="10"/>
                  </a:cubicBezTo>
                  <a:cubicBezTo>
                    <a:pt x="6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6" y="8"/>
                    <a:pt x="6" y="7"/>
                    <a:pt x="5" y="6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4" y="3"/>
                    <a:pt x="4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1" y="2"/>
                    <a:pt x="12" y="2"/>
                    <a:pt x="12" y="3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5"/>
                    <a:pt x="11" y="6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1" y="4"/>
                    <a:pt x="11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9" y="2"/>
                    <a:pt x="8" y="1"/>
                    <a:pt x="8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4"/>
                    <a:pt x="7" y="5"/>
                  </a:cubicBezTo>
                  <a:cubicBezTo>
                    <a:pt x="7" y="6"/>
                    <a:pt x="8" y="7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7" y="11"/>
                    <a:pt x="6" y="12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2"/>
                    <a:pt x="2" y="11"/>
                    <a:pt x="2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7"/>
                    <a:pt x="1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8">
              <a:extLst>
                <a:ext uri="{FF2B5EF4-FFF2-40B4-BE49-F238E27FC236}">
                  <a16:creationId xmlns:a16="http://schemas.microsoft.com/office/drawing/2014/main" xmlns="" id="{05BE108A-2595-4422-868C-88082AE890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2164" y="6153747"/>
              <a:ext cx="12792" cy="13645"/>
            </a:xfrm>
            <a:custGeom>
              <a:avLst/>
              <a:gdLst>
                <a:gd name="T0" fmla="*/ 0 w 15"/>
                <a:gd name="T1" fmla="*/ 15 h 16"/>
                <a:gd name="T2" fmla="*/ 13 w 15"/>
                <a:gd name="T3" fmla="*/ 0 h 16"/>
                <a:gd name="T4" fmla="*/ 15 w 15"/>
                <a:gd name="T5" fmla="*/ 0 h 16"/>
                <a:gd name="T6" fmla="*/ 2 w 15"/>
                <a:gd name="T7" fmla="*/ 16 h 16"/>
                <a:gd name="T8" fmla="*/ 0 w 15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0" y="15"/>
                  </a:moveTo>
                  <a:lnTo>
                    <a:pt x="13" y="0"/>
                  </a:lnTo>
                  <a:lnTo>
                    <a:pt x="15" y="0"/>
                  </a:lnTo>
                  <a:lnTo>
                    <a:pt x="2" y="16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9">
              <a:extLst>
                <a:ext uri="{FF2B5EF4-FFF2-40B4-BE49-F238E27FC236}">
                  <a16:creationId xmlns:a16="http://schemas.microsoft.com/office/drawing/2014/main" xmlns="" id="{04AC3FB5-B248-440A-A031-BF77577E5D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0692" y="6154600"/>
              <a:ext cx="15351" cy="20468"/>
            </a:xfrm>
            <a:custGeom>
              <a:avLst/>
              <a:gdLst>
                <a:gd name="T0" fmla="*/ 0 w 18"/>
                <a:gd name="T1" fmla="*/ 22 h 24"/>
                <a:gd name="T2" fmla="*/ 10 w 18"/>
                <a:gd name="T3" fmla="*/ 7 h 24"/>
                <a:gd name="T4" fmla="*/ 7 w 18"/>
                <a:gd name="T5" fmla="*/ 4 h 24"/>
                <a:gd name="T6" fmla="*/ 7 w 18"/>
                <a:gd name="T7" fmla="*/ 0 h 24"/>
                <a:gd name="T8" fmla="*/ 18 w 18"/>
                <a:gd name="T9" fmla="*/ 9 h 24"/>
                <a:gd name="T10" fmla="*/ 16 w 18"/>
                <a:gd name="T11" fmla="*/ 12 h 24"/>
                <a:gd name="T12" fmla="*/ 11 w 18"/>
                <a:gd name="T13" fmla="*/ 7 h 24"/>
                <a:gd name="T14" fmla="*/ 2 w 18"/>
                <a:gd name="T15" fmla="*/ 24 h 24"/>
                <a:gd name="T16" fmla="*/ 0 w 18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4">
                  <a:moveTo>
                    <a:pt x="0" y="22"/>
                  </a:moveTo>
                  <a:lnTo>
                    <a:pt x="10" y="7"/>
                  </a:lnTo>
                  <a:lnTo>
                    <a:pt x="7" y="4"/>
                  </a:lnTo>
                  <a:lnTo>
                    <a:pt x="7" y="0"/>
                  </a:lnTo>
                  <a:lnTo>
                    <a:pt x="18" y="9"/>
                  </a:lnTo>
                  <a:lnTo>
                    <a:pt x="16" y="12"/>
                  </a:lnTo>
                  <a:lnTo>
                    <a:pt x="11" y="7"/>
                  </a:lnTo>
                  <a:lnTo>
                    <a:pt x="2" y="24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0">
              <a:extLst>
                <a:ext uri="{FF2B5EF4-FFF2-40B4-BE49-F238E27FC236}">
                  <a16:creationId xmlns:a16="http://schemas.microsoft.com/office/drawing/2014/main" xmlns="" id="{BB488D1D-51F8-46B7-96AC-38229A8764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3485" y="6163128"/>
              <a:ext cx="15351" cy="19615"/>
            </a:xfrm>
            <a:custGeom>
              <a:avLst/>
              <a:gdLst>
                <a:gd name="T0" fmla="*/ 0 w 11"/>
                <a:gd name="T1" fmla="*/ 13 h 14"/>
                <a:gd name="T2" fmla="*/ 3 w 11"/>
                <a:gd name="T3" fmla="*/ 8 h 14"/>
                <a:gd name="T4" fmla="*/ 3 w 11"/>
                <a:gd name="T5" fmla="*/ 0 h 14"/>
                <a:gd name="T6" fmla="*/ 4 w 11"/>
                <a:gd name="T7" fmla="*/ 1 h 14"/>
                <a:gd name="T8" fmla="*/ 4 w 11"/>
                <a:gd name="T9" fmla="*/ 5 h 14"/>
                <a:gd name="T10" fmla="*/ 4 w 11"/>
                <a:gd name="T11" fmla="*/ 8 h 14"/>
                <a:gd name="T12" fmla="*/ 6 w 11"/>
                <a:gd name="T13" fmla="*/ 6 h 14"/>
                <a:gd name="T14" fmla="*/ 10 w 11"/>
                <a:gd name="T15" fmla="*/ 4 h 14"/>
                <a:gd name="T16" fmla="*/ 11 w 11"/>
                <a:gd name="T17" fmla="*/ 5 h 14"/>
                <a:gd name="T18" fmla="*/ 4 w 11"/>
                <a:gd name="T19" fmla="*/ 9 h 14"/>
                <a:gd name="T20" fmla="*/ 1 w 11"/>
                <a:gd name="T21" fmla="*/ 14 h 14"/>
                <a:gd name="T22" fmla="*/ 0 w 11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4">
                  <a:moveTo>
                    <a:pt x="0" y="13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5" y="7"/>
                    <a:pt x="5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1">
              <a:extLst>
                <a:ext uri="{FF2B5EF4-FFF2-40B4-BE49-F238E27FC236}">
                  <a16:creationId xmlns:a16="http://schemas.microsoft.com/office/drawing/2014/main" xmlns="" id="{B4DCF150-D987-4C86-84FF-8E223A46CE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85658" y="6177626"/>
              <a:ext cx="15351" cy="19615"/>
            </a:xfrm>
            <a:custGeom>
              <a:avLst/>
              <a:gdLst>
                <a:gd name="T0" fmla="*/ 0 w 11"/>
                <a:gd name="T1" fmla="*/ 5 h 14"/>
                <a:gd name="T2" fmla="*/ 4 w 11"/>
                <a:gd name="T3" fmla="*/ 1 h 14"/>
                <a:gd name="T4" fmla="*/ 8 w 11"/>
                <a:gd name="T5" fmla="*/ 1 h 14"/>
                <a:gd name="T6" fmla="*/ 10 w 11"/>
                <a:gd name="T7" fmla="*/ 3 h 14"/>
                <a:gd name="T8" fmla="*/ 11 w 11"/>
                <a:gd name="T9" fmla="*/ 5 h 14"/>
                <a:gd name="T10" fmla="*/ 10 w 11"/>
                <a:gd name="T11" fmla="*/ 9 h 14"/>
                <a:gd name="T12" fmla="*/ 7 w 11"/>
                <a:gd name="T13" fmla="*/ 13 h 14"/>
                <a:gd name="T14" fmla="*/ 3 w 11"/>
                <a:gd name="T15" fmla="*/ 13 h 14"/>
                <a:gd name="T16" fmla="*/ 0 w 11"/>
                <a:gd name="T17" fmla="*/ 10 h 14"/>
                <a:gd name="T18" fmla="*/ 0 w 11"/>
                <a:gd name="T19" fmla="*/ 5 h 14"/>
                <a:gd name="T20" fmla="*/ 2 w 11"/>
                <a:gd name="T21" fmla="*/ 6 h 14"/>
                <a:gd name="T22" fmla="*/ 1 w 11"/>
                <a:gd name="T23" fmla="*/ 10 h 14"/>
                <a:gd name="T24" fmla="*/ 3 w 11"/>
                <a:gd name="T25" fmla="*/ 12 h 14"/>
                <a:gd name="T26" fmla="*/ 6 w 11"/>
                <a:gd name="T27" fmla="*/ 12 h 14"/>
                <a:gd name="T28" fmla="*/ 8 w 11"/>
                <a:gd name="T29" fmla="*/ 8 h 14"/>
                <a:gd name="T30" fmla="*/ 9 w 11"/>
                <a:gd name="T31" fmla="*/ 5 h 14"/>
                <a:gd name="T32" fmla="*/ 9 w 11"/>
                <a:gd name="T33" fmla="*/ 3 h 14"/>
                <a:gd name="T34" fmla="*/ 7 w 11"/>
                <a:gd name="T35" fmla="*/ 2 h 14"/>
                <a:gd name="T36" fmla="*/ 4 w 11"/>
                <a:gd name="T37" fmla="*/ 2 h 14"/>
                <a:gd name="T38" fmla="*/ 2 w 11"/>
                <a:gd name="T3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0" y="5"/>
                  </a:moveTo>
                  <a:cubicBezTo>
                    <a:pt x="1" y="3"/>
                    <a:pt x="2" y="2"/>
                    <a:pt x="4" y="1"/>
                  </a:cubicBezTo>
                  <a:cubicBezTo>
                    <a:pt x="5" y="0"/>
                    <a:pt x="6" y="0"/>
                    <a:pt x="8" y="1"/>
                  </a:cubicBezTo>
                  <a:cubicBezTo>
                    <a:pt x="9" y="1"/>
                    <a:pt x="9" y="2"/>
                    <a:pt x="10" y="3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1" y="7"/>
                    <a:pt x="10" y="8"/>
                    <a:pt x="10" y="9"/>
                  </a:cubicBezTo>
                  <a:cubicBezTo>
                    <a:pt x="9" y="11"/>
                    <a:pt x="8" y="12"/>
                    <a:pt x="7" y="13"/>
                  </a:cubicBezTo>
                  <a:cubicBezTo>
                    <a:pt x="5" y="14"/>
                    <a:pt x="4" y="14"/>
                    <a:pt x="3" y="13"/>
                  </a:cubicBezTo>
                  <a:cubicBezTo>
                    <a:pt x="1" y="13"/>
                    <a:pt x="0" y="11"/>
                    <a:pt x="0" y="10"/>
                  </a:cubicBezTo>
                  <a:cubicBezTo>
                    <a:pt x="0" y="8"/>
                    <a:pt x="0" y="7"/>
                    <a:pt x="0" y="5"/>
                  </a:cubicBezTo>
                  <a:close/>
                  <a:moveTo>
                    <a:pt x="2" y="6"/>
                  </a:moveTo>
                  <a:cubicBezTo>
                    <a:pt x="1" y="7"/>
                    <a:pt x="1" y="9"/>
                    <a:pt x="1" y="10"/>
                  </a:cubicBezTo>
                  <a:cubicBezTo>
                    <a:pt x="2" y="11"/>
                    <a:pt x="2" y="11"/>
                    <a:pt x="3" y="12"/>
                  </a:cubicBezTo>
                  <a:cubicBezTo>
                    <a:pt x="4" y="12"/>
                    <a:pt x="5" y="12"/>
                    <a:pt x="6" y="12"/>
                  </a:cubicBezTo>
                  <a:cubicBezTo>
                    <a:pt x="7" y="11"/>
                    <a:pt x="8" y="10"/>
                    <a:pt x="8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3"/>
                    <a:pt x="2" y="4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2">
              <a:extLst>
                <a:ext uri="{FF2B5EF4-FFF2-40B4-BE49-F238E27FC236}">
                  <a16:creationId xmlns:a16="http://schemas.microsoft.com/office/drawing/2014/main" xmlns="" id="{D150A6C8-3BB6-4C8F-990A-90DD0617EE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9303" y="6181890"/>
              <a:ext cx="15351" cy="17909"/>
            </a:xfrm>
            <a:custGeom>
              <a:avLst/>
              <a:gdLst>
                <a:gd name="T0" fmla="*/ 0 w 18"/>
                <a:gd name="T1" fmla="*/ 21 h 21"/>
                <a:gd name="T2" fmla="*/ 7 w 18"/>
                <a:gd name="T3" fmla="*/ 0 h 21"/>
                <a:gd name="T4" fmla="*/ 18 w 18"/>
                <a:gd name="T5" fmla="*/ 5 h 21"/>
                <a:gd name="T6" fmla="*/ 17 w 18"/>
                <a:gd name="T7" fmla="*/ 6 h 21"/>
                <a:gd name="T8" fmla="*/ 9 w 18"/>
                <a:gd name="T9" fmla="*/ 3 h 21"/>
                <a:gd name="T10" fmla="*/ 5 w 18"/>
                <a:gd name="T11" fmla="*/ 10 h 21"/>
                <a:gd name="T12" fmla="*/ 13 w 18"/>
                <a:gd name="T13" fmla="*/ 13 h 21"/>
                <a:gd name="T14" fmla="*/ 13 w 18"/>
                <a:gd name="T15" fmla="*/ 15 h 21"/>
                <a:gd name="T16" fmla="*/ 5 w 18"/>
                <a:gd name="T17" fmla="*/ 13 h 21"/>
                <a:gd name="T18" fmla="*/ 2 w 18"/>
                <a:gd name="T19" fmla="*/ 21 h 21"/>
                <a:gd name="T20" fmla="*/ 0 w 18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1">
                  <a:moveTo>
                    <a:pt x="0" y="21"/>
                  </a:moveTo>
                  <a:lnTo>
                    <a:pt x="7" y="0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9" y="3"/>
                  </a:lnTo>
                  <a:lnTo>
                    <a:pt x="5" y="10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5" y="13"/>
                  </a:lnTo>
                  <a:lnTo>
                    <a:pt x="2" y="21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3">
              <a:extLst>
                <a:ext uri="{FF2B5EF4-FFF2-40B4-BE49-F238E27FC236}">
                  <a16:creationId xmlns:a16="http://schemas.microsoft.com/office/drawing/2014/main" xmlns="" id="{E7F2BF56-8EA7-4973-ACC7-600339BC36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25741" y="6188713"/>
              <a:ext cx="12792" cy="17909"/>
            </a:xfrm>
            <a:custGeom>
              <a:avLst/>
              <a:gdLst>
                <a:gd name="T0" fmla="*/ 0 w 9"/>
                <a:gd name="T1" fmla="*/ 13 h 13"/>
                <a:gd name="T2" fmla="*/ 2 w 9"/>
                <a:gd name="T3" fmla="*/ 0 h 13"/>
                <a:gd name="T4" fmla="*/ 6 w 9"/>
                <a:gd name="T5" fmla="*/ 1 h 13"/>
                <a:gd name="T6" fmla="*/ 8 w 9"/>
                <a:gd name="T7" fmla="*/ 1 h 13"/>
                <a:gd name="T8" fmla="*/ 9 w 9"/>
                <a:gd name="T9" fmla="*/ 3 h 13"/>
                <a:gd name="T10" fmla="*/ 9 w 9"/>
                <a:gd name="T11" fmla="*/ 5 h 13"/>
                <a:gd name="T12" fmla="*/ 8 w 9"/>
                <a:gd name="T13" fmla="*/ 8 h 13"/>
                <a:gd name="T14" fmla="*/ 5 w 9"/>
                <a:gd name="T15" fmla="*/ 8 h 13"/>
                <a:gd name="T16" fmla="*/ 2 w 9"/>
                <a:gd name="T17" fmla="*/ 8 h 13"/>
                <a:gd name="T18" fmla="*/ 1 w 9"/>
                <a:gd name="T19" fmla="*/ 13 h 13"/>
                <a:gd name="T20" fmla="*/ 0 w 9"/>
                <a:gd name="T21" fmla="*/ 13 h 13"/>
                <a:gd name="T22" fmla="*/ 2 w 9"/>
                <a:gd name="T23" fmla="*/ 6 h 13"/>
                <a:gd name="T24" fmla="*/ 5 w 9"/>
                <a:gd name="T25" fmla="*/ 7 h 13"/>
                <a:gd name="T26" fmla="*/ 7 w 9"/>
                <a:gd name="T27" fmla="*/ 6 h 13"/>
                <a:gd name="T28" fmla="*/ 8 w 9"/>
                <a:gd name="T29" fmla="*/ 5 h 13"/>
                <a:gd name="T30" fmla="*/ 8 w 9"/>
                <a:gd name="T31" fmla="*/ 3 h 13"/>
                <a:gd name="T32" fmla="*/ 7 w 9"/>
                <a:gd name="T33" fmla="*/ 3 h 13"/>
                <a:gd name="T34" fmla="*/ 6 w 9"/>
                <a:gd name="T35" fmla="*/ 2 h 13"/>
                <a:gd name="T36" fmla="*/ 3 w 9"/>
                <a:gd name="T37" fmla="*/ 2 h 13"/>
                <a:gd name="T38" fmla="*/ 2 w 9"/>
                <a:gd name="T3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3">
                  <a:moveTo>
                    <a:pt x="0" y="1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9" y="6"/>
                    <a:pt x="9" y="7"/>
                    <a:pt x="8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lose/>
                  <a:moveTo>
                    <a:pt x="2" y="6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7" y="7"/>
                    <a:pt x="7" y="6"/>
                  </a:cubicBezTo>
                  <a:cubicBezTo>
                    <a:pt x="7" y="6"/>
                    <a:pt x="8" y="5"/>
                    <a:pt x="8" y="5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4">
              <a:extLst>
                <a:ext uri="{FF2B5EF4-FFF2-40B4-BE49-F238E27FC236}">
                  <a16:creationId xmlns:a16="http://schemas.microsoft.com/office/drawing/2014/main" xmlns="" id="{D030F17A-2FF1-4C96-AF4C-EE4D73E71D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40239" y="6190418"/>
              <a:ext cx="15351" cy="19615"/>
            </a:xfrm>
            <a:custGeom>
              <a:avLst/>
              <a:gdLst>
                <a:gd name="T0" fmla="*/ 1 w 11"/>
                <a:gd name="T1" fmla="*/ 7 h 14"/>
                <a:gd name="T2" fmla="*/ 2 w 11"/>
                <a:gd name="T3" fmla="*/ 2 h 14"/>
                <a:gd name="T4" fmla="*/ 6 w 11"/>
                <a:gd name="T5" fmla="*/ 0 h 14"/>
                <a:gd name="T6" fmla="*/ 8 w 11"/>
                <a:gd name="T7" fmla="*/ 1 h 14"/>
                <a:gd name="T8" fmla="*/ 10 w 11"/>
                <a:gd name="T9" fmla="*/ 4 h 14"/>
                <a:gd name="T10" fmla="*/ 11 w 11"/>
                <a:gd name="T11" fmla="*/ 7 h 14"/>
                <a:gd name="T12" fmla="*/ 9 w 11"/>
                <a:gd name="T13" fmla="*/ 12 h 14"/>
                <a:gd name="T14" fmla="*/ 5 w 11"/>
                <a:gd name="T15" fmla="*/ 14 h 14"/>
                <a:gd name="T16" fmla="*/ 2 w 11"/>
                <a:gd name="T17" fmla="*/ 11 h 14"/>
                <a:gd name="T18" fmla="*/ 1 w 11"/>
                <a:gd name="T19" fmla="*/ 7 h 14"/>
                <a:gd name="T20" fmla="*/ 2 w 11"/>
                <a:gd name="T21" fmla="*/ 7 h 14"/>
                <a:gd name="T22" fmla="*/ 3 w 11"/>
                <a:gd name="T23" fmla="*/ 11 h 14"/>
                <a:gd name="T24" fmla="*/ 5 w 11"/>
                <a:gd name="T25" fmla="*/ 12 h 14"/>
                <a:gd name="T26" fmla="*/ 8 w 11"/>
                <a:gd name="T27" fmla="*/ 11 h 14"/>
                <a:gd name="T28" fmla="*/ 9 w 11"/>
                <a:gd name="T29" fmla="*/ 7 h 14"/>
                <a:gd name="T30" fmla="*/ 9 w 11"/>
                <a:gd name="T31" fmla="*/ 4 h 14"/>
                <a:gd name="T32" fmla="*/ 8 w 11"/>
                <a:gd name="T33" fmla="*/ 3 h 14"/>
                <a:gd name="T34" fmla="*/ 6 w 11"/>
                <a:gd name="T35" fmla="*/ 2 h 14"/>
                <a:gd name="T36" fmla="*/ 3 w 11"/>
                <a:gd name="T37" fmla="*/ 3 h 14"/>
                <a:gd name="T38" fmla="*/ 2 w 11"/>
                <a:gd name="T3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1" y="7"/>
                  </a:moveTo>
                  <a:cubicBezTo>
                    <a:pt x="1" y="5"/>
                    <a:pt x="1" y="3"/>
                    <a:pt x="2" y="2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9" y="2"/>
                    <a:pt x="10" y="3"/>
                    <a:pt x="10" y="4"/>
                  </a:cubicBezTo>
                  <a:cubicBezTo>
                    <a:pt x="11" y="5"/>
                    <a:pt x="11" y="6"/>
                    <a:pt x="11" y="7"/>
                  </a:cubicBezTo>
                  <a:cubicBezTo>
                    <a:pt x="11" y="9"/>
                    <a:pt x="10" y="11"/>
                    <a:pt x="9" y="12"/>
                  </a:cubicBezTo>
                  <a:cubicBezTo>
                    <a:pt x="8" y="13"/>
                    <a:pt x="7" y="14"/>
                    <a:pt x="5" y="14"/>
                  </a:cubicBezTo>
                  <a:cubicBezTo>
                    <a:pt x="4" y="14"/>
                    <a:pt x="2" y="13"/>
                    <a:pt x="2" y="11"/>
                  </a:cubicBezTo>
                  <a:cubicBezTo>
                    <a:pt x="1" y="10"/>
                    <a:pt x="0" y="9"/>
                    <a:pt x="1" y="7"/>
                  </a:cubicBezTo>
                  <a:close/>
                  <a:moveTo>
                    <a:pt x="2" y="7"/>
                  </a:moveTo>
                  <a:cubicBezTo>
                    <a:pt x="2" y="9"/>
                    <a:pt x="2" y="10"/>
                    <a:pt x="3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6" y="12"/>
                    <a:pt x="7" y="12"/>
                    <a:pt x="8" y="11"/>
                  </a:cubicBezTo>
                  <a:cubicBezTo>
                    <a:pt x="9" y="10"/>
                    <a:pt x="9" y="9"/>
                    <a:pt x="9" y="7"/>
                  </a:cubicBezTo>
                  <a:cubicBezTo>
                    <a:pt x="9" y="6"/>
                    <a:pt x="9" y="5"/>
                    <a:pt x="9" y="4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4"/>
                    <a:pt x="2" y="5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5">
              <a:extLst>
                <a:ext uri="{FF2B5EF4-FFF2-40B4-BE49-F238E27FC236}">
                  <a16:creationId xmlns:a16="http://schemas.microsoft.com/office/drawing/2014/main" xmlns="" id="{578FEA0E-4BBB-4506-92AF-F75AECC2F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8148" y="6191271"/>
              <a:ext cx="8528" cy="18762"/>
            </a:xfrm>
            <a:custGeom>
              <a:avLst/>
              <a:gdLst>
                <a:gd name="T0" fmla="*/ 0 w 10"/>
                <a:gd name="T1" fmla="*/ 22 h 22"/>
                <a:gd name="T2" fmla="*/ 0 w 10"/>
                <a:gd name="T3" fmla="*/ 0 h 22"/>
                <a:gd name="T4" fmla="*/ 2 w 10"/>
                <a:gd name="T5" fmla="*/ 0 h 22"/>
                <a:gd name="T6" fmla="*/ 2 w 10"/>
                <a:gd name="T7" fmla="*/ 18 h 22"/>
                <a:gd name="T8" fmla="*/ 10 w 10"/>
                <a:gd name="T9" fmla="*/ 18 h 22"/>
                <a:gd name="T10" fmla="*/ 10 w 10"/>
                <a:gd name="T11" fmla="*/ 22 h 22"/>
                <a:gd name="T12" fmla="*/ 0 w 10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2">
                  <a:moveTo>
                    <a:pt x="0" y="2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18"/>
                  </a:lnTo>
                  <a:lnTo>
                    <a:pt x="10" y="18"/>
                  </a:lnTo>
                  <a:lnTo>
                    <a:pt x="1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6">
              <a:extLst>
                <a:ext uri="{FF2B5EF4-FFF2-40B4-BE49-F238E27FC236}">
                  <a16:creationId xmlns:a16="http://schemas.microsoft.com/office/drawing/2014/main" xmlns="" id="{4056A858-B016-4C19-B5AF-9FF7434F99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9235" y="6190418"/>
              <a:ext cx="4264" cy="17909"/>
            </a:xfrm>
            <a:custGeom>
              <a:avLst/>
              <a:gdLst>
                <a:gd name="T0" fmla="*/ 2 w 5"/>
                <a:gd name="T1" fmla="*/ 21 h 21"/>
                <a:gd name="T2" fmla="*/ 0 w 5"/>
                <a:gd name="T3" fmla="*/ 0 h 21"/>
                <a:gd name="T4" fmla="*/ 3 w 5"/>
                <a:gd name="T5" fmla="*/ 0 h 21"/>
                <a:gd name="T6" fmla="*/ 5 w 5"/>
                <a:gd name="T7" fmla="*/ 21 h 21"/>
                <a:gd name="T8" fmla="*/ 2 w 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1">
                  <a:moveTo>
                    <a:pt x="2" y="21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5" y="21"/>
                  </a:lnTo>
                  <a:lnTo>
                    <a:pt x="2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7">
              <a:extLst>
                <a:ext uri="{FF2B5EF4-FFF2-40B4-BE49-F238E27FC236}">
                  <a16:creationId xmlns:a16="http://schemas.microsoft.com/office/drawing/2014/main" xmlns="" id="{06291A87-57A3-4C7F-99E6-472CDCA613C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3499" y="6188713"/>
              <a:ext cx="12792" cy="19615"/>
            </a:xfrm>
            <a:custGeom>
              <a:avLst/>
              <a:gdLst>
                <a:gd name="T0" fmla="*/ 10 w 15"/>
                <a:gd name="T1" fmla="*/ 23 h 23"/>
                <a:gd name="T2" fmla="*/ 7 w 15"/>
                <a:gd name="T3" fmla="*/ 3 h 23"/>
                <a:gd name="T4" fmla="*/ 2 w 15"/>
                <a:gd name="T5" fmla="*/ 5 h 23"/>
                <a:gd name="T6" fmla="*/ 0 w 15"/>
                <a:gd name="T7" fmla="*/ 2 h 23"/>
                <a:gd name="T8" fmla="*/ 15 w 15"/>
                <a:gd name="T9" fmla="*/ 0 h 23"/>
                <a:gd name="T10" fmla="*/ 15 w 15"/>
                <a:gd name="T11" fmla="*/ 3 h 23"/>
                <a:gd name="T12" fmla="*/ 8 w 15"/>
                <a:gd name="T13" fmla="*/ 3 h 23"/>
                <a:gd name="T14" fmla="*/ 12 w 15"/>
                <a:gd name="T15" fmla="*/ 21 h 23"/>
                <a:gd name="T16" fmla="*/ 10 w 15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0" y="23"/>
                  </a:moveTo>
                  <a:lnTo>
                    <a:pt x="7" y="3"/>
                  </a:lnTo>
                  <a:lnTo>
                    <a:pt x="2" y="5"/>
                  </a:lnTo>
                  <a:lnTo>
                    <a:pt x="0" y="2"/>
                  </a:lnTo>
                  <a:lnTo>
                    <a:pt x="15" y="0"/>
                  </a:lnTo>
                  <a:lnTo>
                    <a:pt x="15" y="3"/>
                  </a:lnTo>
                  <a:lnTo>
                    <a:pt x="8" y="3"/>
                  </a:lnTo>
                  <a:lnTo>
                    <a:pt x="12" y="21"/>
                  </a:lnTo>
                  <a:lnTo>
                    <a:pt x="1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8">
              <a:extLst>
                <a:ext uri="{FF2B5EF4-FFF2-40B4-BE49-F238E27FC236}">
                  <a16:creationId xmlns:a16="http://schemas.microsoft.com/office/drawing/2014/main" xmlns="" id="{7CCA47EB-A6C0-4B08-BB9F-09897365FB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7144" y="6187007"/>
              <a:ext cx="5970" cy="18762"/>
            </a:xfrm>
            <a:custGeom>
              <a:avLst/>
              <a:gdLst>
                <a:gd name="T0" fmla="*/ 5 w 7"/>
                <a:gd name="T1" fmla="*/ 22 h 22"/>
                <a:gd name="T2" fmla="*/ 0 w 7"/>
                <a:gd name="T3" fmla="*/ 2 h 22"/>
                <a:gd name="T4" fmla="*/ 4 w 7"/>
                <a:gd name="T5" fmla="*/ 0 h 22"/>
                <a:gd name="T6" fmla="*/ 7 w 7"/>
                <a:gd name="T7" fmla="*/ 22 h 22"/>
                <a:gd name="T8" fmla="*/ 5 w 7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2">
                  <a:moveTo>
                    <a:pt x="5" y="2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7" y="22"/>
                  </a:lnTo>
                  <a:lnTo>
                    <a:pt x="5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9">
              <a:extLst>
                <a:ext uri="{FF2B5EF4-FFF2-40B4-BE49-F238E27FC236}">
                  <a16:creationId xmlns:a16="http://schemas.microsoft.com/office/drawing/2014/main" xmlns="" id="{0028B62E-C010-42D5-AC50-DE5D99324B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820" y="6184449"/>
              <a:ext cx="13645" cy="19615"/>
            </a:xfrm>
            <a:custGeom>
              <a:avLst/>
              <a:gdLst>
                <a:gd name="T0" fmla="*/ 9 w 10"/>
                <a:gd name="T1" fmla="*/ 8 h 14"/>
                <a:gd name="T2" fmla="*/ 10 w 10"/>
                <a:gd name="T3" fmla="*/ 8 h 14"/>
                <a:gd name="T4" fmla="*/ 9 w 10"/>
                <a:gd name="T5" fmla="*/ 12 h 14"/>
                <a:gd name="T6" fmla="*/ 7 w 10"/>
                <a:gd name="T7" fmla="*/ 14 h 14"/>
                <a:gd name="T8" fmla="*/ 4 w 10"/>
                <a:gd name="T9" fmla="*/ 13 h 14"/>
                <a:gd name="T10" fmla="*/ 2 w 10"/>
                <a:gd name="T11" fmla="*/ 12 h 14"/>
                <a:gd name="T12" fmla="*/ 0 w 10"/>
                <a:gd name="T13" fmla="*/ 8 h 14"/>
                <a:gd name="T14" fmla="*/ 0 w 10"/>
                <a:gd name="T15" fmla="*/ 5 h 14"/>
                <a:gd name="T16" fmla="*/ 1 w 10"/>
                <a:gd name="T17" fmla="*/ 2 h 14"/>
                <a:gd name="T18" fmla="*/ 4 w 10"/>
                <a:gd name="T19" fmla="*/ 1 h 14"/>
                <a:gd name="T20" fmla="*/ 6 w 10"/>
                <a:gd name="T21" fmla="*/ 1 h 14"/>
                <a:gd name="T22" fmla="*/ 9 w 10"/>
                <a:gd name="T23" fmla="*/ 3 h 14"/>
                <a:gd name="T24" fmla="*/ 7 w 10"/>
                <a:gd name="T25" fmla="*/ 4 h 14"/>
                <a:gd name="T26" fmla="*/ 4 w 10"/>
                <a:gd name="T27" fmla="*/ 2 h 14"/>
                <a:gd name="T28" fmla="*/ 2 w 10"/>
                <a:gd name="T29" fmla="*/ 3 h 14"/>
                <a:gd name="T30" fmla="*/ 1 w 10"/>
                <a:gd name="T31" fmla="*/ 5 h 14"/>
                <a:gd name="T32" fmla="*/ 2 w 10"/>
                <a:gd name="T33" fmla="*/ 8 h 14"/>
                <a:gd name="T34" fmla="*/ 4 w 10"/>
                <a:gd name="T35" fmla="*/ 11 h 14"/>
                <a:gd name="T36" fmla="*/ 6 w 10"/>
                <a:gd name="T37" fmla="*/ 12 h 14"/>
                <a:gd name="T38" fmla="*/ 8 w 10"/>
                <a:gd name="T39" fmla="*/ 11 h 14"/>
                <a:gd name="T40" fmla="*/ 9 w 10"/>
                <a:gd name="T4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4">
                  <a:moveTo>
                    <a:pt x="9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10"/>
                    <a:pt x="10" y="11"/>
                    <a:pt x="9" y="12"/>
                  </a:cubicBezTo>
                  <a:cubicBezTo>
                    <a:pt x="9" y="13"/>
                    <a:pt x="8" y="13"/>
                    <a:pt x="7" y="14"/>
                  </a:cubicBezTo>
                  <a:cubicBezTo>
                    <a:pt x="6" y="14"/>
                    <a:pt x="5" y="14"/>
                    <a:pt x="4" y="13"/>
                  </a:cubicBezTo>
                  <a:cubicBezTo>
                    <a:pt x="3" y="13"/>
                    <a:pt x="3" y="13"/>
                    <a:pt x="2" y="12"/>
                  </a:cubicBezTo>
                  <a:cubicBezTo>
                    <a:pt x="1" y="11"/>
                    <a:pt x="1" y="10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7" y="1"/>
                    <a:pt x="8" y="2"/>
                    <a:pt x="9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2" y="3"/>
                    <a:pt x="2" y="4"/>
                    <a:pt x="1" y="5"/>
                  </a:cubicBezTo>
                  <a:cubicBezTo>
                    <a:pt x="1" y="6"/>
                    <a:pt x="1" y="7"/>
                    <a:pt x="2" y="8"/>
                  </a:cubicBezTo>
                  <a:cubicBezTo>
                    <a:pt x="2" y="10"/>
                    <a:pt x="3" y="11"/>
                    <a:pt x="4" y="11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2"/>
                    <a:pt x="8" y="11"/>
                    <a:pt x="8" y="11"/>
                  </a:cubicBezTo>
                  <a:cubicBezTo>
                    <a:pt x="9" y="10"/>
                    <a:pt x="9" y="9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0">
              <a:extLst>
                <a:ext uri="{FF2B5EF4-FFF2-40B4-BE49-F238E27FC236}">
                  <a16:creationId xmlns:a16="http://schemas.microsoft.com/office/drawing/2014/main" xmlns="" id="{3DC0FD72-9DEC-4998-A600-196580AF13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11024" y="6181890"/>
              <a:ext cx="14498" cy="19615"/>
            </a:xfrm>
            <a:custGeom>
              <a:avLst/>
              <a:gdLst>
                <a:gd name="T0" fmla="*/ 1 w 10"/>
                <a:gd name="T1" fmla="*/ 14 h 14"/>
                <a:gd name="T2" fmla="*/ 0 w 10"/>
                <a:gd name="T3" fmla="*/ 0 h 14"/>
                <a:gd name="T4" fmla="*/ 1 w 10"/>
                <a:gd name="T5" fmla="*/ 0 h 14"/>
                <a:gd name="T6" fmla="*/ 10 w 10"/>
                <a:gd name="T7" fmla="*/ 10 h 14"/>
                <a:gd name="T8" fmla="*/ 8 w 10"/>
                <a:gd name="T9" fmla="*/ 11 h 14"/>
                <a:gd name="T10" fmla="*/ 6 w 10"/>
                <a:gd name="T11" fmla="*/ 8 h 14"/>
                <a:gd name="T12" fmla="*/ 2 w 10"/>
                <a:gd name="T13" fmla="*/ 9 h 14"/>
                <a:gd name="T14" fmla="*/ 2 w 10"/>
                <a:gd name="T15" fmla="*/ 13 h 14"/>
                <a:gd name="T16" fmla="*/ 1 w 10"/>
                <a:gd name="T17" fmla="*/ 14 h 14"/>
                <a:gd name="T18" fmla="*/ 2 w 10"/>
                <a:gd name="T19" fmla="*/ 8 h 14"/>
                <a:gd name="T20" fmla="*/ 5 w 10"/>
                <a:gd name="T21" fmla="*/ 6 h 14"/>
                <a:gd name="T22" fmla="*/ 3 w 10"/>
                <a:gd name="T23" fmla="*/ 3 h 14"/>
                <a:gd name="T24" fmla="*/ 1 w 10"/>
                <a:gd name="T25" fmla="*/ 1 h 14"/>
                <a:gd name="T26" fmla="*/ 1 w 10"/>
                <a:gd name="T27" fmla="*/ 4 h 14"/>
                <a:gd name="T28" fmla="*/ 2 w 10"/>
                <a:gd name="T2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4">
                  <a:moveTo>
                    <a:pt x="1" y="1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1" y="14"/>
                    <a:pt x="1" y="14"/>
                  </a:cubicBezTo>
                  <a:close/>
                  <a:moveTo>
                    <a:pt x="2" y="8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2"/>
                    <a:pt x="1" y="3"/>
                    <a:pt x="1" y="4"/>
                  </a:cubicBezTo>
                  <a:lnTo>
                    <a:pt x="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1">
              <a:extLst>
                <a:ext uri="{FF2B5EF4-FFF2-40B4-BE49-F238E27FC236}">
                  <a16:creationId xmlns:a16="http://schemas.microsoft.com/office/drawing/2014/main" xmlns="" id="{BFC1CC92-8DD9-4C4F-8727-9FE7FD5D22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9552" y="6177626"/>
              <a:ext cx="17057" cy="17909"/>
            </a:xfrm>
            <a:custGeom>
              <a:avLst/>
              <a:gdLst>
                <a:gd name="T0" fmla="*/ 10 w 20"/>
                <a:gd name="T1" fmla="*/ 21 h 21"/>
                <a:gd name="T2" fmla="*/ 0 w 20"/>
                <a:gd name="T3" fmla="*/ 1 h 21"/>
                <a:gd name="T4" fmla="*/ 2 w 20"/>
                <a:gd name="T5" fmla="*/ 0 h 21"/>
                <a:gd name="T6" fmla="*/ 10 w 20"/>
                <a:gd name="T7" fmla="*/ 18 h 21"/>
                <a:gd name="T8" fmla="*/ 18 w 20"/>
                <a:gd name="T9" fmla="*/ 13 h 21"/>
                <a:gd name="T10" fmla="*/ 20 w 20"/>
                <a:gd name="T11" fmla="*/ 16 h 21"/>
                <a:gd name="T12" fmla="*/ 10 w 2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0" y="18"/>
                  </a:lnTo>
                  <a:lnTo>
                    <a:pt x="18" y="13"/>
                  </a:lnTo>
                  <a:lnTo>
                    <a:pt x="20" y="16"/>
                  </a:lnTo>
                  <a:lnTo>
                    <a:pt x="1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2">
              <a:extLst>
                <a:ext uri="{FF2B5EF4-FFF2-40B4-BE49-F238E27FC236}">
                  <a16:creationId xmlns:a16="http://schemas.microsoft.com/office/drawing/2014/main" xmlns="" id="{A2A4D4FE-0F64-4F51-8072-66B1AE4687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1725" y="6163128"/>
              <a:ext cx="15351" cy="18762"/>
            </a:xfrm>
            <a:custGeom>
              <a:avLst/>
              <a:gdLst>
                <a:gd name="T0" fmla="*/ 3 w 11"/>
                <a:gd name="T1" fmla="*/ 11 h 13"/>
                <a:gd name="T2" fmla="*/ 4 w 11"/>
                <a:gd name="T3" fmla="*/ 10 h 13"/>
                <a:gd name="T4" fmla="*/ 6 w 11"/>
                <a:gd name="T5" fmla="*/ 11 h 13"/>
                <a:gd name="T6" fmla="*/ 7 w 11"/>
                <a:gd name="T7" fmla="*/ 11 h 13"/>
                <a:gd name="T8" fmla="*/ 9 w 11"/>
                <a:gd name="T9" fmla="*/ 11 h 13"/>
                <a:gd name="T10" fmla="*/ 10 w 11"/>
                <a:gd name="T11" fmla="*/ 9 h 13"/>
                <a:gd name="T12" fmla="*/ 10 w 11"/>
                <a:gd name="T13" fmla="*/ 8 h 13"/>
                <a:gd name="T14" fmla="*/ 9 w 11"/>
                <a:gd name="T15" fmla="*/ 7 h 13"/>
                <a:gd name="T16" fmla="*/ 8 w 11"/>
                <a:gd name="T17" fmla="*/ 7 h 13"/>
                <a:gd name="T18" fmla="*/ 6 w 11"/>
                <a:gd name="T19" fmla="*/ 7 h 13"/>
                <a:gd name="T20" fmla="*/ 3 w 11"/>
                <a:gd name="T21" fmla="*/ 8 h 13"/>
                <a:gd name="T22" fmla="*/ 2 w 11"/>
                <a:gd name="T23" fmla="*/ 7 h 13"/>
                <a:gd name="T24" fmla="*/ 1 w 11"/>
                <a:gd name="T25" fmla="*/ 6 h 13"/>
                <a:gd name="T26" fmla="*/ 0 w 11"/>
                <a:gd name="T27" fmla="*/ 3 h 13"/>
                <a:gd name="T28" fmla="*/ 2 w 11"/>
                <a:gd name="T29" fmla="*/ 1 h 13"/>
                <a:gd name="T30" fmla="*/ 4 w 11"/>
                <a:gd name="T31" fmla="*/ 0 h 13"/>
                <a:gd name="T32" fmla="*/ 6 w 11"/>
                <a:gd name="T33" fmla="*/ 1 h 13"/>
                <a:gd name="T34" fmla="*/ 7 w 11"/>
                <a:gd name="T35" fmla="*/ 2 h 13"/>
                <a:gd name="T36" fmla="*/ 6 w 11"/>
                <a:gd name="T37" fmla="*/ 3 h 13"/>
                <a:gd name="T38" fmla="*/ 5 w 11"/>
                <a:gd name="T39" fmla="*/ 2 h 13"/>
                <a:gd name="T40" fmla="*/ 3 w 11"/>
                <a:gd name="T41" fmla="*/ 2 h 13"/>
                <a:gd name="T42" fmla="*/ 2 w 11"/>
                <a:gd name="T43" fmla="*/ 4 h 13"/>
                <a:gd name="T44" fmla="*/ 2 w 11"/>
                <a:gd name="T45" fmla="*/ 5 h 13"/>
                <a:gd name="T46" fmla="*/ 3 w 11"/>
                <a:gd name="T47" fmla="*/ 6 h 13"/>
                <a:gd name="T48" fmla="*/ 5 w 11"/>
                <a:gd name="T49" fmla="*/ 6 h 13"/>
                <a:gd name="T50" fmla="*/ 7 w 11"/>
                <a:gd name="T51" fmla="*/ 5 h 13"/>
                <a:gd name="T52" fmla="*/ 9 w 11"/>
                <a:gd name="T53" fmla="*/ 5 h 13"/>
                <a:gd name="T54" fmla="*/ 11 w 11"/>
                <a:gd name="T55" fmla="*/ 7 h 13"/>
                <a:gd name="T56" fmla="*/ 11 w 11"/>
                <a:gd name="T57" fmla="*/ 9 h 13"/>
                <a:gd name="T58" fmla="*/ 11 w 11"/>
                <a:gd name="T59" fmla="*/ 11 h 13"/>
                <a:gd name="T60" fmla="*/ 9 w 11"/>
                <a:gd name="T61" fmla="*/ 12 h 13"/>
                <a:gd name="T62" fmla="*/ 6 w 11"/>
                <a:gd name="T63" fmla="*/ 13 h 13"/>
                <a:gd name="T64" fmla="*/ 3 w 11"/>
                <a:gd name="T6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" h="13">
                  <a:moveTo>
                    <a:pt x="3" y="11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8" y="11"/>
                    <a:pt x="8" y="11"/>
                    <a:pt x="9" y="11"/>
                  </a:cubicBezTo>
                  <a:cubicBezTo>
                    <a:pt x="9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8" y="7"/>
                    <a:pt x="8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6"/>
                    <a:pt x="10" y="6"/>
                    <a:pt x="11" y="7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9"/>
                    <a:pt x="11" y="10"/>
                    <a:pt x="11" y="11"/>
                  </a:cubicBezTo>
                  <a:cubicBezTo>
                    <a:pt x="11" y="11"/>
                    <a:pt x="10" y="12"/>
                    <a:pt x="9" y="12"/>
                  </a:cubicBezTo>
                  <a:cubicBezTo>
                    <a:pt x="8" y="13"/>
                    <a:pt x="7" y="13"/>
                    <a:pt x="6" y="13"/>
                  </a:cubicBezTo>
                  <a:cubicBezTo>
                    <a:pt x="5" y="13"/>
                    <a:pt x="4" y="12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3">
              <a:extLst>
                <a:ext uri="{FF2B5EF4-FFF2-40B4-BE49-F238E27FC236}">
                  <a16:creationId xmlns:a16="http://schemas.microsoft.com/office/drawing/2014/main" xmlns="" id="{100D8219-A4B9-48D5-A6B2-6ED999C74C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4518" y="6154600"/>
              <a:ext cx="15351" cy="18762"/>
            </a:xfrm>
            <a:custGeom>
              <a:avLst/>
              <a:gdLst>
                <a:gd name="T0" fmla="*/ 9 w 11"/>
                <a:gd name="T1" fmla="*/ 6 h 13"/>
                <a:gd name="T2" fmla="*/ 10 w 11"/>
                <a:gd name="T3" fmla="*/ 5 h 13"/>
                <a:gd name="T4" fmla="*/ 11 w 11"/>
                <a:gd name="T5" fmla="*/ 9 h 13"/>
                <a:gd name="T6" fmla="*/ 10 w 11"/>
                <a:gd name="T7" fmla="*/ 12 h 13"/>
                <a:gd name="T8" fmla="*/ 7 w 11"/>
                <a:gd name="T9" fmla="*/ 13 h 13"/>
                <a:gd name="T10" fmla="*/ 4 w 11"/>
                <a:gd name="T11" fmla="*/ 12 h 13"/>
                <a:gd name="T12" fmla="*/ 2 w 11"/>
                <a:gd name="T13" fmla="*/ 9 h 13"/>
                <a:gd name="T14" fmla="*/ 0 w 11"/>
                <a:gd name="T15" fmla="*/ 6 h 13"/>
                <a:gd name="T16" fmla="*/ 0 w 11"/>
                <a:gd name="T17" fmla="*/ 3 h 13"/>
                <a:gd name="T18" fmla="*/ 1 w 11"/>
                <a:gd name="T19" fmla="*/ 1 h 13"/>
                <a:gd name="T20" fmla="*/ 4 w 11"/>
                <a:gd name="T21" fmla="*/ 0 h 13"/>
                <a:gd name="T22" fmla="*/ 7 w 11"/>
                <a:gd name="T23" fmla="*/ 1 h 13"/>
                <a:gd name="T24" fmla="*/ 6 w 11"/>
                <a:gd name="T25" fmla="*/ 3 h 13"/>
                <a:gd name="T26" fmla="*/ 2 w 11"/>
                <a:gd name="T27" fmla="*/ 2 h 13"/>
                <a:gd name="T28" fmla="*/ 1 w 11"/>
                <a:gd name="T29" fmla="*/ 4 h 13"/>
                <a:gd name="T30" fmla="*/ 1 w 11"/>
                <a:gd name="T31" fmla="*/ 6 h 13"/>
                <a:gd name="T32" fmla="*/ 3 w 11"/>
                <a:gd name="T33" fmla="*/ 8 h 13"/>
                <a:gd name="T34" fmla="*/ 6 w 11"/>
                <a:gd name="T35" fmla="*/ 11 h 13"/>
                <a:gd name="T36" fmla="*/ 9 w 11"/>
                <a:gd name="T37" fmla="*/ 10 h 13"/>
                <a:gd name="T38" fmla="*/ 10 w 11"/>
                <a:gd name="T39" fmla="*/ 9 h 13"/>
                <a:gd name="T40" fmla="*/ 9 w 11"/>
                <a:gd name="T4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3">
                  <a:moveTo>
                    <a:pt x="9" y="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5" y="12"/>
                    <a:pt x="4" y="12"/>
                  </a:cubicBezTo>
                  <a:cubicBezTo>
                    <a:pt x="3" y="11"/>
                    <a:pt x="2" y="10"/>
                    <a:pt x="2" y="9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7"/>
                    <a:pt x="2" y="7"/>
                    <a:pt x="3" y="8"/>
                  </a:cubicBezTo>
                  <a:cubicBezTo>
                    <a:pt x="4" y="10"/>
                    <a:pt x="5" y="11"/>
                    <a:pt x="6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10" y="9"/>
                    <a:pt x="10" y="9"/>
                  </a:cubicBezTo>
                  <a:cubicBezTo>
                    <a:pt x="10" y="8"/>
                    <a:pt x="10" y="7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4">
              <a:extLst>
                <a:ext uri="{FF2B5EF4-FFF2-40B4-BE49-F238E27FC236}">
                  <a16:creationId xmlns:a16="http://schemas.microsoft.com/office/drawing/2014/main" xmlns="" id="{9B3B6930-6E1E-4126-AA2B-783D3EA2A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3046" y="6149483"/>
              <a:ext cx="13645" cy="15351"/>
            </a:xfrm>
            <a:custGeom>
              <a:avLst/>
              <a:gdLst>
                <a:gd name="T0" fmla="*/ 15 w 16"/>
                <a:gd name="T1" fmla="*/ 18 h 18"/>
                <a:gd name="T2" fmla="*/ 0 w 16"/>
                <a:gd name="T3" fmla="*/ 2 h 18"/>
                <a:gd name="T4" fmla="*/ 3 w 16"/>
                <a:gd name="T5" fmla="*/ 0 h 18"/>
                <a:gd name="T6" fmla="*/ 16 w 16"/>
                <a:gd name="T7" fmla="*/ 16 h 18"/>
                <a:gd name="T8" fmla="*/ 15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5" y="18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16" y="16"/>
                  </a:lnTo>
                  <a:lnTo>
                    <a:pt x="15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5">
              <a:extLst>
                <a:ext uri="{FF2B5EF4-FFF2-40B4-BE49-F238E27FC236}">
                  <a16:creationId xmlns:a16="http://schemas.microsoft.com/office/drawing/2014/main" xmlns="" id="{4C18A279-6980-4E1B-ADC9-54849730AD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7310" y="6139249"/>
              <a:ext cx="20468" cy="21321"/>
            </a:xfrm>
            <a:custGeom>
              <a:avLst/>
              <a:gdLst>
                <a:gd name="T0" fmla="*/ 16 w 24"/>
                <a:gd name="T1" fmla="*/ 25 h 25"/>
                <a:gd name="T2" fmla="*/ 0 w 24"/>
                <a:gd name="T3" fmla="*/ 9 h 25"/>
                <a:gd name="T4" fmla="*/ 10 w 24"/>
                <a:gd name="T5" fmla="*/ 0 h 25"/>
                <a:gd name="T6" fmla="*/ 11 w 24"/>
                <a:gd name="T7" fmla="*/ 2 h 25"/>
                <a:gd name="T8" fmla="*/ 3 w 24"/>
                <a:gd name="T9" fmla="*/ 10 h 25"/>
                <a:gd name="T10" fmla="*/ 8 w 24"/>
                <a:gd name="T11" fmla="*/ 14 h 25"/>
                <a:gd name="T12" fmla="*/ 14 w 24"/>
                <a:gd name="T13" fmla="*/ 7 h 25"/>
                <a:gd name="T14" fmla="*/ 16 w 24"/>
                <a:gd name="T15" fmla="*/ 9 h 25"/>
                <a:gd name="T16" fmla="*/ 10 w 24"/>
                <a:gd name="T17" fmla="*/ 15 h 25"/>
                <a:gd name="T18" fmla="*/ 14 w 24"/>
                <a:gd name="T19" fmla="*/ 20 h 25"/>
                <a:gd name="T20" fmla="*/ 23 w 24"/>
                <a:gd name="T21" fmla="*/ 14 h 25"/>
                <a:gd name="T22" fmla="*/ 24 w 24"/>
                <a:gd name="T23" fmla="*/ 15 h 25"/>
                <a:gd name="T24" fmla="*/ 16 w 24"/>
                <a:gd name="T2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5">
                  <a:moveTo>
                    <a:pt x="16" y="25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11" y="2"/>
                  </a:lnTo>
                  <a:lnTo>
                    <a:pt x="3" y="10"/>
                  </a:lnTo>
                  <a:lnTo>
                    <a:pt x="8" y="14"/>
                  </a:lnTo>
                  <a:lnTo>
                    <a:pt x="14" y="7"/>
                  </a:lnTo>
                  <a:lnTo>
                    <a:pt x="16" y="9"/>
                  </a:lnTo>
                  <a:lnTo>
                    <a:pt x="10" y="15"/>
                  </a:lnTo>
                  <a:lnTo>
                    <a:pt x="14" y="20"/>
                  </a:lnTo>
                  <a:lnTo>
                    <a:pt x="23" y="14"/>
                  </a:lnTo>
                  <a:lnTo>
                    <a:pt x="24" y="15"/>
                  </a:lnTo>
                  <a:lnTo>
                    <a:pt x="16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6">
              <a:extLst>
                <a:ext uri="{FF2B5EF4-FFF2-40B4-BE49-F238E27FC236}">
                  <a16:creationId xmlns:a16="http://schemas.microsoft.com/office/drawing/2014/main" xmlns="" id="{31A870EA-E768-4812-85CF-228C2840AF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6691" y="6128162"/>
              <a:ext cx="21321" cy="21321"/>
            </a:xfrm>
            <a:custGeom>
              <a:avLst/>
              <a:gdLst>
                <a:gd name="T0" fmla="*/ 17 w 25"/>
                <a:gd name="T1" fmla="*/ 25 h 25"/>
                <a:gd name="T2" fmla="*/ 0 w 25"/>
                <a:gd name="T3" fmla="*/ 12 h 25"/>
                <a:gd name="T4" fmla="*/ 2 w 25"/>
                <a:gd name="T5" fmla="*/ 10 h 25"/>
                <a:gd name="T6" fmla="*/ 20 w 25"/>
                <a:gd name="T7" fmla="*/ 13 h 25"/>
                <a:gd name="T8" fmla="*/ 8 w 25"/>
                <a:gd name="T9" fmla="*/ 2 h 25"/>
                <a:gd name="T10" fmla="*/ 8 w 25"/>
                <a:gd name="T11" fmla="*/ 0 h 25"/>
                <a:gd name="T12" fmla="*/ 25 w 25"/>
                <a:gd name="T13" fmla="*/ 15 h 25"/>
                <a:gd name="T14" fmla="*/ 23 w 25"/>
                <a:gd name="T15" fmla="*/ 17 h 25"/>
                <a:gd name="T16" fmla="*/ 5 w 25"/>
                <a:gd name="T17" fmla="*/ 12 h 25"/>
                <a:gd name="T18" fmla="*/ 18 w 25"/>
                <a:gd name="T19" fmla="*/ 23 h 25"/>
                <a:gd name="T20" fmla="*/ 17 w 25"/>
                <a:gd name="T2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17" y="25"/>
                  </a:moveTo>
                  <a:lnTo>
                    <a:pt x="0" y="12"/>
                  </a:lnTo>
                  <a:lnTo>
                    <a:pt x="2" y="10"/>
                  </a:lnTo>
                  <a:lnTo>
                    <a:pt x="20" y="13"/>
                  </a:lnTo>
                  <a:lnTo>
                    <a:pt x="8" y="2"/>
                  </a:lnTo>
                  <a:lnTo>
                    <a:pt x="8" y="0"/>
                  </a:lnTo>
                  <a:lnTo>
                    <a:pt x="25" y="15"/>
                  </a:lnTo>
                  <a:lnTo>
                    <a:pt x="23" y="17"/>
                  </a:lnTo>
                  <a:lnTo>
                    <a:pt x="5" y="12"/>
                  </a:lnTo>
                  <a:lnTo>
                    <a:pt x="18" y="23"/>
                  </a:lnTo>
                  <a:lnTo>
                    <a:pt x="17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7">
              <a:extLst>
                <a:ext uri="{FF2B5EF4-FFF2-40B4-BE49-F238E27FC236}">
                  <a16:creationId xmlns:a16="http://schemas.microsoft.com/office/drawing/2014/main" xmlns="" id="{6AA81BA6-73A8-4CCD-9083-7C34D0AF39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7778" y="6118781"/>
              <a:ext cx="18762" cy="15351"/>
            </a:xfrm>
            <a:custGeom>
              <a:avLst/>
              <a:gdLst>
                <a:gd name="T0" fmla="*/ 10 w 13"/>
                <a:gd name="T1" fmla="*/ 4 h 11"/>
                <a:gd name="T2" fmla="*/ 11 w 13"/>
                <a:gd name="T3" fmla="*/ 3 h 11"/>
                <a:gd name="T4" fmla="*/ 13 w 13"/>
                <a:gd name="T5" fmla="*/ 6 h 11"/>
                <a:gd name="T6" fmla="*/ 12 w 13"/>
                <a:gd name="T7" fmla="*/ 9 h 11"/>
                <a:gd name="T8" fmla="*/ 10 w 13"/>
                <a:gd name="T9" fmla="*/ 11 h 11"/>
                <a:gd name="T10" fmla="*/ 7 w 13"/>
                <a:gd name="T11" fmla="*/ 11 h 11"/>
                <a:gd name="T12" fmla="*/ 4 w 13"/>
                <a:gd name="T13" fmla="*/ 10 h 11"/>
                <a:gd name="T14" fmla="*/ 1 w 13"/>
                <a:gd name="T15" fmla="*/ 7 h 11"/>
                <a:gd name="T16" fmla="*/ 0 w 13"/>
                <a:gd name="T17" fmla="*/ 4 h 11"/>
                <a:gd name="T18" fmla="*/ 1 w 13"/>
                <a:gd name="T19" fmla="*/ 2 h 11"/>
                <a:gd name="T20" fmla="*/ 3 w 13"/>
                <a:gd name="T21" fmla="*/ 0 h 11"/>
                <a:gd name="T22" fmla="*/ 7 w 13"/>
                <a:gd name="T23" fmla="*/ 0 h 11"/>
                <a:gd name="T24" fmla="*/ 6 w 13"/>
                <a:gd name="T25" fmla="*/ 2 h 11"/>
                <a:gd name="T26" fmla="*/ 2 w 13"/>
                <a:gd name="T27" fmla="*/ 3 h 11"/>
                <a:gd name="T28" fmla="*/ 2 w 13"/>
                <a:gd name="T29" fmla="*/ 4 h 11"/>
                <a:gd name="T30" fmla="*/ 2 w 13"/>
                <a:gd name="T31" fmla="*/ 6 h 11"/>
                <a:gd name="T32" fmla="*/ 5 w 13"/>
                <a:gd name="T33" fmla="*/ 8 h 11"/>
                <a:gd name="T34" fmla="*/ 8 w 13"/>
                <a:gd name="T35" fmla="*/ 10 h 11"/>
                <a:gd name="T36" fmla="*/ 11 w 13"/>
                <a:gd name="T37" fmla="*/ 9 h 11"/>
                <a:gd name="T38" fmla="*/ 11 w 13"/>
                <a:gd name="T39" fmla="*/ 7 h 11"/>
                <a:gd name="T40" fmla="*/ 10 w 13"/>
                <a:gd name="T4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1">
                  <a:moveTo>
                    <a:pt x="10" y="4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2" y="4"/>
                    <a:pt x="13" y="5"/>
                    <a:pt x="13" y="6"/>
                  </a:cubicBezTo>
                  <a:cubicBezTo>
                    <a:pt x="13" y="8"/>
                    <a:pt x="13" y="9"/>
                    <a:pt x="12" y="9"/>
                  </a:cubicBezTo>
                  <a:cubicBezTo>
                    <a:pt x="11" y="10"/>
                    <a:pt x="11" y="11"/>
                    <a:pt x="10" y="11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6" y="11"/>
                    <a:pt x="5" y="10"/>
                    <a:pt x="4" y="10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3" y="1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6" y="9"/>
                    <a:pt x="7" y="10"/>
                    <a:pt x="8" y="10"/>
                  </a:cubicBezTo>
                  <a:cubicBezTo>
                    <a:pt x="9" y="10"/>
                    <a:pt x="10" y="9"/>
                    <a:pt x="11" y="9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1" y="6"/>
                    <a:pt x="11" y="5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8">
              <a:extLst>
                <a:ext uri="{FF2B5EF4-FFF2-40B4-BE49-F238E27FC236}">
                  <a16:creationId xmlns:a16="http://schemas.microsoft.com/office/drawing/2014/main" xmlns="" id="{4F4205CE-45C1-4C1F-9210-9F95502D5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4601" y="6104283"/>
              <a:ext cx="21321" cy="18762"/>
            </a:xfrm>
            <a:custGeom>
              <a:avLst/>
              <a:gdLst>
                <a:gd name="T0" fmla="*/ 18 w 25"/>
                <a:gd name="T1" fmla="*/ 22 h 22"/>
                <a:gd name="T2" fmla="*/ 0 w 25"/>
                <a:gd name="T3" fmla="*/ 12 h 22"/>
                <a:gd name="T4" fmla="*/ 5 w 25"/>
                <a:gd name="T5" fmla="*/ 0 h 22"/>
                <a:gd name="T6" fmla="*/ 9 w 25"/>
                <a:gd name="T7" fmla="*/ 2 h 22"/>
                <a:gd name="T8" fmla="*/ 4 w 25"/>
                <a:gd name="T9" fmla="*/ 12 h 22"/>
                <a:gd name="T10" fmla="*/ 9 w 25"/>
                <a:gd name="T11" fmla="*/ 15 h 22"/>
                <a:gd name="T12" fmla="*/ 14 w 25"/>
                <a:gd name="T13" fmla="*/ 5 h 22"/>
                <a:gd name="T14" fmla="*/ 15 w 25"/>
                <a:gd name="T15" fmla="*/ 7 h 22"/>
                <a:gd name="T16" fmla="*/ 10 w 25"/>
                <a:gd name="T17" fmla="*/ 15 h 22"/>
                <a:gd name="T18" fmla="*/ 17 w 25"/>
                <a:gd name="T19" fmla="*/ 18 h 22"/>
                <a:gd name="T20" fmla="*/ 22 w 25"/>
                <a:gd name="T21" fmla="*/ 10 h 22"/>
                <a:gd name="T22" fmla="*/ 25 w 25"/>
                <a:gd name="T23" fmla="*/ 12 h 22"/>
                <a:gd name="T24" fmla="*/ 18 w 25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2">
                  <a:moveTo>
                    <a:pt x="18" y="22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9" y="2"/>
                  </a:lnTo>
                  <a:lnTo>
                    <a:pt x="4" y="12"/>
                  </a:lnTo>
                  <a:lnTo>
                    <a:pt x="9" y="15"/>
                  </a:lnTo>
                  <a:lnTo>
                    <a:pt x="14" y="5"/>
                  </a:lnTo>
                  <a:lnTo>
                    <a:pt x="15" y="7"/>
                  </a:lnTo>
                  <a:lnTo>
                    <a:pt x="10" y="15"/>
                  </a:lnTo>
                  <a:lnTo>
                    <a:pt x="17" y="18"/>
                  </a:lnTo>
                  <a:lnTo>
                    <a:pt x="22" y="10"/>
                  </a:lnTo>
                  <a:lnTo>
                    <a:pt x="25" y="12"/>
                  </a:lnTo>
                  <a:lnTo>
                    <a:pt x="18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9">
              <a:extLst>
                <a:ext uri="{FF2B5EF4-FFF2-40B4-BE49-F238E27FC236}">
                  <a16:creationId xmlns:a16="http://schemas.microsoft.com/office/drawing/2014/main" xmlns="" id="{F37D1B81-4CF4-40F3-A6F8-70D6508732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07393" y="6084668"/>
              <a:ext cx="19615" cy="14498"/>
            </a:xfrm>
            <a:custGeom>
              <a:avLst/>
              <a:gdLst>
                <a:gd name="T0" fmla="*/ 11 w 14"/>
                <a:gd name="T1" fmla="*/ 10 h 10"/>
                <a:gd name="T2" fmla="*/ 0 w 14"/>
                <a:gd name="T3" fmla="*/ 2 h 10"/>
                <a:gd name="T4" fmla="*/ 1 w 14"/>
                <a:gd name="T5" fmla="*/ 0 h 10"/>
                <a:gd name="T6" fmla="*/ 14 w 14"/>
                <a:gd name="T7" fmla="*/ 1 h 10"/>
                <a:gd name="T8" fmla="*/ 14 w 14"/>
                <a:gd name="T9" fmla="*/ 2 h 10"/>
                <a:gd name="T10" fmla="*/ 9 w 14"/>
                <a:gd name="T11" fmla="*/ 2 h 10"/>
                <a:gd name="T12" fmla="*/ 8 w 14"/>
                <a:gd name="T13" fmla="*/ 6 h 10"/>
                <a:gd name="T14" fmla="*/ 11 w 14"/>
                <a:gd name="T15" fmla="*/ 9 h 10"/>
                <a:gd name="T16" fmla="*/ 11 w 14"/>
                <a:gd name="T17" fmla="*/ 10 h 10"/>
                <a:gd name="T18" fmla="*/ 7 w 14"/>
                <a:gd name="T19" fmla="*/ 5 h 10"/>
                <a:gd name="T20" fmla="*/ 8 w 14"/>
                <a:gd name="T21" fmla="*/ 2 h 10"/>
                <a:gd name="T22" fmla="*/ 4 w 14"/>
                <a:gd name="T23" fmla="*/ 2 h 10"/>
                <a:gd name="T24" fmla="*/ 2 w 14"/>
                <a:gd name="T25" fmla="*/ 2 h 10"/>
                <a:gd name="T26" fmla="*/ 4 w 14"/>
                <a:gd name="T27" fmla="*/ 3 h 10"/>
                <a:gd name="T28" fmla="*/ 7 w 14"/>
                <a:gd name="T2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11" y="1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lose/>
                  <a:moveTo>
                    <a:pt x="7" y="5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3" y="3"/>
                    <a:pt x="4" y="3"/>
                  </a:cubicBezTo>
                  <a:lnTo>
                    <a:pt x="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0">
              <a:extLst>
                <a:ext uri="{FF2B5EF4-FFF2-40B4-BE49-F238E27FC236}">
                  <a16:creationId xmlns:a16="http://schemas.microsoft.com/office/drawing/2014/main" xmlns="" id="{FF0A10BE-ED13-4225-813E-6BF85410CE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9951" y="6067611"/>
              <a:ext cx="21321" cy="15351"/>
            </a:xfrm>
            <a:custGeom>
              <a:avLst/>
              <a:gdLst>
                <a:gd name="T0" fmla="*/ 22 w 25"/>
                <a:gd name="T1" fmla="*/ 18 h 18"/>
                <a:gd name="T2" fmla="*/ 0 w 25"/>
                <a:gd name="T3" fmla="*/ 13 h 18"/>
                <a:gd name="T4" fmla="*/ 2 w 25"/>
                <a:gd name="T5" fmla="*/ 10 h 18"/>
                <a:gd name="T6" fmla="*/ 20 w 25"/>
                <a:gd name="T7" fmla="*/ 7 h 18"/>
                <a:gd name="T8" fmla="*/ 4 w 25"/>
                <a:gd name="T9" fmla="*/ 2 h 18"/>
                <a:gd name="T10" fmla="*/ 4 w 25"/>
                <a:gd name="T11" fmla="*/ 0 h 18"/>
                <a:gd name="T12" fmla="*/ 25 w 25"/>
                <a:gd name="T13" fmla="*/ 5 h 18"/>
                <a:gd name="T14" fmla="*/ 25 w 25"/>
                <a:gd name="T15" fmla="*/ 7 h 18"/>
                <a:gd name="T16" fmla="*/ 5 w 25"/>
                <a:gd name="T17" fmla="*/ 12 h 18"/>
                <a:gd name="T18" fmla="*/ 22 w 25"/>
                <a:gd name="T19" fmla="*/ 17 h 18"/>
                <a:gd name="T20" fmla="*/ 22 w 25"/>
                <a:gd name="T2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8">
                  <a:moveTo>
                    <a:pt x="22" y="18"/>
                  </a:moveTo>
                  <a:lnTo>
                    <a:pt x="0" y="13"/>
                  </a:lnTo>
                  <a:lnTo>
                    <a:pt x="2" y="10"/>
                  </a:lnTo>
                  <a:lnTo>
                    <a:pt x="20" y="7"/>
                  </a:lnTo>
                  <a:lnTo>
                    <a:pt x="4" y="2"/>
                  </a:lnTo>
                  <a:lnTo>
                    <a:pt x="4" y="0"/>
                  </a:lnTo>
                  <a:lnTo>
                    <a:pt x="25" y="5"/>
                  </a:lnTo>
                  <a:lnTo>
                    <a:pt x="25" y="7"/>
                  </a:lnTo>
                  <a:lnTo>
                    <a:pt x="5" y="12"/>
                  </a:lnTo>
                  <a:lnTo>
                    <a:pt x="22" y="17"/>
                  </a:lnTo>
                  <a:lnTo>
                    <a:pt x="2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1">
              <a:extLst>
                <a:ext uri="{FF2B5EF4-FFF2-40B4-BE49-F238E27FC236}">
                  <a16:creationId xmlns:a16="http://schemas.microsoft.com/office/drawing/2014/main" xmlns="" id="{8D685345-AC0F-46E7-B080-A532C5BF1E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14216" y="6053966"/>
              <a:ext cx="19615" cy="13645"/>
            </a:xfrm>
            <a:custGeom>
              <a:avLst/>
              <a:gdLst>
                <a:gd name="T0" fmla="*/ 13 w 14"/>
                <a:gd name="T1" fmla="*/ 10 h 10"/>
                <a:gd name="T2" fmla="*/ 0 w 14"/>
                <a:gd name="T3" fmla="*/ 8 h 10"/>
                <a:gd name="T4" fmla="*/ 1 w 14"/>
                <a:gd name="T5" fmla="*/ 4 h 10"/>
                <a:gd name="T6" fmla="*/ 1 w 14"/>
                <a:gd name="T7" fmla="*/ 2 h 10"/>
                <a:gd name="T8" fmla="*/ 3 w 14"/>
                <a:gd name="T9" fmla="*/ 1 h 10"/>
                <a:gd name="T10" fmla="*/ 5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3 w 14"/>
                <a:gd name="T19" fmla="*/ 6 h 10"/>
                <a:gd name="T20" fmla="*/ 13 w 14"/>
                <a:gd name="T21" fmla="*/ 10 h 10"/>
                <a:gd name="T22" fmla="*/ 11 w 14"/>
                <a:gd name="T23" fmla="*/ 8 h 10"/>
                <a:gd name="T24" fmla="*/ 12 w 14"/>
                <a:gd name="T25" fmla="*/ 6 h 10"/>
                <a:gd name="T26" fmla="*/ 12 w 14"/>
                <a:gd name="T27" fmla="*/ 4 h 10"/>
                <a:gd name="T28" fmla="*/ 10 w 14"/>
                <a:gd name="T29" fmla="*/ 3 h 10"/>
                <a:gd name="T30" fmla="*/ 7 w 14"/>
                <a:gd name="T31" fmla="*/ 2 h 10"/>
                <a:gd name="T32" fmla="*/ 4 w 14"/>
                <a:gd name="T33" fmla="*/ 1 h 10"/>
                <a:gd name="T34" fmla="*/ 3 w 14"/>
                <a:gd name="T35" fmla="*/ 3 h 10"/>
                <a:gd name="T36" fmla="*/ 2 w 14"/>
                <a:gd name="T37" fmla="*/ 4 h 10"/>
                <a:gd name="T38" fmla="*/ 2 w 14"/>
                <a:gd name="T39" fmla="*/ 6 h 10"/>
                <a:gd name="T40" fmla="*/ 11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13" y="1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3" y="4"/>
                    <a:pt x="14" y="5"/>
                    <a:pt x="13" y="6"/>
                  </a:cubicBezTo>
                  <a:cubicBezTo>
                    <a:pt x="13" y="10"/>
                    <a:pt x="13" y="10"/>
                    <a:pt x="13" y="10"/>
                  </a:cubicBezTo>
                  <a:close/>
                  <a:moveTo>
                    <a:pt x="11" y="8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10" y="2"/>
                    <a:pt x="9" y="2"/>
                    <a:pt x="7" y="2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lnTo>
                    <a:pt x="11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2">
              <a:extLst>
                <a:ext uri="{FF2B5EF4-FFF2-40B4-BE49-F238E27FC236}">
                  <a16:creationId xmlns:a16="http://schemas.microsoft.com/office/drawing/2014/main" xmlns="" id="{B239E8B3-3D42-4433-B7B9-2B696088828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7627" y="6035204"/>
              <a:ext cx="17909" cy="10234"/>
            </a:xfrm>
            <a:custGeom>
              <a:avLst/>
              <a:gdLst>
                <a:gd name="T0" fmla="*/ 21 w 21"/>
                <a:gd name="T1" fmla="*/ 12 h 12"/>
                <a:gd name="T2" fmla="*/ 0 w 21"/>
                <a:gd name="T3" fmla="*/ 10 h 12"/>
                <a:gd name="T4" fmla="*/ 0 w 21"/>
                <a:gd name="T5" fmla="*/ 7 h 12"/>
                <a:gd name="T6" fmla="*/ 19 w 21"/>
                <a:gd name="T7" fmla="*/ 9 h 12"/>
                <a:gd name="T8" fmla="*/ 19 w 21"/>
                <a:gd name="T9" fmla="*/ 0 h 12"/>
                <a:gd name="T10" fmla="*/ 21 w 21"/>
                <a:gd name="T11" fmla="*/ 0 h 12"/>
                <a:gd name="T12" fmla="*/ 21 w 2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2">
                  <a:moveTo>
                    <a:pt x="21" y="12"/>
                  </a:moveTo>
                  <a:lnTo>
                    <a:pt x="0" y="10"/>
                  </a:lnTo>
                  <a:lnTo>
                    <a:pt x="0" y="7"/>
                  </a:lnTo>
                  <a:lnTo>
                    <a:pt x="19" y="9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3">
              <a:extLst>
                <a:ext uri="{FF2B5EF4-FFF2-40B4-BE49-F238E27FC236}">
                  <a16:creationId xmlns:a16="http://schemas.microsoft.com/office/drawing/2014/main" xmlns="" id="{1B5CE1F1-4760-44CA-8964-C0AF3098E2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18480" y="6019853"/>
              <a:ext cx="17057" cy="14498"/>
            </a:xfrm>
            <a:custGeom>
              <a:avLst/>
              <a:gdLst>
                <a:gd name="T0" fmla="*/ 12 w 12"/>
                <a:gd name="T1" fmla="*/ 10 h 10"/>
                <a:gd name="T2" fmla="*/ 0 w 12"/>
                <a:gd name="T3" fmla="*/ 6 h 10"/>
                <a:gd name="T4" fmla="*/ 0 w 12"/>
                <a:gd name="T5" fmla="*/ 4 h 10"/>
                <a:gd name="T6" fmla="*/ 12 w 12"/>
                <a:gd name="T7" fmla="*/ 0 h 10"/>
                <a:gd name="T8" fmla="*/ 12 w 12"/>
                <a:gd name="T9" fmla="*/ 1 h 10"/>
                <a:gd name="T10" fmla="*/ 8 w 12"/>
                <a:gd name="T11" fmla="*/ 3 h 10"/>
                <a:gd name="T12" fmla="*/ 9 w 12"/>
                <a:gd name="T13" fmla="*/ 7 h 10"/>
                <a:gd name="T14" fmla="*/ 12 w 12"/>
                <a:gd name="T15" fmla="*/ 8 h 10"/>
                <a:gd name="T16" fmla="*/ 12 w 12"/>
                <a:gd name="T17" fmla="*/ 10 h 10"/>
                <a:gd name="T18" fmla="*/ 7 w 12"/>
                <a:gd name="T19" fmla="*/ 7 h 10"/>
                <a:gd name="T20" fmla="*/ 7 w 12"/>
                <a:gd name="T21" fmla="*/ 3 h 10"/>
                <a:gd name="T22" fmla="*/ 4 w 12"/>
                <a:gd name="T23" fmla="*/ 4 h 10"/>
                <a:gd name="T24" fmla="*/ 1 w 12"/>
                <a:gd name="T25" fmla="*/ 5 h 10"/>
                <a:gd name="T26" fmla="*/ 3 w 12"/>
                <a:gd name="T27" fmla="*/ 6 h 10"/>
                <a:gd name="T28" fmla="*/ 7 w 12"/>
                <a:gd name="T2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0"/>
                    <a:pt x="12" y="10"/>
                    <a:pt x="12" y="10"/>
                  </a:cubicBezTo>
                  <a:close/>
                  <a:moveTo>
                    <a:pt x="7" y="7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2" y="5"/>
                    <a:pt x="3" y="5"/>
                    <a:pt x="3" y="6"/>
                  </a:cubicBezTo>
                  <a:lnTo>
                    <a:pt x="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4">
              <a:extLst>
                <a:ext uri="{FF2B5EF4-FFF2-40B4-BE49-F238E27FC236}">
                  <a16:creationId xmlns:a16="http://schemas.microsoft.com/office/drawing/2014/main" xmlns="" id="{1DFF9CF8-0020-49A6-AED1-0553C9C788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5921" y="6001944"/>
              <a:ext cx="19615" cy="19615"/>
            </a:xfrm>
            <a:custGeom>
              <a:avLst/>
              <a:gdLst>
                <a:gd name="T0" fmla="*/ 14 w 14"/>
                <a:gd name="T1" fmla="*/ 9 h 14"/>
                <a:gd name="T2" fmla="*/ 2 w 14"/>
                <a:gd name="T3" fmla="*/ 14 h 14"/>
                <a:gd name="T4" fmla="*/ 1 w 14"/>
                <a:gd name="T5" fmla="*/ 12 h 14"/>
                <a:gd name="T6" fmla="*/ 10 w 14"/>
                <a:gd name="T7" fmla="*/ 10 h 14"/>
                <a:gd name="T8" fmla="*/ 12 w 14"/>
                <a:gd name="T9" fmla="*/ 9 h 14"/>
                <a:gd name="T10" fmla="*/ 10 w 14"/>
                <a:gd name="T11" fmla="*/ 9 h 14"/>
                <a:gd name="T12" fmla="*/ 1 w 14"/>
                <a:gd name="T13" fmla="*/ 8 h 14"/>
                <a:gd name="T14" fmla="*/ 1 w 14"/>
                <a:gd name="T15" fmla="*/ 6 h 14"/>
                <a:gd name="T16" fmla="*/ 7 w 14"/>
                <a:gd name="T17" fmla="*/ 4 h 14"/>
                <a:gd name="T18" fmla="*/ 11 w 14"/>
                <a:gd name="T19" fmla="*/ 3 h 14"/>
                <a:gd name="T20" fmla="*/ 9 w 14"/>
                <a:gd name="T21" fmla="*/ 2 h 14"/>
                <a:gd name="T22" fmla="*/ 0 w 14"/>
                <a:gd name="T23" fmla="*/ 2 h 14"/>
                <a:gd name="T24" fmla="*/ 0 w 14"/>
                <a:gd name="T25" fmla="*/ 0 h 14"/>
                <a:gd name="T26" fmla="*/ 13 w 14"/>
                <a:gd name="T27" fmla="*/ 2 h 14"/>
                <a:gd name="T28" fmla="*/ 13 w 14"/>
                <a:gd name="T29" fmla="*/ 3 h 14"/>
                <a:gd name="T30" fmla="*/ 4 w 14"/>
                <a:gd name="T31" fmla="*/ 6 h 14"/>
                <a:gd name="T32" fmla="*/ 2 w 14"/>
                <a:gd name="T33" fmla="*/ 7 h 14"/>
                <a:gd name="T34" fmla="*/ 4 w 14"/>
                <a:gd name="T35" fmla="*/ 7 h 14"/>
                <a:gd name="T36" fmla="*/ 14 w 14"/>
                <a:gd name="T37" fmla="*/ 8 h 14"/>
                <a:gd name="T38" fmla="*/ 14 w 14"/>
                <a:gd name="T3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4">
                  <a:moveTo>
                    <a:pt x="14" y="9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9"/>
                    <a:pt x="11" y="9"/>
                    <a:pt x="12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3"/>
                    <a:pt x="10" y="3"/>
                    <a:pt x="11" y="3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14" y="8"/>
                    <a:pt x="14" y="8"/>
                    <a:pt x="14" y="8"/>
                  </a:cubicBezTo>
                  <a:lnTo>
                    <a:pt x="1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5">
              <a:extLst>
                <a:ext uri="{FF2B5EF4-FFF2-40B4-BE49-F238E27FC236}">
                  <a16:creationId xmlns:a16="http://schemas.microsoft.com/office/drawing/2014/main" xmlns="" id="{B48C6EED-9F4B-4B3D-8F89-C7807EBD41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7432" y="5891076"/>
              <a:ext cx="281433" cy="287403"/>
            </a:xfrm>
            <a:custGeom>
              <a:avLst/>
              <a:gdLst>
                <a:gd name="T0" fmla="*/ 168 w 202"/>
                <a:gd name="T1" fmla="*/ 28 h 205"/>
                <a:gd name="T2" fmla="*/ 73 w 202"/>
                <a:gd name="T3" fmla="*/ 6 h 205"/>
                <a:gd name="T4" fmla="*/ 2 w 202"/>
                <a:gd name="T5" fmla="*/ 107 h 205"/>
                <a:gd name="T6" fmla="*/ 107 w 202"/>
                <a:gd name="T7" fmla="*/ 200 h 205"/>
                <a:gd name="T8" fmla="*/ 200 w 202"/>
                <a:gd name="T9" fmla="*/ 95 h 205"/>
                <a:gd name="T10" fmla="*/ 188 w 202"/>
                <a:gd name="T11" fmla="*/ 85 h 205"/>
                <a:gd name="T12" fmla="*/ 184 w 202"/>
                <a:gd name="T13" fmla="*/ 115 h 205"/>
                <a:gd name="T14" fmla="*/ 13 w 202"/>
                <a:gd name="T15" fmla="*/ 85 h 205"/>
                <a:gd name="T16" fmla="*/ 17 w 202"/>
                <a:gd name="T17" fmla="*/ 115 h 205"/>
                <a:gd name="T18" fmla="*/ 13 w 202"/>
                <a:gd name="T19" fmla="*/ 85 h 205"/>
                <a:gd name="T20" fmla="*/ 18 w 202"/>
                <a:gd name="T21" fmla="*/ 123 h 205"/>
                <a:gd name="T22" fmla="*/ 22 w 202"/>
                <a:gd name="T23" fmla="*/ 107 h 205"/>
                <a:gd name="T24" fmla="*/ 28 w 202"/>
                <a:gd name="T25" fmla="*/ 141 h 205"/>
                <a:gd name="T26" fmla="*/ 10 w 202"/>
                <a:gd name="T27" fmla="*/ 112 h 205"/>
                <a:gd name="T28" fmla="*/ 18 w 202"/>
                <a:gd name="T29" fmla="*/ 140 h 205"/>
                <a:gd name="T30" fmla="*/ 37 w 202"/>
                <a:gd name="T31" fmla="*/ 153 h 205"/>
                <a:gd name="T32" fmla="*/ 29 w 202"/>
                <a:gd name="T33" fmla="*/ 133 h 205"/>
                <a:gd name="T34" fmla="*/ 49 w 202"/>
                <a:gd name="T35" fmla="*/ 163 h 205"/>
                <a:gd name="T36" fmla="*/ 35 w 202"/>
                <a:gd name="T37" fmla="*/ 164 h 205"/>
                <a:gd name="T38" fmla="*/ 61 w 202"/>
                <a:gd name="T39" fmla="*/ 170 h 205"/>
                <a:gd name="T40" fmla="*/ 47 w 202"/>
                <a:gd name="T41" fmla="*/ 150 h 205"/>
                <a:gd name="T42" fmla="*/ 35 w 202"/>
                <a:gd name="T43" fmla="*/ 164 h 205"/>
                <a:gd name="T44" fmla="*/ 123 w 202"/>
                <a:gd name="T45" fmla="*/ 179 h 205"/>
                <a:gd name="T46" fmla="*/ 110 w 202"/>
                <a:gd name="T47" fmla="*/ 174 h 205"/>
                <a:gd name="T48" fmla="*/ 115 w 202"/>
                <a:gd name="T49" fmla="*/ 187 h 205"/>
                <a:gd name="T50" fmla="*/ 92 w 202"/>
                <a:gd name="T51" fmla="*/ 174 h 205"/>
                <a:gd name="T52" fmla="*/ 52 w 202"/>
                <a:gd name="T53" fmla="*/ 182 h 205"/>
                <a:gd name="T54" fmla="*/ 63 w 202"/>
                <a:gd name="T55" fmla="*/ 178 h 205"/>
                <a:gd name="T56" fmla="*/ 93 w 202"/>
                <a:gd name="T57" fmla="*/ 174 h 205"/>
                <a:gd name="T58" fmla="*/ 93 w 202"/>
                <a:gd name="T59" fmla="*/ 159 h 205"/>
                <a:gd name="T60" fmla="*/ 76 w 202"/>
                <a:gd name="T61" fmla="*/ 159 h 205"/>
                <a:gd name="T62" fmla="*/ 51 w 202"/>
                <a:gd name="T63" fmla="*/ 137 h 205"/>
                <a:gd name="T64" fmla="*/ 94 w 202"/>
                <a:gd name="T65" fmla="*/ 50 h 205"/>
                <a:gd name="T66" fmla="*/ 55 w 202"/>
                <a:gd name="T67" fmla="*/ 56 h 205"/>
                <a:gd name="T68" fmla="*/ 51 w 202"/>
                <a:gd name="T69" fmla="*/ 123 h 205"/>
                <a:gd name="T70" fmla="*/ 26 w 202"/>
                <a:gd name="T71" fmla="*/ 105 h 205"/>
                <a:gd name="T72" fmla="*/ 50 w 202"/>
                <a:gd name="T73" fmla="*/ 47 h 205"/>
                <a:gd name="T74" fmla="*/ 95 w 202"/>
                <a:gd name="T75" fmla="*/ 22 h 205"/>
                <a:gd name="T76" fmla="*/ 107 w 202"/>
                <a:gd name="T77" fmla="*/ 21 h 205"/>
                <a:gd name="T78" fmla="*/ 151 w 202"/>
                <a:gd name="T79" fmla="*/ 47 h 205"/>
                <a:gd name="T80" fmla="*/ 175 w 202"/>
                <a:gd name="T81" fmla="*/ 105 h 205"/>
                <a:gd name="T82" fmla="*/ 151 w 202"/>
                <a:gd name="T83" fmla="*/ 123 h 205"/>
                <a:gd name="T84" fmla="*/ 149 w 202"/>
                <a:gd name="T85" fmla="*/ 50 h 205"/>
                <a:gd name="T86" fmla="*/ 108 w 202"/>
                <a:gd name="T87" fmla="*/ 137 h 205"/>
                <a:gd name="T88" fmla="*/ 144 w 202"/>
                <a:gd name="T89" fmla="*/ 144 h 205"/>
                <a:gd name="T90" fmla="*/ 108 w 202"/>
                <a:gd name="T91" fmla="*/ 159 h 205"/>
                <a:gd name="T92" fmla="*/ 126 w 202"/>
                <a:gd name="T93" fmla="*/ 173 h 205"/>
                <a:gd name="T94" fmla="*/ 146 w 202"/>
                <a:gd name="T95" fmla="*/ 181 h 205"/>
                <a:gd name="T96" fmla="*/ 129 w 202"/>
                <a:gd name="T97" fmla="*/ 182 h 205"/>
                <a:gd name="T98" fmla="*/ 154 w 202"/>
                <a:gd name="T99" fmla="*/ 150 h 205"/>
                <a:gd name="T100" fmla="*/ 140 w 202"/>
                <a:gd name="T101" fmla="*/ 170 h 205"/>
                <a:gd name="T102" fmla="*/ 165 w 202"/>
                <a:gd name="T103" fmla="*/ 164 h 205"/>
                <a:gd name="T104" fmla="*/ 152 w 202"/>
                <a:gd name="T105" fmla="*/ 163 h 205"/>
                <a:gd name="T106" fmla="*/ 171 w 202"/>
                <a:gd name="T107" fmla="*/ 133 h 205"/>
                <a:gd name="T108" fmla="*/ 164 w 202"/>
                <a:gd name="T109" fmla="*/ 153 h 205"/>
                <a:gd name="T110" fmla="*/ 183 w 202"/>
                <a:gd name="T111" fmla="*/ 140 h 205"/>
                <a:gd name="T112" fmla="*/ 152 w 202"/>
                <a:gd name="T113" fmla="*/ 163 h 205"/>
                <a:gd name="T114" fmla="*/ 175 w 202"/>
                <a:gd name="T115" fmla="*/ 136 h 205"/>
                <a:gd name="T116" fmla="*/ 180 w 202"/>
                <a:gd name="T117" fmla="*/ 126 h 205"/>
                <a:gd name="T118" fmla="*/ 191 w 202"/>
                <a:gd name="T119" fmla="*/ 112 h 205"/>
                <a:gd name="T120" fmla="*/ 173 w 202"/>
                <a:gd name="T121" fmla="*/ 141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2" h="205">
                  <a:moveTo>
                    <a:pt x="200" y="95"/>
                  </a:moveTo>
                  <a:cubicBezTo>
                    <a:pt x="198" y="65"/>
                    <a:pt x="184" y="43"/>
                    <a:pt x="168" y="28"/>
                  </a:cubicBezTo>
                  <a:cubicBezTo>
                    <a:pt x="152" y="13"/>
                    <a:pt x="126" y="0"/>
                    <a:pt x="95" y="2"/>
                  </a:cubicBezTo>
                  <a:cubicBezTo>
                    <a:pt x="87" y="3"/>
                    <a:pt x="80" y="4"/>
                    <a:pt x="73" y="6"/>
                  </a:cubicBezTo>
                  <a:cubicBezTo>
                    <a:pt x="53" y="11"/>
                    <a:pt x="39" y="22"/>
                    <a:pt x="27" y="34"/>
                  </a:cubicBezTo>
                  <a:cubicBezTo>
                    <a:pt x="12" y="50"/>
                    <a:pt x="0" y="75"/>
                    <a:pt x="2" y="107"/>
                  </a:cubicBezTo>
                  <a:cubicBezTo>
                    <a:pt x="4" y="137"/>
                    <a:pt x="17" y="159"/>
                    <a:pt x="34" y="174"/>
                  </a:cubicBezTo>
                  <a:cubicBezTo>
                    <a:pt x="50" y="189"/>
                    <a:pt x="75" y="202"/>
                    <a:pt x="107" y="200"/>
                  </a:cubicBezTo>
                  <a:cubicBezTo>
                    <a:pt x="137" y="198"/>
                    <a:pt x="157" y="185"/>
                    <a:pt x="174" y="168"/>
                  </a:cubicBezTo>
                  <a:cubicBezTo>
                    <a:pt x="189" y="152"/>
                    <a:pt x="202" y="127"/>
                    <a:pt x="200" y="95"/>
                  </a:cubicBezTo>
                  <a:close/>
                  <a:moveTo>
                    <a:pt x="188" y="85"/>
                  </a:moveTo>
                  <a:cubicBezTo>
                    <a:pt x="188" y="85"/>
                    <a:pt x="188" y="85"/>
                    <a:pt x="188" y="85"/>
                  </a:cubicBezTo>
                  <a:cubicBezTo>
                    <a:pt x="191" y="94"/>
                    <a:pt x="190" y="102"/>
                    <a:pt x="188" y="109"/>
                  </a:cubicBezTo>
                  <a:cubicBezTo>
                    <a:pt x="187" y="111"/>
                    <a:pt x="185" y="115"/>
                    <a:pt x="184" y="115"/>
                  </a:cubicBezTo>
                  <a:cubicBezTo>
                    <a:pt x="184" y="105"/>
                    <a:pt x="183" y="93"/>
                    <a:pt x="188" y="85"/>
                  </a:cubicBezTo>
                  <a:close/>
                  <a:moveTo>
                    <a:pt x="13" y="85"/>
                  </a:moveTo>
                  <a:cubicBezTo>
                    <a:pt x="13" y="85"/>
                    <a:pt x="13" y="85"/>
                    <a:pt x="13" y="85"/>
                  </a:cubicBezTo>
                  <a:cubicBezTo>
                    <a:pt x="18" y="93"/>
                    <a:pt x="17" y="105"/>
                    <a:pt x="17" y="115"/>
                  </a:cubicBezTo>
                  <a:cubicBezTo>
                    <a:pt x="16" y="115"/>
                    <a:pt x="14" y="111"/>
                    <a:pt x="13" y="109"/>
                  </a:cubicBezTo>
                  <a:cubicBezTo>
                    <a:pt x="10" y="102"/>
                    <a:pt x="10" y="94"/>
                    <a:pt x="13" y="85"/>
                  </a:cubicBezTo>
                  <a:close/>
                  <a:moveTo>
                    <a:pt x="10" y="112"/>
                  </a:moveTo>
                  <a:cubicBezTo>
                    <a:pt x="13" y="116"/>
                    <a:pt x="15" y="119"/>
                    <a:pt x="18" y="123"/>
                  </a:cubicBezTo>
                  <a:cubicBezTo>
                    <a:pt x="19" y="124"/>
                    <a:pt x="19" y="125"/>
                    <a:pt x="21" y="126"/>
                  </a:cubicBezTo>
                  <a:cubicBezTo>
                    <a:pt x="19" y="120"/>
                    <a:pt x="19" y="113"/>
                    <a:pt x="22" y="107"/>
                  </a:cubicBezTo>
                  <a:cubicBezTo>
                    <a:pt x="24" y="116"/>
                    <a:pt x="26" y="125"/>
                    <a:pt x="26" y="136"/>
                  </a:cubicBezTo>
                  <a:cubicBezTo>
                    <a:pt x="27" y="137"/>
                    <a:pt x="28" y="139"/>
                    <a:pt x="28" y="141"/>
                  </a:cubicBezTo>
                  <a:cubicBezTo>
                    <a:pt x="18" y="134"/>
                    <a:pt x="9" y="123"/>
                    <a:pt x="6" y="108"/>
                  </a:cubicBezTo>
                  <a:cubicBezTo>
                    <a:pt x="8" y="109"/>
                    <a:pt x="9" y="111"/>
                    <a:pt x="10" y="112"/>
                  </a:cubicBezTo>
                  <a:close/>
                  <a:moveTo>
                    <a:pt x="15" y="139"/>
                  </a:moveTo>
                  <a:cubicBezTo>
                    <a:pt x="16" y="139"/>
                    <a:pt x="17" y="140"/>
                    <a:pt x="18" y="140"/>
                  </a:cubicBezTo>
                  <a:cubicBezTo>
                    <a:pt x="24" y="144"/>
                    <a:pt x="30" y="148"/>
                    <a:pt x="35" y="152"/>
                  </a:cubicBezTo>
                  <a:cubicBezTo>
                    <a:pt x="36" y="153"/>
                    <a:pt x="36" y="153"/>
                    <a:pt x="37" y="153"/>
                  </a:cubicBezTo>
                  <a:cubicBezTo>
                    <a:pt x="34" y="147"/>
                    <a:pt x="31" y="141"/>
                    <a:pt x="29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35" y="141"/>
                    <a:pt x="41" y="148"/>
                    <a:pt x="44" y="159"/>
                  </a:cubicBezTo>
                  <a:cubicBezTo>
                    <a:pt x="46" y="160"/>
                    <a:pt x="48" y="161"/>
                    <a:pt x="49" y="163"/>
                  </a:cubicBezTo>
                  <a:cubicBezTo>
                    <a:pt x="32" y="160"/>
                    <a:pt x="22" y="151"/>
                    <a:pt x="15" y="139"/>
                  </a:cubicBezTo>
                  <a:close/>
                  <a:moveTo>
                    <a:pt x="35" y="164"/>
                  </a:moveTo>
                  <a:cubicBezTo>
                    <a:pt x="40" y="166"/>
                    <a:pt x="44" y="167"/>
                    <a:pt x="49" y="168"/>
                  </a:cubicBezTo>
                  <a:cubicBezTo>
                    <a:pt x="53" y="169"/>
                    <a:pt x="56" y="170"/>
                    <a:pt x="61" y="170"/>
                  </a:cubicBezTo>
                  <a:cubicBezTo>
                    <a:pt x="54" y="165"/>
                    <a:pt x="50" y="159"/>
                    <a:pt x="47" y="151"/>
                  </a:cubicBezTo>
                  <a:cubicBezTo>
                    <a:pt x="46" y="151"/>
                    <a:pt x="46" y="150"/>
                    <a:pt x="47" y="150"/>
                  </a:cubicBezTo>
                  <a:cubicBezTo>
                    <a:pt x="57" y="156"/>
                    <a:pt x="62" y="164"/>
                    <a:pt x="67" y="173"/>
                  </a:cubicBezTo>
                  <a:cubicBezTo>
                    <a:pt x="56" y="179"/>
                    <a:pt x="42" y="172"/>
                    <a:pt x="35" y="164"/>
                  </a:cubicBezTo>
                  <a:close/>
                  <a:moveTo>
                    <a:pt x="129" y="182"/>
                  </a:moveTo>
                  <a:cubicBezTo>
                    <a:pt x="127" y="182"/>
                    <a:pt x="126" y="180"/>
                    <a:pt x="123" y="179"/>
                  </a:cubicBezTo>
                  <a:cubicBezTo>
                    <a:pt x="123" y="178"/>
                    <a:pt x="121" y="178"/>
                    <a:pt x="121" y="177"/>
                  </a:cubicBezTo>
                  <a:cubicBezTo>
                    <a:pt x="118" y="176"/>
                    <a:pt x="114" y="174"/>
                    <a:pt x="110" y="174"/>
                  </a:cubicBezTo>
                  <a:cubicBezTo>
                    <a:pt x="110" y="175"/>
                    <a:pt x="111" y="176"/>
                    <a:pt x="112" y="177"/>
                  </a:cubicBezTo>
                  <a:cubicBezTo>
                    <a:pt x="114" y="179"/>
                    <a:pt x="116" y="182"/>
                    <a:pt x="115" y="187"/>
                  </a:cubicBezTo>
                  <a:cubicBezTo>
                    <a:pt x="114" y="205"/>
                    <a:pt x="85" y="204"/>
                    <a:pt x="86" y="185"/>
                  </a:cubicBezTo>
                  <a:cubicBezTo>
                    <a:pt x="86" y="180"/>
                    <a:pt x="89" y="177"/>
                    <a:pt x="92" y="174"/>
                  </a:cubicBezTo>
                  <a:cubicBezTo>
                    <a:pt x="83" y="173"/>
                    <a:pt x="78" y="180"/>
                    <a:pt x="71" y="182"/>
                  </a:cubicBezTo>
                  <a:cubicBezTo>
                    <a:pt x="66" y="185"/>
                    <a:pt x="58" y="183"/>
                    <a:pt x="52" y="182"/>
                  </a:cubicBezTo>
                  <a:cubicBezTo>
                    <a:pt x="53" y="181"/>
                    <a:pt x="54" y="181"/>
                    <a:pt x="55" y="181"/>
                  </a:cubicBezTo>
                  <a:cubicBezTo>
                    <a:pt x="58" y="180"/>
                    <a:pt x="60" y="179"/>
                    <a:pt x="63" y="178"/>
                  </a:cubicBezTo>
                  <a:cubicBezTo>
                    <a:pt x="68" y="176"/>
                    <a:pt x="73" y="173"/>
                    <a:pt x="79" y="173"/>
                  </a:cubicBezTo>
                  <a:cubicBezTo>
                    <a:pt x="84" y="172"/>
                    <a:pt x="88" y="173"/>
                    <a:pt x="93" y="174"/>
                  </a:cubicBezTo>
                  <a:cubicBezTo>
                    <a:pt x="93" y="172"/>
                    <a:pt x="93" y="168"/>
                    <a:pt x="93" y="165"/>
                  </a:cubicBezTo>
                  <a:cubicBezTo>
                    <a:pt x="93" y="162"/>
                    <a:pt x="93" y="162"/>
                    <a:pt x="93" y="159"/>
                  </a:cubicBezTo>
                  <a:cubicBezTo>
                    <a:pt x="84" y="159"/>
                    <a:pt x="84" y="159"/>
                    <a:pt x="84" y="159"/>
                  </a:cubicBezTo>
                  <a:cubicBezTo>
                    <a:pt x="81" y="159"/>
                    <a:pt x="76" y="159"/>
                    <a:pt x="76" y="159"/>
                  </a:cubicBezTo>
                  <a:cubicBezTo>
                    <a:pt x="74" y="159"/>
                    <a:pt x="65" y="150"/>
                    <a:pt x="63" y="149"/>
                  </a:cubicBezTo>
                  <a:cubicBezTo>
                    <a:pt x="60" y="146"/>
                    <a:pt x="54" y="140"/>
                    <a:pt x="51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4" y="107"/>
                    <a:pt x="94" y="79"/>
                    <a:pt x="94" y="50"/>
                  </a:cubicBezTo>
                  <a:cubicBezTo>
                    <a:pt x="81" y="49"/>
                    <a:pt x="66" y="49"/>
                    <a:pt x="53" y="49"/>
                  </a:cubicBezTo>
                  <a:cubicBezTo>
                    <a:pt x="53" y="52"/>
                    <a:pt x="54" y="54"/>
                    <a:pt x="55" y="56"/>
                  </a:cubicBezTo>
                  <a:cubicBezTo>
                    <a:pt x="62" y="72"/>
                    <a:pt x="69" y="89"/>
                    <a:pt x="76" y="105"/>
                  </a:cubicBezTo>
                  <a:cubicBezTo>
                    <a:pt x="72" y="114"/>
                    <a:pt x="64" y="123"/>
                    <a:pt x="51" y="123"/>
                  </a:cubicBezTo>
                  <a:cubicBezTo>
                    <a:pt x="41" y="123"/>
                    <a:pt x="33" y="118"/>
                    <a:pt x="29" y="111"/>
                  </a:cubicBezTo>
                  <a:cubicBezTo>
                    <a:pt x="28" y="110"/>
                    <a:pt x="26" y="107"/>
                    <a:pt x="26" y="105"/>
                  </a:cubicBezTo>
                  <a:cubicBezTo>
                    <a:pt x="26" y="103"/>
                    <a:pt x="28" y="100"/>
                    <a:pt x="29" y="97"/>
                  </a:cubicBezTo>
                  <a:cubicBezTo>
                    <a:pt x="36" y="81"/>
                    <a:pt x="43" y="64"/>
                    <a:pt x="50" y="47"/>
                  </a:cubicBezTo>
                  <a:cubicBezTo>
                    <a:pt x="63" y="48"/>
                    <a:pt x="79" y="47"/>
                    <a:pt x="94" y="48"/>
                  </a:cubicBezTo>
                  <a:cubicBezTo>
                    <a:pt x="94" y="47"/>
                    <a:pt x="94" y="30"/>
                    <a:pt x="95" y="22"/>
                  </a:cubicBezTo>
                  <a:cubicBezTo>
                    <a:pt x="95" y="19"/>
                    <a:pt x="99" y="6"/>
                    <a:pt x="101" y="3"/>
                  </a:cubicBezTo>
                  <a:cubicBezTo>
                    <a:pt x="102" y="6"/>
                    <a:pt x="106" y="19"/>
                    <a:pt x="107" y="21"/>
                  </a:cubicBezTo>
                  <a:cubicBezTo>
                    <a:pt x="107" y="26"/>
                    <a:pt x="107" y="43"/>
                    <a:pt x="107" y="48"/>
                  </a:cubicBezTo>
                  <a:cubicBezTo>
                    <a:pt x="121" y="47"/>
                    <a:pt x="138" y="48"/>
                    <a:pt x="151" y="47"/>
                  </a:cubicBezTo>
                  <a:cubicBezTo>
                    <a:pt x="158" y="64"/>
                    <a:pt x="165" y="80"/>
                    <a:pt x="172" y="97"/>
                  </a:cubicBezTo>
                  <a:cubicBezTo>
                    <a:pt x="173" y="100"/>
                    <a:pt x="175" y="103"/>
                    <a:pt x="175" y="105"/>
                  </a:cubicBezTo>
                  <a:cubicBezTo>
                    <a:pt x="175" y="108"/>
                    <a:pt x="170" y="115"/>
                    <a:pt x="168" y="117"/>
                  </a:cubicBezTo>
                  <a:cubicBezTo>
                    <a:pt x="163" y="120"/>
                    <a:pt x="157" y="123"/>
                    <a:pt x="151" y="123"/>
                  </a:cubicBezTo>
                  <a:cubicBezTo>
                    <a:pt x="137" y="123"/>
                    <a:pt x="129" y="115"/>
                    <a:pt x="125" y="105"/>
                  </a:cubicBezTo>
                  <a:cubicBezTo>
                    <a:pt x="133" y="86"/>
                    <a:pt x="141" y="68"/>
                    <a:pt x="149" y="50"/>
                  </a:cubicBezTo>
                  <a:cubicBezTo>
                    <a:pt x="135" y="49"/>
                    <a:pt x="121" y="49"/>
                    <a:pt x="107" y="49"/>
                  </a:cubicBezTo>
                  <a:cubicBezTo>
                    <a:pt x="107" y="79"/>
                    <a:pt x="108" y="108"/>
                    <a:pt x="108" y="137"/>
                  </a:cubicBezTo>
                  <a:cubicBezTo>
                    <a:pt x="120" y="137"/>
                    <a:pt x="140" y="137"/>
                    <a:pt x="152" y="137"/>
                  </a:cubicBezTo>
                  <a:cubicBezTo>
                    <a:pt x="152" y="137"/>
                    <a:pt x="145" y="144"/>
                    <a:pt x="144" y="144"/>
                  </a:cubicBezTo>
                  <a:cubicBezTo>
                    <a:pt x="140" y="148"/>
                    <a:pt x="133" y="155"/>
                    <a:pt x="128" y="159"/>
                  </a:cubicBezTo>
                  <a:cubicBezTo>
                    <a:pt x="122" y="159"/>
                    <a:pt x="114" y="159"/>
                    <a:pt x="108" y="159"/>
                  </a:cubicBezTo>
                  <a:cubicBezTo>
                    <a:pt x="107" y="164"/>
                    <a:pt x="109" y="168"/>
                    <a:pt x="108" y="173"/>
                  </a:cubicBezTo>
                  <a:cubicBezTo>
                    <a:pt x="114" y="173"/>
                    <a:pt x="120" y="172"/>
                    <a:pt x="126" y="173"/>
                  </a:cubicBezTo>
                  <a:cubicBezTo>
                    <a:pt x="132" y="175"/>
                    <a:pt x="138" y="178"/>
                    <a:pt x="143" y="180"/>
                  </a:cubicBezTo>
                  <a:cubicBezTo>
                    <a:pt x="144" y="180"/>
                    <a:pt x="145" y="180"/>
                    <a:pt x="146" y="181"/>
                  </a:cubicBezTo>
                  <a:cubicBezTo>
                    <a:pt x="147" y="181"/>
                    <a:pt x="148" y="181"/>
                    <a:pt x="149" y="182"/>
                  </a:cubicBezTo>
                  <a:cubicBezTo>
                    <a:pt x="142" y="183"/>
                    <a:pt x="135" y="185"/>
                    <a:pt x="129" y="182"/>
                  </a:cubicBezTo>
                  <a:close/>
                  <a:moveTo>
                    <a:pt x="134" y="173"/>
                  </a:moveTo>
                  <a:cubicBezTo>
                    <a:pt x="139" y="164"/>
                    <a:pt x="144" y="156"/>
                    <a:pt x="154" y="150"/>
                  </a:cubicBezTo>
                  <a:cubicBezTo>
                    <a:pt x="155" y="150"/>
                    <a:pt x="155" y="151"/>
                    <a:pt x="154" y="151"/>
                  </a:cubicBezTo>
                  <a:cubicBezTo>
                    <a:pt x="151" y="159"/>
                    <a:pt x="147" y="165"/>
                    <a:pt x="140" y="170"/>
                  </a:cubicBezTo>
                  <a:cubicBezTo>
                    <a:pt x="145" y="170"/>
                    <a:pt x="148" y="169"/>
                    <a:pt x="152" y="168"/>
                  </a:cubicBezTo>
                  <a:cubicBezTo>
                    <a:pt x="157" y="167"/>
                    <a:pt x="161" y="166"/>
                    <a:pt x="165" y="164"/>
                  </a:cubicBezTo>
                  <a:cubicBezTo>
                    <a:pt x="159" y="172"/>
                    <a:pt x="145" y="179"/>
                    <a:pt x="134" y="173"/>
                  </a:cubicBezTo>
                  <a:close/>
                  <a:moveTo>
                    <a:pt x="152" y="163"/>
                  </a:moveTo>
                  <a:cubicBezTo>
                    <a:pt x="153" y="161"/>
                    <a:pt x="155" y="160"/>
                    <a:pt x="157" y="159"/>
                  </a:cubicBezTo>
                  <a:cubicBezTo>
                    <a:pt x="160" y="148"/>
                    <a:pt x="166" y="141"/>
                    <a:pt x="171" y="133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170" y="141"/>
                    <a:pt x="167" y="147"/>
                    <a:pt x="164" y="153"/>
                  </a:cubicBezTo>
                  <a:cubicBezTo>
                    <a:pt x="165" y="153"/>
                    <a:pt x="165" y="153"/>
                    <a:pt x="166" y="152"/>
                  </a:cubicBezTo>
                  <a:cubicBezTo>
                    <a:pt x="171" y="148"/>
                    <a:pt x="177" y="144"/>
                    <a:pt x="183" y="140"/>
                  </a:cubicBezTo>
                  <a:cubicBezTo>
                    <a:pt x="184" y="140"/>
                    <a:pt x="185" y="139"/>
                    <a:pt x="186" y="139"/>
                  </a:cubicBezTo>
                  <a:cubicBezTo>
                    <a:pt x="179" y="151"/>
                    <a:pt x="169" y="160"/>
                    <a:pt x="152" y="163"/>
                  </a:cubicBezTo>
                  <a:close/>
                  <a:moveTo>
                    <a:pt x="173" y="141"/>
                  </a:moveTo>
                  <a:cubicBezTo>
                    <a:pt x="173" y="139"/>
                    <a:pt x="174" y="137"/>
                    <a:pt x="175" y="136"/>
                  </a:cubicBezTo>
                  <a:cubicBezTo>
                    <a:pt x="175" y="125"/>
                    <a:pt x="177" y="116"/>
                    <a:pt x="179" y="107"/>
                  </a:cubicBezTo>
                  <a:cubicBezTo>
                    <a:pt x="182" y="113"/>
                    <a:pt x="182" y="120"/>
                    <a:pt x="180" y="126"/>
                  </a:cubicBezTo>
                  <a:cubicBezTo>
                    <a:pt x="182" y="125"/>
                    <a:pt x="182" y="124"/>
                    <a:pt x="183" y="123"/>
                  </a:cubicBezTo>
                  <a:cubicBezTo>
                    <a:pt x="186" y="119"/>
                    <a:pt x="188" y="116"/>
                    <a:pt x="191" y="112"/>
                  </a:cubicBezTo>
                  <a:cubicBezTo>
                    <a:pt x="192" y="111"/>
                    <a:pt x="193" y="109"/>
                    <a:pt x="195" y="108"/>
                  </a:cubicBezTo>
                  <a:cubicBezTo>
                    <a:pt x="192" y="123"/>
                    <a:pt x="182" y="134"/>
                    <a:pt x="173" y="1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46">
              <a:extLst>
                <a:ext uri="{FF2B5EF4-FFF2-40B4-BE49-F238E27FC236}">
                  <a16:creationId xmlns:a16="http://schemas.microsoft.com/office/drawing/2014/main" xmlns="" id="{8616968B-E76B-459B-9059-9111531F4E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4956" y="5961008"/>
              <a:ext cx="65668" cy="77607"/>
            </a:xfrm>
            <a:custGeom>
              <a:avLst/>
              <a:gdLst>
                <a:gd name="T0" fmla="*/ 23 w 47"/>
                <a:gd name="T1" fmla="*/ 0 h 55"/>
                <a:gd name="T2" fmla="*/ 47 w 47"/>
                <a:gd name="T3" fmla="*/ 55 h 55"/>
                <a:gd name="T4" fmla="*/ 0 w 47"/>
                <a:gd name="T5" fmla="*/ 55 h 55"/>
                <a:gd name="T6" fmla="*/ 23 w 47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55">
                  <a:moveTo>
                    <a:pt x="23" y="0"/>
                  </a:moveTo>
                  <a:cubicBezTo>
                    <a:pt x="31" y="18"/>
                    <a:pt x="40" y="36"/>
                    <a:pt x="47" y="55"/>
                  </a:cubicBezTo>
                  <a:cubicBezTo>
                    <a:pt x="32" y="55"/>
                    <a:pt x="15" y="55"/>
                    <a:pt x="0" y="55"/>
                  </a:cubicBezTo>
                  <a:cubicBezTo>
                    <a:pt x="7" y="36"/>
                    <a:pt x="16" y="18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7">
              <a:extLst>
                <a:ext uri="{FF2B5EF4-FFF2-40B4-BE49-F238E27FC236}">
                  <a16:creationId xmlns:a16="http://schemas.microsoft.com/office/drawing/2014/main" xmlns="" id="{F3A818B2-8F3C-4DD4-8F9A-B261520498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820" y="5962714"/>
              <a:ext cx="63962" cy="75902"/>
            </a:xfrm>
            <a:custGeom>
              <a:avLst/>
              <a:gdLst>
                <a:gd name="T0" fmla="*/ 23 w 46"/>
                <a:gd name="T1" fmla="*/ 0 h 54"/>
                <a:gd name="T2" fmla="*/ 46 w 46"/>
                <a:gd name="T3" fmla="*/ 54 h 54"/>
                <a:gd name="T4" fmla="*/ 0 w 46"/>
                <a:gd name="T5" fmla="*/ 54 h 54"/>
                <a:gd name="T6" fmla="*/ 23 w 46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54">
                  <a:moveTo>
                    <a:pt x="23" y="0"/>
                  </a:moveTo>
                  <a:cubicBezTo>
                    <a:pt x="31" y="17"/>
                    <a:pt x="39" y="35"/>
                    <a:pt x="46" y="54"/>
                  </a:cubicBezTo>
                  <a:cubicBezTo>
                    <a:pt x="32" y="54"/>
                    <a:pt x="15" y="54"/>
                    <a:pt x="0" y="54"/>
                  </a:cubicBezTo>
                  <a:cubicBezTo>
                    <a:pt x="7" y="35"/>
                    <a:pt x="16" y="18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48">
              <a:extLst>
                <a:ext uri="{FF2B5EF4-FFF2-40B4-BE49-F238E27FC236}">
                  <a16:creationId xmlns:a16="http://schemas.microsoft.com/office/drawing/2014/main" xmlns="" id="{BEF099FF-E2D7-4594-8EE2-AA76D37D1A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7062" y="6140955"/>
              <a:ext cx="21321" cy="2217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49">
              <a:extLst>
                <a:ext uri="{FF2B5EF4-FFF2-40B4-BE49-F238E27FC236}">
                  <a16:creationId xmlns:a16="http://schemas.microsoft.com/office/drawing/2014/main" xmlns="" id="{CFE7E407-613B-4DA2-8A67-3AE6963EA9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2481" y="6084668"/>
              <a:ext cx="131335" cy="26438"/>
            </a:xfrm>
            <a:custGeom>
              <a:avLst/>
              <a:gdLst>
                <a:gd name="T0" fmla="*/ 36 w 94"/>
                <a:gd name="T1" fmla="*/ 6 h 19"/>
                <a:gd name="T2" fmla="*/ 36 w 94"/>
                <a:gd name="T3" fmla="*/ 10 h 19"/>
                <a:gd name="T4" fmla="*/ 40 w 94"/>
                <a:gd name="T5" fmla="*/ 10 h 19"/>
                <a:gd name="T6" fmla="*/ 40 w 94"/>
                <a:gd name="T7" fmla="*/ 6 h 19"/>
                <a:gd name="T8" fmla="*/ 0 w 94"/>
                <a:gd name="T9" fmla="*/ 0 h 19"/>
                <a:gd name="T10" fmla="*/ 73 w 94"/>
                <a:gd name="T11" fmla="*/ 19 h 19"/>
                <a:gd name="T12" fmla="*/ 0 w 94"/>
                <a:gd name="T13" fmla="*/ 0 h 19"/>
                <a:gd name="T14" fmla="*/ 26 w 94"/>
                <a:gd name="T15" fmla="*/ 5 h 19"/>
                <a:gd name="T16" fmla="*/ 23 w 94"/>
                <a:gd name="T17" fmla="*/ 6 h 19"/>
                <a:gd name="T18" fmla="*/ 20 w 94"/>
                <a:gd name="T19" fmla="*/ 8 h 19"/>
                <a:gd name="T20" fmla="*/ 24 w 94"/>
                <a:gd name="T21" fmla="*/ 7 h 19"/>
                <a:gd name="T22" fmla="*/ 26 w 94"/>
                <a:gd name="T23" fmla="*/ 15 h 19"/>
                <a:gd name="T24" fmla="*/ 40 w 94"/>
                <a:gd name="T25" fmla="*/ 14 h 19"/>
                <a:gd name="T26" fmla="*/ 34 w 94"/>
                <a:gd name="T27" fmla="*/ 14 h 19"/>
                <a:gd name="T28" fmla="*/ 35 w 94"/>
                <a:gd name="T29" fmla="*/ 12 h 19"/>
                <a:gd name="T30" fmla="*/ 39 w 94"/>
                <a:gd name="T31" fmla="*/ 14 h 19"/>
                <a:gd name="T32" fmla="*/ 41 w 94"/>
                <a:gd name="T33" fmla="*/ 10 h 19"/>
                <a:gd name="T34" fmla="*/ 40 w 94"/>
                <a:gd name="T35" fmla="*/ 11 h 19"/>
                <a:gd name="T36" fmla="*/ 34 w 94"/>
                <a:gd name="T37" fmla="*/ 10 h 19"/>
                <a:gd name="T38" fmla="*/ 34 w 94"/>
                <a:gd name="T39" fmla="*/ 6 h 19"/>
                <a:gd name="T40" fmla="*/ 41 w 94"/>
                <a:gd name="T41" fmla="*/ 5 h 19"/>
                <a:gd name="T42" fmla="*/ 43 w 94"/>
                <a:gd name="T43" fmla="*/ 9 h 19"/>
                <a:gd name="T44" fmla="*/ 56 w 94"/>
                <a:gd name="T45" fmla="*/ 14 h 19"/>
                <a:gd name="T46" fmla="*/ 56 w 94"/>
                <a:gd name="T47" fmla="*/ 9 h 19"/>
                <a:gd name="T48" fmla="*/ 49 w 94"/>
                <a:gd name="T49" fmla="*/ 9 h 19"/>
                <a:gd name="T50" fmla="*/ 57 w 94"/>
                <a:gd name="T51" fmla="*/ 6 h 19"/>
                <a:gd name="T52" fmla="*/ 49 w 94"/>
                <a:gd name="T53" fmla="*/ 5 h 19"/>
                <a:gd name="T54" fmla="*/ 49 w 94"/>
                <a:gd name="T55" fmla="*/ 10 h 19"/>
                <a:gd name="T56" fmla="*/ 52 w 94"/>
                <a:gd name="T57" fmla="*/ 9 h 19"/>
                <a:gd name="T58" fmla="*/ 55 w 94"/>
                <a:gd name="T59" fmla="*/ 11 h 19"/>
                <a:gd name="T60" fmla="*/ 52 w 94"/>
                <a:gd name="T61" fmla="*/ 14 h 19"/>
                <a:gd name="T62" fmla="*/ 49 w 94"/>
                <a:gd name="T63" fmla="*/ 12 h 19"/>
                <a:gd name="T64" fmla="*/ 48 w 94"/>
                <a:gd name="T65" fmla="*/ 14 h 19"/>
                <a:gd name="T66" fmla="*/ 56 w 94"/>
                <a:gd name="T67" fmla="*/ 14 h 19"/>
                <a:gd name="T68" fmla="*/ 71 w 94"/>
                <a:gd name="T69" fmla="*/ 14 h 19"/>
                <a:gd name="T70" fmla="*/ 64 w 94"/>
                <a:gd name="T71" fmla="*/ 13 h 19"/>
                <a:gd name="T72" fmla="*/ 70 w 94"/>
                <a:gd name="T73" fmla="*/ 9 h 19"/>
                <a:gd name="T74" fmla="*/ 70 w 94"/>
                <a:gd name="T75" fmla="*/ 5 h 19"/>
                <a:gd name="T76" fmla="*/ 63 w 94"/>
                <a:gd name="T77" fmla="*/ 5 h 19"/>
                <a:gd name="T78" fmla="*/ 63 w 94"/>
                <a:gd name="T79" fmla="*/ 8 h 19"/>
                <a:gd name="T80" fmla="*/ 66 w 94"/>
                <a:gd name="T81" fmla="*/ 6 h 19"/>
                <a:gd name="T82" fmla="*/ 69 w 94"/>
                <a:gd name="T83" fmla="*/ 7 h 19"/>
                <a:gd name="T84" fmla="*/ 65 w 94"/>
                <a:gd name="T85" fmla="*/ 11 h 19"/>
                <a:gd name="T86" fmla="*/ 61 w 94"/>
                <a:gd name="T87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" h="19">
                  <a:moveTo>
                    <a:pt x="38" y="6"/>
                  </a:moveTo>
                  <a:cubicBezTo>
                    <a:pt x="37" y="6"/>
                    <a:pt x="36" y="6"/>
                    <a:pt x="36" y="6"/>
                  </a:cubicBezTo>
                  <a:cubicBezTo>
                    <a:pt x="35" y="7"/>
                    <a:pt x="35" y="7"/>
                    <a:pt x="35" y="8"/>
                  </a:cubicBezTo>
                  <a:cubicBezTo>
                    <a:pt x="35" y="9"/>
                    <a:pt x="35" y="9"/>
                    <a:pt x="36" y="10"/>
                  </a:cubicBezTo>
                  <a:cubicBezTo>
                    <a:pt x="36" y="10"/>
                    <a:pt x="37" y="10"/>
                    <a:pt x="38" y="10"/>
                  </a:cubicBezTo>
                  <a:cubicBezTo>
                    <a:pt x="39" y="10"/>
                    <a:pt x="40" y="10"/>
                    <a:pt x="40" y="10"/>
                  </a:cubicBezTo>
                  <a:cubicBezTo>
                    <a:pt x="41" y="9"/>
                    <a:pt x="41" y="9"/>
                    <a:pt x="41" y="8"/>
                  </a:cubicBezTo>
                  <a:cubicBezTo>
                    <a:pt x="41" y="7"/>
                    <a:pt x="41" y="7"/>
                    <a:pt x="40" y="6"/>
                  </a:cubicBezTo>
                  <a:cubicBezTo>
                    <a:pt x="40" y="6"/>
                    <a:pt x="39" y="6"/>
                    <a:pt x="38" y="6"/>
                  </a:cubicBezTo>
                  <a:close/>
                  <a:moveTo>
                    <a:pt x="0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6" y="15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5"/>
                    <a:pt x="24" y="6"/>
                    <a:pt x="23" y="6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8"/>
                    <a:pt x="21" y="8"/>
                    <a:pt x="22" y="8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6" y="15"/>
                    <a:pt x="26" y="15"/>
                    <a:pt x="26" y="15"/>
                  </a:cubicBezTo>
                  <a:close/>
                  <a:moveTo>
                    <a:pt x="43" y="13"/>
                  </a:moveTo>
                  <a:cubicBezTo>
                    <a:pt x="42" y="13"/>
                    <a:pt x="41" y="14"/>
                    <a:pt x="40" y="14"/>
                  </a:cubicBezTo>
                  <a:cubicBezTo>
                    <a:pt x="40" y="15"/>
                    <a:pt x="39" y="15"/>
                    <a:pt x="37" y="15"/>
                  </a:cubicBezTo>
                  <a:cubicBezTo>
                    <a:pt x="36" y="15"/>
                    <a:pt x="35" y="15"/>
                    <a:pt x="34" y="14"/>
                  </a:cubicBezTo>
                  <a:cubicBezTo>
                    <a:pt x="34" y="14"/>
                    <a:pt x="33" y="13"/>
                    <a:pt x="33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6" y="14"/>
                    <a:pt x="38" y="14"/>
                  </a:cubicBezTo>
                  <a:cubicBezTo>
                    <a:pt x="38" y="14"/>
                    <a:pt x="39" y="14"/>
                    <a:pt x="39" y="14"/>
                  </a:cubicBezTo>
                  <a:cubicBezTo>
                    <a:pt x="40" y="13"/>
                    <a:pt x="40" y="13"/>
                    <a:pt x="41" y="12"/>
                  </a:cubicBezTo>
                  <a:cubicBezTo>
                    <a:pt x="41" y="12"/>
                    <a:pt x="41" y="11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0" y="11"/>
                    <a:pt x="40" y="11"/>
                  </a:cubicBezTo>
                  <a:cubicBezTo>
                    <a:pt x="39" y="11"/>
                    <a:pt x="38" y="11"/>
                    <a:pt x="37" y="11"/>
                  </a:cubicBezTo>
                  <a:cubicBezTo>
                    <a:pt x="36" y="11"/>
                    <a:pt x="35" y="11"/>
                    <a:pt x="34" y="10"/>
                  </a:cubicBezTo>
                  <a:cubicBezTo>
                    <a:pt x="33" y="10"/>
                    <a:pt x="33" y="9"/>
                    <a:pt x="33" y="8"/>
                  </a:cubicBezTo>
                  <a:cubicBezTo>
                    <a:pt x="33" y="7"/>
                    <a:pt x="33" y="6"/>
                    <a:pt x="34" y="6"/>
                  </a:cubicBezTo>
                  <a:cubicBezTo>
                    <a:pt x="35" y="5"/>
                    <a:pt x="36" y="5"/>
                    <a:pt x="38" y="5"/>
                  </a:cubicBezTo>
                  <a:cubicBezTo>
                    <a:pt x="39" y="5"/>
                    <a:pt x="40" y="5"/>
                    <a:pt x="41" y="5"/>
                  </a:cubicBezTo>
                  <a:cubicBezTo>
                    <a:pt x="41" y="5"/>
                    <a:pt x="42" y="6"/>
                    <a:pt x="43" y="7"/>
                  </a:cubicBezTo>
                  <a:cubicBezTo>
                    <a:pt x="43" y="7"/>
                    <a:pt x="43" y="8"/>
                    <a:pt x="43" y="9"/>
                  </a:cubicBezTo>
                  <a:cubicBezTo>
                    <a:pt x="43" y="11"/>
                    <a:pt x="43" y="12"/>
                    <a:pt x="43" y="13"/>
                  </a:cubicBezTo>
                  <a:close/>
                  <a:moveTo>
                    <a:pt x="56" y="14"/>
                  </a:moveTo>
                  <a:cubicBezTo>
                    <a:pt x="57" y="13"/>
                    <a:pt x="58" y="12"/>
                    <a:pt x="58" y="11"/>
                  </a:cubicBezTo>
                  <a:cubicBezTo>
                    <a:pt x="58" y="10"/>
                    <a:pt x="57" y="10"/>
                    <a:pt x="56" y="9"/>
                  </a:cubicBezTo>
                  <a:cubicBezTo>
                    <a:pt x="55" y="8"/>
                    <a:pt x="54" y="8"/>
                    <a:pt x="52" y="8"/>
                  </a:cubicBezTo>
                  <a:cubicBezTo>
                    <a:pt x="51" y="8"/>
                    <a:pt x="50" y="8"/>
                    <a:pt x="49" y="9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0"/>
                    <a:pt x="50" y="10"/>
                    <a:pt x="50" y="9"/>
                  </a:cubicBezTo>
                  <a:cubicBezTo>
                    <a:pt x="51" y="9"/>
                    <a:pt x="51" y="9"/>
                    <a:pt x="52" y="9"/>
                  </a:cubicBezTo>
                  <a:cubicBezTo>
                    <a:pt x="53" y="9"/>
                    <a:pt x="54" y="9"/>
                    <a:pt x="54" y="10"/>
                  </a:cubicBezTo>
                  <a:cubicBezTo>
                    <a:pt x="55" y="10"/>
                    <a:pt x="55" y="11"/>
                    <a:pt x="55" y="11"/>
                  </a:cubicBezTo>
                  <a:cubicBezTo>
                    <a:pt x="55" y="12"/>
                    <a:pt x="55" y="13"/>
                    <a:pt x="54" y="13"/>
                  </a:cubicBezTo>
                  <a:cubicBezTo>
                    <a:pt x="54" y="14"/>
                    <a:pt x="53" y="14"/>
                    <a:pt x="52" y="14"/>
                  </a:cubicBezTo>
                  <a:cubicBezTo>
                    <a:pt x="51" y="14"/>
                    <a:pt x="50" y="14"/>
                    <a:pt x="50" y="13"/>
                  </a:cubicBezTo>
                  <a:cubicBezTo>
                    <a:pt x="49" y="13"/>
                    <a:pt x="49" y="13"/>
                    <a:pt x="49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4"/>
                    <a:pt x="48" y="14"/>
                  </a:cubicBezTo>
                  <a:cubicBezTo>
                    <a:pt x="49" y="15"/>
                    <a:pt x="51" y="15"/>
                    <a:pt x="52" y="15"/>
                  </a:cubicBezTo>
                  <a:cubicBezTo>
                    <a:pt x="54" y="15"/>
                    <a:pt x="55" y="15"/>
                    <a:pt x="56" y="14"/>
                  </a:cubicBezTo>
                  <a:close/>
                  <a:moveTo>
                    <a:pt x="71" y="15"/>
                  </a:moveTo>
                  <a:cubicBezTo>
                    <a:pt x="71" y="14"/>
                    <a:pt x="71" y="14"/>
                    <a:pt x="71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5" y="13"/>
                    <a:pt x="65" y="12"/>
                    <a:pt x="67" y="12"/>
                  </a:cubicBezTo>
                  <a:cubicBezTo>
                    <a:pt x="68" y="11"/>
                    <a:pt x="70" y="10"/>
                    <a:pt x="70" y="9"/>
                  </a:cubicBezTo>
                  <a:cubicBezTo>
                    <a:pt x="71" y="9"/>
                    <a:pt x="71" y="8"/>
                    <a:pt x="71" y="7"/>
                  </a:cubicBezTo>
                  <a:cubicBezTo>
                    <a:pt x="71" y="7"/>
                    <a:pt x="71" y="6"/>
                    <a:pt x="70" y="5"/>
                  </a:cubicBezTo>
                  <a:cubicBezTo>
                    <a:pt x="69" y="5"/>
                    <a:pt x="68" y="5"/>
                    <a:pt x="66" y="5"/>
                  </a:cubicBezTo>
                  <a:cubicBezTo>
                    <a:pt x="65" y="5"/>
                    <a:pt x="63" y="5"/>
                    <a:pt x="63" y="5"/>
                  </a:cubicBezTo>
                  <a:cubicBezTo>
                    <a:pt x="62" y="6"/>
                    <a:pt x="61" y="7"/>
                    <a:pt x="61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7"/>
                    <a:pt x="63" y="7"/>
                    <a:pt x="64" y="6"/>
                  </a:cubicBezTo>
                  <a:cubicBezTo>
                    <a:pt x="64" y="6"/>
                    <a:pt x="65" y="6"/>
                    <a:pt x="66" y="6"/>
                  </a:cubicBezTo>
                  <a:cubicBezTo>
                    <a:pt x="67" y="6"/>
                    <a:pt x="68" y="6"/>
                    <a:pt x="68" y="6"/>
                  </a:cubicBezTo>
                  <a:cubicBezTo>
                    <a:pt x="69" y="6"/>
                    <a:pt x="69" y="7"/>
                    <a:pt x="69" y="7"/>
                  </a:cubicBezTo>
                  <a:cubicBezTo>
                    <a:pt x="69" y="8"/>
                    <a:pt x="69" y="8"/>
                    <a:pt x="68" y="9"/>
                  </a:cubicBezTo>
                  <a:cubicBezTo>
                    <a:pt x="68" y="9"/>
                    <a:pt x="67" y="10"/>
                    <a:pt x="65" y="11"/>
                  </a:cubicBezTo>
                  <a:cubicBezTo>
                    <a:pt x="63" y="12"/>
                    <a:pt x="62" y="13"/>
                    <a:pt x="61" y="13"/>
                  </a:cubicBezTo>
                  <a:cubicBezTo>
                    <a:pt x="61" y="14"/>
                    <a:pt x="60" y="14"/>
                    <a:pt x="61" y="15"/>
                  </a:cubicBezTo>
                  <a:lnTo>
                    <a:pt x="7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0">
              <a:extLst>
                <a:ext uri="{FF2B5EF4-FFF2-40B4-BE49-F238E27FC236}">
                  <a16:creationId xmlns:a16="http://schemas.microsoft.com/office/drawing/2014/main" xmlns="" id="{34F6A66A-68F1-4A7B-A7BF-82E5429238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3168" y="5900457"/>
              <a:ext cx="37524" cy="42641"/>
            </a:xfrm>
            <a:custGeom>
              <a:avLst/>
              <a:gdLst>
                <a:gd name="T0" fmla="*/ 24 w 27"/>
                <a:gd name="T1" fmla="*/ 30 h 30"/>
                <a:gd name="T2" fmla="*/ 20 w 27"/>
                <a:gd name="T3" fmla="*/ 28 h 30"/>
                <a:gd name="T4" fmla="*/ 19 w 27"/>
                <a:gd name="T5" fmla="*/ 25 h 30"/>
                <a:gd name="T6" fmla="*/ 14 w 27"/>
                <a:gd name="T7" fmla="*/ 21 h 30"/>
                <a:gd name="T8" fmla="*/ 12 w 27"/>
                <a:gd name="T9" fmla="*/ 23 h 30"/>
                <a:gd name="T10" fmla="*/ 11 w 27"/>
                <a:gd name="T11" fmla="*/ 22 h 30"/>
                <a:gd name="T12" fmla="*/ 2 w 27"/>
                <a:gd name="T13" fmla="*/ 26 h 30"/>
                <a:gd name="T14" fmla="*/ 3 w 27"/>
                <a:gd name="T15" fmla="*/ 25 h 30"/>
                <a:gd name="T16" fmla="*/ 4 w 27"/>
                <a:gd name="T17" fmla="*/ 20 h 30"/>
                <a:gd name="T18" fmla="*/ 6 w 27"/>
                <a:gd name="T19" fmla="*/ 12 h 30"/>
                <a:gd name="T20" fmla="*/ 2 w 27"/>
                <a:gd name="T21" fmla="*/ 9 h 30"/>
                <a:gd name="T22" fmla="*/ 4 w 27"/>
                <a:gd name="T23" fmla="*/ 3 h 30"/>
                <a:gd name="T24" fmla="*/ 7 w 27"/>
                <a:gd name="T25" fmla="*/ 5 h 30"/>
                <a:gd name="T26" fmla="*/ 8 w 27"/>
                <a:gd name="T27" fmla="*/ 8 h 30"/>
                <a:gd name="T28" fmla="*/ 17 w 27"/>
                <a:gd name="T29" fmla="*/ 3 h 30"/>
                <a:gd name="T30" fmla="*/ 18 w 27"/>
                <a:gd name="T31" fmla="*/ 9 h 30"/>
                <a:gd name="T32" fmla="*/ 15 w 27"/>
                <a:gd name="T33" fmla="*/ 16 h 30"/>
                <a:gd name="T34" fmla="*/ 22 w 27"/>
                <a:gd name="T35" fmla="*/ 24 h 30"/>
                <a:gd name="T36" fmla="*/ 22 w 27"/>
                <a:gd name="T37" fmla="*/ 25 h 30"/>
                <a:gd name="T38" fmla="*/ 24 w 27"/>
                <a:gd name="T39" fmla="*/ 30 h 30"/>
                <a:gd name="T40" fmla="*/ 10 w 27"/>
                <a:gd name="T41" fmla="*/ 10 h 30"/>
                <a:gd name="T42" fmla="*/ 12 w 27"/>
                <a:gd name="T43" fmla="*/ 10 h 30"/>
                <a:gd name="T44" fmla="*/ 12 w 27"/>
                <a:gd name="T45" fmla="*/ 7 h 30"/>
                <a:gd name="T46" fmla="*/ 10 w 27"/>
                <a:gd name="T47" fmla="*/ 10 h 30"/>
                <a:gd name="T48" fmla="*/ 10 w 27"/>
                <a:gd name="T49" fmla="*/ 21 h 30"/>
                <a:gd name="T50" fmla="*/ 11 w 27"/>
                <a:gd name="T51" fmla="*/ 17 h 30"/>
                <a:gd name="T52" fmla="*/ 8 w 27"/>
                <a:gd name="T53" fmla="*/ 14 h 30"/>
                <a:gd name="T54" fmla="*/ 10 w 27"/>
                <a:gd name="T55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" h="30">
                  <a:moveTo>
                    <a:pt x="24" y="30"/>
                  </a:moveTo>
                  <a:cubicBezTo>
                    <a:pt x="22" y="30"/>
                    <a:pt x="21" y="29"/>
                    <a:pt x="20" y="28"/>
                  </a:cubicBezTo>
                  <a:cubicBezTo>
                    <a:pt x="19" y="27"/>
                    <a:pt x="19" y="25"/>
                    <a:pt x="19" y="25"/>
                  </a:cubicBezTo>
                  <a:cubicBezTo>
                    <a:pt x="17" y="23"/>
                    <a:pt x="15" y="23"/>
                    <a:pt x="14" y="21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1" y="23"/>
                    <a:pt x="11" y="23"/>
                    <a:pt x="11" y="22"/>
                  </a:cubicBezTo>
                  <a:cubicBezTo>
                    <a:pt x="10" y="26"/>
                    <a:pt x="6" y="26"/>
                    <a:pt x="2" y="26"/>
                  </a:cubicBezTo>
                  <a:cubicBezTo>
                    <a:pt x="2" y="25"/>
                    <a:pt x="3" y="25"/>
                    <a:pt x="3" y="25"/>
                  </a:cubicBezTo>
                  <a:cubicBezTo>
                    <a:pt x="0" y="24"/>
                    <a:pt x="2" y="20"/>
                    <a:pt x="4" y="20"/>
                  </a:cubicBezTo>
                  <a:cubicBezTo>
                    <a:pt x="5" y="17"/>
                    <a:pt x="5" y="14"/>
                    <a:pt x="6" y="12"/>
                  </a:cubicBezTo>
                  <a:cubicBezTo>
                    <a:pt x="5" y="11"/>
                    <a:pt x="4" y="9"/>
                    <a:pt x="2" y="9"/>
                  </a:cubicBezTo>
                  <a:cubicBezTo>
                    <a:pt x="1" y="7"/>
                    <a:pt x="1" y="3"/>
                    <a:pt x="4" y="3"/>
                  </a:cubicBezTo>
                  <a:cubicBezTo>
                    <a:pt x="5" y="3"/>
                    <a:pt x="6" y="4"/>
                    <a:pt x="7" y="5"/>
                  </a:cubicBezTo>
                  <a:cubicBezTo>
                    <a:pt x="7" y="6"/>
                    <a:pt x="7" y="7"/>
                    <a:pt x="8" y="8"/>
                  </a:cubicBezTo>
                  <a:cubicBezTo>
                    <a:pt x="10" y="6"/>
                    <a:pt x="11" y="0"/>
                    <a:pt x="17" y="3"/>
                  </a:cubicBezTo>
                  <a:cubicBezTo>
                    <a:pt x="18" y="5"/>
                    <a:pt x="19" y="7"/>
                    <a:pt x="18" y="9"/>
                  </a:cubicBezTo>
                  <a:cubicBezTo>
                    <a:pt x="17" y="11"/>
                    <a:pt x="14" y="13"/>
                    <a:pt x="15" y="16"/>
                  </a:cubicBezTo>
                  <a:cubicBezTo>
                    <a:pt x="16" y="18"/>
                    <a:pt x="20" y="21"/>
                    <a:pt x="22" y="24"/>
                  </a:cubicBezTo>
                  <a:cubicBezTo>
                    <a:pt x="22" y="24"/>
                    <a:pt x="22" y="25"/>
                    <a:pt x="22" y="25"/>
                  </a:cubicBezTo>
                  <a:cubicBezTo>
                    <a:pt x="23" y="26"/>
                    <a:pt x="27" y="28"/>
                    <a:pt x="24" y="30"/>
                  </a:cubicBezTo>
                  <a:close/>
                  <a:moveTo>
                    <a:pt x="10" y="10"/>
                  </a:moveTo>
                  <a:cubicBezTo>
                    <a:pt x="10" y="10"/>
                    <a:pt x="12" y="10"/>
                    <a:pt x="12" y="10"/>
                  </a:cubicBezTo>
                  <a:cubicBezTo>
                    <a:pt x="11" y="9"/>
                    <a:pt x="12" y="7"/>
                    <a:pt x="12" y="7"/>
                  </a:cubicBezTo>
                  <a:cubicBezTo>
                    <a:pt x="11" y="8"/>
                    <a:pt x="10" y="10"/>
                    <a:pt x="10" y="10"/>
                  </a:cubicBezTo>
                  <a:close/>
                  <a:moveTo>
                    <a:pt x="10" y="21"/>
                  </a:moveTo>
                  <a:cubicBezTo>
                    <a:pt x="10" y="19"/>
                    <a:pt x="11" y="19"/>
                    <a:pt x="11" y="17"/>
                  </a:cubicBezTo>
                  <a:cubicBezTo>
                    <a:pt x="10" y="16"/>
                    <a:pt x="9" y="15"/>
                    <a:pt x="8" y="14"/>
                  </a:cubicBezTo>
                  <a:cubicBezTo>
                    <a:pt x="7" y="17"/>
                    <a:pt x="7" y="20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1">
              <a:extLst>
                <a:ext uri="{FF2B5EF4-FFF2-40B4-BE49-F238E27FC236}">
                  <a16:creationId xmlns:a16="http://schemas.microsoft.com/office/drawing/2014/main" xmlns="" id="{C627F158-5E74-41CF-91FE-74C19159C8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58782" y="5897899"/>
              <a:ext cx="37524" cy="37524"/>
            </a:xfrm>
            <a:custGeom>
              <a:avLst/>
              <a:gdLst>
                <a:gd name="T0" fmla="*/ 10 w 27"/>
                <a:gd name="T1" fmla="*/ 21 h 27"/>
                <a:gd name="T2" fmla="*/ 10 w 27"/>
                <a:gd name="T3" fmla="*/ 26 h 27"/>
                <a:gd name="T4" fmla="*/ 7 w 27"/>
                <a:gd name="T5" fmla="*/ 24 h 27"/>
                <a:gd name="T6" fmla="*/ 2 w 27"/>
                <a:gd name="T7" fmla="*/ 27 h 27"/>
                <a:gd name="T8" fmla="*/ 1 w 27"/>
                <a:gd name="T9" fmla="*/ 21 h 27"/>
                <a:gd name="T10" fmla="*/ 5 w 27"/>
                <a:gd name="T11" fmla="*/ 21 h 27"/>
                <a:gd name="T12" fmla="*/ 7 w 27"/>
                <a:gd name="T13" fmla="*/ 18 h 27"/>
                <a:gd name="T14" fmla="*/ 6 w 27"/>
                <a:gd name="T15" fmla="*/ 17 h 27"/>
                <a:gd name="T16" fmla="*/ 12 w 27"/>
                <a:gd name="T17" fmla="*/ 16 h 27"/>
                <a:gd name="T18" fmla="*/ 12 w 27"/>
                <a:gd name="T19" fmla="*/ 16 h 27"/>
                <a:gd name="T20" fmla="*/ 14 w 27"/>
                <a:gd name="T21" fmla="*/ 16 h 27"/>
                <a:gd name="T22" fmla="*/ 19 w 27"/>
                <a:gd name="T23" fmla="*/ 17 h 27"/>
                <a:gd name="T24" fmla="*/ 17 w 27"/>
                <a:gd name="T25" fmla="*/ 15 h 27"/>
                <a:gd name="T26" fmla="*/ 7 w 27"/>
                <a:gd name="T27" fmla="*/ 15 h 27"/>
                <a:gd name="T28" fmla="*/ 4 w 27"/>
                <a:gd name="T29" fmla="*/ 14 h 27"/>
                <a:gd name="T30" fmla="*/ 2 w 27"/>
                <a:gd name="T31" fmla="*/ 15 h 27"/>
                <a:gd name="T32" fmla="*/ 0 w 27"/>
                <a:gd name="T33" fmla="*/ 13 h 27"/>
                <a:gd name="T34" fmla="*/ 1 w 27"/>
                <a:gd name="T35" fmla="*/ 10 h 27"/>
                <a:gd name="T36" fmla="*/ 7 w 27"/>
                <a:gd name="T37" fmla="*/ 11 h 27"/>
                <a:gd name="T38" fmla="*/ 13 w 27"/>
                <a:gd name="T39" fmla="*/ 3 h 27"/>
                <a:gd name="T40" fmla="*/ 14 w 27"/>
                <a:gd name="T41" fmla="*/ 0 h 27"/>
                <a:gd name="T42" fmla="*/ 17 w 27"/>
                <a:gd name="T43" fmla="*/ 4 h 27"/>
                <a:gd name="T44" fmla="*/ 18 w 27"/>
                <a:gd name="T45" fmla="*/ 3 h 27"/>
                <a:gd name="T46" fmla="*/ 20 w 27"/>
                <a:gd name="T47" fmla="*/ 3 h 27"/>
                <a:gd name="T48" fmla="*/ 18 w 27"/>
                <a:gd name="T49" fmla="*/ 7 h 27"/>
                <a:gd name="T50" fmla="*/ 23 w 27"/>
                <a:gd name="T51" fmla="*/ 5 h 27"/>
                <a:gd name="T52" fmla="*/ 24 w 27"/>
                <a:gd name="T53" fmla="*/ 4 h 27"/>
                <a:gd name="T54" fmla="*/ 25 w 27"/>
                <a:gd name="T55" fmla="*/ 4 h 27"/>
                <a:gd name="T56" fmla="*/ 27 w 27"/>
                <a:gd name="T57" fmla="*/ 5 h 27"/>
                <a:gd name="T58" fmla="*/ 26 w 27"/>
                <a:gd name="T59" fmla="*/ 8 h 27"/>
                <a:gd name="T60" fmla="*/ 27 w 27"/>
                <a:gd name="T61" fmla="*/ 10 h 27"/>
                <a:gd name="T62" fmla="*/ 22 w 27"/>
                <a:gd name="T63" fmla="*/ 10 h 27"/>
                <a:gd name="T64" fmla="*/ 19 w 27"/>
                <a:gd name="T65" fmla="*/ 12 h 27"/>
                <a:gd name="T66" fmla="*/ 19 w 27"/>
                <a:gd name="T67" fmla="*/ 14 h 27"/>
                <a:gd name="T68" fmla="*/ 19 w 27"/>
                <a:gd name="T69" fmla="*/ 21 h 27"/>
                <a:gd name="T70" fmla="*/ 13 w 27"/>
                <a:gd name="T71" fmla="*/ 18 h 27"/>
                <a:gd name="T72" fmla="*/ 8 w 27"/>
                <a:gd name="T73" fmla="*/ 20 h 27"/>
                <a:gd name="T74" fmla="*/ 8 w 27"/>
                <a:gd name="T75" fmla="*/ 21 h 27"/>
                <a:gd name="T76" fmla="*/ 10 w 27"/>
                <a:gd name="T77" fmla="*/ 21 h 27"/>
                <a:gd name="T78" fmla="*/ 13 w 27"/>
                <a:gd name="T79" fmla="*/ 13 h 27"/>
                <a:gd name="T80" fmla="*/ 16 w 27"/>
                <a:gd name="T81" fmla="*/ 12 h 27"/>
                <a:gd name="T82" fmla="*/ 15 w 27"/>
                <a:gd name="T83" fmla="*/ 10 h 27"/>
                <a:gd name="T84" fmla="*/ 13 w 27"/>
                <a:gd name="T85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" h="27">
                  <a:moveTo>
                    <a:pt x="10" y="21"/>
                  </a:moveTo>
                  <a:cubicBezTo>
                    <a:pt x="11" y="22"/>
                    <a:pt x="11" y="24"/>
                    <a:pt x="10" y="26"/>
                  </a:cubicBezTo>
                  <a:cubicBezTo>
                    <a:pt x="9" y="26"/>
                    <a:pt x="7" y="25"/>
                    <a:pt x="7" y="24"/>
                  </a:cubicBezTo>
                  <a:cubicBezTo>
                    <a:pt x="5" y="25"/>
                    <a:pt x="4" y="27"/>
                    <a:pt x="2" y="27"/>
                  </a:cubicBezTo>
                  <a:cubicBezTo>
                    <a:pt x="0" y="26"/>
                    <a:pt x="1" y="24"/>
                    <a:pt x="1" y="21"/>
                  </a:cubicBezTo>
                  <a:cubicBezTo>
                    <a:pt x="3" y="21"/>
                    <a:pt x="3" y="20"/>
                    <a:pt x="5" y="21"/>
                  </a:cubicBezTo>
                  <a:cubicBezTo>
                    <a:pt x="5" y="20"/>
                    <a:pt x="5" y="18"/>
                    <a:pt x="7" y="18"/>
                  </a:cubicBezTo>
                  <a:cubicBezTo>
                    <a:pt x="7" y="18"/>
                    <a:pt x="6" y="18"/>
                    <a:pt x="6" y="17"/>
                  </a:cubicBezTo>
                  <a:cubicBezTo>
                    <a:pt x="7" y="15"/>
                    <a:pt x="10" y="15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5" y="17"/>
                    <a:pt x="17" y="18"/>
                    <a:pt x="19" y="17"/>
                  </a:cubicBezTo>
                  <a:cubicBezTo>
                    <a:pt x="18" y="16"/>
                    <a:pt x="17" y="16"/>
                    <a:pt x="17" y="15"/>
                  </a:cubicBezTo>
                  <a:cubicBezTo>
                    <a:pt x="14" y="15"/>
                    <a:pt x="11" y="15"/>
                    <a:pt x="7" y="15"/>
                  </a:cubicBezTo>
                  <a:cubicBezTo>
                    <a:pt x="6" y="15"/>
                    <a:pt x="5" y="14"/>
                    <a:pt x="4" y="14"/>
                  </a:cubicBezTo>
                  <a:cubicBezTo>
                    <a:pt x="3" y="14"/>
                    <a:pt x="2" y="15"/>
                    <a:pt x="2" y="15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0"/>
                    <a:pt x="1" y="10"/>
                  </a:cubicBezTo>
                  <a:cubicBezTo>
                    <a:pt x="3" y="11"/>
                    <a:pt x="5" y="11"/>
                    <a:pt x="7" y="11"/>
                  </a:cubicBezTo>
                  <a:cubicBezTo>
                    <a:pt x="10" y="9"/>
                    <a:pt x="11" y="5"/>
                    <a:pt x="13" y="3"/>
                  </a:cubicBezTo>
                  <a:cubicBezTo>
                    <a:pt x="12" y="2"/>
                    <a:pt x="14" y="1"/>
                    <a:pt x="14" y="0"/>
                  </a:cubicBezTo>
                  <a:cubicBezTo>
                    <a:pt x="16" y="0"/>
                    <a:pt x="17" y="2"/>
                    <a:pt x="17" y="4"/>
                  </a:cubicBezTo>
                  <a:cubicBezTo>
                    <a:pt x="17" y="4"/>
                    <a:pt x="17" y="3"/>
                    <a:pt x="18" y="3"/>
                  </a:cubicBezTo>
                  <a:cubicBezTo>
                    <a:pt x="18" y="4"/>
                    <a:pt x="19" y="3"/>
                    <a:pt x="20" y="3"/>
                  </a:cubicBezTo>
                  <a:cubicBezTo>
                    <a:pt x="20" y="5"/>
                    <a:pt x="19" y="7"/>
                    <a:pt x="18" y="7"/>
                  </a:cubicBezTo>
                  <a:cubicBezTo>
                    <a:pt x="19" y="9"/>
                    <a:pt x="21" y="6"/>
                    <a:pt x="23" y="5"/>
                  </a:cubicBezTo>
                  <a:cubicBezTo>
                    <a:pt x="24" y="5"/>
                    <a:pt x="23" y="4"/>
                    <a:pt x="24" y="4"/>
                  </a:cubicBezTo>
                  <a:cubicBezTo>
                    <a:pt x="24" y="4"/>
                    <a:pt x="24" y="4"/>
                    <a:pt x="25" y="4"/>
                  </a:cubicBezTo>
                  <a:cubicBezTo>
                    <a:pt x="26" y="4"/>
                    <a:pt x="26" y="5"/>
                    <a:pt x="27" y="5"/>
                  </a:cubicBezTo>
                  <a:cubicBezTo>
                    <a:pt x="27" y="7"/>
                    <a:pt x="26" y="7"/>
                    <a:pt x="26" y="8"/>
                  </a:cubicBezTo>
                  <a:cubicBezTo>
                    <a:pt x="26" y="8"/>
                    <a:pt x="27" y="8"/>
                    <a:pt x="27" y="10"/>
                  </a:cubicBezTo>
                  <a:cubicBezTo>
                    <a:pt x="25" y="11"/>
                    <a:pt x="23" y="10"/>
                    <a:pt x="22" y="10"/>
                  </a:cubicBezTo>
                  <a:cubicBezTo>
                    <a:pt x="21" y="10"/>
                    <a:pt x="20" y="11"/>
                    <a:pt x="19" y="12"/>
                  </a:cubicBezTo>
                  <a:cubicBezTo>
                    <a:pt x="19" y="13"/>
                    <a:pt x="20" y="14"/>
                    <a:pt x="19" y="14"/>
                  </a:cubicBezTo>
                  <a:cubicBezTo>
                    <a:pt x="21" y="15"/>
                    <a:pt x="20" y="20"/>
                    <a:pt x="19" y="21"/>
                  </a:cubicBezTo>
                  <a:cubicBezTo>
                    <a:pt x="16" y="22"/>
                    <a:pt x="15" y="18"/>
                    <a:pt x="13" y="18"/>
                  </a:cubicBezTo>
                  <a:cubicBezTo>
                    <a:pt x="12" y="19"/>
                    <a:pt x="10" y="20"/>
                    <a:pt x="8" y="20"/>
                  </a:cubicBezTo>
                  <a:cubicBezTo>
                    <a:pt x="8" y="20"/>
                    <a:pt x="9" y="21"/>
                    <a:pt x="8" y="21"/>
                  </a:cubicBezTo>
                  <a:cubicBezTo>
                    <a:pt x="8" y="21"/>
                    <a:pt x="10" y="22"/>
                    <a:pt x="10" y="21"/>
                  </a:cubicBezTo>
                  <a:close/>
                  <a:moveTo>
                    <a:pt x="13" y="13"/>
                  </a:moveTo>
                  <a:cubicBezTo>
                    <a:pt x="14" y="12"/>
                    <a:pt x="16" y="13"/>
                    <a:pt x="16" y="12"/>
                  </a:cubicBezTo>
                  <a:cubicBezTo>
                    <a:pt x="15" y="12"/>
                    <a:pt x="16" y="10"/>
                    <a:pt x="15" y="10"/>
                  </a:cubicBezTo>
                  <a:cubicBezTo>
                    <a:pt x="15" y="11"/>
                    <a:pt x="13" y="12"/>
                    <a:pt x="1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2">
              <a:extLst>
                <a:ext uri="{FF2B5EF4-FFF2-40B4-BE49-F238E27FC236}">
                  <a16:creationId xmlns:a16="http://schemas.microsoft.com/office/drawing/2014/main" xmlns="" id="{7F28B4D3-BEFC-4877-9FE3-2E3D0603BC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06979" y="5847582"/>
              <a:ext cx="42641" cy="41789"/>
            </a:xfrm>
            <a:custGeom>
              <a:avLst/>
              <a:gdLst>
                <a:gd name="T0" fmla="*/ 11 w 31"/>
                <a:gd name="T1" fmla="*/ 15 h 30"/>
                <a:gd name="T2" fmla="*/ 13 w 31"/>
                <a:gd name="T3" fmla="*/ 12 h 30"/>
                <a:gd name="T4" fmla="*/ 12 w 31"/>
                <a:gd name="T5" fmla="*/ 11 h 30"/>
                <a:gd name="T6" fmla="*/ 12 w 31"/>
                <a:gd name="T7" fmla="*/ 5 h 30"/>
                <a:gd name="T8" fmla="*/ 13 w 31"/>
                <a:gd name="T9" fmla="*/ 1 h 30"/>
                <a:gd name="T10" fmla="*/ 14 w 31"/>
                <a:gd name="T11" fmla="*/ 0 h 30"/>
                <a:gd name="T12" fmla="*/ 15 w 31"/>
                <a:gd name="T13" fmla="*/ 8 h 30"/>
                <a:gd name="T14" fmla="*/ 17 w 31"/>
                <a:gd name="T15" fmla="*/ 6 h 30"/>
                <a:gd name="T16" fmla="*/ 19 w 31"/>
                <a:gd name="T17" fmla="*/ 5 h 30"/>
                <a:gd name="T18" fmla="*/ 22 w 31"/>
                <a:gd name="T19" fmla="*/ 8 h 30"/>
                <a:gd name="T20" fmla="*/ 18 w 31"/>
                <a:gd name="T21" fmla="*/ 10 h 30"/>
                <a:gd name="T22" fmla="*/ 13 w 31"/>
                <a:gd name="T23" fmla="*/ 15 h 30"/>
                <a:gd name="T24" fmla="*/ 12 w 31"/>
                <a:gd name="T25" fmla="*/ 18 h 30"/>
                <a:gd name="T26" fmla="*/ 14 w 31"/>
                <a:gd name="T27" fmla="*/ 18 h 30"/>
                <a:gd name="T28" fmla="*/ 17 w 31"/>
                <a:gd name="T29" fmla="*/ 19 h 30"/>
                <a:gd name="T30" fmla="*/ 17 w 31"/>
                <a:gd name="T31" fmla="*/ 11 h 30"/>
                <a:gd name="T32" fmla="*/ 20 w 31"/>
                <a:gd name="T33" fmla="*/ 20 h 30"/>
                <a:gd name="T34" fmla="*/ 23 w 31"/>
                <a:gd name="T35" fmla="*/ 22 h 30"/>
                <a:gd name="T36" fmla="*/ 31 w 31"/>
                <a:gd name="T37" fmla="*/ 22 h 30"/>
                <a:gd name="T38" fmla="*/ 31 w 31"/>
                <a:gd name="T39" fmla="*/ 23 h 30"/>
                <a:gd name="T40" fmla="*/ 25 w 31"/>
                <a:gd name="T41" fmla="*/ 27 h 30"/>
                <a:gd name="T42" fmla="*/ 19 w 31"/>
                <a:gd name="T43" fmla="*/ 23 h 30"/>
                <a:gd name="T44" fmla="*/ 15 w 31"/>
                <a:gd name="T45" fmla="*/ 28 h 30"/>
                <a:gd name="T46" fmla="*/ 12 w 31"/>
                <a:gd name="T47" fmla="*/ 23 h 30"/>
                <a:gd name="T48" fmla="*/ 11 w 31"/>
                <a:gd name="T49" fmla="*/ 27 h 30"/>
                <a:gd name="T50" fmla="*/ 8 w 31"/>
                <a:gd name="T51" fmla="*/ 30 h 30"/>
                <a:gd name="T52" fmla="*/ 5 w 31"/>
                <a:gd name="T53" fmla="*/ 29 h 30"/>
                <a:gd name="T54" fmla="*/ 4 w 31"/>
                <a:gd name="T55" fmla="*/ 21 h 30"/>
                <a:gd name="T56" fmla="*/ 6 w 31"/>
                <a:gd name="T57" fmla="*/ 21 h 30"/>
                <a:gd name="T58" fmla="*/ 5 w 31"/>
                <a:gd name="T59" fmla="*/ 15 h 30"/>
                <a:gd name="T60" fmla="*/ 1 w 31"/>
                <a:gd name="T61" fmla="*/ 11 h 30"/>
                <a:gd name="T62" fmla="*/ 6 w 31"/>
                <a:gd name="T63" fmla="*/ 7 h 30"/>
                <a:gd name="T64" fmla="*/ 9 w 31"/>
                <a:gd name="T65" fmla="*/ 8 h 30"/>
                <a:gd name="T66" fmla="*/ 8 w 31"/>
                <a:gd name="T67" fmla="*/ 15 h 30"/>
                <a:gd name="T68" fmla="*/ 9 w 31"/>
                <a:gd name="T69" fmla="*/ 14 h 30"/>
                <a:gd name="T70" fmla="*/ 11 w 31"/>
                <a:gd name="T71" fmla="*/ 15 h 30"/>
                <a:gd name="T72" fmla="*/ 9 w 31"/>
                <a:gd name="T73" fmla="*/ 18 h 30"/>
                <a:gd name="T74" fmla="*/ 10 w 31"/>
                <a:gd name="T75" fmla="*/ 21 h 30"/>
                <a:gd name="T76" fmla="*/ 10 w 31"/>
                <a:gd name="T77" fmla="*/ 18 h 30"/>
                <a:gd name="T78" fmla="*/ 9 w 31"/>
                <a:gd name="T79" fmla="*/ 18 h 30"/>
                <a:gd name="T80" fmla="*/ 15 w 31"/>
                <a:gd name="T81" fmla="*/ 24 h 30"/>
                <a:gd name="T82" fmla="*/ 16 w 31"/>
                <a:gd name="T83" fmla="*/ 22 h 30"/>
                <a:gd name="T84" fmla="*/ 15 w 31"/>
                <a:gd name="T85" fmla="*/ 22 h 30"/>
                <a:gd name="T86" fmla="*/ 15 w 31"/>
                <a:gd name="T87" fmla="*/ 24 h 30"/>
                <a:gd name="T88" fmla="*/ 8 w 31"/>
                <a:gd name="T89" fmla="*/ 25 h 30"/>
                <a:gd name="T90" fmla="*/ 7 w 31"/>
                <a:gd name="T91" fmla="*/ 23 h 30"/>
                <a:gd name="T92" fmla="*/ 8 w 31"/>
                <a:gd name="T93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" h="30">
                  <a:moveTo>
                    <a:pt x="11" y="15"/>
                  </a:moveTo>
                  <a:cubicBezTo>
                    <a:pt x="12" y="15"/>
                    <a:pt x="11" y="12"/>
                    <a:pt x="13" y="12"/>
                  </a:cubicBezTo>
                  <a:cubicBezTo>
                    <a:pt x="13" y="11"/>
                    <a:pt x="11" y="12"/>
                    <a:pt x="12" y="11"/>
                  </a:cubicBezTo>
                  <a:cubicBezTo>
                    <a:pt x="12" y="11"/>
                    <a:pt x="12" y="6"/>
                    <a:pt x="12" y="5"/>
                  </a:cubicBezTo>
                  <a:cubicBezTo>
                    <a:pt x="12" y="3"/>
                    <a:pt x="12" y="3"/>
                    <a:pt x="13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9" y="1"/>
                    <a:pt x="15" y="6"/>
                    <a:pt x="15" y="8"/>
                  </a:cubicBezTo>
                  <a:cubicBezTo>
                    <a:pt x="17" y="8"/>
                    <a:pt x="16" y="7"/>
                    <a:pt x="17" y="6"/>
                  </a:cubicBezTo>
                  <a:cubicBezTo>
                    <a:pt x="18" y="6"/>
                    <a:pt x="19" y="6"/>
                    <a:pt x="19" y="5"/>
                  </a:cubicBezTo>
                  <a:cubicBezTo>
                    <a:pt x="20" y="5"/>
                    <a:pt x="22" y="5"/>
                    <a:pt x="22" y="8"/>
                  </a:cubicBezTo>
                  <a:cubicBezTo>
                    <a:pt x="20" y="8"/>
                    <a:pt x="20" y="10"/>
                    <a:pt x="18" y="10"/>
                  </a:cubicBezTo>
                  <a:cubicBezTo>
                    <a:pt x="16" y="11"/>
                    <a:pt x="16" y="15"/>
                    <a:pt x="13" y="15"/>
                  </a:cubicBezTo>
                  <a:cubicBezTo>
                    <a:pt x="13" y="16"/>
                    <a:pt x="12" y="17"/>
                    <a:pt x="12" y="18"/>
                  </a:cubicBezTo>
                  <a:cubicBezTo>
                    <a:pt x="12" y="19"/>
                    <a:pt x="14" y="18"/>
                    <a:pt x="14" y="18"/>
                  </a:cubicBezTo>
                  <a:cubicBezTo>
                    <a:pt x="15" y="18"/>
                    <a:pt x="16" y="19"/>
                    <a:pt x="17" y="19"/>
                  </a:cubicBezTo>
                  <a:cubicBezTo>
                    <a:pt x="19" y="16"/>
                    <a:pt x="15" y="14"/>
                    <a:pt x="17" y="11"/>
                  </a:cubicBezTo>
                  <a:cubicBezTo>
                    <a:pt x="23" y="12"/>
                    <a:pt x="20" y="17"/>
                    <a:pt x="20" y="20"/>
                  </a:cubicBezTo>
                  <a:cubicBezTo>
                    <a:pt x="20" y="21"/>
                    <a:pt x="23" y="20"/>
                    <a:pt x="23" y="22"/>
                  </a:cubicBezTo>
                  <a:cubicBezTo>
                    <a:pt x="26" y="22"/>
                    <a:pt x="28" y="21"/>
                    <a:pt x="31" y="22"/>
                  </a:cubicBezTo>
                  <a:cubicBezTo>
                    <a:pt x="31" y="23"/>
                    <a:pt x="30" y="23"/>
                    <a:pt x="31" y="23"/>
                  </a:cubicBezTo>
                  <a:cubicBezTo>
                    <a:pt x="29" y="24"/>
                    <a:pt x="27" y="25"/>
                    <a:pt x="25" y="27"/>
                  </a:cubicBezTo>
                  <a:cubicBezTo>
                    <a:pt x="23" y="25"/>
                    <a:pt x="21" y="25"/>
                    <a:pt x="19" y="23"/>
                  </a:cubicBezTo>
                  <a:cubicBezTo>
                    <a:pt x="18" y="25"/>
                    <a:pt x="16" y="27"/>
                    <a:pt x="15" y="28"/>
                  </a:cubicBezTo>
                  <a:cubicBezTo>
                    <a:pt x="13" y="27"/>
                    <a:pt x="12" y="25"/>
                    <a:pt x="12" y="23"/>
                  </a:cubicBezTo>
                  <a:cubicBezTo>
                    <a:pt x="11" y="23"/>
                    <a:pt x="10" y="26"/>
                    <a:pt x="11" y="27"/>
                  </a:cubicBezTo>
                  <a:cubicBezTo>
                    <a:pt x="10" y="28"/>
                    <a:pt x="9" y="29"/>
                    <a:pt x="8" y="30"/>
                  </a:cubicBezTo>
                  <a:cubicBezTo>
                    <a:pt x="7" y="30"/>
                    <a:pt x="6" y="29"/>
                    <a:pt x="5" y="29"/>
                  </a:cubicBezTo>
                  <a:cubicBezTo>
                    <a:pt x="3" y="27"/>
                    <a:pt x="3" y="24"/>
                    <a:pt x="4" y="21"/>
                  </a:cubicBezTo>
                  <a:cubicBezTo>
                    <a:pt x="5" y="21"/>
                    <a:pt x="5" y="21"/>
                    <a:pt x="6" y="21"/>
                  </a:cubicBezTo>
                  <a:cubicBezTo>
                    <a:pt x="5" y="19"/>
                    <a:pt x="5" y="17"/>
                    <a:pt x="5" y="15"/>
                  </a:cubicBezTo>
                  <a:cubicBezTo>
                    <a:pt x="3" y="16"/>
                    <a:pt x="0" y="14"/>
                    <a:pt x="1" y="11"/>
                  </a:cubicBezTo>
                  <a:cubicBezTo>
                    <a:pt x="2" y="10"/>
                    <a:pt x="6" y="10"/>
                    <a:pt x="6" y="7"/>
                  </a:cubicBezTo>
                  <a:cubicBezTo>
                    <a:pt x="8" y="7"/>
                    <a:pt x="8" y="7"/>
                    <a:pt x="9" y="8"/>
                  </a:cubicBezTo>
                  <a:cubicBezTo>
                    <a:pt x="9" y="10"/>
                    <a:pt x="7" y="13"/>
                    <a:pt x="8" y="15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9" y="14"/>
                    <a:pt x="11" y="14"/>
                    <a:pt x="11" y="15"/>
                  </a:cubicBezTo>
                  <a:close/>
                  <a:moveTo>
                    <a:pt x="9" y="18"/>
                  </a:moveTo>
                  <a:cubicBezTo>
                    <a:pt x="9" y="19"/>
                    <a:pt x="9" y="20"/>
                    <a:pt x="10" y="21"/>
                  </a:cubicBezTo>
                  <a:cubicBezTo>
                    <a:pt x="10" y="20"/>
                    <a:pt x="10" y="19"/>
                    <a:pt x="10" y="18"/>
                  </a:cubicBezTo>
                  <a:cubicBezTo>
                    <a:pt x="10" y="18"/>
                    <a:pt x="10" y="18"/>
                    <a:pt x="9" y="18"/>
                  </a:cubicBezTo>
                  <a:close/>
                  <a:moveTo>
                    <a:pt x="15" y="24"/>
                  </a:moveTo>
                  <a:cubicBezTo>
                    <a:pt x="16" y="24"/>
                    <a:pt x="16" y="23"/>
                    <a:pt x="16" y="22"/>
                  </a:cubicBezTo>
                  <a:cubicBezTo>
                    <a:pt x="16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4"/>
                  </a:cubicBezTo>
                  <a:close/>
                  <a:moveTo>
                    <a:pt x="8" y="25"/>
                  </a:moveTo>
                  <a:cubicBezTo>
                    <a:pt x="8" y="24"/>
                    <a:pt x="7" y="24"/>
                    <a:pt x="7" y="23"/>
                  </a:cubicBezTo>
                  <a:cubicBezTo>
                    <a:pt x="6" y="24"/>
                    <a:pt x="7" y="25"/>
                    <a:pt x="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3">
              <a:extLst>
                <a:ext uri="{FF2B5EF4-FFF2-40B4-BE49-F238E27FC236}">
                  <a16:creationId xmlns:a16="http://schemas.microsoft.com/office/drawing/2014/main" xmlns="" id="{67880179-00A6-4650-B779-D4432BCA1B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53251" y="5863786"/>
              <a:ext cx="47758" cy="47758"/>
            </a:xfrm>
            <a:custGeom>
              <a:avLst/>
              <a:gdLst>
                <a:gd name="T0" fmla="*/ 26 w 34"/>
                <a:gd name="T1" fmla="*/ 20 h 34"/>
                <a:gd name="T2" fmla="*/ 29 w 34"/>
                <a:gd name="T3" fmla="*/ 27 h 34"/>
                <a:gd name="T4" fmla="*/ 27 w 34"/>
                <a:gd name="T5" fmla="*/ 25 h 34"/>
                <a:gd name="T6" fmla="*/ 17 w 34"/>
                <a:gd name="T7" fmla="*/ 10 h 34"/>
                <a:gd name="T8" fmla="*/ 16 w 34"/>
                <a:gd name="T9" fmla="*/ 12 h 34"/>
                <a:gd name="T10" fmla="*/ 15 w 34"/>
                <a:gd name="T11" fmla="*/ 9 h 34"/>
                <a:gd name="T12" fmla="*/ 12 w 34"/>
                <a:gd name="T13" fmla="*/ 4 h 34"/>
                <a:gd name="T14" fmla="*/ 8 w 34"/>
                <a:gd name="T15" fmla="*/ 12 h 34"/>
                <a:gd name="T16" fmla="*/ 11 w 34"/>
                <a:gd name="T17" fmla="*/ 10 h 34"/>
                <a:gd name="T18" fmla="*/ 15 w 34"/>
                <a:gd name="T19" fmla="*/ 15 h 34"/>
                <a:gd name="T20" fmla="*/ 18 w 34"/>
                <a:gd name="T21" fmla="*/ 14 h 34"/>
                <a:gd name="T22" fmla="*/ 19 w 34"/>
                <a:gd name="T23" fmla="*/ 15 h 34"/>
                <a:gd name="T24" fmla="*/ 19 w 34"/>
                <a:gd name="T25" fmla="*/ 16 h 34"/>
                <a:gd name="T26" fmla="*/ 23 w 34"/>
                <a:gd name="T27" fmla="*/ 25 h 34"/>
                <a:gd name="T28" fmla="*/ 19 w 34"/>
                <a:gd name="T29" fmla="*/ 30 h 34"/>
                <a:gd name="T30" fmla="*/ 15 w 34"/>
                <a:gd name="T31" fmla="*/ 29 h 34"/>
                <a:gd name="T32" fmla="*/ 16 w 34"/>
                <a:gd name="T33" fmla="*/ 27 h 34"/>
                <a:gd name="T34" fmla="*/ 14 w 34"/>
                <a:gd name="T35" fmla="*/ 27 h 34"/>
                <a:gd name="T36" fmla="*/ 13 w 34"/>
                <a:gd name="T37" fmla="*/ 22 h 34"/>
                <a:gd name="T38" fmla="*/ 11 w 34"/>
                <a:gd name="T39" fmla="*/ 17 h 34"/>
                <a:gd name="T40" fmla="*/ 9 w 34"/>
                <a:gd name="T41" fmla="*/ 18 h 34"/>
                <a:gd name="T42" fmla="*/ 11 w 34"/>
                <a:gd name="T43" fmla="*/ 24 h 34"/>
                <a:gd name="T44" fmla="*/ 14 w 34"/>
                <a:gd name="T45" fmla="*/ 29 h 34"/>
                <a:gd name="T46" fmla="*/ 15 w 34"/>
                <a:gd name="T47" fmla="*/ 33 h 34"/>
                <a:gd name="T48" fmla="*/ 12 w 34"/>
                <a:gd name="T49" fmla="*/ 33 h 34"/>
                <a:gd name="T50" fmla="*/ 8 w 34"/>
                <a:gd name="T51" fmla="*/ 27 h 34"/>
                <a:gd name="T52" fmla="*/ 5 w 34"/>
                <a:gd name="T53" fmla="*/ 24 h 34"/>
                <a:gd name="T54" fmla="*/ 3 w 34"/>
                <a:gd name="T55" fmla="*/ 18 h 34"/>
                <a:gd name="T56" fmla="*/ 2 w 34"/>
                <a:gd name="T57" fmla="*/ 18 h 34"/>
                <a:gd name="T58" fmla="*/ 0 w 34"/>
                <a:gd name="T59" fmla="*/ 13 h 34"/>
                <a:gd name="T60" fmla="*/ 0 w 34"/>
                <a:gd name="T61" fmla="*/ 12 h 34"/>
                <a:gd name="T62" fmla="*/ 5 w 34"/>
                <a:gd name="T63" fmla="*/ 16 h 34"/>
                <a:gd name="T64" fmla="*/ 5 w 34"/>
                <a:gd name="T65" fmla="*/ 8 h 34"/>
                <a:gd name="T66" fmla="*/ 7 w 34"/>
                <a:gd name="T67" fmla="*/ 5 h 34"/>
                <a:gd name="T68" fmla="*/ 12 w 34"/>
                <a:gd name="T69" fmla="*/ 1 h 34"/>
                <a:gd name="T70" fmla="*/ 18 w 34"/>
                <a:gd name="T71" fmla="*/ 3 h 34"/>
                <a:gd name="T72" fmla="*/ 19 w 34"/>
                <a:gd name="T73" fmla="*/ 8 h 34"/>
                <a:gd name="T74" fmla="*/ 19 w 34"/>
                <a:gd name="T75" fmla="*/ 9 h 34"/>
                <a:gd name="T76" fmla="*/ 26 w 34"/>
                <a:gd name="T77" fmla="*/ 18 h 34"/>
                <a:gd name="T78" fmla="*/ 26 w 34"/>
                <a:gd name="T79" fmla="*/ 20 h 34"/>
                <a:gd name="T80" fmla="*/ 9 w 34"/>
                <a:gd name="T81" fmla="*/ 16 h 34"/>
                <a:gd name="T82" fmla="*/ 10 w 34"/>
                <a:gd name="T83" fmla="*/ 14 h 34"/>
                <a:gd name="T84" fmla="*/ 8 w 34"/>
                <a:gd name="T85" fmla="*/ 14 h 34"/>
                <a:gd name="T86" fmla="*/ 9 w 34"/>
                <a:gd name="T87" fmla="*/ 16 h 34"/>
                <a:gd name="T88" fmla="*/ 9 w 34"/>
                <a:gd name="T89" fmla="*/ 25 h 34"/>
                <a:gd name="T90" fmla="*/ 8 w 34"/>
                <a:gd name="T91" fmla="*/ 21 h 34"/>
                <a:gd name="T92" fmla="*/ 7 w 34"/>
                <a:gd name="T93" fmla="*/ 20 h 34"/>
                <a:gd name="T94" fmla="*/ 9 w 34"/>
                <a:gd name="T95" fmla="*/ 25 h 34"/>
                <a:gd name="T96" fmla="*/ 20 w 34"/>
                <a:gd name="T97" fmla="*/ 24 h 34"/>
                <a:gd name="T98" fmla="*/ 18 w 34"/>
                <a:gd name="T99" fmla="*/ 22 h 34"/>
                <a:gd name="T100" fmla="*/ 18 w 34"/>
                <a:gd name="T101" fmla="*/ 27 h 34"/>
                <a:gd name="T102" fmla="*/ 20 w 34"/>
                <a:gd name="T103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34">
                  <a:moveTo>
                    <a:pt x="26" y="20"/>
                  </a:moveTo>
                  <a:cubicBezTo>
                    <a:pt x="28" y="21"/>
                    <a:pt x="34" y="25"/>
                    <a:pt x="29" y="27"/>
                  </a:cubicBezTo>
                  <a:cubicBezTo>
                    <a:pt x="28" y="27"/>
                    <a:pt x="28" y="25"/>
                    <a:pt x="27" y="25"/>
                  </a:cubicBezTo>
                  <a:cubicBezTo>
                    <a:pt x="24" y="19"/>
                    <a:pt x="19" y="16"/>
                    <a:pt x="17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3" y="13"/>
                    <a:pt x="12" y="9"/>
                    <a:pt x="15" y="9"/>
                  </a:cubicBezTo>
                  <a:cubicBezTo>
                    <a:pt x="15" y="7"/>
                    <a:pt x="13" y="6"/>
                    <a:pt x="12" y="4"/>
                  </a:cubicBezTo>
                  <a:cubicBezTo>
                    <a:pt x="10" y="5"/>
                    <a:pt x="8" y="9"/>
                    <a:pt x="8" y="12"/>
                  </a:cubicBezTo>
                  <a:cubicBezTo>
                    <a:pt x="9" y="11"/>
                    <a:pt x="10" y="11"/>
                    <a:pt x="11" y="10"/>
                  </a:cubicBezTo>
                  <a:cubicBezTo>
                    <a:pt x="13" y="11"/>
                    <a:pt x="13" y="13"/>
                    <a:pt x="15" y="15"/>
                  </a:cubicBezTo>
                  <a:cubicBezTo>
                    <a:pt x="16" y="14"/>
                    <a:pt x="17" y="13"/>
                    <a:pt x="18" y="14"/>
                  </a:cubicBezTo>
                  <a:cubicBezTo>
                    <a:pt x="19" y="14"/>
                    <a:pt x="19" y="14"/>
                    <a:pt x="19" y="15"/>
                  </a:cubicBezTo>
                  <a:cubicBezTo>
                    <a:pt x="19" y="15"/>
                    <a:pt x="20" y="15"/>
                    <a:pt x="19" y="16"/>
                  </a:cubicBezTo>
                  <a:cubicBezTo>
                    <a:pt x="20" y="19"/>
                    <a:pt x="24" y="21"/>
                    <a:pt x="23" y="25"/>
                  </a:cubicBezTo>
                  <a:cubicBezTo>
                    <a:pt x="20" y="25"/>
                    <a:pt x="21" y="29"/>
                    <a:pt x="19" y="30"/>
                  </a:cubicBezTo>
                  <a:cubicBezTo>
                    <a:pt x="18" y="31"/>
                    <a:pt x="16" y="31"/>
                    <a:pt x="15" y="29"/>
                  </a:cubicBezTo>
                  <a:cubicBezTo>
                    <a:pt x="15" y="28"/>
                    <a:pt x="16" y="28"/>
                    <a:pt x="16" y="27"/>
                  </a:cubicBezTo>
                  <a:cubicBezTo>
                    <a:pt x="15" y="28"/>
                    <a:pt x="15" y="27"/>
                    <a:pt x="14" y="27"/>
                  </a:cubicBezTo>
                  <a:cubicBezTo>
                    <a:pt x="14" y="24"/>
                    <a:pt x="13" y="24"/>
                    <a:pt x="13" y="22"/>
                  </a:cubicBezTo>
                  <a:cubicBezTo>
                    <a:pt x="11" y="22"/>
                    <a:pt x="10" y="19"/>
                    <a:pt x="11" y="17"/>
                  </a:cubicBezTo>
                  <a:cubicBezTo>
                    <a:pt x="10" y="18"/>
                    <a:pt x="10" y="18"/>
                    <a:pt x="9" y="18"/>
                  </a:cubicBezTo>
                  <a:cubicBezTo>
                    <a:pt x="9" y="20"/>
                    <a:pt x="11" y="22"/>
                    <a:pt x="11" y="24"/>
                  </a:cubicBezTo>
                  <a:cubicBezTo>
                    <a:pt x="13" y="25"/>
                    <a:pt x="13" y="27"/>
                    <a:pt x="14" y="29"/>
                  </a:cubicBezTo>
                  <a:cubicBezTo>
                    <a:pt x="15" y="30"/>
                    <a:pt x="16" y="31"/>
                    <a:pt x="15" y="33"/>
                  </a:cubicBezTo>
                  <a:cubicBezTo>
                    <a:pt x="14" y="34"/>
                    <a:pt x="13" y="34"/>
                    <a:pt x="12" y="33"/>
                  </a:cubicBezTo>
                  <a:cubicBezTo>
                    <a:pt x="11" y="31"/>
                    <a:pt x="9" y="30"/>
                    <a:pt x="8" y="27"/>
                  </a:cubicBezTo>
                  <a:cubicBezTo>
                    <a:pt x="6" y="26"/>
                    <a:pt x="6" y="24"/>
                    <a:pt x="5" y="24"/>
                  </a:cubicBezTo>
                  <a:cubicBezTo>
                    <a:pt x="4" y="21"/>
                    <a:pt x="4" y="20"/>
                    <a:pt x="3" y="18"/>
                  </a:cubicBezTo>
                  <a:cubicBezTo>
                    <a:pt x="3" y="18"/>
                    <a:pt x="2" y="18"/>
                    <a:pt x="2" y="18"/>
                  </a:cubicBezTo>
                  <a:cubicBezTo>
                    <a:pt x="1" y="17"/>
                    <a:pt x="1" y="15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3" y="10"/>
                    <a:pt x="5" y="13"/>
                    <a:pt x="5" y="16"/>
                  </a:cubicBezTo>
                  <a:cubicBezTo>
                    <a:pt x="6" y="15"/>
                    <a:pt x="5" y="11"/>
                    <a:pt x="5" y="8"/>
                  </a:cubicBezTo>
                  <a:cubicBezTo>
                    <a:pt x="6" y="7"/>
                    <a:pt x="7" y="6"/>
                    <a:pt x="7" y="5"/>
                  </a:cubicBezTo>
                  <a:cubicBezTo>
                    <a:pt x="8" y="4"/>
                    <a:pt x="10" y="1"/>
                    <a:pt x="12" y="1"/>
                  </a:cubicBezTo>
                  <a:cubicBezTo>
                    <a:pt x="14" y="0"/>
                    <a:pt x="16" y="2"/>
                    <a:pt x="18" y="3"/>
                  </a:cubicBezTo>
                  <a:cubicBezTo>
                    <a:pt x="18" y="5"/>
                    <a:pt x="18" y="7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1" y="12"/>
                    <a:pt x="23" y="17"/>
                    <a:pt x="26" y="18"/>
                  </a:cubicBezTo>
                  <a:cubicBezTo>
                    <a:pt x="26" y="18"/>
                    <a:pt x="27" y="19"/>
                    <a:pt x="26" y="20"/>
                  </a:cubicBezTo>
                  <a:close/>
                  <a:moveTo>
                    <a:pt x="9" y="16"/>
                  </a:moveTo>
                  <a:cubicBezTo>
                    <a:pt x="9" y="15"/>
                    <a:pt x="10" y="15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ubicBezTo>
                    <a:pt x="8" y="15"/>
                    <a:pt x="8" y="16"/>
                    <a:pt x="9" y="16"/>
                  </a:cubicBezTo>
                  <a:close/>
                  <a:moveTo>
                    <a:pt x="9" y="25"/>
                  </a:moveTo>
                  <a:cubicBezTo>
                    <a:pt x="9" y="23"/>
                    <a:pt x="8" y="22"/>
                    <a:pt x="8" y="21"/>
                  </a:cubicBezTo>
                  <a:cubicBezTo>
                    <a:pt x="7" y="21"/>
                    <a:pt x="7" y="19"/>
                    <a:pt x="7" y="20"/>
                  </a:cubicBezTo>
                  <a:cubicBezTo>
                    <a:pt x="6" y="23"/>
                    <a:pt x="8" y="24"/>
                    <a:pt x="9" y="25"/>
                  </a:cubicBezTo>
                  <a:close/>
                  <a:moveTo>
                    <a:pt x="20" y="24"/>
                  </a:moveTo>
                  <a:cubicBezTo>
                    <a:pt x="19" y="24"/>
                    <a:pt x="19" y="23"/>
                    <a:pt x="18" y="22"/>
                  </a:cubicBezTo>
                  <a:cubicBezTo>
                    <a:pt x="18" y="24"/>
                    <a:pt x="17" y="26"/>
                    <a:pt x="18" y="27"/>
                  </a:cubicBezTo>
                  <a:cubicBezTo>
                    <a:pt x="18" y="26"/>
                    <a:pt x="20" y="24"/>
                    <a:pt x="2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4">
              <a:extLst>
                <a:ext uri="{FF2B5EF4-FFF2-40B4-BE49-F238E27FC236}">
                  <a16:creationId xmlns:a16="http://schemas.microsoft.com/office/drawing/2014/main" xmlns="" id="{EA5DF9C1-7D1E-4C6A-99BC-A34F539B55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6993" y="5872314"/>
              <a:ext cx="31555" cy="38377"/>
            </a:xfrm>
            <a:custGeom>
              <a:avLst/>
              <a:gdLst>
                <a:gd name="T0" fmla="*/ 10 w 23"/>
                <a:gd name="T1" fmla="*/ 11 h 27"/>
                <a:gd name="T2" fmla="*/ 5 w 23"/>
                <a:gd name="T3" fmla="*/ 10 h 27"/>
                <a:gd name="T4" fmla="*/ 7 w 23"/>
                <a:gd name="T5" fmla="*/ 4 h 27"/>
                <a:gd name="T6" fmla="*/ 11 w 23"/>
                <a:gd name="T7" fmla="*/ 6 h 27"/>
                <a:gd name="T8" fmla="*/ 18 w 23"/>
                <a:gd name="T9" fmla="*/ 1 h 27"/>
                <a:gd name="T10" fmla="*/ 22 w 23"/>
                <a:gd name="T11" fmla="*/ 1 h 27"/>
                <a:gd name="T12" fmla="*/ 20 w 23"/>
                <a:gd name="T13" fmla="*/ 6 h 27"/>
                <a:gd name="T14" fmla="*/ 22 w 23"/>
                <a:gd name="T15" fmla="*/ 11 h 27"/>
                <a:gd name="T16" fmla="*/ 20 w 23"/>
                <a:gd name="T17" fmla="*/ 12 h 27"/>
                <a:gd name="T18" fmla="*/ 16 w 23"/>
                <a:gd name="T19" fmla="*/ 9 h 27"/>
                <a:gd name="T20" fmla="*/ 11 w 23"/>
                <a:gd name="T21" fmla="*/ 13 h 27"/>
                <a:gd name="T22" fmla="*/ 13 w 23"/>
                <a:gd name="T23" fmla="*/ 15 h 27"/>
                <a:gd name="T24" fmla="*/ 16 w 23"/>
                <a:gd name="T25" fmla="*/ 21 h 27"/>
                <a:gd name="T26" fmla="*/ 14 w 23"/>
                <a:gd name="T27" fmla="*/ 26 h 27"/>
                <a:gd name="T28" fmla="*/ 11 w 23"/>
                <a:gd name="T29" fmla="*/ 21 h 27"/>
                <a:gd name="T30" fmla="*/ 8 w 23"/>
                <a:gd name="T31" fmla="*/ 17 h 27"/>
                <a:gd name="T32" fmla="*/ 8 w 23"/>
                <a:gd name="T33" fmla="*/ 17 h 27"/>
                <a:gd name="T34" fmla="*/ 5 w 23"/>
                <a:gd name="T35" fmla="*/ 19 h 27"/>
                <a:gd name="T36" fmla="*/ 3 w 23"/>
                <a:gd name="T37" fmla="*/ 20 h 27"/>
                <a:gd name="T38" fmla="*/ 0 w 23"/>
                <a:gd name="T39" fmla="*/ 18 h 27"/>
                <a:gd name="T40" fmla="*/ 6 w 23"/>
                <a:gd name="T41" fmla="*/ 13 h 27"/>
                <a:gd name="T42" fmla="*/ 10 w 23"/>
                <a:gd name="T4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7">
                  <a:moveTo>
                    <a:pt x="10" y="11"/>
                  </a:moveTo>
                  <a:cubicBezTo>
                    <a:pt x="9" y="11"/>
                    <a:pt x="6" y="11"/>
                    <a:pt x="5" y="10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9" y="6"/>
                    <a:pt x="11" y="6"/>
                  </a:cubicBezTo>
                  <a:cubicBezTo>
                    <a:pt x="15" y="7"/>
                    <a:pt x="16" y="6"/>
                    <a:pt x="18" y="1"/>
                  </a:cubicBezTo>
                  <a:cubicBezTo>
                    <a:pt x="20" y="0"/>
                    <a:pt x="21" y="0"/>
                    <a:pt x="22" y="1"/>
                  </a:cubicBezTo>
                  <a:cubicBezTo>
                    <a:pt x="23" y="3"/>
                    <a:pt x="22" y="5"/>
                    <a:pt x="20" y="6"/>
                  </a:cubicBezTo>
                  <a:cubicBezTo>
                    <a:pt x="20" y="8"/>
                    <a:pt x="22" y="8"/>
                    <a:pt x="22" y="11"/>
                  </a:cubicBezTo>
                  <a:cubicBezTo>
                    <a:pt x="21" y="11"/>
                    <a:pt x="20" y="12"/>
                    <a:pt x="20" y="12"/>
                  </a:cubicBezTo>
                  <a:cubicBezTo>
                    <a:pt x="18" y="12"/>
                    <a:pt x="17" y="11"/>
                    <a:pt x="16" y="9"/>
                  </a:cubicBezTo>
                  <a:cubicBezTo>
                    <a:pt x="14" y="10"/>
                    <a:pt x="13" y="12"/>
                    <a:pt x="11" y="13"/>
                  </a:cubicBezTo>
                  <a:cubicBezTo>
                    <a:pt x="12" y="14"/>
                    <a:pt x="12" y="15"/>
                    <a:pt x="13" y="15"/>
                  </a:cubicBezTo>
                  <a:cubicBezTo>
                    <a:pt x="13" y="18"/>
                    <a:pt x="14" y="20"/>
                    <a:pt x="16" y="21"/>
                  </a:cubicBezTo>
                  <a:cubicBezTo>
                    <a:pt x="17" y="24"/>
                    <a:pt x="16" y="25"/>
                    <a:pt x="14" y="26"/>
                  </a:cubicBezTo>
                  <a:cubicBezTo>
                    <a:pt x="11" y="27"/>
                    <a:pt x="11" y="24"/>
                    <a:pt x="11" y="21"/>
                  </a:cubicBezTo>
                  <a:cubicBezTo>
                    <a:pt x="10" y="21"/>
                    <a:pt x="9" y="19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7"/>
                    <a:pt x="6" y="18"/>
                    <a:pt x="5" y="19"/>
                  </a:cubicBezTo>
                  <a:cubicBezTo>
                    <a:pt x="4" y="19"/>
                    <a:pt x="3" y="19"/>
                    <a:pt x="3" y="20"/>
                  </a:cubicBezTo>
                  <a:cubicBezTo>
                    <a:pt x="2" y="19"/>
                    <a:pt x="0" y="19"/>
                    <a:pt x="0" y="18"/>
                  </a:cubicBezTo>
                  <a:cubicBezTo>
                    <a:pt x="0" y="14"/>
                    <a:pt x="4" y="12"/>
                    <a:pt x="6" y="13"/>
                  </a:cubicBezTo>
                  <a:cubicBezTo>
                    <a:pt x="7" y="13"/>
                    <a:pt x="8" y="12"/>
                    <a:pt x="1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5">
              <a:extLst>
                <a:ext uri="{FF2B5EF4-FFF2-40B4-BE49-F238E27FC236}">
                  <a16:creationId xmlns:a16="http://schemas.microsoft.com/office/drawing/2014/main" xmlns="" id="{C89220A4-354B-43AB-828E-14BD567218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5205" y="5851846"/>
              <a:ext cx="9381" cy="11087"/>
            </a:xfrm>
            <a:custGeom>
              <a:avLst/>
              <a:gdLst>
                <a:gd name="T0" fmla="*/ 7 w 7"/>
                <a:gd name="T1" fmla="*/ 5 h 8"/>
                <a:gd name="T2" fmla="*/ 5 w 7"/>
                <a:gd name="T3" fmla="*/ 7 h 8"/>
                <a:gd name="T4" fmla="*/ 1 w 7"/>
                <a:gd name="T5" fmla="*/ 6 h 8"/>
                <a:gd name="T6" fmla="*/ 0 w 7"/>
                <a:gd name="T7" fmla="*/ 3 h 8"/>
                <a:gd name="T8" fmla="*/ 1 w 7"/>
                <a:gd name="T9" fmla="*/ 3 h 8"/>
                <a:gd name="T10" fmla="*/ 3 w 7"/>
                <a:gd name="T11" fmla="*/ 0 h 8"/>
                <a:gd name="T12" fmla="*/ 7 w 7"/>
                <a:gd name="T1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5"/>
                    <a:pt x="6" y="7"/>
                    <a:pt x="5" y="7"/>
                  </a:cubicBezTo>
                  <a:cubicBezTo>
                    <a:pt x="4" y="8"/>
                    <a:pt x="2" y="7"/>
                    <a:pt x="1" y="6"/>
                  </a:cubicBezTo>
                  <a:cubicBezTo>
                    <a:pt x="1" y="4"/>
                    <a:pt x="1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1"/>
                    <a:pt x="2" y="1"/>
                    <a:pt x="3" y="0"/>
                  </a:cubicBezTo>
                  <a:cubicBezTo>
                    <a:pt x="5" y="1"/>
                    <a:pt x="6" y="3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56">
              <a:extLst>
                <a:ext uri="{FF2B5EF4-FFF2-40B4-BE49-F238E27FC236}">
                  <a16:creationId xmlns:a16="http://schemas.microsoft.com/office/drawing/2014/main" xmlns="" id="{C24E06EF-3764-4AB0-B4E8-57A58EB5BBD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6677" y="5851846"/>
              <a:ext cx="37524" cy="37524"/>
            </a:xfrm>
            <a:custGeom>
              <a:avLst/>
              <a:gdLst>
                <a:gd name="T0" fmla="*/ 18 w 27"/>
                <a:gd name="T1" fmla="*/ 15 h 27"/>
                <a:gd name="T2" fmla="*/ 16 w 27"/>
                <a:gd name="T3" fmla="*/ 14 h 27"/>
                <a:gd name="T4" fmla="*/ 16 w 27"/>
                <a:gd name="T5" fmla="*/ 12 h 27"/>
                <a:gd name="T6" fmla="*/ 12 w 27"/>
                <a:gd name="T7" fmla="*/ 13 h 27"/>
                <a:gd name="T8" fmla="*/ 5 w 27"/>
                <a:gd name="T9" fmla="*/ 25 h 27"/>
                <a:gd name="T10" fmla="*/ 0 w 27"/>
                <a:gd name="T11" fmla="*/ 24 h 27"/>
                <a:gd name="T12" fmla="*/ 1 w 27"/>
                <a:gd name="T13" fmla="*/ 19 h 27"/>
                <a:gd name="T14" fmla="*/ 2 w 27"/>
                <a:gd name="T15" fmla="*/ 19 h 27"/>
                <a:gd name="T16" fmla="*/ 7 w 27"/>
                <a:gd name="T17" fmla="*/ 14 h 27"/>
                <a:gd name="T18" fmla="*/ 6 w 27"/>
                <a:gd name="T19" fmla="*/ 15 h 27"/>
                <a:gd name="T20" fmla="*/ 6 w 27"/>
                <a:gd name="T21" fmla="*/ 8 h 27"/>
                <a:gd name="T22" fmla="*/ 7 w 27"/>
                <a:gd name="T23" fmla="*/ 8 h 27"/>
                <a:gd name="T24" fmla="*/ 9 w 27"/>
                <a:gd name="T25" fmla="*/ 12 h 27"/>
                <a:gd name="T26" fmla="*/ 11 w 27"/>
                <a:gd name="T27" fmla="*/ 10 h 27"/>
                <a:gd name="T28" fmla="*/ 16 w 27"/>
                <a:gd name="T29" fmla="*/ 8 h 27"/>
                <a:gd name="T30" fmla="*/ 19 w 27"/>
                <a:gd name="T31" fmla="*/ 6 h 27"/>
                <a:gd name="T32" fmla="*/ 20 w 27"/>
                <a:gd name="T33" fmla="*/ 4 h 27"/>
                <a:gd name="T34" fmla="*/ 21 w 27"/>
                <a:gd name="T35" fmla="*/ 0 h 27"/>
                <a:gd name="T36" fmla="*/ 24 w 27"/>
                <a:gd name="T37" fmla="*/ 4 h 27"/>
                <a:gd name="T38" fmla="*/ 22 w 27"/>
                <a:gd name="T39" fmla="*/ 6 h 27"/>
                <a:gd name="T40" fmla="*/ 23 w 27"/>
                <a:gd name="T41" fmla="*/ 11 h 27"/>
                <a:gd name="T42" fmla="*/ 21 w 27"/>
                <a:gd name="T43" fmla="*/ 10 h 27"/>
                <a:gd name="T44" fmla="*/ 21 w 27"/>
                <a:gd name="T45" fmla="*/ 11 h 27"/>
                <a:gd name="T46" fmla="*/ 23 w 27"/>
                <a:gd name="T47" fmla="*/ 13 h 27"/>
                <a:gd name="T48" fmla="*/ 17 w 27"/>
                <a:gd name="T49" fmla="*/ 19 h 27"/>
                <a:gd name="T50" fmla="*/ 20 w 27"/>
                <a:gd name="T51" fmla="*/ 18 h 27"/>
                <a:gd name="T52" fmla="*/ 21 w 27"/>
                <a:gd name="T53" fmla="*/ 24 h 27"/>
                <a:gd name="T54" fmla="*/ 18 w 27"/>
                <a:gd name="T55" fmla="*/ 22 h 27"/>
                <a:gd name="T56" fmla="*/ 15 w 27"/>
                <a:gd name="T57" fmla="*/ 23 h 27"/>
                <a:gd name="T58" fmla="*/ 13 w 27"/>
                <a:gd name="T59" fmla="*/ 20 h 27"/>
                <a:gd name="T60" fmla="*/ 18 w 27"/>
                <a:gd name="T61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" h="27">
                  <a:moveTo>
                    <a:pt x="18" y="15"/>
                  </a:moveTo>
                  <a:cubicBezTo>
                    <a:pt x="17" y="15"/>
                    <a:pt x="17" y="15"/>
                    <a:pt x="16" y="14"/>
                  </a:cubicBezTo>
                  <a:cubicBezTo>
                    <a:pt x="16" y="13"/>
                    <a:pt x="15" y="13"/>
                    <a:pt x="16" y="12"/>
                  </a:cubicBezTo>
                  <a:cubicBezTo>
                    <a:pt x="15" y="13"/>
                    <a:pt x="14" y="13"/>
                    <a:pt x="12" y="13"/>
                  </a:cubicBezTo>
                  <a:cubicBezTo>
                    <a:pt x="10" y="18"/>
                    <a:pt x="6" y="20"/>
                    <a:pt x="5" y="25"/>
                  </a:cubicBezTo>
                  <a:cubicBezTo>
                    <a:pt x="3" y="27"/>
                    <a:pt x="2" y="25"/>
                    <a:pt x="0" y="24"/>
                  </a:cubicBezTo>
                  <a:cubicBezTo>
                    <a:pt x="0" y="23"/>
                    <a:pt x="0" y="20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4" y="19"/>
                    <a:pt x="6" y="16"/>
                    <a:pt x="7" y="14"/>
                  </a:cubicBezTo>
                  <a:cubicBezTo>
                    <a:pt x="7" y="14"/>
                    <a:pt x="6" y="15"/>
                    <a:pt x="6" y="15"/>
                  </a:cubicBezTo>
                  <a:cubicBezTo>
                    <a:pt x="5" y="12"/>
                    <a:pt x="4" y="11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8" y="9"/>
                    <a:pt x="10" y="10"/>
                    <a:pt x="9" y="12"/>
                  </a:cubicBezTo>
                  <a:cubicBezTo>
                    <a:pt x="10" y="12"/>
                    <a:pt x="11" y="12"/>
                    <a:pt x="11" y="10"/>
                  </a:cubicBezTo>
                  <a:cubicBezTo>
                    <a:pt x="13" y="10"/>
                    <a:pt x="14" y="8"/>
                    <a:pt x="16" y="8"/>
                  </a:cubicBezTo>
                  <a:cubicBezTo>
                    <a:pt x="18" y="8"/>
                    <a:pt x="18" y="6"/>
                    <a:pt x="19" y="6"/>
                  </a:cubicBezTo>
                  <a:cubicBezTo>
                    <a:pt x="19" y="5"/>
                    <a:pt x="19" y="4"/>
                    <a:pt x="20" y="4"/>
                  </a:cubicBezTo>
                  <a:cubicBezTo>
                    <a:pt x="19" y="2"/>
                    <a:pt x="20" y="0"/>
                    <a:pt x="21" y="0"/>
                  </a:cubicBezTo>
                  <a:cubicBezTo>
                    <a:pt x="24" y="0"/>
                    <a:pt x="25" y="2"/>
                    <a:pt x="24" y="4"/>
                  </a:cubicBezTo>
                  <a:cubicBezTo>
                    <a:pt x="23" y="5"/>
                    <a:pt x="23" y="5"/>
                    <a:pt x="22" y="6"/>
                  </a:cubicBezTo>
                  <a:cubicBezTo>
                    <a:pt x="25" y="6"/>
                    <a:pt x="27" y="10"/>
                    <a:pt x="23" y="11"/>
                  </a:cubicBezTo>
                  <a:cubicBezTo>
                    <a:pt x="22" y="10"/>
                    <a:pt x="22" y="10"/>
                    <a:pt x="21" y="10"/>
                  </a:cubicBezTo>
                  <a:cubicBezTo>
                    <a:pt x="20" y="10"/>
                    <a:pt x="20" y="11"/>
                    <a:pt x="21" y="11"/>
                  </a:cubicBezTo>
                  <a:cubicBezTo>
                    <a:pt x="21" y="11"/>
                    <a:pt x="23" y="12"/>
                    <a:pt x="23" y="13"/>
                  </a:cubicBezTo>
                  <a:cubicBezTo>
                    <a:pt x="22" y="16"/>
                    <a:pt x="18" y="16"/>
                    <a:pt x="17" y="19"/>
                  </a:cubicBezTo>
                  <a:cubicBezTo>
                    <a:pt x="19" y="19"/>
                    <a:pt x="18" y="17"/>
                    <a:pt x="20" y="18"/>
                  </a:cubicBezTo>
                  <a:cubicBezTo>
                    <a:pt x="23" y="19"/>
                    <a:pt x="23" y="22"/>
                    <a:pt x="21" y="24"/>
                  </a:cubicBezTo>
                  <a:cubicBezTo>
                    <a:pt x="20" y="24"/>
                    <a:pt x="18" y="23"/>
                    <a:pt x="18" y="22"/>
                  </a:cubicBezTo>
                  <a:cubicBezTo>
                    <a:pt x="16" y="22"/>
                    <a:pt x="16" y="23"/>
                    <a:pt x="15" y="23"/>
                  </a:cubicBezTo>
                  <a:cubicBezTo>
                    <a:pt x="13" y="23"/>
                    <a:pt x="13" y="22"/>
                    <a:pt x="13" y="20"/>
                  </a:cubicBezTo>
                  <a:cubicBezTo>
                    <a:pt x="16" y="18"/>
                    <a:pt x="15" y="16"/>
                    <a:pt x="1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57">
              <a:extLst>
                <a:ext uri="{FF2B5EF4-FFF2-40B4-BE49-F238E27FC236}">
                  <a16:creationId xmlns:a16="http://schemas.microsoft.com/office/drawing/2014/main" xmlns="" id="{C1C908B0-D534-4B94-9B0B-361F2D6167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4079" y="5791296"/>
              <a:ext cx="249878" cy="370980"/>
            </a:xfrm>
            <a:custGeom>
              <a:avLst/>
              <a:gdLst>
                <a:gd name="T0" fmla="*/ 170 w 179"/>
                <a:gd name="T1" fmla="*/ 62 h 264"/>
                <a:gd name="T2" fmla="*/ 153 w 179"/>
                <a:gd name="T3" fmla="*/ 50 h 264"/>
                <a:gd name="T4" fmla="*/ 106 w 179"/>
                <a:gd name="T5" fmla="*/ 61 h 264"/>
                <a:gd name="T6" fmla="*/ 106 w 179"/>
                <a:gd name="T7" fmla="*/ 49 h 264"/>
                <a:gd name="T8" fmla="*/ 112 w 179"/>
                <a:gd name="T9" fmla="*/ 38 h 264"/>
                <a:gd name="T10" fmla="*/ 118 w 179"/>
                <a:gd name="T11" fmla="*/ 32 h 264"/>
                <a:gd name="T12" fmla="*/ 115 w 179"/>
                <a:gd name="T13" fmla="*/ 9 h 264"/>
                <a:gd name="T14" fmla="*/ 102 w 179"/>
                <a:gd name="T15" fmla="*/ 2 h 264"/>
                <a:gd name="T16" fmla="*/ 90 w 179"/>
                <a:gd name="T17" fmla="*/ 9 h 264"/>
                <a:gd name="T18" fmla="*/ 81 w 179"/>
                <a:gd name="T19" fmla="*/ 29 h 264"/>
                <a:gd name="T20" fmla="*/ 86 w 179"/>
                <a:gd name="T21" fmla="*/ 52 h 264"/>
                <a:gd name="T22" fmla="*/ 81 w 179"/>
                <a:gd name="T23" fmla="*/ 73 h 264"/>
                <a:gd name="T24" fmla="*/ 55 w 179"/>
                <a:gd name="T25" fmla="*/ 89 h 264"/>
                <a:gd name="T26" fmla="*/ 35 w 179"/>
                <a:gd name="T27" fmla="*/ 103 h 264"/>
                <a:gd name="T28" fmla="*/ 20 w 179"/>
                <a:gd name="T29" fmla="*/ 99 h 264"/>
                <a:gd name="T30" fmla="*/ 1 w 179"/>
                <a:gd name="T31" fmla="*/ 114 h 264"/>
                <a:gd name="T32" fmla="*/ 5 w 179"/>
                <a:gd name="T33" fmla="*/ 119 h 264"/>
                <a:gd name="T34" fmla="*/ 0 w 179"/>
                <a:gd name="T35" fmla="*/ 126 h 264"/>
                <a:gd name="T36" fmla="*/ 6 w 179"/>
                <a:gd name="T37" fmla="*/ 133 h 264"/>
                <a:gd name="T38" fmla="*/ 14 w 179"/>
                <a:gd name="T39" fmla="*/ 143 h 264"/>
                <a:gd name="T40" fmla="*/ 27 w 179"/>
                <a:gd name="T41" fmla="*/ 155 h 264"/>
                <a:gd name="T42" fmla="*/ 33 w 179"/>
                <a:gd name="T43" fmla="*/ 157 h 264"/>
                <a:gd name="T44" fmla="*/ 52 w 179"/>
                <a:gd name="T45" fmla="*/ 140 h 264"/>
                <a:gd name="T46" fmla="*/ 55 w 179"/>
                <a:gd name="T47" fmla="*/ 131 h 264"/>
                <a:gd name="T48" fmla="*/ 53 w 179"/>
                <a:gd name="T49" fmla="*/ 125 h 264"/>
                <a:gd name="T50" fmla="*/ 56 w 179"/>
                <a:gd name="T51" fmla="*/ 116 h 264"/>
                <a:gd name="T52" fmla="*/ 59 w 179"/>
                <a:gd name="T53" fmla="*/ 105 h 264"/>
                <a:gd name="T54" fmla="*/ 69 w 179"/>
                <a:gd name="T55" fmla="*/ 97 h 264"/>
                <a:gd name="T56" fmla="*/ 80 w 179"/>
                <a:gd name="T57" fmla="*/ 87 h 264"/>
                <a:gd name="T58" fmla="*/ 84 w 179"/>
                <a:gd name="T59" fmla="*/ 96 h 264"/>
                <a:gd name="T60" fmla="*/ 83 w 179"/>
                <a:gd name="T61" fmla="*/ 123 h 264"/>
                <a:gd name="T62" fmla="*/ 72 w 179"/>
                <a:gd name="T63" fmla="*/ 131 h 264"/>
                <a:gd name="T64" fmla="*/ 58 w 179"/>
                <a:gd name="T65" fmla="*/ 151 h 264"/>
                <a:gd name="T66" fmla="*/ 66 w 179"/>
                <a:gd name="T67" fmla="*/ 160 h 264"/>
                <a:gd name="T68" fmla="*/ 80 w 179"/>
                <a:gd name="T69" fmla="*/ 152 h 264"/>
                <a:gd name="T70" fmla="*/ 83 w 179"/>
                <a:gd name="T71" fmla="*/ 222 h 264"/>
                <a:gd name="T72" fmla="*/ 81 w 179"/>
                <a:gd name="T73" fmla="*/ 236 h 264"/>
                <a:gd name="T74" fmla="*/ 89 w 179"/>
                <a:gd name="T75" fmla="*/ 263 h 264"/>
                <a:gd name="T76" fmla="*/ 96 w 179"/>
                <a:gd name="T77" fmla="*/ 240 h 264"/>
                <a:gd name="T78" fmla="*/ 102 w 179"/>
                <a:gd name="T79" fmla="*/ 204 h 264"/>
                <a:gd name="T80" fmla="*/ 105 w 179"/>
                <a:gd name="T81" fmla="*/ 134 h 264"/>
                <a:gd name="T82" fmla="*/ 141 w 179"/>
                <a:gd name="T83" fmla="*/ 113 h 264"/>
                <a:gd name="T84" fmla="*/ 158 w 179"/>
                <a:gd name="T85" fmla="*/ 110 h 264"/>
                <a:gd name="T86" fmla="*/ 178 w 179"/>
                <a:gd name="T87" fmla="*/ 77 h 264"/>
                <a:gd name="T88" fmla="*/ 170 w 179"/>
                <a:gd name="T89" fmla="*/ 62 h 264"/>
                <a:gd name="T90" fmla="*/ 132 w 179"/>
                <a:gd name="T91" fmla="*/ 75 h 264"/>
                <a:gd name="T92" fmla="*/ 122 w 179"/>
                <a:gd name="T93" fmla="*/ 88 h 264"/>
                <a:gd name="T94" fmla="*/ 108 w 179"/>
                <a:gd name="T95" fmla="*/ 79 h 264"/>
                <a:gd name="T96" fmla="*/ 117 w 179"/>
                <a:gd name="T97" fmla="*/ 72 h 264"/>
                <a:gd name="T98" fmla="*/ 133 w 179"/>
                <a:gd name="T99" fmla="*/ 69 h 264"/>
                <a:gd name="T100" fmla="*/ 132 w 179"/>
                <a:gd name="T101" fmla="*/ 7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9" h="264">
                  <a:moveTo>
                    <a:pt x="170" y="62"/>
                  </a:moveTo>
                  <a:cubicBezTo>
                    <a:pt x="166" y="57"/>
                    <a:pt x="161" y="50"/>
                    <a:pt x="153" y="50"/>
                  </a:cubicBezTo>
                  <a:cubicBezTo>
                    <a:pt x="145" y="49"/>
                    <a:pt x="106" y="61"/>
                    <a:pt x="106" y="61"/>
                  </a:cubicBezTo>
                  <a:cubicBezTo>
                    <a:pt x="106" y="61"/>
                    <a:pt x="104" y="58"/>
                    <a:pt x="106" y="49"/>
                  </a:cubicBezTo>
                  <a:cubicBezTo>
                    <a:pt x="109" y="45"/>
                    <a:pt x="111" y="42"/>
                    <a:pt x="112" y="38"/>
                  </a:cubicBezTo>
                  <a:cubicBezTo>
                    <a:pt x="112" y="34"/>
                    <a:pt x="117" y="39"/>
                    <a:pt x="118" y="32"/>
                  </a:cubicBezTo>
                  <a:cubicBezTo>
                    <a:pt x="119" y="25"/>
                    <a:pt x="116" y="17"/>
                    <a:pt x="115" y="9"/>
                  </a:cubicBezTo>
                  <a:cubicBezTo>
                    <a:pt x="114" y="3"/>
                    <a:pt x="103" y="2"/>
                    <a:pt x="102" y="2"/>
                  </a:cubicBezTo>
                  <a:cubicBezTo>
                    <a:pt x="102" y="2"/>
                    <a:pt x="94" y="0"/>
                    <a:pt x="90" y="9"/>
                  </a:cubicBezTo>
                  <a:cubicBezTo>
                    <a:pt x="85" y="19"/>
                    <a:pt x="81" y="21"/>
                    <a:pt x="81" y="29"/>
                  </a:cubicBezTo>
                  <a:cubicBezTo>
                    <a:pt x="81" y="36"/>
                    <a:pt x="87" y="37"/>
                    <a:pt x="86" y="52"/>
                  </a:cubicBezTo>
                  <a:cubicBezTo>
                    <a:pt x="85" y="66"/>
                    <a:pt x="83" y="72"/>
                    <a:pt x="81" y="73"/>
                  </a:cubicBezTo>
                  <a:cubicBezTo>
                    <a:pt x="80" y="73"/>
                    <a:pt x="68" y="76"/>
                    <a:pt x="55" y="89"/>
                  </a:cubicBezTo>
                  <a:cubicBezTo>
                    <a:pt x="43" y="102"/>
                    <a:pt x="35" y="103"/>
                    <a:pt x="35" y="103"/>
                  </a:cubicBezTo>
                  <a:cubicBezTo>
                    <a:pt x="35" y="103"/>
                    <a:pt x="30" y="100"/>
                    <a:pt x="20" y="99"/>
                  </a:cubicBezTo>
                  <a:cubicBezTo>
                    <a:pt x="9" y="98"/>
                    <a:pt x="2" y="110"/>
                    <a:pt x="1" y="114"/>
                  </a:cubicBezTo>
                  <a:cubicBezTo>
                    <a:pt x="1" y="117"/>
                    <a:pt x="6" y="115"/>
                    <a:pt x="5" y="119"/>
                  </a:cubicBezTo>
                  <a:cubicBezTo>
                    <a:pt x="4" y="123"/>
                    <a:pt x="2" y="123"/>
                    <a:pt x="0" y="126"/>
                  </a:cubicBezTo>
                  <a:cubicBezTo>
                    <a:pt x="0" y="129"/>
                    <a:pt x="2" y="130"/>
                    <a:pt x="6" y="133"/>
                  </a:cubicBezTo>
                  <a:cubicBezTo>
                    <a:pt x="9" y="136"/>
                    <a:pt x="13" y="136"/>
                    <a:pt x="14" y="143"/>
                  </a:cubicBezTo>
                  <a:cubicBezTo>
                    <a:pt x="14" y="151"/>
                    <a:pt x="21" y="144"/>
                    <a:pt x="27" y="155"/>
                  </a:cubicBezTo>
                  <a:cubicBezTo>
                    <a:pt x="27" y="155"/>
                    <a:pt x="27" y="156"/>
                    <a:pt x="33" y="157"/>
                  </a:cubicBezTo>
                  <a:cubicBezTo>
                    <a:pt x="40" y="157"/>
                    <a:pt x="51" y="156"/>
                    <a:pt x="52" y="140"/>
                  </a:cubicBezTo>
                  <a:cubicBezTo>
                    <a:pt x="52" y="140"/>
                    <a:pt x="55" y="137"/>
                    <a:pt x="55" y="131"/>
                  </a:cubicBezTo>
                  <a:cubicBezTo>
                    <a:pt x="55" y="129"/>
                    <a:pt x="52" y="131"/>
                    <a:pt x="53" y="125"/>
                  </a:cubicBezTo>
                  <a:cubicBezTo>
                    <a:pt x="54" y="120"/>
                    <a:pt x="56" y="123"/>
                    <a:pt x="56" y="116"/>
                  </a:cubicBezTo>
                  <a:cubicBezTo>
                    <a:pt x="56" y="110"/>
                    <a:pt x="54" y="111"/>
                    <a:pt x="59" y="105"/>
                  </a:cubicBezTo>
                  <a:cubicBezTo>
                    <a:pt x="64" y="98"/>
                    <a:pt x="62" y="98"/>
                    <a:pt x="69" y="97"/>
                  </a:cubicBezTo>
                  <a:cubicBezTo>
                    <a:pt x="69" y="97"/>
                    <a:pt x="76" y="88"/>
                    <a:pt x="80" y="87"/>
                  </a:cubicBezTo>
                  <a:cubicBezTo>
                    <a:pt x="84" y="87"/>
                    <a:pt x="84" y="86"/>
                    <a:pt x="84" y="96"/>
                  </a:cubicBezTo>
                  <a:cubicBezTo>
                    <a:pt x="84" y="105"/>
                    <a:pt x="83" y="123"/>
                    <a:pt x="83" y="123"/>
                  </a:cubicBezTo>
                  <a:cubicBezTo>
                    <a:pt x="83" y="123"/>
                    <a:pt x="77" y="128"/>
                    <a:pt x="72" y="131"/>
                  </a:cubicBezTo>
                  <a:cubicBezTo>
                    <a:pt x="66" y="135"/>
                    <a:pt x="57" y="136"/>
                    <a:pt x="58" y="151"/>
                  </a:cubicBezTo>
                  <a:cubicBezTo>
                    <a:pt x="58" y="162"/>
                    <a:pt x="63" y="161"/>
                    <a:pt x="66" y="160"/>
                  </a:cubicBezTo>
                  <a:cubicBezTo>
                    <a:pt x="69" y="160"/>
                    <a:pt x="77" y="155"/>
                    <a:pt x="80" y="152"/>
                  </a:cubicBezTo>
                  <a:cubicBezTo>
                    <a:pt x="80" y="152"/>
                    <a:pt x="84" y="150"/>
                    <a:pt x="83" y="222"/>
                  </a:cubicBezTo>
                  <a:cubicBezTo>
                    <a:pt x="83" y="222"/>
                    <a:pt x="81" y="231"/>
                    <a:pt x="81" y="236"/>
                  </a:cubicBezTo>
                  <a:cubicBezTo>
                    <a:pt x="80" y="240"/>
                    <a:pt x="81" y="263"/>
                    <a:pt x="89" y="263"/>
                  </a:cubicBezTo>
                  <a:cubicBezTo>
                    <a:pt x="97" y="264"/>
                    <a:pt x="97" y="253"/>
                    <a:pt x="96" y="240"/>
                  </a:cubicBezTo>
                  <a:cubicBezTo>
                    <a:pt x="96" y="228"/>
                    <a:pt x="101" y="205"/>
                    <a:pt x="102" y="204"/>
                  </a:cubicBezTo>
                  <a:cubicBezTo>
                    <a:pt x="102" y="202"/>
                    <a:pt x="100" y="145"/>
                    <a:pt x="105" y="134"/>
                  </a:cubicBezTo>
                  <a:cubicBezTo>
                    <a:pt x="110" y="125"/>
                    <a:pt x="127" y="113"/>
                    <a:pt x="141" y="113"/>
                  </a:cubicBezTo>
                  <a:cubicBezTo>
                    <a:pt x="155" y="112"/>
                    <a:pt x="153" y="113"/>
                    <a:pt x="158" y="110"/>
                  </a:cubicBezTo>
                  <a:cubicBezTo>
                    <a:pt x="162" y="106"/>
                    <a:pt x="179" y="89"/>
                    <a:pt x="178" y="77"/>
                  </a:cubicBezTo>
                  <a:cubicBezTo>
                    <a:pt x="179" y="71"/>
                    <a:pt x="173" y="67"/>
                    <a:pt x="170" y="62"/>
                  </a:cubicBezTo>
                  <a:close/>
                  <a:moveTo>
                    <a:pt x="132" y="75"/>
                  </a:moveTo>
                  <a:cubicBezTo>
                    <a:pt x="124" y="81"/>
                    <a:pt x="122" y="82"/>
                    <a:pt x="122" y="88"/>
                  </a:cubicBezTo>
                  <a:cubicBezTo>
                    <a:pt x="122" y="88"/>
                    <a:pt x="109" y="84"/>
                    <a:pt x="108" y="79"/>
                  </a:cubicBezTo>
                  <a:cubicBezTo>
                    <a:pt x="108" y="79"/>
                    <a:pt x="109" y="71"/>
                    <a:pt x="117" y="72"/>
                  </a:cubicBezTo>
                  <a:cubicBezTo>
                    <a:pt x="125" y="72"/>
                    <a:pt x="126" y="71"/>
                    <a:pt x="133" y="69"/>
                  </a:cubicBezTo>
                  <a:cubicBezTo>
                    <a:pt x="136" y="68"/>
                    <a:pt x="140" y="69"/>
                    <a:pt x="132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58">
              <a:extLst>
                <a:ext uri="{FF2B5EF4-FFF2-40B4-BE49-F238E27FC236}">
                  <a16:creationId xmlns:a16="http://schemas.microsoft.com/office/drawing/2014/main" xmlns="" id="{3E06CF43-82EA-4F32-B794-80640C19F3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0629" y="5839054"/>
              <a:ext cx="193592" cy="290814"/>
            </a:xfrm>
            <a:custGeom>
              <a:avLst/>
              <a:gdLst>
                <a:gd name="T0" fmla="*/ 133 w 139"/>
                <a:gd name="T1" fmla="*/ 28 h 207"/>
                <a:gd name="T2" fmla="*/ 21 w 139"/>
                <a:gd name="T3" fmla="*/ 116 h 207"/>
                <a:gd name="T4" fmla="*/ 11 w 139"/>
                <a:gd name="T5" fmla="*/ 127 h 207"/>
                <a:gd name="T6" fmla="*/ 12 w 139"/>
                <a:gd name="T7" fmla="*/ 117 h 207"/>
                <a:gd name="T8" fmla="*/ 23 w 139"/>
                <a:gd name="T9" fmla="*/ 66 h 207"/>
                <a:gd name="T10" fmla="*/ 18 w 139"/>
                <a:gd name="T11" fmla="*/ 22 h 207"/>
                <a:gd name="T12" fmla="*/ 2 w 139"/>
                <a:gd name="T13" fmla="*/ 96 h 207"/>
                <a:gd name="T14" fmla="*/ 3 w 139"/>
                <a:gd name="T15" fmla="*/ 107 h 207"/>
                <a:gd name="T16" fmla="*/ 3 w 139"/>
                <a:gd name="T17" fmla="*/ 132 h 207"/>
                <a:gd name="T18" fmla="*/ 17 w 139"/>
                <a:gd name="T19" fmla="*/ 183 h 207"/>
                <a:gd name="T20" fmla="*/ 38 w 139"/>
                <a:gd name="T21" fmla="*/ 81 h 207"/>
                <a:gd name="T22" fmla="*/ 54 w 139"/>
                <a:gd name="T23" fmla="*/ 83 h 207"/>
                <a:gd name="T24" fmla="*/ 51 w 139"/>
                <a:gd name="T25" fmla="*/ 118 h 207"/>
                <a:gd name="T26" fmla="*/ 48 w 139"/>
                <a:gd name="T27" fmla="*/ 128 h 207"/>
                <a:gd name="T28" fmla="*/ 46 w 139"/>
                <a:gd name="T29" fmla="*/ 136 h 207"/>
                <a:gd name="T30" fmla="*/ 41 w 139"/>
                <a:gd name="T31" fmla="*/ 151 h 207"/>
                <a:gd name="T32" fmla="*/ 75 w 139"/>
                <a:gd name="T33" fmla="*/ 140 h 207"/>
                <a:gd name="T34" fmla="*/ 42 w 139"/>
                <a:gd name="T35" fmla="*/ 163 h 207"/>
                <a:gd name="T36" fmla="*/ 48 w 139"/>
                <a:gd name="T37" fmla="*/ 182 h 207"/>
                <a:gd name="T38" fmla="*/ 85 w 139"/>
                <a:gd name="T39" fmla="*/ 168 h 207"/>
                <a:gd name="T40" fmla="*/ 98 w 139"/>
                <a:gd name="T41" fmla="*/ 110 h 207"/>
                <a:gd name="T42" fmla="*/ 81 w 139"/>
                <a:gd name="T43" fmla="*/ 92 h 207"/>
                <a:gd name="T44" fmla="*/ 74 w 139"/>
                <a:gd name="T45" fmla="*/ 52 h 207"/>
                <a:gd name="T46" fmla="*/ 60 w 139"/>
                <a:gd name="T47" fmla="*/ 59 h 207"/>
                <a:gd name="T48" fmla="*/ 61 w 139"/>
                <a:gd name="T49" fmla="*/ 67 h 207"/>
                <a:gd name="T50" fmla="*/ 43 w 139"/>
                <a:gd name="T51" fmla="*/ 70 h 207"/>
                <a:gd name="T52" fmla="*/ 110 w 139"/>
                <a:gd name="T53" fmla="*/ 21 h 207"/>
                <a:gd name="T54" fmla="*/ 112 w 139"/>
                <a:gd name="T55" fmla="*/ 58 h 207"/>
                <a:gd name="T56" fmla="*/ 90 w 139"/>
                <a:gd name="T57" fmla="*/ 63 h 207"/>
                <a:gd name="T58" fmla="*/ 112 w 139"/>
                <a:gd name="T59" fmla="*/ 69 h 207"/>
                <a:gd name="T60" fmla="*/ 112 w 139"/>
                <a:gd name="T61" fmla="*/ 123 h 207"/>
                <a:gd name="T62" fmla="*/ 113 w 139"/>
                <a:gd name="T63" fmla="*/ 178 h 207"/>
                <a:gd name="T64" fmla="*/ 122 w 139"/>
                <a:gd name="T65" fmla="*/ 205 h 207"/>
                <a:gd name="T66" fmla="*/ 128 w 139"/>
                <a:gd name="T67" fmla="*/ 165 h 207"/>
                <a:gd name="T68" fmla="*/ 129 w 139"/>
                <a:gd name="T69" fmla="*/ 146 h 207"/>
                <a:gd name="T70" fmla="*/ 139 w 139"/>
                <a:gd name="T71" fmla="*/ 41 h 207"/>
                <a:gd name="T72" fmla="*/ 82 w 139"/>
                <a:gd name="T73" fmla="*/ 134 h 207"/>
                <a:gd name="T74" fmla="*/ 84 w 139"/>
                <a:gd name="T75" fmla="*/ 143 h 207"/>
                <a:gd name="T76" fmla="*/ 82 w 139"/>
                <a:gd name="T77" fmla="*/ 127 h 207"/>
                <a:gd name="T78" fmla="*/ 86 w 139"/>
                <a:gd name="T79" fmla="*/ 128 h 207"/>
                <a:gd name="T80" fmla="*/ 84 w 139"/>
                <a:gd name="T81" fmla="*/ 106 h 207"/>
                <a:gd name="T82" fmla="*/ 81 w 139"/>
                <a:gd name="T83" fmla="*/ 103 h 207"/>
                <a:gd name="T84" fmla="*/ 66 w 139"/>
                <a:gd name="T85" fmla="*/ 100 h 207"/>
                <a:gd name="T86" fmla="*/ 64 w 139"/>
                <a:gd name="T87" fmla="*/ 89 h 207"/>
                <a:gd name="T88" fmla="*/ 13 w 139"/>
                <a:gd name="T89" fmla="*/ 12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9" h="207">
                  <a:moveTo>
                    <a:pt x="139" y="41"/>
                  </a:moveTo>
                  <a:cubicBezTo>
                    <a:pt x="139" y="41"/>
                    <a:pt x="137" y="39"/>
                    <a:pt x="133" y="28"/>
                  </a:cubicBezTo>
                  <a:cubicBezTo>
                    <a:pt x="130" y="17"/>
                    <a:pt x="124" y="0"/>
                    <a:pt x="97" y="5"/>
                  </a:cubicBezTo>
                  <a:cubicBezTo>
                    <a:pt x="70" y="10"/>
                    <a:pt x="27" y="29"/>
                    <a:pt x="21" y="116"/>
                  </a:cubicBezTo>
                  <a:cubicBezTo>
                    <a:pt x="21" y="116"/>
                    <a:pt x="17" y="132"/>
                    <a:pt x="16" y="132"/>
                  </a:cubicBezTo>
                  <a:cubicBezTo>
                    <a:pt x="16" y="132"/>
                    <a:pt x="10" y="133"/>
                    <a:pt x="11" y="127"/>
                  </a:cubicBezTo>
                  <a:cubicBezTo>
                    <a:pt x="12" y="122"/>
                    <a:pt x="12" y="124"/>
                    <a:pt x="13" y="124"/>
                  </a:cubicBezTo>
                  <a:cubicBezTo>
                    <a:pt x="12" y="123"/>
                    <a:pt x="12" y="117"/>
                    <a:pt x="12" y="117"/>
                  </a:cubicBezTo>
                  <a:cubicBezTo>
                    <a:pt x="12" y="117"/>
                    <a:pt x="12" y="101"/>
                    <a:pt x="13" y="97"/>
                  </a:cubicBezTo>
                  <a:cubicBezTo>
                    <a:pt x="14" y="93"/>
                    <a:pt x="22" y="75"/>
                    <a:pt x="23" y="66"/>
                  </a:cubicBezTo>
                  <a:cubicBezTo>
                    <a:pt x="24" y="58"/>
                    <a:pt x="26" y="49"/>
                    <a:pt x="30" y="39"/>
                  </a:cubicBezTo>
                  <a:cubicBezTo>
                    <a:pt x="33" y="29"/>
                    <a:pt x="29" y="22"/>
                    <a:pt x="18" y="22"/>
                  </a:cubicBezTo>
                  <a:cubicBezTo>
                    <a:pt x="18" y="22"/>
                    <a:pt x="13" y="22"/>
                    <a:pt x="11" y="32"/>
                  </a:cubicBezTo>
                  <a:cubicBezTo>
                    <a:pt x="10" y="42"/>
                    <a:pt x="6" y="91"/>
                    <a:pt x="2" y="96"/>
                  </a:cubicBezTo>
                  <a:cubicBezTo>
                    <a:pt x="2" y="96"/>
                    <a:pt x="0" y="100"/>
                    <a:pt x="4" y="101"/>
                  </a:cubicBezTo>
                  <a:cubicBezTo>
                    <a:pt x="4" y="101"/>
                    <a:pt x="5" y="100"/>
                    <a:pt x="3" y="107"/>
                  </a:cubicBezTo>
                  <a:cubicBezTo>
                    <a:pt x="3" y="124"/>
                    <a:pt x="3" y="124"/>
                    <a:pt x="3" y="124"/>
                  </a:cubicBezTo>
                  <a:cubicBezTo>
                    <a:pt x="3" y="124"/>
                    <a:pt x="4" y="125"/>
                    <a:pt x="3" y="132"/>
                  </a:cubicBezTo>
                  <a:cubicBezTo>
                    <a:pt x="1" y="139"/>
                    <a:pt x="5" y="155"/>
                    <a:pt x="5" y="162"/>
                  </a:cubicBezTo>
                  <a:cubicBezTo>
                    <a:pt x="6" y="168"/>
                    <a:pt x="4" y="185"/>
                    <a:pt x="17" y="183"/>
                  </a:cubicBezTo>
                  <a:cubicBezTo>
                    <a:pt x="31" y="181"/>
                    <a:pt x="29" y="119"/>
                    <a:pt x="31" y="103"/>
                  </a:cubicBezTo>
                  <a:cubicBezTo>
                    <a:pt x="33" y="87"/>
                    <a:pt x="36" y="81"/>
                    <a:pt x="38" y="81"/>
                  </a:cubicBezTo>
                  <a:cubicBezTo>
                    <a:pt x="40" y="81"/>
                    <a:pt x="39" y="85"/>
                    <a:pt x="44" y="84"/>
                  </a:cubicBezTo>
                  <a:cubicBezTo>
                    <a:pt x="48" y="84"/>
                    <a:pt x="53" y="82"/>
                    <a:pt x="54" y="83"/>
                  </a:cubicBezTo>
                  <a:cubicBezTo>
                    <a:pt x="55" y="84"/>
                    <a:pt x="42" y="99"/>
                    <a:pt x="42" y="108"/>
                  </a:cubicBezTo>
                  <a:cubicBezTo>
                    <a:pt x="43" y="115"/>
                    <a:pt x="50" y="115"/>
                    <a:pt x="51" y="118"/>
                  </a:cubicBezTo>
                  <a:cubicBezTo>
                    <a:pt x="52" y="122"/>
                    <a:pt x="49" y="122"/>
                    <a:pt x="49" y="122"/>
                  </a:cubicBezTo>
                  <a:cubicBezTo>
                    <a:pt x="49" y="122"/>
                    <a:pt x="49" y="126"/>
                    <a:pt x="48" y="128"/>
                  </a:cubicBezTo>
                  <a:cubicBezTo>
                    <a:pt x="47" y="129"/>
                    <a:pt x="47" y="132"/>
                    <a:pt x="45" y="132"/>
                  </a:cubicBezTo>
                  <a:cubicBezTo>
                    <a:pt x="43" y="132"/>
                    <a:pt x="45" y="134"/>
                    <a:pt x="46" y="136"/>
                  </a:cubicBezTo>
                  <a:cubicBezTo>
                    <a:pt x="47" y="136"/>
                    <a:pt x="44" y="140"/>
                    <a:pt x="43" y="141"/>
                  </a:cubicBezTo>
                  <a:cubicBezTo>
                    <a:pt x="42" y="141"/>
                    <a:pt x="39" y="145"/>
                    <a:pt x="41" y="151"/>
                  </a:cubicBezTo>
                  <a:cubicBezTo>
                    <a:pt x="43" y="157"/>
                    <a:pt x="49" y="157"/>
                    <a:pt x="54" y="156"/>
                  </a:cubicBezTo>
                  <a:cubicBezTo>
                    <a:pt x="60" y="156"/>
                    <a:pt x="64" y="144"/>
                    <a:pt x="75" y="140"/>
                  </a:cubicBezTo>
                  <a:cubicBezTo>
                    <a:pt x="75" y="140"/>
                    <a:pt x="75" y="152"/>
                    <a:pt x="81" y="154"/>
                  </a:cubicBezTo>
                  <a:cubicBezTo>
                    <a:pt x="81" y="154"/>
                    <a:pt x="65" y="166"/>
                    <a:pt x="42" y="163"/>
                  </a:cubicBezTo>
                  <a:cubicBezTo>
                    <a:pt x="42" y="163"/>
                    <a:pt x="36" y="164"/>
                    <a:pt x="37" y="171"/>
                  </a:cubicBezTo>
                  <a:cubicBezTo>
                    <a:pt x="38" y="178"/>
                    <a:pt x="42" y="181"/>
                    <a:pt x="48" y="182"/>
                  </a:cubicBezTo>
                  <a:cubicBezTo>
                    <a:pt x="57" y="182"/>
                    <a:pt x="73" y="165"/>
                    <a:pt x="79" y="165"/>
                  </a:cubicBezTo>
                  <a:cubicBezTo>
                    <a:pt x="84" y="165"/>
                    <a:pt x="81" y="168"/>
                    <a:pt x="85" y="168"/>
                  </a:cubicBezTo>
                  <a:cubicBezTo>
                    <a:pt x="89" y="168"/>
                    <a:pt x="102" y="157"/>
                    <a:pt x="100" y="140"/>
                  </a:cubicBezTo>
                  <a:cubicBezTo>
                    <a:pt x="98" y="123"/>
                    <a:pt x="94" y="117"/>
                    <a:pt x="98" y="110"/>
                  </a:cubicBezTo>
                  <a:cubicBezTo>
                    <a:pt x="103" y="103"/>
                    <a:pt x="109" y="96"/>
                    <a:pt x="94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0" y="52"/>
                    <a:pt x="74" y="52"/>
                  </a:cubicBezTo>
                  <a:cubicBezTo>
                    <a:pt x="68" y="52"/>
                    <a:pt x="60" y="52"/>
                    <a:pt x="60" y="52"/>
                  </a:cubicBezTo>
                  <a:cubicBezTo>
                    <a:pt x="60" y="52"/>
                    <a:pt x="60" y="57"/>
                    <a:pt x="60" y="59"/>
                  </a:cubicBezTo>
                  <a:cubicBezTo>
                    <a:pt x="59" y="60"/>
                    <a:pt x="57" y="61"/>
                    <a:pt x="58" y="63"/>
                  </a:cubicBezTo>
                  <a:cubicBezTo>
                    <a:pt x="58" y="65"/>
                    <a:pt x="60" y="66"/>
                    <a:pt x="61" y="67"/>
                  </a:cubicBezTo>
                  <a:cubicBezTo>
                    <a:pt x="63" y="68"/>
                    <a:pt x="60" y="72"/>
                    <a:pt x="55" y="72"/>
                  </a:cubicBezTo>
                  <a:cubicBezTo>
                    <a:pt x="50" y="73"/>
                    <a:pt x="43" y="74"/>
                    <a:pt x="43" y="70"/>
                  </a:cubicBezTo>
                  <a:cubicBezTo>
                    <a:pt x="43" y="70"/>
                    <a:pt x="51" y="56"/>
                    <a:pt x="58" y="45"/>
                  </a:cubicBezTo>
                  <a:cubicBezTo>
                    <a:pt x="66" y="34"/>
                    <a:pt x="83" y="17"/>
                    <a:pt x="110" y="21"/>
                  </a:cubicBezTo>
                  <a:cubicBezTo>
                    <a:pt x="110" y="21"/>
                    <a:pt x="110" y="31"/>
                    <a:pt x="111" y="37"/>
                  </a:cubicBezTo>
                  <a:cubicBezTo>
                    <a:pt x="112" y="43"/>
                    <a:pt x="115" y="48"/>
                    <a:pt x="112" y="58"/>
                  </a:cubicBezTo>
                  <a:cubicBezTo>
                    <a:pt x="112" y="58"/>
                    <a:pt x="106" y="58"/>
                    <a:pt x="103" y="56"/>
                  </a:cubicBezTo>
                  <a:cubicBezTo>
                    <a:pt x="103" y="56"/>
                    <a:pt x="91" y="57"/>
                    <a:pt x="90" y="63"/>
                  </a:cubicBezTo>
                  <a:cubicBezTo>
                    <a:pt x="90" y="69"/>
                    <a:pt x="95" y="73"/>
                    <a:pt x="101" y="73"/>
                  </a:cubicBezTo>
                  <a:cubicBezTo>
                    <a:pt x="108" y="73"/>
                    <a:pt x="110" y="69"/>
                    <a:pt x="112" y="69"/>
                  </a:cubicBezTo>
                  <a:cubicBezTo>
                    <a:pt x="115" y="70"/>
                    <a:pt x="113" y="78"/>
                    <a:pt x="111" y="84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2" y="123"/>
                    <a:pt x="117" y="158"/>
                    <a:pt x="115" y="173"/>
                  </a:cubicBezTo>
                  <a:cubicBezTo>
                    <a:pt x="115" y="173"/>
                    <a:pt x="113" y="175"/>
                    <a:pt x="113" y="178"/>
                  </a:cubicBezTo>
                  <a:cubicBezTo>
                    <a:pt x="113" y="182"/>
                    <a:pt x="115" y="182"/>
                    <a:pt x="116" y="182"/>
                  </a:cubicBezTo>
                  <a:cubicBezTo>
                    <a:pt x="116" y="182"/>
                    <a:pt x="112" y="203"/>
                    <a:pt x="122" y="205"/>
                  </a:cubicBezTo>
                  <a:cubicBezTo>
                    <a:pt x="131" y="207"/>
                    <a:pt x="131" y="198"/>
                    <a:pt x="131" y="190"/>
                  </a:cubicBezTo>
                  <a:cubicBezTo>
                    <a:pt x="131" y="183"/>
                    <a:pt x="128" y="165"/>
                    <a:pt x="128" y="165"/>
                  </a:cubicBezTo>
                  <a:cubicBezTo>
                    <a:pt x="128" y="165"/>
                    <a:pt x="125" y="164"/>
                    <a:pt x="124" y="158"/>
                  </a:cubicBezTo>
                  <a:cubicBezTo>
                    <a:pt x="123" y="153"/>
                    <a:pt x="129" y="151"/>
                    <a:pt x="129" y="146"/>
                  </a:cubicBezTo>
                  <a:cubicBezTo>
                    <a:pt x="128" y="141"/>
                    <a:pt x="122" y="132"/>
                    <a:pt x="122" y="115"/>
                  </a:cubicBezTo>
                  <a:cubicBezTo>
                    <a:pt x="123" y="99"/>
                    <a:pt x="121" y="52"/>
                    <a:pt x="139" y="41"/>
                  </a:cubicBezTo>
                  <a:close/>
                  <a:moveTo>
                    <a:pt x="84" y="143"/>
                  </a:moveTo>
                  <a:cubicBezTo>
                    <a:pt x="84" y="143"/>
                    <a:pt x="81" y="143"/>
                    <a:pt x="82" y="134"/>
                  </a:cubicBezTo>
                  <a:cubicBezTo>
                    <a:pt x="82" y="134"/>
                    <a:pt x="82" y="130"/>
                    <a:pt x="85" y="131"/>
                  </a:cubicBezTo>
                  <a:cubicBezTo>
                    <a:pt x="85" y="131"/>
                    <a:pt x="88" y="134"/>
                    <a:pt x="84" y="143"/>
                  </a:cubicBezTo>
                  <a:close/>
                  <a:moveTo>
                    <a:pt x="86" y="128"/>
                  </a:moveTo>
                  <a:cubicBezTo>
                    <a:pt x="83" y="130"/>
                    <a:pt x="82" y="127"/>
                    <a:pt x="82" y="127"/>
                  </a:cubicBezTo>
                  <a:cubicBezTo>
                    <a:pt x="82" y="127"/>
                    <a:pt x="81" y="123"/>
                    <a:pt x="85" y="122"/>
                  </a:cubicBezTo>
                  <a:cubicBezTo>
                    <a:pt x="89" y="121"/>
                    <a:pt x="89" y="126"/>
                    <a:pt x="86" y="128"/>
                  </a:cubicBezTo>
                  <a:close/>
                  <a:moveTo>
                    <a:pt x="81" y="103"/>
                  </a:moveTo>
                  <a:cubicBezTo>
                    <a:pt x="84" y="102"/>
                    <a:pt x="84" y="106"/>
                    <a:pt x="84" y="106"/>
                  </a:cubicBezTo>
                  <a:cubicBezTo>
                    <a:pt x="84" y="109"/>
                    <a:pt x="80" y="113"/>
                    <a:pt x="80" y="113"/>
                  </a:cubicBezTo>
                  <a:cubicBezTo>
                    <a:pt x="79" y="107"/>
                    <a:pt x="81" y="103"/>
                    <a:pt x="81" y="103"/>
                  </a:cubicBezTo>
                  <a:close/>
                  <a:moveTo>
                    <a:pt x="64" y="89"/>
                  </a:moveTo>
                  <a:cubicBezTo>
                    <a:pt x="64" y="89"/>
                    <a:pt x="68" y="91"/>
                    <a:pt x="66" y="100"/>
                  </a:cubicBezTo>
                  <a:cubicBezTo>
                    <a:pt x="66" y="100"/>
                    <a:pt x="58" y="102"/>
                    <a:pt x="57" y="97"/>
                  </a:cubicBezTo>
                  <a:cubicBezTo>
                    <a:pt x="57" y="92"/>
                    <a:pt x="61" y="95"/>
                    <a:pt x="64" y="89"/>
                  </a:cubicBezTo>
                  <a:close/>
                  <a:moveTo>
                    <a:pt x="13" y="124"/>
                  </a:moveTo>
                  <a:cubicBezTo>
                    <a:pt x="13" y="125"/>
                    <a:pt x="13" y="125"/>
                    <a:pt x="13" y="125"/>
                  </a:cubicBezTo>
                  <a:cubicBezTo>
                    <a:pt x="13" y="124"/>
                    <a:pt x="13" y="124"/>
                    <a:pt x="13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59">
              <a:extLst>
                <a:ext uri="{FF2B5EF4-FFF2-40B4-BE49-F238E27FC236}">
                  <a16:creationId xmlns:a16="http://schemas.microsoft.com/office/drawing/2014/main" xmlns="" id="{6D2B5874-578C-4B87-AF58-5D58A086DE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66628" y="5856963"/>
              <a:ext cx="243055" cy="249025"/>
            </a:xfrm>
            <a:custGeom>
              <a:avLst/>
              <a:gdLst>
                <a:gd name="T0" fmla="*/ 128 w 174"/>
                <a:gd name="T1" fmla="*/ 153 h 177"/>
                <a:gd name="T2" fmla="*/ 123 w 174"/>
                <a:gd name="T3" fmla="*/ 149 h 177"/>
                <a:gd name="T4" fmla="*/ 107 w 174"/>
                <a:gd name="T5" fmla="*/ 131 h 177"/>
                <a:gd name="T6" fmla="*/ 126 w 174"/>
                <a:gd name="T7" fmla="*/ 90 h 177"/>
                <a:gd name="T8" fmla="*/ 94 w 174"/>
                <a:gd name="T9" fmla="*/ 122 h 177"/>
                <a:gd name="T10" fmla="*/ 63 w 174"/>
                <a:gd name="T11" fmla="*/ 113 h 177"/>
                <a:gd name="T12" fmla="*/ 77 w 174"/>
                <a:gd name="T13" fmla="*/ 77 h 177"/>
                <a:gd name="T14" fmla="*/ 129 w 174"/>
                <a:gd name="T15" fmla="*/ 60 h 177"/>
                <a:gd name="T16" fmla="*/ 143 w 174"/>
                <a:gd name="T17" fmla="*/ 54 h 177"/>
                <a:gd name="T18" fmla="*/ 134 w 174"/>
                <a:gd name="T19" fmla="*/ 37 h 177"/>
                <a:gd name="T20" fmla="*/ 113 w 174"/>
                <a:gd name="T21" fmla="*/ 50 h 177"/>
                <a:gd name="T22" fmla="*/ 100 w 174"/>
                <a:gd name="T23" fmla="*/ 58 h 177"/>
                <a:gd name="T24" fmla="*/ 123 w 174"/>
                <a:gd name="T25" fmla="*/ 6 h 177"/>
                <a:gd name="T26" fmla="*/ 99 w 174"/>
                <a:gd name="T27" fmla="*/ 19 h 177"/>
                <a:gd name="T28" fmla="*/ 90 w 174"/>
                <a:gd name="T29" fmla="*/ 45 h 177"/>
                <a:gd name="T30" fmla="*/ 84 w 174"/>
                <a:gd name="T31" fmla="*/ 65 h 177"/>
                <a:gd name="T32" fmla="*/ 70 w 174"/>
                <a:gd name="T33" fmla="*/ 79 h 177"/>
                <a:gd name="T34" fmla="*/ 68 w 174"/>
                <a:gd name="T35" fmla="*/ 83 h 177"/>
                <a:gd name="T36" fmla="*/ 61 w 174"/>
                <a:gd name="T37" fmla="*/ 78 h 177"/>
                <a:gd name="T38" fmla="*/ 44 w 174"/>
                <a:gd name="T39" fmla="*/ 76 h 177"/>
                <a:gd name="T40" fmla="*/ 52 w 174"/>
                <a:gd name="T41" fmla="*/ 53 h 177"/>
                <a:gd name="T42" fmla="*/ 51 w 174"/>
                <a:gd name="T43" fmla="*/ 27 h 177"/>
                <a:gd name="T44" fmla="*/ 11 w 174"/>
                <a:gd name="T45" fmla="*/ 48 h 177"/>
                <a:gd name="T46" fmla="*/ 28 w 174"/>
                <a:gd name="T47" fmla="*/ 88 h 177"/>
                <a:gd name="T48" fmla="*/ 20 w 174"/>
                <a:gd name="T49" fmla="*/ 145 h 177"/>
                <a:gd name="T50" fmla="*/ 15 w 174"/>
                <a:gd name="T51" fmla="*/ 108 h 177"/>
                <a:gd name="T52" fmla="*/ 20 w 174"/>
                <a:gd name="T53" fmla="*/ 162 h 177"/>
                <a:gd name="T54" fmla="*/ 53 w 174"/>
                <a:gd name="T55" fmla="*/ 130 h 177"/>
                <a:gd name="T56" fmla="*/ 66 w 174"/>
                <a:gd name="T57" fmla="*/ 162 h 177"/>
                <a:gd name="T58" fmla="*/ 116 w 174"/>
                <a:gd name="T59" fmla="*/ 159 h 177"/>
                <a:gd name="T60" fmla="*/ 122 w 174"/>
                <a:gd name="T61" fmla="*/ 164 h 177"/>
                <a:gd name="T62" fmla="*/ 152 w 174"/>
                <a:gd name="T63" fmla="*/ 171 h 177"/>
                <a:gd name="T64" fmla="*/ 172 w 174"/>
                <a:gd name="T65" fmla="*/ 163 h 177"/>
                <a:gd name="T66" fmla="*/ 43 w 174"/>
                <a:gd name="T67" fmla="*/ 119 h 177"/>
                <a:gd name="T68" fmla="*/ 57 w 174"/>
                <a:gd name="T69" fmla="*/ 97 h 177"/>
                <a:gd name="T70" fmla="*/ 78 w 174"/>
                <a:gd name="T71" fmla="*/ 131 h 177"/>
                <a:gd name="T72" fmla="*/ 73 w 174"/>
                <a:gd name="T73" fmla="*/ 149 h 177"/>
                <a:gd name="T74" fmla="*/ 82 w 174"/>
                <a:gd name="T75" fmla="*/ 155 h 177"/>
                <a:gd name="T76" fmla="*/ 90 w 174"/>
                <a:gd name="T77" fmla="*/ 14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4" h="177">
                  <a:moveTo>
                    <a:pt x="159" y="160"/>
                  </a:moveTo>
                  <a:cubicBezTo>
                    <a:pt x="158" y="160"/>
                    <a:pt x="145" y="155"/>
                    <a:pt x="128" y="153"/>
                  </a:cubicBezTo>
                  <a:cubicBezTo>
                    <a:pt x="127" y="150"/>
                    <a:pt x="127" y="150"/>
                    <a:pt x="127" y="150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4" y="144"/>
                    <a:pt x="121" y="142"/>
                  </a:cubicBezTo>
                  <a:cubicBezTo>
                    <a:pt x="118" y="140"/>
                    <a:pt x="109" y="140"/>
                    <a:pt x="107" y="131"/>
                  </a:cubicBezTo>
                  <a:cubicBezTo>
                    <a:pt x="108" y="126"/>
                    <a:pt x="111" y="125"/>
                    <a:pt x="112" y="120"/>
                  </a:cubicBezTo>
                  <a:cubicBezTo>
                    <a:pt x="113" y="115"/>
                    <a:pt x="126" y="103"/>
                    <a:pt x="126" y="90"/>
                  </a:cubicBezTo>
                  <a:cubicBezTo>
                    <a:pt x="127" y="78"/>
                    <a:pt x="113" y="75"/>
                    <a:pt x="107" y="76"/>
                  </a:cubicBezTo>
                  <a:cubicBezTo>
                    <a:pt x="107" y="76"/>
                    <a:pt x="107" y="116"/>
                    <a:pt x="94" y="122"/>
                  </a:cubicBezTo>
                  <a:cubicBezTo>
                    <a:pt x="94" y="122"/>
                    <a:pt x="84" y="111"/>
                    <a:pt x="80" y="109"/>
                  </a:cubicBezTo>
                  <a:cubicBezTo>
                    <a:pt x="77" y="107"/>
                    <a:pt x="68" y="107"/>
                    <a:pt x="63" y="113"/>
                  </a:cubicBezTo>
                  <a:cubicBezTo>
                    <a:pt x="63" y="113"/>
                    <a:pt x="63" y="104"/>
                    <a:pt x="69" y="96"/>
                  </a:cubicBezTo>
                  <a:cubicBezTo>
                    <a:pt x="74" y="87"/>
                    <a:pt x="77" y="78"/>
                    <a:pt x="77" y="77"/>
                  </a:cubicBezTo>
                  <a:cubicBezTo>
                    <a:pt x="77" y="76"/>
                    <a:pt x="84" y="83"/>
                    <a:pt x="89" y="82"/>
                  </a:cubicBezTo>
                  <a:cubicBezTo>
                    <a:pt x="93" y="80"/>
                    <a:pt x="110" y="55"/>
                    <a:pt x="129" y="60"/>
                  </a:cubicBezTo>
                  <a:cubicBezTo>
                    <a:pt x="129" y="60"/>
                    <a:pt x="130" y="57"/>
                    <a:pt x="133" y="55"/>
                  </a:cubicBezTo>
                  <a:cubicBezTo>
                    <a:pt x="137" y="54"/>
                    <a:pt x="142" y="55"/>
                    <a:pt x="143" y="54"/>
                  </a:cubicBezTo>
                  <a:cubicBezTo>
                    <a:pt x="144" y="54"/>
                    <a:pt x="145" y="51"/>
                    <a:pt x="145" y="47"/>
                  </a:cubicBezTo>
                  <a:cubicBezTo>
                    <a:pt x="144" y="44"/>
                    <a:pt x="134" y="37"/>
                    <a:pt x="134" y="37"/>
                  </a:cubicBezTo>
                  <a:cubicBezTo>
                    <a:pt x="134" y="37"/>
                    <a:pt x="130" y="43"/>
                    <a:pt x="120" y="43"/>
                  </a:cubicBezTo>
                  <a:cubicBezTo>
                    <a:pt x="120" y="43"/>
                    <a:pt x="120" y="46"/>
                    <a:pt x="113" y="50"/>
                  </a:cubicBezTo>
                  <a:cubicBezTo>
                    <a:pt x="106" y="53"/>
                    <a:pt x="105" y="57"/>
                    <a:pt x="105" y="58"/>
                  </a:cubicBezTo>
                  <a:cubicBezTo>
                    <a:pt x="100" y="58"/>
                    <a:pt x="100" y="58"/>
                    <a:pt x="100" y="58"/>
                  </a:cubicBezTo>
                  <a:cubicBezTo>
                    <a:pt x="100" y="58"/>
                    <a:pt x="99" y="50"/>
                    <a:pt x="107" y="41"/>
                  </a:cubicBezTo>
                  <a:cubicBezTo>
                    <a:pt x="114" y="32"/>
                    <a:pt x="127" y="18"/>
                    <a:pt x="123" y="6"/>
                  </a:cubicBezTo>
                  <a:cubicBezTo>
                    <a:pt x="121" y="0"/>
                    <a:pt x="106" y="2"/>
                    <a:pt x="104" y="9"/>
                  </a:cubicBezTo>
                  <a:cubicBezTo>
                    <a:pt x="102" y="13"/>
                    <a:pt x="101" y="18"/>
                    <a:pt x="99" y="19"/>
                  </a:cubicBezTo>
                  <a:cubicBezTo>
                    <a:pt x="99" y="19"/>
                    <a:pt x="102" y="24"/>
                    <a:pt x="101" y="26"/>
                  </a:cubicBezTo>
                  <a:cubicBezTo>
                    <a:pt x="100" y="29"/>
                    <a:pt x="91" y="38"/>
                    <a:pt x="90" y="45"/>
                  </a:cubicBezTo>
                  <a:cubicBezTo>
                    <a:pt x="89" y="52"/>
                    <a:pt x="90" y="59"/>
                    <a:pt x="80" y="61"/>
                  </a:cubicBezTo>
                  <a:cubicBezTo>
                    <a:pt x="80" y="61"/>
                    <a:pt x="85" y="63"/>
                    <a:pt x="84" y="65"/>
                  </a:cubicBezTo>
                  <a:cubicBezTo>
                    <a:pt x="84" y="67"/>
                    <a:pt x="83" y="71"/>
                    <a:pt x="77" y="70"/>
                  </a:cubicBezTo>
                  <a:cubicBezTo>
                    <a:pt x="77" y="70"/>
                    <a:pt x="73" y="76"/>
                    <a:pt x="70" y="79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66" y="85"/>
                    <a:pt x="63" y="85"/>
                    <a:pt x="61" y="78"/>
                  </a:cubicBezTo>
                  <a:cubicBezTo>
                    <a:pt x="59" y="72"/>
                    <a:pt x="51" y="77"/>
                    <a:pt x="50" y="78"/>
                  </a:cubicBezTo>
                  <a:cubicBezTo>
                    <a:pt x="49" y="80"/>
                    <a:pt x="42" y="81"/>
                    <a:pt x="44" y="76"/>
                  </a:cubicBezTo>
                  <a:cubicBezTo>
                    <a:pt x="45" y="72"/>
                    <a:pt x="44" y="65"/>
                    <a:pt x="48" y="63"/>
                  </a:cubicBezTo>
                  <a:cubicBezTo>
                    <a:pt x="48" y="63"/>
                    <a:pt x="47" y="57"/>
                    <a:pt x="52" y="53"/>
                  </a:cubicBezTo>
                  <a:cubicBezTo>
                    <a:pt x="57" y="49"/>
                    <a:pt x="67" y="42"/>
                    <a:pt x="66" y="35"/>
                  </a:cubicBezTo>
                  <a:cubicBezTo>
                    <a:pt x="64" y="28"/>
                    <a:pt x="54" y="26"/>
                    <a:pt x="51" y="27"/>
                  </a:cubicBezTo>
                  <a:cubicBezTo>
                    <a:pt x="51" y="27"/>
                    <a:pt x="49" y="37"/>
                    <a:pt x="35" y="39"/>
                  </a:cubicBezTo>
                  <a:cubicBezTo>
                    <a:pt x="22" y="40"/>
                    <a:pt x="13" y="36"/>
                    <a:pt x="11" y="48"/>
                  </a:cubicBezTo>
                  <a:cubicBezTo>
                    <a:pt x="11" y="48"/>
                    <a:pt x="6" y="68"/>
                    <a:pt x="31" y="68"/>
                  </a:cubicBezTo>
                  <a:cubicBezTo>
                    <a:pt x="31" y="68"/>
                    <a:pt x="33" y="73"/>
                    <a:pt x="28" y="88"/>
                  </a:cubicBezTo>
                  <a:cubicBezTo>
                    <a:pt x="24" y="103"/>
                    <a:pt x="21" y="119"/>
                    <a:pt x="29" y="132"/>
                  </a:cubicBezTo>
                  <a:cubicBezTo>
                    <a:pt x="34" y="140"/>
                    <a:pt x="20" y="145"/>
                    <a:pt x="20" y="145"/>
                  </a:cubicBezTo>
                  <a:cubicBezTo>
                    <a:pt x="20" y="145"/>
                    <a:pt x="17" y="140"/>
                    <a:pt x="18" y="133"/>
                  </a:cubicBezTo>
                  <a:cubicBezTo>
                    <a:pt x="20" y="125"/>
                    <a:pt x="22" y="109"/>
                    <a:pt x="15" y="108"/>
                  </a:cubicBezTo>
                  <a:cubicBezTo>
                    <a:pt x="7" y="108"/>
                    <a:pt x="0" y="126"/>
                    <a:pt x="1" y="135"/>
                  </a:cubicBezTo>
                  <a:cubicBezTo>
                    <a:pt x="1" y="144"/>
                    <a:pt x="4" y="161"/>
                    <a:pt x="20" y="162"/>
                  </a:cubicBezTo>
                  <a:cubicBezTo>
                    <a:pt x="32" y="162"/>
                    <a:pt x="39" y="152"/>
                    <a:pt x="39" y="152"/>
                  </a:cubicBezTo>
                  <a:cubicBezTo>
                    <a:pt x="39" y="152"/>
                    <a:pt x="46" y="133"/>
                    <a:pt x="53" y="130"/>
                  </a:cubicBezTo>
                  <a:cubicBezTo>
                    <a:pt x="53" y="130"/>
                    <a:pt x="54" y="119"/>
                    <a:pt x="59" y="117"/>
                  </a:cubicBezTo>
                  <a:cubicBezTo>
                    <a:pt x="59" y="117"/>
                    <a:pt x="55" y="160"/>
                    <a:pt x="66" y="162"/>
                  </a:cubicBezTo>
                  <a:cubicBezTo>
                    <a:pt x="76" y="165"/>
                    <a:pt x="92" y="150"/>
                    <a:pt x="98" y="144"/>
                  </a:cubicBezTo>
                  <a:cubicBezTo>
                    <a:pt x="98" y="144"/>
                    <a:pt x="107" y="160"/>
                    <a:pt x="116" y="159"/>
                  </a:cubicBezTo>
                  <a:cubicBezTo>
                    <a:pt x="116" y="159"/>
                    <a:pt x="117" y="162"/>
                    <a:pt x="119" y="163"/>
                  </a:cubicBezTo>
                  <a:cubicBezTo>
                    <a:pt x="121" y="165"/>
                    <a:pt x="122" y="164"/>
                    <a:pt x="122" y="164"/>
                  </a:cubicBezTo>
                  <a:cubicBezTo>
                    <a:pt x="122" y="164"/>
                    <a:pt x="124" y="176"/>
                    <a:pt x="133" y="176"/>
                  </a:cubicBezTo>
                  <a:cubicBezTo>
                    <a:pt x="142" y="177"/>
                    <a:pt x="142" y="171"/>
                    <a:pt x="152" y="171"/>
                  </a:cubicBezTo>
                  <a:cubicBezTo>
                    <a:pt x="152" y="171"/>
                    <a:pt x="155" y="170"/>
                    <a:pt x="156" y="169"/>
                  </a:cubicBezTo>
                  <a:cubicBezTo>
                    <a:pt x="157" y="168"/>
                    <a:pt x="170" y="170"/>
                    <a:pt x="172" y="163"/>
                  </a:cubicBezTo>
                  <a:cubicBezTo>
                    <a:pt x="174" y="158"/>
                    <a:pt x="162" y="161"/>
                    <a:pt x="159" y="160"/>
                  </a:cubicBezTo>
                  <a:close/>
                  <a:moveTo>
                    <a:pt x="43" y="119"/>
                  </a:moveTo>
                  <a:cubicBezTo>
                    <a:pt x="43" y="119"/>
                    <a:pt x="41" y="97"/>
                    <a:pt x="4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3" y="112"/>
                    <a:pt x="43" y="119"/>
                  </a:cubicBezTo>
                  <a:close/>
                  <a:moveTo>
                    <a:pt x="78" y="131"/>
                  </a:moveTo>
                  <a:cubicBezTo>
                    <a:pt x="78" y="131"/>
                    <a:pt x="88" y="131"/>
                    <a:pt x="87" y="137"/>
                  </a:cubicBezTo>
                  <a:cubicBezTo>
                    <a:pt x="86" y="143"/>
                    <a:pt x="73" y="149"/>
                    <a:pt x="73" y="149"/>
                  </a:cubicBezTo>
                  <a:cubicBezTo>
                    <a:pt x="73" y="149"/>
                    <a:pt x="70" y="137"/>
                    <a:pt x="78" y="131"/>
                  </a:cubicBezTo>
                  <a:close/>
                  <a:moveTo>
                    <a:pt x="82" y="155"/>
                  </a:moveTo>
                  <a:cubicBezTo>
                    <a:pt x="82" y="155"/>
                    <a:pt x="80" y="150"/>
                    <a:pt x="87" y="146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87" y="153"/>
                    <a:pt x="82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0">
              <a:extLst>
                <a:ext uri="{FF2B5EF4-FFF2-40B4-BE49-F238E27FC236}">
                  <a16:creationId xmlns:a16="http://schemas.microsoft.com/office/drawing/2014/main" xmlns="" id="{E1A34D64-10BF-447A-BA95-CB71B1A242E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6823" y="5875725"/>
              <a:ext cx="48611" cy="52022"/>
            </a:xfrm>
            <a:custGeom>
              <a:avLst/>
              <a:gdLst>
                <a:gd name="T0" fmla="*/ 1 w 35"/>
                <a:gd name="T1" fmla="*/ 12 h 37"/>
                <a:gd name="T2" fmla="*/ 11 w 35"/>
                <a:gd name="T3" fmla="*/ 0 h 37"/>
                <a:gd name="T4" fmla="*/ 25 w 35"/>
                <a:gd name="T5" fmla="*/ 9 h 37"/>
                <a:gd name="T6" fmla="*/ 33 w 35"/>
                <a:gd name="T7" fmla="*/ 24 h 37"/>
                <a:gd name="T8" fmla="*/ 21 w 35"/>
                <a:gd name="T9" fmla="*/ 36 h 37"/>
                <a:gd name="T10" fmla="*/ 6 w 35"/>
                <a:gd name="T11" fmla="*/ 33 h 37"/>
                <a:gd name="T12" fmla="*/ 6 w 35"/>
                <a:gd name="T13" fmla="*/ 28 h 37"/>
                <a:gd name="T14" fmla="*/ 0 w 35"/>
                <a:gd name="T15" fmla="*/ 20 h 37"/>
                <a:gd name="T16" fmla="*/ 4 w 35"/>
                <a:gd name="T17" fmla="*/ 16 h 37"/>
                <a:gd name="T18" fmla="*/ 1 w 35"/>
                <a:gd name="T1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7">
                  <a:moveTo>
                    <a:pt x="1" y="12"/>
                  </a:moveTo>
                  <a:cubicBezTo>
                    <a:pt x="1" y="12"/>
                    <a:pt x="1" y="0"/>
                    <a:pt x="11" y="0"/>
                  </a:cubicBezTo>
                  <a:cubicBezTo>
                    <a:pt x="20" y="0"/>
                    <a:pt x="22" y="6"/>
                    <a:pt x="25" y="9"/>
                  </a:cubicBezTo>
                  <a:cubicBezTo>
                    <a:pt x="29" y="12"/>
                    <a:pt x="35" y="18"/>
                    <a:pt x="33" y="24"/>
                  </a:cubicBezTo>
                  <a:cubicBezTo>
                    <a:pt x="31" y="30"/>
                    <a:pt x="25" y="35"/>
                    <a:pt x="21" y="36"/>
                  </a:cubicBezTo>
                  <a:cubicBezTo>
                    <a:pt x="18" y="37"/>
                    <a:pt x="6" y="33"/>
                    <a:pt x="6" y="33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0" y="23"/>
                    <a:pt x="0" y="20"/>
                  </a:cubicBezTo>
                  <a:cubicBezTo>
                    <a:pt x="1" y="17"/>
                    <a:pt x="3" y="17"/>
                    <a:pt x="4" y="16"/>
                  </a:cubicBezTo>
                  <a:cubicBezTo>
                    <a:pt x="4" y="14"/>
                    <a:pt x="2" y="13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61">
              <a:extLst>
                <a:ext uri="{FF2B5EF4-FFF2-40B4-BE49-F238E27FC236}">
                  <a16:creationId xmlns:a16="http://schemas.microsoft.com/office/drawing/2014/main" xmlns="" id="{6676C759-91EB-4D36-A36D-0CF1B53420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3411" y="5948216"/>
              <a:ext cx="41788" cy="51170"/>
            </a:xfrm>
            <a:custGeom>
              <a:avLst/>
              <a:gdLst>
                <a:gd name="T0" fmla="*/ 1 w 30"/>
                <a:gd name="T1" fmla="*/ 10 h 36"/>
                <a:gd name="T2" fmla="*/ 9 w 30"/>
                <a:gd name="T3" fmla="*/ 0 h 36"/>
                <a:gd name="T4" fmla="*/ 29 w 30"/>
                <a:gd name="T5" fmla="*/ 18 h 36"/>
                <a:gd name="T6" fmla="*/ 11 w 30"/>
                <a:gd name="T7" fmla="*/ 36 h 36"/>
                <a:gd name="T8" fmla="*/ 9 w 30"/>
                <a:gd name="T9" fmla="*/ 31 h 36"/>
                <a:gd name="T10" fmla="*/ 6 w 30"/>
                <a:gd name="T11" fmla="*/ 30 h 36"/>
                <a:gd name="T12" fmla="*/ 1 w 30"/>
                <a:gd name="T13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1" y="10"/>
                  </a:moveTo>
                  <a:cubicBezTo>
                    <a:pt x="1" y="10"/>
                    <a:pt x="0" y="0"/>
                    <a:pt x="9" y="0"/>
                  </a:cubicBezTo>
                  <a:cubicBezTo>
                    <a:pt x="19" y="0"/>
                    <a:pt x="30" y="14"/>
                    <a:pt x="29" y="18"/>
                  </a:cubicBezTo>
                  <a:cubicBezTo>
                    <a:pt x="29" y="23"/>
                    <a:pt x="22" y="32"/>
                    <a:pt x="11" y="3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7" y="24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62">
              <a:extLst>
                <a:ext uri="{FF2B5EF4-FFF2-40B4-BE49-F238E27FC236}">
                  <a16:creationId xmlns:a16="http://schemas.microsoft.com/office/drawing/2014/main" xmlns="" id="{8AC9D365-6BE9-48FD-A96C-9795BB3F5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472" y="5839907"/>
              <a:ext cx="197856" cy="264376"/>
            </a:xfrm>
            <a:custGeom>
              <a:avLst/>
              <a:gdLst>
                <a:gd name="T0" fmla="*/ 49 w 142"/>
                <a:gd name="T1" fmla="*/ 82 h 188"/>
                <a:gd name="T2" fmla="*/ 33 w 142"/>
                <a:gd name="T3" fmla="*/ 112 h 188"/>
                <a:gd name="T4" fmla="*/ 25 w 142"/>
                <a:gd name="T5" fmla="*/ 129 h 188"/>
                <a:gd name="T6" fmla="*/ 11 w 142"/>
                <a:gd name="T7" fmla="*/ 152 h 188"/>
                <a:gd name="T8" fmla="*/ 6 w 142"/>
                <a:gd name="T9" fmla="*/ 152 h 188"/>
                <a:gd name="T10" fmla="*/ 0 w 142"/>
                <a:gd name="T11" fmla="*/ 170 h 188"/>
                <a:gd name="T12" fmla="*/ 19 w 142"/>
                <a:gd name="T13" fmla="*/ 188 h 188"/>
                <a:gd name="T14" fmla="*/ 32 w 142"/>
                <a:gd name="T15" fmla="*/ 172 h 188"/>
                <a:gd name="T16" fmla="*/ 52 w 142"/>
                <a:gd name="T17" fmla="*/ 100 h 188"/>
                <a:gd name="T18" fmla="*/ 64 w 142"/>
                <a:gd name="T19" fmla="*/ 92 h 188"/>
                <a:gd name="T20" fmla="*/ 81 w 142"/>
                <a:gd name="T21" fmla="*/ 82 h 188"/>
                <a:gd name="T22" fmla="*/ 91 w 142"/>
                <a:gd name="T23" fmla="*/ 96 h 188"/>
                <a:gd name="T24" fmla="*/ 100 w 142"/>
                <a:gd name="T25" fmla="*/ 91 h 188"/>
                <a:gd name="T26" fmla="*/ 99 w 142"/>
                <a:gd name="T27" fmla="*/ 98 h 188"/>
                <a:gd name="T28" fmla="*/ 89 w 142"/>
                <a:gd name="T29" fmla="*/ 114 h 188"/>
                <a:gd name="T30" fmla="*/ 86 w 142"/>
                <a:gd name="T31" fmla="*/ 128 h 188"/>
                <a:gd name="T32" fmla="*/ 88 w 142"/>
                <a:gd name="T33" fmla="*/ 154 h 188"/>
                <a:gd name="T34" fmla="*/ 104 w 142"/>
                <a:gd name="T35" fmla="*/ 141 h 188"/>
                <a:gd name="T36" fmla="*/ 124 w 142"/>
                <a:gd name="T37" fmla="*/ 146 h 188"/>
                <a:gd name="T38" fmla="*/ 115 w 142"/>
                <a:gd name="T39" fmla="*/ 115 h 188"/>
                <a:gd name="T40" fmla="*/ 107 w 142"/>
                <a:gd name="T41" fmla="*/ 129 h 188"/>
                <a:gd name="T42" fmla="*/ 97 w 142"/>
                <a:gd name="T43" fmla="*/ 129 h 188"/>
                <a:gd name="T44" fmla="*/ 100 w 142"/>
                <a:gd name="T45" fmla="*/ 116 h 188"/>
                <a:gd name="T46" fmla="*/ 123 w 142"/>
                <a:gd name="T47" fmla="*/ 80 h 188"/>
                <a:gd name="T48" fmla="*/ 108 w 142"/>
                <a:gd name="T49" fmla="*/ 76 h 188"/>
                <a:gd name="T50" fmla="*/ 102 w 142"/>
                <a:gd name="T51" fmla="*/ 65 h 188"/>
                <a:gd name="T52" fmla="*/ 121 w 142"/>
                <a:gd name="T53" fmla="*/ 62 h 188"/>
                <a:gd name="T54" fmla="*/ 134 w 142"/>
                <a:gd name="T55" fmla="*/ 51 h 188"/>
                <a:gd name="T56" fmla="*/ 107 w 142"/>
                <a:gd name="T57" fmla="*/ 41 h 188"/>
                <a:gd name="T58" fmla="*/ 117 w 142"/>
                <a:gd name="T59" fmla="*/ 23 h 188"/>
                <a:gd name="T60" fmla="*/ 104 w 142"/>
                <a:gd name="T61" fmla="*/ 1 h 188"/>
                <a:gd name="T62" fmla="*/ 93 w 142"/>
                <a:gd name="T63" fmla="*/ 12 h 188"/>
                <a:gd name="T64" fmla="*/ 95 w 142"/>
                <a:gd name="T65" fmla="*/ 30 h 188"/>
                <a:gd name="T66" fmla="*/ 74 w 142"/>
                <a:gd name="T67" fmla="*/ 66 h 188"/>
                <a:gd name="T68" fmla="*/ 64 w 142"/>
                <a:gd name="T69" fmla="*/ 69 h 188"/>
                <a:gd name="T70" fmla="*/ 49 w 142"/>
                <a:gd name="T71" fmla="*/ 8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2" h="188">
                  <a:moveTo>
                    <a:pt x="49" y="82"/>
                  </a:moveTo>
                  <a:cubicBezTo>
                    <a:pt x="49" y="82"/>
                    <a:pt x="52" y="93"/>
                    <a:pt x="33" y="112"/>
                  </a:cubicBezTo>
                  <a:cubicBezTo>
                    <a:pt x="33" y="112"/>
                    <a:pt x="34" y="122"/>
                    <a:pt x="25" y="129"/>
                  </a:cubicBezTo>
                  <a:cubicBezTo>
                    <a:pt x="25" y="129"/>
                    <a:pt x="28" y="138"/>
                    <a:pt x="11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0" y="156"/>
                    <a:pt x="0" y="170"/>
                  </a:cubicBezTo>
                  <a:cubicBezTo>
                    <a:pt x="1" y="183"/>
                    <a:pt x="9" y="187"/>
                    <a:pt x="19" y="188"/>
                  </a:cubicBezTo>
                  <a:cubicBezTo>
                    <a:pt x="29" y="188"/>
                    <a:pt x="32" y="184"/>
                    <a:pt x="32" y="172"/>
                  </a:cubicBezTo>
                  <a:cubicBezTo>
                    <a:pt x="32" y="154"/>
                    <a:pt x="47" y="141"/>
                    <a:pt x="52" y="100"/>
                  </a:cubicBezTo>
                  <a:cubicBezTo>
                    <a:pt x="52" y="100"/>
                    <a:pt x="53" y="95"/>
                    <a:pt x="64" y="92"/>
                  </a:cubicBezTo>
                  <a:cubicBezTo>
                    <a:pt x="76" y="90"/>
                    <a:pt x="81" y="82"/>
                    <a:pt x="81" y="82"/>
                  </a:cubicBezTo>
                  <a:cubicBezTo>
                    <a:pt x="81" y="82"/>
                    <a:pt x="83" y="96"/>
                    <a:pt x="91" y="96"/>
                  </a:cubicBezTo>
                  <a:cubicBezTo>
                    <a:pt x="98" y="95"/>
                    <a:pt x="97" y="90"/>
                    <a:pt x="100" y="91"/>
                  </a:cubicBezTo>
                  <a:cubicBezTo>
                    <a:pt x="103" y="91"/>
                    <a:pt x="103" y="94"/>
                    <a:pt x="99" y="98"/>
                  </a:cubicBezTo>
                  <a:cubicBezTo>
                    <a:pt x="95" y="102"/>
                    <a:pt x="95" y="111"/>
                    <a:pt x="89" y="114"/>
                  </a:cubicBezTo>
                  <a:cubicBezTo>
                    <a:pt x="89" y="114"/>
                    <a:pt x="90" y="122"/>
                    <a:pt x="86" y="128"/>
                  </a:cubicBezTo>
                  <a:cubicBezTo>
                    <a:pt x="82" y="133"/>
                    <a:pt x="75" y="149"/>
                    <a:pt x="88" y="154"/>
                  </a:cubicBezTo>
                  <a:cubicBezTo>
                    <a:pt x="95" y="156"/>
                    <a:pt x="96" y="143"/>
                    <a:pt x="104" y="141"/>
                  </a:cubicBezTo>
                  <a:cubicBezTo>
                    <a:pt x="112" y="139"/>
                    <a:pt x="106" y="147"/>
                    <a:pt x="124" y="146"/>
                  </a:cubicBezTo>
                  <a:cubicBezTo>
                    <a:pt x="142" y="145"/>
                    <a:pt x="139" y="122"/>
                    <a:pt x="115" y="115"/>
                  </a:cubicBezTo>
                  <a:cubicBezTo>
                    <a:pt x="115" y="115"/>
                    <a:pt x="110" y="115"/>
                    <a:pt x="107" y="129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7" y="129"/>
                    <a:pt x="97" y="121"/>
                    <a:pt x="100" y="116"/>
                  </a:cubicBezTo>
                  <a:cubicBezTo>
                    <a:pt x="105" y="107"/>
                    <a:pt x="123" y="90"/>
                    <a:pt x="123" y="80"/>
                  </a:cubicBezTo>
                  <a:cubicBezTo>
                    <a:pt x="123" y="75"/>
                    <a:pt x="108" y="76"/>
                    <a:pt x="108" y="76"/>
                  </a:cubicBezTo>
                  <a:cubicBezTo>
                    <a:pt x="108" y="76"/>
                    <a:pt x="100" y="73"/>
                    <a:pt x="102" y="65"/>
                  </a:cubicBezTo>
                  <a:cubicBezTo>
                    <a:pt x="103" y="60"/>
                    <a:pt x="116" y="57"/>
                    <a:pt x="121" y="62"/>
                  </a:cubicBezTo>
                  <a:cubicBezTo>
                    <a:pt x="121" y="62"/>
                    <a:pt x="132" y="63"/>
                    <a:pt x="134" y="51"/>
                  </a:cubicBezTo>
                  <a:cubicBezTo>
                    <a:pt x="135" y="41"/>
                    <a:pt x="113" y="39"/>
                    <a:pt x="107" y="41"/>
                  </a:cubicBezTo>
                  <a:cubicBezTo>
                    <a:pt x="103" y="41"/>
                    <a:pt x="115" y="25"/>
                    <a:pt x="117" y="23"/>
                  </a:cubicBezTo>
                  <a:cubicBezTo>
                    <a:pt x="119" y="21"/>
                    <a:pt x="122" y="1"/>
                    <a:pt x="104" y="1"/>
                  </a:cubicBezTo>
                  <a:cubicBezTo>
                    <a:pt x="104" y="1"/>
                    <a:pt x="92" y="0"/>
                    <a:pt x="93" y="12"/>
                  </a:cubicBezTo>
                  <a:cubicBezTo>
                    <a:pt x="93" y="12"/>
                    <a:pt x="95" y="19"/>
                    <a:pt x="95" y="30"/>
                  </a:cubicBezTo>
                  <a:cubicBezTo>
                    <a:pt x="95" y="40"/>
                    <a:pt x="86" y="59"/>
                    <a:pt x="74" y="66"/>
                  </a:cubicBezTo>
                  <a:cubicBezTo>
                    <a:pt x="74" y="66"/>
                    <a:pt x="69" y="63"/>
                    <a:pt x="64" y="69"/>
                  </a:cubicBezTo>
                  <a:cubicBezTo>
                    <a:pt x="58" y="75"/>
                    <a:pt x="52" y="84"/>
                    <a:pt x="49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63">
              <a:extLst>
                <a:ext uri="{FF2B5EF4-FFF2-40B4-BE49-F238E27FC236}">
                  <a16:creationId xmlns:a16="http://schemas.microsoft.com/office/drawing/2014/main" xmlns="" id="{8E4E67BA-BFC6-489A-BDB1-BCC2207330A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4293" y="5856963"/>
              <a:ext cx="174829" cy="247320"/>
            </a:xfrm>
            <a:custGeom>
              <a:avLst/>
              <a:gdLst>
                <a:gd name="T0" fmla="*/ 63 w 125"/>
                <a:gd name="T1" fmla="*/ 1 h 176"/>
                <a:gd name="T2" fmla="*/ 52 w 125"/>
                <a:gd name="T3" fmla="*/ 14 h 176"/>
                <a:gd name="T4" fmla="*/ 54 w 125"/>
                <a:gd name="T5" fmla="*/ 49 h 176"/>
                <a:gd name="T6" fmla="*/ 7 w 125"/>
                <a:gd name="T7" fmla="*/ 73 h 176"/>
                <a:gd name="T8" fmla="*/ 0 w 125"/>
                <a:gd name="T9" fmla="*/ 86 h 176"/>
                <a:gd name="T10" fmla="*/ 17 w 125"/>
                <a:gd name="T11" fmla="*/ 106 h 176"/>
                <a:gd name="T12" fmla="*/ 34 w 125"/>
                <a:gd name="T13" fmla="*/ 101 h 176"/>
                <a:gd name="T14" fmla="*/ 48 w 125"/>
                <a:gd name="T15" fmla="*/ 76 h 176"/>
                <a:gd name="T16" fmla="*/ 33 w 125"/>
                <a:gd name="T17" fmla="*/ 128 h 176"/>
                <a:gd name="T18" fmla="*/ 21 w 125"/>
                <a:gd name="T19" fmla="*/ 132 h 176"/>
                <a:gd name="T20" fmla="*/ 24 w 125"/>
                <a:gd name="T21" fmla="*/ 168 h 176"/>
                <a:gd name="T22" fmla="*/ 55 w 125"/>
                <a:gd name="T23" fmla="*/ 128 h 176"/>
                <a:gd name="T24" fmla="*/ 65 w 125"/>
                <a:gd name="T25" fmla="*/ 133 h 176"/>
                <a:gd name="T26" fmla="*/ 76 w 125"/>
                <a:gd name="T27" fmla="*/ 139 h 176"/>
                <a:gd name="T28" fmla="*/ 84 w 125"/>
                <a:gd name="T29" fmla="*/ 139 h 176"/>
                <a:gd name="T30" fmla="*/ 95 w 125"/>
                <a:gd name="T31" fmla="*/ 149 h 176"/>
                <a:gd name="T32" fmla="*/ 111 w 125"/>
                <a:gd name="T33" fmla="*/ 160 h 176"/>
                <a:gd name="T34" fmla="*/ 124 w 125"/>
                <a:gd name="T35" fmla="*/ 144 h 176"/>
                <a:gd name="T36" fmla="*/ 105 w 125"/>
                <a:gd name="T37" fmla="*/ 129 h 176"/>
                <a:gd name="T38" fmla="*/ 76 w 125"/>
                <a:gd name="T39" fmla="*/ 112 h 176"/>
                <a:gd name="T40" fmla="*/ 65 w 125"/>
                <a:gd name="T41" fmla="*/ 107 h 176"/>
                <a:gd name="T42" fmla="*/ 58 w 125"/>
                <a:gd name="T43" fmla="*/ 106 h 176"/>
                <a:gd name="T44" fmla="*/ 63 w 125"/>
                <a:gd name="T45" fmla="*/ 68 h 176"/>
                <a:gd name="T46" fmla="*/ 80 w 125"/>
                <a:gd name="T47" fmla="*/ 64 h 176"/>
                <a:gd name="T48" fmla="*/ 102 w 125"/>
                <a:gd name="T49" fmla="*/ 47 h 176"/>
                <a:gd name="T50" fmla="*/ 89 w 125"/>
                <a:gd name="T51" fmla="*/ 39 h 176"/>
                <a:gd name="T52" fmla="*/ 74 w 125"/>
                <a:gd name="T53" fmla="*/ 37 h 176"/>
                <a:gd name="T54" fmla="*/ 65 w 125"/>
                <a:gd name="T55" fmla="*/ 46 h 176"/>
                <a:gd name="T56" fmla="*/ 75 w 125"/>
                <a:gd name="T57" fmla="*/ 24 h 176"/>
                <a:gd name="T58" fmla="*/ 63 w 125"/>
                <a:gd name="T59" fmla="*/ 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5" h="176">
                  <a:moveTo>
                    <a:pt x="63" y="1"/>
                  </a:moveTo>
                  <a:cubicBezTo>
                    <a:pt x="63" y="1"/>
                    <a:pt x="52" y="1"/>
                    <a:pt x="52" y="14"/>
                  </a:cubicBezTo>
                  <a:cubicBezTo>
                    <a:pt x="52" y="27"/>
                    <a:pt x="58" y="36"/>
                    <a:pt x="54" y="49"/>
                  </a:cubicBezTo>
                  <a:cubicBezTo>
                    <a:pt x="49" y="63"/>
                    <a:pt x="22" y="74"/>
                    <a:pt x="7" y="73"/>
                  </a:cubicBezTo>
                  <a:cubicBezTo>
                    <a:pt x="7" y="73"/>
                    <a:pt x="0" y="76"/>
                    <a:pt x="0" y="86"/>
                  </a:cubicBezTo>
                  <a:cubicBezTo>
                    <a:pt x="0" y="95"/>
                    <a:pt x="9" y="105"/>
                    <a:pt x="17" y="106"/>
                  </a:cubicBezTo>
                  <a:cubicBezTo>
                    <a:pt x="25" y="106"/>
                    <a:pt x="29" y="101"/>
                    <a:pt x="34" y="101"/>
                  </a:cubicBezTo>
                  <a:cubicBezTo>
                    <a:pt x="34" y="101"/>
                    <a:pt x="42" y="78"/>
                    <a:pt x="48" y="76"/>
                  </a:cubicBezTo>
                  <a:cubicBezTo>
                    <a:pt x="48" y="76"/>
                    <a:pt x="41" y="118"/>
                    <a:pt x="33" y="128"/>
                  </a:cubicBezTo>
                  <a:cubicBezTo>
                    <a:pt x="33" y="128"/>
                    <a:pt x="24" y="123"/>
                    <a:pt x="21" y="132"/>
                  </a:cubicBezTo>
                  <a:cubicBezTo>
                    <a:pt x="18" y="141"/>
                    <a:pt x="8" y="160"/>
                    <a:pt x="24" y="168"/>
                  </a:cubicBezTo>
                  <a:cubicBezTo>
                    <a:pt x="40" y="176"/>
                    <a:pt x="51" y="133"/>
                    <a:pt x="55" y="128"/>
                  </a:cubicBezTo>
                  <a:cubicBezTo>
                    <a:pt x="55" y="128"/>
                    <a:pt x="60" y="132"/>
                    <a:pt x="65" y="133"/>
                  </a:cubicBezTo>
                  <a:cubicBezTo>
                    <a:pt x="70" y="133"/>
                    <a:pt x="76" y="138"/>
                    <a:pt x="76" y="139"/>
                  </a:cubicBezTo>
                  <a:cubicBezTo>
                    <a:pt x="76" y="140"/>
                    <a:pt x="84" y="139"/>
                    <a:pt x="84" y="139"/>
                  </a:cubicBezTo>
                  <a:cubicBezTo>
                    <a:pt x="84" y="139"/>
                    <a:pt x="90" y="142"/>
                    <a:pt x="95" y="149"/>
                  </a:cubicBezTo>
                  <a:cubicBezTo>
                    <a:pt x="100" y="156"/>
                    <a:pt x="104" y="160"/>
                    <a:pt x="111" y="160"/>
                  </a:cubicBezTo>
                  <a:cubicBezTo>
                    <a:pt x="118" y="160"/>
                    <a:pt x="125" y="155"/>
                    <a:pt x="124" y="144"/>
                  </a:cubicBezTo>
                  <a:cubicBezTo>
                    <a:pt x="124" y="134"/>
                    <a:pt x="116" y="129"/>
                    <a:pt x="105" y="129"/>
                  </a:cubicBezTo>
                  <a:cubicBezTo>
                    <a:pt x="105" y="129"/>
                    <a:pt x="84" y="121"/>
                    <a:pt x="76" y="112"/>
                  </a:cubicBezTo>
                  <a:cubicBezTo>
                    <a:pt x="76" y="112"/>
                    <a:pt x="69" y="110"/>
                    <a:pt x="65" y="107"/>
                  </a:cubicBezTo>
                  <a:cubicBezTo>
                    <a:pt x="62" y="105"/>
                    <a:pt x="58" y="106"/>
                    <a:pt x="58" y="106"/>
                  </a:cubicBezTo>
                  <a:cubicBezTo>
                    <a:pt x="58" y="106"/>
                    <a:pt x="61" y="71"/>
                    <a:pt x="63" y="68"/>
                  </a:cubicBezTo>
                  <a:cubicBezTo>
                    <a:pt x="65" y="64"/>
                    <a:pt x="67" y="60"/>
                    <a:pt x="80" y="64"/>
                  </a:cubicBezTo>
                  <a:cubicBezTo>
                    <a:pt x="92" y="69"/>
                    <a:pt x="101" y="54"/>
                    <a:pt x="102" y="47"/>
                  </a:cubicBezTo>
                  <a:cubicBezTo>
                    <a:pt x="102" y="47"/>
                    <a:pt x="97" y="41"/>
                    <a:pt x="89" y="39"/>
                  </a:cubicBezTo>
                  <a:cubicBezTo>
                    <a:pt x="81" y="38"/>
                    <a:pt x="74" y="37"/>
                    <a:pt x="74" y="37"/>
                  </a:cubicBezTo>
                  <a:cubicBezTo>
                    <a:pt x="74" y="37"/>
                    <a:pt x="72" y="46"/>
                    <a:pt x="65" y="46"/>
                  </a:cubicBezTo>
                  <a:cubicBezTo>
                    <a:pt x="65" y="46"/>
                    <a:pt x="73" y="30"/>
                    <a:pt x="75" y="24"/>
                  </a:cubicBezTo>
                  <a:cubicBezTo>
                    <a:pt x="77" y="18"/>
                    <a:pt x="80" y="0"/>
                    <a:pt x="6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64">
              <a:extLst>
                <a:ext uri="{FF2B5EF4-FFF2-40B4-BE49-F238E27FC236}">
                  <a16:creationId xmlns:a16="http://schemas.microsoft.com/office/drawing/2014/main" xmlns="" id="{8FA85D33-0215-4619-BD55-04C177D950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89824" y="5826261"/>
              <a:ext cx="204678" cy="323221"/>
            </a:xfrm>
            <a:custGeom>
              <a:avLst/>
              <a:gdLst>
                <a:gd name="T0" fmla="*/ 109 w 147"/>
                <a:gd name="T1" fmla="*/ 88 h 230"/>
                <a:gd name="T2" fmla="*/ 101 w 147"/>
                <a:gd name="T3" fmla="*/ 74 h 230"/>
                <a:gd name="T4" fmla="*/ 109 w 147"/>
                <a:gd name="T5" fmla="*/ 42 h 230"/>
                <a:gd name="T6" fmla="*/ 116 w 147"/>
                <a:gd name="T7" fmla="*/ 20 h 230"/>
                <a:gd name="T8" fmla="*/ 103 w 147"/>
                <a:gd name="T9" fmla="*/ 4 h 230"/>
                <a:gd name="T10" fmla="*/ 93 w 147"/>
                <a:gd name="T11" fmla="*/ 7 h 230"/>
                <a:gd name="T12" fmla="*/ 88 w 147"/>
                <a:gd name="T13" fmla="*/ 44 h 230"/>
                <a:gd name="T14" fmla="*/ 80 w 147"/>
                <a:gd name="T15" fmla="*/ 56 h 230"/>
                <a:gd name="T16" fmla="*/ 67 w 147"/>
                <a:gd name="T17" fmla="*/ 69 h 230"/>
                <a:gd name="T18" fmla="*/ 62 w 147"/>
                <a:gd name="T19" fmla="*/ 26 h 230"/>
                <a:gd name="T20" fmla="*/ 54 w 147"/>
                <a:gd name="T21" fmla="*/ 34 h 230"/>
                <a:gd name="T22" fmla="*/ 53 w 147"/>
                <a:gd name="T23" fmla="*/ 40 h 230"/>
                <a:gd name="T24" fmla="*/ 49 w 147"/>
                <a:gd name="T25" fmla="*/ 61 h 230"/>
                <a:gd name="T26" fmla="*/ 30 w 147"/>
                <a:gd name="T27" fmla="*/ 27 h 230"/>
                <a:gd name="T28" fmla="*/ 28 w 147"/>
                <a:gd name="T29" fmla="*/ 54 h 230"/>
                <a:gd name="T30" fmla="*/ 40 w 147"/>
                <a:gd name="T31" fmla="*/ 111 h 230"/>
                <a:gd name="T32" fmla="*/ 39 w 147"/>
                <a:gd name="T33" fmla="*/ 129 h 230"/>
                <a:gd name="T34" fmla="*/ 25 w 147"/>
                <a:gd name="T35" fmla="*/ 135 h 230"/>
                <a:gd name="T36" fmla="*/ 2 w 147"/>
                <a:gd name="T37" fmla="*/ 157 h 230"/>
                <a:gd name="T38" fmla="*/ 5 w 147"/>
                <a:gd name="T39" fmla="*/ 167 h 230"/>
                <a:gd name="T40" fmla="*/ 10 w 147"/>
                <a:gd name="T41" fmla="*/ 171 h 230"/>
                <a:gd name="T42" fmla="*/ 13 w 147"/>
                <a:gd name="T43" fmla="*/ 169 h 230"/>
                <a:gd name="T44" fmla="*/ 19 w 147"/>
                <a:gd name="T45" fmla="*/ 170 h 230"/>
                <a:gd name="T46" fmla="*/ 42 w 147"/>
                <a:gd name="T47" fmla="*/ 150 h 230"/>
                <a:gd name="T48" fmla="*/ 119 w 147"/>
                <a:gd name="T49" fmla="*/ 97 h 230"/>
                <a:gd name="T50" fmla="*/ 122 w 147"/>
                <a:gd name="T51" fmla="*/ 113 h 230"/>
                <a:gd name="T52" fmla="*/ 92 w 147"/>
                <a:gd name="T53" fmla="*/ 125 h 230"/>
                <a:gd name="T54" fmla="*/ 78 w 147"/>
                <a:gd name="T55" fmla="*/ 133 h 230"/>
                <a:gd name="T56" fmla="*/ 73 w 147"/>
                <a:gd name="T57" fmla="*/ 152 h 230"/>
                <a:gd name="T58" fmla="*/ 70 w 147"/>
                <a:gd name="T59" fmla="*/ 176 h 230"/>
                <a:gd name="T60" fmla="*/ 67 w 147"/>
                <a:gd name="T61" fmla="*/ 193 h 230"/>
                <a:gd name="T62" fmla="*/ 62 w 147"/>
                <a:gd name="T63" fmla="*/ 208 h 230"/>
                <a:gd name="T64" fmla="*/ 79 w 147"/>
                <a:gd name="T65" fmla="*/ 229 h 230"/>
                <a:gd name="T66" fmla="*/ 120 w 147"/>
                <a:gd name="T67" fmla="*/ 190 h 230"/>
                <a:gd name="T68" fmla="*/ 92 w 147"/>
                <a:gd name="T69" fmla="*/ 176 h 230"/>
                <a:gd name="T70" fmla="*/ 94 w 147"/>
                <a:gd name="T71" fmla="*/ 137 h 230"/>
                <a:gd name="T72" fmla="*/ 114 w 147"/>
                <a:gd name="T73" fmla="*/ 125 h 230"/>
                <a:gd name="T74" fmla="*/ 147 w 147"/>
                <a:gd name="T75" fmla="*/ 118 h 230"/>
                <a:gd name="T76" fmla="*/ 89 w 147"/>
                <a:gd name="T77" fmla="*/ 92 h 230"/>
                <a:gd name="T78" fmla="*/ 76 w 147"/>
                <a:gd name="T79" fmla="*/ 83 h 230"/>
                <a:gd name="T80" fmla="*/ 79 w 147"/>
                <a:gd name="T81" fmla="*/ 209 h 230"/>
                <a:gd name="T82" fmla="*/ 78 w 147"/>
                <a:gd name="T83" fmla="*/ 20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7" h="230">
                  <a:moveTo>
                    <a:pt x="140" y="101"/>
                  </a:moveTo>
                  <a:cubicBezTo>
                    <a:pt x="139" y="94"/>
                    <a:pt x="126" y="86"/>
                    <a:pt x="109" y="88"/>
                  </a:cubicBezTo>
                  <a:cubicBezTo>
                    <a:pt x="109" y="88"/>
                    <a:pt x="110" y="86"/>
                    <a:pt x="110" y="82"/>
                  </a:cubicBezTo>
                  <a:cubicBezTo>
                    <a:pt x="109" y="77"/>
                    <a:pt x="106" y="75"/>
                    <a:pt x="101" y="74"/>
                  </a:cubicBezTo>
                  <a:cubicBezTo>
                    <a:pt x="101" y="74"/>
                    <a:pt x="96" y="69"/>
                    <a:pt x="105" y="53"/>
                  </a:cubicBezTo>
                  <a:cubicBezTo>
                    <a:pt x="105" y="53"/>
                    <a:pt x="105" y="47"/>
                    <a:pt x="109" y="42"/>
                  </a:cubicBezTo>
                  <a:cubicBezTo>
                    <a:pt x="114" y="37"/>
                    <a:pt x="129" y="27"/>
                    <a:pt x="129" y="22"/>
                  </a:cubicBezTo>
                  <a:cubicBezTo>
                    <a:pt x="128" y="17"/>
                    <a:pt x="116" y="20"/>
                    <a:pt x="116" y="20"/>
                  </a:cubicBezTo>
                  <a:cubicBezTo>
                    <a:pt x="116" y="20"/>
                    <a:pt x="113" y="4"/>
                    <a:pt x="112" y="2"/>
                  </a:cubicBezTo>
                  <a:cubicBezTo>
                    <a:pt x="111" y="0"/>
                    <a:pt x="105" y="3"/>
                    <a:pt x="103" y="4"/>
                  </a:cubicBezTo>
                  <a:cubicBezTo>
                    <a:pt x="102" y="5"/>
                    <a:pt x="101" y="1"/>
                    <a:pt x="99" y="1"/>
                  </a:cubicBezTo>
                  <a:cubicBezTo>
                    <a:pt x="97" y="0"/>
                    <a:pt x="92" y="2"/>
                    <a:pt x="93" y="7"/>
                  </a:cubicBezTo>
                  <a:cubicBezTo>
                    <a:pt x="94" y="11"/>
                    <a:pt x="90" y="24"/>
                    <a:pt x="88" y="33"/>
                  </a:cubicBezTo>
                  <a:cubicBezTo>
                    <a:pt x="87" y="38"/>
                    <a:pt x="88" y="44"/>
                    <a:pt x="88" y="44"/>
                  </a:cubicBezTo>
                  <a:cubicBezTo>
                    <a:pt x="88" y="44"/>
                    <a:pt x="83" y="47"/>
                    <a:pt x="83" y="50"/>
                  </a:cubicBezTo>
                  <a:cubicBezTo>
                    <a:pt x="83" y="52"/>
                    <a:pt x="83" y="54"/>
                    <a:pt x="80" y="56"/>
                  </a:cubicBezTo>
                  <a:cubicBezTo>
                    <a:pt x="78" y="57"/>
                    <a:pt x="69" y="74"/>
                    <a:pt x="68" y="79"/>
                  </a:cubicBezTo>
                  <a:cubicBezTo>
                    <a:pt x="68" y="79"/>
                    <a:pt x="63" y="81"/>
                    <a:pt x="67" y="69"/>
                  </a:cubicBezTo>
                  <a:cubicBezTo>
                    <a:pt x="70" y="57"/>
                    <a:pt x="74" y="44"/>
                    <a:pt x="74" y="39"/>
                  </a:cubicBezTo>
                  <a:cubicBezTo>
                    <a:pt x="73" y="33"/>
                    <a:pt x="67" y="26"/>
                    <a:pt x="62" y="26"/>
                  </a:cubicBezTo>
                  <a:cubicBezTo>
                    <a:pt x="58" y="27"/>
                    <a:pt x="57" y="33"/>
                    <a:pt x="57" y="33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3" y="36"/>
                    <a:pt x="53" y="38"/>
                    <a:pt x="53" y="38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2"/>
                    <a:pt x="53" y="43"/>
                    <a:pt x="53" y="44"/>
                  </a:cubicBezTo>
                  <a:cubicBezTo>
                    <a:pt x="53" y="44"/>
                    <a:pt x="49" y="61"/>
                    <a:pt x="49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54" y="33"/>
                    <a:pt x="30" y="27"/>
                  </a:cubicBezTo>
                  <a:cubicBezTo>
                    <a:pt x="30" y="27"/>
                    <a:pt x="17" y="27"/>
                    <a:pt x="19" y="36"/>
                  </a:cubicBezTo>
                  <a:cubicBezTo>
                    <a:pt x="21" y="46"/>
                    <a:pt x="28" y="47"/>
                    <a:pt x="28" y="54"/>
                  </a:cubicBezTo>
                  <a:cubicBezTo>
                    <a:pt x="29" y="61"/>
                    <a:pt x="27" y="73"/>
                    <a:pt x="34" y="78"/>
                  </a:cubicBezTo>
                  <a:cubicBezTo>
                    <a:pt x="34" y="78"/>
                    <a:pt x="36" y="106"/>
                    <a:pt x="40" y="111"/>
                  </a:cubicBezTo>
                  <a:cubicBezTo>
                    <a:pt x="40" y="111"/>
                    <a:pt x="41" y="112"/>
                    <a:pt x="39" y="119"/>
                  </a:cubicBezTo>
                  <a:cubicBezTo>
                    <a:pt x="36" y="126"/>
                    <a:pt x="39" y="127"/>
                    <a:pt x="39" y="129"/>
                  </a:cubicBezTo>
                  <a:cubicBezTo>
                    <a:pt x="39" y="131"/>
                    <a:pt x="34" y="129"/>
                    <a:pt x="31" y="136"/>
                  </a:cubicBezTo>
                  <a:cubicBezTo>
                    <a:pt x="31" y="136"/>
                    <a:pt x="29" y="136"/>
                    <a:pt x="25" y="135"/>
                  </a:cubicBezTo>
                  <a:cubicBezTo>
                    <a:pt x="21" y="135"/>
                    <a:pt x="14" y="148"/>
                    <a:pt x="0" y="152"/>
                  </a:cubicBezTo>
                  <a:cubicBezTo>
                    <a:pt x="0" y="152"/>
                    <a:pt x="2" y="155"/>
                    <a:pt x="2" y="157"/>
                  </a:cubicBezTo>
                  <a:cubicBezTo>
                    <a:pt x="2" y="159"/>
                    <a:pt x="3" y="163"/>
                    <a:pt x="3" y="165"/>
                  </a:cubicBezTo>
                  <a:cubicBezTo>
                    <a:pt x="3" y="166"/>
                    <a:pt x="5" y="167"/>
                    <a:pt x="5" y="167"/>
                  </a:cubicBezTo>
                  <a:cubicBezTo>
                    <a:pt x="7" y="168"/>
                    <a:pt x="7" y="168"/>
                    <a:pt x="7" y="168"/>
                  </a:cubicBezTo>
                  <a:cubicBezTo>
                    <a:pt x="8" y="170"/>
                    <a:pt x="10" y="171"/>
                    <a:pt x="10" y="171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0" y="170"/>
                    <a:pt x="33" y="157"/>
                    <a:pt x="42" y="150"/>
                  </a:cubicBezTo>
                  <a:cubicBezTo>
                    <a:pt x="50" y="142"/>
                    <a:pt x="96" y="100"/>
                    <a:pt x="110" y="95"/>
                  </a:cubicBezTo>
                  <a:cubicBezTo>
                    <a:pt x="110" y="95"/>
                    <a:pt x="113" y="95"/>
                    <a:pt x="119" y="97"/>
                  </a:cubicBezTo>
                  <a:cubicBezTo>
                    <a:pt x="126" y="98"/>
                    <a:pt x="130" y="98"/>
                    <a:pt x="129" y="104"/>
                  </a:cubicBezTo>
                  <a:cubicBezTo>
                    <a:pt x="127" y="110"/>
                    <a:pt x="122" y="113"/>
                    <a:pt x="122" y="113"/>
                  </a:cubicBezTo>
                  <a:cubicBezTo>
                    <a:pt x="122" y="113"/>
                    <a:pt x="98" y="125"/>
                    <a:pt x="97" y="125"/>
                  </a:cubicBezTo>
                  <a:cubicBezTo>
                    <a:pt x="96" y="126"/>
                    <a:pt x="92" y="125"/>
                    <a:pt x="92" y="125"/>
                  </a:cubicBezTo>
                  <a:cubicBezTo>
                    <a:pt x="86" y="130"/>
                    <a:pt x="86" y="130"/>
                    <a:pt x="86" y="130"/>
                  </a:cubicBezTo>
                  <a:cubicBezTo>
                    <a:pt x="86" y="130"/>
                    <a:pt x="83" y="127"/>
                    <a:pt x="78" y="133"/>
                  </a:cubicBezTo>
                  <a:cubicBezTo>
                    <a:pt x="72" y="139"/>
                    <a:pt x="56" y="147"/>
                    <a:pt x="58" y="156"/>
                  </a:cubicBezTo>
                  <a:cubicBezTo>
                    <a:pt x="59" y="164"/>
                    <a:pt x="68" y="161"/>
                    <a:pt x="73" y="152"/>
                  </a:cubicBezTo>
                  <a:cubicBezTo>
                    <a:pt x="74" y="152"/>
                    <a:pt x="74" y="152"/>
                    <a:pt x="74" y="152"/>
                  </a:cubicBezTo>
                  <a:cubicBezTo>
                    <a:pt x="74" y="152"/>
                    <a:pt x="70" y="170"/>
                    <a:pt x="70" y="176"/>
                  </a:cubicBezTo>
                  <a:cubicBezTo>
                    <a:pt x="71" y="178"/>
                    <a:pt x="79" y="177"/>
                    <a:pt x="79" y="183"/>
                  </a:cubicBezTo>
                  <a:cubicBezTo>
                    <a:pt x="79" y="188"/>
                    <a:pt x="69" y="190"/>
                    <a:pt x="67" y="193"/>
                  </a:cubicBezTo>
                  <a:cubicBezTo>
                    <a:pt x="67" y="193"/>
                    <a:pt x="65" y="198"/>
                    <a:pt x="67" y="198"/>
                  </a:cubicBezTo>
                  <a:cubicBezTo>
                    <a:pt x="67" y="198"/>
                    <a:pt x="61" y="203"/>
                    <a:pt x="62" y="208"/>
                  </a:cubicBezTo>
                  <a:cubicBezTo>
                    <a:pt x="63" y="214"/>
                    <a:pt x="69" y="217"/>
                    <a:pt x="70" y="221"/>
                  </a:cubicBezTo>
                  <a:cubicBezTo>
                    <a:pt x="71" y="225"/>
                    <a:pt x="76" y="230"/>
                    <a:pt x="79" y="229"/>
                  </a:cubicBezTo>
                  <a:cubicBezTo>
                    <a:pt x="83" y="229"/>
                    <a:pt x="93" y="230"/>
                    <a:pt x="96" y="193"/>
                  </a:cubicBezTo>
                  <a:cubicBezTo>
                    <a:pt x="120" y="190"/>
                    <a:pt x="120" y="190"/>
                    <a:pt x="120" y="190"/>
                  </a:cubicBezTo>
                  <a:cubicBezTo>
                    <a:pt x="120" y="190"/>
                    <a:pt x="119" y="167"/>
                    <a:pt x="105" y="171"/>
                  </a:cubicBezTo>
                  <a:cubicBezTo>
                    <a:pt x="95" y="174"/>
                    <a:pt x="92" y="176"/>
                    <a:pt x="92" y="176"/>
                  </a:cubicBezTo>
                  <a:cubicBezTo>
                    <a:pt x="92" y="176"/>
                    <a:pt x="86" y="169"/>
                    <a:pt x="83" y="166"/>
                  </a:cubicBezTo>
                  <a:cubicBezTo>
                    <a:pt x="83" y="166"/>
                    <a:pt x="95" y="149"/>
                    <a:pt x="94" y="137"/>
                  </a:cubicBezTo>
                  <a:cubicBezTo>
                    <a:pt x="94" y="137"/>
                    <a:pt x="93" y="132"/>
                    <a:pt x="91" y="131"/>
                  </a:cubicBezTo>
                  <a:cubicBezTo>
                    <a:pt x="91" y="131"/>
                    <a:pt x="107" y="125"/>
                    <a:pt x="114" y="125"/>
                  </a:cubicBezTo>
                  <a:cubicBezTo>
                    <a:pt x="123" y="123"/>
                    <a:pt x="130" y="126"/>
                    <a:pt x="137" y="126"/>
                  </a:cubicBezTo>
                  <a:cubicBezTo>
                    <a:pt x="144" y="126"/>
                    <a:pt x="147" y="123"/>
                    <a:pt x="147" y="118"/>
                  </a:cubicBezTo>
                  <a:cubicBezTo>
                    <a:pt x="147" y="113"/>
                    <a:pt x="140" y="107"/>
                    <a:pt x="140" y="101"/>
                  </a:cubicBezTo>
                  <a:close/>
                  <a:moveTo>
                    <a:pt x="89" y="92"/>
                  </a:moveTo>
                  <a:cubicBezTo>
                    <a:pt x="87" y="100"/>
                    <a:pt x="75" y="106"/>
                    <a:pt x="75" y="106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84" y="92"/>
                    <a:pt x="90" y="84"/>
                    <a:pt x="89" y="92"/>
                  </a:cubicBezTo>
                  <a:close/>
                  <a:moveTo>
                    <a:pt x="79" y="209"/>
                  </a:moveTo>
                  <a:cubicBezTo>
                    <a:pt x="78" y="212"/>
                    <a:pt x="75" y="212"/>
                    <a:pt x="75" y="208"/>
                  </a:cubicBezTo>
                  <a:cubicBezTo>
                    <a:pt x="74" y="204"/>
                    <a:pt x="78" y="203"/>
                    <a:pt x="78" y="203"/>
                  </a:cubicBezTo>
                  <a:cubicBezTo>
                    <a:pt x="80" y="204"/>
                    <a:pt x="81" y="207"/>
                    <a:pt x="79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65">
              <a:extLst>
                <a:ext uri="{FF2B5EF4-FFF2-40B4-BE49-F238E27FC236}">
                  <a16:creationId xmlns:a16="http://schemas.microsoft.com/office/drawing/2014/main" xmlns="" id="{AA1DCC94-4FC5-4058-869A-D9F3B26985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9347" y="6186154"/>
              <a:ext cx="33260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66">
              <a:extLst>
                <a:ext uri="{FF2B5EF4-FFF2-40B4-BE49-F238E27FC236}">
                  <a16:creationId xmlns:a16="http://schemas.microsoft.com/office/drawing/2014/main" xmlns="" id="{F9FC6127-FB23-413D-B88E-C1E4F12A84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1988" y="6187007"/>
              <a:ext cx="30702" cy="42641"/>
            </a:xfrm>
            <a:custGeom>
              <a:avLst/>
              <a:gdLst>
                <a:gd name="T0" fmla="*/ 0 w 36"/>
                <a:gd name="T1" fmla="*/ 50 h 50"/>
                <a:gd name="T2" fmla="*/ 0 w 36"/>
                <a:gd name="T3" fmla="*/ 0 h 50"/>
                <a:gd name="T4" fmla="*/ 7 w 36"/>
                <a:gd name="T5" fmla="*/ 0 h 50"/>
                <a:gd name="T6" fmla="*/ 7 w 36"/>
                <a:gd name="T7" fmla="*/ 22 h 50"/>
                <a:gd name="T8" fmla="*/ 30 w 36"/>
                <a:gd name="T9" fmla="*/ 22 h 50"/>
                <a:gd name="T10" fmla="*/ 30 w 36"/>
                <a:gd name="T11" fmla="*/ 0 h 50"/>
                <a:gd name="T12" fmla="*/ 36 w 36"/>
                <a:gd name="T13" fmla="*/ 0 h 50"/>
                <a:gd name="T14" fmla="*/ 36 w 36"/>
                <a:gd name="T15" fmla="*/ 50 h 50"/>
                <a:gd name="T16" fmla="*/ 30 w 36"/>
                <a:gd name="T17" fmla="*/ 50 h 50"/>
                <a:gd name="T18" fmla="*/ 30 w 36"/>
                <a:gd name="T19" fmla="*/ 27 h 50"/>
                <a:gd name="T20" fmla="*/ 7 w 36"/>
                <a:gd name="T21" fmla="*/ 27 h 50"/>
                <a:gd name="T22" fmla="*/ 7 w 36"/>
                <a:gd name="T23" fmla="*/ 50 h 50"/>
                <a:gd name="T24" fmla="*/ 0 w 36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22"/>
                  </a:lnTo>
                  <a:lnTo>
                    <a:pt x="30" y="22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36" y="50"/>
                  </a:lnTo>
                  <a:lnTo>
                    <a:pt x="30" y="50"/>
                  </a:lnTo>
                  <a:lnTo>
                    <a:pt x="30" y="27"/>
                  </a:lnTo>
                  <a:lnTo>
                    <a:pt x="7" y="27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67">
              <a:extLst>
                <a:ext uri="{FF2B5EF4-FFF2-40B4-BE49-F238E27FC236}">
                  <a16:creationId xmlns:a16="http://schemas.microsoft.com/office/drawing/2014/main" xmlns="" id="{1CEF4698-FBFC-445B-9DCA-F871BC0637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5483" y="6187007"/>
              <a:ext cx="5970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68">
              <a:extLst>
                <a:ext uri="{FF2B5EF4-FFF2-40B4-BE49-F238E27FC236}">
                  <a16:creationId xmlns:a16="http://schemas.microsoft.com/office/drawing/2014/main" xmlns="" id="{AEF84077-C09E-4F37-BCD3-7F285845F0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2539" y="6187007"/>
              <a:ext cx="31555" cy="42641"/>
            </a:xfrm>
            <a:custGeom>
              <a:avLst/>
              <a:gdLst>
                <a:gd name="T0" fmla="*/ 0 w 37"/>
                <a:gd name="T1" fmla="*/ 50 h 50"/>
                <a:gd name="T2" fmla="*/ 0 w 37"/>
                <a:gd name="T3" fmla="*/ 0 h 50"/>
                <a:gd name="T4" fmla="*/ 6 w 37"/>
                <a:gd name="T5" fmla="*/ 0 h 50"/>
                <a:gd name="T6" fmla="*/ 31 w 37"/>
                <a:gd name="T7" fmla="*/ 38 h 50"/>
                <a:gd name="T8" fmla="*/ 31 w 37"/>
                <a:gd name="T9" fmla="*/ 0 h 50"/>
                <a:gd name="T10" fmla="*/ 37 w 37"/>
                <a:gd name="T11" fmla="*/ 0 h 50"/>
                <a:gd name="T12" fmla="*/ 37 w 37"/>
                <a:gd name="T13" fmla="*/ 50 h 50"/>
                <a:gd name="T14" fmla="*/ 31 w 37"/>
                <a:gd name="T15" fmla="*/ 50 h 50"/>
                <a:gd name="T16" fmla="*/ 6 w 37"/>
                <a:gd name="T17" fmla="*/ 12 h 50"/>
                <a:gd name="T18" fmla="*/ 6 w 37"/>
                <a:gd name="T19" fmla="*/ 50 h 50"/>
                <a:gd name="T20" fmla="*/ 0 w 37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7" y="0"/>
                  </a:lnTo>
                  <a:lnTo>
                    <a:pt x="37" y="50"/>
                  </a:lnTo>
                  <a:lnTo>
                    <a:pt x="31" y="50"/>
                  </a:lnTo>
                  <a:lnTo>
                    <a:pt x="6" y="12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69">
              <a:extLst>
                <a:ext uri="{FF2B5EF4-FFF2-40B4-BE49-F238E27FC236}">
                  <a16:creationId xmlns:a16="http://schemas.microsoft.com/office/drawing/2014/main" xmlns="" id="{0B0C83E6-46D3-43AF-932C-43F8D640C4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1769" y="6187007"/>
              <a:ext cx="37524" cy="42641"/>
            </a:xfrm>
            <a:custGeom>
              <a:avLst/>
              <a:gdLst>
                <a:gd name="T0" fmla="*/ 0 w 44"/>
                <a:gd name="T1" fmla="*/ 50 h 50"/>
                <a:gd name="T2" fmla="*/ 19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7 w 44"/>
                <a:gd name="T9" fmla="*/ 50 h 50"/>
                <a:gd name="T10" fmla="*/ 32 w 44"/>
                <a:gd name="T11" fmla="*/ 37 h 50"/>
                <a:gd name="T12" fmla="*/ 11 w 44"/>
                <a:gd name="T13" fmla="*/ 37 h 50"/>
                <a:gd name="T14" fmla="*/ 6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0">
              <a:extLst>
                <a:ext uri="{FF2B5EF4-FFF2-40B4-BE49-F238E27FC236}">
                  <a16:creationId xmlns:a16="http://schemas.microsoft.com/office/drawing/2014/main" xmlns="" id="{F05A3A48-4B76-4E6C-A54D-CF0F7D29FF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5731" y="6187007"/>
              <a:ext cx="28996" cy="43494"/>
            </a:xfrm>
            <a:custGeom>
              <a:avLst/>
              <a:gdLst>
                <a:gd name="T0" fmla="*/ 0 w 21"/>
                <a:gd name="T1" fmla="*/ 0 h 31"/>
                <a:gd name="T2" fmla="*/ 4 w 21"/>
                <a:gd name="T3" fmla="*/ 0 h 31"/>
                <a:gd name="T4" fmla="*/ 4 w 21"/>
                <a:gd name="T5" fmla="*/ 19 h 31"/>
                <a:gd name="T6" fmla="*/ 6 w 21"/>
                <a:gd name="T7" fmla="*/ 26 h 31"/>
                <a:gd name="T8" fmla="*/ 11 w 21"/>
                <a:gd name="T9" fmla="*/ 27 h 31"/>
                <a:gd name="T10" fmla="*/ 15 w 21"/>
                <a:gd name="T11" fmla="*/ 27 h 31"/>
                <a:gd name="T12" fmla="*/ 17 w 21"/>
                <a:gd name="T13" fmla="*/ 24 h 31"/>
                <a:gd name="T14" fmla="*/ 18 w 21"/>
                <a:gd name="T15" fmla="*/ 19 h 31"/>
                <a:gd name="T16" fmla="*/ 18 w 21"/>
                <a:gd name="T17" fmla="*/ 0 h 31"/>
                <a:gd name="T18" fmla="*/ 21 w 21"/>
                <a:gd name="T19" fmla="*/ 0 h 31"/>
                <a:gd name="T20" fmla="*/ 21 w 21"/>
                <a:gd name="T21" fmla="*/ 19 h 31"/>
                <a:gd name="T22" fmla="*/ 20 w 21"/>
                <a:gd name="T23" fmla="*/ 26 h 31"/>
                <a:gd name="T24" fmla="*/ 17 w 21"/>
                <a:gd name="T25" fmla="*/ 29 h 31"/>
                <a:gd name="T26" fmla="*/ 11 w 21"/>
                <a:gd name="T27" fmla="*/ 31 h 31"/>
                <a:gd name="T28" fmla="*/ 5 w 21"/>
                <a:gd name="T29" fmla="*/ 29 h 31"/>
                <a:gd name="T30" fmla="*/ 1 w 21"/>
                <a:gd name="T31" fmla="*/ 26 h 31"/>
                <a:gd name="T32" fmla="*/ 0 w 21"/>
                <a:gd name="T33" fmla="*/ 19 h 31"/>
                <a:gd name="T34" fmla="*/ 0 w 21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" h="31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2"/>
                    <a:pt x="5" y="24"/>
                    <a:pt x="6" y="26"/>
                  </a:cubicBezTo>
                  <a:cubicBezTo>
                    <a:pt x="7" y="27"/>
                    <a:pt x="9" y="27"/>
                    <a:pt x="11" y="27"/>
                  </a:cubicBezTo>
                  <a:cubicBezTo>
                    <a:pt x="12" y="27"/>
                    <a:pt x="14" y="27"/>
                    <a:pt x="15" y="27"/>
                  </a:cubicBezTo>
                  <a:cubicBezTo>
                    <a:pt x="15" y="26"/>
                    <a:pt x="16" y="26"/>
                    <a:pt x="17" y="24"/>
                  </a:cubicBezTo>
                  <a:cubicBezTo>
                    <a:pt x="17" y="23"/>
                    <a:pt x="18" y="22"/>
                    <a:pt x="18" y="19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2"/>
                    <a:pt x="21" y="25"/>
                    <a:pt x="20" y="26"/>
                  </a:cubicBezTo>
                  <a:cubicBezTo>
                    <a:pt x="19" y="27"/>
                    <a:pt x="18" y="29"/>
                    <a:pt x="17" y="29"/>
                  </a:cubicBezTo>
                  <a:cubicBezTo>
                    <a:pt x="15" y="30"/>
                    <a:pt x="13" y="31"/>
                    <a:pt x="11" y="31"/>
                  </a:cubicBezTo>
                  <a:cubicBezTo>
                    <a:pt x="8" y="31"/>
                    <a:pt x="6" y="30"/>
                    <a:pt x="5" y="29"/>
                  </a:cubicBezTo>
                  <a:cubicBezTo>
                    <a:pt x="3" y="28"/>
                    <a:pt x="2" y="27"/>
                    <a:pt x="1" y="26"/>
                  </a:cubicBezTo>
                  <a:cubicBezTo>
                    <a:pt x="0" y="24"/>
                    <a:pt x="0" y="22"/>
                    <a:pt x="0" y="19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71">
              <a:extLst>
                <a:ext uri="{FF2B5EF4-FFF2-40B4-BE49-F238E27FC236}">
                  <a16:creationId xmlns:a16="http://schemas.microsoft.com/office/drawing/2014/main" xmlns="" id="{8CF16E6E-57A0-4C39-A014-A4C9EF005D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5814" y="6187007"/>
              <a:ext cx="32407" cy="42641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8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Rectangle 72">
              <a:extLst>
                <a:ext uri="{FF2B5EF4-FFF2-40B4-BE49-F238E27FC236}">
                  <a16:creationId xmlns:a16="http://schemas.microsoft.com/office/drawing/2014/main" xmlns="" id="{E59CFE5F-4DA3-457D-8EA4-F0E87B5BEF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9308" y="6187007"/>
              <a:ext cx="6823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73">
              <a:extLst>
                <a:ext uri="{FF2B5EF4-FFF2-40B4-BE49-F238E27FC236}">
                  <a16:creationId xmlns:a16="http://schemas.microsoft.com/office/drawing/2014/main" xmlns="" id="{4967D1C6-5262-4B23-8B0C-2ACBADE64D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2953" y="6187007"/>
              <a:ext cx="36672" cy="42641"/>
            </a:xfrm>
            <a:custGeom>
              <a:avLst/>
              <a:gdLst>
                <a:gd name="T0" fmla="*/ 18 w 43"/>
                <a:gd name="T1" fmla="*/ 50 h 50"/>
                <a:gd name="T2" fmla="*/ 0 w 43"/>
                <a:gd name="T3" fmla="*/ 0 h 50"/>
                <a:gd name="T4" fmla="*/ 7 w 43"/>
                <a:gd name="T5" fmla="*/ 0 h 50"/>
                <a:gd name="T6" fmla="*/ 22 w 43"/>
                <a:gd name="T7" fmla="*/ 40 h 50"/>
                <a:gd name="T8" fmla="*/ 36 w 43"/>
                <a:gd name="T9" fmla="*/ 0 h 50"/>
                <a:gd name="T10" fmla="*/ 43 w 43"/>
                <a:gd name="T11" fmla="*/ 0 h 50"/>
                <a:gd name="T12" fmla="*/ 25 w 43"/>
                <a:gd name="T13" fmla="*/ 50 h 50"/>
                <a:gd name="T14" fmla="*/ 18 w 43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0">
                  <a:moveTo>
                    <a:pt x="18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22" y="40"/>
                  </a:lnTo>
                  <a:lnTo>
                    <a:pt x="36" y="0"/>
                  </a:lnTo>
                  <a:lnTo>
                    <a:pt x="43" y="0"/>
                  </a:lnTo>
                  <a:lnTo>
                    <a:pt x="25" y="50"/>
                  </a:lnTo>
                  <a:lnTo>
                    <a:pt x="1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4">
              <a:extLst>
                <a:ext uri="{FF2B5EF4-FFF2-40B4-BE49-F238E27FC236}">
                  <a16:creationId xmlns:a16="http://schemas.microsoft.com/office/drawing/2014/main" xmlns="" id="{8DDA416F-47C1-4003-ABEF-E6D9806B4E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6447" y="6187007"/>
              <a:ext cx="23879" cy="42641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75">
              <a:extLst>
                <a:ext uri="{FF2B5EF4-FFF2-40B4-BE49-F238E27FC236}">
                  <a16:creationId xmlns:a16="http://schemas.microsoft.com/office/drawing/2014/main" xmlns="" id="{919CE4C6-1EDE-447E-B6AA-5CFF7623D9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08855" y="6187007"/>
              <a:ext cx="30702" cy="42641"/>
            </a:xfrm>
            <a:custGeom>
              <a:avLst/>
              <a:gdLst>
                <a:gd name="T0" fmla="*/ 0 w 22"/>
                <a:gd name="T1" fmla="*/ 30 h 30"/>
                <a:gd name="T2" fmla="*/ 0 w 22"/>
                <a:gd name="T3" fmla="*/ 0 h 30"/>
                <a:gd name="T4" fmla="*/ 9 w 22"/>
                <a:gd name="T5" fmla="*/ 0 h 30"/>
                <a:gd name="T6" fmla="*/ 16 w 22"/>
                <a:gd name="T7" fmla="*/ 2 h 30"/>
                <a:gd name="T8" fmla="*/ 18 w 22"/>
                <a:gd name="T9" fmla="*/ 7 h 30"/>
                <a:gd name="T10" fmla="*/ 17 w 22"/>
                <a:gd name="T11" fmla="*/ 11 h 30"/>
                <a:gd name="T12" fmla="*/ 15 w 22"/>
                <a:gd name="T13" fmla="*/ 14 h 30"/>
                <a:gd name="T14" fmla="*/ 12 w 22"/>
                <a:gd name="T15" fmla="*/ 16 h 30"/>
                <a:gd name="T16" fmla="*/ 22 w 22"/>
                <a:gd name="T17" fmla="*/ 30 h 30"/>
                <a:gd name="T18" fmla="*/ 16 w 22"/>
                <a:gd name="T19" fmla="*/ 30 h 30"/>
                <a:gd name="T20" fmla="*/ 8 w 22"/>
                <a:gd name="T21" fmla="*/ 17 h 30"/>
                <a:gd name="T22" fmla="*/ 4 w 22"/>
                <a:gd name="T23" fmla="*/ 17 h 30"/>
                <a:gd name="T24" fmla="*/ 4 w 22"/>
                <a:gd name="T25" fmla="*/ 30 h 30"/>
                <a:gd name="T26" fmla="*/ 0 w 22"/>
                <a:gd name="T27" fmla="*/ 30 h 30"/>
                <a:gd name="T28" fmla="*/ 4 w 22"/>
                <a:gd name="T29" fmla="*/ 14 h 30"/>
                <a:gd name="T30" fmla="*/ 5 w 22"/>
                <a:gd name="T31" fmla="*/ 14 h 30"/>
                <a:gd name="T32" fmla="*/ 12 w 22"/>
                <a:gd name="T33" fmla="*/ 12 h 30"/>
                <a:gd name="T34" fmla="*/ 13 w 22"/>
                <a:gd name="T35" fmla="*/ 8 h 30"/>
                <a:gd name="T36" fmla="*/ 13 w 22"/>
                <a:gd name="T37" fmla="*/ 5 h 30"/>
                <a:gd name="T38" fmla="*/ 11 w 22"/>
                <a:gd name="T39" fmla="*/ 4 h 30"/>
                <a:gd name="T40" fmla="*/ 7 w 22"/>
                <a:gd name="T41" fmla="*/ 3 h 30"/>
                <a:gd name="T42" fmla="*/ 4 w 22"/>
                <a:gd name="T43" fmla="*/ 3 h 30"/>
                <a:gd name="T44" fmla="*/ 4 w 22"/>
                <a:gd name="T45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6" y="2"/>
                  </a:cubicBezTo>
                  <a:cubicBezTo>
                    <a:pt x="17" y="4"/>
                    <a:pt x="18" y="5"/>
                    <a:pt x="18" y="7"/>
                  </a:cubicBezTo>
                  <a:cubicBezTo>
                    <a:pt x="18" y="9"/>
                    <a:pt x="17" y="10"/>
                    <a:pt x="17" y="11"/>
                  </a:cubicBezTo>
                  <a:cubicBezTo>
                    <a:pt x="16" y="12"/>
                    <a:pt x="16" y="13"/>
                    <a:pt x="15" y="14"/>
                  </a:cubicBezTo>
                  <a:cubicBezTo>
                    <a:pt x="14" y="15"/>
                    <a:pt x="13" y="15"/>
                    <a:pt x="12" y="16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8" y="14"/>
                    <a:pt x="11" y="13"/>
                    <a:pt x="12" y="12"/>
                  </a:cubicBezTo>
                  <a:cubicBezTo>
                    <a:pt x="13" y="11"/>
                    <a:pt x="13" y="9"/>
                    <a:pt x="13" y="8"/>
                  </a:cubicBezTo>
                  <a:cubicBezTo>
                    <a:pt x="13" y="7"/>
                    <a:pt x="13" y="6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8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76">
              <a:extLst>
                <a:ext uri="{FF2B5EF4-FFF2-40B4-BE49-F238E27FC236}">
                  <a16:creationId xmlns:a16="http://schemas.microsoft.com/office/drawing/2014/main" xmlns="" id="{96ED8360-5E27-4E52-A9DB-7E0E4298F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3821" y="6186154"/>
              <a:ext cx="24732" cy="44347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Rectangle 77">
              <a:extLst>
                <a:ext uri="{FF2B5EF4-FFF2-40B4-BE49-F238E27FC236}">
                  <a16:creationId xmlns:a16="http://schemas.microsoft.com/office/drawing/2014/main" xmlns="" id="{78EDE46F-6B5E-46B4-8D13-7F07475211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7081" y="6187007"/>
              <a:ext cx="6823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78">
              <a:extLst>
                <a:ext uri="{FF2B5EF4-FFF2-40B4-BE49-F238E27FC236}">
                  <a16:creationId xmlns:a16="http://schemas.microsoft.com/office/drawing/2014/main" xmlns="" id="{C3908D61-56B7-48BC-936B-B4B84763EF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9873" y="6187007"/>
              <a:ext cx="35819" cy="42641"/>
            </a:xfrm>
            <a:custGeom>
              <a:avLst/>
              <a:gdLst>
                <a:gd name="T0" fmla="*/ 18 w 42"/>
                <a:gd name="T1" fmla="*/ 50 h 50"/>
                <a:gd name="T2" fmla="*/ 18 w 42"/>
                <a:gd name="T3" fmla="*/ 5 h 50"/>
                <a:gd name="T4" fmla="*/ 0 w 42"/>
                <a:gd name="T5" fmla="*/ 5 h 50"/>
                <a:gd name="T6" fmla="*/ 0 w 42"/>
                <a:gd name="T7" fmla="*/ 0 h 50"/>
                <a:gd name="T8" fmla="*/ 42 w 42"/>
                <a:gd name="T9" fmla="*/ 0 h 50"/>
                <a:gd name="T10" fmla="*/ 42 w 42"/>
                <a:gd name="T11" fmla="*/ 5 h 50"/>
                <a:gd name="T12" fmla="*/ 24 w 42"/>
                <a:gd name="T13" fmla="*/ 5 h 50"/>
                <a:gd name="T14" fmla="*/ 24 w 42"/>
                <a:gd name="T15" fmla="*/ 50 h 50"/>
                <a:gd name="T16" fmla="*/ 18 w 42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2" y="0"/>
                  </a:lnTo>
                  <a:lnTo>
                    <a:pt x="42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79">
              <a:extLst>
                <a:ext uri="{FF2B5EF4-FFF2-40B4-BE49-F238E27FC236}">
                  <a16:creationId xmlns:a16="http://schemas.microsoft.com/office/drawing/2014/main" xmlns="" id="{3727CD02-D8DA-4342-AA9E-6E1EFBE0BD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7398" y="6187007"/>
              <a:ext cx="34966" cy="42641"/>
            </a:xfrm>
            <a:custGeom>
              <a:avLst/>
              <a:gdLst>
                <a:gd name="T0" fmla="*/ 16 w 41"/>
                <a:gd name="T1" fmla="*/ 50 h 50"/>
                <a:gd name="T2" fmla="*/ 16 w 41"/>
                <a:gd name="T3" fmla="*/ 28 h 50"/>
                <a:gd name="T4" fmla="*/ 0 w 41"/>
                <a:gd name="T5" fmla="*/ 0 h 50"/>
                <a:gd name="T6" fmla="*/ 8 w 41"/>
                <a:gd name="T7" fmla="*/ 0 h 50"/>
                <a:gd name="T8" fmla="*/ 21 w 41"/>
                <a:gd name="T9" fmla="*/ 23 h 50"/>
                <a:gd name="T10" fmla="*/ 34 w 41"/>
                <a:gd name="T11" fmla="*/ 0 h 50"/>
                <a:gd name="T12" fmla="*/ 41 w 41"/>
                <a:gd name="T13" fmla="*/ 0 h 50"/>
                <a:gd name="T14" fmla="*/ 23 w 41"/>
                <a:gd name="T15" fmla="*/ 28 h 50"/>
                <a:gd name="T16" fmla="*/ 23 w 41"/>
                <a:gd name="T17" fmla="*/ 50 h 50"/>
                <a:gd name="T18" fmla="*/ 16 w 41"/>
                <a:gd name="T1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0">
                  <a:moveTo>
                    <a:pt x="16" y="50"/>
                  </a:moveTo>
                  <a:lnTo>
                    <a:pt x="16" y="28"/>
                  </a:lnTo>
                  <a:lnTo>
                    <a:pt x="0" y="0"/>
                  </a:lnTo>
                  <a:lnTo>
                    <a:pt x="8" y="0"/>
                  </a:lnTo>
                  <a:lnTo>
                    <a:pt x="21" y="23"/>
                  </a:lnTo>
                  <a:lnTo>
                    <a:pt x="34" y="0"/>
                  </a:lnTo>
                  <a:lnTo>
                    <a:pt x="41" y="0"/>
                  </a:lnTo>
                  <a:lnTo>
                    <a:pt x="23" y="28"/>
                  </a:lnTo>
                  <a:lnTo>
                    <a:pt x="23" y="50"/>
                  </a:lnTo>
                  <a:lnTo>
                    <a:pt x="16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80">
              <a:extLst>
                <a:ext uri="{FF2B5EF4-FFF2-40B4-BE49-F238E27FC236}">
                  <a16:creationId xmlns:a16="http://schemas.microsoft.com/office/drawing/2014/main" xmlns="" id="{9A85C85B-BE1B-420A-BA17-F843065536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6243" y="6186154"/>
              <a:ext cx="38377" cy="44347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81">
              <a:extLst>
                <a:ext uri="{FF2B5EF4-FFF2-40B4-BE49-F238E27FC236}">
                  <a16:creationId xmlns:a16="http://schemas.microsoft.com/office/drawing/2014/main" xmlns="" id="{1F6AB6EB-7D35-4659-905C-159C2901C0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6243" y="6186154"/>
              <a:ext cx="38377" cy="44347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82">
              <a:extLst>
                <a:ext uri="{FF2B5EF4-FFF2-40B4-BE49-F238E27FC236}">
                  <a16:creationId xmlns:a16="http://schemas.microsoft.com/office/drawing/2014/main" xmlns="" id="{32F24788-EC10-4524-982E-8C4C1E4813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4854" y="6187007"/>
              <a:ext cx="22173" cy="42641"/>
            </a:xfrm>
            <a:custGeom>
              <a:avLst/>
              <a:gdLst>
                <a:gd name="T0" fmla="*/ 0 w 26"/>
                <a:gd name="T1" fmla="*/ 50 h 50"/>
                <a:gd name="T2" fmla="*/ 0 w 26"/>
                <a:gd name="T3" fmla="*/ 0 h 50"/>
                <a:gd name="T4" fmla="*/ 26 w 26"/>
                <a:gd name="T5" fmla="*/ 0 h 50"/>
                <a:gd name="T6" fmla="*/ 26 w 26"/>
                <a:gd name="T7" fmla="*/ 5 h 50"/>
                <a:gd name="T8" fmla="*/ 6 w 26"/>
                <a:gd name="T9" fmla="*/ 5 h 50"/>
                <a:gd name="T10" fmla="*/ 6 w 26"/>
                <a:gd name="T11" fmla="*/ 22 h 50"/>
                <a:gd name="T12" fmla="*/ 23 w 26"/>
                <a:gd name="T13" fmla="*/ 22 h 50"/>
                <a:gd name="T14" fmla="*/ 23 w 26"/>
                <a:gd name="T15" fmla="*/ 27 h 50"/>
                <a:gd name="T16" fmla="*/ 6 w 26"/>
                <a:gd name="T17" fmla="*/ 27 h 50"/>
                <a:gd name="T18" fmla="*/ 6 w 26"/>
                <a:gd name="T19" fmla="*/ 50 h 50"/>
                <a:gd name="T20" fmla="*/ 0 w 26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6" y="27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83">
              <a:extLst>
                <a:ext uri="{FF2B5EF4-FFF2-40B4-BE49-F238E27FC236}">
                  <a16:creationId xmlns:a16="http://schemas.microsoft.com/office/drawing/2014/main" xmlns="" id="{94223081-621D-4FCA-8BD2-CE9C4F83DB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85171" y="6187007"/>
              <a:ext cx="24732" cy="42641"/>
            </a:xfrm>
            <a:custGeom>
              <a:avLst/>
              <a:gdLst>
                <a:gd name="T0" fmla="*/ 0 w 18"/>
                <a:gd name="T1" fmla="*/ 30 h 30"/>
                <a:gd name="T2" fmla="*/ 0 w 18"/>
                <a:gd name="T3" fmla="*/ 0 h 30"/>
                <a:gd name="T4" fmla="*/ 8 w 18"/>
                <a:gd name="T5" fmla="*/ 0 h 30"/>
                <a:gd name="T6" fmla="*/ 14 w 18"/>
                <a:gd name="T7" fmla="*/ 1 h 30"/>
                <a:gd name="T8" fmla="*/ 17 w 18"/>
                <a:gd name="T9" fmla="*/ 3 h 30"/>
                <a:gd name="T10" fmla="*/ 18 w 18"/>
                <a:gd name="T11" fmla="*/ 8 h 30"/>
                <a:gd name="T12" fmla="*/ 17 w 18"/>
                <a:gd name="T13" fmla="*/ 13 h 30"/>
                <a:gd name="T14" fmla="*/ 12 w 18"/>
                <a:gd name="T15" fmla="*/ 17 h 30"/>
                <a:gd name="T16" fmla="*/ 6 w 18"/>
                <a:gd name="T17" fmla="*/ 18 h 30"/>
                <a:gd name="T18" fmla="*/ 4 w 18"/>
                <a:gd name="T19" fmla="*/ 18 h 30"/>
                <a:gd name="T20" fmla="*/ 4 w 18"/>
                <a:gd name="T21" fmla="*/ 30 h 30"/>
                <a:gd name="T22" fmla="*/ 0 w 18"/>
                <a:gd name="T23" fmla="*/ 30 h 30"/>
                <a:gd name="T24" fmla="*/ 4 w 18"/>
                <a:gd name="T25" fmla="*/ 15 h 30"/>
                <a:gd name="T26" fmla="*/ 6 w 18"/>
                <a:gd name="T27" fmla="*/ 15 h 30"/>
                <a:gd name="T28" fmla="*/ 12 w 18"/>
                <a:gd name="T29" fmla="*/ 13 h 30"/>
                <a:gd name="T30" fmla="*/ 13 w 18"/>
                <a:gd name="T31" fmla="*/ 8 h 30"/>
                <a:gd name="T32" fmla="*/ 13 w 18"/>
                <a:gd name="T33" fmla="*/ 6 h 30"/>
                <a:gd name="T34" fmla="*/ 11 w 18"/>
                <a:gd name="T35" fmla="*/ 4 h 30"/>
                <a:gd name="T36" fmla="*/ 7 w 18"/>
                <a:gd name="T37" fmla="*/ 3 h 30"/>
                <a:gd name="T38" fmla="*/ 4 w 18"/>
                <a:gd name="T39" fmla="*/ 3 h 30"/>
                <a:gd name="T40" fmla="*/ 4 w 18"/>
                <a:gd name="T4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5" y="1"/>
                    <a:pt x="16" y="2"/>
                    <a:pt x="17" y="3"/>
                  </a:cubicBezTo>
                  <a:cubicBezTo>
                    <a:pt x="18" y="5"/>
                    <a:pt x="18" y="6"/>
                    <a:pt x="18" y="8"/>
                  </a:cubicBezTo>
                  <a:cubicBezTo>
                    <a:pt x="18" y="10"/>
                    <a:pt x="17" y="12"/>
                    <a:pt x="17" y="13"/>
                  </a:cubicBezTo>
                  <a:cubicBezTo>
                    <a:pt x="16" y="15"/>
                    <a:pt x="14" y="16"/>
                    <a:pt x="12" y="17"/>
                  </a:cubicBezTo>
                  <a:cubicBezTo>
                    <a:pt x="10" y="18"/>
                    <a:pt x="8" y="18"/>
                    <a:pt x="6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5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9" y="15"/>
                    <a:pt x="10" y="14"/>
                    <a:pt x="12" y="13"/>
                  </a:cubicBezTo>
                  <a:cubicBezTo>
                    <a:pt x="13" y="12"/>
                    <a:pt x="13" y="10"/>
                    <a:pt x="13" y="8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9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84">
              <a:extLst>
                <a:ext uri="{FF2B5EF4-FFF2-40B4-BE49-F238E27FC236}">
                  <a16:creationId xmlns:a16="http://schemas.microsoft.com/office/drawing/2014/main" xmlns="" id="{12E2238C-603D-434F-8967-501E87D0C9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15872" y="6186154"/>
              <a:ext cx="39230" cy="44347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85">
              <a:extLst>
                <a:ext uri="{FF2B5EF4-FFF2-40B4-BE49-F238E27FC236}">
                  <a16:creationId xmlns:a16="http://schemas.microsoft.com/office/drawing/2014/main" xmlns="" id="{B55B3F1F-2F61-4CEE-8A1D-44A85A6294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15872" y="6186154"/>
              <a:ext cx="39230" cy="44347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86">
              <a:extLst>
                <a:ext uri="{FF2B5EF4-FFF2-40B4-BE49-F238E27FC236}">
                  <a16:creationId xmlns:a16="http://schemas.microsoft.com/office/drawing/2014/main" xmlns="" id="{CEE0B102-73DD-49BB-86E6-33066ABEF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3631" y="6187007"/>
              <a:ext cx="24732" cy="42641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6 w 29"/>
                <a:gd name="T5" fmla="*/ 0 h 50"/>
                <a:gd name="T6" fmla="*/ 6 w 29"/>
                <a:gd name="T7" fmla="*/ 45 h 50"/>
                <a:gd name="T8" fmla="*/ 29 w 29"/>
                <a:gd name="T9" fmla="*/ 45 h 50"/>
                <a:gd name="T10" fmla="*/ 29 w 29"/>
                <a:gd name="T11" fmla="*/ 50 h 50"/>
                <a:gd name="T12" fmla="*/ 0 w 29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Rectangle 87">
              <a:extLst>
                <a:ext uri="{FF2B5EF4-FFF2-40B4-BE49-F238E27FC236}">
                  <a16:creationId xmlns:a16="http://schemas.microsoft.com/office/drawing/2014/main" xmlns="" id="{0164DDDF-1818-44CD-A5A3-C759DCAC5D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5185" y="6187007"/>
              <a:ext cx="5970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88">
              <a:extLst>
                <a:ext uri="{FF2B5EF4-FFF2-40B4-BE49-F238E27FC236}">
                  <a16:creationId xmlns:a16="http://schemas.microsoft.com/office/drawing/2014/main" xmlns="" id="{809A4FF8-6DA1-4D00-8174-F1435B2E463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7978" y="6187007"/>
              <a:ext cx="34966" cy="42641"/>
            </a:xfrm>
            <a:custGeom>
              <a:avLst/>
              <a:gdLst>
                <a:gd name="T0" fmla="*/ 18 w 41"/>
                <a:gd name="T1" fmla="*/ 50 h 50"/>
                <a:gd name="T2" fmla="*/ 18 w 41"/>
                <a:gd name="T3" fmla="*/ 5 h 50"/>
                <a:gd name="T4" fmla="*/ 0 w 41"/>
                <a:gd name="T5" fmla="*/ 5 h 50"/>
                <a:gd name="T6" fmla="*/ 0 w 41"/>
                <a:gd name="T7" fmla="*/ 0 h 50"/>
                <a:gd name="T8" fmla="*/ 41 w 41"/>
                <a:gd name="T9" fmla="*/ 0 h 50"/>
                <a:gd name="T10" fmla="*/ 41 w 41"/>
                <a:gd name="T11" fmla="*/ 5 h 50"/>
                <a:gd name="T12" fmla="*/ 24 w 41"/>
                <a:gd name="T13" fmla="*/ 5 h 50"/>
                <a:gd name="T14" fmla="*/ 24 w 41"/>
                <a:gd name="T15" fmla="*/ 50 h 50"/>
                <a:gd name="T16" fmla="*/ 18 w 41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Rectangle 89">
              <a:extLst>
                <a:ext uri="{FF2B5EF4-FFF2-40B4-BE49-F238E27FC236}">
                  <a16:creationId xmlns:a16="http://schemas.microsoft.com/office/drawing/2014/main" xmlns="" id="{B051A848-14A1-44CC-B12F-0031239D8E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9766" y="6187007"/>
              <a:ext cx="5970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90">
              <a:extLst>
                <a:ext uri="{FF2B5EF4-FFF2-40B4-BE49-F238E27FC236}">
                  <a16:creationId xmlns:a16="http://schemas.microsoft.com/office/drawing/2014/main" xmlns="" id="{2322BCD0-9AF7-4B7A-89E2-4919F10F43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5117" y="6186154"/>
              <a:ext cx="33260" cy="44347"/>
            </a:xfrm>
            <a:custGeom>
              <a:avLst/>
              <a:gdLst>
                <a:gd name="T0" fmla="*/ 24 w 24"/>
                <a:gd name="T1" fmla="*/ 29 h 32"/>
                <a:gd name="T2" fmla="*/ 21 w 24"/>
                <a:gd name="T3" fmla="*/ 31 h 32"/>
                <a:gd name="T4" fmla="*/ 18 w 24"/>
                <a:gd name="T5" fmla="*/ 31 h 32"/>
                <a:gd name="T6" fmla="*/ 15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4 w 24"/>
                <a:gd name="T13" fmla="*/ 5 h 32"/>
                <a:gd name="T14" fmla="*/ 15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8 w 24"/>
                <a:gd name="T21" fmla="*/ 4 h 32"/>
                <a:gd name="T22" fmla="*/ 15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1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2" y="30"/>
                    <a:pt x="21" y="31"/>
                  </a:cubicBezTo>
                  <a:cubicBezTo>
                    <a:pt x="20" y="31"/>
                    <a:pt x="19" y="31"/>
                    <a:pt x="18" y="31"/>
                  </a:cubicBezTo>
                  <a:cubicBezTo>
                    <a:pt x="17" y="32"/>
                    <a:pt x="16" y="32"/>
                    <a:pt x="15" y="32"/>
                  </a:cubicBezTo>
                  <a:cubicBezTo>
                    <a:pt x="9" y="32"/>
                    <a:pt x="6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4" y="5"/>
                  </a:cubicBezTo>
                  <a:cubicBezTo>
                    <a:pt x="6" y="2"/>
                    <a:pt x="10" y="0"/>
                    <a:pt x="15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8" y="4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2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9" y="28"/>
                    <a:pt x="20" y="28"/>
                    <a:pt x="21" y="27"/>
                  </a:cubicBezTo>
                  <a:cubicBezTo>
                    <a:pt x="22" y="27"/>
                    <a:pt x="23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91">
              <a:extLst>
                <a:ext uri="{FF2B5EF4-FFF2-40B4-BE49-F238E27FC236}">
                  <a16:creationId xmlns:a16="http://schemas.microsoft.com/office/drawing/2014/main" xmlns="" id="{B699537D-DC23-42DA-8283-5B9DD7742B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02641" y="6187007"/>
              <a:ext cx="39230" cy="42641"/>
            </a:xfrm>
            <a:custGeom>
              <a:avLst/>
              <a:gdLst>
                <a:gd name="T0" fmla="*/ 0 w 46"/>
                <a:gd name="T1" fmla="*/ 50 h 50"/>
                <a:gd name="T2" fmla="*/ 20 w 46"/>
                <a:gd name="T3" fmla="*/ 0 h 50"/>
                <a:gd name="T4" fmla="*/ 26 w 46"/>
                <a:gd name="T5" fmla="*/ 0 h 50"/>
                <a:gd name="T6" fmla="*/ 46 w 46"/>
                <a:gd name="T7" fmla="*/ 50 h 50"/>
                <a:gd name="T8" fmla="*/ 39 w 46"/>
                <a:gd name="T9" fmla="*/ 50 h 50"/>
                <a:gd name="T10" fmla="*/ 33 w 46"/>
                <a:gd name="T11" fmla="*/ 37 h 50"/>
                <a:gd name="T12" fmla="*/ 13 w 46"/>
                <a:gd name="T13" fmla="*/ 37 h 50"/>
                <a:gd name="T14" fmla="*/ 7 w 46"/>
                <a:gd name="T15" fmla="*/ 50 h 50"/>
                <a:gd name="T16" fmla="*/ 0 w 46"/>
                <a:gd name="T17" fmla="*/ 50 h 50"/>
                <a:gd name="T18" fmla="*/ 0 w 46"/>
                <a:gd name="T19" fmla="*/ 50 h 50"/>
                <a:gd name="T20" fmla="*/ 15 w 46"/>
                <a:gd name="T21" fmla="*/ 30 h 50"/>
                <a:gd name="T22" fmla="*/ 31 w 46"/>
                <a:gd name="T23" fmla="*/ 30 h 50"/>
                <a:gd name="T24" fmla="*/ 23 w 46"/>
                <a:gd name="T25" fmla="*/ 10 h 50"/>
                <a:gd name="T26" fmla="*/ 15 w 46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6" y="50"/>
                  </a:lnTo>
                  <a:lnTo>
                    <a:pt x="39" y="50"/>
                  </a:lnTo>
                  <a:lnTo>
                    <a:pt x="33" y="37"/>
                  </a:lnTo>
                  <a:lnTo>
                    <a:pt x="13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5" y="30"/>
                  </a:moveTo>
                  <a:lnTo>
                    <a:pt x="31" y="30"/>
                  </a:lnTo>
                  <a:lnTo>
                    <a:pt x="23" y="10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92">
              <a:extLst>
                <a:ext uri="{FF2B5EF4-FFF2-40B4-BE49-F238E27FC236}">
                  <a16:creationId xmlns:a16="http://schemas.microsoft.com/office/drawing/2014/main" xmlns="" id="{68340C36-1730-41B9-820B-62E4C3054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8694" y="6187007"/>
              <a:ext cx="25585" cy="42641"/>
            </a:xfrm>
            <a:custGeom>
              <a:avLst/>
              <a:gdLst>
                <a:gd name="T0" fmla="*/ 0 w 30"/>
                <a:gd name="T1" fmla="*/ 50 h 50"/>
                <a:gd name="T2" fmla="*/ 0 w 30"/>
                <a:gd name="T3" fmla="*/ 0 h 50"/>
                <a:gd name="T4" fmla="*/ 7 w 30"/>
                <a:gd name="T5" fmla="*/ 0 h 50"/>
                <a:gd name="T6" fmla="*/ 7 w 30"/>
                <a:gd name="T7" fmla="*/ 45 h 50"/>
                <a:gd name="T8" fmla="*/ 30 w 30"/>
                <a:gd name="T9" fmla="*/ 45 h 50"/>
                <a:gd name="T10" fmla="*/ 30 w 30"/>
                <a:gd name="T11" fmla="*/ 50 h 50"/>
                <a:gd name="T12" fmla="*/ 0 w 30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30" y="45"/>
                  </a:lnTo>
                  <a:lnTo>
                    <a:pt x="30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93">
              <a:extLst>
                <a:ext uri="{FF2B5EF4-FFF2-40B4-BE49-F238E27FC236}">
                  <a16:creationId xmlns:a16="http://schemas.microsoft.com/office/drawing/2014/main" xmlns="" id="{47B62B7D-76F8-4E34-9FCD-78A7B59FD0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7305" y="6186154"/>
              <a:ext cx="25585" cy="44347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94">
              <a:extLst>
                <a:ext uri="{FF2B5EF4-FFF2-40B4-BE49-F238E27FC236}">
                  <a16:creationId xmlns:a16="http://schemas.microsoft.com/office/drawing/2014/main" xmlns="" id="{E50EDC31-B1FA-45FF-99B9-208BE7A4C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7305" y="6186154"/>
              <a:ext cx="25585" cy="44347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95">
              <a:extLst>
                <a:ext uri="{FF2B5EF4-FFF2-40B4-BE49-F238E27FC236}">
                  <a16:creationId xmlns:a16="http://schemas.microsoft.com/office/drawing/2014/main" xmlns="" id="{8321D3DF-3896-4BF1-BBA8-C692CE9996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9712" y="6186154"/>
              <a:ext cx="33260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96">
              <a:extLst>
                <a:ext uri="{FF2B5EF4-FFF2-40B4-BE49-F238E27FC236}">
                  <a16:creationId xmlns:a16="http://schemas.microsoft.com/office/drawing/2014/main" xmlns="" id="{E086BB14-A381-47F7-B7F4-D507BB8AAC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9712" y="6186154"/>
              <a:ext cx="33260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Rectangle 97">
              <a:extLst>
                <a:ext uri="{FF2B5EF4-FFF2-40B4-BE49-F238E27FC236}">
                  <a16:creationId xmlns:a16="http://schemas.microsoft.com/office/drawing/2014/main" xmlns="" id="{6B4D0154-E440-4BBD-B3D8-AE914BE5DE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3207" y="6187007"/>
              <a:ext cx="5117" cy="42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98">
              <a:extLst>
                <a:ext uri="{FF2B5EF4-FFF2-40B4-BE49-F238E27FC236}">
                  <a16:creationId xmlns:a16="http://schemas.microsoft.com/office/drawing/2014/main" xmlns="" id="{983854F1-5583-4B63-B71D-3FC9F03550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0263" y="6187007"/>
              <a:ext cx="24732" cy="42641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27 w 29"/>
                <a:gd name="T5" fmla="*/ 0 h 50"/>
                <a:gd name="T6" fmla="*/ 27 w 29"/>
                <a:gd name="T7" fmla="*/ 5 h 50"/>
                <a:gd name="T8" fmla="*/ 6 w 29"/>
                <a:gd name="T9" fmla="*/ 5 h 50"/>
                <a:gd name="T10" fmla="*/ 6 w 29"/>
                <a:gd name="T11" fmla="*/ 22 h 50"/>
                <a:gd name="T12" fmla="*/ 24 w 29"/>
                <a:gd name="T13" fmla="*/ 22 h 50"/>
                <a:gd name="T14" fmla="*/ 24 w 29"/>
                <a:gd name="T15" fmla="*/ 27 h 50"/>
                <a:gd name="T16" fmla="*/ 6 w 29"/>
                <a:gd name="T17" fmla="*/ 27 h 50"/>
                <a:gd name="T18" fmla="*/ 6 w 29"/>
                <a:gd name="T19" fmla="*/ 45 h 50"/>
                <a:gd name="T20" fmla="*/ 29 w 29"/>
                <a:gd name="T21" fmla="*/ 45 h 50"/>
                <a:gd name="T22" fmla="*/ 29 w 29"/>
                <a:gd name="T23" fmla="*/ 50 h 50"/>
                <a:gd name="T24" fmla="*/ 0 w 29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27" y="0"/>
                  </a:lnTo>
                  <a:lnTo>
                    <a:pt x="27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4" y="22"/>
                  </a:lnTo>
                  <a:lnTo>
                    <a:pt x="24" y="27"/>
                  </a:lnTo>
                  <a:lnTo>
                    <a:pt x="6" y="27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99">
              <a:extLst>
                <a:ext uri="{FF2B5EF4-FFF2-40B4-BE49-F238E27FC236}">
                  <a16:creationId xmlns:a16="http://schemas.microsoft.com/office/drawing/2014/main" xmlns="" id="{9F7D5FFA-CCAB-4022-99AD-3D31A10A15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1818" y="6187007"/>
              <a:ext cx="32407" cy="42641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7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00">
              <a:extLst>
                <a:ext uri="{FF2B5EF4-FFF2-40B4-BE49-F238E27FC236}">
                  <a16:creationId xmlns:a16="http://schemas.microsoft.com/office/drawing/2014/main" xmlns="" id="{BC615944-13A1-44B9-A530-1E6F83AE1B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3606" y="6186154"/>
              <a:ext cx="34113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01">
              <a:extLst>
                <a:ext uri="{FF2B5EF4-FFF2-40B4-BE49-F238E27FC236}">
                  <a16:creationId xmlns:a16="http://schemas.microsoft.com/office/drawing/2014/main" xmlns="" id="{22FAF998-3E9D-4AF2-8D28-4264535329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3606" y="6186154"/>
              <a:ext cx="34113" cy="44347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02">
              <a:extLst>
                <a:ext uri="{FF2B5EF4-FFF2-40B4-BE49-F238E27FC236}">
                  <a16:creationId xmlns:a16="http://schemas.microsoft.com/office/drawing/2014/main" xmlns="" id="{180A6DC9-5077-4D8E-A1C2-43E7E725E0F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7100" y="6187007"/>
              <a:ext cx="23879" cy="42641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03">
              <a:extLst>
                <a:ext uri="{FF2B5EF4-FFF2-40B4-BE49-F238E27FC236}">
                  <a16:creationId xmlns:a16="http://schemas.microsoft.com/office/drawing/2014/main" xmlns="" id="{52957389-96D4-48D0-935A-D598620CD0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53153" y="6187007"/>
              <a:ext cx="37524" cy="42641"/>
            </a:xfrm>
            <a:custGeom>
              <a:avLst/>
              <a:gdLst>
                <a:gd name="T0" fmla="*/ 0 w 44"/>
                <a:gd name="T1" fmla="*/ 50 h 50"/>
                <a:gd name="T2" fmla="*/ 20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8 w 44"/>
                <a:gd name="T9" fmla="*/ 50 h 50"/>
                <a:gd name="T10" fmla="*/ 33 w 44"/>
                <a:gd name="T11" fmla="*/ 37 h 50"/>
                <a:gd name="T12" fmla="*/ 11 w 44"/>
                <a:gd name="T13" fmla="*/ 37 h 50"/>
                <a:gd name="T14" fmla="*/ 7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8" y="50"/>
                  </a:lnTo>
                  <a:lnTo>
                    <a:pt x="33" y="37"/>
                  </a:lnTo>
                  <a:lnTo>
                    <a:pt x="11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04">
              <a:extLst>
                <a:ext uri="{FF2B5EF4-FFF2-40B4-BE49-F238E27FC236}">
                  <a16:creationId xmlns:a16="http://schemas.microsoft.com/office/drawing/2014/main" xmlns="" id="{3D8D1EA3-0136-4883-AE7B-8CC87B8580D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7500" y="6187007"/>
              <a:ext cx="32407" cy="42641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9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05">
              <a:extLst>
                <a:ext uri="{FF2B5EF4-FFF2-40B4-BE49-F238E27FC236}">
                  <a16:creationId xmlns:a16="http://schemas.microsoft.com/office/drawing/2014/main" xmlns="" id="{1649C710-720A-4745-9C1C-375ECF356D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42700" y="6187007"/>
              <a:ext cx="33260" cy="42641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06">
              <a:extLst>
                <a:ext uri="{FF2B5EF4-FFF2-40B4-BE49-F238E27FC236}">
                  <a16:creationId xmlns:a16="http://schemas.microsoft.com/office/drawing/2014/main" xmlns="" id="{144E2B54-3AF6-4A23-9152-DB4D7AC251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42700" y="6187007"/>
              <a:ext cx="33260" cy="42641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07">
              <a:extLst>
                <a:ext uri="{FF2B5EF4-FFF2-40B4-BE49-F238E27FC236}">
                  <a16:creationId xmlns:a16="http://schemas.microsoft.com/office/drawing/2014/main" xmlns="" id="{A6A2EA59-2AC2-4C14-91B3-BBEF2BD0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4956" y="6187007"/>
              <a:ext cx="23879" cy="42641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7 w 28"/>
                <a:gd name="T5" fmla="*/ 0 h 50"/>
                <a:gd name="T6" fmla="*/ 7 w 28"/>
                <a:gd name="T7" fmla="*/ 45 h 50"/>
                <a:gd name="T8" fmla="*/ 28 w 28"/>
                <a:gd name="T9" fmla="*/ 45 h 50"/>
                <a:gd name="T10" fmla="*/ 28 w 28"/>
                <a:gd name="T11" fmla="*/ 50 h 50"/>
                <a:gd name="T12" fmla="*/ 0 w 28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08">
              <a:extLst>
                <a:ext uri="{FF2B5EF4-FFF2-40B4-BE49-F238E27FC236}">
                  <a16:creationId xmlns:a16="http://schemas.microsoft.com/office/drawing/2014/main" xmlns="" id="{684F59C7-75B0-448D-B49A-8E020E52C7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32246" y="6187007"/>
              <a:ext cx="38377" cy="42641"/>
            </a:xfrm>
            <a:custGeom>
              <a:avLst/>
              <a:gdLst>
                <a:gd name="T0" fmla="*/ 0 w 45"/>
                <a:gd name="T1" fmla="*/ 50 h 50"/>
                <a:gd name="T2" fmla="*/ 19 w 45"/>
                <a:gd name="T3" fmla="*/ 0 h 50"/>
                <a:gd name="T4" fmla="*/ 26 w 45"/>
                <a:gd name="T5" fmla="*/ 0 h 50"/>
                <a:gd name="T6" fmla="*/ 45 w 45"/>
                <a:gd name="T7" fmla="*/ 50 h 50"/>
                <a:gd name="T8" fmla="*/ 37 w 45"/>
                <a:gd name="T9" fmla="*/ 50 h 50"/>
                <a:gd name="T10" fmla="*/ 32 w 45"/>
                <a:gd name="T11" fmla="*/ 37 h 50"/>
                <a:gd name="T12" fmla="*/ 11 w 45"/>
                <a:gd name="T13" fmla="*/ 37 h 50"/>
                <a:gd name="T14" fmla="*/ 6 w 45"/>
                <a:gd name="T15" fmla="*/ 50 h 50"/>
                <a:gd name="T16" fmla="*/ 0 w 45"/>
                <a:gd name="T17" fmla="*/ 50 h 50"/>
                <a:gd name="T18" fmla="*/ 0 w 45"/>
                <a:gd name="T19" fmla="*/ 50 h 50"/>
                <a:gd name="T20" fmla="*/ 13 w 45"/>
                <a:gd name="T21" fmla="*/ 30 h 50"/>
                <a:gd name="T22" fmla="*/ 31 w 45"/>
                <a:gd name="T23" fmla="*/ 30 h 50"/>
                <a:gd name="T24" fmla="*/ 22 w 45"/>
                <a:gd name="T25" fmla="*/ 10 h 50"/>
                <a:gd name="T26" fmla="*/ 13 w 45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5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31" y="30"/>
                  </a:lnTo>
                  <a:lnTo>
                    <a:pt x="22" y="10"/>
                  </a:lnTo>
                  <a:lnTo>
                    <a:pt x="1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09">
              <a:extLst>
                <a:ext uri="{FF2B5EF4-FFF2-40B4-BE49-F238E27FC236}">
                  <a16:creationId xmlns:a16="http://schemas.microsoft.com/office/drawing/2014/main" xmlns="" id="{E80B67FD-FFED-4510-BA08-F5D4024C68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2329" y="6187007"/>
              <a:ext cx="48611" cy="42641"/>
            </a:xfrm>
            <a:custGeom>
              <a:avLst/>
              <a:gdLst>
                <a:gd name="T0" fmla="*/ 13 w 57"/>
                <a:gd name="T1" fmla="*/ 50 h 50"/>
                <a:gd name="T2" fmla="*/ 0 w 57"/>
                <a:gd name="T3" fmla="*/ 0 h 50"/>
                <a:gd name="T4" fmla="*/ 7 w 57"/>
                <a:gd name="T5" fmla="*/ 0 h 50"/>
                <a:gd name="T6" fmla="*/ 16 w 57"/>
                <a:gd name="T7" fmla="*/ 40 h 50"/>
                <a:gd name="T8" fmla="*/ 26 w 57"/>
                <a:gd name="T9" fmla="*/ 0 h 50"/>
                <a:gd name="T10" fmla="*/ 33 w 57"/>
                <a:gd name="T11" fmla="*/ 0 h 50"/>
                <a:gd name="T12" fmla="*/ 41 w 57"/>
                <a:gd name="T13" fmla="*/ 38 h 50"/>
                <a:gd name="T14" fmla="*/ 52 w 57"/>
                <a:gd name="T15" fmla="*/ 0 h 50"/>
                <a:gd name="T16" fmla="*/ 57 w 57"/>
                <a:gd name="T17" fmla="*/ 0 h 50"/>
                <a:gd name="T18" fmla="*/ 44 w 57"/>
                <a:gd name="T19" fmla="*/ 50 h 50"/>
                <a:gd name="T20" fmla="*/ 36 w 57"/>
                <a:gd name="T21" fmla="*/ 50 h 50"/>
                <a:gd name="T22" fmla="*/ 28 w 57"/>
                <a:gd name="T23" fmla="*/ 12 h 50"/>
                <a:gd name="T24" fmla="*/ 20 w 57"/>
                <a:gd name="T25" fmla="*/ 50 h 50"/>
                <a:gd name="T26" fmla="*/ 13 w 57"/>
                <a:gd name="T2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50">
                  <a:moveTo>
                    <a:pt x="13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6" y="40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41" y="38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44" y="50"/>
                  </a:lnTo>
                  <a:lnTo>
                    <a:pt x="36" y="50"/>
                  </a:lnTo>
                  <a:lnTo>
                    <a:pt x="28" y="12"/>
                  </a:lnTo>
                  <a:lnTo>
                    <a:pt x="20" y="50"/>
                  </a:lnTo>
                  <a:lnTo>
                    <a:pt x="13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1" name="矩形 140">
            <a:extLst>
              <a:ext uri="{FF2B5EF4-FFF2-40B4-BE49-F238E27FC236}">
                <a16:creationId xmlns:a16="http://schemas.microsoft.com/office/drawing/2014/main" xmlns="" id="{C1E3A602-6069-48D1-BEBB-98C7EE94DA9D}"/>
              </a:ext>
            </a:extLst>
          </p:cNvPr>
          <p:cNvSpPr/>
          <p:nvPr/>
        </p:nvSpPr>
        <p:spPr>
          <a:xfrm>
            <a:off x="416940" y="754143"/>
            <a:ext cx="975576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b="1" spc="100" dirty="0">
                <a:latin typeface="+mj-ea"/>
                <a:ea typeface="+mj-ea"/>
              </a:rPr>
              <a:t>输入您的标题</a:t>
            </a:r>
            <a:endParaRPr kumimoji="0" lang="zh-CN" altLang="en-US" sz="2200" b="1" i="0" u="none" strike="noStrike" kern="1200" cap="none" spc="10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2AA8D65-6A07-4763-9D4B-1680F2B3ECB7}"/>
              </a:ext>
            </a:extLst>
          </p:cNvPr>
          <p:cNvSpPr/>
          <p:nvPr/>
        </p:nvSpPr>
        <p:spPr>
          <a:xfrm>
            <a:off x="233819" y="842583"/>
            <a:ext cx="189772" cy="270979"/>
          </a:xfrm>
          <a:custGeom>
            <a:avLst/>
            <a:gdLst>
              <a:gd name="connsiteX0" fmla="*/ 0 w 457200"/>
              <a:gd name="connsiteY0" fmla="*/ 0 h 342900"/>
              <a:gd name="connsiteX1" fmla="*/ 457200 w 457200"/>
              <a:gd name="connsiteY1" fmla="*/ 0 h 342900"/>
              <a:gd name="connsiteX2" fmla="*/ 457200 w 457200"/>
              <a:gd name="connsiteY2" fmla="*/ 342900 h 342900"/>
              <a:gd name="connsiteX3" fmla="*/ 0 w 457200"/>
              <a:gd name="connsiteY3" fmla="*/ 342900 h 342900"/>
              <a:gd name="connsiteX4" fmla="*/ 0 w 457200"/>
              <a:gd name="connsiteY4" fmla="*/ 0 h 342900"/>
              <a:gd name="connsiteX0" fmla="*/ 0 w 457200"/>
              <a:gd name="connsiteY0" fmla="*/ 0 h 342900"/>
              <a:gd name="connsiteX1" fmla="*/ 457200 w 457200"/>
              <a:gd name="connsiteY1" fmla="*/ 0 h 342900"/>
              <a:gd name="connsiteX2" fmla="*/ 457200 w 457200"/>
              <a:gd name="connsiteY2" fmla="*/ 178594 h 342900"/>
              <a:gd name="connsiteX3" fmla="*/ 457200 w 457200"/>
              <a:gd name="connsiteY3" fmla="*/ 342900 h 342900"/>
              <a:gd name="connsiteX4" fmla="*/ 0 w 457200"/>
              <a:gd name="connsiteY4" fmla="*/ 342900 h 342900"/>
              <a:gd name="connsiteX5" fmla="*/ 0 w 457200"/>
              <a:gd name="connsiteY5" fmla="*/ 0 h 342900"/>
              <a:gd name="connsiteX0" fmla="*/ 0 w 457200"/>
              <a:gd name="connsiteY0" fmla="*/ 0 h 342900"/>
              <a:gd name="connsiteX1" fmla="*/ 457200 w 457200"/>
              <a:gd name="connsiteY1" fmla="*/ 0 h 342900"/>
              <a:gd name="connsiteX2" fmla="*/ 344090 w 457200"/>
              <a:gd name="connsiteY2" fmla="*/ 175022 h 342900"/>
              <a:gd name="connsiteX3" fmla="*/ 457200 w 457200"/>
              <a:gd name="connsiteY3" fmla="*/ 342900 h 342900"/>
              <a:gd name="connsiteX4" fmla="*/ 0 w 457200"/>
              <a:gd name="connsiteY4" fmla="*/ 342900 h 342900"/>
              <a:gd name="connsiteX5" fmla="*/ 0 w 457200"/>
              <a:gd name="connsiteY5" fmla="*/ 0 h 342900"/>
              <a:gd name="connsiteX0" fmla="*/ 0 w 457200"/>
              <a:gd name="connsiteY0" fmla="*/ 0 h 342900"/>
              <a:gd name="connsiteX1" fmla="*/ 457200 w 457200"/>
              <a:gd name="connsiteY1" fmla="*/ 0 h 342900"/>
              <a:gd name="connsiteX2" fmla="*/ 301297 w 457200"/>
              <a:gd name="connsiteY2" fmla="*/ 173831 h 342900"/>
              <a:gd name="connsiteX3" fmla="*/ 457200 w 457200"/>
              <a:gd name="connsiteY3" fmla="*/ 342900 h 342900"/>
              <a:gd name="connsiteX4" fmla="*/ 0 w 457200"/>
              <a:gd name="connsiteY4" fmla="*/ 342900 h 342900"/>
              <a:gd name="connsiteX5" fmla="*/ 0 w 457200"/>
              <a:gd name="connsiteY5" fmla="*/ 0 h 342900"/>
              <a:gd name="connsiteX0" fmla="*/ 0 w 457200"/>
              <a:gd name="connsiteY0" fmla="*/ 0 h 342900"/>
              <a:gd name="connsiteX1" fmla="*/ 457200 w 457200"/>
              <a:gd name="connsiteY1" fmla="*/ 0 h 342900"/>
              <a:gd name="connsiteX2" fmla="*/ 272614 w 457200"/>
              <a:gd name="connsiteY2" fmla="*/ 170818 h 342900"/>
              <a:gd name="connsiteX3" fmla="*/ 457200 w 457200"/>
              <a:gd name="connsiteY3" fmla="*/ 342900 h 342900"/>
              <a:gd name="connsiteX4" fmla="*/ 0 w 457200"/>
              <a:gd name="connsiteY4" fmla="*/ 342900 h 342900"/>
              <a:gd name="connsiteX5" fmla="*/ 0 w 457200"/>
              <a:gd name="connsiteY5" fmla="*/ 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7200" h="342900">
                <a:moveTo>
                  <a:pt x="0" y="0"/>
                </a:moveTo>
                <a:lnTo>
                  <a:pt x="457200" y="0"/>
                </a:lnTo>
                <a:lnTo>
                  <a:pt x="272614" y="170818"/>
                </a:lnTo>
                <a:lnTo>
                  <a:pt x="457200" y="342900"/>
                </a:lnTo>
                <a:lnTo>
                  <a:pt x="0" y="34290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泪滴形 155">
            <a:extLst>
              <a:ext uri="{FF2B5EF4-FFF2-40B4-BE49-F238E27FC236}">
                <a16:creationId xmlns:a16="http://schemas.microsoft.com/office/drawing/2014/main" xmlns="" id="{6B84A845-FAB1-46BB-845D-FE637070E640}"/>
              </a:ext>
            </a:extLst>
          </p:cNvPr>
          <p:cNvSpPr/>
          <p:nvPr/>
        </p:nvSpPr>
        <p:spPr>
          <a:xfrm rot="5400000">
            <a:off x="4115070" y="1970391"/>
            <a:ext cx="1796140" cy="1796142"/>
          </a:xfrm>
          <a:prstGeom prst="teardrop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7" name="泪滴形 156">
            <a:extLst>
              <a:ext uri="{FF2B5EF4-FFF2-40B4-BE49-F238E27FC236}">
                <a16:creationId xmlns:a16="http://schemas.microsoft.com/office/drawing/2014/main" xmlns="" id="{9451ED45-20C1-4E53-A345-90ABE70F0EC6}"/>
              </a:ext>
            </a:extLst>
          </p:cNvPr>
          <p:cNvSpPr/>
          <p:nvPr/>
        </p:nvSpPr>
        <p:spPr>
          <a:xfrm rot="16200000" flipH="1">
            <a:off x="6107230" y="1970389"/>
            <a:ext cx="1796140" cy="1796140"/>
          </a:xfrm>
          <a:prstGeom prst="teardrop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8" name="泪滴形 157">
            <a:extLst>
              <a:ext uri="{FF2B5EF4-FFF2-40B4-BE49-F238E27FC236}">
                <a16:creationId xmlns:a16="http://schemas.microsoft.com/office/drawing/2014/main" xmlns="" id="{375A52CD-DD02-4930-92AD-D28A4B10365B}"/>
              </a:ext>
            </a:extLst>
          </p:cNvPr>
          <p:cNvSpPr/>
          <p:nvPr/>
        </p:nvSpPr>
        <p:spPr>
          <a:xfrm flipH="1">
            <a:off x="6107229" y="3943349"/>
            <a:ext cx="1796142" cy="1796140"/>
          </a:xfrm>
          <a:prstGeom prst="teardrop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2" name="泪滴形 161">
            <a:extLst>
              <a:ext uri="{FF2B5EF4-FFF2-40B4-BE49-F238E27FC236}">
                <a16:creationId xmlns:a16="http://schemas.microsoft.com/office/drawing/2014/main" xmlns="" id="{9F78311E-5337-4620-8B0B-F002F2501A47}"/>
              </a:ext>
            </a:extLst>
          </p:cNvPr>
          <p:cNvSpPr/>
          <p:nvPr/>
        </p:nvSpPr>
        <p:spPr>
          <a:xfrm>
            <a:off x="4115071" y="3943351"/>
            <a:ext cx="1796140" cy="1796140"/>
          </a:xfrm>
          <a:prstGeom prst="teardrop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3" name="椭圆 162">
            <a:extLst>
              <a:ext uri="{FF2B5EF4-FFF2-40B4-BE49-F238E27FC236}">
                <a16:creationId xmlns:a16="http://schemas.microsoft.com/office/drawing/2014/main" xmlns="" id="{DD158D0A-47A6-43C1-96F7-6457F22E422C}"/>
              </a:ext>
            </a:extLst>
          </p:cNvPr>
          <p:cNvSpPr/>
          <p:nvPr/>
        </p:nvSpPr>
        <p:spPr>
          <a:xfrm>
            <a:off x="4246377" y="2106461"/>
            <a:ext cx="1524000" cy="1524000"/>
          </a:xfrm>
          <a:prstGeom prst="ellipse">
            <a:avLst/>
          </a:prstGeom>
          <a:solidFill>
            <a:schemeClr val="accent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cs typeface="+mn-ea"/>
                <a:sym typeface="+mn-lt"/>
              </a:rPr>
              <a:t>S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164" name="椭圆 163">
            <a:extLst>
              <a:ext uri="{FF2B5EF4-FFF2-40B4-BE49-F238E27FC236}">
                <a16:creationId xmlns:a16="http://schemas.microsoft.com/office/drawing/2014/main" xmlns="" id="{2DEB3060-81D4-4873-BE56-31776A70C152}"/>
              </a:ext>
            </a:extLst>
          </p:cNvPr>
          <p:cNvSpPr/>
          <p:nvPr/>
        </p:nvSpPr>
        <p:spPr>
          <a:xfrm>
            <a:off x="6243300" y="2106458"/>
            <a:ext cx="1524000" cy="1524000"/>
          </a:xfrm>
          <a:prstGeom prst="ellipse">
            <a:avLst/>
          </a:prstGeom>
          <a:solidFill>
            <a:schemeClr val="accent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cs typeface="+mn-ea"/>
                <a:sym typeface="+mn-lt"/>
              </a:rPr>
              <a:t>W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165" name="椭圆 164">
            <a:extLst>
              <a:ext uri="{FF2B5EF4-FFF2-40B4-BE49-F238E27FC236}">
                <a16:creationId xmlns:a16="http://schemas.microsoft.com/office/drawing/2014/main" xmlns="" id="{E9A64B75-9B4B-415A-93A6-9BCA7BFD5AFE}"/>
              </a:ext>
            </a:extLst>
          </p:cNvPr>
          <p:cNvSpPr/>
          <p:nvPr/>
        </p:nvSpPr>
        <p:spPr>
          <a:xfrm>
            <a:off x="6243300" y="4079417"/>
            <a:ext cx="1524000" cy="1524000"/>
          </a:xfrm>
          <a:prstGeom prst="ellipse">
            <a:avLst/>
          </a:prstGeom>
          <a:solidFill>
            <a:schemeClr val="accent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cs typeface="+mn-ea"/>
                <a:sym typeface="+mn-lt"/>
              </a:rPr>
              <a:t>O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166" name="椭圆 165">
            <a:extLst>
              <a:ext uri="{FF2B5EF4-FFF2-40B4-BE49-F238E27FC236}">
                <a16:creationId xmlns:a16="http://schemas.microsoft.com/office/drawing/2014/main" xmlns="" id="{3FA0EDC1-7062-46B6-B2F9-4778C2E6DCBE}"/>
              </a:ext>
            </a:extLst>
          </p:cNvPr>
          <p:cNvSpPr/>
          <p:nvPr/>
        </p:nvSpPr>
        <p:spPr>
          <a:xfrm>
            <a:off x="4251140" y="4079420"/>
            <a:ext cx="1524000" cy="1524000"/>
          </a:xfrm>
          <a:prstGeom prst="ellipse">
            <a:avLst/>
          </a:prstGeom>
          <a:solidFill>
            <a:schemeClr val="accent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cs typeface="+mn-ea"/>
                <a:sym typeface="+mn-lt"/>
              </a:rPr>
              <a:t>T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167" name="Rectangle 48">
            <a:extLst>
              <a:ext uri="{FF2B5EF4-FFF2-40B4-BE49-F238E27FC236}">
                <a16:creationId xmlns:a16="http://schemas.microsoft.com/office/drawing/2014/main" xmlns="" id="{63E9B749-DC2F-46B5-8B6D-45E42FA2A0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92786" y="4443096"/>
            <a:ext cx="2876254" cy="1106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lnSpc>
                <a:spcPct val="120000"/>
              </a:lnSpc>
              <a:defRPr/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输入与标题相关的描述，字体建议为微软雅黑或微软雅黑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Light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，如使用特殊字体，建议将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PPT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另存备份一份，并将字体转为矢量。</a:t>
            </a:r>
            <a:endParaRPr kumimoji="0" lang="zh-CN" altLang="en-US" sz="1600" b="0" i="0" u="none" strike="noStrike" kern="1200" cap="none" spc="1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8" name="矩形 167">
            <a:extLst>
              <a:ext uri="{FF2B5EF4-FFF2-40B4-BE49-F238E27FC236}">
                <a16:creationId xmlns:a16="http://schemas.microsoft.com/office/drawing/2014/main" xmlns="" id="{FFA9016D-45C6-47D5-9E51-3FD4AC5CBDEC}"/>
              </a:ext>
            </a:extLst>
          </p:cNvPr>
          <p:cNvSpPr/>
          <p:nvPr/>
        </p:nvSpPr>
        <p:spPr>
          <a:xfrm>
            <a:off x="2130716" y="2060397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输入您的标题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69" name="Rectangle 48">
            <a:extLst>
              <a:ext uri="{FF2B5EF4-FFF2-40B4-BE49-F238E27FC236}">
                <a16:creationId xmlns:a16="http://schemas.microsoft.com/office/drawing/2014/main" xmlns="" id="{2318F147-E11E-46DF-A36C-B128913E2F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5364" y="4443096"/>
            <a:ext cx="2876254" cy="1106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lnSpc>
                <a:spcPct val="120000"/>
              </a:lnSpc>
              <a:defRPr/>
            </a:pPr>
            <a:r>
              <a:rPr lang="zh-CN" altLang="en-US" sz="1400" spc="1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输入与标题相关的描述，字体建议为微软雅黑或微软雅黑</a:t>
            </a:r>
            <a:r>
              <a:rPr lang="en-US" altLang="zh-CN" sz="1400" spc="1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Light</a:t>
            </a:r>
            <a:r>
              <a:rPr lang="zh-CN" altLang="en-US" sz="1400" spc="1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，如使用特殊字体，建议将</a:t>
            </a:r>
            <a:r>
              <a:rPr lang="en-US" altLang="zh-CN" sz="1400" spc="1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PPT</a:t>
            </a:r>
            <a:r>
              <a:rPr lang="zh-CN" altLang="en-US" sz="1400" spc="1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另存备份一份，并将字体转为矢量。</a:t>
            </a:r>
            <a:endParaRPr kumimoji="0" lang="zh-CN" altLang="en-US" sz="1600" b="0" i="0" u="none" strike="noStrike" kern="1200" cap="none" spc="1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0" name="矩形 169">
            <a:extLst>
              <a:ext uri="{FF2B5EF4-FFF2-40B4-BE49-F238E27FC236}">
                <a16:creationId xmlns:a16="http://schemas.microsoft.com/office/drawing/2014/main" xmlns="" id="{0FF09423-B432-4DEA-BC74-4BE3882AC5EE}"/>
              </a:ext>
            </a:extLst>
          </p:cNvPr>
          <p:cNvSpPr/>
          <p:nvPr/>
        </p:nvSpPr>
        <p:spPr>
          <a:xfrm>
            <a:off x="2097891" y="4014066"/>
            <a:ext cx="17563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输入您的标题</a:t>
            </a:r>
          </a:p>
        </p:txBody>
      </p:sp>
      <p:sp>
        <p:nvSpPr>
          <p:cNvPr id="171" name="Rectangle 48">
            <a:extLst>
              <a:ext uri="{FF2B5EF4-FFF2-40B4-BE49-F238E27FC236}">
                <a16:creationId xmlns:a16="http://schemas.microsoft.com/office/drawing/2014/main" xmlns="" id="{6D2325A8-9B87-4945-86F1-CA96FD5F87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8011" y="2456929"/>
            <a:ext cx="2876254" cy="1104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lnSpc>
                <a:spcPct val="120000"/>
              </a:lnSpc>
              <a:defRPr/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输入与标题相关的描述，字体建议为微软雅黑或微软雅黑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Light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，如使用特殊字体，建议将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PPT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另存备份一份，并将字体转为矢量。</a:t>
            </a:r>
          </a:p>
        </p:txBody>
      </p:sp>
      <p:sp>
        <p:nvSpPr>
          <p:cNvPr id="182" name="矩形 181">
            <a:extLst>
              <a:ext uri="{FF2B5EF4-FFF2-40B4-BE49-F238E27FC236}">
                <a16:creationId xmlns:a16="http://schemas.microsoft.com/office/drawing/2014/main" xmlns="" id="{BC4AB43D-5C24-48EB-B7C9-C2D1B339CE8D}"/>
              </a:ext>
            </a:extLst>
          </p:cNvPr>
          <p:cNvSpPr/>
          <p:nvPr/>
        </p:nvSpPr>
        <p:spPr>
          <a:xfrm>
            <a:off x="8392786" y="2060397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输入您的标题</a:t>
            </a:r>
          </a:p>
        </p:txBody>
      </p:sp>
      <p:sp>
        <p:nvSpPr>
          <p:cNvPr id="183" name="Rectangle 48">
            <a:extLst>
              <a:ext uri="{FF2B5EF4-FFF2-40B4-BE49-F238E27FC236}">
                <a16:creationId xmlns:a16="http://schemas.microsoft.com/office/drawing/2014/main" xmlns="" id="{A78CC201-0887-49E5-B520-43AA2D6924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1213" y="2456928"/>
            <a:ext cx="2876254" cy="1104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lnSpc>
                <a:spcPct val="120000"/>
              </a:lnSpc>
              <a:defRPr/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输入与标题相关的描述，字体建议为微软雅黑或微软雅黑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Light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，如使用特殊字体，建议将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PPT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另存备份一份，并将字体转为矢量。</a:t>
            </a:r>
            <a:endParaRPr kumimoji="0" lang="zh-CN" altLang="en-US" sz="1600" b="0" i="0" u="none" strike="noStrike" kern="1200" cap="none" spc="1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4" name="矩形 183">
            <a:extLst>
              <a:ext uri="{FF2B5EF4-FFF2-40B4-BE49-F238E27FC236}">
                <a16:creationId xmlns:a16="http://schemas.microsoft.com/office/drawing/2014/main" xmlns="" id="{04C2735D-D6CC-4640-A3DA-3211974B125D}"/>
              </a:ext>
            </a:extLst>
          </p:cNvPr>
          <p:cNvSpPr/>
          <p:nvPr/>
        </p:nvSpPr>
        <p:spPr>
          <a:xfrm>
            <a:off x="8392786" y="4007284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000" b="1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输入您的标题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11151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毕业答辩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A40000"/>
      </a:accent1>
      <a:accent2>
        <a:srgbClr val="FFC00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微软雅黑">
      <a:majorFont>
        <a:latin typeface="微软雅黑"/>
        <a:ea typeface="微软雅黑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1689</Words>
  <Application>Microsoft Office PowerPoint</Application>
  <PresentationFormat>宽屏</PresentationFormat>
  <Paragraphs>146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等线</vt:lpstr>
      <vt:lpstr>启功字体简体</vt:lpstr>
      <vt:lpstr>微软雅黑</vt:lpstr>
      <vt:lpstr>微软雅黑 Light</vt:lpstr>
      <vt:lpstr>Arial</vt:lpstr>
      <vt:lpstr>Impact</vt:lpstr>
      <vt:lpstr>毕业答辩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 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向天歌演示</dc:creator>
  <cp:keywords>51PPT模板网</cp:keywords>
  <dc:description>www.51pptm oban.com</dc:description>
  <cp:lastModifiedBy>YANGs</cp:lastModifiedBy>
  <cp:revision>41</cp:revision>
  <dcterms:created xsi:type="dcterms:W3CDTF">2020-07-30T09:12:14Z</dcterms:created>
  <dcterms:modified xsi:type="dcterms:W3CDTF">2020-12-15T13:29:27Z</dcterms:modified>
</cp:coreProperties>
</file>