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6"/>
  </p:notesMasterIdLst>
  <p:sldIdLst>
    <p:sldId id="258" r:id="rId2"/>
    <p:sldId id="264" r:id="rId3"/>
    <p:sldId id="279" r:id="rId4"/>
    <p:sldId id="284" r:id="rId5"/>
    <p:sldId id="266" r:id="rId6"/>
    <p:sldId id="268" r:id="rId7"/>
    <p:sldId id="285" r:id="rId8"/>
    <p:sldId id="304" r:id="rId9"/>
    <p:sldId id="305" r:id="rId10"/>
    <p:sldId id="307" r:id="rId11"/>
    <p:sldId id="306" r:id="rId12"/>
    <p:sldId id="286" r:id="rId13"/>
    <p:sldId id="273" r:id="rId14"/>
    <p:sldId id="274" r:id="rId15"/>
    <p:sldId id="287" r:id="rId16"/>
    <p:sldId id="275" r:id="rId17"/>
    <p:sldId id="276" r:id="rId18"/>
    <p:sldId id="288" r:id="rId19"/>
    <p:sldId id="277" r:id="rId20"/>
    <p:sldId id="278" r:id="rId21"/>
    <p:sldId id="308" r:id="rId22"/>
    <p:sldId id="289" r:id="rId23"/>
    <p:sldId id="309" r:id="rId24"/>
    <p:sldId id="31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381C"/>
    <a:srgbClr val="EDF0F0"/>
    <a:srgbClr val="A9DCF6"/>
    <a:srgbClr val="BABCBD"/>
    <a:srgbClr val="347DAA"/>
    <a:srgbClr val="76A438"/>
    <a:srgbClr val="91B73B"/>
    <a:srgbClr val="1B5B8F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26" y="22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433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75135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spect="1" noChangeArrowheads="1" noTextEdit="1"/>
          </p:cNvSpPr>
          <p:nvPr userDrawn="1"/>
        </p:nvSpPr>
        <p:spPr bwMode="auto">
          <a:xfrm>
            <a:off x="2662238" y="0"/>
            <a:ext cx="6867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4414D7-E5FF-4116-B62F-5C662F57A6D6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6CFA3-CA92-442F-BA9F-2E1E736B61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37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968620" y="687692"/>
            <a:ext cx="6221821" cy="6146800"/>
            <a:chOff x="2662238" y="1065212"/>
            <a:chExt cx="6865938" cy="5792788"/>
          </a:xfrm>
        </p:grpSpPr>
        <p:grpSp>
          <p:nvGrpSpPr>
            <p:cNvPr id="7" name="组合 6"/>
            <p:cNvGrpSpPr/>
            <p:nvPr/>
          </p:nvGrpSpPr>
          <p:grpSpPr>
            <a:xfrm>
              <a:off x="2662238" y="1065212"/>
              <a:ext cx="6865938" cy="5792788"/>
              <a:chOff x="2662238" y="1063625"/>
              <a:chExt cx="6865938" cy="5792788"/>
            </a:xfrm>
          </p:grpSpPr>
          <p:sp>
            <p:nvSpPr>
              <p:cNvPr id="14" name="Freeform 6"/>
              <p:cNvSpPr/>
              <p:nvPr/>
            </p:nvSpPr>
            <p:spPr bwMode="auto">
              <a:xfrm>
                <a:off x="4206876" y="4103688"/>
                <a:ext cx="1731963" cy="2752725"/>
              </a:xfrm>
              <a:custGeom>
                <a:avLst/>
                <a:gdLst>
                  <a:gd name="T0" fmla="*/ 0 w 1091"/>
                  <a:gd name="T1" fmla="*/ 63 h 1734"/>
                  <a:gd name="T2" fmla="*/ 0 w 1091"/>
                  <a:gd name="T3" fmla="*/ 1734 h 1734"/>
                  <a:gd name="T4" fmla="*/ 1091 w 1091"/>
                  <a:gd name="T5" fmla="*/ 1734 h 1734"/>
                  <a:gd name="T6" fmla="*/ 159 w 1091"/>
                  <a:gd name="T7" fmla="*/ 0 h 1734"/>
                  <a:gd name="T8" fmla="*/ 0 w 1091"/>
                  <a:gd name="T9" fmla="*/ 63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1" h="1734">
                    <a:moveTo>
                      <a:pt x="0" y="63"/>
                    </a:moveTo>
                    <a:lnTo>
                      <a:pt x="0" y="1734"/>
                    </a:lnTo>
                    <a:lnTo>
                      <a:pt x="1091" y="1734"/>
                    </a:lnTo>
                    <a:lnTo>
                      <a:pt x="159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7"/>
              <p:cNvSpPr/>
              <p:nvPr/>
            </p:nvSpPr>
            <p:spPr bwMode="auto">
              <a:xfrm>
                <a:off x="2662238" y="4103688"/>
                <a:ext cx="1544638" cy="2752725"/>
              </a:xfrm>
              <a:custGeom>
                <a:avLst/>
                <a:gdLst>
                  <a:gd name="T0" fmla="*/ 813 w 973"/>
                  <a:gd name="T1" fmla="*/ 0 h 1734"/>
                  <a:gd name="T2" fmla="*/ 0 w 973"/>
                  <a:gd name="T3" fmla="*/ 1511 h 1734"/>
                  <a:gd name="T4" fmla="*/ 0 w 973"/>
                  <a:gd name="T5" fmla="*/ 1734 h 1734"/>
                  <a:gd name="T6" fmla="*/ 973 w 973"/>
                  <a:gd name="T7" fmla="*/ 1734 h 1734"/>
                  <a:gd name="T8" fmla="*/ 973 w 973"/>
                  <a:gd name="T9" fmla="*/ 63 h 1734"/>
                  <a:gd name="T10" fmla="*/ 813 w 973"/>
                  <a:gd name="T11" fmla="*/ 0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3" h="1734">
                    <a:moveTo>
                      <a:pt x="813" y="0"/>
                    </a:moveTo>
                    <a:lnTo>
                      <a:pt x="0" y="1511"/>
                    </a:lnTo>
                    <a:lnTo>
                      <a:pt x="0" y="1734"/>
                    </a:lnTo>
                    <a:lnTo>
                      <a:pt x="973" y="1734"/>
                    </a:lnTo>
                    <a:lnTo>
                      <a:pt x="973" y="63"/>
                    </a:lnTo>
                    <a:lnTo>
                      <a:pt x="813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3076576" y="5037138"/>
                <a:ext cx="1206500" cy="1819275"/>
              </a:xfrm>
              <a:custGeom>
                <a:avLst/>
                <a:gdLst>
                  <a:gd name="T0" fmla="*/ 0 w 760"/>
                  <a:gd name="T1" fmla="*/ 95 h 1146"/>
                  <a:gd name="T2" fmla="*/ 0 w 760"/>
                  <a:gd name="T3" fmla="*/ 1146 h 1146"/>
                  <a:gd name="T4" fmla="*/ 760 w 760"/>
                  <a:gd name="T5" fmla="*/ 1146 h 1146"/>
                  <a:gd name="T6" fmla="*/ 144 w 760"/>
                  <a:gd name="T7" fmla="*/ 0 h 1146"/>
                  <a:gd name="T8" fmla="*/ 0 w 760"/>
                  <a:gd name="T9" fmla="*/ 95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1146">
                    <a:moveTo>
                      <a:pt x="0" y="95"/>
                    </a:moveTo>
                    <a:lnTo>
                      <a:pt x="0" y="1146"/>
                    </a:lnTo>
                    <a:lnTo>
                      <a:pt x="760" y="1146"/>
                    </a:lnTo>
                    <a:lnTo>
                      <a:pt x="144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9"/>
              <p:cNvSpPr/>
              <p:nvPr/>
            </p:nvSpPr>
            <p:spPr bwMode="auto">
              <a:xfrm>
                <a:off x="2662238" y="5080000"/>
                <a:ext cx="414338" cy="1776413"/>
              </a:xfrm>
              <a:custGeom>
                <a:avLst/>
                <a:gdLst>
                  <a:gd name="T0" fmla="*/ 102 w 261"/>
                  <a:gd name="T1" fmla="*/ 0 h 1119"/>
                  <a:gd name="T2" fmla="*/ 0 w 261"/>
                  <a:gd name="T3" fmla="*/ 189 h 1119"/>
                  <a:gd name="T4" fmla="*/ 0 w 261"/>
                  <a:gd name="T5" fmla="*/ 1119 h 1119"/>
                  <a:gd name="T6" fmla="*/ 261 w 261"/>
                  <a:gd name="T7" fmla="*/ 1119 h 1119"/>
                  <a:gd name="T8" fmla="*/ 261 w 261"/>
                  <a:gd name="T9" fmla="*/ 68 h 1119"/>
                  <a:gd name="T10" fmla="*/ 102 w 261"/>
                  <a:gd name="T11" fmla="*/ 0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" h="1119">
                    <a:moveTo>
                      <a:pt x="102" y="0"/>
                    </a:moveTo>
                    <a:lnTo>
                      <a:pt x="0" y="189"/>
                    </a:lnTo>
                    <a:lnTo>
                      <a:pt x="0" y="1119"/>
                    </a:lnTo>
                    <a:lnTo>
                      <a:pt x="261" y="1119"/>
                    </a:lnTo>
                    <a:lnTo>
                      <a:pt x="261" y="68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6935788" y="2638425"/>
                <a:ext cx="2592388" cy="4217988"/>
              </a:xfrm>
              <a:custGeom>
                <a:avLst/>
                <a:gdLst>
                  <a:gd name="T0" fmla="*/ 243 w 1633"/>
                  <a:gd name="T1" fmla="*/ 0 h 2657"/>
                  <a:gd name="T2" fmla="*/ 0 w 1633"/>
                  <a:gd name="T3" fmla="*/ 167 h 2657"/>
                  <a:gd name="T4" fmla="*/ 0 w 1633"/>
                  <a:gd name="T5" fmla="*/ 2657 h 2657"/>
                  <a:gd name="T6" fmla="*/ 1633 w 1633"/>
                  <a:gd name="T7" fmla="*/ 2657 h 2657"/>
                  <a:gd name="T8" fmla="*/ 1633 w 1633"/>
                  <a:gd name="T9" fmla="*/ 2405 h 2657"/>
                  <a:gd name="T10" fmla="*/ 243 w 1633"/>
                  <a:gd name="T11" fmla="*/ 0 h 2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3" h="2657">
                    <a:moveTo>
                      <a:pt x="243" y="0"/>
                    </a:moveTo>
                    <a:lnTo>
                      <a:pt x="0" y="167"/>
                    </a:lnTo>
                    <a:lnTo>
                      <a:pt x="0" y="2657"/>
                    </a:lnTo>
                    <a:lnTo>
                      <a:pt x="1633" y="2657"/>
                    </a:lnTo>
                    <a:lnTo>
                      <a:pt x="1633" y="2405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4111626" y="2657475"/>
                <a:ext cx="2824163" cy="4198938"/>
              </a:xfrm>
              <a:custGeom>
                <a:avLst/>
                <a:gdLst>
                  <a:gd name="T0" fmla="*/ 1529 w 1779"/>
                  <a:gd name="T1" fmla="*/ 0 h 2645"/>
                  <a:gd name="T2" fmla="*/ 0 w 1779"/>
                  <a:gd name="T3" fmla="*/ 2645 h 2645"/>
                  <a:gd name="T4" fmla="*/ 1779 w 1779"/>
                  <a:gd name="T5" fmla="*/ 2645 h 2645"/>
                  <a:gd name="T6" fmla="*/ 1779 w 1779"/>
                  <a:gd name="T7" fmla="*/ 155 h 2645"/>
                  <a:gd name="T8" fmla="*/ 1529 w 1779"/>
                  <a:gd name="T9" fmla="*/ 0 h 2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9" h="2645">
                    <a:moveTo>
                      <a:pt x="1529" y="0"/>
                    </a:moveTo>
                    <a:lnTo>
                      <a:pt x="0" y="2645"/>
                    </a:lnTo>
                    <a:lnTo>
                      <a:pt x="1779" y="2645"/>
                    </a:lnTo>
                    <a:lnTo>
                      <a:pt x="1779" y="155"/>
                    </a:lnTo>
                    <a:lnTo>
                      <a:pt x="1529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8964613" y="4410075"/>
                <a:ext cx="563563" cy="2446338"/>
              </a:xfrm>
              <a:custGeom>
                <a:avLst/>
                <a:gdLst>
                  <a:gd name="T0" fmla="*/ 197 w 355"/>
                  <a:gd name="T1" fmla="*/ 0 h 1541"/>
                  <a:gd name="T2" fmla="*/ 0 w 355"/>
                  <a:gd name="T3" fmla="*/ 65 h 1541"/>
                  <a:gd name="T4" fmla="*/ 0 w 355"/>
                  <a:gd name="T5" fmla="*/ 1541 h 1541"/>
                  <a:gd name="T6" fmla="*/ 355 w 355"/>
                  <a:gd name="T7" fmla="*/ 1541 h 1541"/>
                  <a:gd name="T8" fmla="*/ 355 w 355"/>
                  <a:gd name="T9" fmla="*/ 204 h 1541"/>
                  <a:gd name="T10" fmla="*/ 197 w 355"/>
                  <a:gd name="T11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1541">
                    <a:moveTo>
                      <a:pt x="197" y="0"/>
                    </a:moveTo>
                    <a:lnTo>
                      <a:pt x="0" y="65"/>
                    </a:lnTo>
                    <a:lnTo>
                      <a:pt x="0" y="1541"/>
                    </a:lnTo>
                    <a:lnTo>
                      <a:pt x="355" y="1541"/>
                    </a:lnTo>
                    <a:lnTo>
                      <a:pt x="355" y="204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6748463" y="4410075"/>
                <a:ext cx="2216150" cy="2446338"/>
              </a:xfrm>
              <a:custGeom>
                <a:avLst/>
                <a:gdLst>
                  <a:gd name="T0" fmla="*/ 1199 w 1396"/>
                  <a:gd name="T1" fmla="*/ 0 h 1541"/>
                  <a:gd name="T2" fmla="*/ 0 w 1396"/>
                  <a:gd name="T3" fmla="*/ 1541 h 1541"/>
                  <a:gd name="T4" fmla="*/ 1396 w 1396"/>
                  <a:gd name="T5" fmla="*/ 1541 h 1541"/>
                  <a:gd name="T6" fmla="*/ 1396 w 1396"/>
                  <a:gd name="T7" fmla="*/ 65 h 1541"/>
                  <a:gd name="T8" fmla="*/ 1199 w 1396"/>
                  <a:gd name="T9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6" h="1541">
                    <a:moveTo>
                      <a:pt x="1199" y="0"/>
                    </a:moveTo>
                    <a:lnTo>
                      <a:pt x="0" y="1541"/>
                    </a:lnTo>
                    <a:lnTo>
                      <a:pt x="1396" y="1541"/>
                    </a:lnTo>
                    <a:lnTo>
                      <a:pt x="1396" y="65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7642226" y="5151438"/>
                <a:ext cx="1273175" cy="1704975"/>
              </a:xfrm>
              <a:custGeom>
                <a:avLst/>
                <a:gdLst>
                  <a:gd name="T0" fmla="*/ 0 w 802"/>
                  <a:gd name="T1" fmla="*/ 58 h 1074"/>
                  <a:gd name="T2" fmla="*/ 0 w 802"/>
                  <a:gd name="T3" fmla="*/ 1074 h 1074"/>
                  <a:gd name="T4" fmla="*/ 802 w 802"/>
                  <a:gd name="T5" fmla="*/ 1074 h 1074"/>
                  <a:gd name="T6" fmla="*/ 181 w 802"/>
                  <a:gd name="T7" fmla="*/ 0 h 1074"/>
                  <a:gd name="T8" fmla="*/ 0 w 802"/>
                  <a:gd name="T9" fmla="*/ 58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1074">
                    <a:moveTo>
                      <a:pt x="0" y="58"/>
                    </a:moveTo>
                    <a:lnTo>
                      <a:pt x="0" y="1074"/>
                    </a:lnTo>
                    <a:lnTo>
                      <a:pt x="802" y="1074"/>
                    </a:lnTo>
                    <a:lnTo>
                      <a:pt x="181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6369051" y="5121275"/>
                <a:ext cx="1273175" cy="1735138"/>
              </a:xfrm>
              <a:custGeom>
                <a:avLst/>
                <a:gdLst>
                  <a:gd name="T0" fmla="*/ 632 w 802"/>
                  <a:gd name="T1" fmla="*/ 0 h 1093"/>
                  <a:gd name="T2" fmla="*/ 0 w 802"/>
                  <a:gd name="T3" fmla="*/ 1093 h 1093"/>
                  <a:gd name="T4" fmla="*/ 802 w 802"/>
                  <a:gd name="T5" fmla="*/ 1093 h 1093"/>
                  <a:gd name="T6" fmla="*/ 802 w 802"/>
                  <a:gd name="T7" fmla="*/ 77 h 1093"/>
                  <a:gd name="T8" fmla="*/ 632 w 802"/>
                  <a:gd name="T9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1093">
                    <a:moveTo>
                      <a:pt x="632" y="0"/>
                    </a:moveTo>
                    <a:lnTo>
                      <a:pt x="0" y="1093"/>
                    </a:lnTo>
                    <a:lnTo>
                      <a:pt x="802" y="1093"/>
                    </a:lnTo>
                    <a:lnTo>
                      <a:pt x="802" y="77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5345113" y="4679950"/>
                <a:ext cx="1666875" cy="2176463"/>
              </a:xfrm>
              <a:custGeom>
                <a:avLst/>
                <a:gdLst>
                  <a:gd name="T0" fmla="*/ 0 w 1050"/>
                  <a:gd name="T1" fmla="*/ 86 h 1371"/>
                  <a:gd name="T2" fmla="*/ 0 w 1050"/>
                  <a:gd name="T3" fmla="*/ 1371 h 1371"/>
                  <a:gd name="T4" fmla="*/ 1050 w 1050"/>
                  <a:gd name="T5" fmla="*/ 1371 h 1371"/>
                  <a:gd name="T6" fmla="*/ 190 w 1050"/>
                  <a:gd name="T7" fmla="*/ 0 h 1371"/>
                  <a:gd name="T8" fmla="*/ 0 w 1050"/>
                  <a:gd name="T9" fmla="*/ 86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0" h="1371">
                    <a:moveTo>
                      <a:pt x="0" y="86"/>
                    </a:moveTo>
                    <a:lnTo>
                      <a:pt x="0" y="1371"/>
                    </a:lnTo>
                    <a:lnTo>
                      <a:pt x="1050" y="1371"/>
                    </a:lnTo>
                    <a:lnTo>
                      <a:pt x="190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7"/>
              <p:cNvSpPr/>
              <p:nvPr/>
            </p:nvSpPr>
            <p:spPr bwMode="auto">
              <a:xfrm>
                <a:off x="3679826" y="4668838"/>
                <a:ext cx="1665288" cy="2187575"/>
              </a:xfrm>
              <a:custGeom>
                <a:avLst/>
                <a:gdLst>
                  <a:gd name="T0" fmla="*/ 863 w 1049"/>
                  <a:gd name="T1" fmla="*/ 0 h 1378"/>
                  <a:gd name="T2" fmla="*/ 0 w 1049"/>
                  <a:gd name="T3" fmla="*/ 1378 h 1378"/>
                  <a:gd name="T4" fmla="*/ 1049 w 1049"/>
                  <a:gd name="T5" fmla="*/ 1378 h 1378"/>
                  <a:gd name="T6" fmla="*/ 1049 w 1049"/>
                  <a:gd name="T7" fmla="*/ 93 h 1378"/>
                  <a:gd name="T8" fmla="*/ 863 w 1049"/>
                  <a:gd name="T9" fmla="*/ 0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9" h="1378">
                    <a:moveTo>
                      <a:pt x="863" y="0"/>
                    </a:moveTo>
                    <a:lnTo>
                      <a:pt x="0" y="1378"/>
                    </a:lnTo>
                    <a:lnTo>
                      <a:pt x="1049" y="1378"/>
                    </a:lnTo>
                    <a:lnTo>
                      <a:pt x="1049" y="93"/>
                    </a:lnTo>
                    <a:lnTo>
                      <a:pt x="863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8"/>
              <p:cNvSpPr/>
              <p:nvPr/>
            </p:nvSpPr>
            <p:spPr bwMode="auto">
              <a:xfrm>
                <a:off x="3935413" y="5695950"/>
                <a:ext cx="1274763" cy="1160463"/>
              </a:xfrm>
              <a:custGeom>
                <a:avLst/>
                <a:gdLst>
                  <a:gd name="T0" fmla="*/ 0 w 803"/>
                  <a:gd name="T1" fmla="*/ 55 h 731"/>
                  <a:gd name="T2" fmla="*/ 0 w 803"/>
                  <a:gd name="T3" fmla="*/ 731 h 731"/>
                  <a:gd name="T4" fmla="*/ 803 w 803"/>
                  <a:gd name="T5" fmla="*/ 731 h 731"/>
                  <a:gd name="T6" fmla="*/ 193 w 803"/>
                  <a:gd name="T7" fmla="*/ 0 h 731"/>
                  <a:gd name="T8" fmla="*/ 0 w 803"/>
                  <a:gd name="T9" fmla="*/ 55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3" h="731">
                    <a:moveTo>
                      <a:pt x="0" y="55"/>
                    </a:moveTo>
                    <a:lnTo>
                      <a:pt x="0" y="731"/>
                    </a:lnTo>
                    <a:lnTo>
                      <a:pt x="803" y="731"/>
                    </a:lnTo>
                    <a:lnTo>
                      <a:pt x="193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"/>
              <p:cNvSpPr/>
              <p:nvPr/>
            </p:nvSpPr>
            <p:spPr bwMode="auto">
              <a:xfrm>
                <a:off x="2662238" y="5695950"/>
                <a:ext cx="1273175" cy="1160463"/>
              </a:xfrm>
              <a:custGeom>
                <a:avLst/>
                <a:gdLst>
                  <a:gd name="T0" fmla="*/ 609 w 802"/>
                  <a:gd name="T1" fmla="*/ 0 h 731"/>
                  <a:gd name="T2" fmla="*/ 0 w 802"/>
                  <a:gd name="T3" fmla="*/ 731 h 731"/>
                  <a:gd name="T4" fmla="*/ 802 w 802"/>
                  <a:gd name="T5" fmla="*/ 731 h 731"/>
                  <a:gd name="T6" fmla="*/ 802 w 802"/>
                  <a:gd name="T7" fmla="*/ 55 h 731"/>
                  <a:gd name="T8" fmla="*/ 609 w 802"/>
                  <a:gd name="T9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731">
                    <a:moveTo>
                      <a:pt x="609" y="0"/>
                    </a:moveTo>
                    <a:lnTo>
                      <a:pt x="0" y="731"/>
                    </a:lnTo>
                    <a:lnTo>
                      <a:pt x="802" y="731"/>
                    </a:lnTo>
                    <a:lnTo>
                      <a:pt x="802" y="55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0"/>
              <p:cNvSpPr/>
              <p:nvPr/>
            </p:nvSpPr>
            <p:spPr bwMode="auto">
              <a:xfrm>
                <a:off x="6935788" y="1971675"/>
                <a:ext cx="385763" cy="931863"/>
              </a:xfrm>
              <a:custGeom>
                <a:avLst/>
                <a:gdLst>
                  <a:gd name="T0" fmla="*/ 0 w 243"/>
                  <a:gd name="T1" fmla="*/ 587 h 587"/>
                  <a:gd name="T2" fmla="*/ 243 w 243"/>
                  <a:gd name="T3" fmla="*/ 420 h 587"/>
                  <a:gd name="T4" fmla="*/ 243 w 243"/>
                  <a:gd name="T5" fmla="*/ 420 h 587"/>
                  <a:gd name="T6" fmla="*/ 0 w 243"/>
                  <a:gd name="T7" fmla="*/ 0 h 587"/>
                  <a:gd name="T8" fmla="*/ 0 w 243"/>
                  <a:gd name="T9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587">
                    <a:moveTo>
                      <a:pt x="0" y="587"/>
                    </a:moveTo>
                    <a:lnTo>
                      <a:pt x="243" y="420"/>
                    </a:lnTo>
                    <a:lnTo>
                      <a:pt x="243" y="420"/>
                    </a:lnTo>
                    <a:lnTo>
                      <a:pt x="0" y="0"/>
                    </a:lnTo>
                    <a:lnTo>
                      <a:pt x="0" y="587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21"/>
              <p:cNvSpPr/>
              <p:nvPr/>
            </p:nvSpPr>
            <p:spPr bwMode="auto">
              <a:xfrm>
                <a:off x="6538913" y="1971675"/>
                <a:ext cx="396875" cy="931863"/>
              </a:xfrm>
              <a:custGeom>
                <a:avLst/>
                <a:gdLst>
                  <a:gd name="T0" fmla="*/ 250 w 250"/>
                  <a:gd name="T1" fmla="*/ 587 h 587"/>
                  <a:gd name="T2" fmla="*/ 250 w 250"/>
                  <a:gd name="T3" fmla="*/ 0 h 587"/>
                  <a:gd name="T4" fmla="*/ 0 w 250"/>
                  <a:gd name="T5" fmla="*/ 432 h 587"/>
                  <a:gd name="T6" fmla="*/ 250 w 250"/>
                  <a:gd name="T7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0" h="587">
                    <a:moveTo>
                      <a:pt x="250" y="587"/>
                    </a:moveTo>
                    <a:lnTo>
                      <a:pt x="250" y="0"/>
                    </a:lnTo>
                    <a:lnTo>
                      <a:pt x="0" y="432"/>
                    </a:lnTo>
                    <a:lnTo>
                      <a:pt x="250" y="587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2"/>
              <p:cNvSpPr>
                <a:spLocks noChangeArrowheads="1"/>
              </p:cNvSpPr>
              <p:nvPr/>
            </p:nvSpPr>
            <p:spPr bwMode="auto">
              <a:xfrm>
                <a:off x="6921501" y="1155700"/>
                <a:ext cx="30163" cy="844550"/>
              </a:xfrm>
              <a:prstGeom prst="rect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Oval 23"/>
              <p:cNvSpPr>
                <a:spLocks noChangeArrowheads="1"/>
              </p:cNvSpPr>
              <p:nvPr/>
            </p:nvSpPr>
            <p:spPr bwMode="auto">
              <a:xfrm>
                <a:off x="6877051" y="1063625"/>
                <a:ext cx="120650" cy="122238"/>
              </a:xfrm>
              <a:prstGeom prst="ellipse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4"/>
              <p:cNvSpPr/>
              <p:nvPr/>
            </p:nvSpPr>
            <p:spPr bwMode="auto">
              <a:xfrm>
                <a:off x="7251701" y="1365250"/>
                <a:ext cx="788988" cy="447675"/>
              </a:xfrm>
              <a:custGeom>
                <a:avLst/>
                <a:gdLst>
                  <a:gd name="T0" fmla="*/ 0 w 497"/>
                  <a:gd name="T1" fmla="*/ 0 h 282"/>
                  <a:gd name="T2" fmla="*/ 0 w 497"/>
                  <a:gd name="T3" fmla="*/ 282 h 282"/>
                  <a:gd name="T4" fmla="*/ 497 w 497"/>
                  <a:gd name="T5" fmla="*/ 282 h 282"/>
                  <a:gd name="T6" fmla="*/ 413 w 497"/>
                  <a:gd name="T7" fmla="*/ 144 h 282"/>
                  <a:gd name="T8" fmla="*/ 497 w 497"/>
                  <a:gd name="T9" fmla="*/ 0 h 282"/>
                  <a:gd name="T10" fmla="*/ 0 w 497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7" h="282">
                    <a:moveTo>
                      <a:pt x="0" y="0"/>
                    </a:moveTo>
                    <a:lnTo>
                      <a:pt x="0" y="282"/>
                    </a:lnTo>
                    <a:lnTo>
                      <a:pt x="497" y="282"/>
                    </a:lnTo>
                    <a:lnTo>
                      <a:pt x="413" y="144"/>
                    </a:lnTo>
                    <a:lnTo>
                      <a:pt x="49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/>
              <p:nvPr/>
            </p:nvSpPr>
            <p:spPr bwMode="auto">
              <a:xfrm>
                <a:off x="7245351" y="1681163"/>
                <a:ext cx="455613" cy="131763"/>
              </a:xfrm>
              <a:custGeom>
                <a:avLst/>
                <a:gdLst>
                  <a:gd name="T0" fmla="*/ 0 w 287"/>
                  <a:gd name="T1" fmla="*/ 83 h 83"/>
                  <a:gd name="T2" fmla="*/ 287 w 287"/>
                  <a:gd name="T3" fmla="*/ 0 h 83"/>
                  <a:gd name="T4" fmla="*/ 0 w 287"/>
                  <a:gd name="T5" fmla="*/ 0 h 83"/>
                  <a:gd name="T6" fmla="*/ 0 w 287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83">
                    <a:moveTo>
                      <a:pt x="0" y="83"/>
                    </a:moveTo>
                    <a:lnTo>
                      <a:pt x="287" y="0"/>
                    </a:lnTo>
                    <a:lnTo>
                      <a:pt x="0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932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26"/>
              <p:cNvSpPr>
                <a:spLocks noChangeArrowheads="1"/>
              </p:cNvSpPr>
              <p:nvPr/>
            </p:nvSpPr>
            <p:spPr bwMode="auto">
              <a:xfrm>
                <a:off x="6911976" y="1235075"/>
                <a:ext cx="788988" cy="447675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27"/>
              <p:cNvSpPr>
                <a:spLocks noChangeArrowheads="1"/>
              </p:cNvSpPr>
              <p:nvPr/>
            </p:nvSpPr>
            <p:spPr bwMode="auto">
              <a:xfrm>
                <a:off x="6911976" y="1235075"/>
                <a:ext cx="49213" cy="446088"/>
              </a:xfrm>
              <a:prstGeom prst="rect">
                <a:avLst/>
              </a:prstGeom>
              <a:solidFill>
                <a:srgbClr val="DD4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8"/>
              <p:cNvSpPr/>
              <p:nvPr/>
            </p:nvSpPr>
            <p:spPr bwMode="auto">
              <a:xfrm>
                <a:off x="5345113" y="4198938"/>
                <a:ext cx="301625" cy="617538"/>
              </a:xfrm>
              <a:custGeom>
                <a:avLst/>
                <a:gdLst>
                  <a:gd name="T0" fmla="*/ 0 w 190"/>
                  <a:gd name="T1" fmla="*/ 389 h 389"/>
                  <a:gd name="T2" fmla="*/ 190 w 190"/>
                  <a:gd name="T3" fmla="*/ 303 h 389"/>
                  <a:gd name="T4" fmla="*/ 0 w 190"/>
                  <a:gd name="T5" fmla="*/ 0 h 389"/>
                  <a:gd name="T6" fmla="*/ 0 w 190"/>
                  <a:gd name="T7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389">
                    <a:moveTo>
                      <a:pt x="0" y="389"/>
                    </a:moveTo>
                    <a:lnTo>
                      <a:pt x="190" y="303"/>
                    </a:lnTo>
                    <a:lnTo>
                      <a:pt x="0" y="0"/>
                    </a:lnTo>
                    <a:lnTo>
                      <a:pt x="0" y="389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9"/>
              <p:cNvSpPr/>
              <p:nvPr/>
            </p:nvSpPr>
            <p:spPr bwMode="auto">
              <a:xfrm>
                <a:off x="5049838" y="4198938"/>
                <a:ext cx="295275" cy="617538"/>
              </a:xfrm>
              <a:custGeom>
                <a:avLst/>
                <a:gdLst>
                  <a:gd name="T0" fmla="*/ 186 w 186"/>
                  <a:gd name="T1" fmla="*/ 389 h 389"/>
                  <a:gd name="T2" fmla="*/ 186 w 186"/>
                  <a:gd name="T3" fmla="*/ 0 h 389"/>
                  <a:gd name="T4" fmla="*/ 0 w 186"/>
                  <a:gd name="T5" fmla="*/ 296 h 389"/>
                  <a:gd name="T6" fmla="*/ 186 w 186"/>
                  <a:gd name="T7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389">
                    <a:moveTo>
                      <a:pt x="186" y="389"/>
                    </a:moveTo>
                    <a:lnTo>
                      <a:pt x="186" y="0"/>
                    </a:lnTo>
                    <a:lnTo>
                      <a:pt x="0" y="296"/>
                    </a:lnTo>
                    <a:lnTo>
                      <a:pt x="186" y="389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30"/>
              <p:cNvSpPr/>
              <p:nvPr/>
            </p:nvSpPr>
            <p:spPr bwMode="auto">
              <a:xfrm>
                <a:off x="4206876" y="3630613"/>
                <a:ext cx="252413" cy="573088"/>
              </a:xfrm>
              <a:custGeom>
                <a:avLst/>
                <a:gdLst>
                  <a:gd name="T0" fmla="*/ 0 w 159"/>
                  <a:gd name="T1" fmla="*/ 361 h 361"/>
                  <a:gd name="T2" fmla="*/ 159 w 159"/>
                  <a:gd name="T3" fmla="*/ 298 h 361"/>
                  <a:gd name="T4" fmla="*/ 0 w 159"/>
                  <a:gd name="T5" fmla="*/ 0 h 361"/>
                  <a:gd name="T6" fmla="*/ 0 w 159"/>
                  <a:gd name="T7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361">
                    <a:moveTo>
                      <a:pt x="0" y="361"/>
                    </a:moveTo>
                    <a:lnTo>
                      <a:pt x="159" y="298"/>
                    </a:lnTo>
                    <a:lnTo>
                      <a:pt x="0" y="0"/>
                    </a:lnTo>
                    <a:lnTo>
                      <a:pt x="0" y="361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1"/>
              <p:cNvSpPr/>
              <p:nvPr/>
            </p:nvSpPr>
            <p:spPr bwMode="auto">
              <a:xfrm>
                <a:off x="3952876" y="3630613"/>
                <a:ext cx="254000" cy="573088"/>
              </a:xfrm>
              <a:custGeom>
                <a:avLst/>
                <a:gdLst>
                  <a:gd name="T0" fmla="*/ 160 w 160"/>
                  <a:gd name="T1" fmla="*/ 361 h 361"/>
                  <a:gd name="T2" fmla="*/ 160 w 160"/>
                  <a:gd name="T3" fmla="*/ 0 h 361"/>
                  <a:gd name="T4" fmla="*/ 0 w 160"/>
                  <a:gd name="T5" fmla="*/ 298 h 361"/>
                  <a:gd name="T6" fmla="*/ 160 w 160"/>
                  <a:gd name="T7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361">
                    <a:moveTo>
                      <a:pt x="160" y="361"/>
                    </a:moveTo>
                    <a:lnTo>
                      <a:pt x="160" y="0"/>
                    </a:lnTo>
                    <a:lnTo>
                      <a:pt x="0" y="298"/>
                    </a:lnTo>
                    <a:lnTo>
                      <a:pt x="160" y="361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40" name="Picture 3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1813" y="4606925"/>
                <a:ext cx="238125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Freeform 33"/>
              <p:cNvSpPr/>
              <p:nvPr/>
            </p:nvSpPr>
            <p:spPr bwMode="auto">
              <a:xfrm>
                <a:off x="2824163" y="4610100"/>
                <a:ext cx="252413" cy="577850"/>
              </a:xfrm>
              <a:custGeom>
                <a:avLst/>
                <a:gdLst>
                  <a:gd name="T0" fmla="*/ 159 w 159"/>
                  <a:gd name="T1" fmla="*/ 364 h 364"/>
                  <a:gd name="T2" fmla="*/ 159 w 159"/>
                  <a:gd name="T3" fmla="*/ 0 h 364"/>
                  <a:gd name="T4" fmla="*/ 0 w 159"/>
                  <a:gd name="T5" fmla="*/ 296 h 364"/>
                  <a:gd name="T6" fmla="*/ 159 w 159"/>
                  <a:gd name="T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364">
                    <a:moveTo>
                      <a:pt x="159" y="364"/>
                    </a:moveTo>
                    <a:lnTo>
                      <a:pt x="159" y="0"/>
                    </a:lnTo>
                    <a:lnTo>
                      <a:pt x="0" y="296"/>
                    </a:lnTo>
                    <a:lnTo>
                      <a:pt x="159" y="364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34"/>
              <p:cNvSpPr/>
              <p:nvPr/>
            </p:nvSpPr>
            <p:spPr bwMode="auto">
              <a:xfrm>
                <a:off x="3935413" y="5327650"/>
                <a:ext cx="306388" cy="455613"/>
              </a:xfrm>
              <a:custGeom>
                <a:avLst/>
                <a:gdLst>
                  <a:gd name="T0" fmla="*/ 0 w 193"/>
                  <a:gd name="T1" fmla="*/ 287 h 287"/>
                  <a:gd name="T2" fmla="*/ 193 w 193"/>
                  <a:gd name="T3" fmla="*/ 232 h 287"/>
                  <a:gd name="T4" fmla="*/ 0 w 193"/>
                  <a:gd name="T5" fmla="*/ 0 h 287"/>
                  <a:gd name="T6" fmla="*/ 0 w 193"/>
                  <a:gd name="T7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287">
                    <a:moveTo>
                      <a:pt x="0" y="287"/>
                    </a:moveTo>
                    <a:lnTo>
                      <a:pt x="193" y="232"/>
                    </a:lnTo>
                    <a:lnTo>
                      <a:pt x="0" y="0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35"/>
              <p:cNvSpPr/>
              <p:nvPr/>
            </p:nvSpPr>
            <p:spPr bwMode="auto">
              <a:xfrm>
                <a:off x="3629026" y="5327650"/>
                <a:ext cx="306388" cy="455613"/>
              </a:xfrm>
              <a:custGeom>
                <a:avLst/>
                <a:gdLst>
                  <a:gd name="T0" fmla="*/ 193 w 193"/>
                  <a:gd name="T1" fmla="*/ 287 h 287"/>
                  <a:gd name="T2" fmla="*/ 193 w 193"/>
                  <a:gd name="T3" fmla="*/ 0 h 287"/>
                  <a:gd name="T4" fmla="*/ 0 w 193"/>
                  <a:gd name="T5" fmla="*/ 232 h 287"/>
                  <a:gd name="T6" fmla="*/ 193 w 193"/>
                  <a:gd name="T7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287">
                    <a:moveTo>
                      <a:pt x="193" y="287"/>
                    </a:moveTo>
                    <a:lnTo>
                      <a:pt x="193" y="0"/>
                    </a:lnTo>
                    <a:lnTo>
                      <a:pt x="0" y="232"/>
                    </a:lnTo>
                    <a:lnTo>
                      <a:pt x="193" y="287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6"/>
              <p:cNvSpPr/>
              <p:nvPr/>
            </p:nvSpPr>
            <p:spPr bwMode="auto">
              <a:xfrm>
                <a:off x="7642226" y="4654550"/>
                <a:ext cx="287338" cy="588963"/>
              </a:xfrm>
              <a:custGeom>
                <a:avLst/>
                <a:gdLst>
                  <a:gd name="T0" fmla="*/ 0 w 181"/>
                  <a:gd name="T1" fmla="*/ 371 h 371"/>
                  <a:gd name="T2" fmla="*/ 181 w 181"/>
                  <a:gd name="T3" fmla="*/ 313 h 371"/>
                  <a:gd name="T4" fmla="*/ 0 w 181"/>
                  <a:gd name="T5" fmla="*/ 0 h 371"/>
                  <a:gd name="T6" fmla="*/ 0 w 181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371">
                    <a:moveTo>
                      <a:pt x="0" y="371"/>
                    </a:moveTo>
                    <a:lnTo>
                      <a:pt x="181" y="313"/>
                    </a:lnTo>
                    <a:lnTo>
                      <a:pt x="0" y="0"/>
                    </a:lnTo>
                    <a:lnTo>
                      <a:pt x="0" y="371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7"/>
              <p:cNvSpPr/>
              <p:nvPr/>
            </p:nvSpPr>
            <p:spPr bwMode="auto">
              <a:xfrm>
                <a:off x="7372351" y="4654550"/>
                <a:ext cx="269875" cy="588963"/>
              </a:xfrm>
              <a:custGeom>
                <a:avLst/>
                <a:gdLst>
                  <a:gd name="T0" fmla="*/ 170 w 170"/>
                  <a:gd name="T1" fmla="*/ 371 h 371"/>
                  <a:gd name="T2" fmla="*/ 170 w 170"/>
                  <a:gd name="T3" fmla="*/ 0 h 371"/>
                  <a:gd name="T4" fmla="*/ 0 w 170"/>
                  <a:gd name="T5" fmla="*/ 294 h 371"/>
                  <a:gd name="T6" fmla="*/ 170 w 170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371">
                    <a:moveTo>
                      <a:pt x="170" y="371"/>
                    </a:moveTo>
                    <a:lnTo>
                      <a:pt x="170" y="0"/>
                    </a:lnTo>
                    <a:lnTo>
                      <a:pt x="0" y="294"/>
                    </a:lnTo>
                    <a:lnTo>
                      <a:pt x="170" y="371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38"/>
              <p:cNvSpPr/>
              <p:nvPr/>
            </p:nvSpPr>
            <p:spPr bwMode="auto">
              <a:xfrm>
                <a:off x="8964613" y="4008438"/>
                <a:ext cx="312738" cy="504825"/>
              </a:xfrm>
              <a:custGeom>
                <a:avLst/>
                <a:gdLst>
                  <a:gd name="T0" fmla="*/ 0 w 197"/>
                  <a:gd name="T1" fmla="*/ 318 h 318"/>
                  <a:gd name="T2" fmla="*/ 197 w 197"/>
                  <a:gd name="T3" fmla="*/ 253 h 318"/>
                  <a:gd name="T4" fmla="*/ 0 w 197"/>
                  <a:gd name="T5" fmla="*/ 0 h 318"/>
                  <a:gd name="T6" fmla="*/ 0 w 197"/>
                  <a:gd name="T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" h="318">
                    <a:moveTo>
                      <a:pt x="0" y="318"/>
                    </a:moveTo>
                    <a:lnTo>
                      <a:pt x="197" y="253"/>
                    </a:lnTo>
                    <a:lnTo>
                      <a:pt x="0" y="0"/>
                    </a:lnTo>
                    <a:lnTo>
                      <a:pt x="0" y="318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39"/>
              <p:cNvSpPr/>
              <p:nvPr/>
            </p:nvSpPr>
            <p:spPr bwMode="auto">
              <a:xfrm>
                <a:off x="8651876" y="4008438"/>
                <a:ext cx="312738" cy="504825"/>
              </a:xfrm>
              <a:custGeom>
                <a:avLst/>
                <a:gdLst>
                  <a:gd name="T0" fmla="*/ 197 w 197"/>
                  <a:gd name="T1" fmla="*/ 318 h 318"/>
                  <a:gd name="T2" fmla="*/ 197 w 197"/>
                  <a:gd name="T3" fmla="*/ 0 h 318"/>
                  <a:gd name="T4" fmla="*/ 0 w 197"/>
                  <a:gd name="T5" fmla="*/ 253 h 318"/>
                  <a:gd name="T6" fmla="*/ 197 w 197"/>
                  <a:gd name="T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" h="318">
                    <a:moveTo>
                      <a:pt x="197" y="318"/>
                    </a:moveTo>
                    <a:lnTo>
                      <a:pt x="197" y="0"/>
                    </a:lnTo>
                    <a:lnTo>
                      <a:pt x="0" y="253"/>
                    </a:lnTo>
                    <a:lnTo>
                      <a:pt x="197" y="318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426400" y="1899937"/>
              <a:ext cx="2336234" cy="4912204"/>
              <a:chOff x="5426400" y="1899937"/>
              <a:chExt cx="2336234" cy="4912204"/>
            </a:xfrm>
          </p:grpSpPr>
          <p:sp>
            <p:nvSpPr>
              <p:cNvPr id="9" name="任意多边形: 形状 10"/>
              <p:cNvSpPr/>
              <p:nvPr/>
            </p:nvSpPr>
            <p:spPr bwMode="auto">
              <a:xfrm rot="7141217">
                <a:off x="4246414" y="3329777"/>
                <a:ext cx="4662350" cy="2302378"/>
              </a:xfrm>
              <a:custGeom>
                <a:avLst/>
                <a:gdLst>
                  <a:gd name="connsiteX0" fmla="*/ 0 w 4605349"/>
                  <a:gd name="connsiteY0" fmla="*/ 1435857 h 1497665"/>
                  <a:gd name="connsiteX1" fmla="*/ 1469139 w 4605349"/>
                  <a:gd name="connsiteY1" fmla="*/ 247234 h 1497665"/>
                  <a:gd name="connsiteX2" fmla="*/ 2729081 w 4605349"/>
                  <a:gd name="connsiteY2" fmla="*/ 984180 h 1497665"/>
                  <a:gd name="connsiteX3" fmla="*/ 3561117 w 4605349"/>
                  <a:gd name="connsiteY3" fmla="*/ 0 h 1497665"/>
                  <a:gd name="connsiteX4" fmla="*/ 4331346 w 4605349"/>
                  <a:gd name="connsiteY4" fmla="*/ 370851 h 1497665"/>
                  <a:gd name="connsiteX5" fmla="*/ 4563682 w 4605349"/>
                  <a:gd name="connsiteY5" fmla="*/ 115497 h 1497665"/>
                  <a:gd name="connsiteX6" fmla="*/ 4605349 w 4605349"/>
                  <a:gd name="connsiteY6" fmla="*/ 190604 h 1497665"/>
                  <a:gd name="connsiteX7" fmla="*/ 4350364 w 4605349"/>
                  <a:gd name="connsiteY7" fmla="*/ 470695 h 1497665"/>
                  <a:gd name="connsiteX8" fmla="*/ 3580136 w 4605349"/>
                  <a:gd name="connsiteY8" fmla="*/ 99845 h 1497665"/>
                  <a:gd name="connsiteX9" fmla="*/ 2748099 w 4605349"/>
                  <a:gd name="connsiteY9" fmla="*/ 1088779 h 1497665"/>
                  <a:gd name="connsiteX10" fmla="*/ 1478648 w 4605349"/>
                  <a:gd name="connsiteY10" fmla="*/ 347078 h 1497665"/>
                  <a:gd name="connsiteX11" fmla="*/ 52299 w 4605349"/>
                  <a:gd name="connsiteY11" fmla="*/ 1497665 h 149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05349" h="1497665">
                    <a:moveTo>
                      <a:pt x="0" y="1435857"/>
                    </a:moveTo>
                    <a:lnTo>
                      <a:pt x="1469139" y="247234"/>
                    </a:lnTo>
                    <a:lnTo>
                      <a:pt x="2729081" y="984180"/>
                    </a:lnTo>
                    <a:lnTo>
                      <a:pt x="3561117" y="0"/>
                    </a:lnTo>
                    <a:lnTo>
                      <a:pt x="4331346" y="370851"/>
                    </a:lnTo>
                    <a:lnTo>
                      <a:pt x="4563682" y="115497"/>
                    </a:lnTo>
                    <a:lnTo>
                      <a:pt x="4605349" y="190604"/>
                    </a:lnTo>
                    <a:lnTo>
                      <a:pt x="4350364" y="470695"/>
                    </a:lnTo>
                    <a:lnTo>
                      <a:pt x="3580136" y="99845"/>
                    </a:lnTo>
                    <a:lnTo>
                      <a:pt x="2748099" y="1088779"/>
                    </a:lnTo>
                    <a:lnTo>
                      <a:pt x="1478648" y="347078"/>
                    </a:lnTo>
                    <a:lnTo>
                      <a:pt x="52299" y="1497665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Oval 241"/>
              <p:cNvSpPr>
                <a:spLocks noChangeArrowheads="1"/>
              </p:cNvSpPr>
              <p:nvPr/>
            </p:nvSpPr>
            <p:spPr bwMode="auto">
              <a:xfrm rot="7141217">
                <a:off x="6791242" y="1874587"/>
                <a:ext cx="289097" cy="339798"/>
              </a:xfrm>
              <a:prstGeom prst="ellipse">
                <a:avLst/>
              </a:prstGeom>
              <a:solidFill>
                <a:srgbClr val="CC4509"/>
              </a:solidFill>
              <a:ln w="190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Oval 241"/>
              <p:cNvSpPr>
                <a:spLocks noChangeArrowheads="1"/>
              </p:cNvSpPr>
              <p:nvPr/>
            </p:nvSpPr>
            <p:spPr bwMode="auto">
              <a:xfrm rot="7141217">
                <a:off x="7539783" y="3916492"/>
                <a:ext cx="204885" cy="240817"/>
              </a:xfrm>
              <a:prstGeom prst="ellipse">
                <a:avLst/>
              </a:prstGeom>
              <a:solidFill>
                <a:srgbClr val="CC4509"/>
              </a:solidFill>
              <a:ln w="190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Oval 241"/>
              <p:cNvSpPr>
                <a:spLocks noChangeArrowheads="1"/>
              </p:cNvSpPr>
              <p:nvPr/>
            </p:nvSpPr>
            <p:spPr bwMode="auto">
              <a:xfrm rot="7141217">
                <a:off x="5844490" y="4525540"/>
                <a:ext cx="204885" cy="240817"/>
              </a:xfrm>
              <a:prstGeom prst="ellipse">
                <a:avLst/>
              </a:prstGeom>
              <a:solidFill>
                <a:srgbClr val="CC4509"/>
              </a:solidFill>
              <a:ln w="190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Freeform 49"/>
          <p:cNvSpPr/>
          <p:nvPr/>
        </p:nvSpPr>
        <p:spPr bwMode="auto">
          <a:xfrm flipH="1">
            <a:off x="2278801" y="5016823"/>
            <a:ext cx="3264543" cy="1944130"/>
          </a:xfrm>
          <a:custGeom>
            <a:avLst/>
            <a:gdLst>
              <a:gd name="T0" fmla="*/ 439 w 490"/>
              <a:gd name="T1" fmla="*/ 115 h 292"/>
              <a:gd name="T2" fmla="*/ 409 w 490"/>
              <a:gd name="T3" fmla="*/ 125 h 292"/>
              <a:gd name="T4" fmla="*/ 337 w 490"/>
              <a:gd name="T5" fmla="*/ 59 h 292"/>
              <a:gd name="T6" fmla="*/ 332 w 490"/>
              <a:gd name="T7" fmla="*/ 59 h 292"/>
              <a:gd name="T8" fmla="*/ 261 w 490"/>
              <a:gd name="T9" fmla="*/ 0 h 292"/>
              <a:gd name="T10" fmla="*/ 226 w 490"/>
              <a:gd name="T11" fmla="*/ 9 h 292"/>
              <a:gd name="T12" fmla="*/ 193 w 490"/>
              <a:gd name="T13" fmla="*/ 47 h 292"/>
              <a:gd name="T14" fmla="*/ 169 w 490"/>
              <a:gd name="T15" fmla="*/ 43 h 292"/>
              <a:gd name="T16" fmla="*/ 103 w 490"/>
              <a:gd name="T17" fmla="*/ 85 h 292"/>
              <a:gd name="T18" fmla="*/ 72 w 490"/>
              <a:gd name="T19" fmla="*/ 78 h 292"/>
              <a:gd name="T20" fmla="*/ 0 w 490"/>
              <a:gd name="T21" fmla="*/ 150 h 292"/>
              <a:gd name="T22" fmla="*/ 72 w 490"/>
              <a:gd name="T23" fmla="*/ 223 h 292"/>
              <a:gd name="T24" fmla="*/ 91 w 490"/>
              <a:gd name="T25" fmla="*/ 220 h 292"/>
              <a:gd name="T26" fmla="*/ 196 w 490"/>
              <a:gd name="T27" fmla="*/ 292 h 292"/>
              <a:gd name="T28" fmla="*/ 226 w 490"/>
              <a:gd name="T29" fmla="*/ 288 h 292"/>
              <a:gd name="T30" fmla="*/ 297 w 490"/>
              <a:gd name="T31" fmla="*/ 228 h 292"/>
              <a:gd name="T32" fmla="*/ 348 w 490"/>
              <a:gd name="T33" fmla="*/ 258 h 292"/>
              <a:gd name="T34" fmla="*/ 407 w 490"/>
              <a:gd name="T35" fmla="*/ 206 h 292"/>
              <a:gd name="T36" fmla="*/ 439 w 490"/>
              <a:gd name="T37" fmla="*/ 217 h 292"/>
              <a:gd name="T38" fmla="*/ 490 w 490"/>
              <a:gd name="T39" fmla="*/ 166 h 292"/>
              <a:gd name="T40" fmla="*/ 439 w 490"/>
              <a:gd name="T41" fmla="*/ 11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0" h="292">
                <a:moveTo>
                  <a:pt x="439" y="115"/>
                </a:moveTo>
                <a:cubicBezTo>
                  <a:pt x="428" y="115"/>
                  <a:pt x="417" y="119"/>
                  <a:pt x="409" y="125"/>
                </a:cubicBezTo>
                <a:cubicBezTo>
                  <a:pt x="406" y="88"/>
                  <a:pt x="375" y="59"/>
                  <a:pt x="337" y="59"/>
                </a:cubicBezTo>
                <a:cubicBezTo>
                  <a:pt x="335" y="59"/>
                  <a:pt x="333" y="59"/>
                  <a:pt x="332" y="59"/>
                </a:cubicBezTo>
                <a:cubicBezTo>
                  <a:pt x="325" y="25"/>
                  <a:pt x="296" y="0"/>
                  <a:pt x="261" y="0"/>
                </a:cubicBezTo>
                <a:cubicBezTo>
                  <a:pt x="248" y="0"/>
                  <a:pt x="236" y="4"/>
                  <a:pt x="226" y="9"/>
                </a:cubicBezTo>
                <a:cubicBezTo>
                  <a:pt x="211" y="18"/>
                  <a:pt x="199" y="31"/>
                  <a:pt x="193" y="47"/>
                </a:cubicBezTo>
                <a:cubicBezTo>
                  <a:pt x="186" y="44"/>
                  <a:pt x="178" y="43"/>
                  <a:pt x="169" y="43"/>
                </a:cubicBezTo>
                <a:cubicBezTo>
                  <a:pt x="140" y="43"/>
                  <a:pt x="115" y="60"/>
                  <a:pt x="103" y="85"/>
                </a:cubicBezTo>
                <a:cubicBezTo>
                  <a:pt x="94" y="81"/>
                  <a:pt x="83" y="78"/>
                  <a:pt x="72" y="78"/>
                </a:cubicBezTo>
                <a:cubicBezTo>
                  <a:pt x="32" y="78"/>
                  <a:pt x="0" y="110"/>
                  <a:pt x="0" y="150"/>
                </a:cubicBezTo>
                <a:cubicBezTo>
                  <a:pt x="0" y="190"/>
                  <a:pt x="32" y="223"/>
                  <a:pt x="72" y="223"/>
                </a:cubicBezTo>
                <a:cubicBezTo>
                  <a:pt x="79" y="223"/>
                  <a:pt x="85" y="222"/>
                  <a:pt x="91" y="220"/>
                </a:cubicBezTo>
                <a:cubicBezTo>
                  <a:pt x="107" y="262"/>
                  <a:pt x="148" y="292"/>
                  <a:pt x="196" y="292"/>
                </a:cubicBezTo>
                <a:cubicBezTo>
                  <a:pt x="206" y="292"/>
                  <a:pt x="216" y="291"/>
                  <a:pt x="226" y="288"/>
                </a:cubicBezTo>
                <a:cubicBezTo>
                  <a:pt x="257" y="279"/>
                  <a:pt x="283" y="257"/>
                  <a:pt x="297" y="228"/>
                </a:cubicBezTo>
                <a:cubicBezTo>
                  <a:pt x="307" y="246"/>
                  <a:pt x="326" y="258"/>
                  <a:pt x="348" y="258"/>
                </a:cubicBezTo>
                <a:cubicBezTo>
                  <a:pt x="378" y="258"/>
                  <a:pt x="403" y="235"/>
                  <a:pt x="407" y="206"/>
                </a:cubicBezTo>
                <a:cubicBezTo>
                  <a:pt x="415" y="213"/>
                  <a:pt x="427" y="217"/>
                  <a:pt x="439" y="217"/>
                </a:cubicBezTo>
                <a:cubicBezTo>
                  <a:pt x="467" y="217"/>
                  <a:pt x="490" y="194"/>
                  <a:pt x="490" y="166"/>
                </a:cubicBezTo>
                <a:cubicBezTo>
                  <a:pt x="490" y="138"/>
                  <a:pt x="467" y="115"/>
                  <a:pt x="439" y="115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: 形状 95"/>
          <p:cNvSpPr/>
          <p:nvPr/>
        </p:nvSpPr>
        <p:spPr bwMode="auto">
          <a:xfrm flipH="1">
            <a:off x="5344762" y="5205330"/>
            <a:ext cx="3183180" cy="1661700"/>
          </a:xfrm>
          <a:custGeom>
            <a:avLst/>
            <a:gdLst>
              <a:gd name="connsiteX0" fmla="*/ 1692078 w 3183180"/>
              <a:gd name="connsiteY0" fmla="*/ 0 h 1661700"/>
              <a:gd name="connsiteX1" fmla="*/ 1465171 w 3183180"/>
              <a:gd name="connsiteY1" fmla="*/ 58192 h 1661700"/>
              <a:gd name="connsiteX2" fmla="*/ 1257713 w 3183180"/>
              <a:gd name="connsiteY2" fmla="*/ 297425 h 1661700"/>
              <a:gd name="connsiteX3" fmla="*/ 1102120 w 3183180"/>
              <a:gd name="connsiteY3" fmla="*/ 271562 h 1661700"/>
              <a:gd name="connsiteX4" fmla="*/ 674238 w 3183180"/>
              <a:gd name="connsiteY4" fmla="*/ 543124 h 1661700"/>
              <a:gd name="connsiteX5" fmla="*/ 473263 w 3183180"/>
              <a:gd name="connsiteY5" fmla="*/ 497864 h 1661700"/>
              <a:gd name="connsiteX6" fmla="*/ 0 w 3183180"/>
              <a:gd name="connsiteY6" fmla="*/ 969864 h 1661700"/>
              <a:gd name="connsiteX7" fmla="*/ 473263 w 3183180"/>
              <a:gd name="connsiteY7" fmla="*/ 1435398 h 1661700"/>
              <a:gd name="connsiteX8" fmla="*/ 596441 w 3183180"/>
              <a:gd name="connsiteY8" fmla="*/ 1416001 h 1661700"/>
              <a:gd name="connsiteX9" fmla="*/ 701791 w 3183180"/>
              <a:gd name="connsiteY9" fmla="*/ 1604316 h 1661700"/>
              <a:gd name="connsiteX10" fmla="*/ 751922 w 3183180"/>
              <a:gd name="connsiteY10" fmla="*/ 1660652 h 1661700"/>
              <a:gd name="connsiteX11" fmla="*/ 1788696 w 3183180"/>
              <a:gd name="connsiteY11" fmla="*/ 1660652 h 1661700"/>
              <a:gd name="connsiteX12" fmla="*/ 1847164 w 3183180"/>
              <a:gd name="connsiteY12" fmla="*/ 1599265 h 1661700"/>
              <a:gd name="connsiteX13" fmla="*/ 1925468 w 3183180"/>
              <a:gd name="connsiteY13" fmla="*/ 1467727 h 1661700"/>
              <a:gd name="connsiteX14" fmla="*/ 2262586 w 3183180"/>
              <a:gd name="connsiteY14" fmla="*/ 1661700 h 1661700"/>
              <a:gd name="connsiteX15" fmla="*/ 2638604 w 3183180"/>
              <a:gd name="connsiteY15" fmla="*/ 1325480 h 1661700"/>
              <a:gd name="connsiteX16" fmla="*/ 2846061 w 3183180"/>
              <a:gd name="connsiteY16" fmla="*/ 1403069 h 1661700"/>
              <a:gd name="connsiteX17" fmla="*/ 3183180 w 3183180"/>
              <a:gd name="connsiteY17" fmla="*/ 1066850 h 1661700"/>
              <a:gd name="connsiteX18" fmla="*/ 2846061 w 3183180"/>
              <a:gd name="connsiteY18" fmla="*/ 737096 h 1661700"/>
              <a:gd name="connsiteX19" fmla="*/ 2651570 w 3183180"/>
              <a:gd name="connsiteY19" fmla="*/ 801754 h 1661700"/>
              <a:gd name="connsiteX20" fmla="*/ 2184790 w 3183180"/>
              <a:gd name="connsiteY20" fmla="*/ 375014 h 1661700"/>
              <a:gd name="connsiteX21" fmla="*/ 2152374 w 3183180"/>
              <a:gd name="connsiteY21" fmla="*/ 375014 h 1661700"/>
              <a:gd name="connsiteX22" fmla="*/ 1692078 w 3183180"/>
              <a:gd name="connsiteY22" fmla="*/ 0 h 166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183180" h="1661700">
                <a:moveTo>
                  <a:pt x="1692078" y="0"/>
                </a:moveTo>
                <a:cubicBezTo>
                  <a:pt x="1614281" y="0"/>
                  <a:pt x="1536484" y="19398"/>
                  <a:pt x="1465171" y="58192"/>
                </a:cubicBezTo>
                <a:cubicBezTo>
                  <a:pt x="1374408" y="109918"/>
                  <a:pt x="1296611" y="193973"/>
                  <a:pt x="1257713" y="297425"/>
                </a:cubicBezTo>
                <a:cubicBezTo>
                  <a:pt x="1205848" y="284494"/>
                  <a:pt x="1153984" y="271562"/>
                  <a:pt x="1102120" y="271562"/>
                </a:cubicBezTo>
                <a:cubicBezTo>
                  <a:pt x="907628" y="271562"/>
                  <a:pt x="745552" y="381480"/>
                  <a:pt x="674238" y="543124"/>
                </a:cubicBezTo>
                <a:cubicBezTo>
                  <a:pt x="609407" y="517261"/>
                  <a:pt x="544577" y="497864"/>
                  <a:pt x="473263" y="497864"/>
                </a:cubicBezTo>
                <a:cubicBezTo>
                  <a:pt x="213941" y="497864"/>
                  <a:pt x="0" y="711233"/>
                  <a:pt x="0" y="969864"/>
                </a:cubicBezTo>
                <a:cubicBezTo>
                  <a:pt x="0" y="1228494"/>
                  <a:pt x="213941" y="1435398"/>
                  <a:pt x="473263" y="1435398"/>
                </a:cubicBezTo>
                <a:cubicBezTo>
                  <a:pt x="512162" y="1435398"/>
                  <a:pt x="557543" y="1428932"/>
                  <a:pt x="596441" y="1416001"/>
                </a:cubicBezTo>
                <a:cubicBezTo>
                  <a:pt x="622374" y="1483892"/>
                  <a:pt x="658030" y="1547337"/>
                  <a:pt x="701791" y="1604316"/>
                </a:cubicBezTo>
                <a:lnTo>
                  <a:pt x="751922" y="1660652"/>
                </a:lnTo>
                <a:lnTo>
                  <a:pt x="1788696" y="1660652"/>
                </a:lnTo>
                <a:lnTo>
                  <a:pt x="1847164" y="1599265"/>
                </a:lnTo>
                <a:cubicBezTo>
                  <a:pt x="1878060" y="1558652"/>
                  <a:pt x="1904398" y="1514604"/>
                  <a:pt x="1925468" y="1467727"/>
                </a:cubicBezTo>
                <a:cubicBezTo>
                  <a:pt x="1990298" y="1584111"/>
                  <a:pt x="2119959" y="1661700"/>
                  <a:pt x="2262586" y="1661700"/>
                </a:cubicBezTo>
                <a:cubicBezTo>
                  <a:pt x="2457078" y="1661700"/>
                  <a:pt x="2619154" y="1512987"/>
                  <a:pt x="2638604" y="1325480"/>
                </a:cubicBezTo>
                <a:cubicBezTo>
                  <a:pt x="2696951" y="1370741"/>
                  <a:pt x="2768265" y="1403069"/>
                  <a:pt x="2846061" y="1403069"/>
                </a:cubicBezTo>
                <a:cubicBezTo>
                  <a:pt x="3034070" y="1403069"/>
                  <a:pt x="3183180" y="1254357"/>
                  <a:pt x="3183180" y="1066850"/>
                </a:cubicBezTo>
                <a:cubicBezTo>
                  <a:pt x="3183180" y="885809"/>
                  <a:pt x="3034070" y="737096"/>
                  <a:pt x="2846061" y="737096"/>
                </a:cubicBezTo>
                <a:cubicBezTo>
                  <a:pt x="2774748" y="737096"/>
                  <a:pt x="2709917" y="762960"/>
                  <a:pt x="2651570" y="801754"/>
                </a:cubicBezTo>
                <a:cubicBezTo>
                  <a:pt x="2632120" y="562521"/>
                  <a:pt x="2431146" y="375014"/>
                  <a:pt x="2184790" y="375014"/>
                </a:cubicBezTo>
                <a:cubicBezTo>
                  <a:pt x="2178307" y="375014"/>
                  <a:pt x="2165340" y="375014"/>
                  <a:pt x="2152374" y="375014"/>
                </a:cubicBezTo>
                <a:cubicBezTo>
                  <a:pt x="2113476" y="161644"/>
                  <a:pt x="1925468" y="0"/>
                  <a:pt x="1692078" y="0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任意多边形: 形状 99"/>
          <p:cNvSpPr/>
          <p:nvPr/>
        </p:nvSpPr>
        <p:spPr bwMode="auto">
          <a:xfrm flipH="1">
            <a:off x="8278893" y="5320783"/>
            <a:ext cx="3269953" cy="1553010"/>
          </a:xfrm>
          <a:custGeom>
            <a:avLst/>
            <a:gdLst>
              <a:gd name="connsiteX0" fmla="*/ 1983038 w 3269953"/>
              <a:gd name="connsiteY0" fmla="*/ 1059 h 1553010"/>
              <a:gd name="connsiteX1" fmla="*/ 1864395 w 3269953"/>
              <a:gd name="connsiteY1" fmla="*/ 4089 h 1553010"/>
              <a:gd name="connsiteX2" fmla="*/ 1670811 w 3269953"/>
              <a:gd name="connsiteY2" fmla="*/ 57344 h 1553010"/>
              <a:gd name="connsiteX3" fmla="*/ 1243592 w 3269953"/>
              <a:gd name="connsiteY3" fmla="*/ 510016 h 1553010"/>
              <a:gd name="connsiteX4" fmla="*/ 876450 w 3269953"/>
              <a:gd name="connsiteY4" fmla="*/ 343593 h 1553010"/>
              <a:gd name="connsiteX5" fmla="*/ 529335 w 3269953"/>
              <a:gd name="connsiteY5" fmla="*/ 729696 h 1553010"/>
              <a:gd name="connsiteX6" fmla="*/ 309050 w 3269953"/>
              <a:gd name="connsiteY6" fmla="*/ 676440 h 1553010"/>
              <a:gd name="connsiteX7" fmla="*/ 1986 w 3269953"/>
              <a:gd name="connsiteY7" fmla="*/ 1049229 h 1553010"/>
              <a:gd name="connsiteX8" fmla="*/ 382478 w 3269953"/>
              <a:gd name="connsiteY8" fmla="*/ 1355448 h 1553010"/>
              <a:gd name="connsiteX9" fmla="*/ 576062 w 3269953"/>
              <a:gd name="connsiteY9" fmla="*/ 1268908 h 1553010"/>
              <a:gd name="connsiteX10" fmla="*/ 696217 w 3269953"/>
              <a:gd name="connsiteY10" fmla="*/ 1503409 h 1553010"/>
              <a:gd name="connsiteX11" fmla="*/ 751492 w 3269953"/>
              <a:gd name="connsiteY11" fmla="*/ 1553010 h 1553010"/>
              <a:gd name="connsiteX12" fmla="*/ 2445061 w 3269953"/>
              <a:gd name="connsiteY12" fmla="*/ 1553010 h 1553010"/>
              <a:gd name="connsiteX13" fmla="*/ 2476854 w 3269953"/>
              <a:gd name="connsiteY13" fmla="*/ 1530193 h 1553010"/>
              <a:gd name="connsiteX14" fmla="*/ 2625380 w 3269953"/>
              <a:gd name="connsiteY14" fmla="*/ 1308849 h 1553010"/>
              <a:gd name="connsiteX15" fmla="*/ 2838989 w 3269953"/>
              <a:gd name="connsiteY15" fmla="*/ 1335477 h 1553010"/>
              <a:gd name="connsiteX16" fmla="*/ 3266209 w 3269953"/>
              <a:gd name="connsiteY16" fmla="*/ 802922 h 1553010"/>
              <a:gd name="connsiteX17" fmla="*/ 2738860 w 3269953"/>
              <a:gd name="connsiteY17" fmla="*/ 376878 h 1553010"/>
              <a:gd name="connsiteX18" fmla="*/ 2612029 w 3269953"/>
              <a:gd name="connsiteY18" fmla="*/ 410162 h 1553010"/>
              <a:gd name="connsiteX19" fmla="*/ 1983038 w 3269953"/>
              <a:gd name="connsiteY19" fmla="*/ 1059 h 15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69953" h="1553010">
                <a:moveTo>
                  <a:pt x="1983038" y="1059"/>
                </a:moveTo>
                <a:cubicBezTo>
                  <a:pt x="1944081" y="-1008"/>
                  <a:pt x="1904447" y="-72"/>
                  <a:pt x="1864395" y="4089"/>
                </a:cubicBezTo>
                <a:cubicBezTo>
                  <a:pt x="1797642" y="17403"/>
                  <a:pt x="1730889" y="30717"/>
                  <a:pt x="1670811" y="57344"/>
                </a:cubicBezTo>
                <a:cubicBezTo>
                  <a:pt x="1463877" y="137228"/>
                  <a:pt x="1310345" y="303651"/>
                  <a:pt x="1243592" y="510016"/>
                </a:cubicBezTo>
                <a:cubicBezTo>
                  <a:pt x="1163488" y="396848"/>
                  <a:pt x="1023307" y="330279"/>
                  <a:pt x="876450" y="343593"/>
                </a:cubicBezTo>
                <a:cubicBezTo>
                  <a:pt x="676191" y="363564"/>
                  <a:pt x="529335" y="529987"/>
                  <a:pt x="529335" y="729696"/>
                </a:cubicBezTo>
                <a:cubicBezTo>
                  <a:pt x="462582" y="689754"/>
                  <a:pt x="389153" y="669783"/>
                  <a:pt x="309050" y="676440"/>
                </a:cubicBezTo>
                <a:cubicBezTo>
                  <a:pt x="115466" y="696411"/>
                  <a:pt x="-18040" y="862834"/>
                  <a:pt x="1986" y="1049229"/>
                </a:cubicBezTo>
                <a:cubicBezTo>
                  <a:pt x="22012" y="1235623"/>
                  <a:pt x="188894" y="1375419"/>
                  <a:pt x="382478" y="1355448"/>
                </a:cubicBezTo>
                <a:cubicBezTo>
                  <a:pt x="455906" y="1348791"/>
                  <a:pt x="522659" y="1315506"/>
                  <a:pt x="576062" y="1268908"/>
                </a:cubicBezTo>
                <a:cubicBezTo>
                  <a:pt x="593585" y="1358777"/>
                  <a:pt x="636453" y="1439284"/>
                  <a:pt x="696217" y="1503409"/>
                </a:cubicBezTo>
                <a:lnTo>
                  <a:pt x="751492" y="1553010"/>
                </a:lnTo>
                <a:lnTo>
                  <a:pt x="2445061" y="1553010"/>
                </a:lnTo>
                <a:lnTo>
                  <a:pt x="2476854" y="1530193"/>
                </a:lnTo>
                <a:cubicBezTo>
                  <a:pt x="2546945" y="1471944"/>
                  <a:pt x="2598678" y="1395390"/>
                  <a:pt x="2625380" y="1308849"/>
                </a:cubicBezTo>
                <a:cubicBezTo>
                  <a:pt x="2692132" y="1335477"/>
                  <a:pt x="2765561" y="1342134"/>
                  <a:pt x="2838989" y="1335477"/>
                </a:cubicBezTo>
                <a:cubicBezTo>
                  <a:pt x="3106001" y="1308849"/>
                  <a:pt x="3299585" y="1069199"/>
                  <a:pt x="3266209" y="802922"/>
                </a:cubicBezTo>
                <a:cubicBezTo>
                  <a:pt x="3239507" y="543301"/>
                  <a:pt x="2999196" y="350250"/>
                  <a:pt x="2738860" y="376878"/>
                </a:cubicBezTo>
                <a:cubicBezTo>
                  <a:pt x="2692132" y="383535"/>
                  <a:pt x="2652081" y="396848"/>
                  <a:pt x="2612029" y="410162"/>
                </a:cubicBezTo>
                <a:cubicBezTo>
                  <a:pt x="2495211" y="177169"/>
                  <a:pt x="2255735" y="15531"/>
                  <a:pt x="1983038" y="1059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107"/>
          <p:cNvSpPr/>
          <p:nvPr/>
        </p:nvSpPr>
        <p:spPr bwMode="auto">
          <a:xfrm flipH="1">
            <a:off x="10792668" y="5253354"/>
            <a:ext cx="1397310" cy="1612628"/>
          </a:xfrm>
          <a:custGeom>
            <a:avLst/>
            <a:gdLst>
              <a:gd name="connsiteX0" fmla="*/ 0 w 1397310"/>
              <a:gd name="connsiteY0" fmla="*/ 0 h 1612628"/>
              <a:gd name="connsiteX1" fmla="*/ 0 w 1397310"/>
              <a:gd name="connsiteY1" fmla="*/ 1612628 h 1612628"/>
              <a:gd name="connsiteX2" fmla="*/ 176962 w 1397310"/>
              <a:gd name="connsiteY2" fmla="*/ 1612628 h 1612628"/>
              <a:gd name="connsiteX3" fmla="*/ 223762 w 1397310"/>
              <a:gd name="connsiteY3" fmla="*/ 1527182 h 1612628"/>
              <a:gd name="connsiteX4" fmla="*/ 284313 w 1397310"/>
              <a:gd name="connsiteY4" fmla="*/ 1296701 h 1612628"/>
              <a:gd name="connsiteX5" fmla="*/ 678185 w 1397310"/>
              <a:gd name="connsiteY5" fmla="*/ 1383226 h 1612628"/>
              <a:gd name="connsiteX6" fmla="*/ 938540 w 1397310"/>
              <a:gd name="connsiteY6" fmla="*/ 930636 h 1612628"/>
              <a:gd name="connsiteX7" fmla="*/ 1165518 w 1397310"/>
              <a:gd name="connsiteY7" fmla="*/ 930636 h 1612628"/>
              <a:gd name="connsiteX8" fmla="*/ 1379143 w 1397310"/>
              <a:gd name="connsiteY8" fmla="*/ 504669 h 1612628"/>
              <a:gd name="connsiteX9" fmla="*/ 951892 w 1397310"/>
              <a:gd name="connsiteY9" fmla="*/ 285030 h 1612628"/>
              <a:gd name="connsiteX10" fmla="*/ 778322 w 1397310"/>
              <a:gd name="connsiteY10" fmla="*/ 411488 h 1612628"/>
              <a:gd name="connsiteX11" fmla="*/ 184176 w 1397310"/>
              <a:gd name="connsiteY11" fmla="*/ 145259 h 1612628"/>
              <a:gd name="connsiteX12" fmla="*/ 150797 w 1397310"/>
              <a:gd name="connsiteY12" fmla="*/ 158571 h 1612628"/>
              <a:gd name="connsiteX13" fmla="*/ 45132 w 1397310"/>
              <a:gd name="connsiteY13" fmla="*/ 32528 h 161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7310" h="1612628">
                <a:moveTo>
                  <a:pt x="0" y="0"/>
                </a:moveTo>
                <a:lnTo>
                  <a:pt x="0" y="1612628"/>
                </a:lnTo>
                <a:lnTo>
                  <a:pt x="176962" y="1612628"/>
                </a:lnTo>
                <a:lnTo>
                  <a:pt x="223762" y="1527182"/>
                </a:lnTo>
                <a:cubicBezTo>
                  <a:pt x="256150" y="1454567"/>
                  <a:pt x="276803" y="1376570"/>
                  <a:pt x="284313" y="1296701"/>
                </a:cubicBezTo>
                <a:cubicBezTo>
                  <a:pt x="391126" y="1389881"/>
                  <a:pt x="537993" y="1429816"/>
                  <a:pt x="678185" y="1383226"/>
                </a:cubicBezTo>
                <a:cubicBezTo>
                  <a:pt x="865107" y="1316668"/>
                  <a:pt x="978595" y="1123652"/>
                  <a:pt x="938540" y="930636"/>
                </a:cubicBezTo>
                <a:cubicBezTo>
                  <a:pt x="1011974" y="957259"/>
                  <a:pt x="1092084" y="957259"/>
                  <a:pt x="1165518" y="930636"/>
                </a:cubicBezTo>
                <a:cubicBezTo>
                  <a:pt x="1345764" y="870734"/>
                  <a:pt x="1439225" y="677718"/>
                  <a:pt x="1379143" y="504669"/>
                </a:cubicBezTo>
                <a:cubicBezTo>
                  <a:pt x="1319061" y="324964"/>
                  <a:pt x="1125463" y="225128"/>
                  <a:pt x="951892" y="285030"/>
                </a:cubicBezTo>
                <a:cubicBezTo>
                  <a:pt x="878458" y="311652"/>
                  <a:pt x="818376" y="358243"/>
                  <a:pt x="778322" y="411488"/>
                </a:cubicBezTo>
                <a:cubicBezTo>
                  <a:pt x="678185" y="185193"/>
                  <a:pt x="424504" y="65390"/>
                  <a:pt x="184176" y="145259"/>
                </a:cubicBezTo>
                <a:cubicBezTo>
                  <a:pt x="170824" y="151915"/>
                  <a:pt x="164149" y="158571"/>
                  <a:pt x="150797" y="158571"/>
                </a:cubicBezTo>
                <a:cubicBezTo>
                  <a:pt x="122425" y="110317"/>
                  <a:pt x="86543" y="67886"/>
                  <a:pt x="45132" y="32528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53"/>
          <p:cNvSpPr/>
          <p:nvPr/>
        </p:nvSpPr>
        <p:spPr bwMode="auto">
          <a:xfrm flipH="1">
            <a:off x="726923" y="5016823"/>
            <a:ext cx="3271181" cy="1944130"/>
          </a:xfrm>
          <a:custGeom>
            <a:avLst/>
            <a:gdLst>
              <a:gd name="T0" fmla="*/ 439 w 490"/>
              <a:gd name="T1" fmla="*/ 114 h 292"/>
              <a:gd name="T2" fmla="*/ 409 w 490"/>
              <a:gd name="T3" fmla="*/ 124 h 292"/>
              <a:gd name="T4" fmla="*/ 337 w 490"/>
              <a:gd name="T5" fmla="*/ 58 h 292"/>
              <a:gd name="T6" fmla="*/ 332 w 490"/>
              <a:gd name="T7" fmla="*/ 58 h 292"/>
              <a:gd name="T8" fmla="*/ 261 w 490"/>
              <a:gd name="T9" fmla="*/ 0 h 292"/>
              <a:gd name="T10" fmla="*/ 226 w 490"/>
              <a:gd name="T11" fmla="*/ 9 h 292"/>
              <a:gd name="T12" fmla="*/ 193 w 490"/>
              <a:gd name="T13" fmla="*/ 46 h 292"/>
              <a:gd name="T14" fmla="*/ 169 w 490"/>
              <a:gd name="T15" fmla="*/ 42 h 292"/>
              <a:gd name="T16" fmla="*/ 104 w 490"/>
              <a:gd name="T17" fmla="*/ 84 h 292"/>
              <a:gd name="T18" fmla="*/ 72 w 490"/>
              <a:gd name="T19" fmla="*/ 77 h 292"/>
              <a:gd name="T20" fmla="*/ 0 w 490"/>
              <a:gd name="T21" fmla="*/ 150 h 292"/>
              <a:gd name="T22" fmla="*/ 72 w 490"/>
              <a:gd name="T23" fmla="*/ 222 h 292"/>
              <a:gd name="T24" fmla="*/ 92 w 490"/>
              <a:gd name="T25" fmla="*/ 219 h 292"/>
              <a:gd name="T26" fmla="*/ 196 w 490"/>
              <a:gd name="T27" fmla="*/ 292 h 292"/>
              <a:gd name="T28" fmla="*/ 226 w 490"/>
              <a:gd name="T29" fmla="*/ 287 h 292"/>
              <a:gd name="T30" fmla="*/ 297 w 490"/>
              <a:gd name="T31" fmla="*/ 227 h 292"/>
              <a:gd name="T32" fmla="*/ 348 w 490"/>
              <a:gd name="T33" fmla="*/ 257 h 292"/>
              <a:gd name="T34" fmla="*/ 407 w 490"/>
              <a:gd name="T35" fmla="*/ 205 h 292"/>
              <a:gd name="T36" fmla="*/ 439 w 490"/>
              <a:gd name="T37" fmla="*/ 217 h 292"/>
              <a:gd name="T38" fmla="*/ 490 w 490"/>
              <a:gd name="T39" fmla="*/ 166 h 292"/>
              <a:gd name="T40" fmla="*/ 439 w 490"/>
              <a:gd name="T41" fmla="*/ 11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0" h="292">
                <a:moveTo>
                  <a:pt x="439" y="114"/>
                </a:moveTo>
                <a:cubicBezTo>
                  <a:pt x="428" y="114"/>
                  <a:pt x="417" y="118"/>
                  <a:pt x="409" y="124"/>
                </a:cubicBezTo>
                <a:cubicBezTo>
                  <a:pt x="406" y="87"/>
                  <a:pt x="375" y="58"/>
                  <a:pt x="337" y="58"/>
                </a:cubicBezTo>
                <a:cubicBezTo>
                  <a:pt x="335" y="58"/>
                  <a:pt x="334" y="58"/>
                  <a:pt x="332" y="58"/>
                </a:cubicBezTo>
                <a:cubicBezTo>
                  <a:pt x="325" y="25"/>
                  <a:pt x="296" y="0"/>
                  <a:pt x="261" y="0"/>
                </a:cubicBezTo>
                <a:cubicBezTo>
                  <a:pt x="248" y="0"/>
                  <a:pt x="236" y="3"/>
                  <a:pt x="226" y="9"/>
                </a:cubicBezTo>
                <a:cubicBezTo>
                  <a:pt x="211" y="17"/>
                  <a:pt x="200" y="30"/>
                  <a:pt x="193" y="46"/>
                </a:cubicBezTo>
                <a:cubicBezTo>
                  <a:pt x="186" y="44"/>
                  <a:pt x="178" y="42"/>
                  <a:pt x="169" y="42"/>
                </a:cubicBezTo>
                <a:cubicBezTo>
                  <a:pt x="140" y="42"/>
                  <a:pt x="115" y="59"/>
                  <a:pt x="104" y="84"/>
                </a:cubicBezTo>
                <a:cubicBezTo>
                  <a:pt x="94" y="80"/>
                  <a:pt x="84" y="77"/>
                  <a:pt x="72" y="77"/>
                </a:cubicBezTo>
                <a:cubicBezTo>
                  <a:pt x="32" y="77"/>
                  <a:pt x="0" y="110"/>
                  <a:pt x="0" y="150"/>
                </a:cubicBezTo>
                <a:cubicBezTo>
                  <a:pt x="0" y="190"/>
                  <a:pt x="32" y="222"/>
                  <a:pt x="72" y="222"/>
                </a:cubicBezTo>
                <a:cubicBezTo>
                  <a:pt x="79" y="222"/>
                  <a:pt x="86" y="221"/>
                  <a:pt x="92" y="219"/>
                </a:cubicBezTo>
                <a:cubicBezTo>
                  <a:pt x="107" y="262"/>
                  <a:pt x="148" y="292"/>
                  <a:pt x="196" y="292"/>
                </a:cubicBezTo>
                <a:cubicBezTo>
                  <a:pt x="206" y="292"/>
                  <a:pt x="216" y="290"/>
                  <a:pt x="226" y="287"/>
                </a:cubicBezTo>
                <a:cubicBezTo>
                  <a:pt x="258" y="279"/>
                  <a:pt x="283" y="256"/>
                  <a:pt x="297" y="227"/>
                </a:cubicBezTo>
                <a:cubicBezTo>
                  <a:pt x="307" y="245"/>
                  <a:pt x="326" y="257"/>
                  <a:pt x="348" y="257"/>
                </a:cubicBezTo>
                <a:cubicBezTo>
                  <a:pt x="378" y="257"/>
                  <a:pt x="403" y="235"/>
                  <a:pt x="407" y="205"/>
                </a:cubicBezTo>
                <a:cubicBezTo>
                  <a:pt x="416" y="212"/>
                  <a:pt x="427" y="217"/>
                  <a:pt x="439" y="217"/>
                </a:cubicBezTo>
                <a:cubicBezTo>
                  <a:pt x="467" y="217"/>
                  <a:pt x="490" y="194"/>
                  <a:pt x="490" y="166"/>
                </a:cubicBezTo>
                <a:cubicBezTo>
                  <a:pt x="490" y="137"/>
                  <a:pt x="467" y="114"/>
                  <a:pt x="439" y="114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93"/>
          <p:cNvSpPr/>
          <p:nvPr/>
        </p:nvSpPr>
        <p:spPr bwMode="auto">
          <a:xfrm flipH="1">
            <a:off x="-33208" y="5484011"/>
            <a:ext cx="2735371" cy="1581028"/>
          </a:xfrm>
          <a:custGeom>
            <a:avLst/>
            <a:gdLst>
              <a:gd name="connsiteX0" fmla="*/ 1742405 w 2735371"/>
              <a:gd name="connsiteY0" fmla="*/ 0 h 1581028"/>
              <a:gd name="connsiteX1" fmla="*/ 1508749 w 2735371"/>
              <a:gd name="connsiteY1" fmla="*/ 59922 h 1581028"/>
              <a:gd name="connsiteX2" fmla="*/ 1295121 w 2735371"/>
              <a:gd name="connsiteY2" fmla="*/ 306267 h 1581028"/>
              <a:gd name="connsiteX3" fmla="*/ 1128224 w 2735371"/>
              <a:gd name="connsiteY3" fmla="*/ 279635 h 1581028"/>
              <a:gd name="connsiteX4" fmla="*/ 694292 w 2735371"/>
              <a:gd name="connsiteY4" fmla="*/ 559270 h 1581028"/>
              <a:gd name="connsiteX5" fmla="*/ 480663 w 2735371"/>
              <a:gd name="connsiteY5" fmla="*/ 512665 h 1581028"/>
              <a:gd name="connsiteX6" fmla="*/ 0 w 2735371"/>
              <a:gd name="connsiteY6" fmla="*/ 998697 h 1581028"/>
              <a:gd name="connsiteX7" fmla="*/ 480663 w 2735371"/>
              <a:gd name="connsiteY7" fmla="*/ 1478072 h 1581028"/>
              <a:gd name="connsiteX8" fmla="*/ 614181 w 2735371"/>
              <a:gd name="connsiteY8" fmla="*/ 1458098 h 1581028"/>
              <a:gd name="connsiteX9" fmla="*/ 659621 w 2735371"/>
              <a:gd name="connsiteY9" fmla="*/ 1561180 h 1581028"/>
              <a:gd name="connsiteX10" fmla="*/ 672387 w 2735371"/>
              <a:gd name="connsiteY10" fmla="*/ 1581028 h 1581028"/>
              <a:gd name="connsiteX11" fmla="*/ 1940110 w 2735371"/>
              <a:gd name="connsiteY11" fmla="*/ 1581028 h 1581028"/>
              <a:gd name="connsiteX12" fmla="*/ 1982736 w 2735371"/>
              <a:gd name="connsiteY12" fmla="*/ 1511362 h 1581028"/>
              <a:gd name="connsiteX13" fmla="*/ 2034460 w 2735371"/>
              <a:gd name="connsiteY13" fmla="*/ 1581028 h 1581028"/>
              <a:gd name="connsiteX14" fmla="*/ 2620407 w 2735371"/>
              <a:gd name="connsiteY14" fmla="*/ 1581028 h 1581028"/>
              <a:gd name="connsiteX15" fmla="*/ 2638224 w 2735371"/>
              <a:gd name="connsiteY15" fmla="*/ 1562207 h 1581028"/>
              <a:gd name="connsiteX16" fmla="*/ 2717083 w 2735371"/>
              <a:gd name="connsiteY16" fmla="*/ 1364886 h 1581028"/>
              <a:gd name="connsiteX17" fmla="*/ 2735371 w 2735371"/>
              <a:gd name="connsiteY17" fmla="*/ 1377273 h 1581028"/>
              <a:gd name="connsiteX18" fmla="*/ 2735371 w 2735371"/>
              <a:gd name="connsiteY18" fmla="*/ 823017 h 1581028"/>
              <a:gd name="connsiteX19" fmla="*/ 2730435 w 2735371"/>
              <a:gd name="connsiteY19" fmla="*/ 825590 h 1581028"/>
              <a:gd name="connsiteX20" fmla="*/ 2249771 w 2735371"/>
              <a:gd name="connsiteY20" fmla="*/ 386163 h 1581028"/>
              <a:gd name="connsiteX21" fmla="*/ 2216392 w 2735371"/>
              <a:gd name="connsiteY21" fmla="*/ 386163 h 1581028"/>
              <a:gd name="connsiteX22" fmla="*/ 1742405 w 2735371"/>
              <a:gd name="connsiteY22" fmla="*/ 0 h 158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35371" h="1581028">
                <a:moveTo>
                  <a:pt x="1742405" y="0"/>
                </a:moveTo>
                <a:cubicBezTo>
                  <a:pt x="1655618" y="0"/>
                  <a:pt x="1582184" y="19974"/>
                  <a:pt x="1508749" y="59922"/>
                </a:cubicBezTo>
                <a:cubicBezTo>
                  <a:pt x="1408611" y="113186"/>
                  <a:pt x="1335176" y="199740"/>
                  <a:pt x="1295121" y="306267"/>
                </a:cubicBezTo>
                <a:cubicBezTo>
                  <a:pt x="1241714" y="292951"/>
                  <a:pt x="1188307" y="279635"/>
                  <a:pt x="1128224" y="279635"/>
                </a:cubicBezTo>
                <a:cubicBezTo>
                  <a:pt x="934623" y="279635"/>
                  <a:pt x="767726" y="399479"/>
                  <a:pt x="694292" y="559270"/>
                </a:cubicBezTo>
                <a:cubicBezTo>
                  <a:pt x="627533" y="532639"/>
                  <a:pt x="560774" y="512665"/>
                  <a:pt x="480663" y="512665"/>
                </a:cubicBezTo>
                <a:cubicBezTo>
                  <a:pt x="220304" y="512665"/>
                  <a:pt x="0" y="732378"/>
                  <a:pt x="0" y="998697"/>
                </a:cubicBezTo>
                <a:cubicBezTo>
                  <a:pt x="0" y="1265016"/>
                  <a:pt x="220304" y="1478072"/>
                  <a:pt x="480663" y="1478072"/>
                </a:cubicBezTo>
                <a:cubicBezTo>
                  <a:pt x="527395" y="1478072"/>
                  <a:pt x="574126" y="1471414"/>
                  <a:pt x="614181" y="1458098"/>
                </a:cubicBezTo>
                <a:cubicBezTo>
                  <a:pt x="626698" y="1493885"/>
                  <a:pt x="641928" y="1528319"/>
                  <a:pt x="659621" y="1561180"/>
                </a:cubicBezTo>
                <a:lnTo>
                  <a:pt x="672387" y="1581028"/>
                </a:lnTo>
                <a:lnTo>
                  <a:pt x="1940110" y="1581028"/>
                </a:lnTo>
                <a:lnTo>
                  <a:pt x="1982736" y="1511362"/>
                </a:lnTo>
                <a:lnTo>
                  <a:pt x="2034460" y="1581028"/>
                </a:lnTo>
                <a:lnTo>
                  <a:pt x="2620407" y="1581028"/>
                </a:lnTo>
                <a:lnTo>
                  <a:pt x="2638224" y="1562207"/>
                </a:lnTo>
                <a:cubicBezTo>
                  <a:pt x="2681408" y="1507200"/>
                  <a:pt x="2709572" y="1439788"/>
                  <a:pt x="2717083" y="1364886"/>
                </a:cubicBezTo>
                <a:lnTo>
                  <a:pt x="2735371" y="1377273"/>
                </a:lnTo>
                <a:lnTo>
                  <a:pt x="2735371" y="823017"/>
                </a:lnTo>
                <a:lnTo>
                  <a:pt x="2730435" y="825590"/>
                </a:lnTo>
                <a:cubicBezTo>
                  <a:pt x="2710407" y="579244"/>
                  <a:pt x="2503455" y="386163"/>
                  <a:pt x="2249771" y="386163"/>
                </a:cubicBezTo>
                <a:cubicBezTo>
                  <a:pt x="2236420" y="386163"/>
                  <a:pt x="2229744" y="386163"/>
                  <a:pt x="2216392" y="386163"/>
                </a:cubicBezTo>
                <a:cubicBezTo>
                  <a:pt x="2176337" y="166450"/>
                  <a:pt x="1976060" y="0"/>
                  <a:pt x="1742405" y="0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80"/>
          <p:cNvSpPr/>
          <p:nvPr/>
        </p:nvSpPr>
        <p:spPr bwMode="auto">
          <a:xfrm flipH="1">
            <a:off x="213396" y="5948479"/>
            <a:ext cx="3286913" cy="902312"/>
          </a:xfrm>
          <a:custGeom>
            <a:avLst/>
            <a:gdLst>
              <a:gd name="connsiteX0" fmla="*/ 1484207 w 3286913"/>
              <a:gd name="connsiteY0" fmla="*/ 0 h 902312"/>
              <a:gd name="connsiteX1" fmla="*/ 990333 w 3286913"/>
              <a:gd name="connsiteY1" fmla="*/ 414066 h 902312"/>
              <a:gd name="connsiteX2" fmla="*/ 956963 w 3286913"/>
              <a:gd name="connsiteY2" fmla="*/ 407388 h 902312"/>
              <a:gd name="connsiteX3" fmla="*/ 449740 w 3286913"/>
              <a:gd name="connsiteY3" fmla="*/ 874882 h 902312"/>
              <a:gd name="connsiteX4" fmla="*/ 242847 w 3286913"/>
              <a:gd name="connsiteY4" fmla="*/ 808097 h 902312"/>
              <a:gd name="connsiteX5" fmla="*/ 40829 w 3286913"/>
              <a:gd name="connsiteY5" fmla="*/ 869025 h 902312"/>
              <a:gd name="connsiteX6" fmla="*/ 0 w 3286913"/>
              <a:gd name="connsiteY6" fmla="*/ 902312 h 902312"/>
              <a:gd name="connsiteX7" fmla="*/ 3286913 w 3286913"/>
              <a:gd name="connsiteY7" fmla="*/ 902312 h 902312"/>
              <a:gd name="connsiteX8" fmla="*/ 3273042 w 3286913"/>
              <a:gd name="connsiteY8" fmla="*/ 857560 h 902312"/>
              <a:gd name="connsiteX9" fmla="*/ 2805655 w 3286913"/>
              <a:gd name="connsiteY9" fmla="*/ 547636 h 902312"/>
              <a:gd name="connsiteX10" fmla="*/ 2592088 w 3286913"/>
              <a:gd name="connsiteY10" fmla="*/ 594385 h 902312"/>
              <a:gd name="connsiteX11" fmla="*/ 2131583 w 3286913"/>
              <a:gd name="connsiteY11" fmla="*/ 300532 h 902312"/>
              <a:gd name="connsiteX12" fmla="*/ 1958060 w 3286913"/>
              <a:gd name="connsiteY12" fmla="*/ 327246 h 902312"/>
              <a:gd name="connsiteX13" fmla="*/ 1731145 w 3286913"/>
              <a:gd name="connsiteY13" fmla="*/ 66785 h 902312"/>
              <a:gd name="connsiteX14" fmla="*/ 1484207 w 3286913"/>
              <a:gd name="connsiteY14" fmla="*/ 0 h 90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86913" h="902312">
                <a:moveTo>
                  <a:pt x="1484207" y="0"/>
                </a:moveTo>
                <a:cubicBezTo>
                  <a:pt x="1243944" y="0"/>
                  <a:pt x="1037050" y="180319"/>
                  <a:pt x="990333" y="414066"/>
                </a:cubicBezTo>
                <a:cubicBezTo>
                  <a:pt x="976985" y="414066"/>
                  <a:pt x="970311" y="407388"/>
                  <a:pt x="956963" y="407388"/>
                </a:cubicBezTo>
                <a:cubicBezTo>
                  <a:pt x="690003" y="407388"/>
                  <a:pt x="476436" y="614421"/>
                  <a:pt x="449740" y="874882"/>
                </a:cubicBezTo>
                <a:cubicBezTo>
                  <a:pt x="389674" y="828132"/>
                  <a:pt x="316261" y="808097"/>
                  <a:pt x="242847" y="808097"/>
                </a:cubicBezTo>
                <a:cubicBezTo>
                  <a:pt x="167765" y="808097"/>
                  <a:pt x="98314" y="830637"/>
                  <a:pt x="40829" y="869025"/>
                </a:cubicBezTo>
                <a:lnTo>
                  <a:pt x="0" y="902312"/>
                </a:lnTo>
                <a:lnTo>
                  <a:pt x="3286913" y="902312"/>
                </a:lnTo>
                <a:lnTo>
                  <a:pt x="3273042" y="857560"/>
                </a:lnTo>
                <a:cubicBezTo>
                  <a:pt x="3196083" y="675362"/>
                  <a:pt x="3015886" y="547636"/>
                  <a:pt x="2805655" y="547636"/>
                </a:cubicBezTo>
                <a:cubicBezTo>
                  <a:pt x="2732241" y="547636"/>
                  <a:pt x="2658828" y="560993"/>
                  <a:pt x="2592088" y="594385"/>
                </a:cubicBezTo>
                <a:cubicBezTo>
                  <a:pt x="2512000" y="420745"/>
                  <a:pt x="2331803" y="300532"/>
                  <a:pt x="2131583" y="300532"/>
                </a:cubicBezTo>
                <a:cubicBezTo>
                  <a:pt x="2071517" y="300532"/>
                  <a:pt x="2011452" y="307211"/>
                  <a:pt x="1958060" y="327246"/>
                </a:cubicBezTo>
                <a:cubicBezTo>
                  <a:pt x="1918016" y="213712"/>
                  <a:pt x="1837928" y="120213"/>
                  <a:pt x="1731145" y="66785"/>
                </a:cubicBezTo>
                <a:cubicBezTo>
                  <a:pt x="1657731" y="26714"/>
                  <a:pt x="1577643" y="0"/>
                  <a:pt x="14842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任意多边形: 形状 82"/>
          <p:cNvSpPr/>
          <p:nvPr/>
        </p:nvSpPr>
        <p:spPr bwMode="auto">
          <a:xfrm flipH="1">
            <a:off x="2509768" y="5663160"/>
            <a:ext cx="3430426" cy="1194839"/>
          </a:xfrm>
          <a:custGeom>
            <a:avLst/>
            <a:gdLst>
              <a:gd name="connsiteX0" fmla="*/ 1608429 w 3430426"/>
              <a:gd name="connsiteY0" fmla="*/ 0 h 1187630"/>
              <a:gd name="connsiteX1" fmla="*/ 1107881 w 3430426"/>
              <a:gd name="connsiteY1" fmla="*/ 412726 h 1187630"/>
              <a:gd name="connsiteX2" fmla="*/ 1074511 w 3430426"/>
              <a:gd name="connsiteY2" fmla="*/ 406069 h 1187630"/>
              <a:gd name="connsiteX3" fmla="*/ 567289 w 3430426"/>
              <a:gd name="connsiteY3" fmla="*/ 872049 h 1187630"/>
              <a:gd name="connsiteX4" fmla="*/ 360395 w 3430426"/>
              <a:gd name="connsiteY4" fmla="*/ 805481 h 1187630"/>
              <a:gd name="connsiteX5" fmla="*/ 0 w 3430426"/>
              <a:gd name="connsiteY5" fmla="*/ 1158294 h 1187630"/>
              <a:gd name="connsiteX6" fmla="*/ 5883 w 3430426"/>
              <a:gd name="connsiteY6" fmla="*/ 1187630 h 1187630"/>
              <a:gd name="connsiteX7" fmla="*/ 3409434 w 3430426"/>
              <a:gd name="connsiteY7" fmla="*/ 1187630 h 1187630"/>
              <a:gd name="connsiteX8" fmla="*/ 3420128 w 3430426"/>
              <a:gd name="connsiteY8" fmla="*/ 1153510 h 1187630"/>
              <a:gd name="connsiteX9" fmla="*/ 3430426 w 3430426"/>
              <a:gd name="connsiteY9" fmla="*/ 1051785 h 1187630"/>
              <a:gd name="connsiteX10" fmla="*/ 2923204 w 3430426"/>
              <a:gd name="connsiteY10" fmla="*/ 545863 h 1187630"/>
              <a:gd name="connsiteX11" fmla="*/ 2709636 w 3430426"/>
              <a:gd name="connsiteY11" fmla="*/ 592461 h 1187630"/>
              <a:gd name="connsiteX12" fmla="*/ 2249132 w 3430426"/>
              <a:gd name="connsiteY12" fmla="*/ 299559 h 1187630"/>
              <a:gd name="connsiteX13" fmla="*/ 2075608 w 3430426"/>
              <a:gd name="connsiteY13" fmla="*/ 326187 h 1187630"/>
              <a:gd name="connsiteX14" fmla="*/ 1848693 w 3430426"/>
              <a:gd name="connsiteY14" fmla="*/ 66569 h 1187630"/>
              <a:gd name="connsiteX15" fmla="*/ 1608429 w 3430426"/>
              <a:gd name="connsiteY15" fmla="*/ 0 h 11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30426" h="1187630">
                <a:moveTo>
                  <a:pt x="1608429" y="0"/>
                </a:moveTo>
                <a:cubicBezTo>
                  <a:pt x="1361492" y="0"/>
                  <a:pt x="1154599" y="179736"/>
                  <a:pt x="1107881" y="412726"/>
                </a:cubicBezTo>
                <a:cubicBezTo>
                  <a:pt x="1094533" y="412726"/>
                  <a:pt x="1087859" y="406069"/>
                  <a:pt x="1074511" y="406069"/>
                </a:cubicBezTo>
                <a:cubicBezTo>
                  <a:pt x="807552" y="406069"/>
                  <a:pt x="593984" y="612432"/>
                  <a:pt x="567289" y="872049"/>
                </a:cubicBezTo>
                <a:cubicBezTo>
                  <a:pt x="513897" y="832108"/>
                  <a:pt x="440483" y="805481"/>
                  <a:pt x="360395" y="805481"/>
                </a:cubicBezTo>
                <a:cubicBezTo>
                  <a:pt x="160176" y="805481"/>
                  <a:pt x="0" y="965245"/>
                  <a:pt x="0" y="1158294"/>
                </a:cubicBezTo>
                <a:lnTo>
                  <a:pt x="5883" y="1187630"/>
                </a:lnTo>
                <a:lnTo>
                  <a:pt x="3409434" y="1187630"/>
                </a:lnTo>
                <a:lnTo>
                  <a:pt x="3420128" y="1153510"/>
                </a:lnTo>
                <a:cubicBezTo>
                  <a:pt x="3426880" y="1120746"/>
                  <a:pt x="3430426" y="1086733"/>
                  <a:pt x="3430426" y="1051785"/>
                </a:cubicBezTo>
                <a:cubicBezTo>
                  <a:pt x="3430426" y="772196"/>
                  <a:pt x="3203511" y="545863"/>
                  <a:pt x="2923204" y="545863"/>
                </a:cubicBezTo>
                <a:cubicBezTo>
                  <a:pt x="2849790" y="545863"/>
                  <a:pt x="2776376" y="559177"/>
                  <a:pt x="2709636" y="592461"/>
                </a:cubicBezTo>
                <a:cubicBezTo>
                  <a:pt x="2629548" y="419383"/>
                  <a:pt x="2449351" y="299559"/>
                  <a:pt x="2249132" y="299559"/>
                </a:cubicBezTo>
                <a:cubicBezTo>
                  <a:pt x="2189066" y="299559"/>
                  <a:pt x="2129000" y="306216"/>
                  <a:pt x="2075608" y="326187"/>
                </a:cubicBezTo>
                <a:cubicBezTo>
                  <a:pt x="2035564" y="213020"/>
                  <a:pt x="1955476" y="119824"/>
                  <a:pt x="1848693" y="66569"/>
                </a:cubicBezTo>
                <a:cubicBezTo>
                  <a:pt x="1775279" y="26628"/>
                  <a:pt x="1695191" y="0"/>
                  <a:pt x="16084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任意多边形: 形状 84"/>
          <p:cNvSpPr/>
          <p:nvPr/>
        </p:nvSpPr>
        <p:spPr bwMode="auto">
          <a:xfrm flipH="1">
            <a:off x="4386589" y="5495817"/>
            <a:ext cx="3430426" cy="1381971"/>
          </a:xfrm>
          <a:custGeom>
            <a:avLst/>
            <a:gdLst>
              <a:gd name="connsiteX0" fmla="*/ 1608429 w 3430426"/>
              <a:gd name="connsiteY0" fmla="*/ 0 h 1381971"/>
              <a:gd name="connsiteX1" fmla="*/ 1107881 w 3430426"/>
              <a:gd name="connsiteY1" fmla="*/ 412726 h 1381971"/>
              <a:gd name="connsiteX2" fmla="*/ 1074511 w 3430426"/>
              <a:gd name="connsiteY2" fmla="*/ 406069 h 1381971"/>
              <a:gd name="connsiteX3" fmla="*/ 567289 w 3430426"/>
              <a:gd name="connsiteY3" fmla="*/ 872049 h 1381971"/>
              <a:gd name="connsiteX4" fmla="*/ 360395 w 3430426"/>
              <a:gd name="connsiteY4" fmla="*/ 805481 h 1381971"/>
              <a:gd name="connsiteX5" fmla="*/ 0 w 3430426"/>
              <a:gd name="connsiteY5" fmla="*/ 1158294 h 1381971"/>
              <a:gd name="connsiteX6" fmla="*/ 61239 w 3430426"/>
              <a:gd name="connsiteY6" fmla="*/ 1359795 h 1381971"/>
              <a:gd name="connsiteX7" fmla="*/ 79555 w 3430426"/>
              <a:gd name="connsiteY7" fmla="*/ 1381971 h 1381971"/>
              <a:gd name="connsiteX8" fmla="*/ 3302354 w 3430426"/>
              <a:gd name="connsiteY8" fmla="*/ 1381971 h 1381971"/>
              <a:gd name="connsiteX9" fmla="*/ 3343847 w 3430426"/>
              <a:gd name="connsiteY9" fmla="*/ 1332621 h 1381971"/>
              <a:gd name="connsiteX10" fmla="*/ 3430426 w 3430426"/>
              <a:gd name="connsiteY10" fmla="*/ 1051785 h 1381971"/>
              <a:gd name="connsiteX11" fmla="*/ 2923204 w 3430426"/>
              <a:gd name="connsiteY11" fmla="*/ 545863 h 1381971"/>
              <a:gd name="connsiteX12" fmla="*/ 2709636 w 3430426"/>
              <a:gd name="connsiteY12" fmla="*/ 592461 h 1381971"/>
              <a:gd name="connsiteX13" fmla="*/ 2249132 w 3430426"/>
              <a:gd name="connsiteY13" fmla="*/ 299559 h 1381971"/>
              <a:gd name="connsiteX14" fmla="*/ 2075608 w 3430426"/>
              <a:gd name="connsiteY14" fmla="*/ 326187 h 1381971"/>
              <a:gd name="connsiteX15" fmla="*/ 1848693 w 3430426"/>
              <a:gd name="connsiteY15" fmla="*/ 66569 h 1381971"/>
              <a:gd name="connsiteX16" fmla="*/ 1608429 w 3430426"/>
              <a:gd name="connsiteY16" fmla="*/ 0 h 138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30426" h="1381971">
                <a:moveTo>
                  <a:pt x="1608429" y="0"/>
                </a:moveTo>
                <a:cubicBezTo>
                  <a:pt x="1361492" y="0"/>
                  <a:pt x="1154599" y="179736"/>
                  <a:pt x="1107881" y="412726"/>
                </a:cubicBezTo>
                <a:cubicBezTo>
                  <a:pt x="1094533" y="412726"/>
                  <a:pt x="1087859" y="406069"/>
                  <a:pt x="1074511" y="406069"/>
                </a:cubicBezTo>
                <a:cubicBezTo>
                  <a:pt x="807552" y="406069"/>
                  <a:pt x="593984" y="612432"/>
                  <a:pt x="567289" y="872049"/>
                </a:cubicBezTo>
                <a:cubicBezTo>
                  <a:pt x="513897" y="825451"/>
                  <a:pt x="440483" y="805481"/>
                  <a:pt x="360395" y="805481"/>
                </a:cubicBezTo>
                <a:cubicBezTo>
                  <a:pt x="160176" y="805481"/>
                  <a:pt x="0" y="965245"/>
                  <a:pt x="0" y="1158294"/>
                </a:cubicBezTo>
                <a:cubicBezTo>
                  <a:pt x="0" y="1233184"/>
                  <a:pt x="22525" y="1302457"/>
                  <a:pt x="61239" y="1359795"/>
                </a:cubicBezTo>
                <a:lnTo>
                  <a:pt x="79555" y="1381971"/>
                </a:lnTo>
                <a:lnTo>
                  <a:pt x="3302354" y="1381971"/>
                </a:lnTo>
                <a:lnTo>
                  <a:pt x="3343847" y="1332621"/>
                </a:lnTo>
                <a:cubicBezTo>
                  <a:pt x="3398516" y="1253051"/>
                  <a:pt x="3430426" y="1156630"/>
                  <a:pt x="3430426" y="1051785"/>
                </a:cubicBezTo>
                <a:cubicBezTo>
                  <a:pt x="3430426" y="772196"/>
                  <a:pt x="3203511" y="545863"/>
                  <a:pt x="2923204" y="545863"/>
                </a:cubicBezTo>
                <a:cubicBezTo>
                  <a:pt x="2849790" y="545863"/>
                  <a:pt x="2776376" y="559177"/>
                  <a:pt x="2709636" y="592461"/>
                </a:cubicBezTo>
                <a:cubicBezTo>
                  <a:pt x="2629548" y="419383"/>
                  <a:pt x="2449351" y="299559"/>
                  <a:pt x="2249132" y="299559"/>
                </a:cubicBezTo>
                <a:cubicBezTo>
                  <a:pt x="2189066" y="299559"/>
                  <a:pt x="2129000" y="306216"/>
                  <a:pt x="2075608" y="326187"/>
                </a:cubicBezTo>
                <a:cubicBezTo>
                  <a:pt x="2035564" y="213020"/>
                  <a:pt x="1955476" y="119824"/>
                  <a:pt x="1848693" y="66569"/>
                </a:cubicBezTo>
                <a:cubicBezTo>
                  <a:pt x="1775279" y="26628"/>
                  <a:pt x="1695191" y="0"/>
                  <a:pt x="16084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97"/>
          <p:cNvSpPr/>
          <p:nvPr/>
        </p:nvSpPr>
        <p:spPr bwMode="auto">
          <a:xfrm flipH="1">
            <a:off x="8627923" y="5809004"/>
            <a:ext cx="2787969" cy="1068452"/>
          </a:xfrm>
          <a:custGeom>
            <a:avLst/>
            <a:gdLst>
              <a:gd name="connsiteX0" fmla="*/ 864562 w 2787969"/>
              <a:gd name="connsiteY0" fmla="*/ 292 h 1068452"/>
              <a:gd name="connsiteX1" fmla="*/ 678704 w 2787969"/>
              <a:gd name="connsiteY1" fmla="*/ 33057 h 1068452"/>
              <a:gd name="connsiteX2" fmla="*/ 358300 w 2787969"/>
              <a:gd name="connsiteY2" fmla="*/ 585589 h 1068452"/>
              <a:gd name="connsiteX3" fmla="*/ 324925 w 2787969"/>
              <a:gd name="connsiteY3" fmla="*/ 598903 h 1068452"/>
              <a:gd name="connsiteX4" fmla="*/ 141 w 2787969"/>
              <a:gd name="connsiteY4" fmla="*/ 1022038 h 1068452"/>
              <a:gd name="connsiteX5" fmla="*/ 0 w 2787969"/>
              <a:gd name="connsiteY5" fmla="*/ 1068452 h 1068452"/>
              <a:gd name="connsiteX6" fmla="*/ 2324937 w 2787969"/>
              <a:gd name="connsiteY6" fmla="*/ 1068452 h 1068452"/>
              <a:gd name="connsiteX7" fmla="*/ 2327445 w 2787969"/>
              <a:gd name="connsiteY7" fmla="*/ 1051579 h 1068452"/>
              <a:gd name="connsiteX8" fmla="*/ 2460946 w 2787969"/>
              <a:gd name="connsiteY8" fmla="*/ 1018294 h 1068452"/>
              <a:gd name="connsiteX9" fmla="*/ 2754649 w 2787969"/>
              <a:gd name="connsiteY9" fmla="*/ 365907 h 1068452"/>
              <a:gd name="connsiteX10" fmla="*/ 2107168 w 2787969"/>
              <a:gd name="connsiteY10" fmla="*/ 72999 h 1068452"/>
              <a:gd name="connsiteX11" fmla="*/ 1920266 w 2787969"/>
              <a:gd name="connsiteY11" fmla="*/ 199482 h 1068452"/>
              <a:gd name="connsiteX12" fmla="*/ 1379585 w 2787969"/>
              <a:gd name="connsiteY12" fmla="*/ 79656 h 1068452"/>
              <a:gd name="connsiteX13" fmla="*/ 1232734 w 2787969"/>
              <a:gd name="connsiteY13" fmla="*/ 166197 h 1068452"/>
              <a:gd name="connsiteX14" fmla="*/ 925681 w 2787969"/>
              <a:gd name="connsiteY14" fmla="*/ 6429 h 1068452"/>
              <a:gd name="connsiteX15" fmla="*/ 864562 w 2787969"/>
              <a:gd name="connsiteY15" fmla="*/ 292 h 10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7969" h="1068452">
                <a:moveTo>
                  <a:pt x="864562" y="292"/>
                </a:moveTo>
                <a:cubicBezTo>
                  <a:pt x="802609" y="-1892"/>
                  <a:pt x="738779" y="8094"/>
                  <a:pt x="678704" y="33057"/>
                </a:cubicBezTo>
                <a:cubicBezTo>
                  <a:pt x="445076" y="119598"/>
                  <a:pt x="318250" y="352593"/>
                  <a:pt x="358300" y="585589"/>
                </a:cubicBezTo>
                <a:cubicBezTo>
                  <a:pt x="344950" y="592246"/>
                  <a:pt x="331600" y="592246"/>
                  <a:pt x="324925" y="598903"/>
                </a:cubicBezTo>
                <a:cubicBezTo>
                  <a:pt x="139692" y="668801"/>
                  <a:pt x="18289" y="836058"/>
                  <a:pt x="141" y="1022038"/>
                </a:cubicBezTo>
                <a:lnTo>
                  <a:pt x="0" y="1068452"/>
                </a:lnTo>
                <a:lnTo>
                  <a:pt x="2324937" y="1068452"/>
                </a:lnTo>
                <a:lnTo>
                  <a:pt x="2327445" y="1051579"/>
                </a:lnTo>
                <a:cubicBezTo>
                  <a:pt x="2374170" y="1044922"/>
                  <a:pt x="2420896" y="1038265"/>
                  <a:pt x="2460946" y="1018294"/>
                </a:cubicBezTo>
                <a:cubicBezTo>
                  <a:pt x="2721274" y="918439"/>
                  <a:pt x="2854775" y="632188"/>
                  <a:pt x="2754649" y="365907"/>
                </a:cubicBezTo>
                <a:cubicBezTo>
                  <a:pt x="2661198" y="106284"/>
                  <a:pt x="2367495" y="-26856"/>
                  <a:pt x="2107168" y="72999"/>
                </a:cubicBezTo>
                <a:cubicBezTo>
                  <a:pt x="2033742" y="99627"/>
                  <a:pt x="1966991" y="146226"/>
                  <a:pt x="1920266" y="199482"/>
                </a:cubicBezTo>
                <a:cubicBezTo>
                  <a:pt x="1780089" y="59685"/>
                  <a:pt x="1573162" y="13086"/>
                  <a:pt x="1379585" y="79656"/>
                </a:cubicBezTo>
                <a:cubicBezTo>
                  <a:pt x="1326185" y="106284"/>
                  <a:pt x="1279459" y="132912"/>
                  <a:pt x="1232734" y="166197"/>
                </a:cubicBezTo>
                <a:cubicBezTo>
                  <a:pt x="1152633" y="79656"/>
                  <a:pt x="1045832" y="19743"/>
                  <a:pt x="925681" y="6429"/>
                </a:cubicBezTo>
                <a:cubicBezTo>
                  <a:pt x="905656" y="3101"/>
                  <a:pt x="885213" y="1020"/>
                  <a:pt x="864562" y="2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: 形状 103"/>
          <p:cNvSpPr/>
          <p:nvPr/>
        </p:nvSpPr>
        <p:spPr bwMode="auto">
          <a:xfrm flipH="1">
            <a:off x="10841490" y="5916514"/>
            <a:ext cx="1364717" cy="978652"/>
          </a:xfrm>
          <a:custGeom>
            <a:avLst/>
            <a:gdLst>
              <a:gd name="connsiteX0" fmla="*/ 843644 w 1364717"/>
              <a:gd name="connsiteY0" fmla="*/ 388 h 978652"/>
              <a:gd name="connsiteX1" fmla="*/ 631726 w 1364717"/>
              <a:gd name="connsiteY1" fmla="*/ 35690 h 978652"/>
              <a:gd name="connsiteX2" fmla="*/ 431643 w 1364717"/>
              <a:gd name="connsiteY2" fmla="*/ 164386 h 978652"/>
              <a:gd name="connsiteX3" fmla="*/ 13612 w 1364717"/>
              <a:gd name="connsiteY3" fmla="*/ 8543 h 978652"/>
              <a:gd name="connsiteX4" fmla="*/ 0 w 1364717"/>
              <a:gd name="connsiteY4" fmla="*/ 10489 h 978652"/>
              <a:gd name="connsiteX5" fmla="*/ 0 w 1364717"/>
              <a:gd name="connsiteY5" fmla="*/ 978652 h 978652"/>
              <a:gd name="connsiteX6" fmla="*/ 1139809 w 1364717"/>
              <a:gd name="connsiteY6" fmla="*/ 978652 h 978652"/>
              <a:gd name="connsiteX7" fmla="*/ 1195353 w 1364717"/>
              <a:gd name="connsiteY7" fmla="*/ 935446 h 978652"/>
              <a:gd name="connsiteX8" fmla="*/ 1332016 w 1364717"/>
              <a:gd name="connsiteY8" fmla="*/ 350281 h 978652"/>
              <a:gd name="connsiteX9" fmla="*/ 843644 w 1364717"/>
              <a:gd name="connsiteY9" fmla="*/ 388 h 978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4717" h="978652">
                <a:moveTo>
                  <a:pt x="843644" y="388"/>
                </a:moveTo>
                <a:cubicBezTo>
                  <a:pt x="773303" y="-2293"/>
                  <a:pt x="701398" y="8879"/>
                  <a:pt x="631726" y="35690"/>
                </a:cubicBezTo>
                <a:cubicBezTo>
                  <a:pt x="553122" y="64289"/>
                  <a:pt x="488810" y="107188"/>
                  <a:pt x="431643" y="164386"/>
                </a:cubicBezTo>
                <a:cubicBezTo>
                  <a:pt x="324455" y="57139"/>
                  <a:pt x="169034" y="-1846"/>
                  <a:pt x="13612" y="8543"/>
                </a:cubicBezTo>
                <a:lnTo>
                  <a:pt x="0" y="10489"/>
                </a:lnTo>
                <a:lnTo>
                  <a:pt x="0" y="978652"/>
                </a:lnTo>
                <a:lnTo>
                  <a:pt x="1139809" y="978652"/>
                </a:lnTo>
                <a:lnTo>
                  <a:pt x="1195353" y="935446"/>
                </a:lnTo>
                <a:cubicBezTo>
                  <a:pt x="1349435" y="788652"/>
                  <a:pt x="1407047" y="559412"/>
                  <a:pt x="1332016" y="350281"/>
                </a:cubicBezTo>
                <a:cubicBezTo>
                  <a:pt x="1251626" y="141150"/>
                  <a:pt x="1054669" y="8432"/>
                  <a:pt x="843644" y="3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任意多边形: 形状 86"/>
          <p:cNvSpPr/>
          <p:nvPr/>
        </p:nvSpPr>
        <p:spPr bwMode="auto">
          <a:xfrm flipH="1">
            <a:off x="6417933" y="5663161"/>
            <a:ext cx="3437060" cy="1210632"/>
          </a:xfrm>
          <a:custGeom>
            <a:avLst/>
            <a:gdLst>
              <a:gd name="connsiteX0" fmla="*/ 1608411 w 3437060"/>
              <a:gd name="connsiteY0" fmla="*/ 0 h 1193641"/>
              <a:gd name="connsiteX1" fmla="*/ 1107868 w 3437060"/>
              <a:gd name="connsiteY1" fmla="*/ 412726 h 1193641"/>
              <a:gd name="connsiteX2" fmla="*/ 1074498 w 3437060"/>
              <a:gd name="connsiteY2" fmla="*/ 406069 h 1193641"/>
              <a:gd name="connsiteX3" fmla="*/ 573956 w 3437060"/>
              <a:gd name="connsiteY3" fmla="*/ 872049 h 1193641"/>
              <a:gd name="connsiteX4" fmla="*/ 360391 w 3437060"/>
              <a:gd name="connsiteY4" fmla="*/ 805481 h 1193641"/>
              <a:gd name="connsiteX5" fmla="*/ 0 w 3437060"/>
              <a:gd name="connsiteY5" fmla="*/ 1158294 h 1193641"/>
              <a:gd name="connsiteX6" fmla="*/ 7088 w 3437060"/>
              <a:gd name="connsiteY6" fmla="*/ 1193641 h 1193641"/>
              <a:gd name="connsiteX7" fmla="*/ 3414184 w 3437060"/>
              <a:gd name="connsiteY7" fmla="*/ 1193641 h 1193641"/>
              <a:gd name="connsiteX8" fmla="*/ 3426762 w 3437060"/>
              <a:gd name="connsiteY8" fmla="*/ 1153510 h 1193641"/>
              <a:gd name="connsiteX9" fmla="*/ 3437060 w 3437060"/>
              <a:gd name="connsiteY9" fmla="*/ 1051785 h 1193641"/>
              <a:gd name="connsiteX10" fmla="*/ 2929844 w 3437060"/>
              <a:gd name="connsiteY10" fmla="*/ 545863 h 1193641"/>
              <a:gd name="connsiteX11" fmla="*/ 2709605 w 3437060"/>
              <a:gd name="connsiteY11" fmla="*/ 592461 h 1193641"/>
              <a:gd name="connsiteX12" fmla="*/ 2249105 w 3437060"/>
              <a:gd name="connsiteY12" fmla="*/ 299559 h 1193641"/>
              <a:gd name="connsiteX13" fmla="*/ 2082258 w 3437060"/>
              <a:gd name="connsiteY13" fmla="*/ 326187 h 1193641"/>
              <a:gd name="connsiteX14" fmla="*/ 1855345 w 3437060"/>
              <a:gd name="connsiteY14" fmla="*/ 66569 h 1193641"/>
              <a:gd name="connsiteX15" fmla="*/ 1608411 w 3437060"/>
              <a:gd name="connsiteY15" fmla="*/ 0 h 11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37060" h="1193641">
                <a:moveTo>
                  <a:pt x="1608411" y="0"/>
                </a:moveTo>
                <a:cubicBezTo>
                  <a:pt x="1361476" y="0"/>
                  <a:pt x="1154585" y="179736"/>
                  <a:pt x="1107868" y="412726"/>
                </a:cubicBezTo>
                <a:cubicBezTo>
                  <a:pt x="1101194" y="412726"/>
                  <a:pt x="1087846" y="406069"/>
                  <a:pt x="1074498" y="406069"/>
                </a:cubicBezTo>
                <a:cubicBezTo>
                  <a:pt x="814216" y="406069"/>
                  <a:pt x="593977" y="612432"/>
                  <a:pt x="573956" y="872049"/>
                </a:cubicBezTo>
                <a:cubicBezTo>
                  <a:pt x="513891" y="832108"/>
                  <a:pt x="440478" y="805481"/>
                  <a:pt x="360391" y="805481"/>
                </a:cubicBezTo>
                <a:cubicBezTo>
                  <a:pt x="160174" y="805481"/>
                  <a:pt x="0" y="965245"/>
                  <a:pt x="0" y="1158294"/>
                </a:cubicBezTo>
                <a:lnTo>
                  <a:pt x="7088" y="1193641"/>
                </a:lnTo>
                <a:lnTo>
                  <a:pt x="3414184" y="1193641"/>
                </a:lnTo>
                <a:lnTo>
                  <a:pt x="3426762" y="1153510"/>
                </a:lnTo>
                <a:cubicBezTo>
                  <a:pt x="3433515" y="1120746"/>
                  <a:pt x="3437060" y="1086733"/>
                  <a:pt x="3437060" y="1051785"/>
                </a:cubicBezTo>
                <a:cubicBezTo>
                  <a:pt x="3437060" y="772196"/>
                  <a:pt x="3210147" y="545863"/>
                  <a:pt x="2929844" y="545863"/>
                </a:cubicBezTo>
                <a:cubicBezTo>
                  <a:pt x="2849757" y="545863"/>
                  <a:pt x="2776344" y="559177"/>
                  <a:pt x="2709605" y="592461"/>
                </a:cubicBezTo>
                <a:cubicBezTo>
                  <a:pt x="2629518" y="419383"/>
                  <a:pt x="2455996" y="299559"/>
                  <a:pt x="2249105" y="299559"/>
                </a:cubicBezTo>
                <a:cubicBezTo>
                  <a:pt x="2189040" y="299559"/>
                  <a:pt x="2135649" y="306216"/>
                  <a:pt x="2082258" y="326187"/>
                </a:cubicBezTo>
                <a:cubicBezTo>
                  <a:pt x="2035541" y="213020"/>
                  <a:pt x="1955454" y="119824"/>
                  <a:pt x="1855345" y="66569"/>
                </a:cubicBezTo>
                <a:cubicBezTo>
                  <a:pt x="1781932" y="26628"/>
                  <a:pt x="1695172" y="0"/>
                  <a:pt x="16084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1782411" y="4665025"/>
            <a:ext cx="388574" cy="153038"/>
            <a:chOff x="12002467" y="4665025"/>
            <a:chExt cx="536737" cy="211391"/>
          </a:xfrm>
        </p:grpSpPr>
        <p:sp>
          <p:nvSpPr>
            <p:cNvPr id="67" name="任意多边形: 形状 71"/>
            <p:cNvSpPr/>
            <p:nvPr/>
          </p:nvSpPr>
          <p:spPr bwMode="auto">
            <a:xfrm flipH="1">
              <a:off x="12002467" y="4665025"/>
              <a:ext cx="522948" cy="180045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72"/>
            <p:cNvSpPr/>
            <p:nvPr/>
          </p:nvSpPr>
          <p:spPr bwMode="auto">
            <a:xfrm flipH="1">
              <a:off x="12016256" y="4696371"/>
              <a:ext cx="522948" cy="180045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1" name="标题 3"/>
          <p:cNvSpPr>
            <a:spLocks noGrp="1"/>
          </p:cNvSpPr>
          <p:nvPr/>
        </p:nvSpPr>
        <p:spPr>
          <a:xfrm>
            <a:off x="961004" y="3356060"/>
            <a:ext cx="6914384" cy="1080714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zh-CN" altLang="en-US" sz="4400" b="1" dirty="0" smtClean="0">
                <a:solidFill>
                  <a:srgbClr val="D3381C"/>
                </a:solidFill>
              </a:rPr>
              <a:t>年终工作总结</a:t>
            </a:r>
            <a:r>
              <a:rPr lang="en-US" altLang="zh-CN" sz="4400" b="1" dirty="0" smtClean="0">
                <a:solidFill>
                  <a:srgbClr val="D3381C"/>
                </a:solidFill>
              </a:rPr>
              <a:t>PPT</a:t>
            </a:r>
            <a:r>
              <a:rPr lang="zh-CN" altLang="en-US" sz="4400" b="1" dirty="0" smtClean="0">
                <a:solidFill>
                  <a:srgbClr val="D3381C"/>
                </a:solidFill>
              </a:rPr>
              <a:t>模板</a:t>
            </a:r>
            <a:endParaRPr lang="zh-CN" altLang="en-US" sz="4400" b="1" dirty="0">
              <a:solidFill>
                <a:srgbClr val="D3381C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127174" y="4267996"/>
            <a:ext cx="2228284" cy="425647"/>
            <a:chOff x="4654427" y="4718860"/>
            <a:chExt cx="1663809" cy="317821"/>
          </a:xfrm>
        </p:grpSpPr>
        <p:grpSp>
          <p:nvGrpSpPr>
            <p:cNvPr id="78" name="组合 7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144351" y="4305045"/>
            <a:ext cx="2700141" cy="388598"/>
            <a:chOff x="6395842" y="4718860"/>
            <a:chExt cx="2016134" cy="290158"/>
          </a:xfrm>
        </p:grpSpPr>
        <p:grpSp>
          <p:nvGrpSpPr>
            <p:cNvPr id="74" name="组合 7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7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61004" y="996762"/>
            <a:ext cx="4497070" cy="1510030"/>
            <a:chOff x="1489" y="793"/>
            <a:chExt cx="7082" cy="2378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1673" y="823"/>
              <a:ext cx="1062" cy="0"/>
            </a:xfrm>
            <a:prstGeom prst="line">
              <a:avLst/>
            </a:prstGeom>
            <a:ln w="57150">
              <a:solidFill>
                <a:srgbClr val="CC4A4A"/>
              </a:solidFill>
            </a:ln>
          </p:spPr>
          <p:style>
            <a:lnRef idx="1">
              <a:srgbClr val="354B5E"/>
            </a:lnRef>
            <a:fillRef idx="0">
              <a:srgbClr val="354B5E"/>
            </a:fillRef>
            <a:effectRef idx="0">
              <a:srgbClr val="354B5E"/>
            </a:effectRef>
            <a:fontRef idx="minor">
              <a:srgbClr val="000000"/>
            </a:fontRef>
          </p:style>
        </p:cxnSp>
        <p:sp>
          <p:nvSpPr>
            <p:cNvPr id="99" name="矩形 98"/>
            <p:cNvSpPr/>
            <p:nvPr/>
          </p:nvSpPr>
          <p:spPr>
            <a:xfrm>
              <a:off x="1489" y="793"/>
              <a:ext cx="3886" cy="208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sz="8000" b="1" dirty="0" smtClean="0">
                  <a:solidFill>
                    <a:srgbClr val="CC4A4A"/>
                  </a:solidFill>
                </a:rPr>
                <a:t>2020</a:t>
              </a:r>
              <a:endParaRPr lang="en-US" altLang="zh-CN" sz="8000" b="1" dirty="0">
                <a:solidFill>
                  <a:srgbClr val="CC4A4A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5224" y="1682"/>
              <a:ext cx="3347" cy="101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C4A4A"/>
                  </a:solidFill>
                  <a:latin typeface="微软雅黑" panose="020B0503020204020204" charset="-122"/>
                </a:rPr>
                <a:t>REPORT</a:t>
              </a:r>
              <a:endParaRPr lang="zh-CN" altLang="en-US" sz="3600" b="1" dirty="0">
                <a:solidFill>
                  <a:srgbClr val="CC4A4A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564" y="2589"/>
              <a:ext cx="6635" cy="582"/>
            </a:xfrm>
            <a:prstGeom prst="rect">
              <a:avLst/>
            </a:prstGeom>
            <a:solidFill>
              <a:srgbClr val="CC4A4A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dirty="0" smtClean="0">
                  <a:solidFill>
                    <a:srgbClr val="FFFFFF"/>
                  </a:solidFill>
                </a:rPr>
                <a:t>2020  </a:t>
              </a:r>
              <a:r>
                <a:rPr lang="en-US" altLang="zh-CN" dirty="0" smtClean="0">
                  <a:solidFill>
                    <a:srgbClr val="FFFFFF"/>
                  </a:solidFill>
                </a:rPr>
                <a:t>Personal  Year-end  Work Report</a:t>
              </a:r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102" name="文本框 12"/>
            <p:cNvSpPr txBox="1"/>
            <p:nvPr/>
          </p:nvSpPr>
          <p:spPr>
            <a:xfrm>
              <a:off x="5254" y="1261"/>
              <a:ext cx="316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zh-CN" altLang="en-US" sz="2000" dirty="0" smtClean="0"/>
                <a:t>年终工作总结</a:t>
              </a:r>
              <a:endParaRPr lang="zh-CN" altLang="en-US" sz="2000" dirty="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f2cec5c-68b9-4fc5-84cb-b9660b255b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3100" y="830288"/>
            <a:ext cx="10845800" cy="5197425"/>
            <a:chOff x="673100" y="1802405"/>
            <a:chExt cx="10845800" cy="5197425"/>
          </a:xfrm>
        </p:grpSpPr>
        <p:sp>
          <p:nvSpPr>
            <p:cNvPr id="3" name="ïṡļïḓe"/>
            <p:cNvSpPr/>
            <p:nvPr/>
          </p:nvSpPr>
          <p:spPr bwMode="auto">
            <a:xfrm>
              <a:off x="3782228" y="2361968"/>
              <a:ext cx="4637862" cy="4637862"/>
            </a:xfrm>
            <a:prstGeom prst="blockArc">
              <a:avLst>
                <a:gd name="adj1" fmla="val 11058826"/>
                <a:gd name="adj2" fmla="val 21364096"/>
                <a:gd name="adj3" fmla="val 7347"/>
              </a:avLst>
            </a:prstGeom>
            <a:solidFill>
              <a:srgbClr val="D3381C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" name="iṥḻíḓê"/>
            <p:cNvGrpSpPr/>
            <p:nvPr/>
          </p:nvGrpSpPr>
          <p:grpSpPr>
            <a:xfrm>
              <a:off x="4909939" y="3323958"/>
              <a:ext cx="2370534" cy="2850356"/>
              <a:chOff x="3377804" y="1778794"/>
              <a:chExt cx="2370534" cy="2850356"/>
            </a:xfrm>
          </p:grpSpPr>
          <p:sp>
            <p:nvSpPr>
              <p:cNvPr id="32" name="ïşľîdé"/>
              <p:cNvSpPr/>
              <p:nvPr/>
            </p:nvSpPr>
            <p:spPr bwMode="auto">
              <a:xfrm>
                <a:off x="3377804" y="1778794"/>
                <a:ext cx="2370534" cy="2370535"/>
              </a:xfrm>
              <a:custGeom>
                <a:avLst/>
                <a:gdLst>
                  <a:gd name="T0" fmla="*/ 556 w 1252"/>
                  <a:gd name="T1" fmla="*/ 1248 h 1252"/>
                  <a:gd name="T2" fmla="*/ 375 w 1252"/>
                  <a:gd name="T3" fmla="*/ 1200 h 1252"/>
                  <a:gd name="T4" fmla="*/ 255 w 1252"/>
                  <a:gd name="T5" fmla="*/ 1130 h 1252"/>
                  <a:gd name="T6" fmla="*/ 122 w 1252"/>
                  <a:gd name="T7" fmla="*/ 998 h 1252"/>
                  <a:gd name="T8" fmla="*/ 52 w 1252"/>
                  <a:gd name="T9" fmla="*/ 877 h 1252"/>
                  <a:gd name="T10" fmla="*/ 4 w 1252"/>
                  <a:gd name="T11" fmla="*/ 696 h 1252"/>
                  <a:gd name="T12" fmla="*/ 4 w 1252"/>
                  <a:gd name="T13" fmla="*/ 560 h 1252"/>
                  <a:gd name="T14" fmla="*/ 137 w 1252"/>
                  <a:gd name="T15" fmla="*/ 458 h 1252"/>
                  <a:gd name="T16" fmla="*/ 120 w 1252"/>
                  <a:gd name="T17" fmla="*/ 257 h 1252"/>
                  <a:gd name="T18" fmla="*/ 287 w 1252"/>
                  <a:gd name="T19" fmla="*/ 236 h 1252"/>
                  <a:gd name="T20" fmla="*/ 372 w 1252"/>
                  <a:gd name="T21" fmla="*/ 54 h 1252"/>
                  <a:gd name="T22" fmla="*/ 528 w 1252"/>
                  <a:gd name="T23" fmla="*/ 119 h 1252"/>
                  <a:gd name="T24" fmla="*/ 626 w 1252"/>
                  <a:gd name="T25" fmla="*/ 0 h 1252"/>
                  <a:gd name="T26" fmla="*/ 724 w 1252"/>
                  <a:gd name="T27" fmla="*/ 119 h 1252"/>
                  <a:gd name="T28" fmla="*/ 879 w 1252"/>
                  <a:gd name="T29" fmla="*/ 54 h 1252"/>
                  <a:gd name="T30" fmla="*/ 965 w 1252"/>
                  <a:gd name="T31" fmla="*/ 236 h 1252"/>
                  <a:gd name="T32" fmla="*/ 1132 w 1252"/>
                  <a:gd name="T33" fmla="*/ 257 h 1252"/>
                  <a:gd name="T34" fmla="*/ 1115 w 1252"/>
                  <a:gd name="T35" fmla="*/ 458 h 1252"/>
                  <a:gd name="T36" fmla="*/ 1248 w 1252"/>
                  <a:gd name="T37" fmla="*/ 560 h 1252"/>
                  <a:gd name="T38" fmla="*/ 1248 w 1252"/>
                  <a:gd name="T39" fmla="*/ 696 h 1252"/>
                  <a:gd name="T40" fmla="*/ 1200 w 1252"/>
                  <a:gd name="T41" fmla="*/ 877 h 1252"/>
                  <a:gd name="T42" fmla="*/ 1130 w 1252"/>
                  <a:gd name="T43" fmla="*/ 998 h 1252"/>
                  <a:gd name="T44" fmla="*/ 997 w 1252"/>
                  <a:gd name="T45" fmla="*/ 1130 h 1252"/>
                  <a:gd name="T46" fmla="*/ 877 w 1252"/>
                  <a:gd name="T47" fmla="*/ 1200 h 1252"/>
                  <a:gd name="T48" fmla="*/ 696 w 1252"/>
                  <a:gd name="T49" fmla="*/ 1248 h 1252"/>
                  <a:gd name="T50" fmla="*/ 563 w 1252"/>
                  <a:gd name="T51" fmla="*/ 1241 h 1252"/>
                  <a:gd name="T52" fmla="*/ 717 w 1252"/>
                  <a:gd name="T53" fmla="*/ 1126 h 1252"/>
                  <a:gd name="T54" fmla="*/ 797 w 1252"/>
                  <a:gd name="T55" fmla="*/ 1105 h 1252"/>
                  <a:gd name="T56" fmla="*/ 955 w 1252"/>
                  <a:gd name="T57" fmla="*/ 1014 h 1252"/>
                  <a:gd name="T58" fmla="*/ 1013 w 1252"/>
                  <a:gd name="T59" fmla="*/ 955 h 1252"/>
                  <a:gd name="T60" fmla="*/ 1105 w 1252"/>
                  <a:gd name="T61" fmla="*/ 797 h 1252"/>
                  <a:gd name="T62" fmla="*/ 1126 w 1252"/>
                  <a:gd name="T63" fmla="*/ 718 h 1252"/>
                  <a:gd name="T64" fmla="*/ 1240 w 1252"/>
                  <a:gd name="T65" fmla="*/ 563 h 1252"/>
                  <a:gd name="T66" fmla="*/ 1106 w 1252"/>
                  <a:gd name="T67" fmla="*/ 458 h 1252"/>
                  <a:gd name="T68" fmla="*/ 1127 w 1252"/>
                  <a:gd name="T69" fmla="*/ 265 h 1252"/>
                  <a:gd name="T70" fmla="*/ 957 w 1252"/>
                  <a:gd name="T71" fmla="*/ 241 h 1252"/>
                  <a:gd name="T72" fmla="*/ 879 w 1252"/>
                  <a:gd name="T73" fmla="*/ 63 h 1252"/>
                  <a:gd name="T74" fmla="*/ 720 w 1252"/>
                  <a:gd name="T75" fmla="*/ 127 h 1252"/>
                  <a:gd name="T76" fmla="*/ 626 w 1252"/>
                  <a:gd name="T77" fmla="*/ 9 h 1252"/>
                  <a:gd name="T78" fmla="*/ 532 w 1252"/>
                  <a:gd name="T79" fmla="*/ 127 h 1252"/>
                  <a:gd name="T80" fmla="*/ 373 w 1252"/>
                  <a:gd name="T81" fmla="*/ 63 h 1252"/>
                  <a:gd name="T82" fmla="*/ 295 w 1252"/>
                  <a:gd name="T83" fmla="*/ 241 h 1252"/>
                  <a:gd name="T84" fmla="*/ 125 w 1252"/>
                  <a:gd name="T85" fmla="*/ 265 h 1252"/>
                  <a:gd name="T86" fmla="*/ 146 w 1252"/>
                  <a:gd name="T87" fmla="*/ 458 h 1252"/>
                  <a:gd name="T88" fmla="*/ 12 w 1252"/>
                  <a:gd name="T89" fmla="*/ 563 h 1252"/>
                  <a:gd name="T90" fmla="*/ 126 w 1252"/>
                  <a:gd name="T91" fmla="*/ 718 h 1252"/>
                  <a:gd name="T92" fmla="*/ 147 w 1252"/>
                  <a:gd name="T93" fmla="*/ 797 h 1252"/>
                  <a:gd name="T94" fmla="*/ 239 w 1252"/>
                  <a:gd name="T95" fmla="*/ 955 h 1252"/>
                  <a:gd name="T96" fmla="*/ 297 w 1252"/>
                  <a:gd name="T97" fmla="*/ 1014 h 1252"/>
                  <a:gd name="T98" fmla="*/ 455 w 1252"/>
                  <a:gd name="T99" fmla="*/ 1105 h 1252"/>
                  <a:gd name="T100" fmla="*/ 535 w 1252"/>
                  <a:gd name="T101" fmla="*/ 1126 h 1252"/>
                  <a:gd name="T102" fmla="*/ 288 w 1252"/>
                  <a:gd name="T103" fmla="*/ 964 h 1252"/>
                  <a:gd name="T104" fmla="*/ 626 w 1252"/>
                  <a:gd name="T105" fmla="*/ 148 h 1252"/>
                  <a:gd name="T106" fmla="*/ 964 w 1252"/>
                  <a:gd name="T107" fmla="*/ 964 h 1252"/>
                  <a:gd name="T108" fmla="*/ 157 w 1252"/>
                  <a:gd name="T109" fmla="*/ 626 h 1252"/>
                  <a:gd name="T110" fmla="*/ 626 w 1252"/>
                  <a:gd name="T111" fmla="*/ 157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2" h="1252">
                    <a:moveTo>
                      <a:pt x="626" y="1252"/>
                    </a:moveTo>
                    <a:cubicBezTo>
                      <a:pt x="604" y="1252"/>
                      <a:pt x="581" y="1251"/>
                      <a:pt x="559" y="1249"/>
                    </a:cubicBezTo>
                    <a:cubicBezTo>
                      <a:pt x="556" y="1248"/>
                      <a:pt x="556" y="1248"/>
                      <a:pt x="556" y="1248"/>
                    </a:cubicBezTo>
                    <a:cubicBezTo>
                      <a:pt x="528" y="1134"/>
                      <a:pt x="528" y="1134"/>
                      <a:pt x="528" y="1134"/>
                    </a:cubicBezTo>
                    <a:cubicBezTo>
                      <a:pt x="504" y="1129"/>
                      <a:pt x="480" y="1123"/>
                      <a:pt x="458" y="1115"/>
                    </a:cubicBezTo>
                    <a:cubicBezTo>
                      <a:pt x="375" y="1200"/>
                      <a:pt x="375" y="1200"/>
                      <a:pt x="375" y="1200"/>
                    </a:cubicBezTo>
                    <a:cubicBezTo>
                      <a:pt x="372" y="1199"/>
                      <a:pt x="372" y="1199"/>
                      <a:pt x="372" y="1199"/>
                    </a:cubicBezTo>
                    <a:cubicBezTo>
                      <a:pt x="332" y="1181"/>
                      <a:pt x="293" y="1158"/>
                      <a:pt x="257" y="1132"/>
                    </a:cubicBezTo>
                    <a:cubicBezTo>
                      <a:pt x="255" y="1130"/>
                      <a:pt x="255" y="1130"/>
                      <a:pt x="255" y="1130"/>
                    </a:cubicBezTo>
                    <a:cubicBezTo>
                      <a:pt x="287" y="1016"/>
                      <a:pt x="287" y="1016"/>
                      <a:pt x="287" y="1016"/>
                    </a:cubicBezTo>
                    <a:cubicBezTo>
                      <a:pt x="269" y="1001"/>
                      <a:pt x="252" y="983"/>
                      <a:pt x="236" y="965"/>
                    </a:cubicBezTo>
                    <a:cubicBezTo>
                      <a:pt x="122" y="998"/>
                      <a:pt x="122" y="998"/>
                      <a:pt x="122" y="998"/>
                    </a:cubicBezTo>
                    <a:cubicBezTo>
                      <a:pt x="120" y="995"/>
                      <a:pt x="120" y="995"/>
                      <a:pt x="120" y="995"/>
                    </a:cubicBezTo>
                    <a:cubicBezTo>
                      <a:pt x="94" y="959"/>
                      <a:pt x="72" y="921"/>
                      <a:pt x="54" y="880"/>
                    </a:cubicBezTo>
                    <a:cubicBezTo>
                      <a:pt x="52" y="877"/>
                      <a:pt x="52" y="877"/>
                      <a:pt x="52" y="877"/>
                    </a:cubicBezTo>
                    <a:cubicBezTo>
                      <a:pt x="137" y="795"/>
                      <a:pt x="137" y="795"/>
                      <a:pt x="137" y="795"/>
                    </a:cubicBezTo>
                    <a:cubicBezTo>
                      <a:pt x="130" y="772"/>
                      <a:pt x="123" y="748"/>
                      <a:pt x="119" y="725"/>
                    </a:cubicBezTo>
                    <a:cubicBezTo>
                      <a:pt x="4" y="696"/>
                      <a:pt x="4" y="696"/>
                      <a:pt x="4" y="696"/>
                    </a:cubicBezTo>
                    <a:cubicBezTo>
                      <a:pt x="4" y="693"/>
                      <a:pt x="4" y="693"/>
                      <a:pt x="4" y="693"/>
                    </a:cubicBezTo>
                    <a:cubicBezTo>
                      <a:pt x="1" y="671"/>
                      <a:pt x="0" y="648"/>
                      <a:pt x="0" y="626"/>
                    </a:cubicBezTo>
                    <a:cubicBezTo>
                      <a:pt x="0" y="604"/>
                      <a:pt x="1" y="582"/>
                      <a:pt x="4" y="560"/>
                    </a:cubicBezTo>
                    <a:cubicBezTo>
                      <a:pt x="4" y="557"/>
                      <a:pt x="4" y="557"/>
                      <a:pt x="4" y="557"/>
                    </a:cubicBezTo>
                    <a:cubicBezTo>
                      <a:pt x="119" y="528"/>
                      <a:pt x="119" y="528"/>
                      <a:pt x="119" y="528"/>
                    </a:cubicBezTo>
                    <a:cubicBezTo>
                      <a:pt x="123" y="504"/>
                      <a:pt x="130" y="481"/>
                      <a:pt x="137" y="458"/>
                    </a:cubicBezTo>
                    <a:cubicBezTo>
                      <a:pt x="52" y="376"/>
                      <a:pt x="52" y="376"/>
                      <a:pt x="52" y="376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72" y="332"/>
                      <a:pt x="94" y="293"/>
                      <a:pt x="120" y="257"/>
                    </a:cubicBezTo>
                    <a:cubicBezTo>
                      <a:pt x="122" y="255"/>
                      <a:pt x="122" y="255"/>
                      <a:pt x="122" y="255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52" y="269"/>
                      <a:pt x="269" y="252"/>
                      <a:pt x="287" y="236"/>
                    </a:cubicBezTo>
                    <a:cubicBezTo>
                      <a:pt x="255" y="122"/>
                      <a:pt x="255" y="122"/>
                      <a:pt x="255" y="122"/>
                    </a:cubicBez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93" y="94"/>
                      <a:pt x="332" y="72"/>
                      <a:pt x="372" y="54"/>
                    </a:cubicBezTo>
                    <a:cubicBezTo>
                      <a:pt x="375" y="53"/>
                      <a:pt x="375" y="53"/>
                      <a:pt x="375" y="53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80" y="130"/>
                      <a:pt x="504" y="123"/>
                      <a:pt x="528" y="119"/>
                    </a:cubicBezTo>
                    <a:cubicBezTo>
                      <a:pt x="556" y="4"/>
                      <a:pt x="556" y="4"/>
                      <a:pt x="556" y="4"/>
                    </a:cubicBezTo>
                    <a:cubicBezTo>
                      <a:pt x="559" y="4"/>
                      <a:pt x="559" y="4"/>
                      <a:pt x="559" y="4"/>
                    </a:cubicBezTo>
                    <a:cubicBezTo>
                      <a:pt x="581" y="2"/>
                      <a:pt x="604" y="0"/>
                      <a:pt x="626" y="0"/>
                    </a:cubicBezTo>
                    <a:cubicBezTo>
                      <a:pt x="648" y="0"/>
                      <a:pt x="671" y="2"/>
                      <a:pt x="693" y="4"/>
                    </a:cubicBezTo>
                    <a:cubicBezTo>
                      <a:pt x="696" y="4"/>
                      <a:pt x="696" y="4"/>
                      <a:pt x="696" y="4"/>
                    </a:cubicBezTo>
                    <a:cubicBezTo>
                      <a:pt x="724" y="119"/>
                      <a:pt x="724" y="119"/>
                      <a:pt x="724" y="119"/>
                    </a:cubicBezTo>
                    <a:cubicBezTo>
                      <a:pt x="748" y="123"/>
                      <a:pt x="772" y="130"/>
                      <a:pt x="794" y="138"/>
                    </a:cubicBezTo>
                    <a:cubicBezTo>
                      <a:pt x="877" y="53"/>
                      <a:pt x="877" y="53"/>
                      <a:pt x="877" y="53"/>
                    </a:cubicBezTo>
                    <a:cubicBezTo>
                      <a:pt x="879" y="54"/>
                      <a:pt x="879" y="54"/>
                      <a:pt x="879" y="54"/>
                    </a:cubicBezTo>
                    <a:cubicBezTo>
                      <a:pt x="920" y="72"/>
                      <a:pt x="959" y="94"/>
                      <a:pt x="995" y="121"/>
                    </a:cubicBezTo>
                    <a:cubicBezTo>
                      <a:pt x="997" y="122"/>
                      <a:pt x="997" y="122"/>
                      <a:pt x="997" y="122"/>
                    </a:cubicBezTo>
                    <a:cubicBezTo>
                      <a:pt x="965" y="236"/>
                      <a:pt x="965" y="236"/>
                      <a:pt x="965" y="236"/>
                    </a:cubicBezTo>
                    <a:cubicBezTo>
                      <a:pt x="983" y="252"/>
                      <a:pt x="1000" y="269"/>
                      <a:pt x="1016" y="287"/>
                    </a:cubicBezTo>
                    <a:cubicBezTo>
                      <a:pt x="1130" y="255"/>
                      <a:pt x="1130" y="255"/>
                      <a:pt x="1130" y="255"/>
                    </a:cubicBezTo>
                    <a:cubicBezTo>
                      <a:pt x="1132" y="257"/>
                      <a:pt x="1132" y="257"/>
                      <a:pt x="1132" y="257"/>
                    </a:cubicBezTo>
                    <a:cubicBezTo>
                      <a:pt x="1158" y="293"/>
                      <a:pt x="1180" y="332"/>
                      <a:pt x="1198" y="373"/>
                    </a:cubicBezTo>
                    <a:cubicBezTo>
                      <a:pt x="1200" y="376"/>
                      <a:pt x="1200" y="376"/>
                      <a:pt x="1200" y="376"/>
                    </a:cubicBezTo>
                    <a:cubicBezTo>
                      <a:pt x="1115" y="458"/>
                      <a:pt x="1115" y="458"/>
                      <a:pt x="1115" y="458"/>
                    </a:cubicBezTo>
                    <a:cubicBezTo>
                      <a:pt x="1123" y="481"/>
                      <a:pt x="1129" y="504"/>
                      <a:pt x="1133" y="528"/>
                    </a:cubicBezTo>
                    <a:cubicBezTo>
                      <a:pt x="1248" y="557"/>
                      <a:pt x="1248" y="557"/>
                      <a:pt x="1248" y="557"/>
                    </a:cubicBezTo>
                    <a:cubicBezTo>
                      <a:pt x="1248" y="560"/>
                      <a:pt x="1248" y="560"/>
                      <a:pt x="1248" y="560"/>
                    </a:cubicBezTo>
                    <a:cubicBezTo>
                      <a:pt x="1251" y="582"/>
                      <a:pt x="1252" y="604"/>
                      <a:pt x="1252" y="626"/>
                    </a:cubicBezTo>
                    <a:cubicBezTo>
                      <a:pt x="1252" y="649"/>
                      <a:pt x="1251" y="671"/>
                      <a:pt x="1248" y="693"/>
                    </a:cubicBezTo>
                    <a:cubicBezTo>
                      <a:pt x="1248" y="696"/>
                      <a:pt x="1248" y="696"/>
                      <a:pt x="1248" y="696"/>
                    </a:cubicBezTo>
                    <a:cubicBezTo>
                      <a:pt x="1133" y="725"/>
                      <a:pt x="1133" y="725"/>
                      <a:pt x="1133" y="725"/>
                    </a:cubicBezTo>
                    <a:cubicBezTo>
                      <a:pt x="1129" y="748"/>
                      <a:pt x="1122" y="772"/>
                      <a:pt x="1115" y="795"/>
                    </a:cubicBezTo>
                    <a:cubicBezTo>
                      <a:pt x="1200" y="877"/>
                      <a:pt x="1200" y="877"/>
                      <a:pt x="1200" y="877"/>
                    </a:cubicBezTo>
                    <a:cubicBezTo>
                      <a:pt x="1198" y="880"/>
                      <a:pt x="1198" y="880"/>
                      <a:pt x="1198" y="880"/>
                    </a:cubicBezTo>
                    <a:cubicBezTo>
                      <a:pt x="1180" y="920"/>
                      <a:pt x="1158" y="959"/>
                      <a:pt x="1132" y="995"/>
                    </a:cubicBezTo>
                    <a:cubicBezTo>
                      <a:pt x="1130" y="998"/>
                      <a:pt x="1130" y="998"/>
                      <a:pt x="1130" y="998"/>
                    </a:cubicBezTo>
                    <a:cubicBezTo>
                      <a:pt x="1016" y="965"/>
                      <a:pt x="1016" y="965"/>
                      <a:pt x="1016" y="965"/>
                    </a:cubicBezTo>
                    <a:cubicBezTo>
                      <a:pt x="1000" y="983"/>
                      <a:pt x="983" y="1001"/>
                      <a:pt x="965" y="1016"/>
                    </a:cubicBezTo>
                    <a:cubicBezTo>
                      <a:pt x="997" y="1130"/>
                      <a:pt x="997" y="1130"/>
                      <a:pt x="997" y="1130"/>
                    </a:cubicBezTo>
                    <a:cubicBezTo>
                      <a:pt x="995" y="1132"/>
                      <a:pt x="995" y="1132"/>
                      <a:pt x="995" y="1132"/>
                    </a:cubicBezTo>
                    <a:cubicBezTo>
                      <a:pt x="959" y="1158"/>
                      <a:pt x="920" y="1181"/>
                      <a:pt x="879" y="1199"/>
                    </a:cubicBezTo>
                    <a:cubicBezTo>
                      <a:pt x="877" y="1200"/>
                      <a:pt x="877" y="1200"/>
                      <a:pt x="877" y="1200"/>
                    </a:cubicBezTo>
                    <a:cubicBezTo>
                      <a:pt x="794" y="1115"/>
                      <a:pt x="794" y="1115"/>
                      <a:pt x="794" y="1115"/>
                    </a:cubicBezTo>
                    <a:cubicBezTo>
                      <a:pt x="772" y="1123"/>
                      <a:pt x="748" y="1129"/>
                      <a:pt x="724" y="1134"/>
                    </a:cubicBezTo>
                    <a:cubicBezTo>
                      <a:pt x="696" y="1248"/>
                      <a:pt x="696" y="1248"/>
                      <a:pt x="696" y="1248"/>
                    </a:cubicBezTo>
                    <a:cubicBezTo>
                      <a:pt x="693" y="1249"/>
                      <a:pt x="693" y="1249"/>
                      <a:pt x="693" y="1249"/>
                    </a:cubicBezTo>
                    <a:cubicBezTo>
                      <a:pt x="671" y="1251"/>
                      <a:pt x="648" y="1252"/>
                      <a:pt x="626" y="1252"/>
                    </a:cubicBezTo>
                    <a:close/>
                    <a:moveTo>
                      <a:pt x="563" y="1241"/>
                    </a:moveTo>
                    <a:cubicBezTo>
                      <a:pt x="584" y="1243"/>
                      <a:pt x="605" y="1244"/>
                      <a:pt x="626" y="1244"/>
                    </a:cubicBezTo>
                    <a:cubicBezTo>
                      <a:pt x="647" y="1244"/>
                      <a:pt x="668" y="1243"/>
                      <a:pt x="689" y="1241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20" y="1126"/>
                      <a:pt x="720" y="1126"/>
                      <a:pt x="720" y="1126"/>
                    </a:cubicBezTo>
                    <a:cubicBezTo>
                      <a:pt x="745" y="1121"/>
                      <a:pt x="770" y="1114"/>
                      <a:pt x="794" y="1106"/>
                    </a:cubicBezTo>
                    <a:cubicBezTo>
                      <a:pt x="797" y="1105"/>
                      <a:pt x="797" y="1105"/>
                      <a:pt x="797" y="1105"/>
                    </a:cubicBezTo>
                    <a:cubicBezTo>
                      <a:pt x="879" y="1190"/>
                      <a:pt x="879" y="1190"/>
                      <a:pt x="879" y="1190"/>
                    </a:cubicBezTo>
                    <a:cubicBezTo>
                      <a:pt x="917" y="1173"/>
                      <a:pt x="953" y="1151"/>
                      <a:pt x="988" y="1127"/>
                    </a:cubicBezTo>
                    <a:cubicBezTo>
                      <a:pt x="955" y="1014"/>
                      <a:pt x="955" y="1014"/>
                      <a:pt x="955" y="1014"/>
                    </a:cubicBezTo>
                    <a:cubicBezTo>
                      <a:pt x="957" y="1012"/>
                      <a:pt x="957" y="1012"/>
                      <a:pt x="957" y="1012"/>
                    </a:cubicBezTo>
                    <a:cubicBezTo>
                      <a:pt x="977" y="995"/>
                      <a:pt x="995" y="977"/>
                      <a:pt x="1011" y="958"/>
                    </a:cubicBezTo>
                    <a:cubicBezTo>
                      <a:pt x="1013" y="955"/>
                      <a:pt x="1013" y="955"/>
                      <a:pt x="1013" y="955"/>
                    </a:cubicBezTo>
                    <a:cubicBezTo>
                      <a:pt x="1127" y="988"/>
                      <a:pt x="1127" y="988"/>
                      <a:pt x="1127" y="988"/>
                    </a:cubicBezTo>
                    <a:cubicBezTo>
                      <a:pt x="1151" y="954"/>
                      <a:pt x="1172" y="917"/>
                      <a:pt x="1189" y="879"/>
                    </a:cubicBezTo>
                    <a:cubicBezTo>
                      <a:pt x="1105" y="797"/>
                      <a:pt x="1105" y="797"/>
                      <a:pt x="1105" y="797"/>
                    </a:cubicBezTo>
                    <a:cubicBezTo>
                      <a:pt x="1106" y="795"/>
                      <a:pt x="1106" y="795"/>
                      <a:pt x="1106" y="795"/>
                    </a:cubicBezTo>
                    <a:cubicBezTo>
                      <a:pt x="1114" y="771"/>
                      <a:pt x="1121" y="746"/>
                      <a:pt x="1125" y="720"/>
                    </a:cubicBezTo>
                    <a:cubicBezTo>
                      <a:pt x="1126" y="718"/>
                      <a:pt x="1126" y="718"/>
                      <a:pt x="1126" y="718"/>
                    </a:cubicBezTo>
                    <a:cubicBezTo>
                      <a:pt x="1240" y="689"/>
                      <a:pt x="1240" y="689"/>
                      <a:pt x="1240" y="689"/>
                    </a:cubicBezTo>
                    <a:cubicBezTo>
                      <a:pt x="1242" y="668"/>
                      <a:pt x="1243" y="647"/>
                      <a:pt x="1243" y="626"/>
                    </a:cubicBezTo>
                    <a:cubicBezTo>
                      <a:pt x="1243" y="605"/>
                      <a:pt x="1242" y="584"/>
                      <a:pt x="1240" y="563"/>
                    </a:cubicBezTo>
                    <a:cubicBezTo>
                      <a:pt x="1126" y="535"/>
                      <a:pt x="1126" y="535"/>
                      <a:pt x="1126" y="535"/>
                    </a:cubicBezTo>
                    <a:cubicBezTo>
                      <a:pt x="1125" y="532"/>
                      <a:pt x="1125" y="532"/>
                      <a:pt x="1125" y="532"/>
                    </a:cubicBezTo>
                    <a:cubicBezTo>
                      <a:pt x="1121" y="507"/>
                      <a:pt x="1114" y="482"/>
                      <a:pt x="1106" y="458"/>
                    </a:cubicBezTo>
                    <a:cubicBezTo>
                      <a:pt x="1105" y="455"/>
                      <a:pt x="1105" y="455"/>
                      <a:pt x="1105" y="455"/>
                    </a:cubicBezTo>
                    <a:cubicBezTo>
                      <a:pt x="1189" y="374"/>
                      <a:pt x="1189" y="374"/>
                      <a:pt x="1189" y="374"/>
                    </a:cubicBezTo>
                    <a:cubicBezTo>
                      <a:pt x="1172" y="335"/>
                      <a:pt x="1151" y="299"/>
                      <a:pt x="1127" y="265"/>
                    </a:cubicBezTo>
                    <a:cubicBezTo>
                      <a:pt x="1013" y="297"/>
                      <a:pt x="1013" y="297"/>
                      <a:pt x="1013" y="297"/>
                    </a:cubicBezTo>
                    <a:cubicBezTo>
                      <a:pt x="1011" y="295"/>
                      <a:pt x="1011" y="295"/>
                      <a:pt x="1011" y="295"/>
                    </a:cubicBezTo>
                    <a:cubicBezTo>
                      <a:pt x="995" y="276"/>
                      <a:pt x="977" y="257"/>
                      <a:pt x="957" y="241"/>
                    </a:cubicBezTo>
                    <a:cubicBezTo>
                      <a:pt x="955" y="239"/>
                      <a:pt x="955" y="239"/>
                      <a:pt x="955" y="239"/>
                    </a:cubicBezTo>
                    <a:cubicBezTo>
                      <a:pt x="988" y="126"/>
                      <a:pt x="988" y="126"/>
                      <a:pt x="988" y="126"/>
                    </a:cubicBezTo>
                    <a:cubicBezTo>
                      <a:pt x="953" y="101"/>
                      <a:pt x="917" y="80"/>
                      <a:pt x="879" y="63"/>
                    </a:cubicBezTo>
                    <a:cubicBezTo>
                      <a:pt x="797" y="148"/>
                      <a:pt x="797" y="148"/>
                      <a:pt x="797" y="148"/>
                    </a:cubicBezTo>
                    <a:cubicBezTo>
                      <a:pt x="794" y="147"/>
                      <a:pt x="794" y="147"/>
                      <a:pt x="794" y="147"/>
                    </a:cubicBezTo>
                    <a:cubicBezTo>
                      <a:pt x="770" y="138"/>
                      <a:pt x="745" y="131"/>
                      <a:pt x="720" y="127"/>
                    </a:cubicBezTo>
                    <a:cubicBezTo>
                      <a:pt x="717" y="126"/>
                      <a:pt x="717" y="126"/>
                      <a:pt x="717" y="126"/>
                    </a:cubicBezTo>
                    <a:cubicBezTo>
                      <a:pt x="689" y="12"/>
                      <a:pt x="689" y="12"/>
                      <a:pt x="689" y="12"/>
                    </a:cubicBezTo>
                    <a:cubicBezTo>
                      <a:pt x="668" y="10"/>
                      <a:pt x="647" y="9"/>
                      <a:pt x="626" y="9"/>
                    </a:cubicBezTo>
                    <a:cubicBezTo>
                      <a:pt x="605" y="9"/>
                      <a:pt x="584" y="10"/>
                      <a:pt x="563" y="12"/>
                    </a:cubicBezTo>
                    <a:cubicBezTo>
                      <a:pt x="535" y="126"/>
                      <a:pt x="535" y="126"/>
                      <a:pt x="535" y="126"/>
                    </a:cubicBezTo>
                    <a:cubicBezTo>
                      <a:pt x="532" y="127"/>
                      <a:pt x="532" y="127"/>
                      <a:pt x="532" y="127"/>
                    </a:cubicBezTo>
                    <a:cubicBezTo>
                      <a:pt x="507" y="131"/>
                      <a:pt x="482" y="138"/>
                      <a:pt x="458" y="147"/>
                    </a:cubicBezTo>
                    <a:cubicBezTo>
                      <a:pt x="455" y="148"/>
                      <a:pt x="455" y="148"/>
                      <a:pt x="455" y="148"/>
                    </a:cubicBezTo>
                    <a:cubicBezTo>
                      <a:pt x="373" y="63"/>
                      <a:pt x="373" y="63"/>
                      <a:pt x="373" y="63"/>
                    </a:cubicBezTo>
                    <a:cubicBezTo>
                      <a:pt x="335" y="80"/>
                      <a:pt x="298" y="101"/>
                      <a:pt x="264" y="126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5" y="241"/>
                      <a:pt x="295" y="241"/>
                      <a:pt x="295" y="241"/>
                    </a:cubicBezTo>
                    <a:cubicBezTo>
                      <a:pt x="275" y="257"/>
                      <a:pt x="257" y="276"/>
                      <a:pt x="241" y="295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125" y="265"/>
                      <a:pt x="125" y="265"/>
                      <a:pt x="125" y="265"/>
                    </a:cubicBezTo>
                    <a:cubicBezTo>
                      <a:pt x="101" y="299"/>
                      <a:pt x="80" y="335"/>
                      <a:pt x="63" y="374"/>
                    </a:cubicBezTo>
                    <a:cubicBezTo>
                      <a:pt x="147" y="455"/>
                      <a:pt x="147" y="455"/>
                      <a:pt x="147" y="455"/>
                    </a:cubicBezTo>
                    <a:cubicBezTo>
                      <a:pt x="146" y="458"/>
                      <a:pt x="146" y="458"/>
                      <a:pt x="146" y="458"/>
                    </a:cubicBezTo>
                    <a:cubicBezTo>
                      <a:pt x="138" y="482"/>
                      <a:pt x="131" y="507"/>
                      <a:pt x="127" y="532"/>
                    </a:cubicBezTo>
                    <a:cubicBezTo>
                      <a:pt x="126" y="535"/>
                      <a:pt x="126" y="535"/>
                      <a:pt x="126" y="535"/>
                    </a:cubicBezTo>
                    <a:cubicBezTo>
                      <a:pt x="12" y="563"/>
                      <a:pt x="12" y="563"/>
                      <a:pt x="12" y="563"/>
                    </a:cubicBezTo>
                    <a:cubicBezTo>
                      <a:pt x="10" y="584"/>
                      <a:pt x="9" y="606"/>
                      <a:pt x="9" y="626"/>
                    </a:cubicBezTo>
                    <a:cubicBezTo>
                      <a:pt x="9" y="647"/>
                      <a:pt x="10" y="668"/>
                      <a:pt x="12" y="689"/>
                    </a:cubicBezTo>
                    <a:cubicBezTo>
                      <a:pt x="126" y="718"/>
                      <a:pt x="126" y="718"/>
                      <a:pt x="126" y="718"/>
                    </a:cubicBezTo>
                    <a:cubicBezTo>
                      <a:pt x="127" y="720"/>
                      <a:pt x="127" y="720"/>
                      <a:pt x="127" y="720"/>
                    </a:cubicBezTo>
                    <a:cubicBezTo>
                      <a:pt x="131" y="746"/>
                      <a:pt x="138" y="771"/>
                      <a:pt x="146" y="795"/>
                    </a:cubicBezTo>
                    <a:cubicBezTo>
                      <a:pt x="147" y="797"/>
                      <a:pt x="147" y="797"/>
                      <a:pt x="147" y="797"/>
                    </a:cubicBezTo>
                    <a:cubicBezTo>
                      <a:pt x="63" y="879"/>
                      <a:pt x="63" y="879"/>
                      <a:pt x="63" y="879"/>
                    </a:cubicBezTo>
                    <a:cubicBezTo>
                      <a:pt x="80" y="917"/>
                      <a:pt x="101" y="954"/>
                      <a:pt x="125" y="988"/>
                    </a:cubicBezTo>
                    <a:cubicBezTo>
                      <a:pt x="239" y="955"/>
                      <a:pt x="239" y="955"/>
                      <a:pt x="239" y="955"/>
                    </a:cubicBezTo>
                    <a:cubicBezTo>
                      <a:pt x="241" y="958"/>
                      <a:pt x="241" y="958"/>
                      <a:pt x="241" y="958"/>
                    </a:cubicBezTo>
                    <a:cubicBezTo>
                      <a:pt x="257" y="977"/>
                      <a:pt x="275" y="995"/>
                      <a:pt x="295" y="1012"/>
                    </a:cubicBezTo>
                    <a:cubicBezTo>
                      <a:pt x="297" y="1014"/>
                      <a:pt x="297" y="1014"/>
                      <a:pt x="297" y="1014"/>
                    </a:cubicBezTo>
                    <a:cubicBezTo>
                      <a:pt x="264" y="1127"/>
                      <a:pt x="264" y="1127"/>
                      <a:pt x="264" y="1127"/>
                    </a:cubicBezTo>
                    <a:cubicBezTo>
                      <a:pt x="298" y="1151"/>
                      <a:pt x="335" y="1173"/>
                      <a:pt x="373" y="1190"/>
                    </a:cubicBezTo>
                    <a:cubicBezTo>
                      <a:pt x="455" y="1105"/>
                      <a:pt x="455" y="1105"/>
                      <a:pt x="455" y="1105"/>
                    </a:cubicBezTo>
                    <a:cubicBezTo>
                      <a:pt x="458" y="1106"/>
                      <a:pt x="458" y="1106"/>
                      <a:pt x="458" y="1106"/>
                    </a:cubicBezTo>
                    <a:cubicBezTo>
                      <a:pt x="482" y="1114"/>
                      <a:pt x="507" y="1121"/>
                      <a:pt x="532" y="1126"/>
                    </a:cubicBezTo>
                    <a:cubicBezTo>
                      <a:pt x="535" y="1126"/>
                      <a:pt x="535" y="1126"/>
                      <a:pt x="535" y="1126"/>
                    </a:cubicBezTo>
                    <a:lnTo>
                      <a:pt x="563" y="1241"/>
                    </a:lnTo>
                    <a:close/>
                    <a:moveTo>
                      <a:pt x="626" y="1104"/>
                    </a:moveTo>
                    <a:cubicBezTo>
                      <a:pt x="498" y="1104"/>
                      <a:pt x="378" y="1055"/>
                      <a:pt x="288" y="964"/>
                    </a:cubicBezTo>
                    <a:cubicBezTo>
                      <a:pt x="198" y="874"/>
                      <a:pt x="148" y="754"/>
                      <a:pt x="148" y="626"/>
                    </a:cubicBezTo>
                    <a:cubicBezTo>
                      <a:pt x="148" y="499"/>
                      <a:pt x="198" y="379"/>
                      <a:pt x="288" y="288"/>
                    </a:cubicBezTo>
                    <a:cubicBezTo>
                      <a:pt x="378" y="198"/>
                      <a:pt x="498" y="148"/>
                      <a:pt x="626" y="148"/>
                    </a:cubicBezTo>
                    <a:cubicBezTo>
                      <a:pt x="754" y="148"/>
                      <a:pt x="874" y="198"/>
                      <a:pt x="964" y="288"/>
                    </a:cubicBezTo>
                    <a:cubicBezTo>
                      <a:pt x="1054" y="379"/>
                      <a:pt x="1104" y="499"/>
                      <a:pt x="1104" y="626"/>
                    </a:cubicBezTo>
                    <a:cubicBezTo>
                      <a:pt x="1104" y="754"/>
                      <a:pt x="1054" y="874"/>
                      <a:pt x="964" y="964"/>
                    </a:cubicBezTo>
                    <a:cubicBezTo>
                      <a:pt x="874" y="1055"/>
                      <a:pt x="754" y="1104"/>
                      <a:pt x="626" y="1104"/>
                    </a:cubicBezTo>
                    <a:close/>
                    <a:moveTo>
                      <a:pt x="626" y="157"/>
                    </a:moveTo>
                    <a:cubicBezTo>
                      <a:pt x="367" y="157"/>
                      <a:pt x="157" y="367"/>
                      <a:pt x="157" y="626"/>
                    </a:cubicBezTo>
                    <a:cubicBezTo>
                      <a:pt x="157" y="885"/>
                      <a:pt x="367" y="1096"/>
                      <a:pt x="626" y="1096"/>
                    </a:cubicBezTo>
                    <a:cubicBezTo>
                      <a:pt x="885" y="1096"/>
                      <a:pt x="1095" y="885"/>
                      <a:pt x="1095" y="626"/>
                    </a:cubicBezTo>
                    <a:cubicBezTo>
                      <a:pt x="1095" y="367"/>
                      <a:pt x="885" y="157"/>
                      <a:pt x="626" y="15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ṣḷidê"/>
              <p:cNvSpPr/>
              <p:nvPr/>
            </p:nvSpPr>
            <p:spPr bwMode="auto">
              <a:xfrm>
                <a:off x="3770710" y="2145506"/>
                <a:ext cx="1595438" cy="2483644"/>
              </a:xfrm>
              <a:custGeom>
                <a:avLst/>
                <a:gdLst>
                  <a:gd name="T0" fmla="*/ 2147483646 w 842"/>
                  <a:gd name="T1" fmla="*/ 2147483646 h 1312"/>
                  <a:gd name="T2" fmla="*/ 2147483646 w 842"/>
                  <a:gd name="T3" fmla="*/ 2147483646 h 1312"/>
                  <a:gd name="T4" fmla="*/ 2147483646 w 842"/>
                  <a:gd name="T5" fmla="*/ 2147483646 h 1312"/>
                  <a:gd name="T6" fmla="*/ 2147483646 w 842"/>
                  <a:gd name="T7" fmla="*/ 2147483646 h 1312"/>
                  <a:gd name="T8" fmla="*/ 2147483646 w 842"/>
                  <a:gd name="T9" fmla="*/ 2147483646 h 1312"/>
                  <a:gd name="T10" fmla="*/ 2147483646 w 842"/>
                  <a:gd name="T11" fmla="*/ 2147483646 h 1312"/>
                  <a:gd name="T12" fmla="*/ 2147483646 w 842"/>
                  <a:gd name="T13" fmla="*/ 2147483646 h 1312"/>
                  <a:gd name="T14" fmla="*/ 2147483646 w 842"/>
                  <a:gd name="T15" fmla="*/ 2147483646 h 1312"/>
                  <a:gd name="T16" fmla="*/ 2147483646 w 842"/>
                  <a:gd name="T17" fmla="*/ 2147483646 h 1312"/>
                  <a:gd name="T18" fmla="*/ 2147483646 w 842"/>
                  <a:gd name="T19" fmla="*/ 2147483646 h 1312"/>
                  <a:gd name="T20" fmla="*/ 2147483646 w 842"/>
                  <a:gd name="T21" fmla="*/ 2147483646 h 1312"/>
                  <a:gd name="T22" fmla="*/ 2147483646 w 842"/>
                  <a:gd name="T23" fmla="*/ 2147483646 h 1312"/>
                  <a:gd name="T24" fmla="*/ 2147483646 w 842"/>
                  <a:gd name="T25" fmla="*/ 2147483646 h 1312"/>
                  <a:gd name="T26" fmla="*/ 2147483646 w 842"/>
                  <a:gd name="T27" fmla="*/ 2147483646 h 1312"/>
                  <a:gd name="T28" fmla="*/ 2147483646 w 842"/>
                  <a:gd name="T29" fmla="*/ 2147483646 h 1312"/>
                  <a:gd name="T30" fmla="*/ 2147483646 w 842"/>
                  <a:gd name="T31" fmla="*/ 2147483646 h 1312"/>
                  <a:gd name="T32" fmla="*/ 2147483646 w 842"/>
                  <a:gd name="T33" fmla="*/ 2147483646 h 1312"/>
                  <a:gd name="T34" fmla="*/ 0 w 842"/>
                  <a:gd name="T35" fmla="*/ 2147483646 h 1312"/>
                  <a:gd name="T36" fmla="*/ 2147483646 w 842"/>
                  <a:gd name="T37" fmla="*/ 0 h 1312"/>
                  <a:gd name="T38" fmla="*/ 2147483646 w 842"/>
                  <a:gd name="T39" fmla="*/ 0 h 1312"/>
                  <a:gd name="T40" fmla="*/ 2147483646 w 842"/>
                  <a:gd name="T41" fmla="*/ 2147483646 h 1312"/>
                  <a:gd name="T42" fmla="*/ 2147483646 w 842"/>
                  <a:gd name="T43" fmla="*/ 2147483646 h 1312"/>
                  <a:gd name="T44" fmla="*/ 2147483646 w 842"/>
                  <a:gd name="T45" fmla="*/ 2147483646 h 1312"/>
                  <a:gd name="T46" fmla="*/ 2147483646 w 842"/>
                  <a:gd name="T47" fmla="*/ 2147483646 h 1312"/>
                  <a:gd name="T48" fmla="*/ 2147483646 w 842"/>
                  <a:gd name="T49" fmla="*/ 2147483646 h 1312"/>
                  <a:gd name="T50" fmla="*/ 2147483646 w 842"/>
                  <a:gd name="T51" fmla="*/ 2147483646 h 1312"/>
                  <a:gd name="T52" fmla="*/ 2147483646 w 842"/>
                  <a:gd name="T53" fmla="*/ 2147483646 h 1312"/>
                  <a:gd name="T54" fmla="*/ 2147483646 w 842"/>
                  <a:gd name="T55" fmla="*/ 2147483646 h 1312"/>
                  <a:gd name="T56" fmla="*/ 2147483646 w 842"/>
                  <a:gd name="T57" fmla="*/ 2147483646 h 1312"/>
                  <a:gd name="T58" fmla="*/ 2147483646 w 842"/>
                  <a:gd name="T59" fmla="*/ 2147483646 h 1312"/>
                  <a:gd name="T60" fmla="*/ 2147483646 w 842"/>
                  <a:gd name="T61" fmla="*/ 2147483646 h 1312"/>
                  <a:gd name="T62" fmla="*/ 2147483646 w 842"/>
                  <a:gd name="T63" fmla="*/ 2147483646 h 1312"/>
                  <a:gd name="T64" fmla="*/ 2147483646 w 842"/>
                  <a:gd name="T65" fmla="*/ 2147483646 h 1312"/>
                  <a:gd name="T66" fmla="*/ 2147483646 w 842"/>
                  <a:gd name="T67" fmla="*/ 2147483646 h 131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iṧḷiḑé"/>
              <p:cNvSpPr/>
              <p:nvPr/>
            </p:nvSpPr>
            <p:spPr bwMode="auto">
              <a:xfrm>
                <a:off x="4481513" y="4523185"/>
                <a:ext cx="175022" cy="48815"/>
              </a:xfrm>
              <a:custGeom>
                <a:avLst/>
                <a:gdLst>
                  <a:gd name="T0" fmla="*/ 2147483646 w 93"/>
                  <a:gd name="T1" fmla="*/ 2147483646 h 26"/>
                  <a:gd name="T2" fmla="*/ 0 w 93"/>
                  <a:gd name="T3" fmla="*/ 2147483646 h 26"/>
                  <a:gd name="T4" fmla="*/ 2147483646 w 93"/>
                  <a:gd name="T5" fmla="*/ 0 h 26"/>
                  <a:gd name="T6" fmla="*/ 2147483646 w 93"/>
                  <a:gd name="T7" fmla="*/ 0 h 26"/>
                  <a:gd name="T8" fmla="*/ 2147483646 w 93"/>
                  <a:gd name="T9" fmla="*/ 2147483646 h 26"/>
                  <a:gd name="T10" fmla="*/ 2147483646 w 93"/>
                  <a:gd name="T11" fmla="*/ 2147483646 h 26"/>
                  <a:gd name="T12" fmla="*/ 2147483646 w 93"/>
                  <a:gd name="T13" fmla="*/ 214748364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ïšľïdê"/>
              <p:cNvSpPr/>
              <p:nvPr/>
            </p:nvSpPr>
            <p:spPr bwMode="auto">
              <a:xfrm>
                <a:off x="4267201" y="4391025"/>
                <a:ext cx="602456" cy="61913"/>
              </a:xfrm>
              <a:custGeom>
                <a:avLst/>
                <a:gdLst>
                  <a:gd name="T0" fmla="*/ 2147483646 w 318"/>
                  <a:gd name="T1" fmla="*/ 2147483646 h 33"/>
                  <a:gd name="T2" fmla="*/ 0 w 318"/>
                  <a:gd name="T3" fmla="*/ 2147483646 h 33"/>
                  <a:gd name="T4" fmla="*/ 2147483646 w 318"/>
                  <a:gd name="T5" fmla="*/ 0 h 33"/>
                  <a:gd name="T6" fmla="*/ 2147483646 w 318"/>
                  <a:gd name="T7" fmla="*/ 0 h 33"/>
                  <a:gd name="T8" fmla="*/ 2147483646 w 318"/>
                  <a:gd name="T9" fmla="*/ 2147483646 h 33"/>
                  <a:gd name="T10" fmla="*/ 2147483646 w 318"/>
                  <a:gd name="T11" fmla="*/ 2147483646 h 33"/>
                  <a:gd name="T12" fmla="*/ 2147483646 w 318"/>
                  <a:gd name="T13" fmla="*/ 2147483646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ïṧ1iḑê"/>
              <p:cNvSpPr/>
              <p:nvPr/>
            </p:nvSpPr>
            <p:spPr bwMode="auto">
              <a:xfrm>
                <a:off x="4248150" y="4232672"/>
                <a:ext cx="628650" cy="64294"/>
              </a:xfrm>
              <a:custGeom>
                <a:avLst/>
                <a:gdLst>
                  <a:gd name="T0" fmla="*/ 2147483646 w 332"/>
                  <a:gd name="T1" fmla="*/ 2147483646 h 34"/>
                  <a:gd name="T2" fmla="*/ 0 w 332"/>
                  <a:gd name="T3" fmla="*/ 2147483646 h 34"/>
                  <a:gd name="T4" fmla="*/ 2147483646 w 332"/>
                  <a:gd name="T5" fmla="*/ 0 h 34"/>
                  <a:gd name="T6" fmla="*/ 2147483646 w 332"/>
                  <a:gd name="T7" fmla="*/ 0 h 34"/>
                  <a:gd name="T8" fmla="*/ 2147483646 w 332"/>
                  <a:gd name="T9" fmla="*/ 2147483646 h 34"/>
                  <a:gd name="T10" fmla="*/ 2147483646 w 332"/>
                  <a:gd name="T11" fmla="*/ 2147483646 h 34"/>
                  <a:gd name="T12" fmla="*/ 2147483646 w 332"/>
                  <a:gd name="T13" fmla="*/ 2147483646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iṣľïdè"/>
              <p:cNvSpPr/>
              <p:nvPr/>
            </p:nvSpPr>
            <p:spPr bwMode="auto">
              <a:xfrm>
                <a:off x="4202907" y="3823097"/>
                <a:ext cx="731044" cy="329803"/>
              </a:xfrm>
              <a:custGeom>
                <a:avLst/>
                <a:gdLst>
                  <a:gd name="T0" fmla="*/ 2147483646 w 386"/>
                  <a:gd name="T1" fmla="*/ 2147483646 h 174"/>
                  <a:gd name="T2" fmla="*/ 2147483646 w 386"/>
                  <a:gd name="T3" fmla="*/ 2147483646 h 174"/>
                  <a:gd name="T4" fmla="*/ 2147483646 w 386"/>
                  <a:gd name="T5" fmla="*/ 2147483646 h 174"/>
                  <a:gd name="T6" fmla="*/ 2147483646 w 386"/>
                  <a:gd name="T7" fmla="*/ 2147483646 h 174"/>
                  <a:gd name="T8" fmla="*/ 2147483646 w 386"/>
                  <a:gd name="T9" fmla="*/ 2147483646 h 174"/>
                  <a:gd name="T10" fmla="*/ 2147483646 w 386"/>
                  <a:gd name="T11" fmla="*/ 2147483646 h 174"/>
                  <a:gd name="T12" fmla="*/ 2147483646 w 386"/>
                  <a:gd name="T13" fmla="*/ 2147483646 h 174"/>
                  <a:gd name="T14" fmla="*/ 2147483646 w 386"/>
                  <a:gd name="T15" fmla="*/ 2147483646 h 174"/>
                  <a:gd name="T16" fmla="*/ 2147483646 w 386"/>
                  <a:gd name="T17" fmla="*/ 2147483646 h 174"/>
                  <a:gd name="T18" fmla="*/ 2147483646 w 386"/>
                  <a:gd name="T19" fmla="*/ 2147483646 h 174"/>
                  <a:gd name="T20" fmla="*/ 2147483646 w 386"/>
                  <a:gd name="T21" fmla="*/ 2147483646 h 174"/>
                  <a:gd name="T22" fmla="*/ 2147483646 w 386"/>
                  <a:gd name="T23" fmla="*/ 0 h 174"/>
                  <a:gd name="T24" fmla="*/ 0 w 386"/>
                  <a:gd name="T25" fmla="*/ 0 h 174"/>
                  <a:gd name="T26" fmla="*/ 2147483646 w 386"/>
                  <a:gd name="T27" fmla="*/ 2147483646 h 1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iŝļîdé"/>
              <p:cNvSpPr/>
              <p:nvPr/>
            </p:nvSpPr>
            <p:spPr bwMode="auto">
              <a:xfrm>
                <a:off x="3837385" y="2209800"/>
                <a:ext cx="1464469" cy="1539479"/>
              </a:xfrm>
              <a:custGeom>
                <a:avLst/>
                <a:gdLst>
                  <a:gd name="T0" fmla="*/ 2147483646 w 773"/>
                  <a:gd name="T1" fmla="*/ 2147483646 h 813"/>
                  <a:gd name="T2" fmla="*/ 2147483646 w 773"/>
                  <a:gd name="T3" fmla="*/ 2147483646 h 813"/>
                  <a:gd name="T4" fmla="*/ 2147483646 w 773"/>
                  <a:gd name="T5" fmla="*/ 2147483646 h 813"/>
                  <a:gd name="T6" fmla="*/ 2147483646 w 773"/>
                  <a:gd name="T7" fmla="*/ 0 h 813"/>
                  <a:gd name="T8" fmla="*/ 2147483646 w 773"/>
                  <a:gd name="T9" fmla="*/ 0 h 813"/>
                  <a:gd name="T10" fmla="*/ 0 w 773"/>
                  <a:gd name="T11" fmla="*/ 2147483646 h 813"/>
                  <a:gd name="T12" fmla="*/ 2147483646 w 773"/>
                  <a:gd name="T13" fmla="*/ 2147483646 h 813"/>
                  <a:gd name="T14" fmla="*/ 2147483646 w 773"/>
                  <a:gd name="T15" fmla="*/ 2147483646 h 813"/>
                  <a:gd name="T16" fmla="*/ 2147483646 w 773"/>
                  <a:gd name="T17" fmla="*/ 2147483646 h 813"/>
                  <a:gd name="T18" fmla="*/ 2147483646 w 773"/>
                  <a:gd name="T19" fmla="*/ 2147483646 h 813"/>
                  <a:gd name="T20" fmla="*/ 2147483646 w 773"/>
                  <a:gd name="T21" fmla="*/ 2147483646 h 8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" name="iślïḋè"/>
            <p:cNvGrpSpPr/>
            <p:nvPr/>
          </p:nvGrpSpPr>
          <p:grpSpPr>
            <a:xfrm>
              <a:off x="3709409" y="2116302"/>
              <a:ext cx="4771595" cy="2569997"/>
              <a:chOff x="3258303" y="1873336"/>
              <a:chExt cx="5673806" cy="3055931"/>
            </a:xfrm>
          </p:grpSpPr>
          <p:sp>
            <p:nvSpPr>
              <p:cNvPr id="22" name="iṣḻîďê"/>
              <p:cNvSpPr/>
              <p:nvPr/>
            </p:nvSpPr>
            <p:spPr bwMode="auto">
              <a:xfrm>
                <a:off x="3258303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îŝḷïďê"/>
              <p:cNvSpPr/>
              <p:nvPr/>
            </p:nvSpPr>
            <p:spPr bwMode="auto">
              <a:xfrm>
                <a:off x="3412370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ïşḻíḓe"/>
              <p:cNvSpPr/>
              <p:nvPr/>
            </p:nvSpPr>
            <p:spPr bwMode="auto">
              <a:xfrm>
                <a:off x="4092177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îṥ1îďé"/>
              <p:cNvSpPr/>
              <p:nvPr/>
            </p:nvSpPr>
            <p:spPr bwMode="auto">
              <a:xfrm>
                <a:off x="4246244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ṡḷíďê"/>
              <p:cNvSpPr/>
              <p:nvPr/>
            </p:nvSpPr>
            <p:spPr bwMode="auto">
              <a:xfrm>
                <a:off x="5712110" y="1873336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iśḷïḓè"/>
              <p:cNvSpPr/>
              <p:nvPr/>
            </p:nvSpPr>
            <p:spPr bwMode="auto">
              <a:xfrm>
                <a:off x="5866177" y="2027749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śḻiḍê"/>
              <p:cNvSpPr/>
              <p:nvPr/>
            </p:nvSpPr>
            <p:spPr bwMode="auto">
              <a:xfrm>
                <a:off x="7332042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íṡļîde"/>
              <p:cNvSpPr/>
              <p:nvPr/>
            </p:nvSpPr>
            <p:spPr bwMode="auto">
              <a:xfrm>
                <a:off x="7486109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íŝḻídé"/>
              <p:cNvSpPr/>
              <p:nvPr/>
            </p:nvSpPr>
            <p:spPr bwMode="auto">
              <a:xfrm>
                <a:off x="8167109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ṥḷídé"/>
              <p:cNvSpPr/>
              <p:nvPr/>
            </p:nvSpPr>
            <p:spPr bwMode="auto">
              <a:xfrm>
                <a:off x="8321176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" name="iṣḷïḑè"/>
            <p:cNvGrpSpPr/>
            <p:nvPr/>
          </p:nvGrpSpPr>
          <p:grpSpPr>
            <a:xfrm>
              <a:off x="673100" y="1969456"/>
              <a:ext cx="2197825" cy="3802750"/>
              <a:chOff x="8507726" y="1781570"/>
              <a:chExt cx="3011174" cy="3802750"/>
            </a:xfrm>
          </p:grpSpPr>
          <p:grpSp>
            <p:nvGrpSpPr>
              <p:cNvPr id="17" name="iṣḻîḋe"/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0" name="í$ḷïḑé"/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1" name="iSlîḍè"/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sp>
            <p:nvSpPr>
              <p:cNvPr id="18" name="íṡ1íḍé"/>
              <p:cNvSpPr txBox="1"/>
              <p:nvPr/>
            </p:nvSpPr>
            <p:spPr>
              <a:xfrm>
                <a:off x="8507726" y="356674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9" name="ïşľîdè"/>
              <p:cNvSpPr txBox="1"/>
              <p:nvPr/>
            </p:nvSpPr>
            <p:spPr>
              <a:xfrm>
                <a:off x="8507726" y="495940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7" name="išliḋe"/>
            <p:cNvSpPr txBox="1"/>
            <p:nvPr/>
          </p:nvSpPr>
          <p:spPr>
            <a:xfrm>
              <a:off x="5483645" y="1802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ŝlíďe"/>
            <p:cNvSpPr txBox="1"/>
            <p:nvPr/>
          </p:nvSpPr>
          <p:spPr>
            <a:xfrm>
              <a:off x="4120007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iṩḷïḍê"/>
            <p:cNvSpPr txBox="1"/>
            <p:nvPr/>
          </p:nvSpPr>
          <p:spPr>
            <a:xfrm>
              <a:off x="6844691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ïṧlídê"/>
            <p:cNvSpPr txBox="1"/>
            <p:nvPr/>
          </p:nvSpPr>
          <p:spPr>
            <a:xfrm>
              <a:off x="7546971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íś1íḍe"/>
            <p:cNvSpPr txBox="1"/>
            <p:nvPr/>
          </p:nvSpPr>
          <p:spPr>
            <a:xfrm>
              <a:off x="3418730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grpSp>
          <p:nvGrpSpPr>
            <p:cNvPr id="12" name="íṩ1iḍé"/>
            <p:cNvGrpSpPr/>
            <p:nvPr/>
          </p:nvGrpSpPr>
          <p:grpSpPr>
            <a:xfrm>
              <a:off x="9271271" y="1969456"/>
              <a:ext cx="2247629" cy="3802750"/>
              <a:chOff x="8801090" y="1969456"/>
              <a:chExt cx="2717811" cy="3802750"/>
            </a:xfrm>
          </p:grpSpPr>
          <p:sp>
            <p:nvSpPr>
              <p:cNvPr id="13" name="iṣ1íḓê"/>
              <p:cNvSpPr txBox="1"/>
              <p:nvPr/>
            </p:nvSpPr>
            <p:spPr>
              <a:xfrm>
                <a:off x="8801090" y="1969456"/>
                <a:ext cx="271781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4" name="ísḷiďé"/>
              <p:cNvSpPr txBox="1"/>
              <p:nvPr/>
            </p:nvSpPr>
            <p:spPr>
              <a:xfrm>
                <a:off x="8801090" y="236196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5" name="išľïḋê"/>
              <p:cNvSpPr txBox="1"/>
              <p:nvPr/>
            </p:nvSpPr>
            <p:spPr>
              <a:xfrm>
                <a:off x="8801091" y="375462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6" name="ïšļíďe"/>
              <p:cNvSpPr txBox="1"/>
              <p:nvPr/>
            </p:nvSpPr>
            <p:spPr>
              <a:xfrm>
                <a:off x="8801091" y="514728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12c0dcb-2a61-4cce-933e-2dd409bdb1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0111" y="1322971"/>
            <a:ext cx="10851778" cy="4212058"/>
            <a:chOff x="669925" y="1485709"/>
            <a:chExt cx="10851778" cy="4212058"/>
          </a:xfrm>
        </p:grpSpPr>
        <p:sp>
          <p:nvSpPr>
            <p:cNvPr id="3" name="íṧľiḑê"/>
            <p:cNvSpPr/>
            <p:nvPr/>
          </p:nvSpPr>
          <p:spPr>
            <a:xfrm>
              <a:off x="6131226" y="1712875"/>
              <a:ext cx="1886332" cy="1880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0" extrusionOk="0">
                  <a:moveTo>
                    <a:pt x="0" y="0"/>
                  </a:moveTo>
                  <a:lnTo>
                    <a:pt x="67" y="21323"/>
                  </a:lnTo>
                  <a:cubicBezTo>
                    <a:pt x="53" y="21394"/>
                    <a:pt x="76" y="21466"/>
                    <a:pt x="127" y="21517"/>
                  </a:cubicBezTo>
                  <a:cubicBezTo>
                    <a:pt x="176" y="21566"/>
                    <a:pt x="245" y="21588"/>
                    <a:pt x="312" y="21577"/>
                  </a:cubicBezTo>
                  <a:lnTo>
                    <a:pt x="21600" y="21577"/>
                  </a:lnTo>
                  <a:cubicBezTo>
                    <a:pt x="21594" y="15879"/>
                    <a:pt x="19250" y="10323"/>
                    <a:pt x="15333" y="6373"/>
                  </a:cubicBezTo>
                  <a:cubicBezTo>
                    <a:pt x="11376" y="2384"/>
                    <a:pt x="5755" y="-1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defRPr sz="3000" spc="209">
                  <a:solidFill>
                    <a:srgbClr val="F26D99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" name="išļiḑé"/>
            <p:cNvSpPr/>
            <p:nvPr/>
          </p:nvSpPr>
          <p:spPr>
            <a:xfrm rot="5400000">
              <a:off x="6127991" y="1711918"/>
              <a:ext cx="1882942" cy="1882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5635"/>
                    <a:pt x="2418" y="10235"/>
                    <a:pt x="6326" y="6326"/>
                  </a:cubicBezTo>
                  <a:cubicBezTo>
                    <a:pt x="10235" y="2418"/>
                    <a:pt x="15635" y="0"/>
                    <a:pt x="21600" y="0"/>
                  </a:cubicBezTo>
                </a:path>
              </a:pathLst>
            </a:custGeom>
            <a:noFill/>
            <a:ln w="190500" cap="flat">
              <a:solidFill>
                <a:srgbClr val="D3381C"/>
              </a:solidFill>
              <a:prstDash val="solid"/>
              <a:miter lim="400000"/>
              <a:tailEnd type="stealth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defRPr sz="3000" spc="209">
                  <a:solidFill>
                    <a:srgbClr val="F26D99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ïŝlïdê"/>
            <p:cNvSpPr/>
            <p:nvPr/>
          </p:nvSpPr>
          <p:spPr>
            <a:xfrm rot="5400000">
              <a:off x="6128227" y="3661135"/>
              <a:ext cx="1885827" cy="1879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0" extrusionOk="0">
                  <a:moveTo>
                    <a:pt x="0" y="0"/>
                  </a:moveTo>
                  <a:lnTo>
                    <a:pt x="67" y="21323"/>
                  </a:lnTo>
                  <a:cubicBezTo>
                    <a:pt x="53" y="21394"/>
                    <a:pt x="76" y="21466"/>
                    <a:pt x="127" y="21517"/>
                  </a:cubicBezTo>
                  <a:cubicBezTo>
                    <a:pt x="176" y="21566"/>
                    <a:pt x="245" y="21588"/>
                    <a:pt x="312" y="21577"/>
                  </a:cubicBezTo>
                  <a:lnTo>
                    <a:pt x="21600" y="21577"/>
                  </a:lnTo>
                  <a:cubicBezTo>
                    <a:pt x="21594" y="15879"/>
                    <a:pt x="19250" y="10323"/>
                    <a:pt x="15333" y="6373"/>
                  </a:cubicBezTo>
                  <a:cubicBezTo>
                    <a:pt x="11376" y="2384"/>
                    <a:pt x="5755" y="-1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defRPr sz="3000" spc="209">
                  <a:solidFill>
                    <a:srgbClr val="F26D99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îṣlîḋé"/>
            <p:cNvSpPr/>
            <p:nvPr/>
          </p:nvSpPr>
          <p:spPr>
            <a:xfrm rot="10800000">
              <a:off x="6134615" y="3659522"/>
              <a:ext cx="1882943" cy="1882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5635"/>
                    <a:pt x="2418" y="10235"/>
                    <a:pt x="6326" y="6326"/>
                  </a:cubicBezTo>
                  <a:cubicBezTo>
                    <a:pt x="10235" y="2418"/>
                    <a:pt x="15635" y="0"/>
                    <a:pt x="21600" y="0"/>
                  </a:cubicBezTo>
                </a:path>
              </a:pathLst>
            </a:custGeom>
            <a:noFill/>
            <a:ln w="190500" cap="flat">
              <a:solidFill>
                <a:srgbClr val="D3381C"/>
              </a:solidFill>
              <a:prstDash val="solid"/>
              <a:miter lim="400000"/>
              <a:tailEnd type="stealth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sz="3000" spc="209">
                <a:solidFill>
                  <a:srgbClr val="F26D99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" name="íṩļîḑè"/>
            <p:cNvSpPr/>
            <p:nvPr/>
          </p:nvSpPr>
          <p:spPr>
            <a:xfrm rot="10800000">
              <a:off x="4177673" y="3656810"/>
              <a:ext cx="1885826" cy="1879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0" extrusionOk="0">
                  <a:moveTo>
                    <a:pt x="0" y="0"/>
                  </a:moveTo>
                  <a:lnTo>
                    <a:pt x="67" y="21323"/>
                  </a:lnTo>
                  <a:cubicBezTo>
                    <a:pt x="53" y="21394"/>
                    <a:pt x="76" y="21466"/>
                    <a:pt x="127" y="21517"/>
                  </a:cubicBezTo>
                  <a:cubicBezTo>
                    <a:pt x="176" y="21566"/>
                    <a:pt x="245" y="21588"/>
                    <a:pt x="312" y="21577"/>
                  </a:cubicBezTo>
                  <a:lnTo>
                    <a:pt x="21600" y="21577"/>
                  </a:lnTo>
                  <a:cubicBezTo>
                    <a:pt x="21594" y="15879"/>
                    <a:pt x="19250" y="10323"/>
                    <a:pt x="15333" y="6373"/>
                  </a:cubicBezTo>
                  <a:cubicBezTo>
                    <a:pt x="11376" y="2384"/>
                    <a:pt x="5755" y="-1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defRPr sz="3000" spc="209">
                  <a:solidFill>
                    <a:srgbClr val="F26D99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îšḻíḓe"/>
            <p:cNvSpPr/>
            <p:nvPr/>
          </p:nvSpPr>
          <p:spPr>
            <a:xfrm rot="16200000">
              <a:off x="4174441" y="3659521"/>
              <a:ext cx="1882942" cy="1882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5635"/>
                    <a:pt x="2418" y="10235"/>
                    <a:pt x="6326" y="6326"/>
                  </a:cubicBezTo>
                  <a:cubicBezTo>
                    <a:pt x="10235" y="2418"/>
                    <a:pt x="15635" y="0"/>
                    <a:pt x="21600" y="0"/>
                  </a:cubicBezTo>
                </a:path>
              </a:pathLst>
            </a:custGeom>
            <a:noFill/>
            <a:ln w="190500" cap="flat">
              <a:solidFill>
                <a:srgbClr val="D3381C"/>
              </a:solidFill>
              <a:prstDash val="solid"/>
              <a:miter lim="400000"/>
              <a:tailEnd type="stealth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sz="3000" spc="209">
                <a:solidFill>
                  <a:srgbClr val="F26D99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" name="iSlîḍê"/>
            <p:cNvSpPr/>
            <p:nvPr/>
          </p:nvSpPr>
          <p:spPr>
            <a:xfrm rot="16200000">
              <a:off x="4174614" y="1710261"/>
              <a:ext cx="1885826" cy="1879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0" extrusionOk="0">
                  <a:moveTo>
                    <a:pt x="0" y="0"/>
                  </a:moveTo>
                  <a:lnTo>
                    <a:pt x="67" y="21323"/>
                  </a:lnTo>
                  <a:cubicBezTo>
                    <a:pt x="53" y="21394"/>
                    <a:pt x="76" y="21466"/>
                    <a:pt x="127" y="21517"/>
                  </a:cubicBezTo>
                  <a:cubicBezTo>
                    <a:pt x="176" y="21566"/>
                    <a:pt x="245" y="21588"/>
                    <a:pt x="312" y="21577"/>
                  </a:cubicBezTo>
                  <a:lnTo>
                    <a:pt x="21600" y="21577"/>
                  </a:lnTo>
                  <a:cubicBezTo>
                    <a:pt x="21594" y="15879"/>
                    <a:pt x="19250" y="10323"/>
                    <a:pt x="15333" y="6373"/>
                  </a:cubicBezTo>
                  <a:cubicBezTo>
                    <a:pt x="11376" y="2384"/>
                    <a:pt x="5755" y="-12"/>
                    <a:pt x="0" y="0"/>
                  </a:cubicBez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defRPr sz="3000" spc="209">
                  <a:solidFill>
                    <a:srgbClr val="F26D99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îŝlïḑè"/>
            <p:cNvSpPr/>
            <p:nvPr/>
          </p:nvSpPr>
          <p:spPr>
            <a:xfrm rot="5400000">
              <a:off x="4179119" y="1707198"/>
              <a:ext cx="1882934" cy="1882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635" y="21600"/>
                    <a:pt x="10235" y="19182"/>
                    <a:pt x="6327" y="15274"/>
                  </a:cubicBezTo>
                  <a:cubicBezTo>
                    <a:pt x="2418" y="11365"/>
                    <a:pt x="0" y="5965"/>
                    <a:pt x="0" y="0"/>
                  </a:cubicBezTo>
                </a:path>
              </a:pathLst>
            </a:custGeom>
            <a:noFill/>
            <a:ln w="190500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400000"/>
              <a:tailEnd type="stealth" w="med" len="med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457200">
                <a:defRPr sz="3000" spc="209">
                  <a:solidFill>
                    <a:srgbClr val="F26D99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ísḻidé"/>
            <p:cNvSpPr/>
            <p:nvPr/>
          </p:nvSpPr>
          <p:spPr bwMode="auto">
            <a:xfrm>
              <a:off x="5008872" y="2595084"/>
              <a:ext cx="548165" cy="485602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2" name="ïṧļîďe"/>
            <p:cNvSpPr/>
            <p:nvPr/>
          </p:nvSpPr>
          <p:spPr bwMode="auto">
            <a:xfrm>
              <a:off x="5040493" y="4148573"/>
              <a:ext cx="484925" cy="478065"/>
            </a:xfrm>
            <a:custGeom>
              <a:avLst/>
              <a:gdLst>
                <a:gd name="connsiteX0" fmla="*/ 261001 w 608698"/>
                <a:gd name="connsiteY0" fmla="*/ 479068 h 600088"/>
                <a:gd name="connsiteX1" fmla="*/ 432425 w 608698"/>
                <a:gd name="connsiteY1" fmla="*/ 554184 h 600088"/>
                <a:gd name="connsiteX2" fmla="*/ 603774 w 608698"/>
                <a:gd name="connsiteY2" fmla="*/ 479068 h 600088"/>
                <a:gd name="connsiteX3" fmla="*/ 608697 w 608698"/>
                <a:gd name="connsiteY3" fmla="*/ 502020 h 600088"/>
                <a:gd name="connsiteX4" fmla="*/ 432425 w 608698"/>
                <a:gd name="connsiteY4" fmla="*/ 600088 h 600088"/>
                <a:gd name="connsiteX5" fmla="*/ 256152 w 608698"/>
                <a:gd name="connsiteY5" fmla="*/ 502020 h 600088"/>
                <a:gd name="connsiteX6" fmla="*/ 261001 w 608698"/>
                <a:gd name="connsiteY6" fmla="*/ 479068 h 600088"/>
                <a:gd name="connsiteX7" fmla="*/ 4924 w 608698"/>
                <a:gd name="connsiteY7" fmla="*/ 382605 h 600088"/>
                <a:gd name="connsiteX8" fmla="*/ 176285 w 608698"/>
                <a:gd name="connsiteY8" fmla="*/ 457793 h 600088"/>
                <a:gd name="connsiteX9" fmla="*/ 236041 w 608698"/>
                <a:gd name="connsiteY9" fmla="*/ 451980 h 600088"/>
                <a:gd name="connsiteX10" fmla="*/ 231640 w 608698"/>
                <a:gd name="connsiteY10" fmla="*/ 462264 h 600088"/>
                <a:gd name="connsiteX11" fmla="*/ 225000 w 608698"/>
                <a:gd name="connsiteY11" fmla="*/ 493412 h 600088"/>
                <a:gd name="connsiteX12" fmla="*/ 225298 w 608698"/>
                <a:gd name="connsiteY12" fmla="*/ 499820 h 600088"/>
                <a:gd name="connsiteX13" fmla="*/ 176285 w 608698"/>
                <a:gd name="connsiteY13" fmla="*/ 503695 h 600088"/>
                <a:gd name="connsiteX14" fmla="*/ 0 w 608698"/>
                <a:gd name="connsiteY14" fmla="*/ 405556 h 600088"/>
                <a:gd name="connsiteX15" fmla="*/ 4924 w 608698"/>
                <a:gd name="connsiteY15" fmla="*/ 382605 h 600088"/>
                <a:gd name="connsiteX16" fmla="*/ 261001 w 608698"/>
                <a:gd name="connsiteY16" fmla="*/ 375478 h 600088"/>
                <a:gd name="connsiteX17" fmla="*/ 432425 w 608698"/>
                <a:gd name="connsiteY17" fmla="*/ 450622 h 600088"/>
                <a:gd name="connsiteX18" fmla="*/ 603774 w 608698"/>
                <a:gd name="connsiteY18" fmla="*/ 375478 h 600088"/>
                <a:gd name="connsiteX19" fmla="*/ 608697 w 608698"/>
                <a:gd name="connsiteY19" fmla="*/ 398416 h 600088"/>
                <a:gd name="connsiteX20" fmla="*/ 432425 w 608698"/>
                <a:gd name="connsiteY20" fmla="*/ 496498 h 600088"/>
                <a:gd name="connsiteX21" fmla="*/ 256152 w 608698"/>
                <a:gd name="connsiteY21" fmla="*/ 398416 h 600088"/>
                <a:gd name="connsiteX22" fmla="*/ 261001 w 608698"/>
                <a:gd name="connsiteY22" fmla="*/ 375478 h 600088"/>
                <a:gd name="connsiteX23" fmla="*/ 4924 w 608698"/>
                <a:gd name="connsiteY23" fmla="*/ 279086 h 600088"/>
                <a:gd name="connsiteX24" fmla="*/ 176285 w 608698"/>
                <a:gd name="connsiteY24" fmla="*/ 354274 h 600088"/>
                <a:gd name="connsiteX25" fmla="*/ 236041 w 608698"/>
                <a:gd name="connsiteY25" fmla="*/ 348461 h 600088"/>
                <a:gd name="connsiteX26" fmla="*/ 231640 w 608698"/>
                <a:gd name="connsiteY26" fmla="*/ 358745 h 600088"/>
                <a:gd name="connsiteX27" fmla="*/ 225000 w 608698"/>
                <a:gd name="connsiteY27" fmla="*/ 389818 h 600088"/>
                <a:gd name="connsiteX28" fmla="*/ 225298 w 608698"/>
                <a:gd name="connsiteY28" fmla="*/ 396301 h 600088"/>
                <a:gd name="connsiteX29" fmla="*/ 176285 w 608698"/>
                <a:gd name="connsiteY29" fmla="*/ 400176 h 600088"/>
                <a:gd name="connsiteX30" fmla="*/ 0 w 608698"/>
                <a:gd name="connsiteY30" fmla="*/ 302037 h 600088"/>
                <a:gd name="connsiteX31" fmla="*/ 4924 w 608698"/>
                <a:gd name="connsiteY31" fmla="*/ 279086 h 600088"/>
                <a:gd name="connsiteX32" fmla="*/ 261001 w 608698"/>
                <a:gd name="connsiteY32" fmla="*/ 271959 h 600088"/>
                <a:gd name="connsiteX33" fmla="*/ 432425 w 608698"/>
                <a:gd name="connsiteY33" fmla="*/ 347103 h 600088"/>
                <a:gd name="connsiteX34" fmla="*/ 603774 w 608698"/>
                <a:gd name="connsiteY34" fmla="*/ 271959 h 600088"/>
                <a:gd name="connsiteX35" fmla="*/ 608697 w 608698"/>
                <a:gd name="connsiteY35" fmla="*/ 294897 h 600088"/>
                <a:gd name="connsiteX36" fmla="*/ 432425 w 608698"/>
                <a:gd name="connsiteY36" fmla="*/ 392979 h 600088"/>
                <a:gd name="connsiteX37" fmla="*/ 256152 w 608698"/>
                <a:gd name="connsiteY37" fmla="*/ 294897 h 600088"/>
                <a:gd name="connsiteX38" fmla="*/ 261001 w 608698"/>
                <a:gd name="connsiteY38" fmla="*/ 271959 h 600088"/>
                <a:gd name="connsiteX39" fmla="*/ 4924 w 608698"/>
                <a:gd name="connsiteY39" fmla="*/ 175567 h 600088"/>
                <a:gd name="connsiteX40" fmla="*/ 176285 w 608698"/>
                <a:gd name="connsiteY40" fmla="*/ 250713 h 600088"/>
                <a:gd name="connsiteX41" fmla="*/ 236041 w 608698"/>
                <a:gd name="connsiteY41" fmla="*/ 244904 h 600088"/>
                <a:gd name="connsiteX42" fmla="*/ 231640 w 608698"/>
                <a:gd name="connsiteY42" fmla="*/ 255182 h 600088"/>
                <a:gd name="connsiteX43" fmla="*/ 225000 w 608698"/>
                <a:gd name="connsiteY43" fmla="*/ 286238 h 600088"/>
                <a:gd name="connsiteX44" fmla="*/ 225298 w 608698"/>
                <a:gd name="connsiteY44" fmla="*/ 292718 h 600088"/>
                <a:gd name="connsiteX45" fmla="*/ 176285 w 608698"/>
                <a:gd name="connsiteY45" fmla="*/ 296516 h 600088"/>
                <a:gd name="connsiteX46" fmla="*/ 0 w 608698"/>
                <a:gd name="connsiteY46" fmla="*/ 198506 h 600088"/>
                <a:gd name="connsiteX47" fmla="*/ 4924 w 608698"/>
                <a:gd name="connsiteY47" fmla="*/ 175567 h 600088"/>
                <a:gd name="connsiteX48" fmla="*/ 432425 w 608698"/>
                <a:gd name="connsiteY48" fmla="*/ 96392 h 600088"/>
                <a:gd name="connsiteX49" fmla="*/ 608698 w 608698"/>
                <a:gd name="connsiteY49" fmla="*/ 194443 h 600088"/>
                <a:gd name="connsiteX50" fmla="*/ 432425 w 608698"/>
                <a:gd name="connsiteY50" fmla="*/ 292494 h 600088"/>
                <a:gd name="connsiteX51" fmla="*/ 256152 w 608698"/>
                <a:gd name="connsiteY51" fmla="*/ 194443 h 600088"/>
                <a:gd name="connsiteX52" fmla="*/ 432425 w 608698"/>
                <a:gd name="connsiteY52" fmla="*/ 96392 h 600088"/>
                <a:gd name="connsiteX53" fmla="*/ 176258 w 608698"/>
                <a:gd name="connsiteY53" fmla="*/ 0 h 600088"/>
                <a:gd name="connsiteX54" fmla="*/ 347817 w 608698"/>
                <a:gd name="connsiteY54" fmla="*/ 75446 h 600088"/>
                <a:gd name="connsiteX55" fmla="*/ 224966 w 608698"/>
                <a:gd name="connsiteY55" fmla="*/ 185823 h 600088"/>
                <a:gd name="connsiteX56" fmla="*/ 225264 w 608698"/>
                <a:gd name="connsiteY56" fmla="*/ 192228 h 600088"/>
                <a:gd name="connsiteX57" fmla="*/ 176258 w 608698"/>
                <a:gd name="connsiteY57" fmla="*/ 196101 h 600088"/>
                <a:gd name="connsiteX58" fmla="*/ 0 w 608698"/>
                <a:gd name="connsiteY58" fmla="*/ 98013 h 600088"/>
                <a:gd name="connsiteX59" fmla="*/ 176258 w 608698"/>
                <a:gd name="connsiteY59" fmla="*/ 0 h 6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8698" h="600088">
                  <a:moveTo>
                    <a:pt x="261001" y="479068"/>
                  </a:moveTo>
                  <a:cubicBezTo>
                    <a:pt x="279575" y="522140"/>
                    <a:pt x="349249" y="554184"/>
                    <a:pt x="432425" y="554184"/>
                  </a:cubicBezTo>
                  <a:cubicBezTo>
                    <a:pt x="515600" y="554184"/>
                    <a:pt x="585199" y="522140"/>
                    <a:pt x="603774" y="479068"/>
                  </a:cubicBezTo>
                  <a:cubicBezTo>
                    <a:pt x="606981" y="486371"/>
                    <a:pt x="608697" y="494046"/>
                    <a:pt x="608697" y="502020"/>
                  </a:cubicBezTo>
                  <a:cubicBezTo>
                    <a:pt x="608697" y="556196"/>
                    <a:pt x="529774" y="600088"/>
                    <a:pt x="432425" y="600088"/>
                  </a:cubicBezTo>
                  <a:cubicBezTo>
                    <a:pt x="335076" y="600088"/>
                    <a:pt x="256152" y="556196"/>
                    <a:pt x="256152" y="502020"/>
                  </a:cubicBezTo>
                  <a:cubicBezTo>
                    <a:pt x="256152" y="494046"/>
                    <a:pt x="257868" y="486371"/>
                    <a:pt x="261001" y="479068"/>
                  </a:cubicBezTo>
                  <a:close/>
                  <a:moveTo>
                    <a:pt x="4924" y="382605"/>
                  </a:moveTo>
                  <a:cubicBezTo>
                    <a:pt x="23425" y="425750"/>
                    <a:pt x="93103" y="457793"/>
                    <a:pt x="176285" y="457793"/>
                  </a:cubicBezTo>
                  <a:cubicBezTo>
                    <a:pt x="197248" y="457793"/>
                    <a:pt x="217391" y="455781"/>
                    <a:pt x="236041" y="451980"/>
                  </a:cubicBezTo>
                  <a:lnTo>
                    <a:pt x="231640" y="462264"/>
                  </a:lnTo>
                  <a:cubicBezTo>
                    <a:pt x="227238" y="472398"/>
                    <a:pt x="225000" y="482905"/>
                    <a:pt x="225000" y="493412"/>
                  </a:cubicBezTo>
                  <a:cubicBezTo>
                    <a:pt x="225000" y="495573"/>
                    <a:pt x="225149" y="497734"/>
                    <a:pt x="225298" y="499820"/>
                  </a:cubicBezTo>
                  <a:cubicBezTo>
                    <a:pt x="209781" y="502354"/>
                    <a:pt x="193294" y="503695"/>
                    <a:pt x="176285" y="503695"/>
                  </a:cubicBezTo>
                  <a:cubicBezTo>
                    <a:pt x="78929" y="503695"/>
                    <a:pt x="0" y="459730"/>
                    <a:pt x="0" y="405556"/>
                  </a:cubicBezTo>
                  <a:cubicBezTo>
                    <a:pt x="0" y="397657"/>
                    <a:pt x="1716" y="389982"/>
                    <a:pt x="4924" y="382605"/>
                  </a:cubicBezTo>
                  <a:close/>
                  <a:moveTo>
                    <a:pt x="261001" y="375478"/>
                  </a:moveTo>
                  <a:cubicBezTo>
                    <a:pt x="279575" y="418598"/>
                    <a:pt x="349249" y="450622"/>
                    <a:pt x="432425" y="450622"/>
                  </a:cubicBezTo>
                  <a:cubicBezTo>
                    <a:pt x="515600" y="450622"/>
                    <a:pt x="585199" y="418598"/>
                    <a:pt x="603774" y="375478"/>
                  </a:cubicBezTo>
                  <a:cubicBezTo>
                    <a:pt x="606981" y="382851"/>
                    <a:pt x="608697" y="390522"/>
                    <a:pt x="608697" y="398416"/>
                  </a:cubicBezTo>
                  <a:cubicBezTo>
                    <a:pt x="608697" y="452558"/>
                    <a:pt x="529774" y="496498"/>
                    <a:pt x="432425" y="496498"/>
                  </a:cubicBezTo>
                  <a:cubicBezTo>
                    <a:pt x="335076" y="496498"/>
                    <a:pt x="256152" y="452558"/>
                    <a:pt x="256152" y="398416"/>
                  </a:cubicBezTo>
                  <a:cubicBezTo>
                    <a:pt x="256152" y="390522"/>
                    <a:pt x="257868" y="382851"/>
                    <a:pt x="261001" y="375478"/>
                  </a:cubicBezTo>
                  <a:close/>
                  <a:moveTo>
                    <a:pt x="4924" y="279086"/>
                  </a:moveTo>
                  <a:cubicBezTo>
                    <a:pt x="23425" y="322231"/>
                    <a:pt x="93103" y="354274"/>
                    <a:pt x="176285" y="354274"/>
                  </a:cubicBezTo>
                  <a:cubicBezTo>
                    <a:pt x="197248" y="354274"/>
                    <a:pt x="217391" y="352187"/>
                    <a:pt x="236041" y="348461"/>
                  </a:cubicBezTo>
                  <a:lnTo>
                    <a:pt x="231640" y="358745"/>
                  </a:lnTo>
                  <a:cubicBezTo>
                    <a:pt x="227238" y="368879"/>
                    <a:pt x="225000" y="379311"/>
                    <a:pt x="225000" y="389818"/>
                  </a:cubicBezTo>
                  <a:cubicBezTo>
                    <a:pt x="225000" y="392054"/>
                    <a:pt x="225149" y="394140"/>
                    <a:pt x="225298" y="396301"/>
                  </a:cubicBezTo>
                  <a:cubicBezTo>
                    <a:pt x="209781" y="398835"/>
                    <a:pt x="193294" y="400176"/>
                    <a:pt x="176285" y="400176"/>
                  </a:cubicBezTo>
                  <a:cubicBezTo>
                    <a:pt x="78929" y="400176"/>
                    <a:pt x="0" y="356211"/>
                    <a:pt x="0" y="302037"/>
                  </a:cubicBezTo>
                  <a:cubicBezTo>
                    <a:pt x="0" y="294138"/>
                    <a:pt x="1716" y="286463"/>
                    <a:pt x="4924" y="279086"/>
                  </a:cubicBezTo>
                  <a:close/>
                  <a:moveTo>
                    <a:pt x="261001" y="271959"/>
                  </a:moveTo>
                  <a:cubicBezTo>
                    <a:pt x="279575" y="315079"/>
                    <a:pt x="349249" y="347103"/>
                    <a:pt x="432425" y="347103"/>
                  </a:cubicBezTo>
                  <a:cubicBezTo>
                    <a:pt x="515600" y="347103"/>
                    <a:pt x="585199" y="315079"/>
                    <a:pt x="603774" y="271959"/>
                  </a:cubicBezTo>
                  <a:cubicBezTo>
                    <a:pt x="606981" y="279332"/>
                    <a:pt x="608697" y="287003"/>
                    <a:pt x="608697" y="294897"/>
                  </a:cubicBezTo>
                  <a:cubicBezTo>
                    <a:pt x="608697" y="349039"/>
                    <a:pt x="529774" y="392979"/>
                    <a:pt x="432425" y="392979"/>
                  </a:cubicBezTo>
                  <a:cubicBezTo>
                    <a:pt x="335076" y="392979"/>
                    <a:pt x="256152" y="349039"/>
                    <a:pt x="256152" y="294897"/>
                  </a:cubicBezTo>
                  <a:cubicBezTo>
                    <a:pt x="256152" y="287003"/>
                    <a:pt x="257868" y="279332"/>
                    <a:pt x="261001" y="271959"/>
                  </a:cubicBezTo>
                  <a:close/>
                  <a:moveTo>
                    <a:pt x="4924" y="175567"/>
                  </a:moveTo>
                  <a:cubicBezTo>
                    <a:pt x="23425" y="218689"/>
                    <a:pt x="93103" y="250713"/>
                    <a:pt x="176285" y="250713"/>
                  </a:cubicBezTo>
                  <a:cubicBezTo>
                    <a:pt x="197248" y="250713"/>
                    <a:pt x="217391" y="248628"/>
                    <a:pt x="236041" y="244904"/>
                  </a:cubicBezTo>
                  <a:lnTo>
                    <a:pt x="231640" y="255182"/>
                  </a:lnTo>
                  <a:cubicBezTo>
                    <a:pt x="227238" y="265311"/>
                    <a:pt x="225000" y="275737"/>
                    <a:pt x="225000" y="286238"/>
                  </a:cubicBezTo>
                  <a:cubicBezTo>
                    <a:pt x="225000" y="288398"/>
                    <a:pt x="225149" y="290558"/>
                    <a:pt x="225298" y="292718"/>
                  </a:cubicBezTo>
                  <a:cubicBezTo>
                    <a:pt x="209781" y="295175"/>
                    <a:pt x="193294" y="296516"/>
                    <a:pt x="176285" y="296516"/>
                  </a:cubicBezTo>
                  <a:cubicBezTo>
                    <a:pt x="78929" y="296516"/>
                    <a:pt x="0" y="252650"/>
                    <a:pt x="0" y="198506"/>
                  </a:cubicBezTo>
                  <a:cubicBezTo>
                    <a:pt x="0" y="190611"/>
                    <a:pt x="1716" y="182940"/>
                    <a:pt x="4924" y="175567"/>
                  </a:cubicBezTo>
                  <a:close/>
                  <a:moveTo>
                    <a:pt x="432425" y="96392"/>
                  </a:moveTo>
                  <a:cubicBezTo>
                    <a:pt x="529778" y="96392"/>
                    <a:pt x="608698" y="140291"/>
                    <a:pt x="608698" y="194443"/>
                  </a:cubicBezTo>
                  <a:cubicBezTo>
                    <a:pt x="608698" y="248595"/>
                    <a:pt x="529778" y="292494"/>
                    <a:pt x="432425" y="292494"/>
                  </a:cubicBezTo>
                  <a:cubicBezTo>
                    <a:pt x="335072" y="292494"/>
                    <a:pt x="256152" y="248595"/>
                    <a:pt x="256152" y="194443"/>
                  </a:cubicBezTo>
                  <a:cubicBezTo>
                    <a:pt x="256152" y="140291"/>
                    <a:pt x="335072" y="96392"/>
                    <a:pt x="432425" y="96392"/>
                  </a:cubicBezTo>
                  <a:close/>
                  <a:moveTo>
                    <a:pt x="176258" y="0"/>
                  </a:moveTo>
                  <a:cubicBezTo>
                    <a:pt x="259651" y="0"/>
                    <a:pt x="329542" y="32175"/>
                    <a:pt x="347817" y="75446"/>
                  </a:cubicBezTo>
                  <a:cubicBezTo>
                    <a:pt x="275166" y="92800"/>
                    <a:pt x="224966" y="135103"/>
                    <a:pt x="224966" y="185823"/>
                  </a:cubicBezTo>
                  <a:cubicBezTo>
                    <a:pt x="224966" y="187983"/>
                    <a:pt x="225115" y="190143"/>
                    <a:pt x="225264" y="192228"/>
                  </a:cubicBezTo>
                  <a:cubicBezTo>
                    <a:pt x="209749" y="194760"/>
                    <a:pt x="193265" y="196101"/>
                    <a:pt x="176258" y="196101"/>
                  </a:cubicBezTo>
                  <a:cubicBezTo>
                    <a:pt x="78917" y="196101"/>
                    <a:pt x="0" y="152159"/>
                    <a:pt x="0" y="98013"/>
                  </a:cubicBezTo>
                  <a:cubicBezTo>
                    <a:pt x="0" y="43868"/>
                    <a:pt x="78917" y="0"/>
                    <a:pt x="176258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3" name="íṥliḑé"/>
            <p:cNvSpPr/>
            <p:nvPr/>
          </p:nvSpPr>
          <p:spPr bwMode="auto">
            <a:xfrm>
              <a:off x="6683605" y="4174221"/>
              <a:ext cx="473194" cy="426767"/>
            </a:xfrm>
            <a:custGeom>
              <a:avLst/>
              <a:gdLst>
                <a:gd name="T0" fmla="*/ 7830 w 8541"/>
                <a:gd name="T1" fmla="*/ 7703 h 7703"/>
                <a:gd name="T2" fmla="*/ 0 w 8541"/>
                <a:gd name="T3" fmla="*/ 7703 h 7703"/>
                <a:gd name="T4" fmla="*/ 0 w 8541"/>
                <a:gd name="T5" fmla="*/ 0 h 7703"/>
                <a:gd name="T6" fmla="*/ 632 w 8541"/>
                <a:gd name="T7" fmla="*/ 0 h 7703"/>
                <a:gd name="T8" fmla="*/ 632 w 8541"/>
                <a:gd name="T9" fmla="*/ 4272 h 7703"/>
                <a:gd name="T10" fmla="*/ 4513 w 8541"/>
                <a:gd name="T11" fmla="*/ 1449 h 7703"/>
                <a:gd name="T12" fmla="*/ 5841 w 8541"/>
                <a:gd name="T13" fmla="*/ 2017 h 7703"/>
                <a:gd name="T14" fmla="*/ 7667 w 8541"/>
                <a:gd name="T15" fmla="*/ 357 h 7703"/>
                <a:gd name="T16" fmla="*/ 7305 w 8541"/>
                <a:gd name="T17" fmla="*/ 0 h 7703"/>
                <a:gd name="T18" fmla="*/ 8541 w 8541"/>
                <a:gd name="T19" fmla="*/ 0 h 7703"/>
                <a:gd name="T20" fmla="*/ 8541 w 8541"/>
                <a:gd name="T21" fmla="*/ 1235 h 7703"/>
                <a:gd name="T22" fmla="*/ 8116 w 8541"/>
                <a:gd name="T23" fmla="*/ 806 h 7703"/>
                <a:gd name="T24" fmla="*/ 5965 w 8541"/>
                <a:gd name="T25" fmla="*/ 2756 h 7703"/>
                <a:gd name="T26" fmla="*/ 4593 w 8541"/>
                <a:gd name="T27" fmla="*/ 2172 h 7703"/>
                <a:gd name="T28" fmla="*/ 632 w 8541"/>
                <a:gd name="T29" fmla="*/ 5054 h 7703"/>
                <a:gd name="T30" fmla="*/ 632 w 8541"/>
                <a:gd name="T31" fmla="*/ 7072 h 7703"/>
                <a:gd name="T32" fmla="*/ 1348 w 8541"/>
                <a:gd name="T33" fmla="*/ 7072 h 7703"/>
                <a:gd name="T34" fmla="*/ 1348 w 8541"/>
                <a:gd name="T35" fmla="*/ 5289 h 7703"/>
                <a:gd name="T36" fmla="*/ 1980 w 8541"/>
                <a:gd name="T37" fmla="*/ 5289 h 7703"/>
                <a:gd name="T38" fmla="*/ 1980 w 8541"/>
                <a:gd name="T39" fmla="*/ 7072 h 7703"/>
                <a:gd name="T40" fmla="*/ 2517 w 8541"/>
                <a:gd name="T41" fmla="*/ 7072 h 7703"/>
                <a:gd name="T42" fmla="*/ 2517 w 8541"/>
                <a:gd name="T43" fmla="*/ 4558 h 7703"/>
                <a:gd name="T44" fmla="*/ 3149 w 8541"/>
                <a:gd name="T45" fmla="*/ 4558 h 7703"/>
                <a:gd name="T46" fmla="*/ 3149 w 8541"/>
                <a:gd name="T47" fmla="*/ 7072 h 7703"/>
                <a:gd name="T48" fmla="*/ 3686 w 8541"/>
                <a:gd name="T49" fmla="*/ 7072 h 7703"/>
                <a:gd name="T50" fmla="*/ 3686 w 8541"/>
                <a:gd name="T51" fmla="*/ 3824 h 7703"/>
                <a:gd name="T52" fmla="*/ 4318 w 8541"/>
                <a:gd name="T53" fmla="*/ 3824 h 7703"/>
                <a:gd name="T54" fmla="*/ 4318 w 8541"/>
                <a:gd name="T55" fmla="*/ 7072 h 7703"/>
                <a:gd name="T56" fmla="*/ 4855 w 8541"/>
                <a:gd name="T57" fmla="*/ 7072 h 7703"/>
                <a:gd name="T58" fmla="*/ 4855 w 8541"/>
                <a:gd name="T59" fmla="*/ 3458 h 7703"/>
                <a:gd name="T60" fmla="*/ 5491 w 8541"/>
                <a:gd name="T61" fmla="*/ 3458 h 7703"/>
                <a:gd name="T62" fmla="*/ 5491 w 8541"/>
                <a:gd name="T63" fmla="*/ 7072 h 7703"/>
                <a:gd name="T64" fmla="*/ 6028 w 8541"/>
                <a:gd name="T65" fmla="*/ 7072 h 7703"/>
                <a:gd name="T66" fmla="*/ 6028 w 8541"/>
                <a:gd name="T67" fmla="*/ 4193 h 7703"/>
                <a:gd name="T68" fmla="*/ 6660 w 8541"/>
                <a:gd name="T69" fmla="*/ 4193 h 7703"/>
                <a:gd name="T70" fmla="*/ 6660 w 8541"/>
                <a:gd name="T71" fmla="*/ 7072 h 7703"/>
                <a:gd name="T72" fmla="*/ 7197 w 8541"/>
                <a:gd name="T73" fmla="*/ 7072 h 7703"/>
                <a:gd name="T74" fmla="*/ 7197 w 8541"/>
                <a:gd name="T75" fmla="*/ 2728 h 7703"/>
                <a:gd name="T76" fmla="*/ 7830 w 8541"/>
                <a:gd name="T77" fmla="*/ 2728 h 7703"/>
                <a:gd name="T78" fmla="*/ 7830 w 8541"/>
                <a:gd name="T79" fmla="*/ 7703 h 7703"/>
                <a:gd name="T80" fmla="*/ 7830 w 8541"/>
                <a:gd name="T81" fmla="*/ 7703 h 7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41" h="7703">
                  <a:moveTo>
                    <a:pt x="7830" y="7703"/>
                  </a:moveTo>
                  <a:lnTo>
                    <a:pt x="0" y="7703"/>
                  </a:lnTo>
                  <a:lnTo>
                    <a:pt x="0" y="0"/>
                  </a:lnTo>
                  <a:lnTo>
                    <a:pt x="632" y="0"/>
                  </a:lnTo>
                  <a:lnTo>
                    <a:pt x="632" y="4272"/>
                  </a:lnTo>
                  <a:lnTo>
                    <a:pt x="4513" y="1449"/>
                  </a:lnTo>
                  <a:lnTo>
                    <a:pt x="5841" y="2017"/>
                  </a:lnTo>
                  <a:lnTo>
                    <a:pt x="7667" y="357"/>
                  </a:lnTo>
                  <a:lnTo>
                    <a:pt x="7305" y="0"/>
                  </a:lnTo>
                  <a:lnTo>
                    <a:pt x="8541" y="0"/>
                  </a:lnTo>
                  <a:lnTo>
                    <a:pt x="8541" y="1235"/>
                  </a:lnTo>
                  <a:lnTo>
                    <a:pt x="8116" y="806"/>
                  </a:lnTo>
                  <a:lnTo>
                    <a:pt x="5965" y="2756"/>
                  </a:lnTo>
                  <a:lnTo>
                    <a:pt x="4593" y="2172"/>
                  </a:lnTo>
                  <a:lnTo>
                    <a:pt x="632" y="5054"/>
                  </a:lnTo>
                  <a:lnTo>
                    <a:pt x="632" y="7072"/>
                  </a:lnTo>
                  <a:lnTo>
                    <a:pt x="1348" y="7072"/>
                  </a:lnTo>
                  <a:lnTo>
                    <a:pt x="1348" y="5289"/>
                  </a:lnTo>
                  <a:lnTo>
                    <a:pt x="1980" y="5289"/>
                  </a:lnTo>
                  <a:lnTo>
                    <a:pt x="1980" y="7072"/>
                  </a:lnTo>
                  <a:lnTo>
                    <a:pt x="2517" y="7072"/>
                  </a:lnTo>
                  <a:lnTo>
                    <a:pt x="2517" y="4558"/>
                  </a:lnTo>
                  <a:lnTo>
                    <a:pt x="3149" y="4558"/>
                  </a:lnTo>
                  <a:lnTo>
                    <a:pt x="3149" y="7072"/>
                  </a:lnTo>
                  <a:lnTo>
                    <a:pt x="3686" y="7072"/>
                  </a:lnTo>
                  <a:lnTo>
                    <a:pt x="3686" y="3824"/>
                  </a:lnTo>
                  <a:lnTo>
                    <a:pt x="4318" y="3824"/>
                  </a:lnTo>
                  <a:lnTo>
                    <a:pt x="4318" y="7072"/>
                  </a:lnTo>
                  <a:lnTo>
                    <a:pt x="4855" y="7072"/>
                  </a:lnTo>
                  <a:lnTo>
                    <a:pt x="4855" y="3458"/>
                  </a:lnTo>
                  <a:lnTo>
                    <a:pt x="5491" y="3458"/>
                  </a:lnTo>
                  <a:lnTo>
                    <a:pt x="5491" y="7072"/>
                  </a:lnTo>
                  <a:lnTo>
                    <a:pt x="6028" y="7072"/>
                  </a:lnTo>
                  <a:lnTo>
                    <a:pt x="6028" y="4193"/>
                  </a:lnTo>
                  <a:lnTo>
                    <a:pt x="6660" y="4193"/>
                  </a:lnTo>
                  <a:lnTo>
                    <a:pt x="6660" y="7072"/>
                  </a:lnTo>
                  <a:lnTo>
                    <a:pt x="7197" y="7072"/>
                  </a:lnTo>
                  <a:lnTo>
                    <a:pt x="7197" y="2728"/>
                  </a:lnTo>
                  <a:lnTo>
                    <a:pt x="7830" y="2728"/>
                  </a:lnTo>
                  <a:lnTo>
                    <a:pt x="7830" y="7703"/>
                  </a:lnTo>
                  <a:lnTo>
                    <a:pt x="7830" y="770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îŝḻiďe"/>
            <p:cNvSpPr/>
            <p:nvPr/>
          </p:nvSpPr>
          <p:spPr bwMode="auto">
            <a:xfrm>
              <a:off x="6650543" y="2595084"/>
              <a:ext cx="473194" cy="472479"/>
            </a:xfrm>
            <a:custGeom>
              <a:avLst/>
              <a:gdLst>
                <a:gd name="connsiteX0" fmla="*/ 278522 w 607639"/>
                <a:gd name="connsiteY0" fmla="*/ 176978 h 606722"/>
                <a:gd name="connsiteX1" fmla="*/ 354380 w 607639"/>
                <a:gd name="connsiteY1" fmla="*/ 227538 h 606722"/>
                <a:gd name="connsiteX2" fmla="*/ 278522 w 607639"/>
                <a:gd name="connsiteY2" fmla="*/ 278098 h 606722"/>
                <a:gd name="connsiteX3" fmla="*/ 303775 w 607639"/>
                <a:gd name="connsiteY3" fmla="*/ 151691 h 606722"/>
                <a:gd name="connsiteX4" fmla="*/ 227842 w 607639"/>
                <a:gd name="connsiteY4" fmla="*/ 227503 h 606722"/>
                <a:gd name="connsiteX5" fmla="*/ 303775 w 607639"/>
                <a:gd name="connsiteY5" fmla="*/ 303315 h 606722"/>
                <a:gd name="connsiteX6" fmla="*/ 379797 w 607639"/>
                <a:gd name="connsiteY6" fmla="*/ 227503 h 606722"/>
                <a:gd name="connsiteX7" fmla="*/ 303775 w 607639"/>
                <a:gd name="connsiteY7" fmla="*/ 151691 h 606722"/>
                <a:gd name="connsiteX8" fmla="*/ 303775 w 607639"/>
                <a:gd name="connsiteY8" fmla="*/ 101120 h 606722"/>
                <a:gd name="connsiteX9" fmla="*/ 430449 w 607639"/>
                <a:gd name="connsiteY9" fmla="*/ 227503 h 606722"/>
                <a:gd name="connsiteX10" fmla="*/ 303775 w 607639"/>
                <a:gd name="connsiteY10" fmla="*/ 353886 h 606722"/>
                <a:gd name="connsiteX11" fmla="*/ 177190 w 607639"/>
                <a:gd name="connsiteY11" fmla="*/ 227503 h 606722"/>
                <a:gd name="connsiteX12" fmla="*/ 303775 w 607639"/>
                <a:gd name="connsiteY12" fmla="*/ 101120 h 606722"/>
                <a:gd name="connsiteX13" fmla="*/ 75921 w 607639"/>
                <a:gd name="connsiteY13" fmla="*/ 50568 h 606722"/>
                <a:gd name="connsiteX14" fmla="*/ 75921 w 607639"/>
                <a:gd name="connsiteY14" fmla="*/ 404452 h 606722"/>
                <a:gd name="connsiteX15" fmla="*/ 531629 w 607639"/>
                <a:gd name="connsiteY15" fmla="*/ 404452 h 606722"/>
                <a:gd name="connsiteX16" fmla="*/ 531629 w 607639"/>
                <a:gd name="connsiteY16" fmla="*/ 50568 h 606722"/>
                <a:gd name="connsiteX17" fmla="*/ 25277 w 607639"/>
                <a:gd name="connsiteY17" fmla="*/ 0 h 606722"/>
                <a:gd name="connsiteX18" fmla="*/ 582273 w 607639"/>
                <a:gd name="connsiteY18" fmla="*/ 0 h 606722"/>
                <a:gd name="connsiteX19" fmla="*/ 607639 w 607639"/>
                <a:gd name="connsiteY19" fmla="*/ 25239 h 606722"/>
                <a:gd name="connsiteX20" fmla="*/ 582273 w 607639"/>
                <a:gd name="connsiteY20" fmla="*/ 50568 h 606722"/>
                <a:gd name="connsiteX21" fmla="*/ 582273 w 607639"/>
                <a:gd name="connsiteY21" fmla="*/ 455019 h 606722"/>
                <a:gd name="connsiteX22" fmla="*/ 329141 w 607639"/>
                <a:gd name="connsiteY22" fmla="*/ 455019 h 606722"/>
                <a:gd name="connsiteX23" fmla="*/ 329141 w 607639"/>
                <a:gd name="connsiteY23" fmla="*/ 512341 h 606722"/>
                <a:gd name="connsiteX24" fmla="*/ 354419 w 607639"/>
                <a:gd name="connsiteY24" fmla="*/ 556155 h 606722"/>
                <a:gd name="connsiteX25" fmla="*/ 303775 w 607639"/>
                <a:gd name="connsiteY25" fmla="*/ 606722 h 606722"/>
                <a:gd name="connsiteX26" fmla="*/ 253131 w 607639"/>
                <a:gd name="connsiteY26" fmla="*/ 556155 h 606722"/>
                <a:gd name="connsiteX27" fmla="*/ 278497 w 607639"/>
                <a:gd name="connsiteY27" fmla="*/ 512341 h 606722"/>
                <a:gd name="connsiteX28" fmla="*/ 278497 w 607639"/>
                <a:gd name="connsiteY28" fmla="*/ 455019 h 606722"/>
                <a:gd name="connsiteX29" fmla="*/ 25277 w 607639"/>
                <a:gd name="connsiteY29" fmla="*/ 455019 h 606722"/>
                <a:gd name="connsiteX30" fmla="*/ 25277 w 607639"/>
                <a:gd name="connsiteY30" fmla="*/ 50568 h 606722"/>
                <a:gd name="connsiteX31" fmla="*/ 0 w 607639"/>
                <a:gd name="connsiteY31" fmla="*/ 25239 h 606722"/>
                <a:gd name="connsiteX32" fmla="*/ 25277 w 607639"/>
                <a:gd name="connsiteY3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39" h="606722">
                  <a:moveTo>
                    <a:pt x="278522" y="176978"/>
                  </a:moveTo>
                  <a:lnTo>
                    <a:pt x="354380" y="227538"/>
                  </a:lnTo>
                  <a:lnTo>
                    <a:pt x="278522" y="278098"/>
                  </a:lnTo>
                  <a:close/>
                  <a:moveTo>
                    <a:pt x="303775" y="151691"/>
                  </a:moveTo>
                  <a:cubicBezTo>
                    <a:pt x="261847" y="151691"/>
                    <a:pt x="227842" y="185642"/>
                    <a:pt x="227842" y="227503"/>
                  </a:cubicBezTo>
                  <a:cubicBezTo>
                    <a:pt x="227842" y="269364"/>
                    <a:pt x="261847" y="303315"/>
                    <a:pt x="303775" y="303315"/>
                  </a:cubicBezTo>
                  <a:cubicBezTo>
                    <a:pt x="345792" y="303315"/>
                    <a:pt x="379797" y="269364"/>
                    <a:pt x="379797" y="227503"/>
                  </a:cubicBezTo>
                  <a:cubicBezTo>
                    <a:pt x="379797" y="185642"/>
                    <a:pt x="345792" y="151691"/>
                    <a:pt x="303775" y="151691"/>
                  </a:cubicBezTo>
                  <a:close/>
                  <a:moveTo>
                    <a:pt x="303775" y="101120"/>
                  </a:moveTo>
                  <a:cubicBezTo>
                    <a:pt x="373744" y="101120"/>
                    <a:pt x="430449" y="157735"/>
                    <a:pt x="430449" y="227503"/>
                  </a:cubicBezTo>
                  <a:cubicBezTo>
                    <a:pt x="430449" y="297271"/>
                    <a:pt x="373744" y="353886"/>
                    <a:pt x="303775" y="353886"/>
                  </a:cubicBezTo>
                  <a:cubicBezTo>
                    <a:pt x="233895" y="353886"/>
                    <a:pt x="177190" y="297271"/>
                    <a:pt x="177190" y="227503"/>
                  </a:cubicBezTo>
                  <a:cubicBezTo>
                    <a:pt x="177190" y="157735"/>
                    <a:pt x="233895" y="101120"/>
                    <a:pt x="303775" y="101120"/>
                  </a:cubicBezTo>
                  <a:close/>
                  <a:moveTo>
                    <a:pt x="75921" y="50568"/>
                  </a:moveTo>
                  <a:lnTo>
                    <a:pt x="75921" y="404452"/>
                  </a:lnTo>
                  <a:lnTo>
                    <a:pt x="531629" y="404452"/>
                  </a:lnTo>
                  <a:lnTo>
                    <a:pt x="531629" y="50568"/>
                  </a:lnTo>
                  <a:close/>
                  <a:moveTo>
                    <a:pt x="25277" y="0"/>
                  </a:moveTo>
                  <a:lnTo>
                    <a:pt x="582273" y="0"/>
                  </a:lnTo>
                  <a:cubicBezTo>
                    <a:pt x="596246" y="0"/>
                    <a:pt x="607639" y="11287"/>
                    <a:pt x="607639" y="25239"/>
                  </a:cubicBezTo>
                  <a:cubicBezTo>
                    <a:pt x="607639" y="39281"/>
                    <a:pt x="596246" y="50568"/>
                    <a:pt x="582273" y="50568"/>
                  </a:cubicBezTo>
                  <a:lnTo>
                    <a:pt x="582273" y="455019"/>
                  </a:lnTo>
                  <a:lnTo>
                    <a:pt x="329141" y="455019"/>
                  </a:lnTo>
                  <a:lnTo>
                    <a:pt x="329141" y="512341"/>
                  </a:lnTo>
                  <a:cubicBezTo>
                    <a:pt x="344272" y="521050"/>
                    <a:pt x="354419" y="537403"/>
                    <a:pt x="354419" y="556155"/>
                  </a:cubicBezTo>
                  <a:cubicBezTo>
                    <a:pt x="354419" y="584060"/>
                    <a:pt x="331812" y="606722"/>
                    <a:pt x="303775" y="606722"/>
                  </a:cubicBezTo>
                  <a:cubicBezTo>
                    <a:pt x="275827" y="606722"/>
                    <a:pt x="253131" y="584060"/>
                    <a:pt x="253131" y="556155"/>
                  </a:cubicBezTo>
                  <a:cubicBezTo>
                    <a:pt x="253131" y="537403"/>
                    <a:pt x="263367" y="521050"/>
                    <a:pt x="278497" y="512341"/>
                  </a:cubicBezTo>
                  <a:lnTo>
                    <a:pt x="278497" y="455019"/>
                  </a:lnTo>
                  <a:lnTo>
                    <a:pt x="25277" y="455019"/>
                  </a:lnTo>
                  <a:lnTo>
                    <a:pt x="25277" y="50568"/>
                  </a:lnTo>
                  <a:cubicBezTo>
                    <a:pt x="11304" y="50568"/>
                    <a:pt x="0" y="39281"/>
                    <a:pt x="0" y="25239"/>
                  </a:cubicBezTo>
                  <a:cubicBezTo>
                    <a:pt x="0" y="11287"/>
                    <a:pt x="11304" y="0"/>
                    <a:pt x="25277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69925" y="3575129"/>
              <a:ext cx="2850555" cy="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734996" y="3575129"/>
              <a:ext cx="2785492" cy="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s1ídé"/>
            <p:cNvSpPr txBox="1"/>
            <p:nvPr/>
          </p:nvSpPr>
          <p:spPr bwMode="auto">
            <a:xfrm>
              <a:off x="670299" y="1485709"/>
              <a:ext cx="296341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íṡḷíḋé"/>
            <p:cNvSpPr/>
            <p:nvPr/>
          </p:nvSpPr>
          <p:spPr bwMode="auto">
            <a:xfrm>
              <a:off x="670299" y="1927515"/>
              <a:ext cx="2963419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îṩḷíḍê"/>
            <p:cNvSpPr txBox="1"/>
            <p:nvPr/>
          </p:nvSpPr>
          <p:spPr bwMode="auto">
            <a:xfrm>
              <a:off x="8558284" y="1485709"/>
              <a:ext cx="296341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ś1iḋê"/>
            <p:cNvSpPr/>
            <p:nvPr/>
          </p:nvSpPr>
          <p:spPr bwMode="auto">
            <a:xfrm>
              <a:off x="8558284" y="1927515"/>
              <a:ext cx="2963419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îṩlîḋê"/>
            <p:cNvSpPr txBox="1"/>
            <p:nvPr/>
          </p:nvSpPr>
          <p:spPr bwMode="auto">
            <a:xfrm>
              <a:off x="670299" y="4194643"/>
              <a:ext cx="296341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í$1ïḑê"/>
            <p:cNvSpPr/>
            <p:nvPr/>
          </p:nvSpPr>
          <p:spPr bwMode="auto">
            <a:xfrm>
              <a:off x="670299" y="4636449"/>
              <a:ext cx="2963419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íṡḷïḋé"/>
            <p:cNvSpPr txBox="1"/>
            <p:nvPr/>
          </p:nvSpPr>
          <p:spPr bwMode="auto">
            <a:xfrm>
              <a:off x="8558284" y="4194643"/>
              <a:ext cx="296341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íşlîḍe"/>
            <p:cNvSpPr/>
            <p:nvPr/>
          </p:nvSpPr>
          <p:spPr bwMode="auto">
            <a:xfrm>
              <a:off x="8558284" y="4636449"/>
              <a:ext cx="2963419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7160" y="2852235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成功项目展示</a:t>
            </a:r>
            <a:endParaRPr lang="zh-CN" altLang="en-US" sz="54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18" name="矩形 17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3494800" y="1176876"/>
            <a:ext cx="4321869" cy="4419582"/>
            <a:chOff x="4471511" y="1296628"/>
            <a:chExt cx="4321869" cy="4419582"/>
          </a:xfrm>
          <a:effectLst>
            <a:outerShdw blurRad="215900" dir="18900000" sy="23000" kx="-1200000" algn="bl" rotWithShape="0">
              <a:prstClr val="black">
                <a:alpha val="19000"/>
              </a:prstClr>
            </a:outerShdw>
          </a:effectLst>
        </p:grpSpPr>
        <p:sp>
          <p:nvSpPr>
            <p:cNvPr id="3" name="_color1"/>
            <p:cNvSpPr/>
            <p:nvPr/>
          </p:nvSpPr>
          <p:spPr bwMode="gray">
            <a:xfrm rot="18900000">
              <a:off x="6367570" y="2326893"/>
              <a:ext cx="2425810" cy="1945863"/>
            </a:xfrm>
            <a:custGeom>
              <a:avLst/>
              <a:gdLst/>
              <a:ahLst/>
              <a:cxnLst>
                <a:cxn ang="0">
                  <a:pos x="447" y="448"/>
                </a:cxn>
                <a:cxn ang="0">
                  <a:pos x="891" y="448"/>
                </a:cxn>
                <a:cxn ang="0">
                  <a:pos x="891" y="448"/>
                </a:cxn>
                <a:cxn ang="0">
                  <a:pos x="893" y="448"/>
                </a:cxn>
                <a:cxn ang="0">
                  <a:pos x="975" y="366"/>
                </a:cxn>
                <a:cxn ang="0">
                  <a:pos x="951" y="308"/>
                </a:cxn>
                <a:cxn ang="0">
                  <a:pos x="920" y="201"/>
                </a:cxn>
                <a:cxn ang="0">
                  <a:pos x="1121" y="0"/>
                </a:cxn>
                <a:cxn ang="0">
                  <a:pos x="1323" y="201"/>
                </a:cxn>
                <a:cxn ang="0">
                  <a:pos x="1289" y="312"/>
                </a:cxn>
                <a:cxn ang="0">
                  <a:pos x="1270" y="366"/>
                </a:cxn>
                <a:cxn ang="0">
                  <a:pos x="1335" y="446"/>
                </a:cxn>
                <a:cxn ang="0">
                  <a:pos x="1352" y="448"/>
                </a:cxn>
                <a:cxn ang="0">
                  <a:pos x="1798" y="448"/>
                </a:cxn>
                <a:cxn ang="0">
                  <a:pos x="1798" y="894"/>
                </a:cxn>
                <a:cxn ang="0">
                  <a:pos x="1798" y="894"/>
                </a:cxn>
                <a:cxn ang="0">
                  <a:pos x="1798" y="895"/>
                </a:cxn>
                <a:cxn ang="0">
                  <a:pos x="1799" y="908"/>
                </a:cxn>
                <a:cxn ang="0">
                  <a:pos x="1880" y="977"/>
                </a:cxn>
                <a:cxn ang="0">
                  <a:pos x="1938" y="953"/>
                </a:cxn>
                <a:cxn ang="0">
                  <a:pos x="2044" y="923"/>
                </a:cxn>
                <a:cxn ang="0">
                  <a:pos x="2245" y="1124"/>
                </a:cxn>
                <a:cxn ang="0">
                  <a:pos x="2044" y="1325"/>
                </a:cxn>
                <a:cxn ang="0">
                  <a:pos x="1933" y="1292"/>
                </a:cxn>
                <a:cxn ang="0">
                  <a:pos x="1880" y="1272"/>
                </a:cxn>
                <a:cxn ang="0">
                  <a:pos x="1799" y="1338"/>
                </a:cxn>
                <a:cxn ang="0">
                  <a:pos x="1799" y="1341"/>
                </a:cxn>
                <a:cxn ang="0">
                  <a:pos x="1798" y="1354"/>
                </a:cxn>
                <a:cxn ang="0">
                  <a:pos x="1798" y="1800"/>
                </a:cxn>
                <a:cxn ang="0">
                  <a:pos x="1352" y="1800"/>
                </a:cxn>
                <a:cxn ang="0">
                  <a:pos x="1335" y="1799"/>
                </a:cxn>
                <a:cxn ang="0">
                  <a:pos x="1270" y="1718"/>
                </a:cxn>
                <a:cxn ang="0">
                  <a:pos x="1290" y="1665"/>
                </a:cxn>
                <a:cxn ang="0">
                  <a:pos x="1323" y="1554"/>
                </a:cxn>
                <a:cxn ang="0">
                  <a:pos x="1122" y="1352"/>
                </a:cxn>
                <a:cxn ang="0">
                  <a:pos x="920" y="1554"/>
                </a:cxn>
                <a:cxn ang="0">
                  <a:pos x="951" y="1660"/>
                </a:cxn>
                <a:cxn ang="0">
                  <a:pos x="975" y="1718"/>
                </a:cxn>
                <a:cxn ang="0">
                  <a:pos x="893" y="1800"/>
                </a:cxn>
                <a:cxn ang="0">
                  <a:pos x="891" y="1800"/>
                </a:cxn>
                <a:cxn ang="0">
                  <a:pos x="891" y="1800"/>
                </a:cxn>
                <a:cxn ang="0">
                  <a:pos x="447" y="1800"/>
                </a:cxn>
                <a:cxn ang="0">
                  <a:pos x="447" y="1354"/>
                </a:cxn>
                <a:cxn ang="0">
                  <a:pos x="447" y="1354"/>
                </a:cxn>
                <a:cxn ang="0">
                  <a:pos x="447" y="1353"/>
                </a:cxn>
                <a:cxn ang="0">
                  <a:pos x="365" y="1271"/>
                </a:cxn>
                <a:cxn ang="0">
                  <a:pos x="307" y="1295"/>
                </a:cxn>
                <a:cxn ang="0">
                  <a:pos x="201" y="1325"/>
                </a:cxn>
                <a:cxn ang="0">
                  <a:pos x="0" y="1124"/>
                </a:cxn>
                <a:cxn ang="0">
                  <a:pos x="201" y="923"/>
                </a:cxn>
                <a:cxn ang="0">
                  <a:pos x="312" y="956"/>
                </a:cxn>
                <a:cxn ang="0">
                  <a:pos x="365" y="976"/>
                </a:cxn>
                <a:cxn ang="0">
                  <a:pos x="446" y="910"/>
                </a:cxn>
                <a:cxn ang="0">
                  <a:pos x="447" y="894"/>
                </a:cxn>
                <a:cxn ang="0">
                  <a:pos x="447" y="448"/>
                </a:cxn>
              </a:cxnLst>
              <a:rect l="0" t="0" r="r" b="b"/>
              <a:pathLst>
                <a:path w="2245" h="1800">
                  <a:moveTo>
                    <a:pt x="447" y="448"/>
                  </a:moveTo>
                  <a:cubicBezTo>
                    <a:pt x="891" y="448"/>
                    <a:pt x="891" y="448"/>
                    <a:pt x="891" y="448"/>
                  </a:cubicBezTo>
                  <a:cubicBezTo>
                    <a:pt x="891" y="448"/>
                    <a:pt x="891" y="448"/>
                    <a:pt x="891" y="448"/>
                  </a:cubicBezTo>
                  <a:cubicBezTo>
                    <a:pt x="892" y="448"/>
                    <a:pt x="892" y="448"/>
                    <a:pt x="893" y="448"/>
                  </a:cubicBezTo>
                  <a:cubicBezTo>
                    <a:pt x="938" y="448"/>
                    <a:pt x="975" y="411"/>
                    <a:pt x="975" y="366"/>
                  </a:cubicBezTo>
                  <a:cubicBezTo>
                    <a:pt x="975" y="343"/>
                    <a:pt x="965" y="322"/>
                    <a:pt x="951" y="308"/>
                  </a:cubicBezTo>
                  <a:cubicBezTo>
                    <a:pt x="931" y="277"/>
                    <a:pt x="920" y="240"/>
                    <a:pt x="920" y="201"/>
                  </a:cubicBezTo>
                  <a:cubicBezTo>
                    <a:pt x="920" y="90"/>
                    <a:pt x="1010" y="0"/>
                    <a:pt x="1121" y="0"/>
                  </a:cubicBezTo>
                  <a:cubicBezTo>
                    <a:pt x="1233" y="0"/>
                    <a:pt x="1323" y="90"/>
                    <a:pt x="1323" y="201"/>
                  </a:cubicBezTo>
                  <a:cubicBezTo>
                    <a:pt x="1323" y="242"/>
                    <a:pt x="1311" y="280"/>
                    <a:pt x="1289" y="312"/>
                  </a:cubicBezTo>
                  <a:cubicBezTo>
                    <a:pt x="1277" y="326"/>
                    <a:pt x="1270" y="345"/>
                    <a:pt x="1270" y="366"/>
                  </a:cubicBezTo>
                  <a:cubicBezTo>
                    <a:pt x="1270" y="405"/>
                    <a:pt x="1298" y="439"/>
                    <a:pt x="1335" y="446"/>
                  </a:cubicBezTo>
                  <a:cubicBezTo>
                    <a:pt x="1341" y="447"/>
                    <a:pt x="1346" y="448"/>
                    <a:pt x="1352" y="448"/>
                  </a:cubicBezTo>
                  <a:cubicBezTo>
                    <a:pt x="1798" y="448"/>
                    <a:pt x="1798" y="448"/>
                    <a:pt x="1798" y="448"/>
                  </a:cubicBezTo>
                  <a:cubicBezTo>
                    <a:pt x="1798" y="894"/>
                    <a:pt x="1798" y="894"/>
                    <a:pt x="1798" y="894"/>
                  </a:cubicBezTo>
                  <a:cubicBezTo>
                    <a:pt x="1798" y="894"/>
                    <a:pt x="1798" y="894"/>
                    <a:pt x="1798" y="894"/>
                  </a:cubicBezTo>
                  <a:cubicBezTo>
                    <a:pt x="1798" y="894"/>
                    <a:pt x="1798" y="895"/>
                    <a:pt x="1798" y="895"/>
                  </a:cubicBezTo>
                  <a:cubicBezTo>
                    <a:pt x="1798" y="900"/>
                    <a:pt x="1798" y="904"/>
                    <a:pt x="1799" y="908"/>
                  </a:cubicBezTo>
                  <a:cubicBezTo>
                    <a:pt x="1805" y="947"/>
                    <a:pt x="1839" y="977"/>
                    <a:pt x="1880" y="977"/>
                  </a:cubicBezTo>
                  <a:cubicBezTo>
                    <a:pt x="1902" y="977"/>
                    <a:pt x="1923" y="968"/>
                    <a:pt x="1938" y="953"/>
                  </a:cubicBezTo>
                  <a:cubicBezTo>
                    <a:pt x="1969" y="934"/>
                    <a:pt x="2005" y="923"/>
                    <a:pt x="2044" y="923"/>
                  </a:cubicBezTo>
                  <a:cubicBezTo>
                    <a:pt x="2155" y="923"/>
                    <a:pt x="2245" y="1013"/>
                    <a:pt x="2245" y="1124"/>
                  </a:cubicBezTo>
                  <a:cubicBezTo>
                    <a:pt x="2245" y="1235"/>
                    <a:pt x="2155" y="1325"/>
                    <a:pt x="2044" y="1325"/>
                  </a:cubicBezTo>
                  <a:cubicBezTo>
                    <a:pt x="2003" y="1325"/>
                    <a:pt x="1965" y="1313"/>
                    <a:pt x="1933" y="1292"/>
                  </a:cubicBezTo>
                  <a:cubicBezTo>
                    <a:pt x="1919" y="1280"/>
                    <a:pt x="1900" y="1272"/>
                    <a:pt x="1880" y="1272"/>
                  </a:cubicBezTo>
                  <a:cubicBezTo>
                    <a:pt x="1840" y="1272"/>
                    <a:pt x="1807" y="1300"/>
                    <a:pt x="1799" y="1338"/>
                  </a:cubicBezTo>
                  <a:cubicBezTo>
                    <a:pt x="1799" y="1339"/>
                    <a:pt x="1799" y="1340"/>
                    <a:pt x="1799" y="1341"/>
                  </a:cubicBezTo>
                  <a:cubicBezTo>
                    <a:pt x="1798" y="1345"/>
                    <a:pt x="1798" y="1350"/>
                    <a:pt x="1798" y="1354"/>
                  </a:cubicBezTo>
                  <a:cubicBezTo>
                    <a:pt x="1798" y="1800"/>
                    <a:pt x="1798" y="1800"/>
                    <a:pt x="1798" y="1800"/>
                  </a:cubicBezTo>
                  <a:cubicBezTo>
                    <a:pt x="1352" y="1800"/>
                    <a:pt x="1352" y="1800"/>
                    <a:pt x="1352" y="1800"/>
                  </a:cubicBezTo>
                  <a:cubicBezTo>
                    <a:pt x="1346" y="1800"/>
                    <a:pt x="1341" y="1800"/>
                    <a:pt x="1335" y="1799"/>
                  </a:cubicBezTo>
                  <a:cubicBezTo>
                    <a:pt x="1298" y="1791"/>
                    <a:pt x="1270" y="1758"/>
                    <a:pt x="1270" y="1718"/>
                  </a:cubicBezTo>
                  <a:cubicBezTo>
                    <a:pt x="1270" y="1698"/>
                    <a:pt x="1277" y="1679"/>
                    <a:pt x="1290" y="1665"/>
                  </a:cubicBezTo>
                  <a:cubicBezTo>
                    <a:pt x="1311" y="1633"/>
                    <a:pt x="1323" y="1595"/>
                    <a:pt x="1323" y="1554"/>
                  </a:cubicBezTo>
                  <a:cubicBezTo>
                    <a:pt x="1323" y="1443"/>
                    <a:pt x="1233" y="1352"/>
                    <a:pt x="1122" y="1352"/>
                  </a:cubicBezTo>
                  <a:cubicBezTo>
                    <a:pt x="1010" y="1352"/>
                    <a:pt x="920" y="1443"/>
                    <a:pt x="920" y="1554"/>
                  </a:cubicBezTo>
                  <a:cubicBezTo>
                    <a:pt x="920" y="1593"/>
                    <a:pt x="931" y="1629"/>
                    <a:pt x="951" y="1660"/>
                  </a:cubicBezTo>
                  <a:cubicBezTo>
                    <a:pt x="965" y="1675"/>
                    <a:pt x="975" y="1695"/>
                    <a:pt x="975" y="1718"/>
                  </a:cubicBezTo>
                  <a:cubicBezTo>
                    <a:pt x="975" y="1763"/>
                    <a:pt x="938" y="1800"/>
                    <a:pt x="893" y="1800"/>
                  </a:cubicBezTo>
                  <a:cubicBezTo>
                    <a:pt x="892" y="1800"/>
                    <a:pt x="892" y="1800"/>
                    <a:pt x="891" y="1800"/>
                  </a:cubicBezTo>
                  <a:cubicBezTo>
                    <a:pt x="891" y="1800"/>
                    <a:pt x="891" y="1800"/>
                    <a:pt x="891" y="1800"/>
                  </a:cubicBezTo>
                  <a:cubicBezTo>
                    <a:pt x="447" y="1800"/>
                    <a:pt x="447" y="1800"/>
                    <a:pt x="447" y="1800"/>
                  </a:cubicBezTo>
                  <a:cubicBezTo>
                    <a:pt x="447" y="1354"/>
                    <a:pt x="447" y="1354"/>
                    <a:pt x="447" y="1354"/>
                  </a:cubicBezTo>
                  <a:cubicBezTo>
                    <a:pt x="447" y="1354"/>
                    <a:pt x="447" y="1354"/>
                    <a:pt x="447" y="1354"/>
                  </a:cubicBezTo>
                  <a:cubicBezTo>
                    <a:pt x="447" y="1354"/>
                    <a:pt x="447" y="1353"/>
                    <a:pt x="447" y="1353"/>
                  </a:cubicBezTo>
                  <a:cubicBezTo>
                    <a:pt x="447" y="1308"/>
                    <a:pt x="411" y="1271"/>
                    <a:pt x="365" y="1271"/>
                  </a:cubicBezTo>
                  <a:cubicBezTo>
                    <a:pt x="343" y="1271"/>
                    <a:pt x="322" y="1280"/>
                    <a:pt x="307" y="1295"/>
                  </a:cubicBezTo>
                  <a:cubicBezTo>
                    <a:pt x="276" y="1314"/>
                    <a:pt x="240" y="1325"/>
                    <a:pt x="201" y="1325"/>
                  </a:cubicBezTo>
                  <a:cubicBezTo>
                    <a:pt x="90" y="1325"/>
                    <a:pt x="0" y="1235"/>
                    <a:pt x="0" y="1124"/>
                  </a:cubicBezTo>
                  <a:cubicBezTo>
                    <a:pt x="0" y="1013"/>
                    <a:pt x="90" y="923"/>
                    <a:pt x="201" y="923"/>
                  </a:cubicBezTo>
                  <a:cubicBezTo>
                    <a:pt x="242" y="923"/>
                    <a:pt x="280" y="935"/>
                    <a:pt x="312" y="956"/>
                  </a:cubicBezTo>
                  <a:cubicBezTo>
                    <a:pt x="326" y="968"/>
                    <a:pt x="345" y="976"/>
                    <a:pt x="365" y="976"/>
                  </a:cubicBezTo>
                  <a:cubicBezTo>
                    <a:pt x="405" y="976"/>
                    <a:pt x="438" y="948"/>
                    <a:pt x="446" y="910"/>
                  </a:cubicBezTo>
                  <a:cubicBezTo>
                    <a:pt x="447" y="905"/>
                    <a:pt x="447" y="899"/>
                    <a:pt x="447" y="894"/>
                  </a:cubicBezTo>
                  <a:lnTo>
                    <a:pt x="447" y="448"/>
                  </a:lnTo>
                  <a:close/>
                </a:path>
              </a:pathLst>
            </a:custGeom>
            <a:solidFill>
              <a:srgbClr val="D3381C"/>
            </a:solidFill>
            <a:ln w="12700">
              <a:noFill/>
              <a:miter lim="800000"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artDeco"/>
              <a:contourClr>
                <a:srgbClr val="FFFFFF"/>
              </a:contourClr>
            </a:sp3d>
          </p:spPr>
          <p:txBody>
            <a:bodyPr lIns="0" tIns="180000" rIns="0" bIns="0"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defRPr/>
              </a:pPr>
              <a:r>
                <a:rPr kumimoji="0" 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3</a:t>
              </a:r>
              <a:endPara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" name="_color1"/>
            <p:cNvSpPr/>
            <p:nvPr/>
          </p:nvSpPr>
          <p:spPr bwMode="gray">
            <a:xfrm rot="18900000">
              <a:off x="5817251" y="1296628"/>
              <a:ext cx="1460702" cy="1940647"/>
            </a:xfrm>
            <a:custGeom>
              <a:avLst/>
              <a:gdLst/>
              <a:ahLst/>
              <a:cxnLst>
                <a:cxn ang="0">
                  <a:pos x="0" y="1798"/>
                </a:cxn>
                <a:cxn ang="0">
                  <a:pos x="446" y="1798"/>
                </a:cxn>
                <a:cxn ang="0">
                  <a:pos x="446" y="1798"/>
                </a:cxn>
                <a:cxn ang="0">
                  <a:pos x="448" y="1798"/>
                </a:cxn>
                <a:cxn ang="0">
                  <a:pos x="530" y="1716"/>
                </a:cxn>
                <a:cxn ang="0">
                  <a:pos x="506" y="1658"/>
                </a:cxn>
                <a:cxn ang="0">
                  <a:pos x="475" y="1551"/>
                </a:cxn>
                <a:cxn ang="0">
                  <a:pos x="676" y="1350"/>
                </a:cxn>
                <a:cxn ang="0">
                  <a:pos x="878" y="1551"/>
                </a:cxn>
                <a:cxn ang="0">
                  <a:pos x="844" y="1662"/>
                </a:cxn>
                <a:cxn ang="0">
                  <a:pos x="825" y="1716"/>
                </a:cxn>
                <a:cxn ang="0">
                  <a:pos x="890" y="1796"/>
                </a:cxn>
                <a:cxn ang="0">
                  <a:pos x="907" y="1798"/>
                </a:cxn>
                <a:cxn ang="0">
                  <a:pos x="1353" y="1798"/>
                </a:cxn>
                <a:cxn ang="0">
                  <a:pos x="1353" y="1354"/>
                </a:cxn>
                <a:cxn ang="0">
                  <a:pos x="1353" y="1354"/>
                </a:cxn>
                <a:cxn ang="0">
                  <a:pos x="1353" y="1352"/>
                </a:cxn>
                <a:cxn ang="0">
                  <a:pos x="1271" y="1270"/>
                </a:cxn>
                <a:cxn ang="0">
                  <a:pos x="1213" y="1294"/>
                </a:cxn>
                <a:cxn ang="0">
                  <a:pos x="1106" y="1325"/>
                </a:cxn>
                <a:cxn ang="0">
                  <a:pos x="905" y="1123"/>
                </a:cxn>
                <a:cxn ang="0">
                  <a:pos x="1106" y="922"/>
                </a:cxn>
                <a:cxn ang="0">
                  <a:pos x="1217" y="955"/>
                </a:cxn>
                <a:cxn ang="0">
                  <a:pos x="1271" y="975"/>
                </a:cxn>
                <a:cxn ang="0">
                  <a:pos x="1351" y="910"/>
                </a:cxn>
                <a:cxn ang="0">
                  <a:pos x="1353" y="893"/>
                </a:cxn>
                <a:cxn ang="0">
                  <a:pos x="1353" y="447"/>
                </a:cxn>
                <a:cxn ang="0">
                  <a:pos x="907" y="447"/>
                </a:cxn>
                <a:cxn ang="0">
                  <a:pos x="893" y="446"/>
                </a:cxn>
                <a:cxn ang="0">
                  <a:pos x="890" y="446"/>
                </a:cxn>
                <a:cxn ang="0">
                  <a:pos x="825" y="365"/>
                </a:cxn>
                <a:cxn ang="0">
                  <a:pos x="844" y="312"/>
                </a:cxn>
                <a:cxn ang="0">
                  <a:pos x="878" y="201"/>
                </a:cxn>
                <a:cxn ang="0">
                  <a:pos x="676" y="0"/>
                </a:cxn>
                <a:cxn ang="0">
                  <a:pos x="475" y="201"/>
                </a:cxn>
                <a:cxn ang="0">
                  <a:pos x="506" y="307"/>
                </a:cxn>
                <a:cxn ang="0">
                  <a:pos x="530" y="365"/>
                </a:cxn>
                <a:cxn ang="0">
                  <a:pos x="461" y="446"/>
                </a:cxn>
                <a:cxn ang="0">
                  <a:pos x="448" y="447"/>
                </a:cxn>
                <a:cxn ang="0">
                  <a:pos x="446" y="447"/>
                </a:cxn>
                <a:cxn ang="0">
                  <a:pos x="446" y="447"/>
                </a:cxn>
                <a:cxn ang="0">
                  <a:pos x="0" y="447"/>
                </a:cxn>
                <a:cxn ang="0">
                  <a:pos x="0" y="891"/>
                </a:cxn>
                <a:cxn ang="0">
                  <a:pos x="0" y="891"/>
                </a:cxn>
                <a:cxn ang="0">
                  <a:pos x="0" y="892"/>
                </a:cxn>
                <a:cxn ang="0">
                  <a:pos x="82" y="975"/>
                </a:cxn>
                <a:cxn ang="0">
                  <a:pos x="140" y="950"/>
                </a:cxn>
                <a:cxn ang="0">
                  <a:pos x="247" y="920"/>
                </a:cxn>
                <a:cxn ang="0">
                  <a:pos x="448" y="1121"/>
                </a:cxn>
                <a:cxn ang="0">
                  <a:pos x="247" y="1323"/>
                </a:cxn>
                <a:cxn ang="0">
                  <a:pos x="136" y="1289"/>
                </a:cxn>
                <a:cxn ang="0">
                  <a:pos x="82" y="1269"/>
                </a:cxn>
                <a:cxn ang="0">
                  <a:pos x="2" y="1335"/>
                </a:cxn>
                <a:cxn ang="0">
                  <a:pos x="0" y="1352"/>
                </a:cxn>
                <a:cxn ang="0">
                  <a:pos x="0" y="1798"/>
                </a:cxn>
              </a:cxnLst>
              <a:rect l="0" t="0" r="r" b="b"/>
              <a:pathLst>
                <a:path w="1353" h="1798">
                  <a:moveTo>
                    <a:pt x="0" y="1798"/>
                  </a:moveTo>
                  <a:cubicBezTo>
                    <a:pt x="446" y="1798"/>
                    <a:pt x="446" y="1798"/>
                    <a:pt x="446" y="1798"/>
                  </a:cubicBezTo>
                  <a:cubicBezTo>
                    <a:pt x="446" y="1798"/>
                    <a:pt x="446" y="1798"/>
                    <a:pt x="446" y="1798"/>
                  </a:cubicBezTo>
                  <a:cubicBezTo>
                    <a:pt x="447" y="1798"/>
                    <a:pt x="447" y="1798"/>
                    <a:pt x="448" y="1798"/>
                  </a:cubicBezTo>
                  <a:cubicBezTo>
                    <a:pt x="493" y="1798"/>
                    <a:pt x="530" y="1761"/>
                    <a:pt x="530" y="1716"/>
                  </a:cubicBezTo>
                  <a:cubicBezTo>
                    <a:pt x="530" y="1693"/>
                    <a:pt x="520" y="1672"/>
                    <a:pt x="506" y="1658"/>
                  </a:cubicBezTo>
                  <a:cubicBezTo>
                    <a:pt x="486" y="1627"/>
                    <a:pt x="475" y="1590"/>
                    <a:pt x="475" y="1551"/>
                  </a:cubicBezTo>
                  <a:cubicBezTo>
                    <a:pt x="475" y="1440"/>
                    <a:pt x="565" y="1350"/>
                    <a:pt x="676" y="1350"/>
                  </a:cubicBezTo>
                  <a:cubicBezTo>
                    <a:pt x="788" y="1350"/>
                    <a:pt x="878" y="1440"/>
                    <a:pt x="878" y="1551"/>
                  </a:cubicBezTo>
                  <a:cubicBezTo>
                    <a:pt x="878" y="1592"/>
                    <a:pt x="866" y="1630"/>
                    <a:pt x="844" y="1662"/>
                  </a:cubicBezTo>
                  <a:cubicBezTo>
                    <a:pt x="832" y="1676"/>
                    <a:pt x="825" y="1695"/>
                    <a:pt x="825" y="1716"/>
                  </a:cubicBezTo>
                  <a:cubicBezTo>
                    <a:pt x="825" y="1755"/>
                    <a:pt x="853" y="1789"/>
                    <a:pt x="890" y="1796"/>
                  </a:cubicBezTo>
                  <a:cubicBezTo>
                    <a:pt x="896" y="1797"/>
                    <a:pt x="901" y="1798"/>
                    <a:pt x="907" y="1798"/>
                  </a:cubicBezTo>
                  <a:cubicBezTo>
                    <a:pt x="1353" y="1798"/>
                    <a:pt x="1353" y="1798"/>
                    <a:pt x="1353" y="1798"/>
                  </a:cubicBezTo>
                  <a:cubicBezTo>
                    <a:pt x="1353" y="1354"/>
                    <a:pt x="1353" y="1354"/>
                    <a:pt x="1353" y="1354"/>
                  </a:cubicBezTo>
                  <a:cubicBezTo>
                    <a:pt x="1353" y="1354"/>
                    <a:pt x="1353" y="1354"/>
                    <a:pt x="1353" y="1354"/>
                  </a:cubicBezTo>
                  <a:cubicBezTo>
                    <a:pt x="1353" y="1353"/>
                    <a:pt x="1353" y="1353"/>
                    <a:pt x="1353" y="1352"/>
                  </a:cubicBezTo>
                  <a:cubicBezTo>
                    <a:pt x="1353" y="1307"/>
                    <a:pt x="1316" y="1270"/>
                    <a:pt x="1271" y="1270"/>
                  </a:cubicBezTo>
                  <a:cubicBezTo>
                    <a:pt x="1248" y="1270"/>
                    <a:pt x="1228" y="1280"/>
                    <a:pt x="1213" y="1294"/>
                  </a:cubicBezTo>
                  <a:cubicBezTo>
                    <a:pt x="1182" y="1314"/>
                    <a:pt x="1145" y="1325"/>
                    <a:pt x="1106" y="1325"/>
                  </a:cubicBezTo>
                  <a:cubicBezTo>
                    <a:pt x="995" y="1325"/>
                    <a:pt x="905" y="1235"/>
                    <a:pt x="905" y="1123"/>
                  </a:cubicBezTo>
                  <a:cubicBezTo>
                    <a:pt x="905" y="1012"/>
                    <a:pt x="995" y="922"/>
                    <a:pt x="1106" y="922"/>
                  </a:cubicBezTo>
                  <a:cubicBezTo>
                    <a:pt x="1147" y="922"/>
                    <a:pt x="1185" y="934"/>
                    <a:pt x="1217" y="955"/>
                  </a:cubicBezTo>
                  <a:cubicBezTo>
                    <a:pt x="1232" y="968"/>
                    <a:pt x="1250" y="975"/>
                    <a:pt x="1271" y="975"/>
                  </a:cubicBezTo>
                  <a:cubicBezTo>
                    <a:pt x="1310" y="975"/>
                    <a:pt x="1344" y="947"/>
                    <a:pt x="1351" y="910"/>
                  </a:cubicBezTo>
                  <a:cubicBezTo>
                    <a:pt x="1352" y="904"/>
                    <a:pt x="1353" y="899"/>
                    <a:pt x="1353" y="893"/>
                  </a:cubicBezTo>
                  <a:cubicBezTo>
                    <a:pt x="1353" y="447"/>
                    <a:pt x="1353" y="447"/>
                    <a:pt x="1353" y="447"/>
                  </a:cubicBezTo>
                  <a:cubicBezTo>
                    <a:pt x="907" y="447"/>
                    <a:pt x="907" y="447"/>
                    <a:pt x="907" y="447"/>
                  </a:cubicBezTo>
                  <a:cubicBezTo>
                    <a:pt x="902" y="447"/>
                    <a:pt x="898" y="447"/>
                    <a:pt x="893" y="446"/>
                  </a:cubicBezTo>
                  <a:cubicBezTo>
                    <a:pt x="892" y="446"/>
                    <a:pt x="891" y="446"/>
                    <a:pt x="890" y="446"/>
                  </a:cubicBezTo>
                  <a:cubicBezTo>
                    <a:pt x="853" y="438"/>
                    <a:pt x="825" y="405"/>
                    <a:pt x="825" y="365"/>
                  </a:cubicBezTo>
                  <a:cubicBezTo>
                    <a:pt x="825" y="345"/>
                    <a:pt x="832" y="326"/>
                    <a:pt x="844" y="312"/>
                  </a:cubicBezTo>
                  <a:cubicBezTo>
                    <a:pt x="866" y="280"/>
                    <a:pt x="878" y="242"/>
                    <a:pt x="878" y="201"/>
                  </a:cubicBezTo>
                  <a:cubicBezTo>
                    <a:pt x="878" y="90"/>
                    <a:pt x="788" y="0"/>
                    <a:pt x="676" y="0"/>
                  </a:cubicBezTo>
                  <a:cubicBezTo>
                    <a:pt x="565" y="0"/>
                    <a:pt x="475" y="90"/>
                    <a:pt x="475" y="201"/>
                  </a:cubicBezTo>
                  <a:cubicBezTo>
                    <a:pt x="475" y="240"/>
                    <a:pt x="486" y="276"/>
                    <a:pt x="506" y="307"/>
                  </a:cubicBezTo>
                  <a:cubicBezTo>
                    <a:pt x="520" y="322"/>
                    <a:pt x="530" y="343"/>
                    <a:pt x="530" y="365"/>
                  </a:cubicBezTo>
                  <a:cubicBezTo>
                    <a:pt x="530" y="406"/>
                    <a:pt x="500" y="440"/>
                    <a:pt x="461" y="446"/>
                  </a:cubicBezTo>
                  <a:cubicBezTo>
                    <a:pt x="456" y="447"/>
                    <a:pt x="452" y="447"/>
                    <a:pt x="448" y="447"/>
                  </a:cubicBezTo>
                  <a:cubicBezTo>
                    <a:pt x="447" y="447"/>
                    <a:pt x="447" y="447"/>
                    <a:pt x="446" y="447"/>
                  </a:cubicBezTo>
                  <a:cubicBezTo>
                    <a:pt x="446" y="447"/>
                    <a:pt x="446" y="447"/>
                    <a:pt x="446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938"/>
                    <a:pt x="37" y="975"/>
                    <a:pt x="82" y="975"/>
                  </a:cubicBezTo>
                  <a:cubicBezTo>
                    <a:pt x="105" y="975"/>
                    <a:pt x="125" y="965"/>
                    <a:pt x="140" y="950"/>
                  </a:cubicBezTo>
                  <a:cubicBezTo>
                    <a:pt x="171" y="931"/>
                    <a:pt x="208" y="920"/>
                    <a:pt x="247" y="920"/>
                  </a:cubicBezTo>
                  <a:cubicBezTo>
                    <a:pt x="358" y="920"/>
                    <a:pt x="448" y="1010"/>
                    <a:pt x="448" y="1121"/>
                  </a:cubicBezTo>
                  <a:cubicBezTo>
                    <a:pt x="448" y="1233"/>
                    <a:pt x="358" y="1323"/>
                    <a:pt x="247" y="1323"/>
                  </a:cubicBezTo>
                  <a:cubicBezTo>
                    <a:pt x="206" y="1323"/>
                    <a:pt x="168" y="1310"/>
                    <a:pt x="136" y="1289"/>
                  </a:cubicBezTo>
                  <a:cubicBezTo>
                    <a:pt x="121" y="1277"/>
                    <a:pt x="103" y="1269"/>
                    <a:pt x="82" y="1269"/>
                  </a:cubicBezTo>
                  <a:cubicBezTo>
                    <a:pt x="43" y="1269"/>
                    <a:pt x="9" y="1298"/>
                    <a:pt x="2" y="1335"/>
                  </a:cubicBezTo>
                  <a:cubicBezTo>
                    <a:pt x="1" y="1341"/>
                    <a:pt x="0" y="1346"/>
                    <a:pt x="0" y="1352"/>
                  </a:cubicBezTo>
                  <a:cubicBezTo>
                    <a:pt x="0" y="1798"/>
                    <a:pt x="0" y="1798"/>
                    <a:pt x="0" y="17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noFill/>
              <a:miter lim="800000"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vert" lIns="0" tIns="0" rIns="0" bIns="0"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defRPr/>
              </a:pPr>
              <a:r>
                <a: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2</a:t>
              </a:r>
              <a:endPara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" name="_color1"/>
            <p:cNvSpPr/>
            <p:nvPr/>
          </p:nvSpPr>
          <p:spPr bwMode="gray">
            <a:xfrm rot="18900000">
              <a:off x="4471511" y="2739159"/>
              <a:ext cx="2425810" cy="1460702"/>
            </a:xfrm>
            <a:custGeom>
              <a:avLst/>
              <a:gdLst/>
              <a:ahLst/>
              <a:cxnLst>
                <a:cxn ang="0">
                  <a:pos x="2045" y="475"/>
                </a:cxn>
                <a:cxn ang="0">
                  <a:pos x="1938" y="505"/>
                </a:cxn>
                <a:cxn ang="0">
                  <a:pos x="1880" y="530"/>
                </a:cxn>
                <a:cxn ang="0">
                  <a:pos x="1798" y="447"/>
                </a:cxn>
                <a:cxn ang="0">
                  <a:pos x="1798" y="446"/>
                </a:cxn>
                <a:cxn ang="0">
                  <a:pos x="1798" y="446"/>
                </a:cxn>
                <a:cxn ang="0">
                  <a:pos x="1798" y="0"/>
                </a:cxn>
                <a:cxn ang="0">
                  <a:pos x="1354" y="0"/>
                </a:cxn>
                <a:cxn ang="0">
                  <a:pos x="1354" y="0"/>
                </a:cxn>
                <a:cxn ang="0">
                  <a:pos x="1353" y="0"/>
                </a:cxn>
                <a:cxn ang="0">
                  <a:pos x="1271" y="82"/>
                </a:cxn>
                <a:cxn ang="0">
                  <a:pos x="1295" y="140"/>
                </a:cxn>
                <a:cxn ang="0">
                  <a:pos x="1325" y="247"/>
                </a:cxn>
                <a:cxn ang="0">
                  <a:pos x="1124" y="448"/>
                </a:cxn>
                <a:cxn ang="0">
                  <a:pos x="923" y="247"/>
                </a:cxn>
                <a:cxn ang="0">
                  <a:pos x="956" y="136"/>
                </a:cxn>
                <a:cxn ang="0">
                  <a:pos x="976" y="82"/>
                </a:cxn>
                <a:cxn ang="0">
                  <a:pos x="910" y="2"/>
                </a:cxn>
                <a:cxn ang="0">
                  <a:pos x="894" y="0"/>
                </a:cxn>
                <a:cxn ang="0">
                  <a:pos x="448" y="0"/>
                </a:cxn>
                <a:cxn ang="0">
                  <a:pos x="448" y="446"/>
                </a:cxn>
                <a:cxn ang="0">
                  <a:pos x="447" y="459"/>
                </a:cxn>
                <a:cxn ang="0">
                  <a:pos x="446" y="463"/>
                </a:cxn>
                <a:cxn ang="0">
                  <a:pos x="366" y="528"/>
                </a:cxn>
                <a:cxn ang="0">
                  <a:pos x="312" y="508"/>
                </a:cxn>
                <a:cxn ang="0">
                  <a:pos x="201" y="475"/>
                </a:cxn>
                <a:cxn ang="0">
                  <a:pos x="0" y="676"/>
                </a:cxn>
                <a:cxn ang="0">
                  <a:pos x="201" y="878"/>
                </a:cxn>
                <a:cxn ang="0">
                  <a:pos x="308" y="847"/>
                </a:cxn>
                <a:cxn ang="0">
                  <a:pos x="366" y="823"/>
                </a:cxn>
                <a:cxn ang="0">
                  <a:pos x="447" y="892"/>
                </a:cxn>
                <a:cxn ang="0">
                  <a:pos x="448" y="905"/>
                </a:cxn>
                <a:cxn ang="0">
                  <a:pos x="448" y="906"/>
                </a:cxn>
                <a:cxn ang="0">
                  <a:pos x="448" y="906"/>
                </a:cxn>
                <a:cxn ang="0">
                  <a:pos x="448" y="1353"/>
                </a:cxn>
                <a:cxn ang="0">
                  <a:pos x="892" y="1353"/>
                </a:cxn>
                <a:cxn ang="0">
                  <a:pos x="892" y="1353"/>
                </a:cxn>
                <a:cxn ang="0">
                  <a:pos x="893" y="1353"/>
                </a:cxn>
                <a:cxn ang="0">
                  <a:pos x="975" y="1271"/>
                </a:cxn>
                <a:cxn ang="0">
                  <a:pos x="951" y="1213"/>
                </a:cxn>
                <a:cxn ang="0">
                  <a:pos x="921" y="1106"/>
                </a:cxn>
                <a:cxn ang="0">
                  <a:pos x="1122" y="905"/>
                </a:cxn>
                <a:cxn ang="0">
                  <a:pos x="1323" y="1106"/>
                </a:cxn>
                <a:cxn ang="0">
                  <a:pos x="1290" y="1217"/>
                </a:cxn>
                <a:cxn ang="0">
                  <a:pos x="1270" y="1271"/>
                </a:cxn>
                <a:cxn ang="0">
                  <a:pos x="1336" y="1351"/>
                </a:cxn>
                <a:cxn ang="0">
                  <a:pos x="1352" y="1353"/>
                </a:cxn>
                <a:cxn ang="0">
                  <a:pos x="1798" y="1353"/>
                </a:cxn>
                <a:cxn ang="0">
                  <a:pos x="1798" y="907"/>
                </a:cxn>
                <a:cxn ang="0">
                  <a:pos x="1800" y="890"/>
                </a:cxn>
                <a:cxn ang="0">
                  <a:pos x="1880" y="824"/>
                </a:cxn>
                <a:cxn ang="0">
                  <a:pos x="1934" y="844"/>
                </a:cxn>
                <a:cxn ang="0">
                  <a:pos x="2045" y="878"/>
                </a:cxn>
                <a:cxn ang="0">
                  <a:pos x="2246" y="676"/>
                </a:cxn>
                <a:cxn ang="0">
                  <a:pos x="2045" y="475"/>
                </a:cxn>
              </a:cxnLst>
              <a:rect l="0" t="0" r="r" b="b"/>
              <a:pathLst>
                <a:path w="2246" h="1353">
                  <a:moveTo>
                    <a:pt x="2045" y="475"/>
                  </a:moveTo>
                  <a:cubicBezTo>
                    <a:pt x="2006" y="475"/>
                    <a:pt x="1969" y="486"/>
                    <a:pt x="1938" y="505"/>
                  </a:cubicBezTo>
                  <a:cubicBezTo>
                    <a:pt x="1923" y="520"/>
                    <a:pt x="1903" y="530"/>
                    <a:pt x="1880" y="530"/>
                  </a:cubicBezTo>
                  <a:cubicBezTo>
                    <a:pt x="1835" y="530"/>
                    <a:pt x="1798" y="493"/>
                    <a:pt x="1798" y="447"/>
                  </a:cubicBezTo>
                  <a:cubicBezTo>
                    <a:pt x="1798" y="447"/>
                    <a:pt x="1798" y="447"/>
                    <a:pt x="1798" y="446"/>
                  </a:cubicBezTo>
                  <a:cubicBezTo>
                    <a:pt x="1798" y="446"/>
                    <a:pt x="1798" y="446"/>
                    <a:pt x="1798" y="446"/>
                  </a:cubicBezTo>
                  <a:cubicBezTo>
                    <a:pt x="1798" y="0"/>
                    <a:pt x="1798" y="0"/>
                    <a:pt x="1798" y="0"/>
                  </a:cubicBezTo>
                  <a:cubicBezTo>
                    <a:pt x="1354" y="0"/>
                    <a:pt x="1354" y="0"/>
                    <a:pt x="1354" y="0"/>
                  </a:cubicBezTo>
                  <a:cubicBezTo>
                    <a:pt x="1354" y="0"/>
                    <a:pt x="1354" y="0"/>
                    <a:pt x="1354" y="0"/>
                  </a:cubicBezTo>
                  <a:cubicBezTo>
                    <a:pt x="1354" y="0"/>
                    <a:pt x="1353" y="0"/>
                    <a:pt x="1353" y="0"/>
                  </a:cubicBezTo>
                  <a:cubicBezTo>
                    <a:pt x="1308" y="0"/>
                    <a:pt x="1271" y="37"/>
                    <a:pt x="1271" y="82"/>
                  </a:cubicBezTo>
                  <a:cubicBezTo>
                    <a:pt x="1271" y="105"/>
                    <a:pt x="1280" y="125"/>
                    <a:pt x="1295" y="140"/>
                  </a:cubicBezTo>
                  <a:cubicBezTo>
                    <a:pt x="1314" y="171"/>
                    <a:pt x="1325" y="208"/>
                    <a:pt x="1325" y="247"/>
                  </a:cubicBezTo>
                  <a:cubicBezTo>
                    <a:pt x="1325" y="358"/>
                    <a:pt x="1235" y="448"/>
                    <a:pt x="1124" y="448"/>
                  </a:cubicBezTo>
                  <a:cubicBezTo>
                    <a:pt x="1013" y="448"/>
                    <a:pt x="923" y="358"/>
                    <a:pt x="923" y="247"/>
                  </a:cubicBezTo>
                  <a:cubicBezTo>
                    <a:pt x="923" y="206"/>
                    <a:pt x="935" y="168"/>
                    <a:pt x="956" y="136"/>
                  </a:cubicBezTo>
                  <a:cubicBezTo>
                    <a:pt x="968" y="121"/>
                    <a:pt x="976" y="103"/>
                    <a:pt x="976" y="82"/>
                  </a:cubicBezTo>
                  <a:cubicBezTo>
                    <a:pt x="976" y="42"/>
                    <a:pt x="948" y="9"/>
                    <a:pt x="910" y="2"/>
                  </a:cubicBezTo>
                  <a:cubicBezTo>
                    <a:pt x="905" y="1"/>
                    <a:pt x="900" y="0"/>
                    <a:pt x="894" y="0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446"/>
                    <a:pt x="448" y="446"/>
                    <a:pt x="448" y="446"/>
                  </a:cubicBezTo>
                  <a:cubicBezTo>
                    <a:pt x="448" y="451"/>
                    <a:pt x="447" y="455"/>
                    <a:pt x="447" y="459"/>
                  </a:cubicBezTo>
                  <a:cubicBezTo>
                    <a:pt x="446" y="461"/>
                    <a:pt x="446" y="462"/>
                    <a:pt x="446" y="463"/>
                  </a:cubicBezTo>
                  <a:cubicBezTo>
                    <a:pt x="439" y="500"/>
                    <a:pt x="405" y="528"/>
                    <a:pt x="366" y="528"/>
                  </a:cubicBezTo>
                  <a:cubicBezTo>
                    <a:pt x="345" y="528"/>
                    <a:pt x="327" y="521"/>
                    <a:pt x="312" y="508"/>
                  </a:cubicBezTo>
                  <a:cubicBezTo>
                    <a:pt x="280" y="487"/>
                    <a:pt x="242" y="475"/>
                    <a:pt x="201" y="475"/>
                  </a:cubicBezTo>
                  <a:cubicBezTo>
                    <a:pt x="90" y="475"/>
                    <a:pt x="0" y="565"/>
                    <a:pt x="0" y="676"/>
                  </a:cubicBezTo>
                  <a:cubicBezTo>
                    <a:pt x="0" y="788"/>
                    <a:pt x="90" y="878"/>
                    <a:pt x="201" y="878"/>
                  </a:cubicBezTo>
                  <a:cubicBezTo>
                    <a:pt x="240" y="878"/>
                    <a:pt x="277" y="867"/>
                    <a:pt x="308" y="847"/>
                  </a:cubicBezTo>
                  <a:cubicBezTo>
                    <a:pt x="323" y="832"/>
                    <a:pt x="343" y="823"/>
                    <a:pt x="366" y="823"/>
                  </a:cubicBezTo>
                  <a:cubicBezTo>
                    <a:pt x="407" y="823"/>
                    <a:pt x="440" y="853"/>
                    <a:pt x="447" y="892"/>
                  </a:cubicBezTo>
                  <a:cubicBezTo>
                    <a:pt x="447" y="896"/>
                    <a:pt x="448" y="901"/>
                    <a:pt x="448" y="905"/>
                  </a:cubicBezTo>
                  <a:cubicBezTo>
                    <a:pt x="448" y="906"/>
                    <a:pt x="448" y="906"/>
                    <a:pt x="448" y="906"/>
                  </a:cubicBezTo>
                  <a:cubicBezTo>
                    <a:pt x="448" y="906"/>
                    <a:pt x="448" y="906"/>
                    <a:pt x="448" y="906"/>
                  </a:cubicBezTo>
                  <a:cubicBezTo>
                    <a:pt x="448" y="1353"/>
                    <a:pt x="448" y="1353"/>
                    <a:pt x="448" y="1353"/>
                  </a:cubicBezTo>
                  <a:cubicBezTo>
                    <a:pt x="892" y="1353"/>
                    <a:pt x="892" y="1353"/>
                    <a:pt x="892" y="1353"/>
                  </a:cubicBezTo>
                  <a:cubicBezTo>
                    <a:pt x="892" y="1353"/>
                    <a:pt x="892" y="1353"/>
                    <a:pt x="892" y="1353"/>
                  </a:cubicBezTo>
                  <a:cubicBezTo>
                    <a:pt x="892" y="1353"/>
                    <a:pt x="893" y="1353"/>
                    <a:pt x="893" y="1353"/>
                  </a:cubicBezTo>
                  <a:cubicBezTo>
                    <a:pt x="938" y="1353"/>
                    <a:pt x="975" y="1316"/>
                    <a:pt x="975" y="1271"/>
                  </a:cubicBezTo>
                  <a:cubicBezTo>
                    <a:pt x="975" y="1248"/>
                    <a:pt x="966" y="1227"/>
                    <a:pt x="951" y="1213"/>
                  </a:cubicBezTo>
                  <a:cubicBezTo>
                    <a:pt x="932" y="1182"/>
                    <a:pt x="921" y="1145"/>
                    <a:pt x="921" y="1106"/>
                  </a:cubicBezTo>
                  <a:cubicBezTo>
                    <a:pt x="921" y="995"/>
                    <a:pt x="1011" y="905"/>
                    <a:pt x="1122" y="905"/>
                  </a:cubicBezTo>
                  <a:cubicBezTo>
                    <a:pt x="1233" y="905"/>
                    <a:pt x="1323" y="995"/>
                    <a:pt x="1323" y="1106"/>
                  </a:cubicBezTo>
                  <a:cubicBezTo>
                    <a:pt x="1323" y="1147"/>
                    <a:pt x="1311" y="1185"/>
                    <a:pt x="1290" y="1217"/>
                  </a:cubicBezTo>
                  <a:cubicBezTo>
                    <a:pt x="1278" y="1231"/>
                    <a:pt x="1270" y="1250"/>
                    <a:pt x="1270" y="1271"/>
                  </a:cubicBezTo>
                  <a:cubicBezTo>
                    <a:pt x="1270" y="1310"/>
                    <a:pt x="1298" y="1344"/>
                    <a:pt x="1336" y="1351"/>
                  </a:cubicBezTo>
                  <a:cubicBezTo>
                    <a:pt x="1341" y="1352"/>
                    <a:pt x="1347" y="1353"/>
                    <a:pt x="1352" y="1353"/>
                  </a:cubicBezTo>
                  <a:cubicBezTo>
                    <a:pt x="1798" y="1353"/>
                    <a:pt x="1798" y="1353"/>
                    <a:pt x="1798" y="1353"/>
                  </a:cubicBezTo>
                  <a:cubicBezTo>
                    <a:pt x="1798" y="907"/>
                    <a:pt x="1798" y="907"/>
                    <a:pt x="1798" y="907"/>
                  </a:cubicBezTo>
                  <a:cubicBezTo>
                    <a:pt x="1798" y="901"/>
                    <a:pt x="1799" y="896"/>
                    <a:pt x="1800" y="890"/>
                  </a:cubicBezTo>
                  <a:cubicBezTo>
                    <a:pt x="1807" y="853"/>
                    <a:pt x="1841" y="824"/>
                    <a:pt x="1880" y="824"/>
                  </a:cubicBezTo>
                  <a:cubicBezTo>
                    <a:pt x="1901" y="824"/>
                    <a:pt x="1919" y="832"/>
                    <a:pt x="1934" y="844"/>
                  </a:cubicBezTo>
                  <a:cubicBezTo>
                    <a:pt x="1966" y="865"/>
                    <a:pt x="2004" y="878"/>
                    <a:pt x="2045" y="878"/>
                  </a:cubicBezTo>
                  <a:cubicBezTo>
                    <a:pt x="2156" y="878"/>
                    <a:pt x="2246" y="788"/>
                    <a:pt x="2246" y="676"/>
                  </a:cubicBezTo>
                  <a:cubicBezTo>
                    <a:pt x="2246" y="565"/>
                    <a:pt x="2156" y="475"/>
                    <a:pt x="2045" y="47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noFill/>
              <a:miter lim="800000"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horz" lIns="0" tIns="0" rIns="0" bIns="0"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defRPr/>
              </a:pPr>
              <a:r>
                <a: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1</a:t>
              </a: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6" name="_color1"/>
            <p:cNvSpPr/>
            <p:nvPr/>
          </p:nvSpPr>
          <p:spPr bwMode="gray">
            <a:xfrm rot="18900000">
              <a:off x="5984711" y="3290401"/>
              <a:ext cx="1463312" cy="2425809"/>
            </a:xfrm>
            <a:custGeom>
              <a:avLst/>
              <a:gdLst/>
              <a:ahLst/>
              <a:cxnLst>
                <a:cxn ang="0">
                  <a:pos x="877" y="2045"/>
                </a:cxn>
                <a:cxn ang="0">
                  <a:pos x="847" y="1938"/>
                </a:cxn>
                <a:cxn ang="0">
                  <a:pos x="823" y="1880"/>
                </a:cxn>
                <a:cxn ang="0">
                  <a:pos x="905" y="1798"/>
                </a:cxn>
                <a:cxn ang="0">
                  <a:pos x="906" y="1798"/>
                </a:cxn>
                <a:cxn ang="0">
                  <a:pos x="906" y="1798"/>
                </a:cxn>
                <a:cxn ang="0">
                  <a:pos x="1352" y="1798"/>
                </a:cxn>
                <a:cxn ang="0">
                  <a:pos x="1352" y="1354"/>
                </a:cxn>
                <a:cxn ang="0">
                  <a:pos x="1352" y="1354"/>
                </a:cxn>
                <a:cxn ang="0">
                  <a:pos x="1352" y="1353"/>
                </a:cxn>
                <a:cxn ang="0">
                  <a:pos x="1270" y="1271"/>
                </a:cxn>
                <a:cxn ang="0">
                  <a:pos x="1212" y="1295"/>
                </a:cxn>
                <a:cxn ang="0">
                  <a:pos x="1106" y="1325"/>
                </a:cxn>
                <a:cxn ang="0">
                  <a:pos x="905" y="1124"/>
                </a:cxn>
                <a:cxn ang="0">
                  <a:pos x="1106" y="923"/>
                </a:cxn>
                <a:cxn ang="0">
                  <a:pos x="1217" y="956"/>
                </a:cxn>
                <a:cxn ang="0">
                  <a:pos x="1270" y="976"/>
                </a:cxn>
                <a:cxn ang="0">
                  <a:pos x="1351" y="910"/>
                </a:cxn>
                <a:cxn ang="0">
                  <a:pos x="1352" y="894"/>
                </a:cxn>
                <a:cxn ang="0">
                  <a:pos x="1352" y="448"/>
                </a:cxn>
                <a:cxn ang="0">
                  <a:pos x="906" y="448"/>
                </a:cxn>
                <a:cxn ang="0">
                  <a:pos x="893" y="447"/>
                </a:cxn>
                <a:cxn ang="0">
                  <a:pos x="890" y="446"/>
                </a:cxn>
                <a:cxn ang="0">
                  <a:pos x="824" y="366"/>
                </a:cxn>
                <a:cxn ang="0">
                  <a:pos x="844" y="312"/>
                </a:cxn>
                <a:cxn ang="0">
                  <a:pos x="877" y="201"/>
                </a:cxn>
                <a:cxn ang="0">
                  <a:pos x="676" y="0"/>
                </a:cxn>
                <a:cxn ang="0">
                  <a:pos x="475" y="201"/>
                </a:cxn>
                <a:cxn ang="0">
                  <a:pos x="505" y="308"/>
                </a:cxn>
                <a:cxn ang="0">
                  <a:pos x="529" y="366"/>
                </a:cxn>
                <a:cxn ang="0">
                  <a:pos x="460" y="447"/>
                </a:cxn>
                <a:cxn ang="0">
                  <a:pos x="447" y="448"/>
                </a:cxn>
                <a:cxn ang="0">
                  <a:pos x="446" y="448"/>
                </a:cxn>
                <a:cxn ang="0">
                  <a:pos x="446" y="448"/>
                </a:cxn>
                <a:cxn ang="0">
                  <a:pos x="0" y="448"/>
                </a:cxn>
                <a:cxn ang="0">
                  <a:pos x="0" y="892"/>
                </a:cxn>
                <a:cxn ang="0">
                  <a:pos x="0" y="892"/>
                </a:cxn>
                <a:cxn ang="0">
                  <a:pos x="0" y="893"/>
                </a:cxn>
                <a:cxn ang="0">
                  <a:pos x="82" y="975"/>
                </a:cxn>
                <a:cxn ang="0">
                  <a:pos x="140" y="951"/>
                </a:cxn>
                <a:cxn ang="0">
                  <a:pos x="246" y="921"/>
                </a:cxn>
                <a:cxn ang="0">
                  <a:pos x="447" y="1122"/>
                </a:cxn>
                <a:cxn ang="0">
                  <a:pos x="246" y="1323"/>
                </a:cxn>
                <a:cxn ang="0">
                  <a:pos x="135" y="1290"/>
                </a:cxn>
                <a:cxn ang="0">
                  <a:pos x="82" y="1270"/>
                </a:cxn>
                <a:cxn ang="0">
                  <a:pos x="1" y="1336"/>
                </a:cxn>
                <a:cxn ang="0">
                  <a:pos x="0" y="1352"/>
                </a:cxn>
                <a:cxn ang="0">
                  <a:pos x="0" y="1798"/>
                </a:cxn>
                <a:cxn ang="0">
                  <a:pos x="446" y="1798"/>
                </a:cxn>
                <a:cxn ang="0">
                  <a:pos x="462" y="1800"/>
                </a:cxn>
                <a:cxn ang="0">
                  <a:pos x="528" y="1880"/>
                </a:cxn>
                <a:cxn ang="0">
                  <a:pos x="508" y="1934"/>
                </a:cxn>
                <a:cxn ang="0">
                  <a:pos x="475" y="2045"/>
                </a:cxn>
                <a:cxn ang="0">
                  <a:pos x="676" y="2246"/>
                </a:cxn>
                <a:cxn ang="0">
                  <a:pos x="877" y="2045"/>
                </a:cxn>
              </a:cxnLst>
              <a:rect l="0" t="0" r="r" b="b"/>
              <a:pathLst>
                <a:path w="1352" h="2246">
                  <a:moveTo>
                    <a:pt x="877" y="2045"/>
                  </a:moveTo>
                  <a:cubicBezTo>
                    <a:pt x="877" y="2005"/>
                    <a:pt x="866" y="1969"/>
                    <a:pt x="847" y="1938"/>
                  </a:cubicBezTo>
                  <a:cubicBezTo>
                    <a:pt x="832" y="1923"/>
                    <a:pt x="823" y="1903"/>
                    <a:pt x="823" y="1880"/>
                  </a:cubicBezTo>
                  <a:cubicBezTo>
                    <a:pt x="823" y="1835"/>
                    <a:pt x="860" y="1798"/>
                    <a:pt x="905" y="1798"/>
                  </a:cubicBezTo>
                  <a:cubicBezTo>
                    <a:pt x="905" y="1798"/>
                    <a:pt x="906" y="1798"/>
                    <a:pt x="906" y="1798"/>
                  </a:cubicBezTo>
                  <a:cubicBezTo>
                    <a:pt x="906" y="1798"/>
                    <a:pt x="906" y="1798"/>
                    <a:pt x="906" y="1798"/>
                  </a:cubicBezTo>
                  <a:cubicBezTo>
                    <a:pt x="1352" y="1798"/>
                    <a:pt x="1352" y="1798"/>
                    <a:pt x="1352" y="1798"/>
                  </a:cubicBezTo>
                  <a:cubicBezTo>
                    <a:pt x="1352" y="1354"/>
                    <a:pt x="1352" y="1354"/>
                    <a:pt x="1352" y="1354"/>
                  </a:cubicBezTo>
                  <a:cubicBezTo>
                    <a:pt x="1352" y="1354"/>
                    <a:pt x="1352" y="1354"/>
                    <a:pt x="1352" y="1354"/>
                  </a:cubicBezTo>
                  <a:cubicBezTo>
                    <a:pt x="1352" y="1354"/>
                    <a:pt x="1352" y="1353"/>
                    <a:pt x="1352" y="1353"/>
                  </a:cubicBezTo>
                  <a:cubicBezTo>
                    <a:pt x="1352" y="1308"/>
                    <a:pt x="1316" y="1271"/>
                    <a:pt x="1270" y="1271"/>
                  </a:cubicBezTo>
                  <a:cubicBezTo>
                    <a:pt x="1248" y="1271"/>
                    <a:pt x="1227" y="1280"/>
                    <a:pt x="1212" y="1295"/>
                  </a:cubicBezTo>
                  <a:cubicBezTo>
                    <a:pt x="1181" y="1314"/>
                    <a:pt x="1145" y="1325"/>
                    <a:pt x="1106" y="1325"/>
                  </a:cubicBezTo>
                  <a:cubicBezTo>
                    <a:pt x="995" y="1325"/>
                    <a:pt x="905" y="1235"/>
                    <a:pt x="905" y="1124"/>
                  </a:cubicBezTo>
                  <a:cubicBezTo>
                    <a:pt x="905" y="1013"/>
                    <a:pt x="995" y="923"/>
                    <a:pt x="1106" y="923"/>
                  </a:cubicBezTo>
                  <a:cubicBezTo>
                    <a:pt x="1147" y="923"/>
                    <a:pt x="1185" y="935"/>
                    <a:pt x="1217" y="956"/>
                  </a:cubicBezTo>
                  <a:cubicBezTo>
                    <a:pt x="1231" y="968"/>
                    <a:pt x="1250" y="976"/>
                    <a:pt x="1270" y="976"/>
                  </a:cubicBezTo>
                  <a:cubicBezTo>
                    <a:pt x="1310" y="976"/>
                    <a:pt x="1343" y="948"/>
                    <a:pt x="1351" y="910"/>
                  </a:cubicBezTo>
                  <a:cubicBezTo>
                    <a:pt x="1352" y="905"/>
                    <a:pt x="1352" y="899"/>
                    <a:pt x="1352" y="894"/>
                  </a:cubicBezTo>
                  <a:cubicBezTo>
                    <a:pt x="1352" y="448"/>
                    <a:pt x="1352" y="448"/>
                    <a:pt x="1352" y="448"/>
                  </a:cubicBezTo>
                  <a:cubicBezTo>
                    <a:pt x="906" y="448"/>
                    <a:pt x="906" y="448"/>
                    <a:pt x="906" y="448"/>
                  </a:cubicBezTo>
                  <a:cubicBezTo>
                    <a:pt x="902" y="448"/>
                    <a:pt x="897" y="447"/>
                    <a:pt x="893" y="447"/>
                  </a:cubicBezTo>
                  <a:cubicBezTo>
                    <a:pt x="892" y="446"/>
                    <a:pt x="891" y="446"/>
                    <a:pt x="890" y="446"/>
                  </a:cubicBezTo>
                  <a:cubicBezTo>
                    <a:pt x="852" y="438"/>
                    <a:pt x="824" y="405"/>
                    <a:pt x="824" y="366"/>
                  </a:cubicBezTo>
                  <a:cubicBezTo>
                    <a:pt x="824" y="345"/>
                    <a:pt x="832" y="326"/>
                    <a:pt x="844" y="312"/>
                  </a:cubicBezTo>
                  <a:cubicBezTo>
                    <a:pt x="865" y="280"/>
                    <a:pt x="877" y="242"/>
                    <a:pt x="877" y="201"/>
                  </a:cubicBezTo>
                  <a:cubicBezTo>
                    <a:pt x="877" y="90"/>
                    <a:pt x="787" y="0"/>
                    <a:pt x="676" y="0"/>
                  </a:cubicBezTo>
                  <a:cubicBezTo>
                    <a:pt x="565" y="0"/>
                    <a:pt x="475" y="90"/>
                    <a:pt x="475" y="201"/>
                  </a:cubicBezTo>
                  <a:cubicBezTo>
                    <a:pt x="475" y="240"/>
                    <a:pt x="486" y="277"/>
                    <a:pt x="505" y="308"/>
                  </a:cubicBezTo>
                  <a:cubicBezTo>
                    <a:pt x="520" y="322"/>
                    <a:pt x="529" y="343"/>
                    <a:pt x="529" y="366"/>
                  </a:cubicBezTo>
                  <a:cubicBezTo>
                    <a:pt x="529" y="406"/>
                    <a:pt x="499" y="440"/>
                    <a:pt x="460" y="447"/>
                  </a:cubicBezTo>
                  <a:cubicBezTo>
                    <a:pt x="456" y="447"/>
                    <a:pt x="452" y="448"/>
                    <a:pt x="447" y="448"/>
                  </a:cubicBezTo>
                  <a:cubicBezTo>
                    <a:pt x="447" y="448"/>
                    <a:pt x="446" y="448"/>
                    <a:pt x="446" y="448"/>
                  </a:cubicBezTo>
                  <a:cubicBezTo>
                    <a:pt x="446" y="448"/>
                    <a:pt x="446" y="448"/>
                    <a:pt x="446" y="448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892"/>
                    <a:pt x="0" y="893"/>
                    <a:pt x="0" y="893"/>
                  </a:cubicBezTo>
                  <a:cubicBezTo>
                    <a:pt x="0" y="938"/>
                    <a:pt x="36" y="975"/>
                    <a:pt x="82" y="975"/>
                  </a:cubicBezTo>
                  <a:cubicBezTo>
                    <a:pt x="104" y="975"/>
                    <a:pt x="125" y="966"/>
                    <a:pt x="140" y="951"/>
                  </a:cubicBezTo>
                  <a:cubicBezTo>
                    <a:pt x="171" y="932"/>
                    <a:pt x="207" y="921"/>
                    <a:pt x="246" y="921"/>
                  </a:cubicBezTo>
                  <a:cubicBezTo>
                    <a:pt x="357" y="921"/>
                    <a:pt x="447" y="1011"/>
                    <a:pt x="447" y="1122"/>
                  </a:cubicBezTo>
                  <a:cubicBezTo>
                    <a:pt x="447" y="1233"/>
                    <a:pt x="357" y="1323"/>
                    <a:pt x="246" y="1323"/>
                  </a:cubicBezTo>
                  <a:cubicBezTo>
                    <a:pt x="205" y="1323"/>
                    <a:pt x="167" y="1311"/>
                    <a:pt x="135" y="1290"/>
                  </a:cubicBezTo>
                  <a:cubicBezTo>
                    <a:pt x="121" y="1277"/>
                    <a:pt x="102" y="1270"/>
                    <a:pt x="82" y="1270"/>
                  </a:cubicBezTo>
                  <a:cubicBezTo>
                    <a:pt x="42" y="1270"/>
                    <a:pt x="9" y="1298"/>
                    <a:pt x="1" y="1336"/>
                  </a:cubicBezTo>
                  <a:cubicBezTo>
                    <a:pt x="0" y="1341"/>
                    <a:pt x="0" y="1346"/>
                    <a:pt x="0" y="1352"/>
                  </a:cubicBezTo>
                  <a:cubicBezTo>
                    <a:pt x="0" y="1798"/>
                    <a:pt x="0" y="1798"/>
                    <a:pt x="0" y="1798"/>
                  </a:cubicBezTo>
                  <a:cubicBezTo>
                    <a:pt x="446" y="1798"/>
                    <a:pt x="446" y="1798"/>
                    <a:pt x="446" y="1798"/>
                  </a:cubicBezTo>
                  <a:cubicBezTo>
                    <a:pt x="451" y="1798"/>
                    <a:pt x="457" y="1799"/>
                    <a:pt x="462" y="1800"/>
                  </a:cubicBezTo>
                  <a:cubicBezTo>
                    <a:pt x="500" y="1807"/>
                    <a:pt x="528" y="1840"/>
                    <a:pt x="528" y="1880"/>
                  </a:cubicBezTo>
                  <a:cubicBezTo>
                    <a:pt x="528" y="1901"/>
                    <a:pt x="520" y="1919"/>
                    <a:pt x="508" y="1934"/>
                  </a:cubicBezTo>
                  <a:cubicBezTo>
                    <a:pt x="487" y="1965"/>
                    <a:pt x="475" y="2004"/>
                    <a:pt x="475" y="2045"/>
                  </a:cubicBezTo>
                  <a:cubicBezTo>
                    <a:pt x="475" y="2156"/>
                    <a:pt x="565" y="2246"/>
                    <a:pt x="676" y="2246"/>
                  </a:cubicBezTo>
                  <a:cubicBezTo>
                    <a:pt x="787" y="2246"/>
                    <a:pt x="877" y="2156"/>
                    <a:pt x="877" y="20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noFill/>
              <a:miter lim="800000"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vert" lIns="0" tIns="0" rIns="0" bIns="0"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defRPr/>
              </a:pPr>
              <a:r>
                <a: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4</a:t>
              </a:r>
              <a:endPara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" name="işļiḑè"/>
          <p:cNvSpPr txBox="1"/>
          <p:nvPr/>
        </p:nvSpPr>
        <p:spPr bwMode="auto">
          <a:xfrm>
            <a:off x="506073" y="1532018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8" name="iSḷiḋé"/>
          <p:cNvSpPr/>
          <p:nvPr/>
        </p:nvSpPr>
        <p:spPr bwMode="auto">
          <a:xfrm>
            <a:off x="506073" y="1973824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9" name="işļiḑè"/>
          <p:cNvSpPr txBox="1"/>
          <p:nvPr/>
        </p:nvSpPr>
        <p:spPr bwMode="auto">
          <a:xfrm>
            <a:off x="506073" y="4446114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0" name="iSḷiḋé"/>
          <p:cNvSpPr/>
          <p:nvPr/>
        </p:nvSpPr>
        <p:spPr bwMode="auto">
          <a:xfrm>
            <a:off x="506073" y="4887920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1" name="işļiḑè"/>
          <p:cNvSpPr txBox="1"/>
          <p:nvPr/>
        </p:nvSpPr>
        <p:spPr bwMode="auto">
          <a:xfrm>
            <a:off x="7804480" y="1532018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2" name="iSḷiḋé"/>
          <p:cNvSpPr/>
          <p:nvPr/>
        </p:nvSpPr>
        <p:spPr bwMode="auto">
          <a:xfrm>
            <a:off x="7804480" y="1973824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3" name="işļiḑè"/>
          <p:cNvSpPr txBox="1"/>
          <p:nvPr/>
        </p:nvSpPr>
        <p:spPr bwMode="auto">
          <a:xfrm>
            <a:off x="7804480" y="4446114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4" name="iSḷiḋé"/>
          <p:cNvSpPr/>
          <p:nvPr/>
        </p:nvSpPr>
        <p:spPr bwMode="auto">
          <a:xfrm>
            <a:off x="7804480" y="4887920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5"/>
          <p:cNvGrpSpPr/>
          <p:nvPr/>
        </p:nvGrpSpPr>
        <p:grpSpPr>
          <a:xfrm>
            <a:off x="4332183" y="1666081"/>
            <a:ext cx="3527634" cy="3525839"/>
            <a:chOff x="2808183" y="1916112"/>
            <a:chExt cx="3527634" cy="3525839"/>
          </a:xfrm>
          <a:effectLst/>
        </p:grpSpPr>
        <p:grpSp>
          <p:nvGrpSpPr>
            <p:cNvPr id="3" name="Gruppieren 26"/>
            <p:cNvGrpSpPr/>
            <p:nvPr/>
          </p:nvGrpSpPr>
          <p:grpSpPr>
            <a:xfrm>
              <a:off x="2808183" y="3712243"/>
              <a:ext cx="2054645" cy="1729708"/>
              <a:chOff x="2808183" y="3712243"/>
              <a:chExt cx="2054645" cy="1729708"/>
            </a:xfrm>
            <a:effectLst/>
          </p:grpSpPr>
          <p:sp>
            <p:nvSpPr>
              <p:cNvPr id="13" name="_color1"/>
              <p:cNvSpPr/>
              <p:nvPr/>
            </p:nvSpPr>
            <p:spPr bwMode="auto">
              <a:xfrm>
                <a:off x="2808183" y="3712243"/>
                <a:ext cx="2054645" cy="1729708"/>
              </a:xfrm>
              <a:custGeom>
                <a:avLst/>
                <a:gdLst/>
                <a:ahLst/>
                <a:cxnLst>
                  <a:cxn ang="0">
                    <a:pos x="2003" y="678"/>
                  </a:cxn>
                  <a:cxn ang="0">
                    <a:pos x="1927" y="605"/>
                  </a:cxn>
                  <a:cxn ang="0">
                    <a:pos x="1927" y="0"/>
                  </a:cxn>
                  <a:cxn ang="0">
                    <a:pos x="1249" y="0"/>
                  </a:cxn>
                  <a:cxn ang="0">
                    <a:pos x="964" y="286"/>
                  </a:cxn>
                  <a:cxn ang="0">
                    <a:pos x="678" y="0"/>
                  </a:cxn>
                  <a:cxn ang="0">
                    <a:pos x="0" y="0"/>
                  </a:cxn>
                  <a:cxn ang="0">
                    <a:pos x="0" y="1927"/>
                  </a:cxn>
                  <a:cxn ang="0">
                    <a:pos x="1927" y="1927"/>
                  </a:cxn>
                  <a:cxn ang="0">
                    <a:pos x="1927" y="1325"/>
                  </a:cxn>
                  <a:cxn ang="0">
                    <a:pos x="2003" y="1249"/>
                  </a:cxn>
                  <a:cxn ang="0">
                    <a:pos x="2289" y="964"/>
                  </a:cxn>
                  <a:cxn ang="0">
                    <a:pos x="2003" y="678"/>
                  </a:cxn>
                </a:cxnLst>
                <a:rect l="0" t="0" r="r" b="b"/>
                <a:pathLst>
                  <a:path w="2289" h="1927">
                    <a:moveTo>
                      <a:pt x="2003" y="678"/>
                    </a:moveTo>
                    <a:lnTo>
                      <a:pt x="1927" y="605"/>
                    </a:lnTo>
                    <a:lnTo>
                      <a:pt x="1927" y="0"/>
                    </a:lnTo>
                    <a:lnTo>
                      <a:pt x="1249" y="0"/>
                    </a:lnTo>
                    <a:lnTo>
                      <a:pt x="964" y="286"/>
                    </a:lnTo>
                    <a:lnTo>
                      <a:pt x="678" y="0"/>
                    </a:lnTo>
                    <a:lnTo>
                      <a:pt x="0" y="0"/>
                    </a:lnTo>
                    <a:lnTo>
                      <a:pt x="0" y="1927"/>
                    </a:lnTo>
                    <a:lnTo>
                      <a:pt x="1927" y="1927"/>
                    </a:lnTo>
                    <a:lnTo>
                      <a:pt x="1927" y="1325"/>
                    </a:lnTo>
                    <a:lnTo>
                      <a:pt x="2003" y="1249"/>
                    </a:lnTo>
                    <a:lnTo>
                      <a:pt x="2289" y="964"/>
                    </a:lnTo>
                    <a:lnTo>
                      <a:pt x="2003" y="67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>
                <a:solidFill>
                  <a:srgbClr val="C0C0C0"/>
                </a:solidFill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44000" tIns="108000" rIns="396000" bIns="108000" anchor="ctr" anchorCtr="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90500" marR="0" lvl="0" indent="-190500" defTabSz="801370" eaLnBrk="0" fontAlgn="auto" latinLnBrk="0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FFFFFF"/>
                  </a:buClr>
                  <a:buSzTx/>
                  <a:buFont typeface="Wingdings" panose="05000000000000000000" pitchFamily="2" charset="2"/>
                  <a:buChar char="§"/>
                  <a:defRPr/>
                </a:pPr>
                <a:endParaRPr kumimoji="0" lang="en-US" sz="1400" b="0" i="0" u="none" strike="noStrike" kern="0" cap="none" spc="0" normalizeH="0" baseline="0" noProof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Text Box 14"/>
              <p:cNvSpPr txBox="1">
                <a:spLocks noChangeArrowheads="1"/>
              </p:cNvSpPr>
              <p:nvPr/>
            </p:nvSpPr>
            <p:spPr bwMode="gray">
              <a:xfrm>
                <a:off x="2902821" y="4769422"/>
                <a:ext cx="979511" cy="489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370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37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Step</a:t>
                </a: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effectLst>
                      <a:outerShdw blurRad="38100"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kumimoji="0" lang="en-GB" sz="2000" b="1" i="0" u="none" strike="noStrike" kern="0" cap="none" spc="0" normalizeH="0" baseline="0" noProof="0" dirty="0" smtClean="0">
                    <a:ln>
                      <a:noFill/>
                    </a:ln>
                    <a:effectLst>
                      <a:outerShdw blurRad="38100"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kumimoji="0" lang="en-GB" sz="2000" b="1" i="0" u="none" strike="noStrike" kern="0" cap="none" spc="0" normalizeH="0" baseline="0" noProof="0" dirty="0">
                  <a:ln>
                    <a:noFill/>
                  </a:ln>
                  <a:effectLst>
                    <a:outerShdw blurRad="38100" dist="38100" dir="2700000" algn="tl" rotWithShape="0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Gruppieren 27"/>
            <p:cNvGrpSpPr/>
            <p:nvPr/>
          </p:nvGrpSpPr>
          <p:grpSpPr>
            <a:xfrm>
              <a:off x="4606109" y="3389999"/>
              <a:ext cx="1729708" cy="2051952"/>
              <a:chOff x="4606109" y="3389999"/>
              <a:chExt cx="1729708" cy="2051952"/>
            </a:xfrm>
            <a:effectLst/>
          </p:grpSpPr>
          <p:sp>
            <p:nvSpPr>
              <p:cNvPr id="11" name="Freeform 24"/>
              <p:cNvSpPr/>
              <p:nvPr/>
            </p:nvSpPr>
            <p:spPr bwMode="auto">
              <a:xfrm>
                <a:off x="4606109" y="3389999"/>
                <a:ext cx="1729708" cy="2051952"/>
              </a:xfrm>
              <a:custGeom>
                <a:avLst/>
                <a:gdLst/>
                <a:ahLst/>
                <a:cxnLst>
                  <a:cxn ang="0">
                    <a:pos x="1379" y="359"/>
                  </a:cxn>
                  <a:cxn ang="0">
                    <a:pos x="1306" y="286"/>
                  </a:cxn>
                  <a:cxn ang="0">
                    <a:pos x="1020" y="0"/>
                  </a:cxn>
                  <a:cxn ang="0">
                    <a:pos x="734" y="286"/>
                  </a:cxn>
                  <a:cxn ang="0">
                    <a:pos x="659" y="359"/>
                  </a:cxn>
                  <a:cxn ang="0">
                    <a:pos x="0" y="359"/>
                  </a:cxn>
                  <a:cxn ang="0">
                    <a:pos x="0" y="1037"/>
                  </a:cxn>
                  <a:cxn ang="0">
                    <a:pos x="286" y="1323"/>
                  </a:cxn>
                  <a:cxn ang="0">
                    <a:pos x="0" y="1608"/>
                  </a:cxn>
                  <a:cxn ang="0">
                    <a:pos x="0" y="2286"/>
                  </a:cxn>
                  <a:cxn ang="0">
                    <a:pos x="1927" y="2286"/>
                  </a:cxn>
                  <a:cxn ang="0">
                    <a:pos x="1927" y="359"/>
                  </a:cxn>
                  <a:cxn ang="0">
                    <a:pos x="1379" y="359"/>
                  </a:cxn>
                </a:cxnLst>
                <a:rect l="0" t="0" r="r" b="b"/>
                <a:pathLst>
                  <a:path w="1927" h="2286">
                    <a:moveTo>
                      <a:pt x="1379" y="359"/>
                    </a:moveTo>
                    <a:lnTo>
                      <a:pt x="1306" y="286"/>
                    </a:lnTo>
                    <a:lnTo>
                      <a:pt x="1020" y="0"/>
                    </a:lnTo>
                    <a:lnTo>
                      <a:pt x="734" y="286"/>
                    </a:lnTo>
                    <a:lnTo>
                      <a:pt x="659" y="359"/>
                    </a:lnTo>
                    <a:lnTo>
                      <a:pt x="0" y="359"/>
                    </a:lnTo>
                    <a:lnTo>
                      <a:pt x="0" y="1037"/>
                    </a:lnTo>
                    <a:lnTo>
                      <a:pt x="286" y="1323"/>
                    </a:lnTo>
                    <a:lnTo>
                      <a:pt x="0" y="1608"/>
                    </a:lnTo>
                    <a:lnTo>
                      <a:pt x="0" y="2286"/>
                    </a:lnTo>
                    <a:lnTo>
                      <a:pt x="1927" y="2286"/>
                    </a:lnTo>
                    <a:lnTo>
                      <a:pt x="1927" y="359"/>
                    </a:lnTo>
                    <a:lnTo>
                      <a:pt x="1379" y="359"/>
                    </a:lnTo>
                    <a:close/>
                  </a:path>
                </a:pathLst>
              </a:custGeom>
              <a:solidFill>
                <a:srgbClr val="D3381C"/>
              </a:solidFill>
              <a:ln w="12700" cap="flat">
                <a:noFill/>
                <a:prstDash val="solid"/>
                <a:miter lim="800000"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Text Box 14"/>
              <p:cNvSpPr txBox="1">
                <a:spLocks noChangeArrowheads="1"/>
              </p:cNvSpPr>
              <p:nvPr/>
            </p:nvSpPr>
            <p:spPr bwMode="gray">
              <a:xfrm>
                <a:off x="5258842" y="4760898"/>
                <a:ext cx="979511" cy="489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370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37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Step 2</a:t>
                </a:r>
              </a:p>
            </p:txBody>
          </p:sp>
        </p:grpSp>
        <p:grpSp>
          <p:nvGrpSpPr>
            <p:cNvPr id="5" name="Gruppieren 29"/>
            <p:cNvGrpSpPr/>
            <p:nvPr/>
          </p:nvGrpSpPr>
          <p:grpSpPr>
            <a:xfrm>
              <a:off x="4281172" y="1916112"/>
              <a:ext cx="2054645" cy="1730605"/>
              <a:chOff x="4281172" y="1916112"/>
              <a:chExt cx="2054645" cy="1730605"/>
            </a:xfrm>
          </p:grpSpPr>
          <p:sp>
            <p:nvSpPr>
              <p:cNvPr id="9" name="Freeform 26"/>
              <p:cNvSpPr/>
              <p:nvPr/>
            </p:nvSpPr>
            <p:spPr bwMode="auto">
              <a:xfrm>
                <a:off x="4281172" y="1916112"/>
                <a:ext cx="2054645" cy="1730605"/>
              </a:xfrm>
              <a:custGeom>
                <a:avLst/>
                <a:gdLst/>
                <a:ahLst/>
                <a:cxnLst>
                  <a:cxn ang="0">
                    <a:pos x="362" y="0"/>
                  </a:cxn>
                  <a:cxn ang="0">
                    <a:pos x="362" y="602"/>
                  </a:cxn>
                  <a:cxn ang="0">
                    <a:pos x="286" y="678"/>
                  </a:cxn>
                  <a:cxn ang="0">
                    <a:pos x="0" y="964"/>
                  </a:cxn>
                  <a:cxn ang="0">
                    <a:pos x="286" y="1250"/>
                  </a:cxn>
                  <a:cxn ang="0">
                    <a:pos x="362" y="1323"/>
                  </a:cxn>
                  <a:cxn ang="0">
                    <a:pos x="362" y="1928"/>
                  </a:cxn>
                  <a:cxn ang="0">
                    <a:pos x="1096" y="1928"/>
                  </a:cxn>
                  <a:cxn ang="0">
                    <a:pos x="1382" y="1642"/>
                  </a:cxn>
                  <a:cxn ang="0">
                    <a:pos x="1668" y="1928"/>
                  </a:cxn>
                  <a:cxn ang="0">
                    <a:pos x="2289" y="1928"/>
                  </a:cxn>
                  <a:cxn ang="0">
                    <a:pos x="2289" y="0"/>
                  </a:cxn>
                  <a:cxn ang="0">
                    <a:pos x="362" y="0"/>
                  </a:cxn>
                </a:cxnLst>
                <a:rect l="0" t="0" r="r" b="b"/>
                <a:pathLst>
                  <a:path w="2289" h="1928">
                    <a:moveTo>
                      <a:pt x="362" y="0"/>
                    </a:moveTo>
                    <a:lnTo>
                      <a:pt x="362" y="602"/>
                    </a:lnTo>
                    <a:lnTo>
                      <a:pt x="286" y="678"/>
                    </a:lnTo>
                    <a:lnTo>
                      <a:pt x="0" y="964"/>
                    </a:lnTo>
                    <a:lnTo>
                      <a:pt x="286" y="1250"/>
                    </a:lnTo>
                    <a:lnTo>
                      <a:pt x="362" y="1323"/>
                    </a:lnTo>
                    <a:lnTo>
                      <a:pt x="362" y="1928"/>
                    </a:lnTo>
                    <a:lnTo>
                      <a:pt x="1096" y="1928"/>
                    </a:lnTo>
                    <a:lnTo>
                      <a:pt x="1382" y="1642"/>
                    </a:lnTo>
                    <a:lnTo>
                      <a:pt x="1668" y="1928"/>
                    </a:lnTo>
                    <a:lnTo>
                      <a:pt x="2289" y="1928"/>
                    </a:lnTo>
                    <a:lnTo>
                      <a:pt x="2289" y="0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prstDash val="solid"/>
                <a:miter lim="800000"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" name="Text Box 14"/>
              <p:cNvSpPr txBox="1">
                <a:spLocks noChangeArrowheads="1"/>
              </p:cNvSpPr>
              <p:nvPr/>
            </p:nvSpPr>
            <p:spPr bwMode="gray">
              <a:xfrm>
                <a:off x="5258842" y="2025380"/>
                <a:ext cx="979511" cy="489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370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37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Step 3</a:t>
                </a:r>
              </a:p>
            </p:txBody>
          </p:sp>
        </p:grpSp>
        <p:grpSp>
          <p:nvGrpSpPr>
            <p:cNvPr id="6" name="Gruppieren 34"/>
            <p:cNvGrpSpPr/>
            <p:nvPr/>
          </p:nvGrpSpPr>
          <p:grpSpPr>
            <a:xfrm>
              <a:off x="2808183" y="1916112"/>
              <a:ext cx="1729708" cy="2052850"/>
              <a:chOff x="2808183" y="1916112"/>
              <a:chExt cx="1729708" cy="2052850"/>
            </a:xfrm>
          </p:grpSpPr>
          <p:sp>
            <p:nvSpPr>
              <p:cNvPr id="7" name="Freeform 25"/>
              <p:cNvSpPr/>
              <p:nvPr/>
            </p:nvSpPr>
            <p:spPr bwMode="auto">
              <a:xfrm>
                <a:off x="2808183" y="1916112"/>
                <a:ext cx="1729708" cy="2052850"/>
              </a:xfrm>
              <a:custGeom>
                <a:avLst/>
                <a:gdLst/>
                <a:ahLst/>
                <a:cxnLst>
                  <a:cxn ang="0">
                    <a:pos x="1927" y="0"/>
                  </a:cxn>
                  <a:cxn ang="0">
                    <a:pos x="0" y="0"/>
                  </a:cxn>
                  <a:cxn ang="0">
                    <a:pos x="0" y="1928"/>
                  </a:cxn>
                  <a:cxn ang="0">
                    <a:pos x="604" y="1928"/>
                  </a:cxn>
                  <a:cxn ang="0">
                    <a:pos x="678" y="2001"/>
                  </a:cxn>
                  <a:cxn ang="0">
                    <a:pos x="964" y="2287"/>
                  </a:cxn>
                  <a:cxn ang="0">
                    <a:pos x="1249" y="2001"/>
                  </a:cxn>
                  <a:cxn ang="0">
                    <a:pos x="1325" y="1928"/>
                  </a:cxn>
                  <a:cxn ang="0">
                    <a:pos x="1927" y="1928"/>
                  </a:cxn>
                  <a:cxn ang="0">
                    <a:pos x="1927" y="1250"/>
                  </a:cxn>
                  <a:cxn ang="0">
                    <a:pos x="1641" y="964"/>
                  </a:cxn>
                  <a:cxn ang="0">
                    <a:pos x="1927" y="678"/>
                  </a:cxn>
                  <a:cxn ang="0">
                    <a:pos x="1927" y="0"/>
                  </a:cxn>
                </a:cxnLst>
                <a:rect l="0" t="0" r="r" b="b"/>
                <a:pathLst>
                  <a:path w="1927" h="2287">
                    <a:moveTo>
                      <a:pt x="1927" y="0"/>
                    </a:moveTo>
                    <a:lnTo>
                      <a:pt x="0" y="0"/>
                    </a:lnTo>
                    <a:lnTo>
                      <a:pt x="0" y="1928"/>
                    </a:lnTo>
                    <a:lnTo>
                      <a:pt x="604" y="1928"/>
                    </a:lnTo>
                    <a:lnTo>
                      <a:pt x="678" y="2001"/>
                    </a:lnTo>
                    <a:lnTo>
                      <a:pt x="964" y="2287"/>
                    </a:lnTo>
                    <a:lnTo>
                      <a:pt x="1249" y="2001"/>
                    </a:lnTo>
                    <a:lnTo>
                      <a:pt x="1325" y="1928"/>
                    </a:lnTo>
                    <a:lnTo>
                      <a:pt x="1927" y="1928"/>
                    </a:lnTo>
                    <a:lnTo>
                      <a:pt x="1927" y="1250"/>
                    </a:lnTo>
                    <a:lnTo>
                      <a:pt x="1641" y="964"/>
                    </a:lnTo>
                    <a:lnTo>
                      <a:pt x="1927" y="678"/>
                    </a:lnTo>
                    <a:lnTo>
                      <a:pt x="1927" y="0"/>
                    </a:lnTo>
                    <a:close/>
                  </a:path>
                </a:pathLst>
              </a:custGeom>
              <a:solidFill>
                <a:srgbClr val="D3381C"/>
              </a:solidFill>
              <a:ln w="12700" cap="flat">
                <a:noFill/>
                <a:prstDash val="solid"/>
                <a:miter lim="800000"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" name="Text Box 14"/>
              <p:cNvSpPr txBox="1">
                <a:spLocks noChangeArrowheads="1"/>
              </p:cNvSpPr>
              <p:nvPr/>
            </p:nvSpPr>
            <p:spPr bwMode="gray">
              <a:xfrm>
                <a:off x="2908393" y="2017714"/>
                <a:ext cx="979511" cy="489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370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37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Step </a:t>
                </a:r>
                <a:r>
                  <a:rPr kumimoji="0" lang="en-GB" sz="2000" b="1" i="0" u="none" strike="noStrike" kern="0" cap="none" spc="0" normalizeH="0" baseline="0" noProof="0" dirty="0" smtClean="0">
                    <a:ln>
                      <a:noFill/>
                    </a:ln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kumimoji="0" lang="en-GB" sz="2000" b="1" i="0" u="none" strike="noStrike" kern="0" cap="none" spc="0" normalizeH="0" baseline="0" noProof="0" dirty="0"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5" name="işļiḑè"/>
          <p:cNvSpPr txBox="1"/>
          <p:nvPr/>
        </p:nvSpPr>
        <p:spPr bwMode="auto">
          <a:xfrm>
            <a:off x="506073" y="1532018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6" name="iSḷiḋé"/>
          <p:cNvSpPr/>
          <p:nvPr/>
        </p:nvSpPr>
        <p:spPr bwMode="auto">
          <a:xfrm>
            <a:off x="506073" y="1973824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7" name="işļiḑè"/>
          <p:cNvSpPr txBox="1"/>
          <p:nvPr/>
        </p:nvSpPr>
        <p:spPr bwMode="auto">
          <a:xfrm>
            <a:off x="506073" y="4446114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8" name="iSḷiḋé"/>
          <p:cNvSpPr/>
          <p:nvPr/>
        </p:nvSpPr>
        <p:spPr bwMode="auto">
          <a:xfrm>
            <a:off x="506073" y="4887920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9" name="işļiḑè"/>
          <p:cNvSpPr txBox="1"/>
          <p:nvPr/>
        </p:nvSpPr>
        <p:spPr bwMode="auto">
          <a:xfrm>
            <a:off x="8253085" y="1554446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20" name="iSḷiḋé"/>
          <p:cNvSpPr/>
          <p:nvPr/>
        </p:nvSpPr>
        <p:spPr bwMode="auto">
          <a:xfrm>
            <a:off x="8253085" y="1996252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21" name="işļiḑè"/>
          <p:cNvSpPr txBox="1"/>
          <p:nvPr/>
        </p:nvSpPr>
        <p:spPr bwMode="auto">
          <a:xfrm>
            <a:off x="8253085" y="4468542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22" name="iSḷiḋé"/>
          <p:cNvSpPr/>
          <p:nvPr/>
        </p:nvSpPr>
        <p:spPr bwMode="auto">
          <a:xfrm>
            <a:off x="8253085" y="4910348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7160" y="2852235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工作存在不足</a:t>
            </a:r>
            <a:endParaRPr lang="zh-CN" altLang="en-US" sz="54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18" name="矩形 17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30116" y="0"/>
            <a:ext cx="1061884" cy="1386348"/>
          </a:xfrm>
          <a:prstGeom prst="rect">
            <a:avLst/>
          </a:prstGeom>
          <a:solidFill>
            <a:srgbClr val="404040"/>
          </a:solidFill>
          <a:ln w="12700" cap="flat" cmpd="sng" algn="ctr">
            <a:solidFill>
              <a:srgbClr val="40404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9187" y="-1"/>
            <a:ext cx="1061884" cy="2772697"/>
          </a:xfrm>
          <a:prstGeom prst="rect">
            <a:avLst/>
          </a:prstGeom>
          <a:solidFill>
            <a:srgbClr val="D3381C"/>
          </a:solidFill>
          <a:ln w="12700" cap="flat" cmpd="sng" algn="ctr">
            <a:solidFill>
              <a:srgbClr val="C02E2E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27923" y="1386348"/>
            <a:ext cx="3864077" cy="98814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solidFill>
              <a:srgbClr val="595959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27923" y="2389239"/>
            <a:ext cx="1002890" cy="17698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solidFill>
              <a:srgbClr val="40404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7329" y="2772696"/>
            <a:ext cx="3883742" cy="1017639"/>
          </a:xfrm>
          <a:prstGeom prst="rect">
            <a:avLst/>
          </a:prstGeom>
          <a:solidFill>
            <a:srgbClr val="D3381C"/>
          </a:solidFill>
          <a:ln w="12700" cap="flat" cmpd="sng" algn="ctr">
            <a:solidFill>
              <a:srgbClr val="DD3534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97329" y="3790335"/>
            <a:ext cx="1032387" cy="3067665"/>
          </a:xfrm>
          <a:prstGeom prst="rect">
            <a:avLst/>
          </a:prstGeom>
          <a:solidFill>
            <a:srgbClr val="D3381C"/>
          </a:solidFill>
          <a:ln w="12700" cap="flat" cmpd="sng" algn="ctr">
            <a:solidFill>
              <a:srgbClr val="DD3534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25729" y="4159045"/>
            <a:ext cx="3805084" cy="101763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solidFill>
              <a:srgbClr val="595959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25729" y="5184058"/>
            <a:ext cx="1017639" cy="167394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solidFill>
              <a:srgbClr val="595959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680" y="1474838"/>
            <a:ext cx="681376" cy="8111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202" y="2506788"/>
            <a:ext cx="1289155" cy="15347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608" y="4286983"/>
            <a:ext cx="639880" cy="761762"/>
          </a:xfrm>
          <a:prstGeom prst="rect">
            <a:avLst/>
          </a:prstGeom>
        </p:spPr>
      </p:pic>
      <p:sp>
        <p:nvSpPr>
          <p:cNvPr id="13" name="文本框 15"/>
          <p:cNvSpPr txBox="1"/>
          <p:nvPr/>
        </p:nvSpPr>
        <p:spPr>
          <a:xfrm>
            <a:off x="6778950" y="4386385"/>
            <a:ext cx="2649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STEP 01</a:t>
            </a:r>
          </a:p>
        </p:txBody>
      </p:sp>
      <p:sp>
        <p:nvSpPr>
          <p:cNvPr id="14" name="文本框 16"/>
          <p:cNvSpPr txBox="1"/>
          <p:nvPr/>
        </p:nvSpPr>
        <p:spPr>
          <a:xfrm>
            <a:off x="8100060" y="2959028"/>
            <a:ext cx="2649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STEP 02</a:t>
            </a:r>
          </a:p>
        </p:txBody>
      </p:sp>
      <p:sp>
        <p:nvSpPr>
          <p:cNvPr id="15" name="文本框 17"/>
          <p:cNvSpPr txBox="1"/>
          <p:nvPr/>
        </p:nvSpPr>
        <p:spPr>
          <a:xfrm>
            <a:off x="9542207" y="1528435"/>
            <a:ext cx="2649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STEP 03</a:t>
            </a:r>
          </a:p>
        </p:txBody>
      </p:sp>
      <p:sp>
        <p:nvSpPr>
          <p:cNvPr id="16" name="işļiḑè"/>
          <p:cNvSpPr txBox="1"/>
          <p:nvPr/>
        </p:nvSpPr>
        <p:spPr bwMode="auto">
          <a:xfrm>
            <a:off x="2740347" y="1122685"/>
            <a:ext cx="465105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7" name="iSḷiḋé"/>
          <p:cNvSpPr/>
          <p:nvPr/>
        </p:nvSpPr>
        <p:spPr bwMode="auto">
          <a:xfrm>
            <a:off x="2740347" y="1564491"/>
            <a:ext cx="4651053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18" name="işļiḑè"/>
          <p:cNvSpPr txBox="1"/>
          <p:nvPr/>
        </p:nvSpPr>
        <p:spPr bwMode="auto">
          <a:xfrm>
            <a:off x="1487492" y="2640865"/>
            <a:ext cx="465105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9" name="iSḷiḋé"/>
          <p:cNvSpPr/>
          <p:nvPr/>
        </p:nvSpPr>
        <p:spPr bwMode="auto">
          <a:xfrm>
            <a:off x="1487492" y="3082671"/>
            <a:ext cx="4651053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20" name="işļiḑè"/>
          <p:cNvSpPr txBox="1"/>
          <p:nvPr/>
        </p:nvSpPr>
        <p:spPr bwMode="auto">
          <a:xfrm>
            <a:off x="639093" y="4066080"/>
            <a:ext cx="4651053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21" name="iSḷiḋé"/>
          <p:cNvSpPr/>
          <p:nvPr/>
        </p:nvSpPr>
        <p:spPr bwMode="auto">
          <a:xfrm>
            <a:off x="639093" y="4507886"/>
            <a:ext cx="4651053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318390" y="711756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C8161D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 rot="8100000">
            <a:off x="5261665" y="923603"/>
            <a:ext cx="1722499" cy="172268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 rot="5400000">
            <a:off x="6807296" y="2192325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C8161D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13500000">
            <a:off x="6887956" y="2590531"/>
            <a:ext cx="1722498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10800000">
            <a:off x="5342178" y="3676124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C8161D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5236481" y="4211715"/>
            <a:ext cx="1722499" cy="172268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3853274" y="2189817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C8161D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610192" y="2539051"/>
            <a:ext cx="1722498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60217" y="4667420"/>
            <a:ext cx="439678" cy="562295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27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" name="Freeform 223"/>
          <p:cNvSpPr/>
          <p:nvPr/>
        </p:nvSpPr>
        <p:spPr bwMode="auto">
          <a:xfrm>
            <a:off x="7408945" y="3217343"/>
            <a:ext cx="502251" cy="407336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04602" y="3149920"/>
            <a:ext cx="514569" cy="494853"/>
            <a:chOff x="9791183" y="5224434"/>
            <a:chExt cx="645684" cy="620945"/>
          </a:xfrm>
          <a:solidFill>
            <a:schemeClr val="bg1"/>
          </a:solidFill>
        </p:grpSpPr>
        <p:sp>
          <p:nvSpPr>
            <p:cNvPr id="25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11205" y="1640691"/>
            <a:ext cx="413179" cy="612241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738078" y="2423580"/>
            <a:ext cx="74449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dirty="0">
              <a:solidFill>
                <a:srgbClr val="C8161D"/>
              </a:solidFill>
              <a:latin typeface="Open Sans" panose="020B0606030504020204" pitchFamily="34" charset="0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3699" y="3267896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dirty="0">
              <a:solidFill>
                <a:srgbClr val="C8161D"/>
              </a:solidFill>
              <a:latin typeface="Open Sans" panose="020B0606030504020204" pitchFamily="34" charset="0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90290" y="4063190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dirty="0">
              <a:solidFill>
                <a:srgbClr val="C8161D"/>
              </a:solidFill>
              <a:latin typeface="Open Sans" panose="020B0606030504020204" pitchFamily="34" charset="0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63571" y="3222513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dirty="0">
              <a:solidFill>
                <a:srgbClr val="C8161D"/>
              </a:solidFill>
              <a:latin typeface="Open Sans" panose="020B0606030504020204" pitchFamily="34" charset="0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17017" y="142159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24910" y="1415964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17017" y="460049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24910" y="460049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7160" y="2852235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kern="1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新年工作</a:t>
            </a:r>
            <a:r>
              <a:rPr lang="zh-CN" altLang="en-US" sz="54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计划</a:t>
            </a:r>
            <a:endParaRPr lang="zh-CN" altLang="en-US" sz="54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18" name="矩形 17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690274" y="1278630"/>
            <a:ext cx="8903147" cy="2732587"/>
            <a:chOff x="1437355" y="1278630"/>
            <a:chExt cx="9511841" cy="2919410"/>
          </a:xfrm>
        </p:grpSpPr>
        <p:sp>
          <p:nvSpPr>
            <p:cNvPr id="2" name="Freeform 5"/>
            <p:cNvSpPr/>
            <p:nvPr/>
          </p:nvSpPr>
          <p:spPr bwMode="auto">
            <a:xfrm>
              <a:off x="3244713" y="1285108"/>
              <a:ext cx="2811447" cy="2234905"/>
            </a:xfrm>
            <a:custGeom>
              <a:avLst/>
              <a:gdLst>
                <a:gd name="T0" fmla="*/ 132 w 550"/>
                <a:gd name="T1" fmla="*/ 289 h 436"/>
                <a:gd name="T2" fmla="*/ 132 w 550"/>
                <a:gd name="T3" fmla="*/ 436 h 436"/>
                <a:gd name="T4" fmla="*/ 276 w 550"/>
                <a:gd name="T5" fmla="*/ 436 h 436"/>
                <a:gd name="T6" fmla="*/ 408 w 550"/>
                <a:gd name="T7" fmla="*/ 436 h 436"/>
                <a:gd name="T8" fmla="*/ 447 w 550"/>
                <a:gd name="T9" fmla="*/ 436 h 436"/>
                <a:gd name="T10" fmla="*/ 550 w 550"/>
                <a:gd name="T11" fmla="*/ 436 h 436"/>
                <a:gd name="T12" fmla="*/ 550 w 550"/>
                <a:gd name="T13" fmla="*/ 291 h 436"/>
                <a:gd name="T14" fmla="*/ 497 w 550"/>
                <a:gd name="T15" fmla="*/ 306 h 436"/>
                <a:gd name="T16" fmla="*/ 418 w 550"/>
                <a:gd name="T17" fmla="*/ 220 h 436"/>
                <a:gd name="T18" fmla="*/ 497 w 550"/>
                <a:gd name="T19" fmla="*/ 134 h 436"/>
                <a:gd name="T20" fmla="*/ 550 w 550"/>
                <a:gd name="T21" fmla="*/ 150 h 436"/>
                <a:gd name="T22" fmla="*/ 550 w 550"/>
                <a:gd name="T23" fmla="*/ 0 h 436"/>
                <a:gd name="T24" fmla="*/ 132 w 550"/>
                <a:gd name="T25" fmla="*/ 0 h 436"/>
                <a:gd name="T26" fmla="*/ 132 w 550"/>
                <a:gd name="T27" fmla="*/ 156 h 436"/>
                <a:gd name="T28" fmla="*/ 109 w 550"/>
                <a:gd name="T29" fmla="*/ 197 h 436"/>
                <a:gd name="T30" fmla="*/ 64 w 550"/>
                <a:gd name="T31" fmla="*/ 197 h 436"/>
                <a:gd name="T32" fmla="*/ 29 w 550"/>
                <a:gd name="T33" fmla="*/ 185 h 436"/>
                <a:gd name="T34" fmla="*/ 0 w 550"/>
                <a:gd name="T35" fmla="*/ 220 h 436"/>
                <a:gd name="T36" fmla="*/ 29 w 550"/>
                <a:gd name="T37" fmla="*/ 255 h 436"/>
                <a:gd name="T38" fmla="*/ 64 w 550"/>
                <a:gd name="T39" fmla="*/ 243 h 436"/>
                <a:gd name="T40" fmla="*/ 109 w 550"/>
                <a:gd name="T41" fmla="*/ 243 h 436"/>
                <a:gd name="T42" fmla="*/ 129 w 550"/>
                <a:gd name="T43" fmla="*/ 268 h 436"/>
                <a:gd name="T44" fmla="*/ 133 w 550"/>
                <a:gd name="T45" fmla="*/ 268 h 436"/>
                <a:gd name="T46" fmla="*/ 132 w 550"/>
                <a:gd name="T47" fmla="*/ 285 h 436"/>
                <a:gd name="T48" fmla="*/ 132 w 550"/>
                <a:gd name="T49" fmla="*/ 289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0" h="436">
                  <a:moveTo>
                    <a:pt x="132" y="289"/>
                  </a:moveTo>
                  <a:cubicBezTo>
                    <a:pt x="132" y="436"/>
                    <a:pt x="132" y="436"/>
                    <a:pt x="132" y="436"/>
                  </a:cubicBezTo>
                  <a:cubicBezTo>
                    <a:pt x="276" y="436"/>
                    <a:pt x="276" y="436"/>
                    <a:pt x="276" y="436"/>
                  </a:cubicBezTo>
                  <a:cubicBezTo>
                    <a:pt x="276" y="436"/>
                    <a:pt x="408" y="436"/>
                    <a:pt x="408" y="436"/>
                  </a:cubicBezTo>
                  <a:cubicBezTo>
                    <a:pt x="410" y="436"/>
                    <a:pt x="416" y="436"/>
                    <a:pt x="447" y="436"/>
                  </a:cubicBezTo>
                  <a:cubicBezTo>
                    <a:pt x="550" y="436"/>
                    <a:pt x="550" y="436"/>
                    <a:pt x="550" y="436"/>
                  </a:cubicBezTo>
                  <a:cubicBezTo>
                    <a:pt x="550" y="291"/>
                    <a:pt x="550" y="291"/>
                    <a:pt x="550" y="291"/>
                  </a:cubicBezTo>
                  <a:cubicBezTo>
                    <a:pt x="537" y="296"/>
                    <a:pt x="514" y="306"/>
                    <a:pt x="497" y="306"/>
                  </a:cubicBezTo>
                  <a:cubicBezTo>
                    <a:pt x="453" y="306"/>
                    <a:pt x="418" y="267"/>
                    <a:pt x="418" y="220"/>
                  </a:cubicBezTo>
                  <a:cubicBezTo>
                    <a:pt x="418" y="173"/>
                    <a:pt x="453" y="134"/>
                    <a:pt x="497" y="134"/>
                  </a:cubicBezTo>
                  <a:cubicBezTo>
                    <a:pt x="514" y="134"/>
                    <a:pt x="537" y="144"/>
                    <a:pt x="550" y="150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1" y="174"/>
                    <a:pt x="123" y="189"/>
                    <a:pt x="109" y="197"/>
                  </a:cubicBezTo>
                  <a:cubicBezTo>
                    <a:pt x="95" y="205"/>
                    <a:pt x="79" y="205"/>
                    <a:pt x="64" y="197"/>
                  </a:cubicBezTo>
                  <a:cubicBezTo>
                    <a:pt x="51" y="191"/>
                    <a:pt x="34" y="185"/>
                    <a:pt x="29" y="185"/>
                  </a:cubicBezTo>
                  <a:cubicBezTo>
                    <a:pt x="13" y="185"/>
                    <a:pt x="0" y="201"/>
                    <a:pt x="0" y="220"/>
                  </a:cubicBezTo>
                  <a:cubicBezTo>
                    <a:pt x="0" y="239"/>
                    <a:pt x="13" y="255"/>
                    <a:pt x="29" y="255"/>
                  </a:cubicBezTo>
                  <a:cubicBezTo>
                    <a:pt x="34" y="255"/>
                    <a:pt x="51" y="249"/>
                    <a:pt x="64" y="243"/>
                  </a:cubicBezTo>
                  <a:cubicBezTo>
                    <a:pt x="79" y="235"/>
                    <a:pt x="95" y="235"/>
                    <a:pt x="109" y="243"/>
                  </a:cubicBezTo>
                  <a:cubicBezTo>
                    <a:pt x="118" y="248"/>
                    <a:pt x="125" y="257"/>
                    <a:pt x="129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2" y="286"/>
                    <a:pt x="132" y="287"/>
                    <a:pt x="132" y="289"/>
                  </a:cubicBezTo>
                </a:path>
              </a:pathLst>
            </a:custGeom>
            <a:solidFill>
              <a:srgbClr val="C8161D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5637249" y="1285108"/>
              <a:ext cx="2809287" cy="2234905"/>
            </a:xfrm>
            <a:custGeom>
              <a:avLst/>
              <a:gdLst>
                <a:gd name="T0" fmla="*/ 550 w 550"/>
                <a:gd name="T1" fmla="*/ 150 h 436"/>
                <a:gd name="T2" fmla="*/ 550 w 550"/>
                <a:gd name="T3" fmla="*/ 0 h 436"/>
                <a:gd name="T4" fmla="*/ 479 w 550"/>
                <a:gd name="T5" fmla="*/ 0 h 436"/>
                <a:gd name="T6" fmla="*/ 339 w 550"/>
                <a:gd name="T7" fmla="*/ 0 h 436"/>
                <a:gd name="T8" fmla="*/ 277 w 550"/>
                <a:gd name="T9" fmla="*/ 0 h 436"/>
                <a:gd name="T10" fmla="*/ 275 w 550"/>
                <a:gd name="T11" fmla="*/ 0 h 436"/>
                <a:gd name="T12" fmla="*/ 132 w 550"/>
                <a:gd name="T13" fmla="*/ 0 h 436"/>
                <a:gd name="T14" fmla="*/ 132 w 550"/>
                <a:gd name="T15" fmla="*/ 156 h 436"/>
                <a:gd name="T16" fmla="*/ 109 w 550"/>
                <a:gd name="T17" fmla="*/ 197 h 436"/>
                <a:gd name="T18" fmla="*/ 64 w 550"/>
                <a:gd name="T19" fmla="*/ 197 h 436"/>
                <a:gd name="T20" fmla="*/ 29 w 550"/>
                <a:gd name="T21" fmla="*/ 185 h 436"/>
                <a:gd name="T22" fmla="*/ 0 w 550"/>
                <a:gd name="T23" fmla="*/ 220 h 436"/>
                <a:gd name="T24" fmla="*/ 29 w 550"/>
                <a:gd name="T25" fmla="*/ 255 h 436"/>
                <a:gd name="T26" fmla="*/ 64 w 550"/>
                <a:gd name="T27" fmla="*/ 243 h 436"/>
                <a:gd name="T28" fmla="*/ 109 w 550"/>
                <a:gd name="T29" fmla="*/ 243 h 436"/>
                <a:gd name="T30" fmla="*/ 129 w 550"/>
                <a:gd name="T31" fmla="*/ 268 h 436"/>
                <a:gd name="T32" fmla="*/ 133 w 550"/>
                <a:gd name="T33" fmla="*/ 268 h 436"/>
                <a:gd name="T34" fmla="*/ 132 w 550"/>
                <a:gd name="T35" fmla="*/ 285 h 436"/>
                <a:gd name="T36" fmla="*/ 132 w 550"/>
                <a:gd name="T37" fmla="*/ 289 h 436"/>
                <a:gd name="T38" fmla="*/ 132 w 550"/>
                <a:gd name="T39" fmla="*/ 436 h 436"/>
                <a:gd name="T40" fmla="*/ 550 w 550"/>
                <a:gd name="T41" fmla="*/ 436 h 436"/>
                <a:gd name="T42" fmla="*/ 550 w 550"/>
                <a:gd name="T43" fmla="*/ 291 h 436"/>
                <a:gd name="T44" fmla="*/ 497 w 550"/>
                <a:gd name="T45" fmla="*/ 306 h 436"/>
                <a:gd name="T46" fmla="*/ 418 w 550"/>
                <a:gd name="T47" fmla="*/ 220 h 436"/>
                <a:gd name="T48" fmla="*/ 497 w 550"/>
                <a:gd name="T49" fmla="*/ 134 h 436"/>
                <a:gd name="T50" fmla="*/ 550 w 550"/>
                <a:gd name="T51" fmla="*/ 15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0" h="436">
                  <a:moveTo>
                    <a:pt x="550" y="150"/>
                  </a:moveTo>
                  <a:cubicBezTo>
                    <a:pt x="550" y="0"/>
                    <a:pt x="550" y="0"/>
                    <a:pt x="550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0"/>
                    <a:pt x="398" y="0"/>
                    <a:pt x="339" y="0"/>
                  </a:cubicBezTo>
                  <a:cubicBezTo>
                    <a:pt x="286" y="0"/>
                    <a:pt x="279" y="0"/>
                    <a:pt x="27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1" y="174"/>
                    <a:pt x="123" y="189"/>
                    <a:pt x="109" y="197"/>
                  </a:cubicBezTo>
                  <a:cubicBezTo>
                    <a:pt x="96" y="205"/>
                    <a:pt x="79" y="205"/>
                    <a:pt x="64" y="197"/>
                  </a:cubicBezTo>
                  <a:cubicBezTo>
                    <a:pt x="51" y="191"/>
                    <a:pt x="34" y="185"/>
                    <a:pt x="29" y="185"/>
                  </a:cubicBezTo>
                  <a:cubicBezTo>
                    <a:pt x="13" y="185"/>
                    <a:pt x="0" y="201"/>
                    <a:pt x="0" y="220"/>
                  </a:cubicBezTo>
                  <a:cubicBezTo>
                    <a:pt x="0" y="239"/>
                    <a:pt x="13" y="255"/>
                    <a:pt x="29" y="255"/>
                  </a:cubicBezTo>
                  <a:cubicBezTo>
                    <a:pt x="34" y="255"/>
                    <a:pt x="51" y="249"/>
                    <a:pt x="64" y="243"/>
                  </a:cubicBezTo>
                  <a:cubicBezTo>
                    <a:pt x="79" y="235"/>
                    <a:pt x="96" y="235"/>
                    <a:pt x="109" y="243"/>
                  </a:cubicBezTo>
                  <a:cubicBezTo>
                    <a:pt x="118" y="248"/>
                    <a:pt x="125" y="257"/>
                    <a:pt x="129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2" y="285"/>
                    <a:pt x="132" y="285"/>
                    <a:pt x="132" y="285"/>
                  </a:cubicBezTo>
                  <a:cubicBezTo>
                    <a:pt x="132" y="286"/>
                    <a:pt x="132" y="287"/>
                    <a:pt x="132" y="289"/>
                  </a:cubicBezTo>
                  <a:cubicBezTo>
                    <a:pt x="132" y="436"/>
                    <a:pt x="132" y="436"/>
                    <a:pt x="132" y="436"/>
                  </a:cubicBezTo>
                  <a:cubicBezTo>
                    <a:pt x="550" y="436"/>
                    <a:pt x="550" y="436"/>
                    <a:pt x="550" y="436"/>
                  </a:cubicBezTo>
                  <a:cubicBezTo>
                    <a:pt x="550" y="291"/>
                    <a:pt x="550" y="291"/>
                    <a:pt x="550" y="291"/>
                  </a:cubicBezTo>
                  <a:cubicBezTo>
                    <a:pt x="537" y="296"/>
                    <a:pt x="514" y="306"/>
                    <a:pt x="497" y="306"/>
                  </a:cubicBezTo>
                  <a:cubicBezTo>
                    <a:pt x="453" y="306"/>
                    <a:pt x="418" y="267"/>
                    <a:pt x="418" y="220"/>
                  </a:cubicBezTo>
                  <a:cubicBezTo>
                    <a:pt x="418" y="173"/>
                    <a:pt x="453" y="134"/>
                    <a:pt x="497" y="134"/>
                  </a:cubicBezTo>
                  <a:cubicBezTo>
                    <a:pt x="514" y="134"/>
                    <a:pt x="537" y="144"/>
                    <a:pt x="550" y="150"/>
                  </a:cubicBezTo>
                </a:path>
              </a:pathLst>
            </a:custGeom>
            <a:solidFill>
              <a:srgbClr val="C8161D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8042740" y="1278630"/>
              <a:ext cx="2906456" cy="2241383"/>
            </a:xfrm>
            <a:custGeom>
              <a:avLst/>
              <a:gdLst>
                <a:gd name="T0" fmla="*/ 108 w 569"/>
                <a:gd name="T1" fmla="*/ 194 h 437"/>
                <a:gd name="T2" fmla="*/ 63 w 569"/>
                <a:gd name="T3" fmla="*/ 195 h 437"/>
                <a:gd name="T4" fmla="*/ 28 w 569"/>
                <a:gd name="T5" fmla="*/ 182 h 437"/>
                <a:gd name="T6" fmla="*/ 0 w 569"/>
                <a:gd name="T7" fmla="*/ 219 h 437"/>
                <a:gd name="T8" fmla="*/ 28 w 569"/>
                <a:gd name="T9" fmla="*/ 255 h 437"/>
                <a:gd name="T10" fmla="*/ 63 w 569"/>
                <a:gd name="T11" fmla="*/ 243 h 437"/>
                <a:gd name="T12" fmla="*/ 108 w 569"/>
                <a:gd name="T13" fmla="*/ 243 h 437"/>
                <a:gd name="T14" fmla="*/ 131 w 569"/>
                <a:gd name="T15" fmla="*/ 279 h 437"/>
                <a:gd name="T16" fmla="*/ 131 w 569"/>
                <a:gd name="T17" fmla="*/ 282 h 437"/>
                <a:gd name="T18" fmla="*/ 131 w 569"/>
                <a:gd name="T19" fmla="*/ 286 h 437"/>
                <a:gd name="T20" fmla="*/ 131 w 569"/>
                <a:gd name="T21" fmla="*/ 291 h 437"/>
                <a:gd name="T22" fmla="*/ 131 w 569"/>
                <a:gd name="T23" fmla="*/ 437 h 437"/>
                <a:gd name="T24" fmla="*/ 283 w 569"/>
                <a:gd name="T25" fmla="*/ 437 h 437"/>
                <a:gd name="T26" fmla="*/ 267 w 569"/>
                <a:gd name="T27" fmla="*/ 382 h 437"/>
                <a:gd name="T28" fmla="*/ 353 w 569"/>
                <a:gd name="T29" fmla="*/ 300 h 437"/>
                <a:gd name="T30" fmla="*/ 438 w 569"/>
                <a:gd name="T31" fmla="*/ 382 h 437"/>
                <a:gd name="T32" fmla="*/ 423 w 569"/>
                <a:gd name="T33" fmla="*/ 437 h 437"/>
                <a:gd name="T34" fmla="*/ 567 w 569"/>
                <a:gd name="T35" fmla="*/ 437 h 437"/>
                <a:gd name="T36" fmla="*/ 567 w 569"/>
                <a:gd name="T37" fmla="*/ 295 h 437"/>
                <a:gd name="T38" fmla="*/ 567 w 569"/>
                <a:gd name="T39" fmla="*/ 162 h 437"/>
                <a:gd name="T40" fmla="*/ 567 w 569"/>
                <a:gd name="T41" fmla="*/ 158 h 437"/>
                <a:gd name="T42" fmla="*/ 567 w 569"/>
                <a:gd name="T43" fmla="*/ 1 h 437"/>
                <a:gd name="T44" fmla="*/ 397 w 569"/>
                <a:gd name="T45" fmla="*/ 1 h 437"/>
                <a:gd name="T46" fmla="*/ 397 w 569"/>
                <a:gd name="T47" fmla="*/ 1 h 437"/>
                <a:gd name="T48" fmla="*/ 215 w 569"/>
                <a:gd name="T49" fmla="*/ 1 h 437"/>
                <a:gd name="T50" fmla="*/ 202 w 569"/>
                <a:gd name="T51" fmla="*/ 0 h 437"/>
                <a:gd name="T52" fmla="*/ 202 w 569"/>
                <a:gd name="T53" fmla="*/ 1 h 437"/>
                <a:gd name="T54" fmla="*/ 142 w 569"/>
                <a:gd name="T55" fmla="*/ 1 h 437"/>
                <a:gd name="T56" fmla="*/ 131 w 569"/>
                <a:gd name="T57" fmla="*/ 1 h 437"/>
                <a:gd name="T58" fmla="*/ 131 w 569"/>
                <a:gd name="T59" fmla="*/ 151 h 437"/>
                <a:gd name="T60" fmla="*/ 131 w 569"/>
                <a:gd name="T61" fmla="*/ 152 h 437"/>
                <a:gd name="T62" fmla="*/ 132 w 569"/>
                <a:gd name="T63" fmla="*/ 169 h 437"/>
                <a:gd name="T64" fmla="*/ 128 w 569"/>
                <a:gd name="T65" fmla="*/ 169 h 437"/>
                <a:gd name="T66" fmla="*/ 108 w 569"/>
                <a:gd name="T67" fmla="*/ 194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9" h="437">
                  <a:moveTo>
                    <a:pt x="108" y="194"/>
                  </a:moveTo>
                  <a:cubicBezTo>
                    <a:pt x="95" y="202"/>
                    <a:pt x="79" y="203"/>
                    <a:pt x="63" y="195"/>
                  </a:cubicBezTo>
                  <a:cubicBezTo>
                    <a:pt x="50" y="188"/>
                    <a:pt x="33" y="182"/>
                    <a:pt x="28" y="182"/>
                  </a:cubicBezTo>
                  <a:cubicBezTo>
                    <a:pt x="13" y="182"/>
                    <a:pt x="0" y="199"/>
                    <a:pt x="0" y="219"/>
                  </a:cubicBezTo>
                  <a:cubicBezTo>
                    <a:pt x="0" y="239"/>
                    <a:pt x="13" y="255"/>
                    <a:pt x="28" y="255"/>
                  </a:cubicBezTo>
                  <a:cubicBezTo>
                    <a:pt x="33" y="255"/>
                    <a:pt x="50" y="249"/>
                    <a:pt x="63" y="243"/>
                  </a:cubicBezTo>
                  <a:cubicBezTo>
                    <a:pt x="79" y="235"/>
                    <a:pt x="95" y="235"/>
                    <a:pt x="108" y="243"/>
                  </a:cubicBezTo>
                  <a:cubicBezTo>
                    <a:pt x="121" y="250"/>
                    <a:pt x="129" y="263"/>
                    <a:pt x="131" y="279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6"/>
                    <a:pt x="131" y="286"/>
                    <a:pt x="131" y="286"/>
                  </a:cubicBezTo>
                  <a:cubicBezTo>
                    <a:pt x="131" y="291"/>
                    <a:pt x="131" y="291"/>
                    <a:pt x="131" y="291"/>
                  </a:cubicBezTo>
                  <a:cubicBezTo>
                    <a:pt x="131" y="437"/>
                    <a:pt x="131" y="437"/>
                    <a:pt x="131" y="437"/>
                  </a:cubicBezTo>
                  <a:cubicBezTo>
                    <a:pt x="283" y="437"/>
                    <a:pt x="283" y="437"/>
                    <a:pt x="283" y="437"/>
                  </a:cubicBezTo>
                  <a:cubicBezTo>
                    <a:pt x="277" y="424"/>
                    <a:pt x="267" y="400"/>
                    <a:pt x="267" y="382"/>
                  </a:cubicBezTo>
                  <a:cubicBezTo>
                    <a:pt x="267" y="337"/>
                    <a:pt x="306" y="300"/>
                    <a:pt x="353" y="300"/>
                  </a:cubicBezTo>
                  <a:cubicBezTo>
                    <a:pt x="400" y="300"/>
                    <a:pt x="438" y="337"/>
                    <a:pt x="438" y="382"/>
                  </a:cubicBezTo>
                  <a:cubicBezTo>
                    <a:pt x="438" y="400"/>
                    <a:pt x="429" y="424"/>
                    <a:pt x="423" y="437"/>
                  </a:cubicBezTo>
                  <a:cubicBezTo>
                    <a:pt x="567" y="437"/>
                    <a:pt x="567" y="437"/>
                    <a:pt x="567" y="437"/>
                  </a:cubicBezTo>
                  <a:cubicBezTo>
                    <a:pt x="567" y="295"/>
                    <a:pt x="567" y="295"/>
                    <a:pt x="567" y="295"/>
                  </a:cubicBezTo>
                  <a:cubicBezTo>
                    <a:pt x="567" y="294"/>
                    <a:pt x="569" y="184"/>
                    <a:pt x="567" y="162"/>
                  </a:cubicBezTo>
                  <a:cubicBezTo>
                    <a:pt x="567" y="160"/>
                    <a:pt x="567" y="159"/>
                    <a:pt x="567" y="158"/>
                  </a:cubicBezTo>
                  <a:cubicBezTo>
                    <a:pt x="567" y="1"/>
                    <a:pt x="567" y="1"/>
                    <a:pt x="567" y="1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0" y="1"/>
                    <a:pt x="206" y="1"/>
                    <a:pt x="202" y="0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37" y="1"/>
                    <a:pt x="131" y="1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28" y="169"/>
                    <a:pt x="128" y="169"/>
                    <a:pt x="128" y="169"/>
                  </a:cubicBezTo>
                  <a:cubicBezTo>
                    <a:pt x="125" y="180"/>
                    <a:pt x="118" y="189"/>
                    <a:pt x="108" y="194"/>
                  </a:cubicBezTo>
                </a:path>
              </a:pathLst>
            </a:custGeom>
            <a:solidFill>
              <a:srgbClr val="C8161D"/>
            </a:solidFill>
            <a:ln w="285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1437355" y="1285106"/>
              <a:ext cx="2226268" cy="2912934"/>
            </a:xfrm>
            <a:custGeom>
              <a:avLst/>
              <a:gdLst>
                <a:gd name="T0" fmla="*/ 194 w 436"/>
                <a:gd name="T1" fmla="*/ 459 h 568"/>
                <a:gd name="T2" fmla="*/ 194 w 436"/>
                <a:gd name="T3" fmla="*/ 505 h 568"/>
                <a:gd name="T4" fmla="*/ 181 w 436"/>
                <a:gd name="T5" fmla="*/ 539 h 568"/>
                <a:gd name="T6" fmla="*/ 218 w 436"/>
                <a:gd name="T7" fmla="*/ 568 h 568"/>
                <a:gd name="T8" fmla="*/ 255 w 436"/>
                <a:gd name="T9" fmla="*/ 539 h 568"/>
                <a:gd name="T10" fmla="*/ 242 w 436"/>
                <a:gd name="T11" fmla="*/ 505 h 568"/>
                <a:gd name="T12" fmla="*/ 242 w 436"/>
                <a:gd name="T13" fmla="*/ 459 h 568"/>
                <a:gd name="T14" fmla="*/ 279 w 436"/>
                <a:gd name="T15" fmla="*/ 437 h 568"/>
                <a:gd name="T16" fmla="*/ 281 w 436"/>
                <a:gd name="T17" fmla="*/ 437 h 568"/>
                <a:gd name="T18" fmla="*/ 285 w 436"/>
                <a:gd name="T19" fmla="*/ 437 h 568"/>
                <a:gd name="T20" fmla="*/ 290 w 436"/>
                <a:gd name="T21" fmla="*/ 436 h 568"/>
                <a:gd name="T22" fmla="*/ 436 w 436"/>
                <a:gd name="T23" fmla="*/ 436 h 568"/>
                <a:gd name="T24" fmla="*/ 436 w 436"/>
                <a:gd name="T25" fmla="*/ 285 h 568"/>
                <a:gd name="T26" fmla="*/ 381 w 436"/>
                <a:gd name="T27" fmla="*/ 301 h 568"/>
                <a:gd name="T28" fmla="*/ 300 w 436"/>
                <a:gd name="T29" fmla="*/ 215 h 568"/>
                <a:gd name="T30" fmla="*/ 381 w 436"/>
                <a:gd name="T31" fmla="*/ 129 h 568"/>
                <a:gd name="T32" fmla="*/ 436 w 436"/>
                <a:gd name="T33" fmla="*/ 145 h 568"/>
                <a:gd name="T34" fmla="*/ 436 w 436"/>
                <a:gd name="T35" fmla="*/ 0 h 568"/>
                <a:gd name="T36" fmla="*/ 294 w 436"/>
                <a:gd name="T37" fmla="*/ 0 h 568"/>
                <a:gd name="T38" fmla="*/ 201 w 436"/>
                <a:gd name="T39" fmla="*/ 0 h 568"/>
                <a:gd name="T40" fmla="*/ 161 w 436"/>
                <a:gd name="T41" fmla="*/ 0 h 568"/>
                <a:gd name="T42" fmla="*/ 157 w 436"/>
                <a:gd name="T43" fmla="*/ 0 h 568"/>
                <a:gd name="T44" fmla="*/ 0 w 436"/>
                <a:gd name="T45" fmla="*/ 0 h 568"/>
                <a:gd name="T46" fmla="*/ 0 w 436"/>
                <a:gd name="T47" fmla="*/ 161 h 568"/>
                <a:gd name="T48" fmla="*/ 0 w 436"/>
                <a:gd name="T49" fmla="*/ 353 h 568"/>
                <a:gd name="T50" fmla="*/ 0 w 436"/>
                <a:gd name="T51" fmla="*/ 366 h 568"/>
                <a:gd name="T52" fmla="*/ 0 w 436"/>
                <a:gd name="T53" fmla="*/ 366 h 568"/>
                <a:gd name="T54" fmla="*/ 0 w 436"/>
                <a:gd name="T55" fmla="*/ 426 h 568"/>
                <a:gd name="T56" fmla="*/ 0 w 436"/>
                <a:gd name="T57" fmla="*/ 436 h 568"/>
                <a:gd name="T58" fmla="*/ 150 w 436"/>
                <a:gd name="T59" fmla="*/ 437 h 568"/>
                <a:gd name="T60" fmla="*/ 151 w 436"/>
                <a:gd name="T61" fmla="*/ 437 h 568"/>
                <a:gd name="T62" fmla="*/ 168 w 436"/>
                <a:gd name="T63" fmla="*/ 436 h 568"/>
                <a:gd name="T64" fmla="*/ 168 w 436"/>
                <a:gd name="T65" fmla="*/ 439 h 568"/>
                <a:gd name="T66" fmla="*/ 194 w 436"/>
                <a:gd name="T67" fmla="*/ 459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6" h="568">
                  <a:moveTo>
                    <a:pt x="194" y="459"/>
                  </a:moveTo>
                  <a:cubicBezTo>
                    <a:pt x="202" y="473"/>
                    <a:pt x="202" y="489"/>
                    <a:pt x="194" y="505"/>
                  </a:cubicBezTo>
                  <a:cubicBezTo>
                    <a:pt x="187" y="518"/>
                    <a:pt x="181" y="534"/>
                    <a:pt x="181" y="539"/>
                  </a:cubicBezTo>
                  <a:cubicBezTo>
                    <a:pt x="181" y="555"/>
                    <a:pt x="198" y="568"/>
                    <a:pt x="218" y="568"/>
                  </a:cubicBezTo>
                  <a:cubicBezTo>
                    <a:pt x="238" y="568"/>
                    <a:pt x="255" y="555"/>
                    <a:pt x="255" y="539"/>
                  </a:cubicBezTo>
                  <a:cubicBezTo>
                    <a:pt x="255" y="534"/>
                    <a:pt x="249" y="518"/>
                    <a:pt x="242" y="505"/>
                  </a:cubicBezTo>
                  <a:cubicBezTo>
                    <a:pt x="234" y="489"/>
                    <a:pt x="234" y="473"/>
                    <a:pt x="242" y="459"/>
                  </a:cubicBezTo>
                  <a:cubicBezTo>
                    <a:pt x="249" y="447"/>
                    <a:pt x="262" y="439"/>
                    <a:pt x="279" y="437"/>
                  </a:cubicBezTo>
                  <a:cubicBezTo>
                    <a:pt x="281" y="437"/>
                    <a:pt x="281" y="437"/>
                    <a:pt x="281" y="437"/>
                  </a:cubicBezTo>
                  <a:cubicBezTo>
                    <a:pt x="285" y="437"/>
                    <a:pt x="285" y="437"/>
                    <a:pt x="285" y="43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436" y="436"/>
                    <a:pt x="436" y="436"/>
                    <a:pt x="436" y="436"/>
                  </a:cubicBezTo>
                  <a:cubicBezTo>
                    <a:pt x="436" y="285"/>
                    <a:pt x="436" y="285"/>
                    <a:pt x="436" y="285"/>
                  </a:cubicBezTo>
                  <a:cubicBezTo>
                    <a:pt x="423" y="291"/>
                    <a:pt x="399" y="301"/>
                    <a:pt x="381" y="301"/>
                  </a:cubicBezTo>
                  <a:cubicBezTo>
                    <a:pt x="336" y="301"/>
                    <a:pt x="300" y="262"/>
                    <a:pt x="300" y="215"/>
                  </a:cubicBezTo>
                  <a:cubicBezTo>
                    <a:pt x="300" y="168"/>
                    <a:pt x="336" y="129"/>
                    <a:pt x="381" y="129"/>
                  </a:cubicBezTo>
                  <a:cubicBezTo>
                    <a:pt x="399" y="129"/>
                    <a:pt x="423" y="139"/>
                    <a:pt x="436" y="145"/>
                  </a:cubicBezTo>
                  <a:cubicBezTo>
                    <a:pt x="436" y="0"/>
                    <a:pt x="436" y="0"/>
                    <a:pt x="436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4" y="0"/>
                    <a:pt x="242" y="0"/>
                    <a:pt x="201" y="0"/>
                  </a:cubicBezTo>
                  <a:cubicBezTo>
                    <a:pt x="176" y="0"/>
                    <a:pt x="165" y="0"/>
                    <a:pt x="161" y="0"/>
                  </a:cubicBezTo>
                  <a:cubicBezTo>
                    <a:pt x="160" y="0"/>
                    <a:pt x="159" y="0"/>
                    <a:pt x="1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58"/>
                    <a:pt x="0" y="362"/>
                    <a:pt x="0" y="366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7"/>
                    <a:pt x="0" y="431"/>
                    <a:pt x="0" y="436"/>
                  </a:cubicBezTo>
                  <a:cubicBezTo>
                    <a:pt x="150" y="437"/>
                    <a:pt x="150" y="437"/>
                    <a:pt x="150" y="437"/>
                  </a:cubicBezTo>
                  <a:cubicBezTo>
                    <a:pt x="151" y="437"/>
                    <a:pt x="151" y="437"/>
                    <a:pt x="151" y="437"/>
                  </a:cubicBezTo>
                  <a:cubicBezTo>
                    <a:pt x="168" y="436"/>
                    <a:pt x="168" y="436"/>
                    <a:pt x="168" y="436"/>
                  </a:cubicBezTo>
                  <a:cubicBezTo>
                    <a:pt x="168" y="439"/>
                    <a:pt x="168" y="439"/>
                    <a:pt x="168" y="439"/>
                  </a:cubicBezTo>
                  <a:cubicBezTo>
                    <a:pt x="179" y="443"/>
                    <a:pt x="188" y="450"/>
                    <a:pt x="194" y="459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629847" y="1680263"/>
              <a:ext cx="475052" cy="682348"/>
              <a:chOff x="9410834" y="2025648"/>
              <a:chExt cx="475052" cy="682348"/>
            </a:xfrm>
          </p:grpSpPr>
          <p:sp>
            <p:nvSpPr>
              <p:cNvPr id="18" name="Freeform 9"/>
              <p:cNvSpPr/>
              <p:nvPr/>
            </p:nvSpPr>
            <p:spPr bwMode="auto">
              <a:xfrm>
                <a:off x="9503685" y="2081791"/>
                <a:ext cx="86373" cy="51824"/>
              </a:xfrm>
              <a:custGeom>
                <a:avLst/>
                <a:gdLst>
                  <a:gd name="T0" fmla="*/ 15 w 17"/>
                  <a:gd name="T1" fmla="*/ 0 h 10"/>
                  <a:gd name="T2" fmla="*/ 15 w 17"/>
                  <a:gd name="T3" fmla="*/ 0 h 10"/>
                  <a:gd name="T4" fmla="*/ 14 w 17"/>
                  <a:gd name="T5" fmla="*/ 0 h 10"/>
                  <a:gd name="T6" fmla="*/ 14 w 17"/>
                  <a:gd name="T7" fmla="*/ 0 h 10"/>
                  <a:gd name="T8" fmla="*/ 1 w 17"/>
                  <a:gd name="T9" fmla="*/ 6 h 10"/>
                  <a:gd name="T10" fmla="*/ 1 w 17"/>
                  <a:gd name="T11" fmla="*/ 6 h 10"/>
                  <a:gd name="T12" fmla="*/ 1 w 17"/>
                  <a:gd name="T13" fmla="*/ 7 h 10"/>
                  <a:gd name="T14" fmla="*/ 0 w 17"/>
                  <a:gd name="T15" fmla="*/ 8 h 10"/>
                  <a:gd name="T16" fmla="*/ 1 w 17"/>
                  <a:gd name="T17" fmla="*/ 9 h 10"/>
                  <a:gd name="T18" fmla="*/ 2 w 17"/>
                  <a:gd name="T19" fmla="*/ 10 h 10"/>
                  <a:gd name="T20" fmla="*/ 2 w 17"/>
                  <a:gd name="T21" fmla="*/ 10 h 10"/>
                  <a:gd name="T22" fmla="*/ 3 w 17"/>
                  <a:gd name="T23" fmla="*/ 10 h 10"/>
                  <a:gd name="T24" fmla="*/ 3 w 17"/>
                  <a:gd name="T25" fmla="*/ 10 h 10"/>
                  <a:gd name="T26" fmla="*/ 16 w 17"/>
                  <a:gd name="T27" fmla="*/ 4 h 10"/>
                  <a:gd name="T28" fmla="*/ 16 w 17"/>
                  <a:gd name="T29" fmla="*/ 4 h 10"/>
                  <a:gd name="T30" fmla="*/ 16 w 17"/>
                  <a:gd name="T31" fmla="*/ 3 h 10"/>
                  <a:gd name="T32" fmla="*/ 17 w 17"/>
                  <a:gd name="T33" fmla="*/ 2 h 10"/>
                  <a:gd name="T34" fmla="*/ 16 w 17"/>
                  <a:gd name="T35" fmla="*/ 1 h 10"/>
                  <a:gd name="T36" fmla="*/ 15 w 17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0"/>
              <p:cNvSpPr/>
              <p:nvPr/>
            </p:nvSpPr>
            <p:spPr bwMode="auto">
              <a:xfrm>
                <a:off x="9523119" y="2112021"/>
                <a:ext cx="77736" cy="51824"/>
              </a:xfrm>
              <a:custGeom>
                <a:avLst/>
                <a:gdLst>
                  <a:gd name="T0" fmla="*/ 13 w 15"/>
                  <a:gd name="T1" fmla="*/ 0 h 10"/>
                  <a:gd name="T2" fmla="*/ 0 w 15"/>
                  <a:gd name="T3" fmla="*/ 6 h 10"/>
                  <a:gd name="T4" fmla="*/ 0 w 15"/>
                  <a:gd name="T5" fmla="*/ 7 h 10"/>
                  <a:gd name="T6" fmla="*/ 1 w 15"/>
                  <a:gd name="T7" fmla="*/ 8 h 10"/>
                  <a:gd name="T8" fmla="*/ 1 w 15"/>
                  <a:gd name="T9" fmla="*/ 8 h 10"/>
                  <a:gd name="T10" fmla="*/ 1 w 15"/>
                  <a:gd name="T11" fmla="*/ 8 h 10"/>
                  <a:gd name="T12" fmla="*/ 2 w 15"/>
                  <a:gd name="T13" fmla="*/ 10 h 10"/>
                  <a:gd name="T14" fmla="*/ 15 w 15"/>
                  <a:gd name="T15" fmla="*/ 5 h 10"/>
                  <a:gd name="T16" fmla="*/ 13 w 15"/>
                  <a:gd name="T17" fmla="*/ 2 h 10"/>
                  <a:gd name="T18" fmla="*/ 13 w 15"/>
                  <a:gd name="T19" fmla="*/ 2 h 10"/>
                  <a:gd name="T20" fmla="*/ 13 w 15"/>
                  <a:gd name="T21" fmla="*/ 1 h 10"/>
                  <a:gd name="T22" fmla="*/ 13 w 15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0">
                    <a:moveTo>
                      <a:pt x="1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9518801" y="2641057"/>
                <a:ext cx="328218" cy="30231"/>
              </a:xfrm>
              <a:custGeom>
                <a:avLst/>
                <a:gdLst>
                  <a:gd name="T0" fmla="*/ 63 w 64"/>
                  <a:gd name="T1" fmla="*/ 0 h 6"/>
                  <a:gd name="T2" fmla="*/ 1 w 64"/>
                  <a:gd name="T3" fmla="*/ 0 h 6"/>
                  <a:gd name="T4" fmla="*/ 0 w 64"/>
                  <a:gd name="T5" fmla="*/ 2 h 6"/>
                  <a:gd name="T6" fmla="*/ 0 w 64"/>
                  <a:gd name="T7" fmla="*/ 6 h 6"/>
                  <a:gd name="T8" fmla="*/ 64 w 64"/>
                  <a:gd name="T9" fmla="*/ 6 h 6"/>
                  <a:gd name="T10" fmla="*/ 64 w 64"/>
                  <a:gd name="T11" fmla="*/ 2 h 6"/>
                  <a:gd name="T12" fmla="*/ 63 w 6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">
                    <a:moveTo>
                      <a:pt x="6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1"/>
                      <a:pt x="64" y="1"/>
                      <a:pt x="6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9484251" y="2025648"/>
                <a:ext cx="86373" cy="75576"/>
              </a:xfrm>
              <a:custGeom>
                <a:avLst/>
                <a:gdLst>
                  <a:gd name="T0" fmla="*/ 12 w 17"/>
                  <a:gd name="T1" fmla="*/ 0 h 15"/>
                  <a:gd name="T2" fmla="*/ 12 w 17"/>
                  <a:gd name="T3" fmla="*/ 0 h 15"/>
                  <a:gd name="T4" fmla="*/ 0 w 17"/>
                  <a:gd name="T5" fmla="*/ 5 h 15"/>
                  <a:gd name="T6" fmla="*/ 0 w 17"/>
                  <a:gd name="T7" fmla="*/ 6 h 15"/>
                  <a:gd name="T8" fmla="*/ 4 w 17"/>
                  <a:gd name="T9" fmla="*/ 15 h 15"/>
                  <a:gd name="T10" fmla="*/ 17 w 17"/>
                  <a:gd name="T11" fmla="*/ 9 h 15"/>
                  <a:gd name="T12" fmla="*/ 13 w 17"/>
                  <a:gd name="T13" fmla="*/ 0 h 15"/>
                  <a:gd name="T14" fmla="*/ 12 w 17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5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9477773" y="2682084"/>
                <a:ext cx="408113" cy="25912"/>
              </a:xfrm>
              <a:custGeom>
                <a:avLst/>
                <a:gdLst>
                  <a:gd name="T0" fmla="*/ 185 w 189"/>
                  <a:gd name="T1" fmla="*/ 0 h 12"/>
                  <a:gd name="T2" fmla="*/ 5 w 189"/>
                  <a:gd name="T3" fmla="*/ 0 h 12"/>
                  <a:gd name="T4" fmla="*/ 5 w 189"/>
                  <a:gd name="T5" fmla="*/ 2 h 12"/>
                  <a:gd name="T6" fmla="*/ 0 w 189"/>
                  <a:gd name="T7" fmla="*/ 2 h 12"/>
                  <a:gd name="T8" fmla="*/ 0 w 189"/>
                  <a:gd name="T9" fmla="*/ 12 h 12"/>
                  <a:gd name="T10" fmla="*/ 189 w 189"/>
                  <a:gd name="T11" fmla="*/ 12 h 12"/>
                  <a:gd name="T12" fmla="*/ 189 w 189"/>
                  <a:gd name="T13" fmla="*/ 2 h 12"/>
                  <a:gd name="T14" fmla="*/ 185 w 189"/>
                  <a:gd name="T15" fmla="*/ 2 h 12"/>
                  <a:gd name="T16" fmla="*/ 185 w 18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2">
                    <a:moveTo>
                      <a:pt x="18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189" y="12"/>
                    </a:lnTo>
                    <a:lnTo>
                      <a:pt x="189" y="2"/>
                    </a:lnTo>
                    <a:lnTo>
                      <a:pt x="185" y="2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9477773" y="2682084"/>
                <a:ext cx="408113" cy="25912"/>
              </a:xfrm>
              <a:custGeom>
                <a:avLst/>
                <a:gdLst>
                  <a:gd name="T0" fmla="*/ 185 w 189"/>
                  <a:gd name="T1" fmla="*/ 0 h 12"/>
                  <a:gd name="T2" fmla="*/ 5 w 189"/>
                  <a:gd name="T3" fmla="*/ 0 h 12"/>
                  <a:gd name="T4" fmla="*/ 5 w 189"/>
                  <a:gd name="T5" fmla="*/ 2 h 12"/>
                  <a:gd name="T6" fmla="*/ 0 w 189"/>
                  <a:gd name="T7" fmla="*/ 2 h 12"/>
                  <a:gd name="T8" fmla="*/ 0 w 189"/>
                  <a:gd name="T9" fmla="*/ 12 h 12"/>
                  <a:gd name="T10" fmla="*/ 189 w 189"/>
                  <a:gd name="T11" fmla="*/ 12 h 12"/>
                  <a:gd name="T12" fmla="*/ 189 w 189"/>
                  <a:gd name="T13" fmla="*/ 2 h 12"/>
                  <a:gd name="T14" fmla="*/ 185 w 189"/>
                  <a:gd name="T15" fmla="*/ 2 h 12"/>
                  <a:gd name="T16" fmla="*/ 185 w 18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2">
                    <a:moveTo>
                      <a:pt x="18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189" y="12"/>
                    </a:lnTo>
                    <a:lnTo>
                      <a:pt x="189" y="2"/>
                    </a:lnTo>
                    <a:lnTo>
                      <a:pt x="185" y="2"/>
                    </a:lnTo>
                    <a:lnTo>
                      <a:pt x="185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9615970" y="2312839"/>
                <a:ext cx="71258" cy="41027"/>
              </a:xfrm>
              <a:custGeom>
                <a:avLst/>
                <a:gdLst>
                  <a:gd name="T0" fmla="*/ 12 w 14"/>
                  <a:gd name="T1" fmla="*/ 0 h 8"/>
                  <a:gd name="T2" fmla="*/ 0 w 14"/>
                  <a:gd name="T3" fmla="*/ 5 h 8"/>
                  <a:gd name="T4" fmla="*/ 1 w 14"/>
                  <a:gd name="T5" fmla="*/ 7 h 8"/>
                  <a:gd name="T6" fmla="*/ 2 w 14"/>
                  <a:gd name="T7" fmla="*/ 8 h 8"/>
                  <a:gd name="T8" fmla="*/ 3 w 14"/>
                  <a:gd name="T9" fmla="*/ 8 h 8"/>
                  <a:gd name="T10" fmla="*/ 4 w 14"/>
                  <a:gd name="T11" fmla="*/ 8 h 8"/>
                  <a:gd name="T12" fmla="*/ 4 w 14"/>
                  <a:gd name="T13" fmla="*/ 8 h 8"/>
                  <a:gd name="T14" fmla="*/ 12 w 14"/>
                  <a:gd name="T15" fmla="*/ 4 h 8"/>
                  <a:gd name="T16" fmla="*/ 12 w 14"/>
                  <a:gd name="T17" fmla="*/ 4 h 8"/>
                  <a:gd name="T18" fmla="*/ 13 w 14"/>
                  <a:gd name="T19" fmla="*/ 3 h 8"/>
                  <a:gd name="T20" fmla="*/ 13 w 14"/>
                  <a:gd name="T21" fmla="*/ 2 h 8"/>
                  <a:gd name="T22" fmla="*/ 12 w 1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8">
                    <a:moveTo>
                      <a:pt x="1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2"/>
                      <a:pt x="13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16"/>
              <p:cNvSpPr/>
              <p:nvPr/>
            </p:nvSpPr>
            <p:spPr bwMode="auto">
              <a:xfrm>
                <a:off x="9641882" y="2343069"/>
                <a:ext cx="60461" cy="60461"/>
              </a:xfrm>
              <a:custGeom>
                <a:avLst/>
                <a:gdLst>
                  <a:gd name="T0" fmla="*/ 8 w 12"/>
                  <a:gd name="T1" fmla="*/ 0 h 12"/>
                  <a:gd name="T2" fmla="*/ 0 w 12"/>
                  <a:gd name="T3" fmla="*/ 4 h 12"/>
                  <a:gd name="T4" fmla="*/ 3 w 12"/>
                  <a:gd name="T5" fmla="*/ 11 h 12"/>
                  <a:gd name="T6" fmla="*/ 4 w 12"/>
                  <a:gd name="T7" fmla="*/ 12 h 12"/>
                  <a:gd name="T8" fmla="*/ 4 w 12"/>
                  <a:gd name="T9" fmla="*/ 12 h 12"/>
                  <a:gd name="T10" fmla="*/ 12 w 12"/>
                  <a:gd name="T11" fmla="*/ 9 h 12"/>
                  <a:gd name="T12" fmla="*/ 12 w 12"/>
                  <a:gd name="T13" fmla="*/ 7 h 12"/>
                  <a:gd name="T14" fmla="*/ 8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8"/>
                      <a:pt x="12" y="7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17"/>
              <p:cNvSpPr>
                <a:spLocks noEditPoints="1"/>
              </p:cNvSpPr>
              <p:nvPr/>
            </p:nvSpPr>
            <p:spPr bwMode="auto">
              <a:xfrm>
                <a:off x="9410834" y="2142252"/>
                <a:ext cx="410272" cy="492327"/>
              </a:xfrm>
              <a:custGeom>
                <a:avLst/>
                <a:gdLst>
                  <a:gd name="T0" fmla="*/ 23 w 80"/>
                  <a:gd name="T1" fmla="*/ 25 h 96"/>
                  <a:gd name="T2" fmla="*/ 28 w 80"/>
                  <a:gd name="T3" fmla="*/ 18 h 96"/>
                  <a:gd name="T4" fmla="*/ 30 w 80"/>
                  <a:gd name="T5" fmla="*/ 27 h 96"/>
                  <a:gd name="T6" fmla="*/ 40 w 80"/>
                  <a:gd name="T7" fmla="*/ 0 h 96"/>
                  <a:gd name="T8" fmla="*/ 37 w 80"/>
                  <a:gd name="T9" fmla="*/ 1 h 96"/>
                  <a:gd name="T10" fmla="*/ 25 w 80"/>
                  <a:gd name="T11" fmla="*/ 6 h 96"/>
                  <a:gd name="T12" fmla="*/ 24 w 80"/>
                  <a:gd name="T13" fmla="*/ 7 h 96"/>
                  <a:gd name="T14" fmla="*/ 26 w 80"/>
                  <a:gd name="T15" fmla="*/ 15 h 96"/>
                  <a:gd name="T16" fmla="*/ 20 w 80"/>
                  <a:gd name="T17" fmla="*/ 23 h 96"/>
                  <a:gd name="T18" fmla="*/ 29 w 80"/>
                  <a:gd name="T19" fmla="*/ 88 h 96"/>
                  <a:gd name="T20" fmla="*/ 43 w 80"/>
                  <a:gd name="T21" fmla="*/ 96 h 96"/>
                  <a:gd name="T22" fmla="*/ 53 w 80"/>
                  <a:gd name="T23" fmla="*/ 88 h 96"/>
                  <a:gd name="T24" fmla="*/ 56 w 80"/>
                  <a:gd name="T25" fmla="*/ 78 h 96"/>
                  <a:gd name="T26" fmla="*/ 61 w 80"/>
                  <a:gd name="T27" fmla="*/ 77 h 96"/>
                  <a:gd name="T28" fmla="*/ 76 w 80"/>
                  <a:gd name="T29" fmla="*/ 70 h 96"/>
                  <a:gd name="T30" fmla="*/ 75 w 80"/>
                  <a:gd name="T31" fmla="*/ 66 h 96"/>
                  <a:gd name="T32" fmla="*/ 73 w 80"/>
                  <a:gd name="T33" fmla="*/ 64 h 96"/>
                  <a:gd name="T34" fmla="*/ 58 w 80"/>
                  <a:gd name="T35" fmla="*/ 73 h 96"/>
                  <a:gd name="T36" fmla="*/ 53 w 80"/>
                  <a:gd name="T37" fmla="*/ 71 h 96"/>
                  <a:gd name="T38" fmla="*/ 60 w 80"/>
                  <a:gd name="T39" fmla="*/ 65 h 96"/>
                  <a:gd name="T40" fmla="*/ 80 w 80"/>
                  <a:gd name="T41" fmla="*/ 55 h 96"/>
                  <a:gd name="T42" fmla="*/ 79 w 80"/>
                  <a:gd name="T43" fmla="*/ 52 h 96"/>
                  <a:gd name="T44" fmla="*/ 78 w 80"/>
                  <a:gd name="T45" fmla="*/ 51 h 96"/>
                  <a:gd name="T46" fmla="*/ 41 w 80"/>
                  <a:gd name="T47" fmla="*/ 70 h 96"/>
                  <a:gd name="T48" fmla="*/ 43 w 80"/>
                  <a:gd name="T49" fmla="*/ 72 h 96"/>
                  <a:gd name="T50" fmla="*/ 44 w 80"/>
                  <a:gd name="T51" fmla="*/ 71 h 96"/>
                  <a:gd name="T52" fmla="*/ 46 w 80"/>
                  <a:gd name="T53" fmla="*/ 74 h 96"/>
                  <a:gd name="T54" fmla="*/ 50 w 80"/>
                  <a:gd name="T55" fmla="*/ 72 h 96"/>
                  <a:gd name="T56" fmla="*/ 41 w 80"/>
                  <a:gd name="T57" fmla="*/ 81 h 96"/>
                  <a:gd name="T58" fmla="*/ 23 w 80"/>
                  <a:gd name="T59" fmla="*/ 33 h 96"/>
                  <a:gd name="T60" fmla="*/ 36 w 80"/>
                  <a:gd name="T61" fmla="*/ 37 h 96"/>
                  <a:gd name="T62" fmla="*/ 54 w 80"/>
                  <a:gd name="T63" fmla="*/ 29 h 96"/>
                  <a:gd name="T64" fmla="*/ 40 w 80"/>
                  <a:gd name="T6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96">
                    <a:moveTo>
                      <a:pt x="28" y="28"/>
                    </a:moveTo>
                    <a:cubicBezTo>
                      <a:pt x="26" y="28"/>
                      <a:pt x="24" y="27"/>
                      <a:pt x="23" y="25"/>
                    </a:cubicBezTo>
                    <a:cubicBezTo>
                      <a:pt x="22" y="22"/>
                      <a:pt x="23" y="19"/>
                      <a:pt x="26" y="18"/>
                    </a:cubicBezTo>
                    <a:cubicBezTo>
                      <a:pt x="27" y="18"/>
                      <a:pt x="27" y="18"/>
                      <a:pt x="28" y="18"/>
                    </a:cubicBezTo>
                    <a:cubicBezTo>
                      <a:pt x="30" y="18"/>
                      <a:pt x="32" y="19"/>
                      <a:pt x="33" y="21"/>
                    </a:cubicBezTo>
                    <a:cubicBezTo>
                      <a:pt x="34" y="23"/>
                      <a:pt x="33" y="26"/>
                      <a:pt x="30" y="27"/>
                    </a:cubicBezTo>
                    <a:cubicBezTo>
                      <a:pt x="30" y="28"/>
                      <a:pt x="29" y="28"/>
                      <a:pt x="28" y="28"/>
                    </a:cubicBezTo>
                    <a:moveTo>
                      <a:pt x="40" y="0"/>
                    </a:moveTo>
                    <a:cubicBezTo>
                      <a:pt x="40" y="0"/>
                      <a:pt x="39" y="0"/>
                      <a:pt x="39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8"/>
                      <a:pt x="23" y="9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2" y="17"/>
                      <a:pt x="20" y="20"/>
                      <a:pt x="20" y="23"/>
                    </a:cubicBezTo>
                    <a:cubicBezTo>
                      <a:pt x="6" y="32"/>
                      <a:pt x="0" y="51"/>
                      <a:pt x="8" y="69"/>
                    </a:cubicBezTo>
                    <a:cubicBezTo>
                      <a:pt x="13" y="78"/>
                      <a:pt x="21" y="85"/>
                      <a:pt x="29" y="88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6" y="90"/>
                      <a:pt x="49" y="89"/>
                      <a:pt x="53" y="88"/>
                    </a:cubicBezTo>
                    <a:cubicBezTo>
                      <a:pt x="55" y="87"/>
                      <a:pt x="57" y="85"/>
                      <a:pt x="59" y="84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6" y="70"/>
                      <a:pt x="76" y="68"/>
                      <a:pt x="76" y="67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5"/>
                      <a:pt x="74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8" y="71"/>
                      <a:pt x="58" y="72"/>
                      <a:pt x="58" y="73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1" y="67"/>
                      <a:pt x="61" y="66"/>
                      <a:pt x="60" y="65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4"/>
                      <a:pt x="80" y="54"/>
                      <a:pt x="80" y="53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1"/>
                      <a:pt x="79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0" y="69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2" y="72"/>
                      <a:pt x="43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5" y="73"/>
                      <a:pt x="45" y="74"/>
                      <a:pt x="46" y="74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49" y="76"/>
                      <a:pt x="47" y="79"/>
                      <a:pt x="45" y="80"/>
                    </a:cubicBezTo>
                    <a:cubicBezTo>
                      <a:pt x="44" y="81"/>
                      <a:pt x="42" y="81"/>
                      <a:pt x="41" y="81"/>
                    </a:cubicBezTo>
                    <a:cubicBezTo>
                      <a:pt x="34" y="81"/>
                      <a:pt x="26" y="74"/>
                      <a:pt x="21" y="63"/>
                    </a:cubicBezTo>
                    <a:cubicBezTo>
                      <a:pt x="15" y="50"/>
                      <a:pt x="16" y="37"/>
                      <a:pt x="23" y="33"/>
                    </a:cubicBezTo>
                    <a:cubicBezTo>
                      <a:pt x="24" y="33"/>
                      <a:pt x="25" y="33"/>
                      <a:pt x="26" y="33"/>
                    </a:cubicBezTo>
                    <a:cubicBezTo>
                      <a:pt x="29" y="33"/>
                      <a:pt x="33" y="34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8"/>
              <p:cNvSpPr/>
              <p:nvPr/>
            </p:nvSpPr>
            <p:spPr bwMode="auto">
              <a:xfrm>
                <a:off x="9533916" y="2239422"/>
                <a:ext cx="41027" cy="36709"/>
              </a:xfrm>
              <a:custGeom>
                <a:avLst/>
                <a:gdLst>
                  <a:gd name="T0" fmla="*/ 4 w 8"/>
                  <a:gd name="T1" fmla="*/ 0 h 7"/>
                  <a:gd name="T2" fmla="*/ 3 w 8"/>
                  <a:gd name="T3" fmla="*/ 1 h 7"/>
                  <a:gd name="T4" fmla="*/ 1 w 8"/>
                  <a:gd name="T5" fmla="*/ 5 h 7"/>
                  <a:gd name="T6" fmla="*/ 4 w 8"/>
                  <a:gd name="T7" fmla="*/ 7 h 7"/>
                  <a:gd name="T8" fmla="*/ 5 w 8"/>
                  <a:gd name="T9" fmla="*/ 6 h 7"/>
                  <a:gd name="T10" fmla="*/ 7 w 8"/>
                  <a:gd name="T11" fmla="*/ 2 h 7"/>
                  <a:gd name="T12" fmla="*/ 4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1" y="1"/>
                      <a:pt x="0" y="3"/>
                      <a:pt x="1" y="5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4" y="7"/>
                      <a:pt x="5" y="7"/>
                      <a:pt x="5" y="6"/>
                    </a:cubicBezTo>
                    <a:cubicBezTo>
                      <a:pt x="7" y="6"/>
                      <a:pt x="8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035488" y="1729930"/>
              <a:ext cx="602453" cy="606771"/>
              <a:chOff x="1816476" y="2075313"/>
              <a:chExt cx="602453" cy="606771"/>
            </a:xfrm>
            <a:solidFill>
              <a:srgbClr val="C8161D"/>
            </a:solidFill>
          </p:grpSpPr>
          <p:sp>
            <p:nvSpPr>
              <p:cNvPr id="16" name="Oval 19"/>
              <p:cNvSpPr>
                <a:spLocks noChangeArrowheads="1"/>
              </p:cNvSpPr>
              <p:nvPr/>
            </p:nvSpPr>
            <p:spPr bwMode="auto">
              <a:xfrm>
                <a:off x="2060480" y="2321476"/>
                <a:ext cx="112285" cy="118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20"/>
              <p:cNvSpPr>
                <a:spLocks noEditPoints="1"/>
              </p:cNvSpPr>
              <p:nvPr/>
            </p:nvSpPr>
            <p:spPr bwMode="auto">
              <a:xfrm>
                <a:off x="1816476" y="2075313"/>
                <a:ext cx="602453" cy="606771"/>
              </a:xfrm>
              <a:custGeom>
                <a:avLst/>
                <a:gdLst>
                  <a:gd name="T0" fmla="*/ 59 w 118"/>
                  <a:gd name="T1" fmla="*/ 90 h 118"/>
                  <a:gd name="T2" fmla="*/ 29 w 118"/>
                  <a:gd name="T3" fmla="*/ 60 h 118"/>
                  <a:gd name="T4" fmla="*/ 59 w 118"/>
                  <a:gd name="T5" fmla="*/ 30 h 118"/>
                  <a:gd name="T6" fmla="*/ 89 w 118"/>
                  <a:gd name="T7" fmla="*/ 60 h 118"/>
                  <a:gd name="T8" fmla="*/ 59 w 118"/>
                  <a:gd name="T9" fmla="*/ 90 h 118"/>
                  <a:gd name="T10" fmla="*/ 64 w 118"/>
                  <a:gd name="T11" fmla="*/ 0 h 118"/>
                  <a:gd name="T12" fmla="*/ 54 w 118"/>
                  <a:gd name="T13" fmla="*/ 0 h 118"/>
                  <a:gd name="T14" fmla="*/ 47 w 118"/>
                  <a:gd name="T15" fmla="*/ 6 h 118"/>
                  <a:gd name="T16" fmla="*/ 44 w 118"/>
                  <a:gd name="T17" fmla="*/ 17 h 118"/>
                  <a:gd name="T18" fmla="*/ 40 w 118"/>
                  <a:gd name="T19" fmla="*/ 19 h 118"/>
                  <a:gd name="T20" fmla="*/ 30 w 118"/>
                  <a:gd name="T21" fmla="*/ 13 h 118"/>
                  <a:gd name="T22" fmla="*/ 26 w 118"/>
                  <a:gd name="T23" fmla="*/ 12 h 118"/>
                  <a:gd name="T24" fmla="*/ 21 w 118"/>
                  <a:gd name="T25" fmla="*/ 14 h 118"/>
                  <a:gd name="T26" fmla="*/ 14 w 118"/>
                  <a:gd name="T27" fmla="*/ 21 h 118"/>
                  <a:gd name="T28" fmla="*/ 13 w 118"/>
                  <a:gd name="T29" fmla="*/ 30 h 118"/>
                  <a:gd name="T30" fmla="*/ 19 w 118"/>
                  <a:gd name="T31" fmla="*/ 40 h 118"/>
                  <a:gd name="T32" fmla="*/ 17 w 118"/>
                  <a:gd name="T33" fmla="*/ 44 h 118"/>
                  <a:gd name="T34" fmla="*/ 6 w 118"/>
                  <a:gd name="T35" fmla="*/ 47 h 118"/>
                  <a:gd name="T36" fmla="*/ 0 w 118"/>
                  <a:gd name="T37" fmla="*/ 54 h 118"/>
                  <a:gd name="T38" fmla="*/ 0 w 118"/>
                  <a:gd name="T39" fmla="*/ 64 h 118"/>
                  <a:gd name="T40" fmla="*/ 6 w 118"/>
                  <a:gd name="T41" fmla="*/ 71 h 118"/>
                  <a:gd name="T42" fmla="*/ 17 w 118"/>
                  <a:gd name="T43" fmla="*/ 73 h 118"/>
                  <a:gd name="T44" fmla="*/ 19 w 118"/>
                  <a:gd name="T45" fmla="*/ 78 h 118"/>
                  <a:gd name="T46" fmla="*/ 13 w 118"/>
                  <a:gd name="T47" fmla="*/ 88 h 118"/>
                  <a:gd name="T48" fmla="*/ 14 w 118"/>
                  <a:gd name="T49" fmla="*/ 97 h 118"/>
                  <a:gd name="T50" fmla="*/ 21 w 118"/>
                  <a:gd name="T51" fmla="*/ 104 h 118"/>
                  <a:gd name="T52" fmla="*/ 26 w 118"/>
                  <a:gd name="T53" fmla="*/ 106 h 118"/>
                  <a:gd name="T54" fmla="*/ 30 w 118"/>
                  <a:gd name="T55" fmla="*/ 105 h 118"/>
                  <a:gd name="T56" fmla="*/ 40 w 118"/>
                  <a:gd name="T57" fmla="*/ 99 h 118"/>
                  <a:gd name="T58" fmla="*/ 44 w 118"/>
                  <a:gd name="T59" fmla="*/ 101 h 118"/>
                  <a:gd name="T60" fmla="*/ 47 w 118"/>
                  <a:gd name="T61" fmla="*/ 112 h 118"/>
                  <a:gd name="T62" fmla="*/ 54 w 118"/>
                  <a:gd name="T63" fmla="*/ 118 h 118"/>
                  <a:gd name="T64" fmla="*/ 64 w 118"/>
                  <a:gd name="T65" fmla="*/ 118 h 118"/>
                  <a:gd name="T66" fmla="*/ 71 w 118"/>
                  <a:gd name="T67" fmla="*/ 112 h 118"/>
                  <a:gd name="T68" fmla="*/ 73 w 118"/>
                  <a:gd name="T69" fmla="*/ 101 h 118"/>
                  <a:gd name="T70" fmla="*/ 78 w 118"/>
                  <a:gd name="T71" fmla="*/ 99 h 118"/>
                  <a:gd name="T72" fmla="*/ 88 w 118"/>
                  <a:gd name="T73" fmla="*/ 105 h 118"/>
                  <a:gd name="T74" fmla="*/ 92 w 118"/>
                  <a:gd name="T75" fmla="*/ 106 h 118"/>
                  <a:gd name="T76" fmla="*/ 97 w 118"/>
                  <a:gd name="T77" fmla="*/ 104 h 118"/>
                  <a:gd name="T78" fmla="*/ 104 w 118"/>
                  <a:gd name="T79" fmla="*/ 97 h 118"/>
                  <a:gd name="T80" fmla="*/ 105 w 118"/>
                  <a:gd name="T81" fmla="*/ 88 h 118"/>
                  <a:gd name="T82" fmla="*/ 99 w 118"/>
                  <a:gd name="T83" fmla="*/ 78 h 118"/>
                  <a:gd name="T84" fmla="*/ 101 w 118"/>
                  <a:gd name="T85" fmla="*/ 73 h 118"/>
                  <a:gd name="T86" fmla="*/ 112 w 118"/>
                  <a:gd name="T87" fmla="*/ 71 h 118"/>
                  <a:gd name="T88" fmla="*/ 118 w 118"/>
                  <a:gd name="T89" fmla="*/ 64 h 118"/>
                  <a:gd name="T90" fmla="*/ 118 w 118"/>
                  <a:gd name="T91" fmla="*/ 54 h 118"/>
                  <a:gd name="T92" fmla="*/ 112 w 118"/>
                  <a:gd name="T93" fmla="*/ 47 h 118"/>
                  <a:gd name="T94" fmla="*/ 101 w 118"/>
                  <a:gd name="T95" fmla="*/ 44 h 118"/>
                  <a:gd name="T96" fmla="*/ 99 w 118"/>
                  <a:gd name="T97" fmla="*/ 40 h 118"/>
                  <a:gd name="T98" fmla="*/ 105 w 118"/>
                  <a:gd name="T99" fmla="*/ 30 h 118"/>
                  <a:gd name="T100" fmla="*/ 104 w 118"/>
                  <a:gd name="T101" fmla="*/ 21 h 118"/>
                  <a:gd name="T102" fmla="*/ 97 w 118"/>
                  <a:gd name="T103" fmla="*/ 14 h 118"/>
                  <a:gd name="T104" fmla="*/ 92 w 118"/>
                  <a:gd name="T105" fmla="*/ 12 h 118"/>
                  <a:gd name="T106" fmla="*/ 88 w 118"/>
                  <a:gd name="T107" fmla="*/ 13 h 118"/>
                  <a:gd name="T108" fmla="*/ 78 w 118"/>
                  <a:gd name="T109" fmla="*/ 19 h 118"/>
                  <a:gd name="T110" fmla="*/ 73 w 118"/>
                  <a:gd name="T111" fmla="*/ 17 h 118"/>
                  <a:gd name="T112" fmla="*/ 71 w 118"/>
                  <a:gd name="T113" fmla="*/ 6 h 118"/>
                  <a:gd name="T114" fmla="*/ 64 w 118"/>
                  <a:gd name="T1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118">
                    <a:moveTo>
                      <a:pt x="59" y="90"/>
                    </a:moveTo>
                    <a:cubicBezTo>
                      <a:pt x="42" y="90"/>
                      <a:pt x="29" y="76"/>
                      <a:pt x="29" y="60"/>
                    </a:cubicBezTo>
                    <a:cubicBezTo>
                      <a:pt x="29" y="43"/>
                      <a:pt x="42" y="30"/>
                      <a:pt x="59" y="30"/>
                    </a:cubicBezTo>
                    <a:cubicBezTo>
                      <a:pt x="75" y="30"/>
                      <a:pt x="89" y="43"/>
                      <a:pt x="89" y="60"/>
                    </a:cubicBezTo>
                    <a:cubicBezTo>
                      <a:pt x="89" y="76"/>
                      <a:pt x="75" y="90"/>
                      <a:pt x="59" y="90"/>
                    </a:cubicBezTo>
                    <a:moveTo>
                      <a:pt x="6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0" y="0"/>
                      <a:pt x="47" y="3"/>
                      <a:pt x="47" y="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8"/>
                      <a:pt x="41" y="18"/>
                      <a:pt x="40" y="19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2"/>
                      <a:pt x="28" y="12"/>
                      <a:pt x="26" y="12"/>
                    </a:cubicBezTo>
                    <a:cubicBezTo>
                      <a:pt x="24" y="12"/>
                      <a:pt x="22" y="12"/>
                      <a:pt x="21" y="1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1" y="23"/>
                      <a:pt x="11" y="27"/>
                      <a:pt x="13" y="30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9" y="41"/>
                      <a:pt x="18" y="43"/>
                      <a:pt x="17" y="44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50"/>
                      <a:pt x="0" y="5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1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8" y="75"/>
                      <a:pt x="19" y="77"/>
                      <a:pt x="19" y="7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1" y="91"/>
                      <a:pt x="11" y="95"/>
                      <a:pt x="14" y="97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2" y="105"/>
                      <a:pt x="24" y="106"/>
                      <a:pt x="26" y="106"/>
                    </a:cubicBezTo>
                    <a:cubicBezTo>
                      <a:pt x="28" y="106"/>
                      <a:pt x="29" y="106"/>
                      <a:pt x="30" y="105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1" y="99"/>
                      <a:pt x="43" y="100"/>
                      <a:pt x="44" y="101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5"/>
                      <a:pt x="50" y="118"/>
                      <a:pt x="54" y="118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67" y="118"/>
                      <a:pt x="70" y="115"/>
                      <a:pt x="71" y="112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5" y="100"/>
                      <a:pt x="77" y="99"/>
                      <a:pt x="78" y="99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89" y="106"/>
                      <a:pt x="90" y="106"/>
                      <a:pt x="92" y="106"/>
                    </a:cubicBezTo>
                    <a:cubicBezTo>
                      <a:pt x="94" y="106"/>
                      <a:pt x="96" y="105"/>
                      <a:pt x="97" y="104"/>
                    </a:cubicBezTo>
                    <a:cubicBezTo>
                      <a:pt x="104" y="97"/>
                      <a:pt x="104" y="97"/>
                      <a:pt x="104" y="97"/>
                    </a:cubicBezTo>
                    <a:cubicBezTo>
                      <a:pt x="107" y="95"/>
                      <a:pt x="107" y="91"/>
                      <a:pt x="105" y="88"/>
                    </a:cubicBezTo>
                    <a:cubicBezTo>
                      <a:pt x="99" y="78"/>
                      <a:pt x="99" y="78"/>
                      <a:pt x="99" y="78"/>
                    </a:cubicBezTo>
                    <a:cubicBezTo>
                      <a:pt x="99" y="77"/>
                      <a:pt x="100" y="75"/>
                      <a:pt x="101" y="73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15" y="70"/>
                      <a:pt x="118" y="67"/>
                      <a:pt x="118" y="64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8" y="50"/>
                      <a:pt x="115" y="47"/>
                      <a:pt x="112" y="47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0" y="43"/>
                      <a:pt x="99" y="41"/>
                      <a:pt x="99" y="40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07" y="27"/>
                      <a:pt x="107" y="23"/>
                      <a:pt x="104" y="21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2"/>
                      <a:pt x="94" y="12"/>
                      <a:pt x="92" y="12"/>
                    </a:cubicBezTo>
                    <a:cubicBezTo>
                      <a:pt x="90" y="12"/>
                      <a:pt x="89" y="12"/>
                      <a:pt x="88" y="1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8"/>
                      <a:pt x="75" y="18"/>
                      <a:pt x="73" y="17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0" y="3"/>
                      <a:pt x="67" y="0"/>
                      <a:pt x="64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6928526" y="1781752"/>
              <a:ext cx="546311" cy="457778"/>
            </a:xfrm>
            <a:custGeom>
              <a:avLst/>
              <a:gdLst>
                <a:gd name="T0" fmla="*/ 34 w 107"/>
                <a:gd name="T1" fmla="*/ 82 h 89"/>
                <a:gd name="T2" fmla="*/ 34 w 107"/>
                <a:gd name="T3" fmla="*/ 74 h 89"/>
                <a:gd name="T4" fmla="*/ 40 w 107"/>
                <a:gd name="T5" fmla="*/ 75 h 89"/>
                <a:gd name="T6" fmla="*/ 34 w 107"/>
                <a:gd name="T7" fmla="*/ 82 h 89"/>
                <a:gd name="T8" fmla="*/ 32 w 107"/>
                <a:gd name="T9" fmla="*/ 68 h 89"/>
                <a:gd name="T10" fmla="*/ 6 w 107"/>
                <a:gd name="T11" fmla="*/ 41 h 89"/>
                <a:gd name="T12" fmla="*/ 97 w 107"/>
                <a:gd name="T13" fmla="*/ 7 h 89"/>
                <a:gd name="T14" fmla="*/ 32 w 107"/>
                <a:gd name="T15" fmla="*/ 68 h 89"/>
                <a:gd name="T16" fmla="*/ 105 w 107"/>
                <a:gd name="T17" fmla="*/ 0 h 89"/>
                <a:gd name="T18" fmla="*/ 105 w 107"/>
                <a:gd name="T19" fmla="*/ 0 h 89"/>
                <a:gd name="T20" fmla="*/ 105 w 107"/>
                <a:gd name="T21" fmla="*/ 0 h 89"/>
                <a:gd name="T22" fmla="*/ 1 w 107"/>
                <a:gd name="T23" fmla="*/ 38 h 89"/>
                <a:gd name="T24" fmla="*/ 0 w 107"/>
                <a:gd name="T25" fmla="*/ 39 h 89"/>
                <a:gd name="T26" fmla="*/ 1 w 107"/>
                <a:gd name="T27" fmla="*/ 41 h 89"/>
                <a:gd name="T28" fmla="*/ 30 w 107"/>
                <a:gd name="T29" fmla="*/ 72 h 89"/>
                <a:gd name="T30" fmla="*/ 30 w 107"/>
                <a:gd name="T31" fmla="*/ 87 h 89"/>
                <a:gd name="T32" fmla="*/ 31 w 107"/>
                <a:gd name="T33" fmla="*/ 89 h 89"/>
                <a:gd name="T34" fmla="*/ 32 w 107"/>
                <a:gd name="T35" fmla="*/ 89 h 89"/>
                <a:gd name="T36" fmla="*/ 33 w 107"/>
                <a:gd name="T37" fmla="*/ 89 h 89"/>
                <a:gd name="T38" fmla="*/ 44 w 107"/>
                <a:gd name="T39" fmla="*/ 76 h 89"/>
                <a:gd name="T40" fmla="*/ 87 w 107"/>
                <a:gd name="T41" fmla="*/ 86 h 89"/>
                <a:gd name="T42" fmla="*/ 87 w 107"/>
                <a:gd name="T43" fmla="*/ 86 h 89"/>
                <a:gd name="T44" fmla="*/ 88 w 107"/>
                <a:gd name="T45" fmla="*/ 86 h 89"/>
                <a:gd name="T46" fmla="*/ 89 w 107"/>
                <a:gd name="T47" fmla="*/ 84 h 89"/>
                <a:gd name="T48" fmla="*/ 107 w 107"/>
                <a:gd name="T49" fmla="*/ 2 h 89"/>
                <a:gd name="T50" fmla="*/ 107 w 107"/>
                <a:gd name="T51" fmla="*/ 2 h 89"/>
                <a:gd name="T52" fmla="*/ 107 w 107"/>
                <a:gd name="T53" fmla="*/ 2 h 89"/>
                <a:gd name="T54" fmla="*/ 107 w 107"/>
                <a:gd name="T55" fmla="*/ 1 h 89"/>
                <a:gd name="T56" fmla="*/ 107 w 107"/>
                <a:gd name="T57" fmla="*/ 1 h 89"/>
                <a:gd name="T58" fmla="*/ 107 w 107"/>
                <a:gd name="T59" fmla="*/ 1 h 89"/>
                <a:gd name="T60" fmla="*/ 107 w 107"/>
                <a:gd name="T61" fmla="*/ 1 h 89"/>
                <a:gd name="T62" fmla="*/ 107 w 107"/>
                <a:gd name="T63" fmla="*/ 1 h 89"/>
                <a:gd name="T64" fmla="*/ 107 w 107"/>
                <a:gd name="T65" fmla="*/ 0 h 89"/>
                <a:gd name="T66" fmla="*/ 107 w 107"/>
                <a:gd name="T67" fmla="*/ 0 h 89"/>
                <a:gd name="T68" fmla="*/ 106 w 107"/>
                <a:gd name="T69" fmla="*/ 0 h 89"/>
                <a:gd name="T70" fmla="*/ 106 w 107"/>
                <a:gd name="T71" fmla="*/ 0 h 89"/>
                <a:gd name="T72" fmla="*/ 106 w 107"/>
                <a:gd name="T73" fmla="*/ 0 h 89"/>
                <a:gd name="T74" fmla="*/ 106 w 107"/>
                <a:gd name="T75" fmla="*/ 0 h 89"/>
                <a:gd name="T76" fmla="*/ 105 w 107"/>
                <a:gd name="T7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" h="89">
                  <a:moveTo>
                    <a:pt x="34" y="82"/>
                  </a:moveTo>
                  <a:cubicBezTo>
                    <a:pt x="34" y="74"/>
                    <a:pt x="34" y="74"/>
                    <a:pt x="34" y="74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34" y="82"/>
                    <a:pt x="34" y="82"/>
                    <a:pt x="34" y="82"/>
                  </a:cubicBezTo>
                  <a:moveTo>
                    <a:pt x="32" y="68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32" y="68"/>
                    <a:pt x="32" y="68"/>
                    <a:pt x="32" y="68"/>
                  </a:cubicBezTo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0" y="39"/>
                    <a:pt x="0" y="39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8"/>
                    <a:pt x="30" y="89"/>
                    <a:pt x="31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3" y="89"/>
                    <a:pt x="33" y="89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9" y="85"/>
                    <a:pt x="89" y="85"/>
                    <a:pt x="89" y="84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516558" y="1796867"/>
              <a:ext cx="619727" cy="431866"/>
              <a:chOff x="4297544" y="2142252"/>
              <a:chExt cx="619727" cy="431866"/>
            </a:xfrm>
          </p:grpSpPr>
          <p:sp>
            <p:nvSpPr>
              <p:cNvPr id="14" name="Freeform 22"/>
              <p:cNvSpPr>
                <a:spLocks noEditPoints="1"/>
              </p:cNvSpPr>
              <p:nvPr/>
            </p:nvSpPr>
            <p:spPr bwMode="auto">
              <a:xfrm>
                <a:off x="4297544" y="2142252"/>
                <a:ext cx="619727" cy="431866"/>
              </a:xfrm>
              <a:custGeom>
                <a:avLst/>
                <a:gdLst>
                  <a:gd name="T0" fmla="*/ 61 w 121"/>
                  <a:gd name="T1" fmla="*/ 73 h 84"/>
                  <a:gd name="T2" fmla="*/ 30 w 121"/>
                  <a:gd name="T3" fmla="*/ 42 h 84"/>
                  <a:gd name="T4" fmla="*/ 61 w 121"/>
                  <a:gd name="T5" fmla="*/ 12 h 84"/>
                  <a:gd name="T6" fmla="*/ 61 w 121"/>
                  <a:gd name="T7" fmla="*/ 12 h 84"/>
                  <a:gd name="T8" fmla="*/ 91 w 121"/>
                  <a:gd name="T9" fmla="*/ 42 h 84"/>
                  <a:gd name="T10" fmla="*/ 61 w 121"/>
                  <a:gd name="T11" fmla="*/ 73 h 84"/>
                  <a:gd name="T12" fmla="*/ 61 w 121"/>
                  <a:gd name="T13" fmla="*/ 0 h 84"/>
                  <a:gd name="T14" fmla="*/ 2 w 121"/>
                  <a:gd name="T15" fmla="*/ 39 h 84"/>
                  <a:gd name="T16" fmla="*/ 0 w 121"/>
                  <a:gd name="T17" fmla="*/ 42 h 84"/>
                  <a:gd name="T18" fmla="*/ 2 w 121"/>
                  <a:gd name="T19" fmla="*/ 45 h 84"/>
                  <a:gd name="T20" fmla="*/ 61 w 121"/>
                  <a:gd name="T21" fmla="*/ 84 h 84"/>
                  <a:gd name="T22" fmla="*/ 120 w 121"/>
                  <a:gd name="T23" fmla="*/ 45 h 84"/>
                  <a:gd name="T24" fmla="*/ 121 w 121"/>
                  <a:gd name="T25" fmla="*/ 42 h 84"/>
                  <a:gd name="T26" fmla="*/ 120 w 121"/>
                  <a:gd name="T27" fmla="*/ 39 h 84"/>
                  <a:gd name="T28" fmla="*/ 61 w 121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84">
                    <a:moveTo>
                      <a:pt x="61" y="73"/>
                    </a:moveTo>
                    <a:cubicBezTo>
                      <a:pt x="44" y="73"/>
                      <a:pt x="30" y="59"/>
                      <a:pt x="30" y="42"/>
                    </a:cubicBezTo>
                    <a:cubicBezTo>
                      <a:pt x="30" y="26"/>
                      <a:pt x="44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77" y="12"/>
                      <a:pt x="91" y="26"/>
                      <a:pt x="91" y="42"/>
                    </a:cubicBezTo>
                    <a:cubicBezTo>
                      <a:pt x="91" y="59"/>
                      <a:pt x="77" y="73"/>
                      <a:pt x="61" y="73"/>
                    </a:cubicBezTo>
                    <a:moveTo>
                      <a:pt x="61" y="0"/>
                    </a:moveTo>
                    <a:cubicBezTo>
                      <a:pt x="28" y="0"/>
                      <a:pt x="3" y="38"/>
                      <a:pt x="2" y="3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7"/>
                      <a:pt x="28" y="84"/>
                      <a:pt x="61" y="84"/>
                    </a:cubicBezTo>
                    <a:cubicBezTo>
                      <a:pt x="93" y="84"/>
                      <a:pt x="119" y="47"/>
                      <a:pt x="120" y="45"/>
                    </a:cubicBezTo>
                    <a:cubicBezTo>
                      <a:pt x="121" y="42"/>
                      <a:pt x="121" y="42"/>
                      <a:pt x="121" y="42"/>
                    </a:cubicBezTo>
                    <a:cubicBezTo>
                      <a:pt x="120" y="39"/>
                      <a:pt x="120" y="39"/>
                      <a:pt x="120" y="39"/>
                    </a:cubicBezTo>
                    <a:cubicBezTo>
                      <a:pt x="119" y="38"/>
                      <a:pt x="93" y="0"/>
                      <a:pt x="61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Freeform 23"/>
              <p:cNvSpPr/>
              <p:nvPr/>
            </p:nvSpPr>
            <p:spPr bwMode="auto">
              <a:xfrm>
                <a:off x="4517796" y="2261015"/>
                <a:ext cx="190021" cy="190021"/>
              </a:xfrm>
              <a:custGeom>
                <a:avLst/>
                <a:gdLst>
                  <a:gd name="T0" fmla="*/ 18 w 37"/>
                  <a:gd name="T1" fmla="*/ 0 h 37"/>
                  <a:gd name="T2" fmla="*/ 17 w 37"/>
                  <a:gd name="T3" fmla="*/ 1 h 37"/>
                  <a:gd name="T4" fmla="*/ 19 w 37"/>
                  <a:gd name="T5" fmla="*/ 20 h 37"/>
                  <a:gd name="T6" fmla="*/ 1 w 37"/>
                  <a:gd name="T7" fmla="*/ 14 h 37"/>
                  <a:gd name="T8" fmla="*/ 0 w 37"/>
                  <a:gd name="T9" fmla="*/ 19 h 37"/>
                  <a:gd name="T10" fmla="*/ 18 w 37"/>
                  <a:gd name="T11" fmla="*/ 37 h 37"/>
                  <a:gd name="T12" fmla="*/ 37 w 37"/>
                  <a:gd name="T13" fmla="*/ 19 h 37"/>
                  <a:gd name="T14" fmla="*/ 18 w 3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cubicBezTo>
                      <a:pt x="18" y="0"/>
                      <a:pt x="17" y="0"/>
                      <a:pt x="17" y="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0" y="17"/>
                      <a:pt x="0" y="19"/>
                    </a:cubicBezTo>
                    <a:cubicBezTo>
                      <a:pt x="0" y="29"/>
                      <a:pt x="8" y="37"/>
                      <a:pt x="18" y="37"/>
                    </a:cubicBezTo>
                    <a:cubicBezTo>
                      <a:pt x="28" y="37"/>
                      <a:pt x="37" y="29"/>
                      <a:pt x="37" y="19"/>
                    </a:cubicBezTo>
                    <a:cubicBezTo>
                      <a:pt x="37" y="9"/>
                      <a:pt x="28" y="0"/>
                      <a:pt x="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128617" y="2617931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C8161D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01</a:t>
              </a:r>
              <a:endParaRPr lang="zh-CN" altLang="en-US" sz="3200" b="1" dirty="0">
                <a:solidFill>
                  <a:srgbClr val="C8161D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516557" y="2623694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846192" y="2625503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12788" y="2625503"/>
              <a:ext cx="758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prstClr val="white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sp>
        <p:nvSpPr>
          <p:cNvPr id="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717295" y="4334197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956725" y="4334197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96155" y="4334197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5585" y="4334197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7046" y="1274888"/>
            <a:ext cx="6021937" cy="1585995"/>
          </a:xfrm>
          <a:prstGeom prst="rect">
            <a:avLst/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7" name="文本框 11"/>
          <p:cNvSpPr txBox="1"/>
          <p:nvPr/>
        </p:nvSpPr>
        <p:spPr>
          <a:xfrm>
            <a:off x="3003923" y="2326471"/>
            <a:ext cx="1625112" cy="400110"/>
          </a:xfrm>
          <a:prstGeom prst="rect">
            <a:avLst/>
          </a:prstGeom>
          <a:solidFill>
            <a:srgbClr val="CC33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5"/>
          <p:cNvSpPr txBox="1"/>
          <p:nvPr/>
        </p:nvSpPr>
        <p:spPr>
          <a:xfrm>
            <a:off x="2906976" y="1280404"/>
            <a:ext cx="2501272" cy="1107996"/>
          </a:xfrm>
          <a:prstGeom prst="rect">
            <a:avLst/>
          </a:prstGeom>
          <a:solidFill>
            <a:srgbClr val="CC33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6981199" y="2388400"/>
            <a:ext cx="557035" cy="490533"/>
            <a:chOff x="3050349" y="1844085"/>
            <a:chExt cx="857656" cy="678092"/>
          </a:xfrm>
          <a:solidFill>
            <a:srgbClr val="CC3300"/>
          </a:solidFill>
        </p:grpSpPr>
        <p:sp>
          <p:nvSpPr>
            <p:cNvPr id="59" name="任意多边形 58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文本框 6"/>
            <p:cNvSpPr txBox="1">
              <a:spLocks noChangeArrowheads="1"/>
            </p:cNvSpPr>
            <p:nvPr/>
          </p:nvSpPr>
          <p:spPr bwMode="auto">
            <a:xfrm>
              <a:off x="3146444" y="1890742"/>
              <a:ext cx="761561" cy="4254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6955100" y="5494697"/>
            <a:ext cx="572541" cy="489431"/>
            <a:chOff x="3050206" y="1844053"/>
            <a:chExt cx="881613" cy="678154"/>
          </a:xfrm>
          <a:solidFill>
            <a:srgbClr val="CC3300"/>
          </a:solidFill>
        </p:grpSpPr>
        <p:sp>
          <p:nvSpPr>
            <p:cNvPr id="57" name="任意多边形 56"/>
            <p:cNvSpPr/>
            <p:nvPr/>
          </p:nvSpPr>
          <p:spPr>
            <a:xfrm rot="8100000" flipV="1">
              <a:off x="3050206" y="1844053"/>
              <a:ext cx="834142" cy="678154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文本框 39"/>
            <p:cNvSpPr txBox="1">
              <a:spLocks noChangeArrowheads="1"/>
            </p:cNvSpPr>
            <p:nvPr/>
          </p:nvSpPr>
          <p:spPr bwMode="auto">
            <a:xfrm>
              <a:off x="3123827" y="1885459"/>
              <a:ext cx="807992" cy="4264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6981105" y="4681655"/>
            <a:ext cx="541765" cy="489387"/>
            <a:chOff x="3050167" y="1844084"/>
            <a:chExt cx="834144" cy="678092"/>
          </a:xfrm>
          <a:solidFill>
            <a:srgbClr val="CC3300"/>
          </a:solidFill>
        </p:grpSpPr>
        <p:sp>
          <p:nvSpPr>
            <p:cNvPr id="55" name="任意多边形 54"/>
            <p:cNvSpPr/>
            <p:nvPr/>
          </p:nvSpPr>
          <p:spPr>
            <a:xfrm rot="8100000" flipV="1">
              <a:off x="3050167" y="1844084"/>
              <a:ext cx="834144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文本框 42"/>
            <p:cNvSpPr txBox="1">
              <a:spLocks noChangeArrowheads="1"/>
            </p:cNvSpPr>
            <p:nvPr/>
          </p:nvSpPr>
          <p:spPr bwMode="auto">
            <a:xfrm>
              <a:off x="3123827" y="1901389"/>
              <a:ext cx="726002" cy="4264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6981106" y="3953335"/>
            <a:ext cx="541764" cy="489388"/>
            <a:chOff x="3050167" y="1844084"/>
            <a:chExt cx="834142" cy="678092"/>
          </a:xfrm>
          <a:solidFill>
            <a:srgbClr val="CC3300"/>
          </a:solidFill>
        </p:grpSpPr>
        <p:sp>
          <p:nvSpPr>
            <p:cNvPr id="53" name="任意多边形 52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文本框 45"/>
            <p:cNvSpPr txBox="1">
              <a:spLocks noChangeArrowheads="1"/>
            </p:cNvSpPr>
            <p:nvPr/>
          </p:nvSpPr>
          <p:spPr bwMode="auto">
            <a:xfrm>
              <a:off x="3123827" y="1885459"/>
              <a:ext cx="726001" cy="4264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6981200" y="3171053"/>
            <a:ext cx="541526" cy="490534"/>
            <a:chOff x="3050349" y="1844085"/>
            <a:chExt cx="833779" cy="678092"/>
          </a:xfrm>
          <a:solidFill>
            <a:srgbClr val="CC3300"/>
          </a:solidFill>
        </p:grpSpPr>
        <p:sp>
          <p:nvSpPr>
            <p:cNvPr id="51" name="任意多边形 50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文本框 48"/>
            <p:cNvSpPr txBox="1">
              <a:spLocks noChangeArrowheads="1"/>
            </p:cNvSpPr>
            <p:nvPr/>
          </p:nvSpPr>
          <p:spPr bwMode="auto">
            <a:xfrm>
              <a:off x="3123827" y="1885462"/>
              <a:ext cx="726001" cy="4254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7781145" y="2399840"/>
            <a:ext cx="2640999" cy="400974"/>
          </a:xfrm>
          <a:prstGeom prst="roundRect">
            <a:avLst/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21960" tIns="60980" rIns="121960" bIns="6098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 Unicode MS" panose="020B060402020202020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052166" y="2431423"/>
            <a:ext cx="1871257" cy="369372"/>
          </a:xfrm>
          <a:prstGeom prst="rect">
            <a:avLst/>
          </a:prstGeom>
          <a:solidFill>
            <a:srgbClr val="CC3300"/>
          </a:solidFill>
        </p:spPr>
        <p:txBody>
          <a:bodyPr wrap="square" lIns="121960" tIns="60980" rIns="121960" bIns="609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年度工作概述</a:t>
            </a:r>
            <a:endParaRPr kumimoji="0" lang="zh-CN" altLang="zh-CN" sz="1600" b="1" i="0" u="none" strike="noStrike" kern="1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67553" y="3177811"/>
            <a:ext cx="2640999" cy="400974"/>
            <a:chOff x="6315199" y="2410178"/>
            <a:chExt cx="3744416" cy="511504"/>
          </a:xfrm>
          <a:solidFill>
            <a:srgbClr val="CC3300"/>
          </a:solidFill>
        </p:grpSpPr>
        <p:sp>
          <p:nvSpPr>
            <p:cNvPr id="47" name="圆角矩形 46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60" tIns="60980" rIns="121960" bIns="6098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747247" y="2450467"/>
              <a:ext cx="2653074" cy="471191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工作完成情况</a:t>
              </a:r>
              <a:endPara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81146" y="3967368"/>
            <a:ext cx="2640999" cy="400974"/>
            <a:chOff x="6339097" y="3296031"/>
            <a:chExt cx="3744416" cy="511504"/>
          </a:xfrm>
          <a:solidFill>
            <a:srgbClr val="CC3300"/>
          </a:solidFill>
        </p:grpSpPr>
        <p:sp>
          <p:nvSpPr>
            <p:cNvPr id="45" name="圆角矩形 44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60" tIns="60980" rIns="121960" bIns="6098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723349" y="3336320"/>
              <a:ext cx="2736306" cy="471191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成功项目展示</a:t>
              </a:r>
              <a:endPara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81146" y="4703416"/>
            <a:ext cx="2640999" cy="401496"/>
            <a:chOff x="6339097" y="4180903"/>
            <a:chExt cx="3744416" cy="512170"/>
          </a:xfrm>
          <a:solidFill>
            <a:srgbClr val="CC3300"/>
          </a:solidFill>
        </p:grpSpPr>
        <p:sp>
          <p:nvSpPr>
            <p:cNvPr id="43" name="圆角矩形 42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60" tIns="60980" rIns="121960" bIns="6098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723349" y="4221882"/>
              <a:ext cx="2736306" cy="471191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工作存在不足</a:t>
              </a:r>
              <a:endPara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767553" y="5503906"/>
            <a:ext cx="2640999" cy="400974"/>
            <a:chOff x="6339097" y="5057483"/>
            <a:chExt cx="3744416" cy="511504"/>
          </a:xfrm>
          <a:solidFill>
            <a:srgbClr val="CC3300"/>
          </a:solidFill>
        </p:grpSpPr>
        <p:sp>
          <p:nvSpPr>
            <p:cNvPr id="41" name="圆角矩形 40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60" tIns="60980" rIns="121960" bIns="6098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723478" y="5085979"/>
              <a:ext cx="2736174" cy="471191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新年工作</a:t>
              </a:r>
              <a:r>
                <a:rPr kumimoji="0" lang="zh-CN" altLang="en-US" sz="1600" b="1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计划</a:t>
              </a:r>
              <a:endPara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下箭头 38"/>
          <p:cNvSpPr/>
          <p:nvPr/>
        </p:nvSpPr>
        <p:spPr>
          <a:xfrm rot="16200000">
            <a:off x="6415444" y="2345641"/>
            <a:ext cx="364193" cy="386703"/>
          </a:xfrm>
          <a:prstGeom prst="downArrow">
            <a:avLst/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71" tIns="34285" rIns="68571" bIns="34285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183815" y="1274888"/>
            <a:ext cx="1008185" cy="1585995"/>
          </a:xfrm>
          <a:prstGeom prst="rect">
            <a:avLst/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小白白(http://dwz.cn/Wu2UP)"/>
          <p:cNvSpPr/>
          <p:nvPr/>
        </p:nvSpPr>
        <p:spPr bwMode="auto">
          <a:xfrm rot="900000">
            <a:off x="5703837" y="3609012"/>
            <a:ext cx="1006475" cy="1998662"/>
          </a:xfrm>
          <a:custGeom>
            <a:avLst/>
            <a:gdLst>
              <a:gd name="T0" fmla="*/ 187 w 252"/>
              <a:gd name="T1" fmla="*/ 221 h 499"/>
              <a:gd name="T2" fmla="*/ 252 w 252"/>
              <a:gd name="T3" fmla="*/ 182 h 499"/>
              <a:gd name="T4" fmla="*/ 252 w 252"/>
              <a:gd name="T5" fmla="*/ 57 h 499"/>
              <a:gd name="T6" fmla="*/ 170 w 252"/>
              <a:gd name="T7" fmla="*/ 91 h 499"/>
              <a:gd name="T8" fmla="*/ 179 w 252"/>
              <a:gd name="T9" fmla="*/ 42 h 499"/>
              <a:gd name="T10" fmla="*/ 145 w 252"/>
              <a:gd name="T11" fmla="*/ 2 h 499"/>
              <a:gd name="T12" fmla="*/ 109 w 252"/>
              <a:gd name="T13" fmla="*/ 56 h 499"/>
              <a:gd name="T14" fmla="*/ 129 w 252"/>
              <a:gd name="T15" fmla="*/ 108 h 499"/>
              <a:gd name="T16" fmla="*/ 0 w 252"/>
              <a:gd name="T17" fmla="*/ 162 h 499"/>
              <a:gd name="T18" fmla="*/ 0 w 252"/>
              <a:gd name="T19" fmla="*/ 499 h 499"/>
              <a:gd name="T20" fmla="*/ 252 w 252"/>
              <a:gd name="T21" fmla="*/ 350 h 499"/>
              <a:gd name="T22" fmla="*/ 252 w 252"/>
              <a:gd name="T23" fmla="*/ 239 h 499"/>
              <a:gd name="T24" fmla="*/ 187 w 252"/>
              <a:gd name="T25" fmla="*/ 22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稻壳儿小白白(http://dwz.cn/Wu2UP)"/>
          <p:cNvSpPr/>
          <p:nvPr/>
        </p:nvSpPr>
        <p:spPr bwMode="auto">
          <a:xfrm rot="900000">
            <a:off x="4598936" y="2015162"/>
            <a:ext cx="763588" cy="234950"/>
          </a:xfrm>
          <a:custGeom>
            <a:avLst/>
            <a:gdLst>
              <a:gd name="T0" fmla="*/ 382 w 382"/>
              <a:gd name="T1" fmla="*/ 117 h 117"/>
              <a:gd name="T2" fmla="*/ 0 w 382"/>
              <a:gd name="T3" fmla="*/ 0 h 117"/>
              <a:gd name="T4" fmla="*/ 378 w 382"/>
              <a:gd name="T5" fmla="*/ 117 h 117"/>
              <a:gd name="T6" fmla="*/ 382 w 382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稻壳儿小白白(http://dwz.cn/Wu2UP)"/>
          <p:cNvSpPr/>
          <p:nvPr/>
        </p:nvSpPr>
        <p:spPr bwMode="auto">
          <a:xfrm rot="900000">
            <a:off x="5265686" y="2461251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2 h 148"/>
              <a:gd name="T4" fmla="*/ 470 w 470"/>
              <a:gd name="T5" fmla="*/ 148 h 148"/>
              <a:gd name="T6" fmla="*/ 0 w 47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稻壳儿小白白(http://dwz.cn/Wu2UP)"/>
          <p:cNvSpPr/>
          <p:nvPr/>
        </p:nvSpPr>
        <p:spPr bwMode="auto">
          <a:xfrm rot="900000">
            <a:off x="6300736" y="2424737"/>
            <a:ext cx="1746251" cy="404812"/>
          </a:xfrm>
          <a:custGeom>
            <a:avLst/>
            <a:gdLst>
              <a:gd name="T0" fmla="*/ 188 w 437"/>
              <a:gd name="T1" fmla="*/ 33 h 101"/>
              <a:gd name="T2" fmla="*/ 111 w 437"/>
              <a:gd name="T3" fmla="*/ 20 h 101"/>
              <a:gd name="T4" fmla="*/ 0 w 437"/>
              <a:gd name="T5" fmla="*/ 46 h 101"/>
              <a:gd name="T6" fmla="*/ 80 w 437"/>
              <a:gd name="T7" fmla="*/ 64 h 101"/>
              <a:gd name="T8" fmla="*/ 57 w 437"/>
              <a:gd name="T9" fmla="*/ 84 h 101"/>
              <a:gd name="T10" fmla="*/ 119 w 437"/>
              <a:gd name="T11" fmla="*/ 73 h 101"/>
              <a:gd name="T12" fmla="*/ 239 w 437"/>
              <a:gd name="T13" fmla="*/ 101 h 101"/>
              <a:gd name="T14" fmla="*/ 239 w 437"/>
              <a:gd name="T15" fmla="*/ 101 h 101"/>
              <a:gd name="T16" fmla="*/ 437 w 437"/>
              <a:gd name="T17" fmla="*/ 42 h 101"/>
              <a:gd name="T18" fmla="*/ 202 w 437"/>
              <a:gd name="T19" fmla="*/ 0 h 101"/>
              <a:gd name="T20" fmla="*/ 154 w 437"/>
              <a:gd name="T21" fmla="*/ 11 h 101"/>
              <a:gd name="T22" fmla="*/ 188 w 437"/>
              <a:gd name="T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稻壳儿小白白(http://dwz.cn/Wu2UP)"/>
          <p:cNvSpPr/>
          <p:nvPr/>
        </p:nvSpPr>
        <p:spPr bwMode="auto">
          <a:xfrm rot="900000">
            <a:off x="4605287" y="1970714"/>
            <a:ext cx="1754188" cy="409575"/>
          </a:xfrm>
          <a:custGeom>
            <a:avLst/>
            <a:gdLst>
              <a:gd name="T0" fmla="*/ 340 w 439"/>
              <a:gd name="T1" fmla="*/ 23 h 102"/>
              <a:gd name="T2" fmla="*/ 365 w 439"/>
              <a:gd name="T3" fmla="*/ 9 h 102"/>
              <a:gd name="T4" fmla="*/ 308 w 439"/>
              <a:gd name="T5" fmla="*/ 15 h 102"/>
              <a:gd name="T6" fmla="*/ 255 w 439"/>
              <a:gd name="T7" fmla="*/ 3 h 102"/>
              <a:gd name="T8" fmla="*/ 0 w 439"/>
              <a:gd name="T9" fmla="*/ 44 h 102"/>
              <a:gd name="T10" fmla="*/ 191 w 439"/>
              <a:gd name="T11" fmla="*/ 102 h 102"/>
              <a:gd name="T12" fmla="*/ 308 w 439"/>
              <a:gd name="T13" fmla="*/ 75 h 102"/>
              <a:gd name="T14" fmla="*/ 273 w 439"/>
              <a:gd name="T15" fmla="*/ 50 h 102"/>
              <a:gd name="T16" fmla="*/ 343 w 439"/>
              <a:gd name="T17" fmla="*/ 67 h 102"/>
              <a:gd name="T18" fmla="*/ 439 w 439"/>
              <a:gd name="T19" fmla="*/ 46 h 102"/>
              <a:gd name="T20" fmla="*/ 340 w 439"/>
              <a:gd name="T21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稻壳儿小白白(http://dwz.cn/Wu2UP)"/>
          <p:cNvSpPr/>
          <p:nvPr/>
        </p:nvSpPr>
        <p:spPr bwMode="auto">
          <a:xfrm rot="900000">
            <a:off x="5638750" y="2088187"/>
            <a:ext cx="1566863" cy="311150"/>
          </a:xfrm>
          <a:custGeom>
            <a:avLst/>
            <a:gdLst>
              <a:gd name="T0" fmla="*/ 110 w 392"/>
              <a:gd name="T1" fmla="*/ 41 h 78"/>
              <a:gd name="T2" fmla="*/ 85 w 392"/>
              <a:gd name="T3" fmla="*/ 55 h 78"/>
              <a:gd name="T4" fmla="*/ 184 w 392"/>
              <a:gd name="T5" fmla="*/ 78 h 78"/>
              <a:gd name="T6" fmla="*/ 295 w 392"/>
              <a:gd name="T7" fmla="*/ 52 h 78"/>
              <a:gd name="T8" fmla="*/ 372 w 392"/>
              <a:gd name="T9" fmla="*/ 65 h 78"/>
              <a:gd name="T10" fmla="*/ 338 w 392"/>
              <a:gd name="T11" fmla="*/ 43 h 78"/>
              <a:gd name="T12" fmla="*/ 386 w 392"/>
              <a:gd name="T13" fmla="*/ 32 h 78"/>
              <a:gd name="T14" fmla="*/ 212 w 392"/>
              <a:gd name="T15" fmla="*/ 0 h 78"/>
              <a:gd name="T16" fmla="*/ 0 w 392"/>
              <a:gd name="T17" fmla="*/ 35 h 78"/>
              <a:gd name="T18" fmla="*/ 53 w 392"/>
              <a:gd name="T19" fmla="*/ 47 h 78"/>
              <a:gd name="T20" fmla="*/ 110 w 392"/>
              <a:gd name="T21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稻壳儿小白白(http://dwz.cn/Wu2UP)"/>
          <p:cNvSpPr/>
          <p:nvPr/>
        </p:nvSpPr>
        <p:spPr bwMode="auto">
          <a:xfrm rot="900000">
            <a:off x="5281562" y="2334251"/>
            <a:ext cx="1946275" cy="557213"/>
          </a:xfrm>
          <a:custGeom>
            <a:avLst/>
            <a:gdLst>
              <a:gd name="T0" fmla="*/ 235 w 487"/>
              <a:gd name="T1" fmla="*/ 139 h 139"/>
              <a:gd name="T2" fmla="*/ 487 w 487"/>
              <a:gd name="T3" fmla="*/ 64 h 139"/>
              <a:gd name="T4" fmla="*/ 367 w 487"/>
              <a:gd name="T5" fmla="*/ 36 h 139"/>
              <a:gd name="T6" fmla="*/ 305 w 487"/>
              <a:gd name="T7" fmla="*/ 47 h 139"/>
              <a:gd name="T8" fmla="*/ 328 w 487"/>
              <a:gd name="T9" fmla="*/ 27 h 139"/>
              <a:gd name="T10" fmla="*/ 248 w 487"/>
              <a:gd name="T11" fmla="*/ 9 h 139"/>
              <a:gd name="T12" fmla="*/ 152 w 487"/>
              <a:gd name="T13" fmla="*/ 30 h 139"/>
              <a:gd name="T14" fmla="*/ 82 w 487"/>
              <a:gd name="T15" fmla="*/ 13 h 139"/>
              <a:gd name="T16" fmla="*/ 117 w 487"/>
              <a:gd name="T17" fmla="*/ 38 h 139"/>
              <a:gd name="T18" fmla="*/ 0 w 487"/>
              <a:gd name="T19" fmla="*/ 65 h 139"/>
              <a:gd name="T20" fmla="*/ 235 w 487"/>
              <a:gd name="T2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稻壳儿小白白(http://dwz.cn/Wu2UP)"/>
          <p:cNvSpPr/>
          <p:nvPr/>
        </p:nvSpPr>
        <p:spPr bwMode="auto">
          <a:xfrm rot="900000">
            <a:off x="4598936" y="2013574"/>
            <a:ext cx="755651" cy="234950"/>
          </a:xfrm>
          <a:custGeom>
            <a:avLst/>
            <a:gdLst>
              <a:gd name="T0" fmla="*/ 378 w 378"/>
              <a:gd name="T1" fmla="*/ 117 h 117"/>
              <a:gd name="T2" fmla="*/ 0 w 378"/>
              <a:gd name="T3" fmla="*/ 0 h 117"/>
              <a:gd name="T4" fmla="*/ 378 w 378"/>
              <a:gd name="T5" fmla="*/ 117 h 117"/>
              <a:gd name="T6" fmla="*/ 378 w 378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稻壳儿小白白(http://dwz.cn/Wu2UP)"/>
          <p:cNvSpPr/>
          <p:nvPr/>
        </p:nvSpPr>
        <p:spPr bwMode="auto">
          <a:xfrm rot="900000">
            <a:off x="4441775" y="2031039"/>
            <a:ext cx="1047751" cy="1417637"/>
          </a:xfrm>
          <a:custGeom>
            <a:avLst/>
            <a:gdLst>
              <a:gd name="T0" fmla="*/ 82 w 262"/>
              <a:gd name="T1" fmla="*/ 218 h 354"/>
              <a:gd name="T2" fmla="*/ 102 w 262"/>
              <a:gd name="T3" fmla="*/ 314 h 354"/>
              <a:gd name="T4" fmla="*/ 191 w 262"/>
              <a:gd name="T5" fmla="*/ 354 h 354"/>
              <a:gd name="T6" fmla="*/ 191 w 262"/>
              <a:gd name="T7" fmla="*/ 233 h 354"/>
              <a:gd name="T8" fmla="*/ 262 w 262"/>
              <a:gd name="T9" fmla="*/ 223 h 354"/>
              <a:gd name="T10" fmla="*/ 191 w 262"/>
              <a:gd name="T11" fmla="*/ 178 h 354"/>
              <a:gd name="T12" fmla="*/ 191 w 262"/>
              <a:gd name="T13" fmla="*/ 59 h 354"/>
              <a:gd name="T14" fmla="*/ 0 w 262"/>
              <a:gd name="T15" fmla="*/ 0 h 354"/>
              <a:gd name="T16" fmla="*/ 0 w 262"/>
              <a:gd name="T17" fmla="*/ 268 h 354"/>
              <a:gd name="T18" fmla="*/ 66 w 262"/>
              <a:gd name="T19" fmla="*/ 298 h 354"/>
              <a:gd name="T20" fmla="*/ 82 w 262"/>
              <a:gd name="T21" fmla="*/ 2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稻壳儿小白白(http://dwz.cn/Wu2UP)"/>
          <p:cNvSpPr/>
          <p:nvPr/>
        </p:nvSpPr>
        <p:spPr bwMode="auto">
          <a:xfrm rot="900000">
            <a:off x="5062486" y="2437437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19 h 462"/>
              <a:gd name="T4" fmla="*/ 71 w 235"/>
              <a:gd name="T5" fmla="*/ 164 h 462"/>
              <a:gd name="T6" fmla="*/ 0 w 235"/>
              <a:gd name="T7" fmla="*/ 174 h 462"/>
              <a:gd name="T8" fmla="*/ 0 w 235"/>
              <a:gd name="T9" fmla="*/ 295 h 462"/>
              <a:gd name="T10" fmla="*/ 98 w 235"/>
              <a:gd name="T11" fmla="*/ 339 h 462"/>
              <a:gd name="T12" fmla="*/ 117 w 235"/>
              <a:gd name="T13" fmla="*/ 447 h 462"/>
              <a:gd name="T14" fmla="*/ 140 w 235"/>
              <a:gd name="T15" fmla="*/ 358 h 462"/>
              <a:gd name="T16" fmla="*/ 235 w 235"/>
              <a:gd name="T17" fmla="*/ 401 h 462"/>
              <a:gd name="T18" fmla="*/ 235 w 235"/>
              <a:gd name="T19" fmla="*/ 73 h 462"/>
              <a:gd name="T20" fmla="*/ 0 w 235"/>
              <a:gd name="T2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稻壳儿小白白(http://dwz.cn/Wu2UP)"/>
          <p:cNvSpPr/>
          <p:nvPr/>
        </p:nvSpPr>
        <p:spPr bwMode="auto">
          <a:xfrm rot="900000">
            <a:off x="5997524" y="2729537"/>
            <a:ext cx="1350963" cy="1612900"/>
          </a:xfrm>
          <a:custGeom>
            <a:avLst/>
            <a:gdLst>
              <a:gd name="T0" fmla="*/ 0 w 338"/>
              <a:gd name="T1" fmla="*/ 75 h 403"/>
              <a:gd name="T2" fmla="*/ 0 w 338"/>
              <a:gd name="T3" fmla="*/ 403 h 403"/>
              <a:gd name="T4" fmla="*/ 129 w 338"/>
              <a:gd name="T5" fmla="*/ 349 h 403"/>
              <a:gd name="T6" fmla="*/ 109 w 338"/>
              <a:gd name="T7" fmla="*/ 297 h 403"/>
              <a:gd name="T8" fmla="*/ 145 w 338"/>
              <a:gd name="T9" fmla="*/ 243 h 403"/>
              <a:gd name="T10" fmla="*/ 179 w 338"/>
              <a:gd name="T11" fmla="*/ 283 h 403"/>
              <a:gd name="T12" fmla="*/ 170 w 338"/>
              <a:gd name="T13" fmla="*/ 332 h 403"/>
              <a:gd name="T14" fmla="*/ 252 w 338"/>
              <a:gd name="T15" fmla="*/ 298 h 403"/>
              <a:gd name="T16" fmla="*/ 252 w 338"/>
              <a:gd name="T17" fmla="*/ 170 h 403"/>
              <a:gd name="T18" fmla="*/ 331 w 338"/>
              <a:gd name="T19" fmla="*/ 121 h 403"/>
              <a:gd name="T20" fmla="*/ 252 w 338"/>
              <a:gd name="T21" fmla="*/ 127 h 403"/>
              <a:gd name="T22" fmla="*/ 252 w 338"/>
              <a:gd name="T23" fmla="*/ 0 h 403"/>
              <a:gd name="T24" fmla="*/ 252 w 338"/>
              <a:gd name="T25" fmla="*/ 0 h 403"/>
              <a:gd name="T26" fmla="*/ 0 w 338"/>
              <a:gd name="T27" fmla="*/ 7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稻壳儿小白白(http://dwz.cn/Wu2UP)"/>
          <p:cNvSpPr/>
          <p:nvPr/>
        </p:nvSpPr>
        <p:spPr bwMode="auto">
          <a:xfrm rot="900000">
            <a:off x="6435675" y="3707437"/>
            <a:ext cx="1135063" cy="1504950"/>
          </a:xfrm>
          <a:custGeom>
            <a:avLst/>
            <a:gdLst>
              <a:gd name="T0" fmla="*/ 199 w 284"/>
              <a:gd name="T1" fmla="*/ 126 h 376"/>
              <a:gd name="T2" fmla="*/ 180 w 284"/>
              <a:gd name="T3" fmla="*/ 44 h 376"/>
              <a:gd name="T4" fmla="*/ 85 w 284"/>
              <a:gd name="T5" fmla="*/ 83 h 376"/>
              <a:gd name="T6" fmla="*/ 85 w 284"/>
              <a:gd name="T7" fmla="*/ 208 h 376"/>
              <a:gd name="T8" fmla="*/ 87 w 284"/>
              <a:gd name="T9" fmla="*/ 209 h 376"/>
              <a:gd name="T10" fmla="*/ 85 w 284"/>
              <a:gd name="T11" fmla="*/ 208 h 376"/>
              <a:gd name="T12" fmla="*/ 20 w 284"/>
              <a:gd name="T13" fmla="*/ 247 h 376"/>
              <a:gd name="T14" fmla="*/ 85 w 284"/>
              <a:gd name="T15" fmla="*/ 265 h 376"/>
              <a:gd name="T16" fmla="*/ 87 w 284"/>
              <a:gd name="T17" fmla="*/ 260 h 376"/>
              <a:gd name="T18" fmla="*/ 85 w 284"/>
              <a:gd name="T19" fmla="*/ 265 h 376"/>
              <a:gd name="T20" fmla="*/ 85 w 284"/>
              <a:gd name="T21" fmla="*/ 376 h 376"/>
              <a:gd name="T22" fmla="*/ 284 w 284"/>
              <a:gd name="T23" fmla="*/ 258 h 376"/>
              <a:gd name="T24" fmla="*/ 284 w 284"/>
              <a:gd name="T25" fmla="*/ 0 h 376"/>
              <a:gd name="T26" fmla="*/ 214 w 284"/>
              <a:gd name="T27" fmla="*/ 30 h 376"/>
              <a:gd name="T28" fmla="*/ 199 w 284"/>
              <a:gd name="T29" fmla="*/ 12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稻壳儿小白白(http://dwz.cn/Wu2UP)"/>
          <p:cNvSpPr/>
          <p:nvPr/>
        </p:nvSpPr>
        <p:spPr bwMode="auto">
          <a:xfrm rot="900000">
            <a:off x="7040510" y="2688263"/>
            <a:ext cx="795339" cy="1608137"/>
          </a:xfrm>
          <a:custGeom>
            <a:avLst/>
            <a:gdLst>
              <a:gd name="T0" fmla="*/ 198 w 199"/>
              <a:gd name="T1" fmla="*/ 0 h 401"/>
              <a:gd name="T2" fmla="*/ 199 w 199"/>
              <a:gd name="T3" fmla="*/ 0 h 401"/>
              <a:gd name="T4" fmla="*/ 0 w 199"/>
              <a:gd name="T5" fmla="*/ 59 h 401"/>
              <a:gd name="T6" fmla="*/ 0 w 199"/>
              <a:gd name="T7" fmla="*/ 59 h 401"/>
              <a:gd name="T8" fmla="*/ 0 w 199"/>
              <a:gd name="T9" fmla="*/ 186 h 401"/>
              <a:gd name="T10" fmla="*/ 79 w 199"/>
              <a:gd name="T11" fmla="*/ 180 h 401"/>
              <a:gd name="T12" fmla="*/ 0 w 199"/>
              <a:gd name="T13" fmla="*/ 229 h 401"/>
              <a:gd name="T14" fmla="*/ 0 w 199"/>
              <a:gd name="T15" fmla="*/ 357 h 401"/>
              <a:gd name="T16" fmla="*/ 95 w 199"/>
              <a:gd name="T17" fmla="*/ 318 h 401"/>
              <a:gd name="T18" fmla="*/ 114 w 199"/>
              <a:gd name="T19" fmla="*/ 400 h 401"/>
              <a:gd name="T20" fmla="*/ 129 w 199"/>
              <a:gd name="T21" fmla="*/ 304 h 401"/>
              <a:gd name="T22" fmla="*/ 199 w 199"/>
              <a:gd name="T23" fmla="*/ 274 h 401"/>
              <a:gd name="T24" fmla="*/ 199 w 199"/>
              <a:gd name="T25" fmla="*/ 0 h 401"/>
              <a:gd name="T26" fmla="*/ 198 w 199"/>
              <a:gd name="T2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稻壳儿小白白(http://dwz.cn/Wu2UP)"/>
          <p:cNvSpPr/>
          <p:nvPr/>
        </p:nvSpPr>
        <p:spPr bwMode="auto">
          <a:xfrm rot="900000">
            <a:off x="4183012" y="2800976"/>
            <a:ext cx="763588" cy="1770063"/>
          </a:xfrm>
          <a:custGeom>
            <a:avLst/>
            <a:gdLst>
              <a:gd name="T0" fmla="*/ 122 w 191"/>
              <a:gd name="T1" fmla="*/ 253 h 442"/>
              <a:gd name="T2" fmla="*/ 191 w 191"/>
              <a:gd name="T3" fmla="*/ 268 h 442"/>
              <a:gd name="T4" fmla="*/ 191 w 191"/>
              <a:gd name="T5" fmla="*/ 144 h 442"/>
              <a:gd name="T6" fmla="*/ 102 w 191"/>
              <a:gd name="T7" fmla="*/ 104 h 442"/>
              <a:gd name="T8" fmla="*/ 82 w 191"/>
              <a:gd name="T9" fmla="*/ 8 h 442"/>
              <a:gd name="T10" fmla="*/ 66 w 191"/>
              <a:gd name="T11" fmla="*/ 88 h 442"/>
              <a:gd name="T12" fmla="*/ 0 w 191"/>
              <a:gd name="T13" fmla="*/ 58 h 442"/>
              <a:gd name="T14" fmla="*/ 0 w 191"/>
              <a:gd name="T15" fmla="*/ 325 h 442"/>
              <a:gd name="T16" fmla="*/ 191 w 191"/>
              <a:gd name="T17" fmla="*/ 442 h 442"/>
              <a:gd name="T18" fmla="*/ 191 w 191"/>
              <a:gd name="T19" fmla="*/ 316 h 442"/>
              <a:gd name="T20" fmla="*/ 122 w 191"/>
              <a:gd name="T21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稻壳儿小白白(http://dwz.cn/Wu2UP)"/>
          <p:cNvSpPr/>
          <p:nvPr/>
        </p:nvSpPr>
        <p:spPr bwMode="auto">
          <a:xfrm rot="900000">
            <a:off x="4429075" y="3532814"/>
            <a:ext cx="1284287" cy="1774825"/>
          </a:xfrm>
          <a:custGeom>
            <a:avLst/>
            <a:gdLst>
              <a:gd name="T0" fmla="*/ 226 w 321"/>
              <a:gd name="T1" fmla="*/ 63 h 443"/>
              <a:gd name="T2" fmla="*/ 203 w 321"/>
              <a:gd name="T3" fmla="*/ 152 h 443"/>
              <a:gd name="T4" fmla="*/ 184 w 321"/>
              <a:gd name="T5" fmla="*/ 44 h 443"/>
              <a:gd name="T6" fmla="*/ 86 w 321"/>
              <a:gd name="T7" fmla="*/ 0 h 443"/>
              <a:gd name="T8" fmla="*/ 86 w 321"/>
              <a:gd name="T9" fmla="*/ 124 h 443"/>
              <a:gd name="T10" fmla="*/ 17 w 321"/>
              <a:gd name="T11" fmla="*/ 109 h 443"/>
              <a:gd name="T12" fmla="*/ 86 w 321"/>
              <a:gd name="T13" fmla="*/ 172 h 443"/>
              <a:gd name="T14" fmla="*/ 86 w 321"/>
              <a:gd name="T15" fmla="*/ 298 h 443"/>
              <a:gd name="T16" fmla="*/ 321 w 321"/>
              <a:gd name="T17" fmla="*/ 443 h 443"/>
              <a:gd name="T18" fmla="*/ 321 w 321"/>
              <a:gd name="T19" fmla="*/ 106 h 443"/>
              <a:gd name="T20" fmla="*/ 226 w 321"/>
              <a:gd name="T21" fmla="*/ 6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7" name="稻壳儿小白白(http://dwz.cn/Wu2UP)"/>
          <p:cNvGrpSpPr/>
          <p:nvPr/>
        </p:nvGrpSpPr>
        <p:grpSpPr bwMode="auto">
          <a:xfrm>
            <a:off x="6342011" y="1386513"/>
            <a:ext cx="1606552" cy="515937"/>
            <a:chOff x="0" y="0"/>
            <a:chExt cx="1606953" cy="515155"/>
          </a:xfrm>
        </p:grpSpPr>
        <p:cxnSp>
          <p:nvCxnSpPr>
            <p:cNvPr id="27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" name="稻壳儿小白白(http://dwz.cn/Wu2UP)"/>
          <p:cNvGrpSpPr/>
          <p:nvPr/>
        </p:nvGrpSpPr>
        <p:grpSpPr bwMode="auto">
          <a:xfrm>
            <a:off x="7353250" y="2188199"/>
            <a:ext cx="1606552" cy="514350"/>
            <a:chOff x="0" y="0"/>
            <a:chExt cx="1606953" cy="515155"/>
          </a:xfrm>
        </p:grpSpPr>
        <p:cxnSp>
          <p:nvCxnSpPr>
            <p:cNvPr id="25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9" name="稻壳儿小白白(http://dwz.cn/Wu2UP)"/>
          <p:cNvCxnSpPr>
            <a:cxnSpLocks noChangeShapeType="1"/>
          </p:cNvCxnSpPr>
          <p:nvPr/>
        </p:nvCxnSpPr>
        <p:spPr bwMode="auto">
          <a:xfrm flipV="1">
            <a:off x="7416751" y="4490074"/>
            <a:ext cx="1385887" cy="0"/>
          </a:xfrm>
          <a:prstGeom prst="line">
            <a:avLst/>
          </a:prstGeom>
          <a:noFill/>
          <a:ln w="6350" cmpd="sng">
            <a:solidFill>
              <a:srgbClr val="C8161D"/>
            </a:solidFill>
            <a:prstDash val="sys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" name="稻壳儿小白白(http://dwz.cn/Wu2UP)"/>
          <p:cNvGrpSpPr/>
          <p:nvPr/>
        </p:nvGrpSpPr>
        <p:grpSpPr bwMode="auto">
          <a:xfrm flipH="1">
            <a:off x="3335287" y="1999287"/>
            <a:ext cx="1349375" cy="514350"/>
            <a:chOff x="0" y="0"/>
            <a:chExt cx="1606953" cy="515155"/>
          </a:xfrm>
        </p:grpSpPr>
        <p:cxnSp>
          <p:nvCxnSpPr>
            <p:cNvPr id="23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1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2998736" y="3593137"/>
            <a:ext cx="1385888" cy="0"/>
          </a:xfrm>
          <a:prstGeom prst="line">
            <a:avLst/>
          </a:prstGeom>
          <a:noFill/>
          <a:ln w="6350" cmpd="sng">
            <a:solidFill>
              <a:srgbClr val="C8161D"/>
            </a:solidFill>
            <a:prstDash val="sys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760737" y="4820274"/>
            <a:ext cx="1387475" cy="0"/>
          </a:xfrm>
          <a:prstGeom prst="line">
            <a:avLst/>
          </a:prstGeom>
          <a:noFill/>
          <a:ln w="6350" cmpd="sng">
            <a:solidFill>
              <a:srgbClr val="C8161D"/>
            </a:solidFill>
            <a:prstDash val="sys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09796" y="2237535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9623" y="4507804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42433" y="101266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182314" y="490887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0869" y="3396537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0869" y="1944402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b9a80c-0d68-4bf2-8a25-6b51834a4df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56037" y="1377010"/>
            <a:ext cx="10879926" cy="4103980"/>
            <a:chOff x="664375" y="1359000"/>
            <a:chExt cx="10879926" cy="4103980"/>
          </a:xfrm>
        </p:grpSpPr>
        <p:sp>
          <p:nvSpPr>
            <p:cNvPr id="3" name="ïṥḷîdé"/>
            <p:cNvSpPr/>
            <p:nvPr/>
          </p:nvSpPr>
          <p:spPr bwMode="auto">
            <a:xfrm rot="5400000">
              <a:off x="1407272" y="2196813"/>
              <a:ext cx="793621" cy="2271093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" name="iṣḷidé"/>
            <p:cNvSpPr/>
            <p:nvPr/>
          </p:nvSpPr>
          <p:spPr bwMode="auto">
            <a:xfrm rot="5400000">
              <a:off x="3325294" y="2002865"/>
              <a:ext cx="1273207" cy="2179400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5" name="ïśḷîḍê"/>
            <p:cNvSpPr/>
            <p:nvPr/>
          </p:nvSpPr>
          <p:spPr bwMode="auto">
            <a:xfrm rot="5400000">
              <a:off x="10011944" y="2196813"/>
              <a:ext cx="793621" cy="2271093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6" name="iṩḻíḑé"/>
            <p:cNvSpPr/>
            <p:nvPr/>
          </p:nvSpPr>
          <p:spPr bwMode="auto">
            <a:xfrm rot="5400000">
              <a:off x="7620259" y="2004629"/>
              <a:ext cx="1273207" cy="2175878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7" name="ïṡ1íḋé"/>
            <p:cNvSpPr/>
            <p:nvPr/>
          </p:nvSpPr>
          <p:spPr bwMode="auto">
            <a:xfrm rot="5400000">
              <a:off x="5233863" y="1722516"/>
              <a:ext cx="1752794" cy="2260512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8" name="îṩḻíďé"/>
            <p:cNvSpPr/>
            <p:nvPr/>
          </p:nvSpPr>
          <p:spPr>
            <a:xfrm>
              <a:off x="1324622" y="3518604"/>
              <a:ext cx="421131" cy="421128"/>
            </a:xfrm>
            <a:prstGeom prst="ellipse">
              <a:avLst/>
            </a:prstGeom>
            <a:solidFill>
              <a:srgbClr val="D338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/>
                <a:t>1</a:t>
              </a:r>
            </a:p>
          </p:txBody>
        </p:sp>
        <p:sp>
          <p:nvSpPr>
            <p:cNvPr id="9" name="isliďê"/>
            <p:cNvSpPr/>
            <p:nvPr/>
          </p:nvSpPr>
          <p:spPr>
            <a:xfrm>
              <a:off x="3603675" y="3518604"/>
              <a:ext cx="421131" cy="421128"/>
            </a:xfrm>
            <a:prstGeom prst="ellipse">
              <a:avLst/>
            </a:prstGeom>
            <a:solidFill>
              <a:srgbClr val="D338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/>
                <a:t>2</a:t>
              </a:r>
            </a:p>
          </p:txBody>
        </p:sp>
        <p:sp>
          <p:nvSpPr>
            <p:cNvPr id="10" name="ï$ļïḓe"/>
            <p:cNvSpPr/>
            <p:nvPr/>
          </p:nvSpPr>
          <p:spPr>
            <a:xfrm>
              <a:off x="5882728" y="3518604"/>
              <a:ext cx="421131" cy="421128"/>
            </a:xfrm>
            <a:prstGeom prst="ellipse">
              <a:avLst/>
            </a:prstGeom>
            <a:solidFill>
              <a:srgbClr val="D338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/>
                <a:t>3</a:t>
              </a:r>
            </a:p>
          </p:txBody>
        </p:sp>
        <p:sp>
          <p:nvSpPr>
            <p:cNvPr id="11" name="ïšḻîdê"/>
            <p:cNvSpPr/>
            <p:nvPr/>
          </p:nvSpPr>
          <p:spPr>
            <a:xfrm>
              <a:off x="8161781" y="3518604"/>
              <a:ext cx="421131" cy="421128"/>
            </a:xfrm>
            <a:prstGeom prst="ellipse">
              <a:avLst/>
            </a:prstGeom>
            <a:solidFill>
              <a:srgbClr val="D338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/>
                <a:t>4</a:t>
              </a:r>
            </a:p>
          </p:txBody>
        </p:sp>
        <p:sp>
          <p:nvSpPr>
            <p:cNvPr id="12" name="iṩḻïḓé"/>
            <p:cNvSpPr/>
            <p:nvPr/>
          </p:nvSpPr>
          <p:spPr>
            <a:xfrm>
              <a:off x="10440835" y="3518604"/>
              <a:ext cx="421131" cy="421128"/>
            </a:xfrm>
            <a:prstGeom prst="ellipse">
              <a:avLst/>
            </a:prstGeom>
            <a:solidFill>
              <a:srgbClr val="D3381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/>
                <a:t>5</a:t>
              </a:r>
            </a:p>
          </p:txBody>
        </p:sp>
        <p:sp>
          <p:nvSpPr>
            <p:cNvPr id="13" name="îṣliḓé"/>
            <p:cNvSpPr/>
            <p:nvPr/>
          </p:nvSpPr>
          <p:spPr bwMode="auto">
            <a:xfrm>
              <a:off x="5795440" y="1359000"/>
              <a:ext cx="622651" cy="502456"/>
            </a:xfrm>
            <a:custGeom>
              <a:avLst/>
              <a:gdLst>
                <a:gd name="connsiteX0" fmla="*/ 53975 w 501650"/>
                <a:gd name="connsiteY0" fmla="*/ 111125 h 404813"/>
                <a:gd name="connsiteX1" fmla="*/ 44450 w 501650"/>
                <a:gd name="connsiteY1" fmla="*/ 114300 h 404813"/>
                <a:gd name="connsiteX2" fmla="*/ 36512 w 501650"/>
                <a:gd name="connsiteY2" fmla="*/ 119063 h 404813"/>
                <a:gd name="connsiteX3" fmla="*/ 30162 w 501650"/>
                <a:gd name="connsiteY3" fmla="*/ 122238 h 404813"/>
                <a:gd name="connsiteX4" fmla="*/ 23812 w 501650"/>
                <a:gd name="connsiteY4" fmla="*/ 127000 h 404813"/>
                <a:gd name="connsiteX5" fmla="*/ 20637 w 501650"/>
                <a:gd name="connsiteY5" fmla="*/ 134938 h 404813"/>
                <a:gd name="connsiteX6" fmla="*/ 19050 w 501650"/>
                <a:gd name="connsiteY6" fmla="*/ 141288 h 404813"/>
                <a:gd name="connsiteX7" fmla="*/ 17462 w 501650"/>
                <a:gd name="connsiteY7" fmla="*/ 150813 h 404813"/>
                <a:gd name="connsiteX8" fmla="*/ 17462 w 501650"/>
                <a:gd name="connsiteY8" fmla="*/ 153988 h 404813"/>
                <a:gd name="connsiteX9" fmla="*/ 19050 w 501650"/>
                <a:gd name="connsiteY9" fmla="*/ 161925 h 404813"/>
                <a:gd name="connsiteX10" fmla="*/ 20637 w 501650"/>
                <a:gd name="connsiteY10" fmla="*/ 168275 h 404813"/>
                <a:gd name="connsiteX11" fmla="*/ 23812 w 501650"/>
                <a:gd name="connsiteY11" fmla="*/ 176213 h 404813"/>
                <a:gd name="connsiteX12" fmla="*/ 30162 w 501650"/>
                <a:gd name="connsiteY12" fmla="*/ 180975 h 404813"/>
                <a:gd name="connsiteX13" fmla="*/ 36512 w 501650"/>
                <a:gd name="connsiteY13" fmla="*/ 187326 h 404813"/>
                <a:gd name="connsiteX14" fmla="*/ 44450 w 501650"/>
                <a:gd name="connsiteY14" fmla="*/ 190501 h 404813"/>
                <a:gd name="connsiteX15" fmla="*/ 53975 w 501650"/>
                <a:gd name="connsiteY15" fmla="*/ 192088 h 404813"/>
                <a:gd name="connsiteX16" fmla="*/ 61912 w 501650"/>
                <a:gd name="connsiteY16" fmla="*/ 193676 h 404813"/>
                <a:gd name="connsiteX17" fmla="*/ 91598 w 501650"/>
                <a:gd name="connsiteY17" fmla="*/ 193676 h 404813"/>
                <a:gd name="connsiteX18" fmla="*/ 87312 w 501650"/>
                <a:gd name="connsiteY18" fmla="*/ 179388 h 404813"/>
                <a:gd name="connsiteX19" fmla="*/ 84137 w 501650"/>
                <a:gd name="connsiteY19" fmla="*/ 163513 h 404813"/>
                <a:gd name="connsiteX20" fmla="*/ 84137 w 501650"/>
                <a:gd name="connsiteY20" fmla="*/ 147638 h 404813"/>
                <a:gd name="connsiteX21" fmla="*/ 84137 w 501650"/>
                <a:gd name="connsiteY21" fmla="*/ 111125 h 404813"/>
                <a:gd name="connsiteX22" fmla="*/ 61912 w 501650"/>
                <a:gd name="connsiteY22" fmla="*/ 111125 h 404813"/>
                <a:gd name="connsiteX23" fmla="*/ 58737 w 501650"/>
                <a:gd name="connsiteY23" fmla="*/ 0 h 404813"/>
                <a:gd name="connsiteX24" fmla="*/ 61912 w 501650"/>
                <a:gd name="connsiteY24" fmla="*/ 0 h 404813"/>
                <a:gd name="connsiteX25" fmla="*/ 436562 w 501650"/>
                <a:gd name="connsiteY25" fmla="*/ 0 h 404813"/>
                <a:gd name="connsiteX26" fmla="*/ 441325 w 501650"/>
                <a:gd name="connsiteY26" fmla="*/ 0 h 404813"/>
                <a:gd name="connsiteX27" fmla="*/ 444500 w 501650"/>
                <a:gd name="connsiteY27" fmla="*/ 3175 h 404813"/>
                <a:gd name="connsiteX28" fmla="*/ 447675 w 501650"/>
                <a:gd name="connsiteY28" fmla="*/ 6350 h 404813"/>
                <a:gd name="connsiteX29" fmla="*/ 449262 w 501650"/>
                <a:gd name="connsiteY29" fmla="*/ 9525 h 404813"/>
                <a:gd name="connsiteX30" fmla="*/ 449262 w 501650"/>
                <a:gd name="connsiteY30" fmla="*/ 55562 h 404813"/>
                <a:gd name="connsiteX31" fmla="*/ 447675 w 501650"/>
                <a:gd name="connsiteY31" fmla="*/ 60325 h 404813"/>
                <a:gd name="connsiteX32" fmla="*/ 444500 w 501650"/>
                <a:gd name="connsiteY32" fmla="*/ 63500 h 404813"/>
                <a:gd name="connsiteX33" fmla="*/ 441325 w 501650"/>
                <a:gd name="connsiteY33" fmla="*/ 66675 h 404813"/>
                <a:gd name="connsiteX34" fmla="*/ 436562 w 501650"/>
                <a:gd name="connsiteY34" fmla="*/ 66675 h 404813"/>
                <a:gd name="connsiteX35" fmla="*/ 415925 w 501650"/>
                <a:gd name="connsiteY35" fmla="*/ 66675 h 404813"/>
                <a:gd name="connsiteX36" fmla="*/ 415925 w 501650"/>
                <a:gd name="connsiteY36" fmla="*/ 95250 h 404813"/>
                <a:gd name="connsiteX37" fmla="*/ 444500 w 501650"/>
                <a:gd name="connsiteY37" fmla="*/ 95250 h 404813"/>
                <a:gd name="connsiteX38" fmla="*/ 455613 w 501650"/>
                <a:gd name="connsiteY38" fmla="*/ 95250 h 404813"/>
                <a:gd name="connsiteX39" fmla="*/ 466725 w 501650"/>
                <a:gd name="connsiteY39" fmla="*/ 98425 h 404813"/>
                <a:gd name="connsiteX40" fmla="*/ 476250 w 501650"/>
                <a:gd name="connsiteY40" fmla="*/ 103188 h 404813"/>
                <a:gd name="connsiteX41" fmla="*/ 484188 w 501650"/>
                <a:gd name="connsiteY41" fmla="*/ 111125 h 404813"/>
                <a:gd name="connsiteX42" fmla="*/ 490538 w 501650"/>
                <a:gd name="connsiteY42" fmla="*/ 119063 h 404813"/>
                <a:gd name="connsiteX43" fmla="*/ 495300 w 501650"/>
                <a:gd name="connsiteY43" fmla="*/ 127000 h 404813"/>
                <a:gd name="connsiteX44" fmla="*/ 500063 w 501650"/>
                <a:gd name="connsiteY44" fmla="*/ 138113 h 404813"/>
                <a:gd name="connsiteX45" fmla="*/ 501650 w 501650"/>
                <a:gd name="connsiteY45" fmla="*/ 149225 h 404813"/>
                <a:gd name="connsiteX46" fmla="*/ 501650 w 501650"/>
                <a:gd name="connsiteY46" fmla="*/ 153988 h 404813"/>
                <a:gd name="connsiteX47" fmla="*/ 500063 w 501650"/>
                <a:gd name="connsiteY47" fmla="*/ 165100 h 404813"/>
                <a:gd name="connsiteX48" fmla="*/ 495300 w 501650"/>
                <a:gd name="connsiteY48" fmla="*/ 176213 h 404813"/>
                <a:gd name="connsiteX49" fmla="*/ 490538 w 501650"/>
                <a:gd name="connsiteY49" fmla="*/ 185738 h 404813"/>
                <a:gd name="connsiteX50" fmla="*/ 484188 w 501650"/>
                <a:gd name="connsiteY50" fmla="*/ 193676 h 404813"/>
                <a:gd name="connsiteX51" fmla="*/ 476250 w 501650"/>
                <a:gd name="connsiteY51" fmla="*/ 201613 h 404813"/>
                <a:gd name="connsiteX52" fmla="*/ 466725 w 501650"/>
                <a:gd name="connsiteY52" fmla="*/ 204788 h 404813"/>
                <a:gd name="connsiteX53" fmla="*/ 455613 w 501650"/>
                <a:gd name="connsiteY53" fmla="*/ 207963 h 404813"/>
                <a:gd name="connsiteX54" fmla="*/ 444500 w 501650"/>
                <a:gd name="connsiteY54" fmla="*/ 211138 h 404813"/>
                <a:gd name="connsiteX55" fmla="*/ 403803 w 501650"/>
                <a:gd name="connsiteY55" fmla="*/ 211138 h 404813"/>
                <a:gd name="connsiteX56" fmla="*/ 403225 w 501650"/>
                <a:gd name="connsiteY56" fmla="*/ 212726 h 404813"/>
                <a:gd name="connsiteX57" fmla="*/ 396875 w 501650"/>
                <a:gd name="connsiteY57" fmla="*/ 227013 h 404813"/>
                <a:gd name="connsiteX58" fmla="*/ 387350 w 501650"/>
                <a:gd name="connsiteY58" fmla="*/ 239713 h 404813"/>
                <a:gd name="connsiteX59" fmla="*/ 377825 w 501650"/>
                <a:gd name="connsiteY59" fmla="*/ 252413 h 404813"/>
                <a:gd name="connsiteX60" fmla="*/ 368300 w 501650"/>
                <a:gd name="connsiteY60" fmla="*/ 265113 h 404813"/>
                <a:gd name="connsiteX61" fmla="*/ 355600 w 501650"/>
                <a:gd name="connsiteY61" fmla="*/ 276226 h 404813"/>
                <a:gd name="connsiteX62" fmla="*/ 342900 w 501650"/>
                <a:gd name="connsiteY62" fmla="*/ 284163 h 404813"/>
                <a:gd name="connsiteX63" fmla="*/ 330200 w 501650"/>
                <a:gd name="connsiteY63" fmla="*/ 293688 h 404813"/>
                <a:gd name="connsiteX64" fmla="*/ 315913 w 501650"/>
                <a:gd name="connsiteY64" fmla="*/ 300038 h 404813"/>
                <a:gd name="connsiteX65" fmla="*/ 311150 w 501650"/>
                <a:gd name="connsiteY65" fmla="*/ 301770 h 404813"/>
                <a:gd name="connsiteX66" fmla="*/ 311150 w 501650"/>
                <a:gd name="connsiteY66" fmla="*/ 334963 h 404813"/>
                <a:gd name="connsiteX67" fmla="*/ 344488 w 501650"/>
                <a:gd name="connsiteY67" fmla="*/ 334963 h 404813"/>
                <a:gd name="connsiteX68" fmla="*/ 357188 w 501650"/>
                <a:gd name="connsiteY68" fmla="*/ 336551 h 404813"/>
                <a:gd name="connsiteX69" fmla="*/ 365125 w 501650"/>
                <a:gd name="connsiteY69" fmla="*/ 338138 h 404813"/>
                <a:gd name="connsiteX70" fmla="*/ 374650 w 501650"/>
                <a:gd name="connsiteY70" fmla="*/ 344488 h 404813"/>
                <a:gd name="connsiteX71" fmla="*/ 384175 w 501650"/>
                <a:gd name="connsiteY71" fmla="*/ 350838 h 404813"/>
                <a:gd name="connsiteX72" fmla="*/ 390525 w 501650"/>
                <a:gd name="connsiteY72" fmla="*/ 358776 h 404813"/>
                <a:gd name="connsiteX73" fmla="*/ 395288 w 501650"/>
                <a:gd name="connsiteY73" fmla="*/ 369888 h 404813"/>
                <a:gd name="connsiteX74" fmla="*/ 398463 w 501650"/>
                <a:gd name="connsiteY74" fmla="*/ 377826 h 404813"/>
                <a:gd name="connsiteX75" fmla="*/ 400050 w 501650"/>
                <a:gd name="connsiteY75" fmla="*/ 388938 h 404813"/>
                <a:gd name="connsiteX76" fmla="*/ 400050 w 501650"/>
                <a:gd name="connsiteY76" fmla="*/ 404813 h 404813"/>
                <a:gd name="connsiteX77" fmla="*/ 109537 w 501650"/>
                <a:gd name="connsiteY77" fmla="*/ 404813 h 404813"/>
                <a:gd name="connsiteX78" fmla="*/ 109537 w 501650"/>
                <a:gd name="connsiteY78" fmla="*/ 388938 h 404813"/>
                <a:gd name="connsiteX79" fmla="*/ 109537 w 501650"/>
                <a:gd name="connsiteY79" fmla="*/ 377826 h 404813"/>
                <a:gd name="connsiteX80" fmla="*/ 112712 w 501650"/>
                <a:gd name="connsiteY80" fmla="*/ 369888 h 404813"/>
                <a:gd name="connsiteX81" fmla="*/ 119062 w 501650"/>
                <a:gd name="connsiteY81" fmla="*/ 358776 h 404813"/>
                <a:gd name="connsiteX82" fmla="*/ 125412 w 501650"/>
                <a:gd name="connsiteY82" fmla="*/ 350838 h 404813"/>
                <a:gd name="connsiteX83" fmla="*/ 133349 w 501650"/>
                <a:gd name="connsiteY83" fmla="*/ 344488 h 404813"/>
                <a:gd name="connsiteX84" fmla="*/ 141287 w 501650"/>
                <a:gd name="connsiteY84" fmla="*/ 338138 h 404813"/>
                <a:gd name="connsiteX85" fmla="*/ 152399 w 501650"/>
                <a:gd name="connsiteY85" fmla="*/ 336551 h 404813"/>
                <a:gd name="connsiteX86" fmla="*/ 163512 w 501650"/>
                <a:gd name="connsiteY86" fmla="*/ 334963 h 404813"/>
                <a:gd name="connsiteX87" fmla="*/ 188912 w 501650"/>
                <a:gd name="connsiteY87" fmla="*/ 334963 h 404813"/>
                <a:gd name="connsiteX88" fmla="*/ 188912 w 501650"/>
                <a:gd name="connsiteY88" fmla="*/ 301449 h 404813"/>
                <a:gd name="connsiteX89" fmla="*/ 185737 w 501650"/>
                <a:gd name="connsiteY89" fmla="*/ 300038 h 404813"/>
                <a:gd name="connsiteX90" fmla="*/ 171449 w 501650"/>
                <a:gd name="connsiteY90" fmla="*/ 293688 h 404813"/>
                <a:gd name="connsiteX91" fmla="*/ 155574 w 501650"/>
                <a:gd name="connsiteY91" fmla="*/ 284163 h 404813"/>
                <a:gd name="connsiteX92" fmla="*/ 144462 w 501650"/>
                <a:gd name="connsiteY92" fmla="*/ 276226 h 404813"/>
                <a:gd name="connsiteX93" fmla="*/ 133349 w 501650"/>
                <a:gd name="connsiteY93" fmla="*/ 265113 h 404813"/>
                <a:gd name="connsiteX94" fmla="*/ 122237 w 501650"/>
                <a:gd name="connsiteY94" fmla="*/ 252413 h 404813"/>
                <a:gd name="connsiteX95" fmla="*/ 112712 w 501650"/>
                <a:gd name="connsiteY95" fmla="*/ 239713 h 404813"/>
                <a:gd name="connsiteX96" fmla="*/ 103187 w 501650"/>
                <a:gd name="connsiteY96" fmla="*/ 227013 h 404813"/>
                <a:gd name="connsiteX97" fmla="*/ 96837 w 501650"/>
                <a:gd name="connsiteY97" fmla="*/ 212726 h 404813"/>
                <a:gd name="connsiteX98" fmla="*/ 96404 w 501650"/>
                <a:gd name="connsiteY98" fmla="*/ 211138 h 404813"/>
                <a:gd name="connsiteX99" fmla="*/ 53975 w 501650"/>
                <a:gd name="connsiteY99" fmla="*/ 211138 h 404813"/>
                <a:gd name="connsiteX100" fmla="*/ 42862 w 501650"/>
                <a:gd name="connsiteY100" fmla="*/ 207963 h 404813"/>
                <a:gd name="connsiteX101" fmla="*/ 33337 w 501650"/>
                <a:gd name="connsiteY101" fmla="*/ 204788 h 404813"/>
                <a:gd name="connsiteX102" fmla="*/ 22225 w 501650"/>
                <a:gd name="connsiteY102" fmla="*/ 201613 h 404813"/>
                <a:gd name="connsiteX103" fmla="*/ 15875 w 501650"/>
                <a:gd name="connsiteY103" fmla="*/ 193676 h 404813"/>
                <a:gd name="connsiteX104" fmla="*/ 7937 w 501650"/>
                <a:gd name="connsiteY104" fmla="*/ 185738 h 404813"/>
                <a:gd name="connsiteX105" fmla="*/ 3175 w 501650"/>
                <a:gd name="connsiteY105" fmla="*/ 176213 h 404813"/>
                <a:gd name="connsiteX106" fmla="*/ 1587 w 501650"/>
                <a:gd name="connsiteY106" fmla="*/ 165100 h 404813"/>
                <a:gd name="connsiteX107" fmla="*/ 0 w 501650"/>
                <a:gd name="connsiteY107" fmla="*/ 153988 h 404813"/>
                <a:gd name="connsiteX108" fmla="*/ 0 w 501650"/>
                <a:gd name="connsiteY108" fmla="*/ 149225 h 404813"/>
                <a:gd name="connsiteX109" fmla="*/ 1587 w 501650"/>
                <a:gd name="connsiteY109" fmla="*/ 138113 h 404813"/>
                <a:gd name="connsiteX110" fmla="*/ 3175 w 501650"/>
                <a:gd name="connsiteY110" fmla="*/ 127000 h 404813"/>
                <a:gd name="connsiteX111" fmla="*/ 7937 w 501650"/>
                <a:gd name="connsiteY111" fmla="*/ 119063 h 404813"/>
                <a:gd name="connsiteX112" fmla="*/ 15875 w 501650"/>
                <a:gd name="connsiteY112" fmla="*/ 111125 h 404813"/>
                <a:gd name="connsiteX113" fmla="*/ 22225 w 501650"/>
                <a:gd name="connsiteY113" fmla="*/ 103188 h 404813"/>
                <a:gd name="connsiteX114" fmla="*/ 33337 w 501650"/>
                <a:gd name="connsiteY114" fmla="*/ 98425 h 404813"/>
                <a:gd name="connsiteX115" fmla="*/ 42862 w 501650"/>
                <a:gd name="connsiteY115" fmla="*/ 95250 h 404813"/>
                <a:gd name="connsiteX116" fmla="*/ 53975 w 501650"/>
                <a:gd name="connsiteY116" fmla="*/ 95250 h 404813"/>
                <a:gd name="connsiteX117" fmla="*/ 84137 w 501650"/>
                <a:gd name="connsiteY117" fmla="*/ 95250 h 404813"/>
                <a:gd name="connsiteX118" fmla="*/ 84137 w 501650"/>
                <a:gd name="connsiteY118" fmla="*/ 66675 h 404813"/>
                <a:gd name="connsiteX119" fmla="*/ 61912 w 501650"/>
                <a:gd name="connsiteY119" fmla="*/ 66675 h 404813"/>
                <a:gd name="connsiteX120" fmla="*/ 58737 w 501650"/>
                <a:gd name="connsiteY120" fmla="*/ 66675 h 404813"/>
                <a:gd name="connsiteX121" fmla="*/ 55562 w 501650"/>
                <a:gd name="connsiteY121" fmla="*/ 63500 h 404813"/>
                <a:gd name="connsiteX122" fmla="*/ 53974 w 501650"/>
                <a:gd name="connsiteY122" fmla="*/ 60325 h 404813"/>
                <a:gd name="connsiteX123" fmla="*/ 52387 w 501650"/>
                <a:gd name="connsiteY123" fmla="*/ 55562 h 404813"/>
                <a:gd name="connsiteX124" fmla="*/ 52387 w 501650"/>
                <a:gd name="connsiteY124" fmla="*/ 9525 h 404813"/>
                <a:gd name="connsiteX125" fmla="*/ 53974 w 501650"/>
                <a:gd name="connsiteY125" fmla="*/ 6350 h 404813"/>
                <a:gd name="connsiteX126" fmla="*/ 55562 w 501650"/>
                <a:gd name="connsiteY126" fmla="*/ 3175 h 40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501650" h="404813">
                  <a:moveTo>
                    <a:pt x="53975" y="111125"/>
                  </a:moveTo>
                  <a:lnTo>
                    <a:pt x="44450" y="114300"/>
                  </a:lnTo>
                  <a:lnTo>
                    <a:pt x="36512" y="119063"/>
                  </a:lnTo>
                  <a:lnTo>
                    <a:pt x="30162" y="122238"/>
                  </a:lnTo>
                  <a:lnTo>
                    <a:pt x="23812" y="127000"/>
                  </a:lnTo>
                  <a:lnTo>
                    <a:pt x="20637" y="134938"/>
                  </a:lnTo>
                  <a:lnTo>
                    <a:pt x="19050" y="141288"/>
                  </a:lnTo>
                  <a:lnTo>
                    <a:pt x="17462" y="150813"/>
                  </a:lnTo>
                  <a:lnTo>
                    <a:pt x="17462" y="153988"/>
                  </a:lnTo>
                  <a:lnTo>
                    <a:pt x="19050" y="161925"/>
                  </a:lnTo>
                  <a:lnTo>
                    <a:pt x="20637" y="168275"/>
                  </a:lnTo>
                  <a:lnTo>
                    <a:pt x="23812" y="176213"/>
                  </a:lnTo>
                  <a:lnTo>
                    <a:pt x="30162" y="180975"/>
                  </a:lnTo>
                  <a:lnTo>
                    <a:pt x="36512" y="187326"/>
                  </a:lnTo>
                  <a:lnTo>
                    <a:pt x="44450" y="190501"/>
                  </a:lnTo>
                  <a:lnTo>
                    <a:pt x="53975" y="192088"/>
                  </a:lnTo>
                  <a:lnTo>
                    <a:pt x="61912" y="193676"/>
                  </a:lnTo>
                  <a:lnTo>
                    <a:pt x="91598" y="193676"/>
                  </a:lnTo>
                  <a:lnTo>
                    <a:pt x="87312" y="179388"/>
                  </a:lnTo>
                  <a:lnTo>
                    <a:pt x="84137" y="163513"/>
                  </a:lnTo>
                  <a:lnTo>
                    <a:pt x="84137" y="147638"/>
                  </a:lnTo>
                  <a:lnTo>
                    <a:pt x="84137" y="111125"/>
                  </a:lnTo>
                  <a:lnTo>
                    <a:pt x="61912" y="111125"/>
                  </a:lnTo>
                  <a:close/>
                  <a:moveTo>
                    <a:pt x="58737" y="0"/>
                  </a:moveTo>
                  <a:lnTo>
                    <a:pt x="61912" y="0"/>
                  </a:lnTo>
                  <a:lnTo>
                    <a:pt x="436562" y="0"/>
                  </a:lnTo>
                  <a:lnTo>
                    <a:pt x="441325" y="0"/>
                  </a:lnTo>
                  <a:lnTo>
                    <a:pt x="444500" y="3175"/>
                  </a:lnTo>
                  <a:lnTo>
                    <a:pt x="447675" y="6350"/>
                  </a:lnTo>
                  <a:lnTo>
                    <a:pt x="449262" y="9525"/>
                  </a:lnTo>
                  <a:lnTo>
                    <a:pt x="449262" y="55562"/>
                  </a:lnTo>
                  <a:lnTo>
                    <a:pt x="447675" y="60325"/>
                  </a:lnTo>
                  <a:lnTo>
                    <a:pt x="444500" y="63500"/>
                  </a:lnTo>
                  <a:lnTo>
                    <a:pt x="441325" y="66675"/>
                  </a:lnTo>
                  <a:lnTo>
                    <a:pt x="436562" y="66675"/>
                  </a:lnTo>
                  <a:lnTo>
                    <a:pt x="415925" y="66675"/>
                  </a:lnTo>
                  <a:lnTo>
                    <a:pt x="415925" y="95250"/>
                  </a:lnTo>
                  <a:lnTo>
                    <a:pt x="444500" y="95250"/>
                  </a:lnTo>
                  <a:lnTo>
                    <a:pt x="455613" y="95250"/>
                  </a:lnTo>
                  <a:lnTo>
                    <a:pt x="466725" y="98425"/>
                  </a:lnTo>
                  <a:lnTo>
                    <a:pt x="476250" y="103188"/>
                  </a:lnTo>
                  <a:lnTo>
                    <a:pt x="484188" y="111125"/>
                  </a:lnTo>
                  <a:lnTo>
                    <a:pt x="490538" y="119063"/>
                  </a:lnTo>
                  <a:lnTo>
                    <a:pt x="495300" y="127000"/>
                  </a:lnTo>
                  <a:lnTo>
                    <a:pt x="500063" y="138113"/>
                  </a:lnTo>
                  <a:lnTo>
                    <a:pt x="501650" y="149225"/>
                  </a:lnTo>
                  <a:lnTo>
                    <a:pt x="501650" y="153988"/>
                  </a:lnTo>
                  <a:lnTo>
                    <a:pt x="500063" y="165100"/>
                  </a:lnTo>
                  <a:lnTo>
                    <a:pt x="495300" y="176213"/>
                  </a:lnTo>
                  <a:lnTo>
                    <a:pt x="490538" y="185738"/>
                  </a:lnTo>
                  <a:lnTo>
                    <a:pt x="484188" y="193676"/>
                  </a:lnTo>
                  <a:lnTo>
                    <a:pt x="476250" y="201613"/>
                  </a:lnTo>
                  <a:lnTo>
                    <a:pt x="466725" y="204788"/>
                  </a:lnTo>
                  <a:lnTo>
                    <a:pt x="455613" y="207963"/>
                  </a:lnTo>
                  <a:lnTo>
                    <a:pt x="444500" y="211138"/>
                  </a:lnTo>
                  <a:lnTo>
                    <a:pt x="403803" y="211138"/>
                  </a:lnTo>
                  <a:lnTo>
                    <a:pt x="403225" y="212726"/>
                  </a:lnTo>
                  <a:lnTo>
                    <a:pt x="396875" y="227013"/>
                  </a:lnTo>
                  <a:lnTo>
                    <a:pt x="387350" y="239713"/>
                  </a:lnTo>
                  <a:lnTo>
                    <a:pt x="377825" y="252413"/>
                  </a:lnTo>
                  <a:lnTo>
                    <a:pt x="368300" y="265113"/>
                  </a:lnTo>
                  <a:lnTo>
                    <a:pt x="355600" y="276226"/>
                  </a:lnTo>
                  <a:lnTo>
                    <a:pt x="342900" y="284163"/>
                  </a:lnTo>
                  <a:lnTo>
                    <a:pt x="330200" y="293688"/>
                  </a:lnTo>
                  <a:lnTo>
                    <a:pt x="315913" y="300038"/>
                  </a:lnTo>
                  <a:lnTo>
                    <a:pt x="311150" y="301770"/>
                  </a:lnTo>
                  <a:lnTo>
                    <a:pt x="311150" y="334963"/>
                  </a:lnTo>
                  <a:lnTo>
                    <a:pt x="344488" y="334963"/>
                  </a:lnTo>
                  <a:lnTo>
                    <a:pt x="357188" y="336551"/>
                  </a:lnTo>
                  <a:lnTo>
                    <a:pt x="365125" y="338138"/>
                  </a:lnTo>
                  <a:lnTo>
                    <a:pt x="374650" y="344488"/>
                  </a:lnTo>
                  <a:lnTo>
                    <a:pt x="384175" y="350838"/>
                  </a:lnTo>
                  <a:lnTo>
                    <a:pt x="390525" y="358776"/>
                  </a:lnTo>
                  <a:lnTo>
                    <a:pt x="395288" y="369888"/>
                  </a:lnTo>
                  <a:lnTo>
                    <a:pt x="398463" y="377826"/>
                  </a:lnTo>
                  <a:lnTo>
                    <a:pt x="400050" y="388938"/>
                  </a:lnTo>
                  <a:lnTo>
                    <a:pt x="400050" y="404813"/>
                  </a:lnTo>
                  <a:lnTo>
                    <a:pt x="109537" y="404813"/>
                  </a:lnTo>
                  <a:lnTo>
                    <a:pt x="109537" y="388938"/>
                  </a:lnTo>
                  <a:lnTo>
                    <a:pt x="109537" y="377826"/>
                  </a:lnTo>
                  <a:lnTo>
                    <a:pt x="112712" y="369888"/>
                  </a:lnTo>
                  <a:lnTo>
                    <a:pt x="119062" y="358776"/>
                  </a:lnTo>
                  <a:lnTo>
                    <a:pt x="125412" y="350838"/>
                  </a:lnTo>
                  <a:lnTo>
                    <a:pt x="133349" y="344488"/>
                  </a:lnTo>
                  <a:lnTo>
                    <a:pt x="141287" y="338138"/>
                  </a:lnTo>
                  <a:lnTo>
                    <a:pt x="152399" y="336551"/>
                  </a:lnTo>
                  <a:lnTo>
                    <a:pt x="163512" y="334963"/>
                  </a:lnTo>
                  <a:lnTo>
                    <a:pt x="188912" y="334963"/>
                  </a:lnTo>
                  <a:lnTo>
                    <a:pt x="188912" y="301449"/>
                  </a:lnTo>
                  <a:lnTo>
                    <a:pt x="185737" y="300038"/>
                  </a:lnTo>
                  <a:lnTo>
                    <a:pt x="171449" y="293688"/>
                  </a:lnTo>
                  <a:lnTo>
                    <a:pt x="155574" y="284163"/>
                  </a:lnTo>
                  <a:lnTo>
                    <a:pt x="144462" y="276226"/>
                  </a:lnTo>
                  <a:lnTo>
                    <a:pt x="133349" y="265113"/>
                  </a:lnTo>
                  <a:lnTo>
                    <a:pt x="122237" y="252413"/>
                  </a:lnTo>
                  <a:lnTo>
                    <a:pt x="112712" y="239713"/>
                  </a:lnTo>
                  <a:lnTo>
                    <a:pt x="103187" y="227013"/>
                  </a:lnTo>
                  <a:lnTo>
                    <a:pt x="96837" y="212726"/>
                  </a:lnTo>
                  <a:lnTo>
                    <a:pt x="96404" y="211138"/>
                  </a:lnTo>
                  <a:lnTo>
                    <a:pt x="53975" y="211138"/>
                  </a:lnTo>
                  <a:lnTo>
                    <a:pt x="42862" y="207963"/>
                  </a:lnTo>
                  <a:lnTo>
                    <a:pt x="33337" y="204788"/>
                  </a:lnTo>
                  <a:lnTo>
                    <a:pt x="22225" y="201613"/>
                  </a:lnTo>
                  <a:lnTo>
                    <a:pt x="15875" y="193676"/>
                  </a:lnTo>
                  <a:lnTo>
                    <a:pt x="7937" y="185738"/>
                  </a:lnTo>
                  <a:lnTo>
                    <a:pt x="3175" y="176213"/>
                  </a:lnTo>
                  <a:lnTo>
                    <a:pt x="1587" y="165100"/>
                  </a:lnTo>
                  <a:lnTo>
                    <a:pt x="0" y="153988"/>
                  </a:lnTo>
                  <a:lnTo>
                    <a:pt x="0" y="149225"/>
                  </a:lnTo>
                  <a:lnTo>
                    <a:pt x="1587" y="138113"/>
                  </a:lnTo>
                  <a:lnTo>
                    <a:pt x="3175" y="127000"/>
                  </a:lnTo>
                  <a:lnTo>
                    <a:pt x="7937" y="119063"/>
                  </a:lnTo>
                  <a:lnTo>
                    <a:pt x="15875" y="111125"/>
                  </a:lnTo>
                  <a:lnTo>
                    <a:pt x="22225" y="103188"/>
                  </a:lnTo>
                  <a:lnTo>
                    <a:pt x="33337" y="98425"/>
                  </a:lnTo>
                  <a:lnTo>
                    <a:pt x="42862" y="95250"/>
                  </a:lnTo>
                  <a:lnTo>
                    <a:pt x="53975" y="95250"/>
                  </a:lnTo>
                  <a:lnTo>
                    <a:pt x="84137" y="95250"/>
                  </a:lnTo>
                  <a:lnTo>
                    <a:pt x="84137" y="66675"/>
                  </a:lnTo>
                  <a:lnTo>
                    <a:pt x="61912" y="66675"/>
                  </a:lnTo>
                  <a:lnTo>
                    <a:pt x="58737" y="66675"/>
                  </a:lnTo>
                  <a:lnTo>
                    <a:pt x="55562" y="63500"/>
                  </a:lnTo>
                  <a:lnTo>
                    <a:pt x="53974" y="60325"/>
                  </a:lnTo>
                  <a:lnTo>
                    <a:pt x="52387" y="55562"/>
                  </a:lnTo>
                  <a:lnTo>
                    <a:pt x="52387" y="9525"/>
                  </a:lnTo>
                  <a:lnTo>
                    <a:pt x="53974" y="6350"/>
                  </a:lnTo>
                  <a:lnTo>
                    <a:pt x="55562" y="317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îṩliḑè"/>
            <p:cNvSpPr/>
            <p:nvPr/>
          </p:nvSpPr>
          <p:spPr bwMode="auto">
            <a:xfrm>
              <a:off x="4129639" y="1740040"/>
              <a:ext cx="551382" cy="632188"/>
            </a:xfrm>
            <a:custGeom>
              <a:avLst/>
              <a:gdLst>
                <a:gd name="connsiteX0" fmla="*/ 0 w 444231"/>
                <a:gd name="connsiteY0" fmla="*/ 434657 h 509334"/>
                <a:gd name="connsiteX1" fmla="*/ 273363 w 444231"/>
                <a:gd name="connsiteY1" fmla="*/ 434657 h 509334"/>
                <a:gd name="connsiteX2" fmla="*/ 273363 w 444231"/>
                <a:gd name="connsiteY2" fmla="*/ 440478 h 509334"/>
                <a:gd name="connsiteX3" fmla="*/ 274318 w 444231"/>
                <a:gd name="connsiteY3" fmla="*/ 446299 h 509334"/>
                <a:gd name="connsiteX4" fmla="*/ 275272 w 444231"/>
                <a:gd name="connsiteY4" fmla="*/ 452120 h 509334"/>
                <a:gd name="connsiteX5" fmla="*/ 276703 w 444231"/>
                <a:gd name="connsiteY5" fmla="*/ 457456 h 509334"/>
                <a:gd name="connsiteX6" fmla="*/ 279088 w 444231"/>
                <a:gd name="connsiteY6" fmla="*/ 463762 h 509334"/>
                <a:gd name="connsiteX7" fmla="*/ 281474 w 444231"/>
                <a:gd name="connsiteY7" fmla="*/ 471038 h 509334"/>
                <a:gd name="connsiteX8" fmla="*/ 0 w 444231"/>
                <a:gd name="connsiteY8" fmla="*/ 471038 h 509334"/>
                <a:gd name="connsiteX9" fmla="*/ 364737 w 444231"/>
                <a:gd name="connsiteY9" fmla="*/ 397682 h 509334"/>
                <a:gd name="connsiteX10" fmla="*/ 362810 w 444231"/>
                <a:gd name="connsiteY10" fmla="*/ 398165 h 509334"/>
                <a:gd name="connsiteX11" fmla="*/ 361364 w 444231"/>
                <a:gd name="connsiteY11" fmla="*/ 399132 h 509334"/>
                <a:gd name="connsiteX12" fmla="*/ 360401 w 444231"/>
                <a:gd name="connsiteY12" fmla="*/ 401065 h 509334"/>
                <a:gd name="connsiteX13" fmla="*/ 360401 w 444231"/>
                <a:gd name="connsiteY13" fmla="*/ 402999 h 509334"/>
                <a:gd name="connsiteX14" fmla="*/ 360401 w 444231"/>
                <a:gd name="connsiteY14" fmla="*/ 428616 h 509334"/>
                <a:gd name="connsiteX15" fmla="*/ 333903 w 444231"/>
                <a:gd name="connsiteY15" fmla="*/ 428616 h 509334"/>
                <a:gd name="connsiteX16" fmla="*/ 331976 w 444231"/>
                <a:gd name="connsiteY16" fmla="*/ 429099 h 509334"/>
                <a:gd name="connsiteX17" fmla="*/ 330530 w 444231"/>
                <a:gd name="connsiteY17" fmla="*/ 430549 h 509334"/>
                <a:gd name="connsiteX18" fmla="*/ 329567 w 444231"/>
                <a:gd name="connsiteY18" fmla="*/ 431999 h 509334"/>
                <a:gd name="connsiteX19" fmla="*/ 329085 w 444231"/>
                <a:gd name="connsiteY19" fmla="*/ 433933 h 509334"/>
                <a:gd name="connsiteX20" fmla="*/ 329085 w 444231"/>
                <a:gd name="connsiteY20" fmla="*/ 441183 h 509334"/>
                <a:gd name="connsiteX21" fmla="*/ 329567 w 444231"/>
                <a:gd name="connsiteY21" fmla="*/ 443116 h 509334"/>
                <a:gd name="connsiteX22" fmla="*/ 330530 w 444231"/>
                <a:gd name="connsiteY22" fmla="*/ 445050 h 509334"/>
                <a:gd name="connsiteX23" fmla="*/ 331976 w 444231"/>
                <a:gd name="connsiteY23" fmla="*/ 445533 h 509334"/>
                <a:gd name="connsiteX24" fmla="*/ 333903 w 444231"/>
                <a:gd name="connsiteY24" fmla="*/ 446500 h 509334"/>
                <a:gd name="connsiteX25" fmla="*/ 360401 w 444231"/>
                <a:gd name="connsiteY25" fmla="*/ 446500 h 509334"/>
                <a:gd name="connsiteX26" fmla="*/ 360401 w 444231"/>
                <a:gd name="connsiteY26" fmla="*/ 473083 h 509334"/>
                <a:gd name="connsiteX27" fmla="*/ 360401 w 444231"/>
                <a:gd name="connsiteY27" fmla="*/ 475017 h 509334"/>
                <a:gd name="connsiteX28" fmla="*/ 361364 w 444231"/>
                <a:gd name="connsiteY28" fmla="*/ 475983 h 509334"/>
                <a:gd name="connsiteX29" fmla="*/ 362810 w 444231"/>
                <a:gd name="connsiteY29" fmla="*/ 477433 h 509334"/>
                <a:gd name="connsiteX30" fmla="*/ 364737 w 444231"/>
                <a:gd name="connsiteY30" fmla="*/ 477433 h 509334"/>
                <a:gd name="connsiteX31" fmla="*/ 372927 w 444231"/>
                <a:gd name="connsiteY31" fmla="*/ 477433 h 509334"/>
                <a:gd name="connsiteX32" fmla="*/ 374854 w 444231"/>
                <a:gd name="connsiteY32" fmla="*/ 477433 h 509334"/>
                <a:gd name="connsiteX33" fmla="*/ 375818 w 444231"/>
                <a:gd name="connsiteY33" fmla="*/ 475983 h 509334"/>
                <a:gd name="connsiteX34" fmla="*/ 377263 w 444231"/>
                <a:gd name="connsiteY34" fmla="*/ 475017 h 509334"/>
                <a:gd name="connsiteX35" fmla="*/ 377263 w 444231"/>
                <a:gd name="connsiteY35" fmla="*/ 473083 h 509334"/>
                <a:gd name="connsiteX36" fmla="*/ 377263 w 444231"/>
                <a:gd name="connsiteY36" fmla="*/ 446500 h 509334"/>
                <a:gd name="connsiteX37" fmla="*/ 403761 w 444231"/>
                <a:gd name="connsiteY37" fmla="*/ 446500 h 509334"/>
                <a:gd name="connsiteX38" fmla="*/ 405689 w 444231"/>
                <a:gd name="connsiteY38" fmla="*/ 445533 h 509334"/>
                <a:gd name="connsiteX39" fmla="*/ 406652 w 444231"/>
                <a:gd name="connsiteY39" fmla="*/ 445050 h 509334"/>
                <a:gd name="connsiteX40" fmla="*/ 408097 w 444231"/>
                <a:gd name="connsiteY40" fmla="*/ 443116 h 509334"/>
                <a:gd name="connsiteX41" fmla="*/ 408097 w 444231"/>
                <a:gd name="connsiteY41" fmla="*/ 441183 h 509334"/>
                <a:gd name="connsiteX42" fmla="*/ 408097 w 444231"/>
                <a:gd name="connsiteY42" fmla="*/ 433933 h 509334"/>
                <a:gd name="connsiteX43" fmla="*/ 408097 w 444231"/>
                <a:gd name="connsiteY43" fmla="*/ 431999 h 509334"/>
                <a:gd name="connsiteX44" fmla="*/ 406652 w 444231"/>
                <a:gd name="connsiteY44" fmla="*/ 430549 h 509334"/>
                <a:gd name="connsiteX45" fmla="*/ 405689 w 444231"/>
                <a:gd name="connsiteY45" fmla="*/ 429099 h 509334"/>
                <a:gd name="connsiteX46" fmla="*/ 403761 w 444231"/>
                <a:gd name="connsiteY46" fmla="*/ 428616 h 509334"/>
                <a:gd name="connsiteX47" fmla="*/ 377263 w 444231"/>
                <a:gd name="connsiteY47" fmla="*/ 428616 h 509334"/>
                <a:gd name="connsiteX48" fmla="*/ 377263 w 444231"/>
                <a:gd name="connsiteY48" fmla="*/ 402999 h 509334"/>
                <a:gd name="connsiteX49" fmla="*/ 377263 w 444231"/>
                <a:gd name="connsiteY49" fmla="*/ 401065 h 509334"/>
                <a:gd name="connsiteX50" fmla="*/ 375818 w 444231"/>
                <a:gd name="connsiteY50" fmla="*/ 399132 h 509334"/>
                <a:gd name="connsiteX51" fmla="*/ 374854 w 444231"/>
                <a:gd name="connsiteY51" fmla="*/ 398165 h 509334"/>
                <a:gd name="connsiteX52" fmla="*/ 372927 w 444231"/>
                <a:gd name="connsiteY52" fmla="*/ 397682 h 509334"/>
                <a:gd name="connsiteX53" fmla="*/ 369073 w 444231"/>
                <a:gd name="connsiteY53" fmla="*/ 359981 h 509334"/>
                <a:gd name="connsiteX54" fmla="*/ 375818 w 444231"/>
                <a:gd name="connsiteY54" fmla="*/ 360464 h 509334"/>
                <a:gd name="connsiteX55" fmla="*/ 382563 w 444231"/>
                <a:gd name="connsiteY55" fmla="*/ 360948 h 509334"/>
                <a:gd name="connsiteX56" fmla="*/ 389308 w 444231"/>
                <a:gd name="connsiteY56" fmla="*/ 362398 h 509334"/>
                <a:gd name="connsiteX57" fmla="*/ 395089 w 444231"/>
                <a:gd name="connsiteY57" fmla="*/ 364815 h 509334"/>
                <a:gd name="connsiteX58" fmla="*/ 401352 w 444231"/>
                <a:gd name="connsiteY58" fmla="*/ 367715 h 509334"/>
                <a:gd name="connsiteX59" fmla="*/ 406652 w 444231"/>
                <a:gd name="connsiteY59" fmla="*/ 370131 h 509334"/>
                <a:gd name="connsiteX60" fmla="*/ 411952 w 444231"/>
                <a:gd name="connsiteY60" fmla="*/ 373998 h 509334"/>
                <a:gd name="connsiteX61" fmla="*/ 416770 w 444231"/>
                <a:gd name="connsiteY61" fmla="*/ 377381 h 509334"/>
                <a:gd name="connsiteX62" fmla="*/ 422069 w 444231"/>
                <a:gd name="connsiteY62" fmla="*/ 382215 h 509334"/>
                <a:gd name="connsiteX63" fmla="*/ 426405 w 444231"/>
                <a:gd name="connsiteY63" fmla="*/ 386565 h 509334"/>
                <a:gd name="connsiteX64" fmla="*/ 430260 w 444231"/>
                <a:gd name="connsiteY64" fmla="*/ 391398 h 509334"/>
                <a:gd name="connsiteX65" fmla="*/ 433150 w 444231"/>
                <a:gd name="connsiteY65" fmla="*/ 397199 h 509334"/>
                <a:gd name="connsiteX66" fmla="*/ 436523 w 444231"/>
                <a:gd name="connsiteY66" fmla="*/ 402999 h 509334"/>
                <a:gd name="connsiteX67" fmla="*/ 438932 w 444231"/>
                <a:gd name="connsiteY67" fmla="*/ 409282 h 509334"/>
                <a:gd name="connsiteX68" fmla="*/ 440859 w 444231"/>
                <a:gd name="connsiteY68" fmla="*/ 414599 h 509334"/>
                <a:gd name="connsiteX69" fmla="*/ 442786 w 444231"/>
                <a:gd name="connsiteY69" fmla="*/ 421849 h 509334"/>
                <a:gd name="connsiteX70" fmla="*/ 443268 w 444231"/>
                <a:gd name="connsiteY70" fmla="*/ 428132 h 509334"/>
                <a:gd name="connsiteX71" fmla="*/ 444231 w 444231"/>
                <a:gd name="connsiteY71" fmla="*/ 434899 h 509334"/>
                <a:gd name="connsiteX72" fmla="*/ 443268 w 444231"/>
                <a:gd name="connsiteY72" fmla="*/ 442633 h 509334"/>
                <a:gd name="connsiteX73" fmla="*/ 442304 w 444231"/>
                <a:gd name="connsiteY73" fmla="*/ 450366 h 509334"/>
                <a:gd name="connsiteX74" fmla="*/ 440377 w 444231"/>
                <a:gd name="connsiteY74" fmla="*/ 457133 h 509334"/>
                <a:gd name="connsiteX75" fmla="*/ 437486 w 444231"/>
                <a:gd name="connsiteY75" fmla="*/ 463900 h 509334"/>
                <a:gd name="connsiteX76" fmla="*/ 434596 w 444231"/>
                <a:gd name="connsiteY76" fmla="*/ 470183 h 509334"/>
                <a:gd name="connsiteX77" fmla="*/ 430741 w 444231"/>
                <a:gd name="connsiteY77" fmla="*/ 476467 h 509334"/>
                <a:gd name="connsiteX78" fmla="*/ 426405 w 444231"/>
                <a:gd name="connsiteY78" fmla="*/ 482267 h 509334"/>
                <a:gd name="connsiteX79" fmla="*/ 422069 w 444231"/>
                <a:gd name="connsiteY79" fmla="*/ 487584 h 509334"/>
                <a:gd name="connsiteX80" fmla="*/ 416288 w 444231"/>
                <a:gd name="connsiteY80" fmla="*/ 492417 h 509334"/>
                <a:gd name="connsiteX81" fmla="*/ 410506 w 444231"/>
                <a:gd name="connsiteY81" fmla="*/ 496767 h 509334"/>
                <a:gd name="connsiteX82" fmla="*/ 405207 w 444231"/>
                <a:gd name="connsiteY82" fmla="*/ 500634 h 509334"/>
                <a:gd name="connsiteX83" fmla="*/ 397980 w 444231"/>
                <a:gd name="connsiteY83" fmla="*/ 504017 h 509334"/>
                <a:gd name="connsiteX84" fmla="*/ 391235 w 444231"/>
                <a:gd name="connsiteY84" fmla="*/ 506434 h 509334"/>
                <a:gd name="connsiteX85" fmla="*/ 384008 w 444231"/>
                <a:gd name="connsiteY85" fmla="*/ 508367 h 509334"/>
                <a:gd name="connsiteX86" fmla="*/ 376782 w 444231"/>
                <a:gd name="connsiteY86" fmla="*/ 509334 h 509334"/>
                <a:gd name="connsiteX87" fmla="*/ 369073 w 444231"/>
                <a:gd name="connsiteY87" fmla="*/ 509334 h 509334"/>
                <a:gd name="connsiteX88" fmla="*/ 362810 w 444231"/>
                <a:gd name="connsiteY88" fmla="*/ 509334 h 509334"/>
                <a:gd name="connsiteX89" fmla="*/ 356547 w 444231"/>
                <a:gd name="connsiteY89" fmla="*/ 508367 h 509334"/>
                <a:gd name="connsiteX90" fmla="*/ 350283 w 444231"/>
                <a:gd name="connsiteY90" fmla="*/ 506917 h 509334"/>
                <a:gd name="connsiteX91" fmla="*/ 344502 w 444231"/>
                <a:gd name="connsiteY91" fmla="*/ 504984 h 509334"/>
                <a:gd name="connsiteX92" fmla="*/ 338721 w 444231"/>
                <a:gd name="connsiteY92" fmla="*/ 503051 h 509334"/>
                <a:gd name="connsiteX93" fmla="*/ 333421 w 444231"/>
                <a:gd name="connsiteY93" fmla="*/ 500634 h 509334"/>
                <a:gd name="connsiteX94" fmla="*/ 328121 w 444231"/>
                <a:gd name="connsiteY94" fmla="*/ 497734 h 509334"/>
                <a:gd name="connsiteX95" fmla="*/ 323303 w 444231"/>
                <a:gd name="connsiteY95" fmla="*/ 493867 h 509334"/>
                <a:gd name="connsiteX96" fmla="*/ 318967 w 444231"/>
                <a:gd name="connsiteY96" fmla="*/ 490000 h 509334"/>
                <a:gd name="connsiteX97" fmla="*/ 314631 w 444231"/>
                <a:gd name="connsiteY97" fmla="*/ 485650 h 509334"/>
                <a:gd name="connsiteX98" fmla="*/ 310777 w 444231"/>
                <a:gd name="connsiteY98" fmla="*/ 481300 h 509334"/>
                <a:gd name="connsiteX99" fmla="*/ 306923 w 444231"/>
                <a:gd name="connsiteY99" fmla="*/ 475983 h 509334"/>
                <a:gd name="connsiteX100" fmla="*/ 303550 w 444231"/>
                <a:gd name="connsiteY100" fmla="*/ 471150 h 509334"/>
                <a:gd name="connsiteX101" fmla="*/ 301141 w 444231"/>
                <a:gd name="connsiteY101" fmla="*/ 465350 h 509334"/>
                <a:gd name="connsiteX102" fmla="*/ 298733 w 444231"/>
                <a:gd name="connsiteY102" fmla="*/ 459550 h 509334"/>
                <a:gd name="connsiteX103" fmla="*/ 296805 w 444231"/>
                <a:gd name="connsiteY103" fmla="*/ 453266 h 509334"/>
                <a:gd name="connsiteX104" fmla="*/ 295360 w 444231"/>
                <a:gd name="connsiteY104" fmla="*/ 444566 h 509334"/>
                <a:gd name="connsiteX105" fmla="*/ 294878 w 444231"/>
                <a:gd name="connsiteY105" fmla="*/ 434899 h 509334"/>
                <a:gd name="connsiteX106" fmla="*/ 294878 w 444231"/>
                <a:gd name="connsiteY106" fmla="*/ 427649 h 509334"/>
                <a:gd name="connsiteX107" fmla="*/ 296324 w 444231"/>
                <a:gd name="connsiteY107" fmla="*/ 419916 h 509334"/>
                <a:gd name="connsiteX108" fmla="*/ 298251 w 444231"/>
                <a:gd name="connsiteY108" fmla="*/ 412182 h 509334"/>
                <a:gd name="connsiteX109" fmla="*/ 300660 w 444231"/>
                <a:gd name="connsiteY109" fmla="*/ 405899 h 509334"/>
                <a:gd name="connsiteX110" fmla="*/ 303550 w 444231"/>
                <a:gd name="connsiteY110" fmla="*/ 399132 h 509334"/>
                <a:gd name="connsiteX111" fmla="*/ 307405 w 444231"/>
                <a:gd name="connsiteY111" fmla="*/ 392848 h 509334"/>
                <a:gd name="connsiteX112" fmla="*/ 311741 w 444231"/>
                <a:gd name="connsiteY112" fmla="*/ 387048 h 509334"/>
                <a:gd name="connsiteX113" fmla="*/ 316077 w 444231"/>
                <a:gd name="connsiteY113" fmla="*/ 382215 h 509334"/>
                <a:gd name="connsiteX114" fmla="*/ 321858 w 444231"/>
                <a:gd name="connsiteY114" fmla="*/ 376898 h 509334"/>
                <a:gd name="connsiteX115" fmla="*/ 327640 w 444231"/>
                <a:gd name="connsiteY115" fmla="*/ 372548 h 509334"/>
                <a:gd name="connsiteX116" fmla="*/ 333903 w 444231"/>
                <a:gd name="connsiteY116" fmla="*/ 368681 h 509334"/>
                <a:gd name="connsiteX117" fmla="*/ 340166 w 444231"/>
                <a:gd name="connsiteY117" fmla="*/ 366265 h 509334"/>
                <a:gd name="connsiteX118" fmla="*/ 346911 w 444231"/>
                <a:gd name="connsiteY118" fmla="*/ 363848 h 509334"/>
                <a:gd name="connsiteX119" fmla="*/ 354138 w 444231"/>
                <a:gd name="connsiteY119" fmla="*/ 361914 h 509334"/>
                <a:gd name="connsiteX120" fmla="*/ 361364 w 444231"/>
                <a:gd name="connsiteY120" fmla="*/ 360464 h 509334"/>
                <a:gd name="connsiteX121" fmla="*/ 97655 w 444231"/>
                <a:gd name="connsiteY121" fmla="*/ 214457 h 509334"/>
                <a:gd name="connsiteX122" fmla="*/ 97655 w 444231"/>
                <a:gd name="connsiteY122" fmla="*/ 407851 h 509334"/>
                <a:gd name="connsiteX123" fmla="*/ 42126 w 444231"/>
                <a:gd name="connsiteY123" fmla="*/ 407851 h 509334"/>
                <a:gd name="connsiteX124" fmla="*/ 42126 w 444231"/>
                <a:gd name="connsiteY124" fmla="*/ 223095 h 509334"/>
                <a:gd name="connsiteX125" fmla="*/ 126376 w 444231"/>
                <a:gd name="connsiteY125" fmla="*/ 183821 h 509334"/>
                <a:gd name="connsiteX126" fmla="*/ 181905 w 444231"/>
                <a:gd name="connsiteY126" fmla="*/ 192995 h 509334"/>
                <a:gd name="connsiteX127" fmla="*/ 181905 w 444231"/>
                <a:gd name="connsiteY127" fmla="*/ 407852 h 509334"/>
                <a:gd name="connsiteX128" fmla="*/ 126376 w 444231"/>
                <a:gd name="connsiteY128" fmla="*/ 407852 h 509334"/>
                <a:gd name="connsiteX129" fmla="*/ 266156 w 444231"/>
                <a:gd name="connsiteY129" fmla="*/ 149354 h 509334"/>
                <a:gd name="connsiteX130" fmla="*/ 266156 w 444231"/>
                <a:gd name="connsiteY130" fmla="*/ 407851 h 509334"/>
                <a:gd name="connsiteX131" fmla="*/ 212542 w 444231"/>
                <a:gd name="connsiteY131" fmla="*/ 407851 h 509334"/>
                <a:gd name="connsiteX132" fmla="*/ 212542 w 444231"/>
                <a:gd name="connsiteY132" fmla="*/ 158035 h 509334"/>
                <a:gd name="connsiteX133" fmla="*/ 350407 w 444231"/>
                <a:gd name="connsiteY133" fmla="*/ 65103 h 509334"/>
                <a:gd name="connsiteX134" fmla="*/ 350407 w 444231"/>
                <a:gd name="connsiteY134" fmla="*/ 346530 h 509334"/>
                <a:gd name="connsiteX135" fmla="*/ 342199 w 444231"/>
                <a:gd name="connsiteY135" fmla="*/ 348448 h 509334"/>
                <a:gd name="connsiteX136" fmla="*/ 333990 w 444231"/>
                <a:gd name="connsiteY136" fmla="*/ 350845 h 509334"/>
                <a:gd name="connsiteX137" fmla="*/ 326264 w 444231"/>
                <a:gd name="connsiteY137" fmla="*/ 353242 h 509334"/>
                <a:gd name="connsiteX138" fmla="*/ 319504 w 444231"/>
                <a:gd name="connsiteY138" fmla="*/ 357078 h 509334"/>
                <a:gd name="connsiteX139" fmla="*/ 312744 w 444231"/>
                <a:gd name="connsiteY139" fmla="*/ 361393 h 509334"/>
                <a:gd name="connsiteX140" fmla="*/ 306467 w 444231"/>
                <a:gd name="connsiteY140" fmla="*/ 365708 h 509334"/>
                <a:gd name="connsiteX141" fmla="*/ 300673 w 444231"/>
                <a:gd name="connsiteY141" fmla="*/ 371461 h 509334"/>
                <a:gd name="connsiteX142" fmla="*/ 294878 w 444231"/>
                <a:gd name="connsiteY142" fmla="*/ 377214 h 509334"/>
                <a:gd name="connsiteX143" fmla="*/ 294878 w 444231"/>
                <a:gd name="connsiteY143" fmla="*/ 121197 h 509334"/>
                <a:gd name="connsiteX144" fmla="*/ 258833 w 444231"/>
                <a:gd name="connsiteY144" fmla="*/ 0 h 509334"/>
                <a:gd name="connsiteX145" fmla="*/ 350407 w 444231"/>
                <a:gd name="connsiteY145" fmla="*/ 22732 h 509334"/>
                <a:gd name="connsiteX146" fmla="*/ 266025 w 444231"/>
                <a:gd name="connsiteY146" fmla="*/ 110275 h 509334"/>
                <a:gd name="connsiteX147" fmla="*/ 266025 w 444231"/>
                <a:gd name="connsiteY147" fmla="*/ 67229 h 509334"/>
                <a:gd name="connsiteX148" fmla="*/ 42126 w 444231"/>
                <a:gd name="connsiteY148" fmla="*/ 139779 h 509334"/>
                <a:gd name="connsiteX149" fmla="*/ 42126 w 444231"/>
                <a:gd name="connsiteY149" fmla="*/ 79321 h 509334"/>
                <a:gd name="connsiteX150" fmla="*/ 258833 w 444231"/>
                <a:gd name="connsiteY150" fmla="*/ 31922 h 50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4231" h="509334">
                  <a:moveTo>
                    <a:pt x="0" y="434657"/>
                  </a:moveTo>
                  <a:lnTo>
                    <a:pt x="273363" y="434657"/>
                  </a:lnTo>
                  <a:lnTo>
                    <a:pt x="273363" y="440478"/>
                  </a:lnTo>
                  <a:lnTo>
                    <a:pt x="274318" y="446299"/>
                  </a:lnTo>
                  <a:lnTo>
                    <a:pt x="275272" y="452120"/>
                  </a:lnTo>
                  <a:lnTo>
                    <a:pt x="276703" y="457456"/>
                  </a:lnTo>
                  <a:lnTo>
                    <a:pt x="279088" y="463762"/>
                  </a:lnTo>
                  <a:lnTo>
                    <a:pt x="281474" y="471038"/>
                  </a:lnTo>
                  <a:lnTo>
                    <a:pt x="0" y="471038"/>
                  </a:lnTo>
                  <a:close/>
                  <a:moveTo>
                    <a:pt x="364737" y="397682"/>
                  </a:moveTo>
                  <a:lnTo>
                    <a:pt x="362810" y="398165"/>
                  </a:lnTo>
                  <a:lnTo>
                    <a:pt x="361364" y="399132"/>
                  </a:lnTo>
                  <a:lnTo>
                    <a:pt x="360401" y="401065"/>
                  </a:lnTo>
                  <a:lnTo>
                    <a:pt x="360401" y="402999"/>
                  </a:lnTo>
                  <a:lnTo>
                    <a:pt x="360401" y="428616"/>
                  </a:lnTo>
                  <a:lnTo>
                    <a:pt x="333903" y="428616"/>
                  </a:lnTo>
                  <a:lnTo>
                    <a:pt x="331976" y="429099"/>
                  </a:lnTo>
                  <a:lnTo>
                    <a:pt x="330530" y="430549"/>
                  </a:lnTo>
                  <a:lnTo>
                    <a:pt x="329567" y="431999"/>
                  </a:lnTo>
                  <a:lnTo>
                    <a:pt x="329085" y="433933"/>
                  </a:lnTo>
                  <a:lnTo>
                    <a:pt x="329085" y="441183"/>
                  </a:lnTo>
                  <a:lnTo>
                    <a:pt x="329567" y="443116"/>
                  </a:lnTo>
                  <a:lnTo>
                    <a:pt x="330530" y="445050"/>
                  </a:lnTo>
                  <a:lnTo>
                    <a:pt x="331976" y="445533"/>
                  </a:lnTo>
                  <a:lnTo>
                    <a:pt x="333903" y="446500"/>
                  </a:lnTo>
                  <a:lnTo>
                    <a:pt x="360401" y="446500"/>
                  </a:lnTo>
                  <a:lnTo>
                    <a:pt x="360401" y="473083"/>
                  </a:lnTo>
                  <a:lnTo>
                    <a:pt x="360401" y="475017"/>
                  </a:lnTo>
                  <a:lnTo>
                    <a:pt x="361364" y="475983"/>
                  </a:lnTo>
                  <a:lnTo>
                    <a:pt x="362810" y="477433"/>
                  </a:lnTo>
                  <a:lnTo>
                    <a:pt x="364737" y="477433"/>
                  </a:lnTo>
                  <a:lnTo>
                    <a:pt x="372927" y="477433"/>
                  </a:lnTo>
                  <a:lnTo>
                    <a:pt x="374854" y="477433"/>
                  </a:lnTo>
                  <a:lnTo>
                    <a:pt x="375818" y="475983"/>
                  </a:lnTo>
                  <a:lnTo>
                    <a:pt x="377263" y="475017"/>
                  </a:lnTo>
                  <a:lnTo>
                    <a:pt x="377263" y="473083"/>
                  </a:lnTo>
                  <a:lnTo>
                    <a:pt x="377263" y="446500"/>
                  </a:lnTo>
                  <a:lnTo>
                    <a:pt x="403761" y="446500"/>
                  </a:lnTo>
                  <a:lnTo>
                    <a:pt x="405689" y="445533"/>
                  </a:lnTo>
                  <a:lnTo>
                    <a:pt x="406652" y="445050"/>
                  </a:lnTo>
                  <a:lnTo>
                    <a:pt x="408097" y="443116"/>
                  </a:lnTo>
                  <a:lnTo>
                    <a:pt x="408097" y="441183"/>
                  </a:lnTo>
                  <a:lnTo>
                    <a:pt x="408097" y="433933"/>
                  </a:lnTo>
                  <a:lnTo>
                    <a:pt x="408097" y="431999"/>
                  </a:lnTo>
                  <a:lnTo>
                    <a:pt x="406652" y="430549"/>
                  </a:lnTo>
                  <a:lnTo>
                    <a:pt x="405689" y="429099"/>
                  </a:lnTo>
                  <a:lnTo>
                    <a:pt x="403761" y="428616"/>
                  </a:lnTo>
                  <a:lnTo>
                    <a:pt x="377263" y="428616"/>
                  </a:lnTo>
                  <a:lnTo>
                    <a:pt x="377263" y="402999"/>
                  </a:lnTo>
                  <a:lnTo>
                    <a:pt x="377263" y="401065"/>
                  </a:lnTo>
                  <a:lnTo>
                    <a:pt x="375818" y="399132"/>
                  </a:lnTo>
                  <a:lnTo>
                    <a:pt x="374854" y="398165"/>
                  </a:lnTo>
                  <a:lnTo>
                    <a:pt x="372927" y="397682"/>
                  </a:lnTo>
                  <a:close/>
                  <a:moveTo>
                    <a:pt x="369073" y="359981"/>
                  </a:moveTo>
                  <a:lnTo>
                    <a:pt x="375818" y="360464"/>
                  </a:lnTo>
                  <a:lnTo>
                    <a:pt x="382563" y="360948"/>
                  </a:lnTo>
                  <a:lnTo>
                    <a:pt x="389308" y="362398"/>
                  </a:lnTo>
                  <a:lnTo>
                    <a:pt x="395089" y="364815"/>
                  </a:lnTo>
                  <a:lnTo>
                    <a:pt x="401352" y="367715"/>
                  </a:lnTo>
                  <a:lnTo>
                    <a:pt x="406652" y="370131"/>
                  </a:lnTo>
                  <a:lnTo>
                    <a:pt x="411952" y="373998"/>
                  </a:lnTo>
                  <a:lnTo>
                    <a:pt x="416770" y="377381"/>
                  </a:lnTo>
                  <a:lnTo>
                    <a:pt x="422069" y="382215"/>
                  </a:lnTo>
                  <a:lnTo>
                    <a:pt x="426405" y="386565"/>
                  </a:lnTo>
                  <a:lnTo>
                    <a:pt x="430260" y="391398"/>
                  </a:lnTo>
                  <a:lnTo>
                    <a:pt x="433150" y="397199"/>
                  </a:lnTo>
                  <a:lnTo>
                    <a:pt x="436523" y="402999"/>
                  </a:lnTo>
                  <a:lnTo>
                    <a:pt x="438932" y="409282"/>
                  </a:lnTo>
                  <a:lnTo>
                    <a:pt x="440859" y="414599"/>
                  </a:lnTo>
                  <a:lnTo>
                    <a:pt x="442786" y="421849"/>
                  </a:lnTo>
                  <a:lnTo>
                    <a:pt x="443268" y="428132"/>
                  </a:lnTo>
                  <a:lnTo>
                    <a:pt x="444231" y="434899"/>
                  </a:lnTo>
                  <a:lnTo>
                    <a:pt x="443268" y="442633"/>
                  </a:lnTo>
                  <a:lnTo>
                    <a:pt x="442304" y="450366"/>
                  </a:lnTo>
                  <a:lnTo>
                    <a:pt x="440377" y="457133"/>
                  </a:lnTo>
                  <a:lnTo>
                    <a:pt x="437486" y="463900"/>
                  </a:lnTo>
                  <a:lnTo>
                    <a:pt x="434596" y="470183"/>
                  </a:lnTo>
                  <a:lnTo>
                    <a:pt x="430741" y="476467"/>
                  </a:lnTo>
                  <a:lnTo>
                    <a:pt x="426405" y="482267"/>
                  </a:lnTo>
                  <a:lnTo>
                    <a:pt x="422069" y="487584"/>
                  </a:lnTo>
                  <a:lnTo>
                    <a:pt x="416288" y="492417"/>
                  </a:lnTo>
                  <a:lnTo>
                    <a:pt x="410506" y="496767"/>
                  </a:lnTo>
                  <a:lnTo>
                    <a:pt x="405207" y="500634"/>
                  </a:lnTo>
                  <a:lnTo>
                    <a:pt x="397980" y="504017"/>
                  </a:lnTo>
                  <a:lnTo>
                    <a:pt x="391235" y="506434"/>
                  </a:lnTo>
                  <a:lnTo>
                    <a:pt x="384008" y="508367"/>
                  </a:lnTo>
                  <a:lnTo>
                    <a:pt x="376782" y="509334"/>
                  </a:lnTo>
                  <a:lnTo>
                    <a:pt x="369073" y="509334"/>
                  </a:lnTo>
                  <a:lnTo>
                    <a:pt x="362810" y="509334"/>
                  </a:lnTo>
                  <a:lnTo>
                    <a:pt x="356547" y="508367"/>
                  </a:lnTo>
                  <a:lnTo>
                    <a:pt x="350283" y="506917"/>
                  </a:lnTo>
                  <a:lnTo>
                    <a:pt x="344502" y="504984"/>
                  </a:lnTo>
                  <a:lnTo>
                    <a:pt x="338721" y="503051"/>
                  </a:lnTo>
                  <a:lnTo>
                    <a:pt x="333421" y="500634"/>
                  </a:lnTo>
                  <a:lnTo>
                    <a:pt x="328121" y="497734"/>
                  </a:lnTo>
                  <a:lnTo>
                    <a:pt x="323303" y="493867"/>
                  </a:lnTo>
                  <a:lnTo>
                    <a:pt x="318967" y="490000"/>
                  </a:lnTo>
                  <a:lnTo>
                    <a:pt x="314631" y="485650"/>
                  </a:lnTo>
                  <a:lnTo>
                    <a:pt x="310777" y="481300"/>
                  </a:lnTo>
                  <a:lnTo>
                    <a:pt x="306923" y="475983"/>
                  </a:lnTo>
                  <a:lnTo>
                    <a:pt x="303550" y="471150"/>
                  </a:lnTo>
                  <a:lnTo>
                    <a:pt x="301141" y="465350"/>
                  </a:lnTo>
                  <a:lnTo>
                    <a:pt x="298733" y="459550"/>
                  </a:lnTo>
                  <a:lnTo>
                    <a:pt x="296805" y="453266"/>
                  </a:lnTo>
                  <a:lnTo>
                    <a:pt x="295360" y="444566"/>
                  </a:lnTo>
                  <a:lnTo>
                    <a:pt x="294878" y="434899"/>
                  </a:lnTo>
                  <a:lnTo>
                    <a:pt x="294878" y="427649"/>
                  </a:lnTo>
                  <a:lnTo>
                    <a:pt x="296324" y="419916"/>
                  </a:lnTo>
                  <a:lnTo>
                    <a:pt x="298251" y="412182"/>
                  </a:lnTo>
                  <a:lnTo>
                    <a:pt x="300660" y="405899"/>
                  </a:lnTo>
                  <a:lnTo>
                    <a:pt x="303550" y="399132"/>
                  </a:lnTo>
                  <a:lnTo>
                    <a:pt x="307405" y="392848"/>
                  </a:lnTo>
                  <a:lnTo>
                    <a:pt x="311741" y="387048"/>
                  </a:lnTo>
                  <a:lnTo>
                    <a:pt x="316077" y="382215"/>
                  </a:lnTo>
                  <a:lnTo>
                    <a:pt x="321858" y="376898"/>
                  </a:lnTo>
                  <a:lnTo>
                    <a:pt x="327640" y="372548"/>
                  </a:lnTo>
                  <a:lnTo>
                    <a:pt x="333903" y="368681"/>
                  </a:lnTo>
                  <a:lnTo>
                    <a:pt x="340166" y="366265"/>
                  </a:lnTo>
                  <a:lnTo>
                    <a:pt x="346911" y="363848"/>
                  </a:lnTo>
                  <a:lnTo>
                    <a:pt x="354138" y="361914"/>
                  </a:lnTo>
                  <a:lnTo>
                    <a:pt x="361364" y="360464"/>
                  </a:lnTo>
                  <a:close/>
                  <a:moveTo>
                    <a:pt x="97655" y="214457"/>
                  </a:moveTo>
                  <a:lnTo>
                    <a:pt x="97655" y="407851"/>
                  </a:lnTo>
                  <a:lnTo>
                    <a:pt x="42126" y="407851"/>
                  </a:lnTo>
                  <a:lnTo>
                    <a:pt x="42126" y="223095"/>
                  </a:lnTo>
                  <a:close/>
                  <a:moveTo>
                    <a:pt x="126376" y="183821"/>
                  </a:moveTo>
                  <a:lnTo>
                    <a:pt x="181905" y="192995"/>
                  </a:lnTo>
                  <a:lnTo>
                    <a:pt x="181905" y="407852"/>
                  </a:lnTo>
                  <a:lnTo>
                    <a:pt x="126376" y="407852"/>
                  </a:lnTo>
                  <a:close/>
                  <a:moveTo>
                    <a:pt x="266156" y="149354"/>
                  </a:moveTo>
                  <a:lnTo>
                    <a:pt x="266156" y="407851"/>
                  </a:lnTo>
                  <a:lnTo>
                    <a:pt x="212542" y="407851"/>
                  </a:lnTo>
                  <a:lnTo>
                    <a:pt x="212542" y="158035"/>
                  </a:lnTo>
                  <a:close/>
                  <a:moveTo>
                    <a:pt x="350407" y="65103"/>
                  </a:moveTo>
                  <a:lnTo>
                    <a:pt x="350407" y="346530"/>
                  </a:lnTo>
                  <a:lnTo>
                    <a:pt x="342199" y="348448"/>
                  </a:lnTo>
                  <a:lnTo>
                    <a:pt x="333990" y="350845"/>
                  </a:lnTo>
                  <a:lnTo>
                    <a:pt x="326264" y="353242"/>
                  </a:lnTo>
                  <a:lnTo>
                    <a:pt x="319504" y="357078"/>
                  </a:lnTo>
                  <a:lnTo>
                    <a:pt x="312744" y="361393"/>
                  </a:lnTo>
                  <a:lnTo>
                    <a:pt x="306467" y="365708"/>
                  </a:lnTo>
                  <a:lnTo>
                    <a:pt x="300673" y="371461"/>
                  </a:lnTo>
                  <a:lnTo>
                    <a:pt x="294878" y="377214"/>
                  </a:lnTo>
                  <a:lnTo>
                    <a:pt x="294878" y="121197"/>
                  </a:lnTo>
                  <a:close/>
                  <a:moveTo>
                    <a:pt x="258833" y="0"/>
                  </a:moveTo>
                  <a:lnTo>
                    <a:pt x="350407" y="22732"/>
                  </a:lnTo>
                  <a:lnTo>
                    <a:pt x="266025" y="110275"/>
                  </a:lnTo>
                  <a:lnTo>
                    <a:pt x="266025" y="67229"/>
                  </a:lnTo>
                  <a:lnTo>
                    <a:pt x="42126" y="139779"/>
                  </a:lnTo>
                  <a:lnTo>
                    <a:pt x="42126" y="79321"/>
                  </a:lnTo>
                  <a:lnTo>
                    <a:pt x="258833" y="3192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îşļiḍè"/>
            <p:cNvSpPr/>
            <p:nvPr/>
          </p:nvSpPr>
          <p:spPr bwMode="auto">
            <a:xfrm>
              <a:off x="2101169" y="2216452"/>
              <a:ext cx="444071" cy="555561"/>
            </a:xfrm>
            <a:custGeom>
              <a:avLst/>
              <a:gdLst>
                <a:gd name="connsiteX0" fmla="*/ 278786 w 357774"/>
                <a:gd name="connsiteY0" fmla="*/ 336079 h 447598"/>
                <a:gd name="connsiteX1" fmla="*/ 276879 w 357774"/>
                <a:gd name="connsiteY1" fmla="*/ 336460 h 447598"/>
                <a:gd name="connsiteX2" fmla="*/ 275352 w 357774"/>
                <a:gd name="connsiteY2" fmla="*/ 337602 h 447598"/>
                <a:gd name="connsiteX3" fmla="*/ 274207 w 357774"/>
                <a:gd name="connsiteY3" fmla="*/ 339124 h 447598"/>
                <a:gd name="connsiteX4" fmla="*/ 273826 w 357774"/>
                <a:gd name="connsiteY4" fmla="*/ 340647 h 447598"/>
                <a:gd name="connsiteX5" fmla="*/ 273826 w 357774"/>
                <a:gd name="connsiteY5" fmla="*/ 366909 h 447598"/>
                <a:gd name="connsiteX6" fmla="*/ 247878 w 357774"/>
                <a:gd name="connsiteY6" fmla="*/ 366909 h 447598"/>
                <a:gd name="connsiteX7" fmla="*/ 245970 w 357774"/>
                <a:gd name="connsiteY7" fmla="*/ 367289 h 447598"/>
                <a:gd name="connsiteX8" fmla="*/ 244444 w 357774"/>
                <a:gd name="connsiteY8" fmla="*/ 368431 h 447598"/>
                <a:gd name="connsiteX9" fmla="*/ 243299 w 357774"/>
                <a:gd name="connsiteY9" fmla="*/ 369954 h 447598"/>
                <a:gd name="connsiteX10" fmla="*/ 242918 w 357774"/>
                <a:gd name="connsiteY10" fmla="*/ 371857 h 447598"/>
                <a:gd name="connsiteX11" fmla="*/ 242918 w 357774"/>
                <a:gd name="connsiteY11" fmla="*/ 379850 h 447598"/>
                <a:gd name="connsiteX12" fmla="*/ 243299 w 357774"/>
                <a:gd name="connsiteY12" fmla="*/ 381372 h 447598"/>
                <a:gd name="connsiteX13" fmla="*/ 244444 w 357774"/>
                <a:gd name="connsiteY13" fmla="*/ 382894 h 447598"/>
                <a:gd name="connsiteX14" fmla="*/ 245970 w 357774"/>
                <a:gd name="connsiteY14" fmla="*/ 384036 h 447598"/>
                <a:gd name="connsiteX15" fmla="*/ 247878 w 357774"/>
                <a:gd name="connsiteY15" fmla="*/ 384417 h 447598"/>
                <a:gd name="connsiteX16" fmla="*/ 273826 w 357774"/>
                <a:gd name="connsiteY16" fmla="*/ 384417 h 447598"/>
                <a:gd name="connsiteX17" fmla="*/ 273826 w 357774"/>
                <a:gd name="connsiteY17" fmla="*/ 410679 h 447598"/>
                <a:gd name="connsiteX18" fmla="*/ 274207 w 357774"/>
                <a:gd name="connsiteY18" fmla="*/ 412582 h 447598"/>
                <a:gd name="connsiteX19" fmla="*/ 275352 w 357774"/>
                <a:gd name="connsiteY19" fmla="*/ 414104 h 447598"/>
                <a:gd name="connsiteX20" fmla="*/ 276879 w 357774"/>
                <a:gd name="connsiteY20" fmla="*/ 415246 h 447598"/>
                <a:gd name="connsiteX21" fmla="*/ 278786 w 357774"/>
                <a:gd name="connsiteY21" fmla="*/ 415627 h 447598"/>
                <a:gd name="connsiteX22" fmla="*/ 286800 w 357774"/>
                <a:gd name="connsiteY22" fmla="*/ 415627 h 447598"/>
                <a:gd name="connsiteX23" fmla="*/ 288708 w 357774"/>
                <a:gd name="connsiteY23" fmla="*/ 415246 h 447598"/>
                <a:gd name="connsiteX24" fmla="*/ 290234 w 357774"/>
                <a:gd name="connsiteY24" fmla="*/ 414104 h 447598"/>
                <a:gd name="connsiteX25" fmla="*/ 290997 w 357774"/>
                <a:gd name="connsiteY25" fmla="*/ 412582 h 447598"/>
                <a:gd name="connsiteX26" fmla="*/ 290997 w 357774"/>
                <a:gd name="connsiteY26" fmla="*/ 410679 h 447598"/>
                <a:gd name="connsiteX27" fmla="*/ 290997 w 357774"/>
                <a:gd name="connsiteY27" fmla="*/ 384417 h 447598"/>
                <a:gd name="connsiteX28" fmla="*/ 317708 w 357774"/>
                <a:gd name="connsiteY28" fmla="*/ 384417 h 447598"/>
                <a:gd name="connsiteX29" fmla="*/ 319616 w 357774"/>
                <a:gd name="connsiteY29" fmla="*/ 384036 h 447598"/>
                <a:gd name="connsiteX30" fmla="*/ 321142 w 357774"/>
                <a:gd name="connsiteY30" fmla="*/ 382894 h 447598"/>
                <a:gd name="connsiteX31" fmla="*/ 321905 w 357774"/>
                <a:gd name="connsiteY31" fmla="*/ 381372 h 447598"/>
                <a:gd name="connsiteX32" fmla="*/ 322668 w 357774"/>
                <a:gd name="connsiteY32" fmla="*/ 379850 h 447598"/>
                <a:gd name="connsiteX33" fmla="*/ 322668 w 357774"/>
                <a:gd name="connsiteY33" fmla="*/ 371857 h 447598"/>
                <a:gd name="connsiteX34" fmla="*/ 321905 w 357774"/>
                <a:gd name="connsiteY34" fmla="*/ 369954 h 447598"/>
                <a:gd name="connsiteX35" fmla="*/ 321142 w 357774"/>
                <a:gd name="connsiteY35" fmla="*/ 368431 h 447598"/>
                <a:gd name="connsiteX36" fmla="*/ 319616 w 357774"/>
                <a:gd name="connsiteY36" fmla="*/ 367289 h 447598"/>
                <a:gd name="connsiteX37" fmla="*/ 317708 w 357774"/>
                <a:gd name="connsiteY37" fmla="*/ 366909 h 447598"/>
                <a:gd name="connsiteX38" fmla="*/ 290997 w 357774"/>
                <a:gd name="connsiteY38" fmla="*/ 366909 h 447598"/>
                <a:gd name="connsiteX39" fmla="*/ 290997 w 357774"/>
                <a:gd name="connsiteY39" fmla="*/ 340647 h 447598"/>
                <a:gd name="connsiteX40" fmla="*/ 290997 w 357774"/>
                <a:gd name="connsiteY40" fmla="*/ 339124 h 447598"/>
                <a:gd name="connsiteX41" fmla="*/ 290234 w 357774"/>
                <a:gd name="connsiteY41" fmla="*/ 337602 h 447598"/>
                <a:gd name="connsiteX42" fmla="*/ 288708 w 357774"/>
                <a:gd name="connsiteY42" fmla="*/ 336460 h 447598"/>
                <a:gd name="connsiteX43" fmla="*/ 286800 w 357774"/>
                <a:gd name="connsiteY43" fmla="*/ 336079 h 447598"/>
                <a:gd name="connsiteX44" fmla="*/ 283365 w 357774"/>
                <a:gd name="connsiteY44" fmla="*/ 298399 h 447598"/>
                <a:gd name="connsiteX45" fmla="*/ 289852 w 357774"/>
                <a:gd name="connsiteY45" fmla="*/ 298780 h 447598"/>
                <a:gd name="connsiteX46" fmla="*/ 296721 w 357774"/>
                <a:gd name="connsiteY46" fmla="*/ 299922 h 447598"/>
                <a:gd name="connsiteX47" fmla="*/ 303208 w 357774"/>
                <a:gd name="connsiteY47" fmla="*/ 301444 h 447598"/>
                <a:gd name="connsiteX48" fmla="*/ 309313 w 357774"/>
                <a:gd name="connsiteY48" fmla="*/ 303347 h 447598"/>
                <a:gd name="connsiteX49" fmla="*/ 315037 w 357774"/>
                <a:gd name="connsiteY49" fmla="*/ 306011 h 447598"/>
                <a:gd name="connsiteX50" fmla="*/ 321142 w 357774"/>
                <a:gd name="connsiteY50" fmla="*/ 308676 h 447598"/>
                <a:gd name="connsiteX51" fmla="*/ 326103 w 357774"/>
                <a:gd name="connsiteY51" fmla="*/ 312101 h 447598"/>
                <a:gd name="connsiteX52" fmla="*/ 331063 w 357774"/>
                <a:gd name="connsiteY52" fmla="*/ 316288 h 447598"/>
                <a:gd name="connsiteX53" fmla="*/ 336024 w 357774"/>
                <a:gd name="connsiteY53" fmla="*/ 320094 h 447598"/>
                <a:gd name="connsiteX54" fmla="*/ 340603 w 357774"/>
                <a:gd name="connsiteY54" fmla="*/ 325042 h 447598"/>
                <a:gd name="connsiteX55" fmla="*/ 344037 w 357774"/>
                <a:gd name="connsiteY55" fmla="*/ 329990 h 447598"/>
                <a:gd name="connsiteX56" fmla="*/ 347471 w 357774"/>
                <a:gd name="connsiteY56" fmla="*/ 335699 h 447598"/>
                <a:gd name="connsiteX57" fmla="*/ 350524 w 357774"/>
                <a:gd name="connsiteY57" fmla="*/ 341027 h 447598"/>
                <a:gd name="connsiteX58" fmla="*/ 352814 w 357774"/>
                <a:gd name="connsiteY58" fmla="*/ 347117 h 447598"/>
                <a:gd name="connsiteX59" fmla="*/ 355103 w 357774"/>
                <a:gd name="connsiteY59" fmla="*/ 353588 h 447598"/>
                <a:gd name="connsiteX60" fmla="*/ 356629 w 357774"/>
                <a:gd name="connsiteY60" fmla="*/ 360058 h 447598"/>
                <a:gd name="connsiteX61" fmla="*/ 357393 w 357774"/>
                <a:gd name="connsiteY61" fmla="*/ 366528 h 447598"/>
                <a:gd name="connsiteX62" fmla="*/ 357774 w 357774"/>
                <a:gd name="connsiteY62" fmla="*/ 372999 h 447598"/>
                <a:gd name="connsiteX63" fmla="*/ 357393 w 357774"/>
                <a:gd name="connsiteY63" fmla="*/ 380230 h 447598"/>
                <a:gd name="connsiteX64" fmla="*/ 356629 w 357774"/>
                <a:gd name="connsiteY64" fmla="*/ 387842 h 447598"/>
                <a:gd name="connsiteX65" fmla="*/ 354340 w 357774"/>
                <a:gd name="connsiteY65" fmla="*/ 395455 h 447598"/>
                <a:gd name="connsiteX66" fmla="*/ 352050 w 357774"/>
                <a:gd name="connsiteY66" fmla="*/ 402306 h 447598"/>
                <a:gd name="connsiteX67" fmla="*/ 348998 w 357774"/>
                <a:gd name="connsiteY67" fmla="*/ 408776 h 447598"/>
                <a:gd name="connsiteX68" fmla="*/ 345182 w 357774"/>
                <a:gd name="connsiteY68" fmla="*/ 414866 h 447598"/>
                <a:gd name="connsiteX69" fmla="*/ 340603 w 357774"/>
                <a:gd name="connsiteY69" fmla="*/ 420575 h 447598"/>
                <a:gd name="connsiteX70" fmla="*/ 336024 w 357774"/>
                <a:gd name="connsiteY70" fmla="*/ 425523 h 447598"/>
                <a:gd name="connsiteX71" fmla="*/ 330682 w 357774"/>
                <a:gd name="connsiteY71" fmla="*/ 430471 h 447598"/>
                <a:gd name="connsiteX72" fmla="*/ 324958 w 357774"/>
                <a:gd name="connsiteY72" fmla="*/ 435038 h 447598"/>
                <a:gd name="connsiteX73" fmla="*/ 318471 w 357774"/>
                <a:gd name="connsiteY73" fmla="*/ 438464 h 447598"/>
                <a:gd name="connsiteX74" fmla="*/ 311984 w 357774"/>
                <a:gd name="connsiteY74" fmla="*/ 441508 h 447598"/>
                <a:gd name="connsiteX75" fmla="*/ 305116 w 357774"/>
                <a:gd name="connsiteY75" fmla="*/ 444173 h 447598"/>
                <a:gd name="connsiteX76" fmla="*/ 298247 w 357774"/>
                <a:gd name="connsiteY76" fmla="*/ 446076 h 447598"/>
                <a:gd name="connsiteX77" fmla="*/ 290615 w 357774"/>
                <a:gd name="connsiteY77" fmla="*/ 446837 h 447598"/>
                <a:gd name="connsiteX78" fmla="*/ 283365 w 357774"/>
                <a:gd name="connsiteY78" fmla="*/ 447598 h 447598"/>
                <a:gd name="connsiteX79" fmla="*/ 276879 w 357774"/>
                <a:gd name="connsiteY79" fmla="*/ 447598 h 447598"/>
                <a:gd name="connsiteX80" fmla="*/ 270392 w 357774"/>
                <a:gd name="connsiteY80" fmla="*/ 446456 h 447598"/>
                <a:gd name="connsiteX81" fmla="*/ 264286 w 357774"/>
                <a:gd name="connsiteY81" fmla="*/ 444934 h 447598"/>
                <a:gd name="connsiteX82" fmla="*/ 258181 w 357774"/>
                <a:gd name="connsiteY82" fmla="*/ 443411 h 447598"/>
                <a:gd name="connsiteX83" fmla="*/ 252457 w 357774"/>
                <a:gd name="connsiteY83" fmla="*/ 441128 h 447598"/>
                <a:gd name="connsiteX84" fmla="*/ 246733 w 357774"/>
                <a:gd name="connsiteY84" fmla="*/ 438464 h 447598"/>
                <a:gd name="connsiteX85" fmla="*/ 241773 w 357774"/>
                <a:gd name="connsiteY85" fmla="*/ 435038 h 447598"/>
                <a:gd name="connsiteX86" fmla="*/ 236812 w 357774"/>
                <a:gd name="connsiteY86" fmla="*/ 431613 h 447598"/>
                <a:gd name="connsiteX87" fmla="*/ 232233 w 357774"/>
                <a:gd name="connsiteY87" fmla="*/ 427426 h 447598"/>
                <a:gd name="connsiteX88" fmla="*/ 228036 w 357774"/>
                <a:gd name="connsiteY88" fmla="*/ 423620 h 447598"/>
                <a:gd name="connsiteX89" fmla="*/ 223838 w 357774"/>
                <a:gd name="connsiteY89" fmla="*/ 418672 h 447598"/>
                <a:gd name="connsiteX90" fmla="*/ 220404 w 357774"/>
                <a:gd name="connsiteY90" fmla="*/ 414104 h 447598"/>
                <a:gd name="connsiteX91" fmla="*/ 217352 w 357774"/>
                <a:gd name="connsiteY91" fmla="*/ 408776 h 447598"/>
                <a:gd name="connsiteX92" fmla="*/ 215062 w 357774"/>
                <a:gd name="connsiteY92" fmla="*/ 403067 h 447598"/>
                <a:gd name="connsiteX93" fmla="*/ 212391 w 357774"/>
                <a:gd name="connsiteY93" fmla="*/ 397738 h 447598"/>
                <a:gd name="connsiteX94" fmla="*/ 210483 w 357774"/>
                <a:gd name="connsiteY94" fmla="*/ 391649 h 447598"/>
                <a:gd name="connsiteX95" fmla="*/ 208957 w 357774"/>
                <a:gd name="connsiteY95" fmla="*/ 382514 h 447598"/>
                <a:gd name="connsiteX96" fmla="*/ 208575 w 357774"/>
                <a:gd name="connsiteY96" fmla="*/ 377947 h 447598"/>
                <a:gd name="connsiteX97" fmla="*/ 208575 w 357774"/>
                <a:gd name="connsiteY97" fmla="*/ 372999 h 447598"/>
                <a:gd name="connsiteX98" fmla="*/ 208575 w 357774"/>
                <a:gd name="connsiteY98" fmla="*/ 365386 h 447598"/>
                <a:gd name="connsiteX99" fmla="*/ 210101 w 357774"/>
                <a:gd name="connsiteY99" fmla="*/ 358155 h 447598"/>
                <a:gd name="connsiteX100" fmla="*/ 211628 w 357774"/>
                <a:gd name="connsiteY100" fmla="*/ 350923 h 447598"/>
                <a:gd name="connsiteX101" fmla="*/ 214299 w 357774"/>
                <a:gd name="connsiteY101" fmla="*/ 344072 h 447598"/>
                <a:gd name="connsiteX102" fmla="*/ 217352 w 357774"/>
                <a:gd name="connsiteY102" fmla="*/ 337602 h 447598"/>
                <a:gd name="connsiteX103" fmla="*/ 220786 w 357774"/>
                <a:gd name="connsiteY103" fmla="*/ 331132 h 447598"/>
                <a:gd name="connsiteX104" fmla="*/ 225365 w 357774"/>
                <a:gd name="connsiteY104" fmla="*/ 325803 h 447598"/>
                <a:gd name="connsiteX105" fmla="*/ 230325 w 357774"/>
                <a:gd name="connsiteY105" fmla="*/ 320094 h 447598"/>
                <a:gd name="connsiteX106" fmla="*/ 235286 w 357774"/>
                <a:gd name="connsiteY106" fmla="*/ 315146 h 447598"/>
                <a:gd name="connsiteX107" fmla="*/ 241391 w 357774"/>
                <a:gd name="connsiteY107" fmla="*/ 311340 h 447598"/>
                <a:gd name="connsiteX108" fmla="*/ 247497 w 357774"/>
                <a:gd name="connsiteY108" fmla="*/ 307153 h 447598"/>
                <a:gd name="connsiteX109" fmla="*/ 253984 w 357774"/>
                <a:gd name="connsiteY109" fmla="*/ 304489 h 447598"/>
                <a:gd name="connsiteX110" fmla="*/ 260852 w 357774"/>
                <a:gd name="connsiteY110" fmla="*/ 301825 h 447598"/>
                <a:gd name="connsiteX111" fmla="*/ 267721 w 357774"/>
                <a:gd name="connsiteY111" fmla="*/ 299922 h 447598"/>
                <a:gd name="connsiteX112" fmla="*/ 275352 w 357774"/>
                <a:gd name="connsiteY112" fmla="*/ 298780 h 447598"/>
                <a:gd name="connsiteX113" fmla="*/ 59376 w 357774"/>
                <a:gd name="connsiteY113" fmla="*/ 111138 h 447598"/>
                <a:gd name="connsiteX114" fmla="*/ 260338 w 357774"/>
                <a:gd name="connsiteY114" fmla="*/ 111138 h 447598"/>
                <a:gd name="connsiteX115" fmla="*/ 260338 w 357774"/>
                <a:gd name="connsiteY115" fmla="*/ 198920 h 447598"/>
                <a:gd name="connsiteX116" fmla="*/ 260338 w 357774"/>
                <a:gd name="connsiteY116" fmla="*/ 219821 h 447598"/>
                <a:gd name="connsiteX117" fmla="*/ 260338 w 357774"/>
                <a:gd name="connsiteY117" fmla="*/ 285182 h 447598"/>
                <a:gd name="connsiteX118" fmla="*/ 254271 w 357774"/>
                <a:gd name="connsiteY118" fmla="*/ 287463 h 447598"/>
                <a:gd name="connsiteX119" fmla="*/ 248963 w 357774"/>
                <a:gd name="connsiteY119" fmla="*/ 289363 h 447598"/>
                <a:gd name="connsiteX120" fmla="*/ 243275 w 357774"/>
                <a:gd name="connsiteY120" fmla="*/ 291643 h 447598"/>
                <a:gd name="connsiteX121" fmla="*/ 237967 w 357774"/>
                <a:gd name="connsiteY121" fmla="*/ 294683 h 447598"/>
                <a:gd name="connsiteX122" fmla="*/ 233038 w 357774"/>
                <a:gd name="connsiteY122" fmla="*/ 298103 h 447598"/>
                <a:gd name="connsiteX123" fmla="*/ 228108 w 357774"/>
                <a:gd name="connsiteY123" fmla="*/ 301523 h 447598"/>
                <a:gd name="connsiteX124" fmla="*/ 223179 w 357774"/>
                <a:gd name="connsiteY124" fmla="*/ 305703 h 447598"/>
                <a:gd name="connsiteX125" fmla="*/ 219008 w 357774"/>
                <a:gd name="connsiteY125" fmla="*/ 309503 h 447598"/>
                <a:gd name="connsiteX126" fmla="*/ 214837 w 357774"/>
                <a:gd name="connsiteY126" fmla="*/ 314063 h 447598"/>
                <a:gd name="connsiteX127" fmla="*/ 211425 w 357774"/>
                <a:gd name="connsiteY127" fmla="*/ 319003 h 447598"/>
                <a:gd name="connsiteX128" fmla="*/ 207633 w 357774"/>
                <a:gd name="connsiteY128" fmla="*/ 323943 h 447598"/>
                <a:gd name="connsiteX129" fmla="*/ 204220 w 357774"/>
                <a:gd name="connsiteY129" fmla="*/ 328884 h 447598"/>
                <a:gd name="connsiteX130" fmla="*/ 201945 w 357774"/>
                <a:gd name="connsiteY130" fmla="*/ 334584 h 447598"/>
                <a:gd name="connsiteX131" fmla="*/ 199291 w 357774"/>
                <a:gd name="connsiteY131" fmla="*/ 339904 h 447598"/>
                <a:gd name="connsiteX132" fmla="*/ 197395 w 357774"/>
                <a:gd name="connsiteY132" fmla="*/ 345984 h 447598"/>
                <a:gd name="connsiteX133" fmla="*/ 195499 w 357774"/>
                <a:gd name="connsiteY133" fmla="*/ 351684 h 447598"/>
                <a:gd name="connsiteX134" fmla="*/ 146965 w 357774"/>
                <a:gd name="connsiteY134" fmla="*/ 351684 h 447598"/>
                <a:gd name="connsiteX135" fmla="*/ 146965 w 357774"/>
                <a:gd name="connsiteY135" fmla="*/ 261622 h 447598"/>
                <a:gd name="connsiteX136" fmla="*/ 59376 w 357774"/>
                <a:gd name="connsiteY136" fmla="*/ 261622 h 447598"/>
                <a:gd name="connsiteX137" fmla="*/ 152416 w 357774"/>
                <a:gd name="connsiteY137" fmla="*/ 0 h 447598"/>
                <a:gd name="connsiteX138" fmla="*/ 157764 w 357774"/>
                <a:gd name="connsiteY138" fmla="*/ 0 h 447598"/>
                <a:gd name="connsiteX139" fmla="*/ 162730 w 357774"/>
                <a:gd name="connsiteY139" fmla="*/ 0 h 447598"/>
                <a:gd name="connsiteX140" fmla="*/ 167695 w 357774"/>
                <a:gd name="connsiteY140" fmla="*/ 381 h 447598"/>
                <a:gd name="connsiteX141" fmla="*/ 172661 w 357774"/>
                <a:gd name="connsiteY141" fmla="*/ 1525 h 447598"/>
                <a:gd name="connsiteX142" fmla="*/ 176863 w 357774"/>
                <a:gd name="connsiteY142" fmla="*/ 2669 h 447598"/>
                <a:gd name="connsiteX143" fmla="*/ 181447 w 357774"/>
                <a:gd name="connsiteY143" fmla="*/ 3432 h 447598"/>
                <a:gd name="connsiteX144" fmla="*/ 185649 w 357774"/>
                <a:gd name="connsiteY144" fmla="*/ 4957 h 447598"/>
                <a:gd name="connsiteX145" fmla="*/ 189469 w 357774"/>
                <a:gd name="connsiteY145" fmla="*/ 6864 h 447598"/>
                <a:gd name="connsiteX146" fmla="*/ 192907 w 357774"/>
                <a:gd name="connsiteY146" fmla="*/ 8389 h 447598"/>
                <a:gd name="connsiteX147" fmla="*/ 195963 w 357774"/>
                <a:gd name="connsiteY147" fmla="*/ 11058 h 447598"/>
                <a:gd name="connsiteX148" fmla="*/ 199019 w 357774"/>
                <a:gd name="connsiteY148" fmla="*/ 12965 h 447598"/>
                <a:gd name="connsiteX149" fmla="*/ 201311 w 357774"/>
                <a:gd name="connsiteY149" fmla="*/ 15253 h 447598"/>
                <a:gd name="connsiteX150" fmla="*/ 203603 w 357774"/>
                <a:gd name="connsiteY150" fmla="*/ 17922 h 447598"/>
                <a:gd name="connsiteX151" fmla="*/ 205513 w 357774"/>
                <a:gd name="connsiteY151" fmla="*/ 20973 h 447598"/>
                <a:gd name="connsiteX152" fmla="*/ 206277 w 357774"/>
                <a:gd name="connsiteY152" fmla="*/ 23260 h 447598"/>
                <a:gd name="connsiteX153" fmla="*/ 207423 w 357774"/>
                <a:gd name="connsiteY153" fmla="*/ 26311 h 447598"/>
                <a:gd name="connsiteX154" fmla="*/ 207423 w 357774"/>
                <a:gd name="connsiteY154" fmla="*/ 29362 h 447598"/>
                <a:gd name="connsiteX155" fmla="*/ 207423 w 357774"/>
                <a:gd name="connsiteY155" fmla="*/ 30506 h 447598"/>
                <a:gd name="connsiteX156" fmla="*/ 261284 w 357774"/>
                <a:gd name="connsiteY156" fmla="*/ 30506 h 447598"/>
                <a:gd name="connsiteX157" fmla="*/ 261284 w 357774"/>
                <a:gd name="connsiteY157" fmla="*/ 55291 h 447598"/>
                <a:gd name="connsiteX158" fmla="*/ 261666 w 357774"/>
                <a:gd name="connsiteY158" fmla="*/ 55291 h 447598"/>
                <a:gd name="connsiteX159" fmla="*/ 315145 w 357774"/>
                <a:gd name="connsiteY159" fmla="*/ 55291 h 447598"/>
                <a:gd name="connsiteX160" fmla="*/ 315145 w 357774"/>
                <a:gd name="connsiteY160" fmla="*/ 287517 h 447598"/>
                <a:gd name="connsiteX161" fmla="*/ 308269 w 357774"/>
                <a:gd name="connsiteY161" fmla="*/ 285229 h 447598"/>
                <a:gd name="connsiteX162" fmla="*/ 300629 w 357774"/>
                <a:gd name="connsiteY162" fmla="*/ 283322 h 447598"/>
                <a:gd name="connsiteX163" fmla="*/ 292607 w 357774"/>
                <a:gd name="connsiteY163" fmla="*/ 282559 h 447598"/>
                <a:gd name="connsiteX164" fmla="*/ 285350 w 357774"/>
                <a:gd name="connsiteY164" fmla="*/ 282559 h 447598"/>
                <a:gd name="connsiteX165" fmla="*/ 278856 w 357774"/>
                <a:gd name="connsiteY165" fmla="*/ 282559 h 447598"/>
                <a:gd name="connsiteX166" fmla="*/ 278856 w 357774"/>
                <a:gd name="connsiteY166" fmla="*/ 240614 h 447598"/>
                <a:gd name="connsiteX167" fmla="*/ 278856 w 357774"/>
                <a:gd name="connsiteY167" fmla="*/ 219641 h 447598"/>
                <a:gd name="connsiteX168" fmla="*/ 278856 w 357774"/>
                <a:gd name="connsiteY168" fmla="*/ 198669 h 447598"/>
                <a:gd name="connsiteX169" fmla="*/ 278856 w 357774"/>
                <a:gd name="connsiteY169" fmla="*/ 88466 h 447598"/>
                <a:gd name="connsiteX170" fmla="*/ 242566 w 357774"/>
                <a:gd name="connsiteY170" fmla="*/ 88466 h 447598"/>
                <a:gd name="connsiteX171" fmla="*/ 242566 w 357774"/>
                <a:gd name="connsiteY171" fmla="*/ 88085 h 447598"/>
                <a:gd name="connsiteX172" fmla="*/ 242566 w 357774"/>
                <a:gd name="connsiteY172" fmla="*/ 57579 h 447598"/>
                <a:gd name="connsiteX173" fmla="*/ 247532 w 357774"/>
                <a:gd name="connsiteY173" fmla="*/ 57579 h 447598"/>
                <a:gd name="connsiteX174" fmla="*/ 247532 w 357774"/>
                <a:gd name="connsiteY174" fmla="*/ 38513 h 447598"/>
                <a:gd name="connsiteX175" fmla="*/ 231488 w 357774"/>
                <a:gd name="connsiteY175" fmla="*/ 38513 h 447598"/>
                <a:gd name="connsiteX176" fmla="*/ 231488 w 357774"/>
                <a:gd name="connsiteY176" fmla="*/ 57579 h 447598"/>
                <a:gd name="connsiteX177" fmla="*/ 236072 w 357774"/>
                <a:gd name="connsiteY177" fmla="*/ 57579 h 447598"/>
                <a:gd name="connsiteX178" fmla="*/ 236072 w 357774"/>
                <a:gd name="connsiteY178" fmla="*/ 88085 h 447598"/>
                <a:gd name="connsiteX179" fmla="*/ 83657 w 357774"/>
                <a:gd name="connsiteY179" fmla="*/ 88085 h 447598"/>
                <a:gd name="connsiteX180" fmla="*/ 83657 w 357774"/>
                <a:gd name="connsiteY180" fmla="*/ 57579 h 447598"/>
                <a:gd name="connsiteX181" fmla="*/ 88241 w 357774"/>
                <a:gd name="connsiteY181" fmla="*/ 57579 h 447598"/>
                <a:gd name="connsiteX182" fmla="*/ 88241 w 357774"/>
                <a:gd name="connsiteY182" fmla="*/ 38513 h 447598"/>
                <a:gd name="connsiteX183" fmla="*/ 72197 w 357774"/>
                <a:gd name="connsiteY183" fmla="*/ 38513 h 447598"/>
                <a:gd name="connsiteX184" fmla="*/ 72197 w 357774"/>
                <a:gd name="connsiteY184" fmla="*/ 57579 h 447598"/>
                <a:gd name="connsiteX185" fmla="*/ 77163 w 357774"/>
                <a:gd name="connsiteY185" fmla="*/ 57579 h 447598"/>
                <a:gd name="connsiteX186" fmla="*/ 77163 w 357774"/>
                <a:gd name="connsiteY186" fmla="*/ 88085 h 447598"/>
                <a:gd name="connsiteX187" fmla="*/ 77163 w 357774"/>
                <a:gd name="connsiteY187" fmla="*/ 88466 h 447598"/>
                <a:gd name="connsiteX188" fmla="*/ 40491 w 357774"/>
                <a:gd name="connsiteY188" fmla="*/ 88466 h 447598"/>
                <a:gd name="connsiteX189" fmla="*/ 40491 w 357774"/>
                <a:gd name="connsiteY189" fmla="*/ 265400 h 447598"/>
                <a:gd name="connsiteX190" fmla="*/ 140956 w 357774"/>
                <a:gd name="connsiteY190" fmla="*/ 373695 h 447598"/>
                <a:gd name="connsiteX191" fmla="*/ 192907 w 357774"/>
                <a:gd name="connsiteY191" fmla="*/ 373695 h 447598"/>
                <a:gd name="connsiteX192" fmla="*/ 192907 w 357774"/>
                <a:gd name="connsiteY192" fmla="*/ 374077 h 447598"/>
                <a:gd name="connsiteX193" fmla="*/ 192907 w 357774"/>
                <a:gd name="connsiteY193" fmla="*/ 379796 h 447598"/>
                <a:gd name="connsiteX194" fmla="*/ 194053 w 357774"/>
                <a:gd name="connsiteY194" fmla="*/ 385897 h 447598"/>
                <a:gd name="connsiteX195" fmla="*/ 194435 w 357774"/>
                <a:gd name="connsiteY195" fmla="*/ 391617 h 447598"/>
                <a:gd name="connsiteX196" fmla="*/ 195963 w 357774"/>
                <a:gd name="connsiteY196" fmla="*/ 396956 h 447598"/>
                <a:gd name="connsiteX197" fmla="*/ 197491 w 357774"/>
                <a:gd name="connsiteY197" fmla="*/ 402294 h 447598"/>
                <a:gd name="connsiteX198" fmla="*/ 199401 w 357774"/>
                <a:gd name="connsiteY198" fmla="*/ 408014 h 447598"/>
                <a:gd name="connsiteX199" fmla="*/ 0 w 357774"/>
                <a:gd name="connsiteY199" fmla="*/ 408014 h 447598"/>
                <a:gd name="connsiteX200" fmla="*/ 0 w 357774"/>
                <a:gd name="connsiteY200" fmla="*/ 55291 h 447598"/>
                <a:gd name="connsiteX201" fmla="*/ 54243 w 357774"/>
                <a:gd name="connsiteY201" fmla="*/ 55291 h 447598"/>
                <a:gd name="connsiteX202" fmla="*/ 54243 w 357774"/>
                <a:gd name="connsiteY202" fmla="*/ 30506 h 447598"/>
                <a:gd name="connsiteX203" fmla="*/ 107722 w 357774"/>
                <a:gd name="connsiteY203" fmla="*/ 30506 h 447598"/>
                <a:gd name="connsiteX204" fmla="*/ 107722 w 357774"/>
                <a:gd name="connsiteY204" fmla="*/ 29362 h 447598"/>
                <a:gd name="connsiteX205" fmla="*/ 108104 w 357774"/>
                <a:gd name="connsiteY205" fmla="*/ 26311 h 447598"/>
                <a:gd name="connsiteX206" fmla="*/ 109250 w 357774"/>
                <a:gd name="connsiteY206" fmla="*/ 23260 h 447598"/>
                <a:gd name="connsiteX207" fmla="*/ 110014 w 357774"/>
                <a:gd name="connsiteY207" fmla="*/ 20973 h 447598"/>
                <a:gd name="connsiteX208" fmla="*/ 111542 w 357774"/>
                <a:gd name="connsiteY208" fmla="*/ 17922 h 447598"/>
                <a:gd name="connsiteX209" fmla="*/ 114216 w 357774"/>
                <a:gd name="connsiteY209" fmla="*/ 15253 h 447598"/>
                <a:gd name="connsiteX210" fmla="*/ 116508 w 357774"/>
                <a:gd name="connsiteY210" fmla="*/ 12965 h 447598"/>
                <a:gd name="connsiteX211" fmla="*/ 119182 w 357774"/>
                <a:gd name="connsiteY211" fmla="*/ 11058 h 447598"/>
                <a:gd name="connsiteX212" fmla="*/ 122620 w 357774"/>
                <a:gd name="connsiteY212" fmla="*/ 8389 h 447598"/>
                <a:gd name="connsiteX213" fmla="*/ 126058 w 357774"/>
                <a:gd name="connsiteY213" fmla="*/ 6864 h 447598"/>
                <a:gd name="connsiteX214" fmla="*/ 129496 w 357774"/>
                <a:gd name="connsiteY214" fmla="*/ 4957 h 447598"/>
                <a:gd name="connsiteX215" fmla="*/ 134080 w 357774"/>
                <a:gd name="connsiteY215" fmla="*/ 3432 h 447598"/>
                <a:gd name="connsiteX216" fmla="*/ 138282 w 357774"/>
                <a:gd name="connsiteY216" fmla="*/ 2669 h 447598"/>
                <a:gd name="connsiteX217" fmla="*/ 143248 w 357774"/>
                <a:gd name="connsiteY217" fmla="*/ 1525 h 447598"/>
                <a:gd name="connsiteX218" fmla="*/ 147450 w 357774"/>
                <a:gd name="connsiteY218" fmla="*/ 381 h 4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357774" h="447598">
                  <a:moveTo>
                    <a:pt x="278786" y="336079"/>
                  </a:moveTo>
                  <a:lnTo>
                    <a:pt x="276879" y="336460"/>
                  </a:lnTo>
                  <a:lnTo>
                    <a:pt x="275352" y="337602"/>
                  </a:lnTo>
                  <a:lnTo>
                    <a:pt x="274207" y="339124"/>
                  </a:lnTo>
                  <a:lnTo>
                    <a:pt x="273826" y="340647"/>
                  </a:lnTo>
                  <a:lnTo>
                    <a:pt x="273826" y="366909"/>
                  </a:lnTo>
                  <a:lnTo>
                    <a:pt x="247878" y="366909"/>
                  </a:lnTo>
                  <a:lnTo>
                    <a:pt x="245970" y="367289"/>
                  </a:lnTo>
                  <a:lnTo>
                    <a:pt x="244444" y="368431"/>
                  </a:lnTo>
                  <a:lnTo>
                    <a:pt x="243299" y="369954"/>
                  </a:lnTo>
                  <a:lnTo>
                    <a:pt x="242918" y="371857"/>
                  </a:lnTo>
                  <a:lnTo>
                    <a:pt x="242918" y="379850"/>
                  </a:lnTo>
                  <a:lnTo>
                    <a:pt x="243299" y="381372"/>
                  </a:lnTo>
                  <a:lnTo>
                    <a:pt x="244444" y="382894"/>
                  </a:lnTo>
                  <a:lnTo>
                    <a:pt x="245970" y="384036"/>
                  </a:lnTo>
                  <a:lnTo>
                    <a:pt x="247878" y="384417"/>
                  </a:lnTo>
                  <a:lnTo>
                    <a:pt x="273826" y="384417"/>
                  </a:lnTo>
                  <a:lnTo>
                    <a:pt x="273826" y="410679"/>
                  </a:lnTo>
                  <a:lnTo>
                    <a:pt x="274207" y="412582"/>
                  </a:lnTo>
                  <a:lnTo>
                    <a:pt x="275352" y="414104"/>
                  </a:lnTo>
                  <a:lnTo>
                    <a:pt x="276879" y="415246"/>
                  </a:lnTo>
                  <a:lnTo>
                    <a:pt x="278786" y="415627"/>
                  </a:lnTo>
                  <a:lnTo>
                    <a:pt x="286800" y="415627"/>
                  </a:lnTo>
                  <a:lnTo>
                    <a:pt x="288708" y="415246"/>
                  </a:lnTo>
                  <a:lnTo>
                    <a:pt x="290234" y="414104"/>
                  </a:lnTo>
                  <a:lnTo>
                    <a:pt x="290997" y="412582"/>
                  </a:lnTo>
                  <a:lnTo>
                    <a:pt x="290997" y="410679"/>
                  </a:lnTo>
                  <a:lnTo>
                    <a:pt x="290997" y="384417"/>
                  </a:lnTo>
                  <a:lnTo>
                    <a:pt x="317708" y="384417"/>
                  </a:lnTo>
                  <a:lnTo>
                    <a:pt x="319616" y="384036"/>
                  </a:lnTo>
                  <a:lnTo>
                    <a:pt x="321142" y="382894"/>
                  </a:lnTo>
                  <a:lnTo>
                    <a:pt x="321905" y="381372"/>
                  </a:lnTo>
                  <a:lnTo>
                    <a:pt x="322668" y="379850"/>
                  </a:lnTo>
                  <a:lnTo>
                    <a:pt x="322668" y="371857"/>
                  </a:lnTo>
                  <a:lnTo>
                    <a:pt x="321905" y="369954"/>
                  </a:lnTo>
                  <a:lnTo>
                    <a:pt x="321142" y="368431"/>
                  </a:lnTo>
                  <a:lnTo>
                    <a:pt x="319616" y="367289"/>
                  </a:lnTo>
                  <a:lnTo>
                    <a:pt x="317708" y="366909"/>
                  </a:lnTo>
                  <a:lnTo>
                    <a:pt x="290997" y="366909"/>
                  </a:lnTo>
                  <a:lnTo>
                    <a:pt x="290997" y="340647"/>
                  </a:lnTo>
                  <a:lnTo>
                    <a:pt x="290997" y="339124"/>
                  </a:lnTo>
                  <a:lnTo>
                    <a:pt x="290234" y="337602"/>
                  </a:lnTo>
                  <a:lnTo>
                    <a:pt x="288708" y="336460"/>
                  </a:lnTo>
                  <a:lnTo>
                    <a:pt x="286800" y="336079"/>
                  </a:lnTo>
                  <a:close/>
                  <a:moveTo>
                    <a:pt x="283365" y="298399"/>
                  </a:moveTo>
                  <a:lnTo>
                    <a:pt x="289852" y="298780"/>
                  </a:lnTo>
                  <a:lnTo>
                    <a:pt x="296721" y="299922"/>
                  </a:lnTo>
                  <a:lnTo>
                    <a:pt x="303208" y="301444"/>
                  </a:lnTo>
                  <a:lnTo>
                    <a:pt x="309313" y="303347"/>
                  </a:lnTo>
                  <a:lnTo>
                    <a:pt x="315037" y="306011"/>
                  </a:lnTo>
                  <a:lnTo>
                    <a:pt x="321142" y="308676"/>
                  </a:lnTo>
                  <a:lnTo>
                    <a:pt x="326103" y="312101"/>
                  </a:lnTo>
                  <a:lnTo>
                    <a:pt x="331063" y="316288"/>
                  </a:lnTo>
                  <a:lnTo>
                    <a:pt x="336024" y="320094"/>
                  </a:lnTo>
                  <a:lnTo>
                    <a:pt x="340603" y="325042"/>
                  </a:lnTo>
                  <a:lnTo>
                    <a:pt x="344037" y="329990"/>
                  </a:lnTo>
                  <a:lnTo>
                    <a:pt x="347471" y="335699"/>
                  </a:lnTo>
                  <a:lnTo>
                    <a:pt x="350524" y="341027"/>
                  </a:lnTo>
                  <a:lnTo>
                    <a:pt x="352814" y="347117"/>
                  </a:lnTo>
                  <a:lnTo>
                    <a:pt x="355103" y="353588"/>
                  </a:lnTo>
                  <a:lnTo>
                    <a:pt x="356629" y="360058"/>
                  </a:lnTo>
                  <a:lnTo>
                    <a:pt x="357393" y="366528"/>
                  </a:lnTo>
                  <a:lnTo>
                    <a:pt x="357774" y="372999"/>
                  </a:lnTo>
                  <a:lnTo>
                    <a:pt x="357393" y="380230"/>
                  </a:lnTo>
                  <a:lnTo>
                    <a:pt x="356629" y="387842"/>
                  </a:lnTo>
                  <a:lnTo>
                    <a:pt x="354340" y="395455"/>
                  </a:lnTo>
                  <a:lnTo>
                    <a:pt x="352050" y="402306"/>
                  </a:lnTo>
                  <a:lnTo>
                    <a:pt x="348998" y="408776"/>
                  </a:lnTo>
                  <a:lnTo>
                    <a:pt x="345182" y="414866"/>
                  </a:lnTo>
                  <a:lnTo>
                    <a:pt x="340603" y="420575"/>
                  </a:lnTo>
                  <a:lnTo>
                    <a:pt x="336024" y="425523"/>
                  </a:lnTo>
                  <a:lnTo>
                    <a:pt x="330682" y="430471"/>
                  </a:lnTo>
                  <a:lnTo>
                    <a:pt x="324958" y="435038"/>
                  </a:lnTo>
                  <a:lnTo>
                    <a:pt x="318471" y="438464"/>
                  </a:lnTo>
                  <a:lnTo>
                    <a:pt x="311984" y="441508"/>
                  </a:lnTo>
                  <a:lnTo>
                    <a:pt x="305116" y="444173"/>
                  </a:lnTo>
                  <a:lnTo>
                    <a:pt x="298247" y="446076"/>
                  </a:lnTo>
                  <a:lnTo>
                    <a:pt x="290615" y="446837"/>
                  </a:lnTo>
                  <a:lnTo>
                    <a:pt x="283365" y="447598"/>
                  </a:lnTo>
                  <a:lnTo>
                    <a:pt x="276879" y="447598"/>
                  </a:lnTo>
                  <a:lnTo>
                    <a:pt x="270392" y="446456"/>
                  </a:lnTo>
                  <a:lnTo>
                    <a:pt x="264286" y="444934"/>
                  </a:lnTo>
                  <a:lnTo>
                    <a:pt x="258181" y="443411"/>
                  </a:lnTo>
                  <a:lnTo>
                    <a:pt x="252457" y="441128"/>
                  </a:lnTo>
                  <a:lnTo>
                    <a:pt x="246733" y="438464"/>
                  </a:lnTo>
                  <a:lnTo>
                    <a:pt x="241773" y="435038"/>
                  </a:lnTo>
                  <a:lnTo>
                    <a:pt x="236812" y="431613"/>
                  </a:lnTo>
                  <a:lnTo>
                    <a:pt x="232233" y="427426"/>
                  </a:lnTo>
                  <a:lnTo>
                    <a:pt x="228036" y="423620"/>
                  </a:lnTo>
                  <a:lnTo>
                    <a:pt x="223838" y="418672"/>
                  </a:lnTo>
                  <a:lnTo>
                    <a:pt x="220404" y="414104"/>
                  </a:lnTo>
                  <a:lnTo>
                    <a:pt x="217352" y="408776"/>
                  </a:lnTo>
                  <a:lnTo>
                    <a:pt x="215062" y="403067"/>
                  </a:lnTo>
                  <a:lnTo>
                    <a:pt x="212391" y="397738"/>
                  </a:lnTo>
                  <a:lnTo>
                    <a:pt x="210483" y="391649"/>
                  </a:lnTo>
                  <a:lnTo>
                    <a:pt x="208957" y="382514"/>
                  </a:lnTo>
                  <a:lnTo>
                    <a:pt x="208575" y="377947"/>
                  </a:lnTo>
                  <a:lnTo>
                    <a:pt x="208575" y="372999"/>
                  </a:lnTo>
                  <a:lnTo>
                    <a:pt x="208575" y="365386"/>
                  </a:lnTo>
                  <a:lnTo>
                    <a:pt x="210101" y="358155"/>
                  </a:lnTo>
                  <a:lnTo>
                    <a:pt x="211628" y="350923"/>
                  </a:lnTo>
                  <a:lnTo>
                    <a:pt x="214299" y="344072"/>
                  </a:lnTo>
                  <a:lnTo>
                    <a:pt x="217352" y="337602"/>
                  </a:lnTo>
                  <a:lnTo>
                    <a:pt x="220786" y="331132"/>
                  </a:lnTo>
                  <a:lnTo>
                    <a:pt x="225365" y="325803"/>
                  </a:lnTo>
                  <a:lnTo>
                    <a:pt x="230325" y="320094"/>
                  </a:lnTo>
                  <a:lnTo>
                    <a:pt x="235286" y="315146"/>
                  </a:lnTo>
                  <a:lnTo>
                    <a:pt x="241391" y="311340"/>
                  </a:lnTo>
                  <a:lnTo>
                    <a:pt x="247497" y="307153"/>
                  </a:lnTo>
                  <a:lnTo>
                    <a:pt x="253984" y="304489"/>
                  </a:lnTo>
                  <a:lnTo>
                    <a:pt x="260852" y="301825"/>
                  </a:lnTo>
                  <a:lnTo>
                    <a:pt x="267721" y="299922"/>
                  </a:lnTo>
                  <a:lnTo>
                    <a:pt x="275352" y="298780"/>
                  </a:lnTo>
                  <a:close/>
                  <a:moveTo>
                    <a:pt x="59376" y="111138"/>
                  </a:moveTo>
                  <a:lnTo>
                    <a:pt x="260338" y="111138"/>
                  </a:lnTo>
                  <a:lnTo>
                    <a:pt x="260338" y="198920"/>
                  </a:lnTo>
                  <a:lnTo>
                    <a:pt x="260338" y="219821"/>
                  </a:lnTo>
                  <a:lnTo>
                    <a:pt x="260338" y="285182"/>
                  </a:lnTo>
                  <a:lnTo>
                    <a:pt x="254271" y="287463"/>
                  </a:lnTo>
                  <a:lnTo>
                    <a:pt x="248963" y="289363"/>
                  </a:lnTo>
                  <a:lnTo>
                    <a:pt x="243275" y="291643"/>
                  </a:lnTo>
                  <a:lnTo>
                    <a:pt x="237967" y="294683"/>
                  </a:lnTo>
                  <a:lnTo>
                    <a:pt x="233038" y="298103"/>
                  </a:lnTo>
                  <a:lnTo>
                    <a:pt x="228108" y="301523"/>
                  </a:lnTo>
                  <a:lnTo>
                    <a:pt x="223179" y="305703"/>
                  </a:lnTo>
                  <a:lnTo>
                    <a:pt x="219008" y="309503"/>
                  </a:lnTo>
                  <a:lnTo>
                    <a:pt x="214837" y="314063"/>
                  </a:lnTo>
                  <a:lnTo>
                    <a:pt x="211425" y="319003"/>
                  </a:lnTo>
                  <a:lnTo>
                    <a:pt x="207633" y="323943"/>
                  </a:lnTo>
                  <a:lnTo>
                    <a:pt x="204220" y="328884"/>
                  </a:lnTo>
                  <a:lnTo>
                    <a:pt x="201945" y="334584"/>
                  </a:lnTo>
                  <a:lnTo>
                    <a:pt x="199291" y="339904"/>
                  </a:lnTo>
                  <a:lnTo>
                    <a:pt x="197395" y="345984"/>
                  </a:lnTo>
                  <a:lnTo>
                    <a:pt x="195499" y="351684"/>
                  </a:lnTo>
                  <a:lnTo>
                    <a:pt x="146965" y="351684"/>
                  </a:lnTo>
                  <a:lnTo>
                    <a:pt x="146965" y="261622"/>
                  </a:lnTo>
                  <a:lnTo>
                    <a:pt x="59376" y="261622"/>
                  </a:lnTo>
                  <a:close/>
                  <a:moveTo>
                    <a:pt x="152416" y="0"/>
                  </a:moveTo>
                  <a:lnTo>
                    <a:pt x="157764" y="0"/>
                  </a:lnTo>
                  <a:lnTo>
                    <a:pt x="162730" y="0"/>
                  </a:lnTo>
                  <a:lnTo>
                    <a:pt x="167695" y="381"/>
                  </a:lnTo>
                  <a:lnTo>
                    <a:pt x="172661" y="1525"/>
                  </a:lnTo>
                  <a:lnTo>
                    <a:pt x="176863" y="2669"/>
                  </a:lnTo>
                  <a:lnTo>
                    <a:pt x="181447" y="3432"/>
                  </a:lnTo>
                  <a:lnTo>
                    <a:pt x="185649" y="4957"/>
                  </a:lnTo>
                  <a:lnTo>
                    <a:pt x="189469" y="6864"/>
                  </a:lnTo>
                  <a:lnTo>
                    <a:pt x="192907" y="8389"/>
                  </a:lnTo>
                  <a:lnTo>
                    <a:pt x="195963" y="11058"/>
                  </a:lnTo>
                  <a:lnTo>
                    <a:pt x="199019" y="12965"/>
                  </a:lnTo>
                  <a:lnTo>
                    <a:pt x="201311" y="15253"/>
                  </a:lnTo>
                  <a:lnTo>
                    <a:pt x="203603" y="17922"/>
                  </a:lnTo>
                  <a:lnTo>
                    <a:pt x="205513" y="20973"/>
                  </a:lnTo>
                  <a:lnTo>
                    <a:pt x="206277" y="23260"/>
                  </a:lnTo>
                  <a:lnTo>
                    <a:pt x="207423" y="26311"/>
                  </a:lnTo>
                  <a:lnTo>
                    <a:pt x="207423" y="29362"/>
                  </a:lnTo>
                  <a:lnTo>
                    <a:pt x="207423" y="30506"/>
                  </a:lnTo>
                  <a:lnTo>
                    <a:pt x="261284" y="30506"/>
                  </a:lnTo>
                  <a:lnTo>
                    <a:pt x="261284" y="55291"/>
                  </a:lnTo>
                  <a:lnTo>
                    <a:pt x="261666" y="55291"/>
                  </a:lnTo>
                  <a:lnTo>
                    <a:pt x="315145" y="55291"/>
                  </a:lnTo>
                  <a:lnTo>
                    <a:pt x="315145" y="287517"/>
                  </a:lnTo>
                  <a:lnTo>
                    <a:pt x="308269" y="285229"/>
                  </a:lnTo>
                  <a:lnTo>
                    <a:pt x="300629" y="283322"/>
                  </a:lnTo>
                  <a:lnTo>
                    <a:pt x="292607" y="282559"/>
                  </a:lnTo>
                  <a:lnTo>
                    <a:pt x="285350" y="282559"/>
                  </a:lnTo>
                  <a:lnTo>
                    <a:pt x="278856" y="282559"/>
                  </a:lnTo>
                  <a:lnTo>
                    <a:pt x="278856" y="240614"/>
                  </a:lnTo>
                  <a:lnTo>
                    <a:pt x="278856" y="219641"/>
                  </a:lnTo>
                  <a:lnTo>
                    <a:pt x="278856" y="198669"/>
                  </a:lnTo>
                  <a:lnTo>
                    <a:pt x="278856" y="88466"/>
                  </a:lnTo>
                  <a:lnTo>
                    <a:pt x="242566" y="88466"/>
                  </a:lnTo>
                  <a:lnTo>
                    <a:pt x="242566" y="88085"/>
                  </a:lnTo>
                  <a:lnTo>
                    <a:pt x="242566" y="57579"/>
                  </a:lnTo>
                  <a:lnTo>
                    <a:pt x="247532" y="57579"/>
                  </a:lnTo>
                  <a:lnTo>
                    <a:pt x="247532" y="38513"/>
                  </a:lnTo>
                  <a:lnTo>
                    <a:pt x="231488" y="38513"/>
                  </a:lnTo>
                  <a:lnTo>
                    <a:pt x="231488" y="57579"/>
                  </a:lnTo>
                  <a:lnTo>
                    <a:pt x="236072" y="57579"/>
                  </a:lnTo>
                  <a:lnTo>
                    <a:pt x="236072" y="88085"/>
                  </a:lnTo>
                  <a:lnTo>
                    <a:pt x="83657" y="88085"/>
                  </a:lnTo>
                  <a:lnTo>
                    <a:pt x="83657" y="57579"/>
                  </a:lnTo>
                  <a:lnTo>
                    <a:pt x="88241" y="57579"/>
                  </a:lnTo>
                  <a:lnTo>
                    <a:pt x="88241" y="38513"/>
                  </a:lnTo>
                  <a:lnTo>
                    <a:pt x="72197" y="38513"/>
                  </a:lnTo>
                  <a:lnTo>
                    <a:pt x="72197" y="57579"/>
                  </a:lnTo>
                  <a:lnTo>
                    <a:pt x="77163" y="57579"/>
                  </a:lnTo>
                  <a:lnTo>
                    <a:pt x="77163" y="88085"/>
                  </a:lnTo>
                  <a:lnTo>
                    <a:pt x="77163" y="88466"/>
                  </a:lnTo>
                  <a:lnTo>
                    <a:pt x="40491" y="88466"/>
                  </a:lnTo>
                  <a:lnTo>
                    <a:pt x="40491" y="265400"/>
                  </a:lnTo>
                  <a:lnTo>
                    <a:pt x="140956" y="373695"/>
                  </a:lnTo>
                  <a:lnTo>
                    <a:pt x="192907" y="373695"/>
                  </a:lnTo>
                  <a:lnTo>
                    <a:pt x="192907" y="374077"/>
                  </a:lnTo>
                  <a:lnTo>
                    <a:pt x="192907" y="379796"/>
                  </a:lnTo>
                  <a:lnTo>
                    <a:pt x="194053" y="385897"/>
                  </a:lnTo>
                  <a:lnTo>
                    <a:pt x="194435" y="391617"/>
                  </a:lnTo>
                  <a:lnTo>
                    <a:pt x="195963" y="396956"/>
                  </a:lnTo>
                  <a:lnTo>
                    <a:pt x="197491" y="402294"/>
                  </a:lnTo>
                  <a:lnTo>
                    <a:pt x="199401" y="408014"/>
                  </a:lnTo>
                  <a:lnTo>
                    <a:pt x="0" y="408014"/>
                  </a:lnTo>
                  <a:lnTo>
                    <a:pt x="0" y="55291"/>
                  </a:lnTo>
                  <a:lnTo>
                    <a:pt x="54243" y="55291"/>
                  </a:lnTo>
                  <a:lnTo>
                    <a:pt x="54243" y="30506"/>
                  </a:lnTo>
                  <a:lnTo>
                    <a:pt x="107722" y="30506"/>
                  </a:lnTo>
                  <a:lnTo>
                    <a:pt x="107722" y="29362"/>
                  </a:lnTo>
                  <a:lnTo>
                    <a:pt x="108104" y="26311"/>
                  </a:lnTo>
                  <a:lnTo>
                    <a:pt x="109250" y="23260"/>
                  </a:lnTo>
                  <a:lnTo>
                    <a:pt x="110014" y="20973"/>
                  </a:lnTo>
                  <a:lnTo>
                    <a:pt x="111542" y="17922"/>
                  </a:lnTo>
                  <a:lnTo>
                    <a:pt x="114216" y="15253"/>
                  </a:lnTo>
                  <a:lnTo>
                    <a:pt x="116508" y="12965"/>
                  </a:lnTo>
                  <a:lnTo>
                    <a:pt x="119182" y="11058"/>
                  </a:lnTo>
                  <a:lnTo>
                    <a:pt x="122620" y="8389"/>
                  </a:lnTo>
                  <a:lnTo>
                    <a:pt x="126058" y="6864"/>
                  </a:lnTo>
                  <a:lnTo>
                    <a:pt x="129496" y="4957"/>
                  </a:lnTo>
                  <a:lnTo>
                    <a:pt x="134080" y="3432"/>
                  </a:lnTo>
                  <a:lnTo>
                    <a:pt x="138282" y="2669"/>
                  </a:lnTo>
                  <a:lnTo>
                    <a:pt x="143248" y="1525"/>
                  </a:lnTo>
                  <a:lnTo>
                    <a:pt x="147450" y="381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išļiḑè"/>
            <p:cNvSpPr/>
            <p:nvPr/>
          </p:nvSpPr>
          <p:spPr bwMode="auto">
            <a:xfrm>
              <a:off x="7610460" y="1731952"/>
              <a:ext cx="569337" cy="621928"/>
            </a:xfrm>
            <a:custGeom>
              <a:avLst/>
              <a:gdLst>
                <a:gd name="connsiteX0" fmla="*/ 265731 w 458697"/>
                <a:gd name="connsiteY0" fmla="*/ 415384 h 501068"/>
                <a:gd name="connsiteX1" fmla="*/ 261586 w 458697"/>
                <a:gd name="connsiteY1" fmla="*/ 415849 h 501068"/>
                <a:gd name="connsiteX2" fmla="*/ 257441 w 458697"/>
                <a:gd name="connsiteY2" fmla="*/ 417712 h 501068"/>
                <a:gd name="connsiteX3" fmla="*/ 253756 w 458697"/>
                <a:gd name="connsiteY3" fmla="*/ 420506 h 501068"/>
                <a:gd name="connsiteX4" fmla="*/ 250993 w 458697"/>
                <a:gd name="connsiteY4" fmla="*/ 423300 h 501068"/>
                <a:gd name="connsiteX5" fmla="*/ 248691 w 458697"/>
                <a:gd name="connsiteY5" fmla="*/ 427026 h 501068"/>
                <a:gd name="connsiteX6" fmla="*/ 246848 w 458697"/>
                <a:gd name="connsiteY6" fmla="*/ 431217 h 501068"/>
                <a:gd name="connsiteX7" fmla="*/ 245467 w 458697"/>
                <a:gd name="connsiteY7" fmla="*/ 436339 h 501068"/>
                <a:gd name="connsiteX8" fmla="*/ 245467 w 458697"/>
                <a:gd name="connsiteY8" fmla="*/ 440530 h 501068"/>
                <a:gd name="connsiteX9" fmla="*/ 245927 w 458697"/>
                <a:gd name="connsiteY9" fmla="*/ 445187 h 501068"/>
                <a:gd name="connsiteX10" fmla="*/ 247769 w 458697"/>
                <a:gd name="connsiteY10" fmla="*/ 448912 h 501068"/>
                <a:gd name="connsiteX11" fmla="*/ 250072 w 458697"/>
                <a:gd name="connsiteY11" fmla="*/ 453103 h 501068"/>
                <a:gd name="connsiteX12" fmla="*/ 253296 w 458697"/>
                <a:gd name="connsiteY12" fmla="*/ 456363 h 501068"/>
                <a:gd name="connsiteX13" fmla="*/ 256980 w 458697"/>
                <a:gd name="connsiteY13" fmla="*/ 458692 h 501068"/>
                <a:gd name="connsiteX14" fmla="*/ 261125 w 458697"/>
                <a:gd name="connsiteY14" fmla="*/ 460554 h 501068"/>
                <a:gd name="connsiteX15" fmla="*/ 265270 w 458697"/>
                <a:gd name="connsiteY15" fmla="*/ 461486 h 501068"/>
                <a:gd name="connsiteX16" fmla="*/ 270336 w 458697"/>
                <a:gd name="connsiteY16" fmla="*/ 461486 h 501068"/>
                <a:gd name="connsiteX17" fmla="*/ 274481 w 458697"/>
                <a:gd name="connsiteY17" fmla="*/ 461020 h 501068"/>
                <a:gd name="connsiteX18" fmla="*/ 278626 w 458697"/>
                <a:gd name="connsiteY18" fmla="*/ 459157 h 501068"/>
                <a:gd name="connsiteX19" fmla="*/ 282310 w 458697"/>
                <a:gd name="connsiteY19" fmla="*/ 456829 h 501068"/>
                <a:gd name="connsiteX20" fmla="*/ 285994 w 458697"/>
                <a:gd name="connsiteY20" fmla="*/ 453569 h 501068"/>
                <a:gd name="connsiteX21" fmla="*/ 288297 w 458697"/>
                <a:gd name="connsiteY21" fmla="*/ 450309 h 501068"/>
                <a:gd name="connsiteX22" fmla="*/ 290139 w 458697"/>
                <a:gd name="connsiteY22" fmla="*/ 445653 h 501068"/>
                <a:gd name="connsiteX23" fmla="*/ 291060 w 458697"/>
                <a:gd name="connsiteY23" fmla="*/ 440996 h 501068"/>
                <a:gd name="connsiteX24" fmla="*/ 291060 w 458697"/>
                <a:gd name="connsiteY24" fmla="*/ 436805 h 501068"/>
                <a:gd name="connsiteX25" fmla="*/ 290139 w 458697"/>
                <a:gd name="connsiteY25" fmla="*/ 431682 h 501068"/>
                <a:gd name="connsiteX26" fmla="*/ 288758 w 458697"/>
                <a:gd name="connsiteY26" fmla="*/ 427491 h 501068"/>
                <a:gd name="connsiteX27" fmla="*/ 286455 w 458697"/>
                <a:gd name="connsiteY27" fmla="*/ 423766 h 501068"/>
                <a:gd name="connsiteX28" fmla="*/ 283231 w 458697"/>
                <a:gd name="connsiteY28" fmla="*/ 420972 h 501068"/>
                <a:gd name="connsiteX29" fmla="*/ 279547 w 458697"/>
                <a:gd name="connsiteY29" fmla="*/ 418643 h 501068"/>
                <a:gd name="connsiteX30" fmla="*/ 275402 w 458697"/>
                <a:gd name="connsiteY30" fmla="*/ 416781 h 501068"/>
                <a:gd name="connsiteX31" fmla="*/ 270796 w 458697"/>
                <a:gd name="connsiteY31" fmla="*/ 415384 h 501068"/>
                <a:gd name="connsiteX32" fmla="*/ 267573 w 458697"/>
                <a:gd name="connsiteY32" fmla="*/ 375801 h 501068"/>
                <a:gd name="connsiteX33" fmla="*/ 282771 w 458697"/>
                <a:gd name="connsiteY33" fmla="*/ 377664 h 501068"/>
                <a:gd name="connsiteX34" fmla="*/ 282771 w 458697"/>
                <a:gd name="connsiteY34" fmla="*/ 379992 h 501068"/>
                <a:gd name="connsiteX35" fmla="*/ 282771 w 458697"/>
                <a:gd name="connsiteY35" fmla="*/ 382786 h 501068"/>
                <a:gd name="connsiteX36" fmla="*/ 283231 w 458697"/>
                <a:gd name="connsiteY36" fmla="*/ 385115 h 501068"/>
                <a:gd name="connsiteX37" fmla="*/ 284152 w 458697"/>
                <a:gd name="connsiteY37" fmla="*/ 386977 h 501068"/>
                <a:gd name="connsiteX38" fmla="*/ 286455 w 458697"/>
                <a:gd name="connsiteY38" fmla="*/ 389771 h 501068"/>
                <a:gd name="connsiteX39" fmla="*/ 290139 w 458697"/>
                <a:gd name="connsiteY39" fmla="*/ 392100 h 501068"/>
                <a:gd name="connsiteX40" fmla="*/ 293824 w 458697"/>
                <a:gd name="connsiteY40" fmla="*/ 393497 h 501068"/>
                <a:gd name="connsiteX41" fmla="*/ 297968 w 458697"/>
                <a:gd name="connsiteY41" fmla="*/ 393497 h 501068"/>
                <a:gd name="connsiteX42" fmla="*/ 299811 w 458697"/>
                <a:gd name="connsiteY42" fmla="*/ 393031 h 501068"/>
                <a:gd name="connsiteX43" fmla="*/ 301653 w 458697"/>
                <a:gd name="connsiteY43" fmla="*/ 392100 h 501068"/>
                <a:gd name="connsiteX44" fmla="*/ 303034 w 458697"/>
                <a:gd name="connsiteY44" fmla="*/ 391168 h 501068"/>
                <a:gd name="connsiteX45" fmla="*/ 304877 w 458697"/>
                <a:gd name="connsiteY45" fmla="*/ 389306 h 501068"/>
                <a:gd name="connsiteX46" fmla="*/ 308100 w 458697"/>
                <a:gd name="connsiteY46" fmla="*/ 391168 h 501068"/>
                <a:gd name="connsiteX47" fmla="*/ 310864 w 458697"/>
                <a:gd name="connsiteY47" fmla="*/ 393497 h 501068"/>
                <a:gd name="connsiteX48" fmla="*/ 313627 w 458697"/>
                <a:gd name="connsiteY48" fmla="*/ 395825 h 501068"/>
                <a:gd name="connsiteX49" fmla="*/ 315469 w 458697"/>
                <a:gd name="connsiteY49" fmla="*/ 398619 h 501068"/>
                <a:gd name="connsiteX50" fmla="*/ 312706 w 458697"/>
                <a:gd name="connsiteY50" fmla="*/ 401879 h 501068"/>
                <a:gd name="connsiteX51" fmla="*/ 310864 w 458697"/>
                <a:gd name="connsiteY51" fmla="*/ 405604 h 501068"/>
                <a:gd name="connsiteX52" fmla="*/ 310864 w 458697"/>
                <a:gd name="connsiteY52" fmla="*/ 409796 h 501068"/>
                <a:gd name="connsiteX53" fmla="*/ 312245 w 458697"/>
                <a:gd name="connsiteY53" fmla="*/ 413055 h 501068"/>
                <a:gd name="connsiteX54" fmla="*/ 314087 w 458697"/>
                <a:gd name="connsiteY54" fmla="*/ 416781 h 501068"/>
                <a:gd name="connsiteX55" fmla="*/ 316851 w 458697"/>
                <a:gd name="connsiteY55" fmla="*/ 418643 h 501068"/>
                <a:gd name="connsiteX56" fmla="*/ 319614 w 458697"/>
                <a:gd name="connsiteY56" fmla="*/ 419575 h 501068"/>
                <a:gd name="connsiteX57" fmla="*/ 321456 w 458697"/>
                <a:gd name="connsiteY57" fmla="*/ 420506 h 501068"/>
                <a:gd name="connsiteX58" fmla="*/ 326522 w 458697"/>
                <a:gd name="connsiteY58" fmla="*/ 420506 h 501068"/>
                <a:gd name="connsiteX59" fmla="*/ 328364 w 458697"/>
                <a:gd name="connsiteY59" fmla="*/ 427026 h 501068"/>
                <a:gd name="connsiteX60" fmla="*/ 329746 w 458697"/>
                <a:gd name="connsiteY60" fmla="*/ 434476 h 501068"/>
                <a:gd name="connsiteX61" fmla="*/ 327443 w 458697"/>
                <a:gd name="connsiteY61" fmla="*/ 434476 h 501068"/>
                <a:gd name="connsiteX62" fmla="*/ 325601 w 458697"/>
                <a:gd name="connsiteY62" fmla="*/ 435408 h 501068"/>
                <a:gd name="connsiteX63" fmla="*/ 323759 w 458697"/>
                <a:gd name="connsiteY63" fmla="*/ 436339 h 501068"/>
                <a:gd name="connsiteX64" fmla="*/ 321917 w 458697"/>
                <a:gd name="connsiteY64" fmla="*/ 437736 h 501068"/>
                <a:gd name="connsiteX65" fmla="*/ 320074 w 458697"/>
                <a:gd name="connsiteY65" fmla="*/ 440996 h 501068"/>
                <a:gd name="connsiteX66" fmla="*/ 318693 w 458697"/>
                <a:gd name="connsiteY66" fmla="*/ 444721 h 501068"/>
                <a:gd name="connsiteX67" fmla="*/ 318693 w 458697"/>
                <a:gd name="connsiteY67" fmla="*/ 448447 h 501068"/>
                <a:gd name="connsiteX68" fmla="*/ 320074 w 458697"/>
                <a:gd name="connsiteY68" fmla="*/ 451706 h 501068"/>
                <a:gd name="connsiteX69" fmla="*/ 321456 w 458697"/>
                <a:gd name="connsiteY69" fmla="*/ 453569 h 501068"/>
                <a:gd name="connsiteX70" fmla="*/ 323298 w 458697"/>
                <a:gd name="connsiteY70" fmla="*/ 454966 h 501068"/>
                <a:gd name="connsiteX71" fmla="*/ 324680 w 458697"/>
                <a:gd name="connsiteY71" fmla="*/ 456363 h 501068"/>
                <a:gd name="connsiteX72" fmla="*/ 327443 w 458697"/>
                <a:gd name="connsiteY72" fmla="*/ 457295 h 501068"/>
                <a:gd name="connsiteX73" fmla="*/ 324219 w 458697"/>
                <a:gd name="connsiteY73" fmla="*/ 464280 h 501068"/>
                <a:gd name="connsiteX74" fmla="*/ 321456 w 458697"/>
                <a:gd name="connsiteY74" fmla="*/ 470333 h 501068"/>
                <a:gd name="connsiteX75" fmla="*/ 315930 w 458697"/>
                <a:gd name="connsiteY75" fmla="*/ 468936 h 501068"/>
                <a:gd name="connsiteX76" fmla="*/ 311785 w 458697"/>
                <a:gd name="connsiteY76" fmla="*/ 468936 h 501068"/>
                <a:gd name="connsiteX77" fmla="*/ 308100 w 458697"/>
                <a:gd name="connsiteY77" fmla="*/ 470799 h 501068"/>
                <a:gd name="connsiteX78" fmla="*/ 304877 w 458697"/>
                <a:gd name="connsiteY78" fmla="*/ 473128 h 501068"/>
                <a:gd name="connsiteX79" fmla="*/ 303034 w 458697"/>
                <a:gd name="connsiteY79" fmla="*/ 476387 h 501068"/>
                <a:gd name="connsiteX80" fmla="*/ 302574 w 458697"/>
                <a:gd name="connsiteY80" fmla="*/ 480113 h 501068"/>
                <a:gd name="connsiteX81" fmla="*/ 303034 w 458697"/>
                <a:gd name="connsiteY81" fmla="*/ 483372 h 501068"/>
                <a:gd name="connsiteX82" fmla="*/ 304877 w 458697"/>
                <a:gd name="connsiteY82" fmla="*/ 487098 h 501068"/>
                <a:gd name="connsiteX83" fmla="*/ 303955 w 458697"/>
                <a:gd name="connsiteY83" fmla="*/ 488961 h 501068"/>
                <a:gd name="connsiteX84" fmla="*/ 303034 w 458697"/>
                <a:gd name="connsiteY84" fmla="*/ 490358 h 501068"/>
                <a:gd name="connsiteX85" fmla="*/ 300271 w 458697"/>
                <a:gd name="connsiteY85" fmla="*/ 492220 h 501068"/>
                <a:gd name="connsiteX86" fmla="*/ 294284 w 458697"/>
                <a:gd name="connsiteY86" fmla="*/ 495014 h 501068"/>
                <a:gd name="connsiteX87" fmla="*/ 291060 w 458697"/>
                <a:gd name="connsiteY87" fmla="*/ 491289 h 501068"/>
                <a:gd name="connsiteX88" fmla="*/ 287376 w 458697"/>
                <a:gd name="connsiteY88" fmla="*/ 489426 h 501068"/>
                <a:gd name="connsiteX89" fmla="*/ 283231 w 458697"/>
                <a:gd name="connsiteY89" fmla="*/ 488495 h 501068"/>
                <a:gd name="connsiteX90" fmla="*/ 279086 w 458697"/>
                <a:gd name="connsiteY90" fmla="*/ 488495 h 501068"/>
                <a:gd name="connsiteX91" fmla="*/ 274941 w 458697"/>
                <a:gd name="connsiteY91" fmla="*/ 489426 h 501068"/>
                <a:gd name="connsiteX92" fmla="*/ 273560 w 458697"/>
                <a:gd name="connsiteY92" fmla="*/ 490823 h 501068"/>
                <a:gd name="connsiteX93" fmla="*/ 272178 w 458697"/>
                <a:gd name="connsiteY93" fmla="*/ 492220 h 501068"/>
                <a:gd name="connsiteX94" fmla="*/ 270796 w 458697"/>
                <a:gd name="connsiteY94" fmla="*/ 494083 h 501068"/>
                <a:gd name="connsiteX95" fmla="*/ 269415 w 458697"/>
                <a:gd name="connsiteY95" fmla="*/ 495480 h 501068"/>
                <a:gd name="connsiteX96" fmla="*/ 268954 w 458697"/>
                <a:gd name="connsiteY96" fmla="*/ 498274 h 501068"/>
                <a:gd name="connsiteX97" fmla="*/ 268954 w 458697"/>
                <a:gd name="connsiteY97" fmla="*/ 501068 h 501068"/>
                <a:gd name="connsiteX98" fmla="*/ 253296 w 458697"/>
                <a:gd name="connsiteY98" fmla="*/ 499205 h 501068"/>
                <a:gd name="connsiteX99" fmla="*/ 253756 w 458697"/>
                <a:gd name="connsiteY99" fmla="*/ 496411 h 501068"/>
                <a:gd name="connsiteX100" fmla="*/ 253756 w 458697"/>
                <a:gd name="connsiteY100" fmla="*/ 494549 h 501068"/>
                <a:gd name="connsiteX101" fmla="*/ 253296 w 458697"/>
                <a:gd name="connsiteY101" fmla="*/ 492220 h 501068"/>
                <a:gd name="connsiteX102" fmla="*/ 252835 w 458697"/>
                <a:gd name="connsiteY102" fmla="*/ 490358 h 501068"/>
                <a:gd name="connsiteX103" fmla="*/ 249612 w 458697"/>
                <a:gd name="connsiteY103" fmla="*/ 486632 h 501068"/>
                <a:gd name="connsiteX104" fmla="*/ 246848 w 458697"/>
                <a:gd name="connsiteY104" fmla="*/ 484769 h 501068"/>
                <a:gd name="connsiteX105" fmla="*/ 242703 w 458697"/>
                <a:gd name="connsiteY105" fmla="*/ 483372 h 501068"/>
                <a:gd name="connsiteX106" fmla="*/ 239019 w 458697"/>
                <a:gd name="connsiteY106" fmla="*/ 483372 h 501068"/>
                <a:gd name="connsiteX107" fmla="*/ 236256 w 458697"/>
                <a:gd name="connsiteY107" fmla="*/ 483372 h 501068"/>
                <a:gd name="connsiteX108" fmla="*/ 234874 w 458697"/>
                <a:gd name="connsiteY108" fmla="*/ 484769 h 501068"/>
                <a:gd name="connsiteX109" fmla="*/ 233032 w 458697"/>
                <a:gd name="connsiteY109" fmla="*/ 486166 h 501068"/>
                <a:gd name="connsiteX110" fmla="*/ 231651 w 458697"/>
                <a:gd name="connsiteY110" fmla="*/ 487098 h 501068"/>
                <a:gd name="connsiteX111" fmla="*/ 227966 w 458697"/>
                <a:gd name="connsiteY111" fmla="*/ 486166 h 501068"/>
                <a:gd name="connsiteX112" fmla="*/ 225663 w 458697"/>
                <a:gd name="connsiteY112" fmla="*/ 483372 h 501068"/>
                <a:gd name="connsiteX113" fmla="*/ 223361 w 458697"/>
                <a:gd name="connsiteY113" fmla="*/ 481044 h 501068"/>
                <a:gd name="connsiteX114" fmla="*/ 221519 w 458697"/>
                <a:gd name="connsiteY114" fmla="*/ 478716 h 501068"/>
                <a:gd name="connsiteX115" fmla="*/ 223821 w 458697"/>
                <a:gd name="connsiteY115" fmla="*/ 474990 h 501068"/>
                <a:gd name="connsiteX116" fmla="*/ 225203 w 458697"/>
                <a:gd name="connsiteY116" fmla="*/ 471265 h 501068"/>
                <a:gd name="connsiteX117" fmla="*/ 225663 w 458697"/>
                <a:gd name="connsiteY117" fmla="*/ 467074 h 501068"/>
                <a:gd name="connsiteX118" fmla="*/ 224282 w 458697"/>
                <a:gd name="connsiteY118" fmla="*/ 463348 h 501068"/>
                <a:gd name="connsiteX119" fmla="*/ 222440 w 458697"/>
                <a:gd name="connsiteY119" fmla="*/ 460554 h 501068"/>
                <a:gd name="connsiteX120" fmla="*/ 219216 w 458697"/>
                <a:gd name="connsiteY120" fmla="*/ 458226 h 501068"/>
                <a:gd name="connsiteX121" fmla="*/ 217374 w 458697"/>
                <a:gd name="connsiteY121" fmla="*/ 457295 h 501068"/>
                <a:gd name="connsiteX122" fmla="*/ 214610 w 458697"/>
                <a:gd name="connsiteY122" fmla="*/ 456829 h 501068"/>
                <a:gd name="connsiteX123" fmla="*/ 209545 w 458697"/>
                <a:gd name="connsiteY123" fmla="*/ 456829 h 501068"/>
                <a:gd name="connsiteX124" fmla="*/ 207702 w 458697"/>
                <a:gd name="connsiteY124" fmla="*/ 450309 h 501068"/>
                <a:gd name="connsiteX125" fmla="*/ 206321 w 458697"/>
                <a:gd name="connsiteY125" fmla="*/ 442859 h 501068"/>
                <a:gd name="connsiteX126" fmla="*/ 208623 w 458697"/>
                <a:gd name="connsiteY126" fmla="*/ 442859 h 501068"/>
                <a:gd name="connsiteX127" fmla="*/ 210466 w 458697"/>
                <a:gd name="connsiteY127" fmla="*/ 442393 h 501068"/>
                <a:gd name="connsiteX128" fmla="*/ 212308 w 458697"/>
                <a:gd name="connsiteY128" fmla="*/ 440996 h 501068"/>
                <a:gd name="connsiteX129" fmla="*/ 214150 w 458697"/>
                <a:gd name="connsiteY129" fmla="*/ 439599 h 501068"/>
                <a:gd name="connsiteX130" fmla="*/ 215992 w 458697"/>
                <a:gd name="connsiteY130" fmla="*/ 436339 h 501068"/>
                <a:gd name="connsiteX131" fmla="*/ 217374 w 458697"/>
                <a:gd name="connsiteY131" fmla="*/ 432614 h 501068"/>
                <a:gd name="connsiteX132" fmla="*/ 217374 w 458697"/>
                <a:gd name="connsiteY132" fmla="*/ 428423 h 501068"/>
                <a:gd name="connsiteX133" fmla="*/ 215992 w 458697"/>
                <a:gd name="connsiteY133" fmla="*/ 424697 h 501068"/>
                <a:gd name="connsiteX134" fmla="*/ 214610 w 458697"/>
                <a:gd name="connsiteY134" fmla="*/ 423300 h 501068"/>
                <a:gd name="connsiteX135" fmla="*/ 213229 w 458697"/>
                <a:gd name="connsiteY135" fmla="*/ 421437 h 501068"/>
                <a:gd name="connsiteX136" fmla="*/ 211387 w 458697"/>
                <a:gd name="connsiteY136" fmla="*/ 420506 h 501068"/>
                <a:gd name="connsiteX137" fmla="*/ 209545 w 458697"/>
                <a:gd name="connsiteY137" fmla="*/ 419575 h 501068"/>
                <a:gd name="connsiteX138" fmla="*/ 212308 w 458697"/>
                <a:gd name="connsiteY138" fmla="*/ 413055 h 501068"/>
                <a:gd name="connsiteX139" fmla="*/ 215532 w 458697"/>
                <a:gd name="connsiteY139" fmla="*/ 407001 h 501068"/>
                <a:gd name="connsiteX140" fmla="*/ 220137 w 458697"/>
                <a:gd name="connsiteY140" fmla="*/ 407933 h 501068"/>
                <a:gd name="connsiteX141" fmla="*/ 225203 w 458697"/>
                <a:gd name="connsiteY141" fmla="*/ 407933 h 501068"/>
                <a:gd name="connsiteX142" fmla="*/ 228427 w 458697"/>
                <a:gd name="connsiteY142" fmla="*/ 406536 h 501068"/>
                <a:gd name="connsiteX143" fmla="*/ 231190 w 458697"/>
                <a:gd name="connsiteY143" fmla="*/ 403742 h 501068"/>
                <a:gd name="connsiteX144" fmla="*/ 233032 w 458697"/>
                <a:gd name="connsiteY144" fmla="*/ 400948 h 501068"/>
                <a:gd name="connsiteX145" fmla="*/ 233493 w 458697"/>
                <a:gd name="connsiteY145" fmla="*/ 397222 h 501068"/>
                <a:gd name="connsiteX146" fmla="*/ 233493 w 458697"/>
                <a:gd name="connsiteY146" fmla="*/ 393497 h 501068"/>
                <a:gd name="connsiteX147" fmla="*/ 231651 w 458697"/>
                <a:gd name="connsiteY147" fmla="*/ 389771 h 501068"/>
                <a:gd name="connsiteX148" fmla="*/ 232111 w 458697"/>
                <a:gd name="connsiteY148" fmla="*/ 387909 h 501068"/>
                <a:gd name="connsiteX149" fmla="*/ 233493 w 458697"/>
                <a:gd name="connsiteY149" fmla="*/ 386977 h 501068"/>
                <a:gd name="connsiteX150" fmla="*/ 236256 w 458697"/>
                <a:gd name="connsiteY150" fmla="*/ 385115 h 501068"/>
                <a:gd name="connsiteX151" fmla="*/ 242703 w 458697"/>
                <a:gd name="connsiteY151" fmla="*/ 381855 h 501068"/>
                <a:gd name="connsiteX152" fmla="*/ 245467 w 458697"/>
                <a:gd name="connsiteY152" fmla="*/ 385580 h 501068"/>
                <a:gd name="connsiteX153" fmla="*/ 249151 w 458697"/>
                <a:gd name="connsiteY153" fmla="*/ 387443 h 501068"/>
                <a:gd name="connsiteX154" fmla="*/ 253296 w 458697"/>
                <a:gd name="connsiteY154" fmla="*/ 388840 h 501068"/>
                <a:gd name="connsiteX155" fmla="*/ 257441 w 458697"/>
                <a:gd name="connsiteY155" fmla="*/ 388840 h 501068"/>
                <a:gd name="connsiteX156" fmla="*/ 261125 w 458697"/>
                <a:gd name="connsiteY156" fmla="*/ 387443 h 501068"/>
                <a:gd name="connsiteX157" fmla="*/ 262967 w 458697"/>
                <a:gd name="connsiteY157" fmla="*/ 386046 h 501068"/>
                <a:gd name="connsiteX158" fmla="*/ 264809 w 458697"/>
                <a:gd name="connsiteY158" fmla="*/ 385115 h 501068"/>
                <a:gd name="connsiteX159" fmla="*/ 265731 w 458697"/>
                <a:gd name="connsiteY159" fmla="*/ 383252 h 501068"/>
                <a:gd name="connsiteX160" fmla="*/ 266652 w 458697"/>
                <a:gd name="connsiteY160" fmla="*/ 381389 h 501068"/>
                <a:gd name="connsiteX161" fmla="*/ 267112 w 458697"/>
                <a:gd name="connsiteY161" fmla="*/ 379061 h 501068"/>
                <a:gd name="connsiteX162" fmla="*/ 109164 w 458697"/>
                <a:gd name="connsiteY162" fmla="*/ 303782 h 501068"/>
                <a:gd name="connsiteX163" fmla="*/ 105036 w 458697"/>
                <a:gd name="connsiteY163" fmla="*/ 304707 h 501068"/>
                <a:gd name="connsiteX164" fmla="*/ 100908 w 458697"/>
                <a:gd name="connsiteY164" fmla="*/ 305632 h 501068"/>
                <a:gd name="connsiteX165" fmla="*/ 96321 w 458697"/>
                <a:gd name="connsiteY165" fmla="*/ 307019 h 501068"/>
                <a:gd name="connsiteX166" fmla="*/ 93111 w 458697"/>
                <a:gd name="connsiteY166" fmla="*/ 308868 h 501068"/>
                <a:gd name="connsiteX167" fmla="*/ 89441 w 458697"/>
                <a:gd name="connsiteY167" fmla="*/ 311180 h 501068"/>
                <a:gd name="connsiteX168" fmla="*/ 86230 w 458697"/>
                <a:gd name="connsiteY168" fmla="*/ 313492 h 501068"/>
                <a:gd name="connsiteX169" fmla="*/ 83478 w 458697"/>
                <a:gd name="connsiteY169" fmla="*/ 316729 h 501068"/>
                <a:gd name="connsiteX170" fmla="*/ 80268 w 458697"/>
                <a:gd name="connsiteY170" fmla="*/ 319503 h 501068"/>
                <a:gd name="connsiteX171" fmla="*/ 77974 w 458697"/>
                <a:gd name="connsiteY171" fmla="*/ 322740 h 501068"/>
                <a:gd name="connsiteX172" fmla="*/ 75681 w 458697"/>
                <a:gd name="connsiteY172" fmla="*/ 326439 h 501068"/>
                <a:gd name="connsiteX173" fmla="*/ 73846 w 458697"/>
                <a:gd name="connsiteY173" fmla="*/ 330138 h 501068"/>
                <a:gd name="connsiteX174" fmla="*/ 72470 w 458697"/>
                <a:gd name="connsiteY174" fmla="*/ 334300 h 501068"/>
                <a:gd name="connsiteX175" fmla="*/ 71553 w 458697"/>
                <a:gd name="connsiteY175" fmla="*/ 338461 h 501068"/>
                <a:gd name="connsiteX176" fmla="*/ 70636 w 458697"/>
                <a:gd name="connsiteY176" fmla="*/ 342623 h 501068"/>
                <a:gd name="connsiteX177" fmla="*/ 70636 w 458697"/>
                <a:gd name="connsiteY177" fmla="*/ 346784 h 501068"/>
                <a:gd name="connsiteX178" fmla="*/ 70636 w 458697"/>
                <a:gd name="connsiteY178" fmla="*/ 351871 h 501068"/>
                <a:gd name="connsiteX179" fmla="*/ 71553 w 458697"/>
                <a:gd name="connsiteY179" fmla="*/ 356032 h 501068"/>
                <a:gd name="connsiteX180" fmla="*/ 72470 w 458697"/>
                <a:gd name="connsiteY180" fmla="*/ 360193 h 501068"/>
                <a:gd name="connsiteX181" fmla="*/ 73846 w 458697"/>
                <a:gd name="connsiteY181" fmla="*/ 363893 h 501068"/>
                <a:gd name="connsiteX182" fmla="*/ 75681 w 458697"/>
                <a:gd name="connsiteY182" fmla="*/ 367592 h 501068"/>
                <a:gd name="connsiteX183" fmla="*/ 77974 w 458697"/>
                <a:gd name="connsiteY183" fmla="*/ 370828 h 501068"/>
                <a:gd name="connsiteX184" fmla="*/ 80268 w 458697"/>
                <a:gd name="connsiteY184" fmla="*/ 374527 h 501068"/>
                <a:gd name="connsiteX185" fmla="*/ 83478 w 458697"/>
                <a:gd name="connsiteY185" fmla="*/ 377764 h 501068"/>
                <a:gd name="connsiteX186" fmla="*/ 86230 w 458697"/>
                <a:gd name="connsiteY186" fmla="*/ 380539 h 501068"/>
                <a:gd name="connsiteX187" fmla="*/ 89441 w 458697"/>
                <a:gd name="connsiteY187" fmla="*/ 383313 h 501068"/>
                <a:gd name="connsiteX188" fmla="*/ 93111 w 458697"/>
                <a:gd name="connsiteY188" fmla="*/ 384700 h 501068"/>
                <a:gd name="connsiteX189" fmla="*/ 96321 w 458697"/>
                <a:gd name="connsiteY189" fmla="*/ 386550 h 501068"/>
                <a:gd name="connsiteX190" fmla="*/ 100908 w 458697"/>
                <a:gd name="connsiteY190" fmla="*/ 388399 h 501068"/>
                <a:gd name="connsiteX191" fmla="*/ 105036 w 458697"/>
                <a:gd name="connsiteY191" fmla="*/ 389324 h 501068"/>
                <a:gd name="connsiteX192" fmla="*/ 109164 w 458697"/>
                <a:gd name="connsiteY192" fmla="*/ 390249 h 501068"/>
                <a:gd name="connsiteX193" fmla="*/ 113292 w 458697"/>
                <a:gd name="connsiteY193" fmla="*/ 390249 h 501068"/>
                <a:gd name="connsiteX194" fmla="*/ 118338 w 458697"/>
                <a:gd name="connsiteY194" fmla="*/ 390249 h 501068"/>
                <a:gd name="connsiteX195" fmla="*/ 122466 w 458697"/>
                <a:gd name="connsiteY195" fmla="*/ 389324 h 501068"/>
                <a:gd name="connsiteX196" fmla="*/ 126594 w 458697"/>
                <a:gd name="connsiteY196" fmla="*/ 388399 h 501068"/>
                <a:gd name="connsiteX197" fmla="*/ 130263 w 458697"/>
                <a:gd name="connsiteY197" fmla="*/ 386550 h 501068"/>
                <a:gd name="connsiteX198" fmla="*/ 133474 w 458697"/>
                <a:gd name="connsiteY198" fmla="*/ 384700 h 501068"/>
                <a:gd name="connsiteX199" fmla="*/ 137143 w 458697"/>
                <a:gd name="connsiteY199" fmla="*/ 383313 h 501068"/>
                <a:gd name="connsiteX200" fmla="*/ 140813 w 458697"/>
                <a:gd name="connsiteY200" fmla="*/ 380539 h 501068"/>
                <a:gd name="connsiteX201" fmla="*/ 144023 w 458697"/>
                <a:gd name="connsiteY201" fmla="*/ 377764 h 501068"/>
                <a:gd name="connsiteX202" fmla="*/ 146775 w 458697"/>
                <a:gd name="connsiteY202" fmla="*/ 374527 h 501068"/>
                <a:gd name="connsiteX203" fmla="*/ 149069 w 458697"/>
                <a:gd name="connsiteY203" fmla="*/ 370828 h 501068"/>
                <a:gd name="connsiteX204" fmla="*/ 150904 w 458697"/>
                <a:gd name="connsiteY204" fmla="*/ 367592 h 501068"/>
                <a:gd name="connsiteX205" fmla="*/ 152738 w 458697"/>
                <a:gd name="connsiteY205" fmla="*/ 363893 h 501068"/>
                <a:gd name="connsiteX206" fmla="*/ 154573 w 458697"/>
                <a:gd name="connsiteY206" fmla="*/ 360193 h 501068"/>
                <a:gd name="connsiteX207" fmla="*/ 155032 w 458697"/>
                <a:gd name="connsiteY207" fmla="*/ 356032 h 501068"/>
                <a:gd name="connsiteX208" fmla="*/ 156408 w 458697"/>
                <a:gd name="connsiteY208" fmla="*/ 351871 h 501068"/>
                <a:gd name="connsiteX209" fmla="*/ 156408 w 458697"/>
                <a:gd name="connsiteY209" fmla="*/ 346784 h 501068"/>
                <a:gd name="connsiteX210" fmla="*/ 156408 w 458697"/>
                <a:gd name="connsiteY210" fmla="*/ 342623 h 501068"/>
                <a:gd name="connsiteX211" fmla="*/ 155032 w 458697"/>
                <a:gd name="connsiteY211" fmla="*/ 338461 h 501068"/>
                <a:gd name="connsiteX212" fmla="*/ 154573 w 458697"/>
                <a:gd name="connsiteY212" fmla="*/ 334300 h 501068"/>
                <a:gd name="connsiteX213" fmla="*/ 152738 w 458697"/>
                <a:gd name="connsiteY213" fmla="*/ 330138 h 501068"/>
                <a:gd name="connsiteX214" fmla="*/ 150904 w 458697"/>
                <a:gd name="connsiteY214" fmla="*/ 326439 h 501068"/>
                <a:gd name="connsiteX215" fmla="*/ 149069 w 458697"/>
                <a:gd name="connsiteY215" fmla="*/ 322740 h 501068"/>
                <a:gd name="connsiteX216" fmla="*/ 146775 w 458697"/>
                <a:gd name="connsiteY216" fmla="*/ 319503 h 501068"/>
                <a:gd name="connsiteX217" fmla="*/ 144023 w 458697"/>
                <a:gd name="connsiteY217" fmla="*/ 316729 h 501068"/>
                <a:gd name="connsiteX218" fmla="*/ 140813 w 458697"/>
                <a:gd name="connsiteY218" fmla="*/ 313492 h 501068"/>
                <a:gd name="connsiteX219" fmla="*/ 137143 w 458697"/>
                <a:gd name="connsiteY219" fmla="*/ 311180 h 501068"/>
                <a:gd name="connsiteX220" fmla="*/ 133474 w 458697"/>
                <a:gd name="connsiteY220" fmla="*/ 308868 h 501068"/>
                <a:gd name="connsiteX221" fmla="*/ 130263 w 458697"/>
                <a:gd name="connsiteY221" fmla="*/ 307019 h 501068"/>
                <a:gd name="connsiteX222" fmla="*/ 126594 w 458697"/>
                <a:gd name="connsiteY222" fmla="*/ 305632 h 501068"/>
                <a:gd name="connsiteX223" fmla="*/ 122466 w 458697"/>
                <a:gd name="connsiteY223" fmla="*/ 304707 h 501068"/>
                <a:gd name="connsiteX224" fmla="*/ 118338 w 458697"/>
                <a:gd name="connsiteY224" fmla="*/ 303782 h 501068"/>
                <a:gd name="connsiteX225" fmla="*/ 113292 w 458697"/>
                <a:gd name="connsiteY225" fmla="*/ 303782 h 501068"/>
                <a:gd name="connsiteX226" fmla="*/ 280008 w 458697"/>
                <a:gd name="connsiteY226" fmla="*/ 287377 h 501068"/>
                <a:gd name="connsiteX227" fmla="*/ 282310 w 458697"/>
                <a:gd name="connsiteY227" fmla="*/ 288287 h 501068"/>
                <a:gd name="connsiteX228" fmla="*/ 286916 w 458697"/>
                <a:gd name="connsiteY228" fmla="*/ 289653 h 501068"/>
                <a:gd name="connsiteX229" fmla="*/ 292442 w 458697"/>
                <a:gd name="connsiteY229" fmla="*/ 290563 h 501068"/>
                <a:gd name="connsiteX230" fmla="*/ 297968 w 458697"/>
                <a:gd name="connsiteY230" fmla="*/ 291473 h 501068"/>
                <a:gd name="connsiteX231" fmla="*/ 303495 w 458697"/>
                <a:gd name="connsiteY231" fmla="*/ 291473 h 501068"/>
                <a:gd name="connsiteX232" fmla="*/ 311784 w 458697"/>
                <a:gd name="connsiteY232" fmla="*/ 290563 h 501068"/>
                <a:gd name="connsiteX233" fmla="*/ 319153 w 458697"/>
                <a:gd name="connsiteY233" fmla="*/ 289653 h 501068"/>
                <a:gd name="connsiteX234" fmla="*/ 325140 w 458697"/>
                <a:gd name="connsiteY234" fmla="*/ 288287 h 501068"/>
                <a:gd name="connsiteX235" fmla="*/ 327903 w 458697"/>
                <a:gd name="connsiteY235" fmla="*/ 287377 h 501068"/>
                <a:gd name="connsiteX236" fmla="*/ 325140 w 458697"/>
                <a:gd name="connsiteY236" fmla="*/ 313774 h 501068"/>
                <a:gd name="connsiteX237" fmla="*/ 311324 w 458697"/>
                <a:gd name="connsiteY237" fmla="*/ 326062 h 501068"/>
                <a:gd name="connsiteX238" fmla="*/ 295666 w 458697"/>
                <a:gd name="connsiteY238" fmla="*/ 326062 h 501068"/>
                <a:gd name="connsiteX239" fmla="*/ 282310 w 458697"/>
                <a:gd name="connsiteY239" fmla="*/ 314684 h 501068"/>
                <a:gd name="connsiteX240" fmla="*/ 99073 w 458697"/>
                <a:gd name="connsiteY240" fmla="*/ 232112 h 501068"/>
                <a:gd name="connsiteX241" fmla="*/ 127511 w 458697"/>
                <a:gd name="connsiteY241" fmla="*/ 232112 h 501068"/>
                <a:gd name="connsiteX242" fmla="*/ 127511 w 458697"/>
                <a:gd name="connsiteY242" fmla="*/ 236274 h 501068"/>
                <a:gd name="connsiteX243" fmla="*/ 128428 w 458697"/>
                <a:gd name="connsiteY243" fmla="*/ 240435 h 501068"/>
                <a:gd name="connsiteX244" fmla="*/ 129346 w 458697"/>
                <a:gd name="connsiteY244" fmla="*/ 244597 h 501068"/>
                <a:gd name="connsiteX245" fmla="*/ 132098 w 458697"/>
                <a:gd name="connsiteY245" fmla="*/ 248296 h 501068"/>
                <a:gd name="connsiteX246" fmla="*/ 134391 w 458697"/>
                <a:gd name="connsiteY246" fmla="*/ 251070 h 501068"/>
                <a:gd name="connsiteX247" fmla="*/ 136685 w 458697"/>
                <a:gd name="connsiteY247" fmla="*/ 253844 h 501068"/>
                <a:gd name="connsiteX248" fmla="*/ 140354 w 458697"/>
                <a:gd name="connsiteY248" fmla="*/ 255694 h 501068"/>
                <a:gd name="connsiteX249" fmla="*/ 144023 w 458697"/>
                <a:gd name="connsiteY249" fmla="*/ 257081 h 501068"/>
                <a:gd name="connsiteX250" fmla="*/ 147234 w 458697"/>
                <a:gd name="connsiteY250" fmla="*/ 258006 h 501068"/>
                <a:gd name="connsiteX251" fmla="*/ 150904 w 458697"/>
                <a:gd name="connsiteY251" fmla="*/ 258931 h 501068"/>
                <a:gd name="connsiteX252" fmla="*/ 155032 w 458697"/>
                <a:gd name="connsiteY252" fmla="*/ 258006 h 501068"/>
                <a:gd name="connsiteX253" fmla="*/ 158701 w 458697"/>
                <a:gd name="connsiteY253" fmla="*/ 257543 h 501068"/>
                <a:gd name="connsiteX254" fmla="*/ 162370 w 458697"/>
                <a:gd name="connsiteY254" fmla="*/ 256156 h 501068"/>
                <a:gd name="connsiteX255" fmla="*/ 165581 w 458697"/>
                <a:gd name="connsiteY255" fmla="*/ 254307 h 501068"/>
                <a:gd name="connsiteX256" fmla="*/ 168333 w 458697"/>
                <a:gd name="connsiteY256" fmla="*/ 251532 h 501068"/>
                <a:gd name="connsiteX257" fmla="*/ 170627 w 458697"/>
                <a:gd name="connsiteY257" fmla="*/ 248296 h 501068"/>
                <a:gd name="connsiteX258" fmla="*/ 177507 w 458697"/>
                <a:gd name="connsiteY258" fmla="*/ 251070 h 501068"/>
                <a:gd name="connsiteX259" fmla="*/ 183469 w 458697"/>
                <a:gd name="connsiteY259" fmla="*/ 253844 h 501068"/>
                <a:gd name="connsiteX260" fmla="*/ 187597 w 458697"/>
                <a:gd name="connsiteY260" fmla="*/ 258006 h 501068"/>
                <a:gd name="connsiteX261" fmla="*/ 191726 w 458697"/>
                <a:gd name="connsiteY261" fmla="*/ 263092 h 501068"/>
                <a:gd name="connsiteX262" fmla="*/ 189432 w 458697"/>
                <a:gd name="connsiteY262" fmla="*/ 266791 h 501068"/>
                <a:gd name="connsiteX263" fmla="*/ 188056 w 458697"/>
                <a:gd name="connsiteY263" fmla="*/ 270028 h 501068"/>
                <a:gd name="connsiteX264" fmla="*/ 187139 w 458697"/>
                <a:gd name="connsiteY264" fmla="*/ 273727 h 501068"/>
                <a:gd name="connsiteX265" fmla="*/ 186221 w 458697"/>
                <a:gd name="connsiteY265" fmla="*/ 277426 h 501068"/>
                <a:gd name="connsiteX266" fmla="*/ 186221 w 458697"/>
                <a:gd name="connsiteY266" fmla="*/ 281125 h 501068"/>
                <a:gd name="connsiteX267" fmla="*/ 187139 w 458697"/>
                <a:gd name="connsiteY267" fmla="*/ 284824 h 501068"/>
                <a:gd name="connsiteX268" fmla="*/ 187597 w 458697"/>
                <a:gd name="connsiteY268" fmla="*/ 287599 h 501068"/>
                <a:gd name="connsiteX269" fmla="*/ 189432 w 458697"/>
                <a:gd name="connsiteY269" fmla="*/ 290835 h 501068"/>
                <a:gd name="connsiteX270" fmla="*/ 191267 w 458697"/>
                <a:gd name="connsiteY270" fmla="*/ 293610 h 501068"/>
                <a:gd name="connsiteX271" fmla="*/ 193560 w 458697"/>
                <a:gd name="connsiteY271" fmla="*/ 296384 h 501068"/>
                <a:gd name="connsiteX272" fmla="*/ 196771 w 458697"/>
                <a:gd name="connsiteY272" fmla="*/ 297771 h 501068"/>
                <a:gd name="connsiteX273" fmla="*/ 199982 w 458697"/>
                <a:gd name="connsiteY273" fmla="*/ 299621 h 501068"/>
                <a:gd name="connsiteX274" fmla="*/ 203651 w 458697"/>
                <a:gd name="connsiteY274" fmla="*/ 301008 h 501068"/>
                <a:gd name="connsiteX275" fmla="*/ 208696 w 458697"/>
                <a:gd name="connsiteY275" fmla="*/ 301470 h 501068"/>
                <a:gd name="connsiteX276" fmla="*/ 213283 w 458697"/>
                <a:gd name="connsiteY276" fmla="*/ 301008 h 501068"/>
                <a:gd name="connsiteX277" fmla="*/ 218787 w 458697"/>
                <a:gd name="connsiteY277" fmla="*/ 300545 h 501068"/>
                <a:gd name="connsiteX278" fmla="*/ 222915 w 458697"/>
                <a:gd name="connsiteY278" fmla="*/ 312568 h 501068"/>
                <a:gd name="connsiteX279" fmla="*/ 226585 w 458697"/>
                <a:gd name="connsiteY279" fmla="*/ 325052 h 501068"/>
                <a:gd name="connsiteX280" fmla="*/ 222457 w 458697"/>
                <a:gd name="connsiteY280" fmla="*/ 326902 h 501068"/>
                <a:gd name="connsiteX281" fmla="*/ 218787 w 458697"/>
                <a:gd name="connsiteY281" fmla="*/ 328751 h 501068"/>
                <a:gd name="connsiteX282" fmla="*/ 215577 w 458697"/>
                <a:gd name="connsiteY282" fmla="*/ 331063 h 501068"/>
                <a:gd name="connsiteX283" fmla="*/ 212825 w 458697"/>
                <a:gd name="connsiteY283" fmla="*/ 333375 h 501068"/>
                <a:gd name="connsiteX284" fmla="*/ 210990 w 458697"/>
                <a:gd name="connsiteY284" fmla="*/ 336612 h 501068"/>
                <a:gd name="connsiteX285" fmla="*/ 209614 w 458697"/>
                <a:gd name="connsiteY285" fmla="*/ 340311 h 501068"/>
                <a:gd name="connsiteX286" fmla="*/ 208696 w 458697"/>
                <a:gd name="connsiteY286" fmla="*/ 343085 h 501068"/>
                <a:gd name="connsiteX287" fmla="*/ 208696 w 458697"/>
                <a:gd name="connsiteY287" fmla="*/ 346784 h 501068"/>
                <a:gd name="connsiteX288" fmla="*/ 208696 w 458697"/>
                <a:gd name="connsiteY288" fmla="*/ 350483 h 501068"/>
                <a:gd name="connsiteX289" fmla="*/ 209614 w 458697"/>
                <a:gd name="connsiteY289" fmla="*/ 354182 h 501068"/>
                <a:gd name="connsiteX290" fmla="*/ 210990 w 458697"/>
                <a:gd name="connsiteY290" fmla="*/ 356957 h 501068"/>
                <a:gd name="connsiteX291" fmla="*/ 212825 w 458697"/>
                <a:gd name="connsiteY291" fmla="*/ 360193 h 501068"/>
                <a:gd name="connsiteX292" fmla="*/ 215577 w 458697"/>
                <a:gd name="connsiteY292" fmla="*/ 362968 h 501068"/>
                <a:gd name="connsiteX293" fmla="*/ 218787 w 458697"/>
                <a:gd name="connsiteY293" fmla="*/ 365742 h 501068"/>
                <a:gd name="connsiteX294" fmla="*/ 222457 w 458697"/>
                <a:gd name="connsiteY294" fmla="*/ 367592 h 501068"/>
                <a:gd name="connsiteX295" fmla="*/ 226585 w 458697"/>
                <a:gd name="connsiteY295" fmla="*/ 368516 h 501068"/>
                <a:gd name="connsiteX296" fmla="*/ 222915 w 458697"/>
                <a:gd name="connsiteY296" fmla="*/ 381926 h 501068"/>
                <a:gd name="connsiteX297" fmla="*/ 218787 w 458697"/>
                <a:gd name="connsiteY297" fmla="*/ 393948 h 501068"/>
                <a:gd name="connsiteX298" fmla="*/ 213283 w 458697"/>
                <a:gd name="connsiteY298" fmla="*/ 392561 h 501068"/>
                <a:gd name="connsiteX299" fmla="*/ 208696 w 458697"/>
                <a:gd name="connsiteY299" fmla="*/ 392561 h 501068"/>
                <a:gd name="connsiteX300" fmla="*/ 204568 w 458697"/>
                <a:gd name="connsiteY300" fmla="*/ 393485 h 501068"/>
                <a:gd name="connsiteX301" fmla="*/ 200899 w 458697"/>
                <a:gd name="connsiteY301" fmla="*/ 393948 h 501068"/>
                <a:gd name="connsiteX302" fmla="*/ 197230 w 458697"/>
                <a:gd name="connsiteY302" fmla="*/ 395797 h 501068"/>
                <a:gd name="connsiteX303" fmla="*/ 194019 w 458697"/>
                <a:gd name="connsiteY303" fmla="*/ 397647 h 501068"/>
                <a:gd name="connsiteX304" fmla="*/ 191726 w 458697"/>
                <a:gd name="connsiteY304" fmla="*/ 399959 h 501068"/>
                <a:gd name="connsiteX305" fmla="*/ 189432 w 458697"/>
                <a:gd name="connsiteY305" fmla="*/ 402271 h 501068"/>
                <a:gd name="connsiteX306" fmla="*/ 188056 w 458697"/>
                <a:gd name="connsiteY306" fmla="*/ 405507 h 501068"/>
                <a:gd name="connsiteX307" fmla="*/ 187139 w 458697"/>
                <a:gd name="connsiteY307" fmla="*/ 409207 h 501068"/>
                <a:gd name="connsiteX308" fmla="*/ 186221 w 458697"/>
                <a:gd name="connsiteY308" fmla="*/ 411981 h 501068"/>
                <a:gd name="connsiteX309" fmla="*/ 186221 w 458697"/>
                <a:gd name="connsiteY309" fmla="*/ 415680 h 501068"/>
                <a:gd name="connsiteX310" fmla="*/ 187139 w 458697"/>
                <a:gd name="connsiteY310" fmla="*/ 419379 h 501068"/>
                <a:gd name="connsiteX311" fmla="*/ 187597 w 458697"/>
                <a:gd name="connsiteY311" fmla="*/ 422153 h 501068"/>
                <a:gd name="connsiteX312" fmla="*/ 189432 w 458697"/>
                <a:gd name="connsiteY312" fmla="*/ 425853 h 501068"/>
                <a:gd name="connsiteX313" fmla="*/ 191726 w 458697"/>
                <a:gd name="connsiteY313" fmla="*/ 429089 h 501068"/>
                <a:gd name="connsiteX314" fmla="*/ 190808 w 458697"/>
                <a:gd name="connsiteY314" fmla="*/ 432788 h 501068"/>
                <a:gd name="connsiteX315" fmla="*/ 188973 w 458697"/>
                <a:gd name="connsiteY315" fmla="*/ 435100 h 501068"/>
                <a:gd name="connsiteX316" fmla="*/ 187139 w 458697"/>
                <a:gd name="connsiteY316" fmla="*/ 437412 h 501068"/>
                <a:gd name="connsiteX317" fmla="*/ 184387 w 458697"/>
                <a:gd name="connsiteY317" fmla="*/ 439262 h 501068"/>
                <a:gd name="connsiteX318" fmla="*/ 178424 w 458697"/>
                <a:gd name="connsiteY318" fmla="*/ 442498 h 501068"/>
                <a:gd name="connsiteX319" fmla="*/ 173379 w 458697"/>
                <a:gd name="connsiteY319" fmla="*/ 445273 h 501068"/>
                <a:gd name="connsiteX320" fmla="*/ 170168 w 458697"/>
                <a:gd name="connsiteY320" fmla="*/ 442961 h 501068"/>
                <a:gd name="connsiteX321" fmla="*/ 167416 w 458697"/>
                <a:gd name="connsiteY321" fmla="*/ 440649 h 501068"/>
                <a:gd name="connsiteX322" fmla="*/ 163746 w 458697"/>
                <a:gd name="connsiteY322" fmla="*/ 437875 h 501068"/>
                <a:gd name="connsiteX323" fmla="*/ 160077 w 458697"/>
                <a:gd name="connsiteY323" fmla="*/ 436950 h 501068"/>
                <a:gd name="connsiteX324" fmla="*/ 155949 w 458697"/>
                <a:gd name="connsiteY324" fmla="*/ 436487 h 501068"/>
                <a:gd name="connsiteX325" fmla="*/ 151821 w 458697"/>
                <a:gd name="connsiteY325" fmla="*/ 435563 h 501068"/>
                <a:gd name="connsiteX326" fmla="*/ 148151 w 458697"/>
                <a:gd name="connsiteY326" fmla="*/ 436487 h 501068"/>
                <a:gd name="connsiteX327" fmla="*/ 144482 w 458697"/>
                <a:gd name="connsiteY327" fmla="*/ 436950 h 501068"/>
                <a:gd name="connsiteX328" fmla="*/ 140813 w 458697"/>
                <a:gd name="connsiteY328" fmla="*/ 437875 h 501068"/>
                <a:gd name="connsiteX329" fmla="*/ 137143 w 458697"/>
                <a:gd name="connsiteY329" fmla="*/ 439724 h 501068"/>
                <a:gd name="connsiteX330" fmla="*/ 134391 w 458697"/>
                <a:gd name="connsiteY330" fmla="*/ 442498 h 501068"/>
                <a:gd name="connsiteX331" fmla="*/ 132098 w 458697"/>
                <a:gd name="connsiteY331" fmla="*/ 445273 h 501068"/>
                <a:gd name="connsiteX332" fmla="*/ 130263 w 458697"/>
                <a:gd name="connsiteY332" fmla="*/ 448972 h 501068"/>
                <a:gd name="connsiteX333" fmla="*/ 128428 w 458697"/>
                <a:gd name="connsiteY333" fmla="*/ 452671 h 501068"/>
                <a:gd name="connsiteX334" fmla="*/ 127511 w 458697"/>
                <a:gd name="connsiteY334" fmla="*/ 457295 h 501068"/>
                <a:gd name="connsiteX335" fmla="*/ 127511 w 458697"/>
                <a:gd name="connsiteY335" fmla="*/ 462381 h 501068"/>
                <a:gd name="connsiteX336" fmla="*/ 99073 w 458697"/>
                <a:gd name="connsiteY336" fmla="*/ 462381 h 501068"/>
                <a:gd name="connsiteX337" fmla="*/ 99073 w 458697"/>
                <a:gd name="connsiteY337" fmla="*/ 457295 h 501068"/>
                <a:gd name="connsiteX338" fmla="*/ 98156 w 458697"/>
                <a:gd name="connsiteY338" fmla="*/ 453133 h 501068"/>
                <a:gd name="connsiteX339" fmla="*/ 97239 w 458697"/>
                <a:gd name="connsiteY339" fmla="*/ 449434 h 501068"/>
                <a:gd name="connsiteX340" fmla="*/ 95404 w 458697"/>
                <a:gd name="connsiteY340" fmla="*/ 445735 h 501068"/>
                <a:gd name="connsiteX341" fmla="*/ 93111 w 458697"/>
                <a:gd name="connsiteY341" fmla="*/ 442961 h 501068"/>
                <a:gd name="connsiteX342" fmla="*/ 89900 w 458697"/>
                <a:gd name="connsiteY342" fmla="*/ 440649 h 501068"/>
                <a:gd name="connsiteX343" fmla="*/ 87148 w 458697"/>
                <a:gd name="connsiteY343" fmla="*/ 438799 h 501068"/>
                <a:gd name="connsiteX344" fmla="*/ 83478 w 458697"/>
                <a:gd name="connsiteY344" fmla="*/ 436950 h 501068"/>
                <a:gd name="connsiteX345" fmla="*/ 79809 w 458697"/>
                <a:gd name="connsiteY345" fmla="*/ 436487 h 501068"/>
                <a:gd name="connsiteX346" fmla="*/ 75681 w 458697"/>
                <a:gd name="connsiteY346" fmla="*/ 435563 h 501068"/>
                <a:gd name="connsiteX347" fmla="*/ 72012 w 458697"/>
                <a:gd name="connsiteY347" fmla="*/ 435563 h 501068"/>
                <a:gd name="connsiteX348" fmla="*/ 68342 w 458697"/>
                <a:gd name="connsiteY348" fmla="*/ 436487 h 501068"/>
                <a:gd name="connsiteX349" fmla="*/ 64673 w 458697"/>
                <a:gd name="connsiteY349" fmla="*/ 437875 h 501068"/>
                <a:gd name="connsiteX350" fmla="*/ 61003 w 458697"/>
                <a:gd name="connsiteY350" fmla="*/ 439724 h 501068"/>
                <a:gd name="connsiteX351" fmla="*/ 58251 w 458697"/>
                <a:gd name="connsiteY351" fmla="*/ 442498 h 501068"/>
                <a:gd name="connsiteX352" fmla="*/ 55958 w 458697"/>
                <a:gd name="connsiteY352" fmla="*/ 445273 h 501068"/>
                <a:gd name="connsiteX353" fmla="*/ 49078 w 458697"/>
                <a:gd name="connsiteY353" fmla="*/ 443423 h 501068"/>
                <a:gd name="connsiteX354" fmla="*/ 44032 w 458697"/>
                <a:gd name="connsiteY354" fmla="*/ 439724 h 501068"/>
                <a:gd name="connsiteX355" fmla="*/ 38987 w 458697"/>
                <a:gd name="connsiteY355" fmla="*/ 436487 h 501068"/>
                <a:gd name="connsiteX356" fmla="*/ 35318 w 458697"/>
                <a:gd name="connsiteY356" fmla="*/ 431401 h 501068"/>
                <a:gd name="connsiteX357" fmla="*/ 37152 w 458697"/>
                <a:gd name="connsiteY357" fmla="*/ 427702 h 501068"/>
                <a:gd name="connsiteX358" fmla="*/ 38987 w 458697"/>
                <a:gd name="connsiteY358" fmla="*/ 424003 h 501068"/>
                <a:gd name="connsiteX359" fmla="*/ 39446 w 458697"/>
                <a:gd name="connsiteY359" fmla="*/ 420766 h 501068"/>
                <a:gd name="connsiteX360" fmla="*/ 40363 w 458697"/>
                <a:gd name="connsiteY360" fmla="*/ 417067 h 501068"/>
                <a:gd name="connsiteX361" fmla="*/ 40363 w 458697"/>
                <a:gd name="connsiteY361" fmla="*/ 413368 h 501068"/>
                <a:gd name="connsiteX362" fmla="*/ 40363 w 458697"/>
                <a:gd name="connsiteY362" fmla="*/ 409669 h 501068"/>
                <a:gd name="connsiteX363" fmla="*/ 38987 w 458697"/>
                <a:gd name="connsiteY363" fmla="*/ 405970 h 501068"/>
                <a:gd name="connsiteX364" fmla="*/ 38070 w 458697"/>
                <a:gd name="connsiteY364" fmla="*/ 403196 h 501068"/>
                <a:gd name="connsiteX365" fmla="*/ 35318 w 458697"/>
                <a:gd name="connsiteY365" fmla="*/ 400421 h 501068"/>
                <a:gd name="connsiteX366" fmla="*/ 33024 w 458697"/>
                <a:gd name="connsiteY366" fmla="*/ 398109 h 501068"/>
                <a:gd name="connsiteX367" fmla="*/ 30272 w 458697"/>
                <a:gd name="connsiteY367" fmla="*/ 395797 h 501068"/>
                <a:gd name="connsiteX368" fmla="*/ 27062 w 458697"/>
                <a:gd name="connsiteY368" fmla="*/ 394410 h 501068"/>
                <a:gd name="connsiteX369" fmla="*/ 22933 w 458697"/>
                <a:gd name="connsiteY369" fmla="*/ 393485 h 501068"/>
                <a:gd name="connsiteX370" fmla="*/ 18805 w 458697"/>
                <a:gd name="connsiteY370" fmla="*/ 392561 h 501068"/>
                <a:gd name="connsiteX371" fmla="*/ 13760 w 458697"/>
                <a:gd name="connsiteY371" fmla="*/ 392561 h 501068"/>
                <a:gd name="connsiteX372" fmla="*/ 8715 w 458697"/>
                <a:gd name="connsiteY372" fmla="*/ 393948 h 501068"/>
                <a:gd name="connsiteX373" fmla="*/ 4128 w 458697"/>
                <a:gd name="connsiteY373" fmla="*/ 381926 h 501068"/>
                <a:gd name="connsiteX374" fmla="*/ 0 w 458697"/>
                <a:gd name="connsiteY374" fmla="*/ 368516 h 501068"/>
                <a:gd name="connsiteX375" fmla="*/ 4128 w 458697"/>
                <a:gd name="connsiteY375" fmla="*/ 368054 h 501068"/>
                <a:gd name="connsiteX376" fmla="*/ 7797 w 458697"/>
                <a:gd name="connsiteY376" fmla="*/ 366205 h 501068"/>
                <a:gd name="connsiteX377" fmla="*/ 11008 w 458697"/>
                <a:gd name="connsiteY377" fmla="*/ 363893 h 501068"/>
                <a:gd name="connsiteX378" fmla="*/ 13301 w 458697"/>
                <a:gd name="connsiteY378" fmla="*/ 360656 h 501068"/>
                <a:gd name="connsiteX379" fmla="*/ 15136 w 458697"/>
                <a:gd name="connsiteY379" fmla="*/ 357882 h 501068"/>
                <a:gd name="connsiteX380" fmla="*/ 16971 w 458697"/>
                <a:gd name="connsiteY380" fmla="*/ 354182 h 501068"/>
                <a:gd name="connsiteX381" fmla="*/ 17429 w 458697"/>
                <a:gd name="connsiteY381" fmla="*/ 350483 h 501068"/>
                <a:gd name="connsiteX382" fmla="*/ 17888 w 458697"/>
                <a:gd name="connsiteY382" fmla="*/ 346784 h 501068"/>
                <a:gd name="connsiteX383" fmla="*/ 17429 w 458697"/>
                <a:gd name="connsiteY383" fmla="*/ 343085 h 501068"/>
                <a:gd name="connsiteX384" fmla="*/ 16971 w 458697"/>
                <a:gd name="connsiteY384" fmla="*/ 339848 h 501068"/>
                <a:gd name="connsiteX385" fmla="*/ 15136 w 458697"/>
                <a:gd name="connsiteY385" fmla="*/ 336149 h 501068"/>
                <a:gd name="connsiteX386" fmla="*/ 13301 w 458697"/>
                <a:gd name="connsiteY386" fmla="*/ 332913 h 501068"/>
                <a:gd name="connsiteX387" fmla="*/ 11008 w 458697"/>
                <a:gd name="connsiteY387" fmla="*/ 330601 h 501068"/>
                <a:gd name="connsiteX388" fmla="*/ 7797 w 458697"/>
                <a:gd name="connsiteY388" fmla="*/ 328289 h 501068"/>
                <a:gd name="connsiteX389" fmla="*/ 4128 w 458697"/>
                <a:gd name="connsiteY389" fmla="*/ 326439 h 501068"/>
                <a:gd name="connsiteX390" fmla="*/ 0 w 458697"/>
                <a:gd name="connsiteY390" fmla="*/ 325052 h 501068"/>
                <a:gd name="connsiteX391" fmla="*/ 4128 w 458697"/>
                <a:gd name="connsiteY391" fmla="*/ 312568 h 501068"/>
                <a:gd name="connsiteX392" fmla="*/ 8715 w 458697"/>
                <a:gd name="connsiteY392" fmla="*/ 300545 h 501068"/>
                <a:gd name="connsiteX393" fmla="*/ 13301 w 458697"/>
                <a:gd name="connsiteY393" fmla="*/ 301008 h 501068"/>
                <a:gd name="connsiteX394" fmla="*/ 17888 w 458697"/>
                <a:gd name="connsiteY394" fmla="*/ 301470 h 501068"/>
                <a:gd name="connsiteX395" fmla="*/ 22475 w 458697"/>
                <a:gd name="connsiteY395" fmla="*/ 301008 h 501068"/>
                <a:gd name="connsiteX396" fmla="*/ 26603 w 458697"/>
                <a:gd name="connsiteY396" fmla="*/ 299621 h 501068"/>
                <a:gd name="connsiteX397" fmla="*/ 30272 w 458697"/>
                <a:gd name="connsiteY397" fmla="*/ 298696 h 501068"/>
                <a:gd name="connsiteX398" fmla="*/ 33024 w 458697"/>
                <a:gd name="connsiteY398" fmla="*/ 296846 h 501068"/>
                <a:gd name="connsiteX399" fmla="*/ 35318 w 458697"/>
                <a:gd name="connsiteY399" fmla="*/ 294534 h 501068"/>
                <a:gd name="connsiteX400" fmla="*/ 37152 w 458697"/>
                <a:gd name="connsiteY400" fmla="*/ 291298 h 501068"/>
                <a:gd name="connsiteX401" fmla="*/ 38987 w 458697"/>
                <a:gd name="connsiteY401" fmla="*/ 288523 h 501068"/>
                <a:gd name="connsiteX402" fmla="*/ 40363 w 458697"/>
                <a:gd name="connsiteY402" fmla="*/ 285287 h 501068"/>
                <a:gd name="connsiteX403" fmla="*/ 40822 w 458697"/>
                <a:gd name="connsiteY403" fmla="*/ 281588 h 501068"/>
                <a:gd name="connsiteX404" fmla="*/ 40822 w 458697"/>
                <a:gd name="connsiteY404" fmla="*/ 278813 h 501068"/>
                <a:gd name="connsiteX405" fmla="*/ 40363 w 458697"/>
                <a:gd name="connsiteY405" fmla="*/ 275114 h 501068"/>
                <a:gd name="connsiteX406" fmla="*/ 38987 w 458697"/>
                <a:gd name="connsiteY406" fmla="*/ 271415 h 501068"/>
                <a:gd name="connsiteX407" fmla="*/ 37152 w 458697"/>
                <a:gd name="connsiteY407" fmla="*/ 268178 h 501068"/>
                <a:gd name="connsiteX408" fmla="*/ 35318 w 458697"/>
                <a:gd name="connsiteY408" fmla="*/ 265404 h 501068"/>
                <a:gd name="connsiteX409" fmla="*/ 36235 w 458697"/>
                <a:gd name="connsiteY409" fmla="*/ 261705 h 501068"/>
                <a:gd name="connsiteX410" fmla="*/ 38070 w 458697"/>
                <a:gd name="connsiteY410" fmla="*/ 258931 h 501068"/>
                <a:gd name="connsiteX411" fmla="*/ 40363 w 458697"/>
                <a:gd name="connsiteY411" fmla="*/ 257081 h 501068"/>
                <a:gd name="connsiteX412" fmla="*/ 42656 w 458697"/>
                <a:gd name="connsiteY412" fmla="*/ 255232 h 501068"/>
                <a:gd name="connsiteX413" fmla="*/ 48161 w 458697"/>
                <a:gd name="connsiteY413" fmla="*/ 251532 h 501068"/>
                <a:gd name="connsiteX414" fmla="*/ 54123 w 458697"/>
                <a:gd name="connsiteY414" fmla="*/ 248296 h 501068"/>
                <a:gd name="connsiteX415" fmla="*/ 56417 w 458697"/>
                <a:gd name="connsiteY415" fmla="*/ 251532 h 501068"/>
                <a:gd name="connsiteX416" fmla="*/ 60086 w 458697"/>
                <a:gd name="connsiteY416" fmla="*/ 253844 h 501068"/>
                <a:gd name="connsiteX417" fmla="*/ 63755 w 458697"/>
                <a:gd name="connsiteY417" fmla="*/ 255694 h 501068"/>
                <a:gd name="connsiteX418" fmla="*/ 67425 w 458697"/>
                <a:gd name="connsiteY418" fmla="*/ 257081 h 501068"/>
                <a:gd name="connsiteX419" fmla="*/ 70636 w 458697"/>
                <a:gd name="connsiteY419" fmla="*/ 258006 h 501068"/>
                <a:gd name="connsiteX420" fmla="*/ 74764 w 458697"/>
                <a:gd name="connsiteY420" fmla="*/ 258006 h 501068"/>
                <a:gd name="connsiteX421" fmla="*/ 79350 w 458697"/>
                <a:gd name="connsiteY421" fmla="*/ 258006 h 501068"/>
                <a:gd name="connsiteX422" fmla="*/ 82561 w 458697"/>
                <a:gd name="connsiteY422" fmla="*/ 257081 h 501068"/>
                <a:gd name="connsiteX423" fmla="*/ 86230 w 458697"/>
                <a:gd name="connsiteY423" fmla="*/ 255694 h 501068"/>
                <a:gd name="connsiteX424" fmla="*/ 89441 w 458697"/>
                <a:gd name="connsiteY424" fmla="*/ 253844 h 501068"/>
                <a:gd name="connsiteX425" fmla="*/ 92193 w 458697"/>
                <a:gd name="connsiteY425" fmla="*/ 251532 h 501068"/>
                <a:gd name="connsiteX426" fmla="*/ 94945 w 458697"/>
                <a:gd name="connsiteY426" fmla="*/ 248296 h 501068"/>
                <a:gd name="connsiteX427" fmla="*/ 97239 w 458697"/>
                <a:gd name="connsiteY427" fmla="*/ 245521 h 501068"/>
                <a:gd name="connsiteX428" fmla="*/ 98156 w 458697"/>
                <a:gd name="connsiteY428" fmla="*/ 241360 h 501068"/>
                <a:gd name="connsiteX429" fmla="*/ 99073 w 458697"/>
                <a:gd name="connsiteY429" fmla="*/ 237198 h 501068"/>
                <a:gd name="connsiteX430" fmla="*/ 427380 w 458697"/>
                <a:gd name="connsiteY430" fmla="*/ 149215 h 501068"/>
                <a:gd name="connsiteX431" fmla="*/ 458697 w 458697"/>
                <a:gd name="connsiteY431" fmla="*/ 149215 h 501068"/>
                <a:gd name="connsiteX432" fmla="*/ 458697 w 458697"/>
                <a:gd name="connsiteY432" fmla="*/ 169479 h 501068"/>
                <a:gd name="connsiteX433" fmla="*/ 427380 w 458697"/>
                <a:gd name="connsiteY433" fmla="*/ 169479 h 501068"/>
                <a:gd name="connsiteX434" fmla="*/ 427841 w 458697"/>
                <a:gd name="connsiteY434" fmla="*/ 164305 h 501068"/>
                <a:gd name="connsiteX435" fmla="*/ 428762 w 458697"/>
                <a:gd name="connsiteY435" fmla="*/ 159563 h 501068"/>
                <a:gd name="connsiteX436" fmla="*/ 427841 w 458697"/>
                <a:gd name="connsiteY436" fmla="*/ 154389 h 501068"/>
                <a:gd name="connsiteX437" fmla="*/ 149215 w 458697"/>
                <a:gd name="connsiteY437" fmla="*/ 149215 h 501068"/>
                <a:gd name="connsiteX438" fmla="*/ 180532 w 458697"/>
                <a:gd name="connsiteY438" fmla="*/ 149215 h 501068"/>
                <a:gd name="connsiteX439" fmla="*/ 180064 w 458697"/>
                <a:gd name="connsiteY439" fmla="*/ 154389 h 501068"/>
                <a:gd name="connsiteX440" fmla="*/ 179129 w 458697"/>
                <a:gd name="connsiteY440" fmla="*/ 159563 h 501068"/>
                <a:gd name="connsiteX441" fmla="*/ 180064 w 458697"/>
                <a:gd name="connsiteY441" fmla="*/ 164305 h 501068"/>
                <a:gd name="connsiteX442" fmla="*/ 180532 w 458697"/>
                <a:gd name="connsiteY442" fmla="*/ 169479 h 501068"/>
                <a:gd name="connsiteX443" fmla="*/ 149215 w 458697"/>
                <a:gd name="connsiteY443" fmla="*/ 169479 h 501068"/>
                <a:gd name="connsiteX444" fmla="*/ 303955 w 458697"/>
                <a:gd name="connsiteY444" fmla="*/ 62633 h 501068"/>
                <a:gd name="connsiteX445" fmla="*/ 311692 w 458697"/>
                <a:gd name="connsiteY445" fmla="*/ 63554 h 501068"/>
                <a:gd name="connsiteX446" fmla="*/ 319429 w 458697"/>
                <a:gd name="connsiteY446" fmla="*/ 64475 h 501068"/>
                <a:gd name="connsiteX447" fmla="*/ 327166 w 458697"/>
                <a:gd name="connsiteY447" fmla="*/ 67239 h 501068"/>
                <a:gd name="connsiteX448" fmla="*/ 334448 w 458697"/>
                <a:gd name="connsiteY448" fmla="*/ 69541 h 501068"/>
                <a:gd name="connsiteX449" fmla="*/ 340820 w 458697"/>
                <a:gd name="connsiteY449" fmla="*/ 73226 h 501068"/>
                <a:gd name="connsiteX450" fmla="*/ 347192 w 458697"/>
                <a:gd name="connsiteY450" fmla="*/ 77370 h 501068"/>
                <a:gd name="connsiteX451" fmla="*/ 353108 w 458697"/>
                <a:gd name="connsiteY451" fmla="*/ 81515 h 501068"/>
                <a:gd name="connsiteX452" fmla="*/ 358570 w 458697"/>
                <a:gd name="connsiteY452" fmla="*/ 87042 h 501068"/>
                <a:gd name="connsiteX453" fmla="*/ 363576 w 458697"/>
                <a:gd name="connsiteY453" fmla="*/ 93029 h 501068"/>
                <a:gd name="connsiteX454" fmla="*/ 368127 w 458697"/>
                <a:gd name="connsiteY454" fmla="*/ 99016 h 501068"/>
                <a:gd name="connsiteX455" fmla="*/ 371768 w 458697"/>
                <a:gd name="connsiteY455" fmla="*/ 105924 h 501068"/>
                <a:gd name="connsiteX456" fmla="*/ 375409 w 458697"/>
                <a:gd name="connsiteY456" fmla="*/ 112832 h 501068"/>
                <a:gd name="connsiteX457" fmla="*/ 377685 w 458697"/>
                <a:gd name="connsiteY457" fmla="*/ 120661 h 501068"/>
                <a:gd name="connsiteX458" fmla="*/ 379505 w 458697"/>
                <a:gd name="connsiteY458" fmla="*/ 128490 h 501068"/>
                <a:gd name="connsiteX459" fmla="*/ 380416 w 458697"/>
                <a:gd name="connsiteY459" fmla="*/ 136320 h 501068"/>
                <a:gd name="connsiteX460" fmla="*/ 381326 w 458697"/>
                <a:gd name="connsiteY460" fmla="*/ 144609 h 501068"/>
                <a:gd name="connsiteX461" fmla="*/ 380416 w 458697"/>
                <a:gd name="connsiteY461" fmla="*/ 152899 h 501068"/>
                <a:gd name="connsiteX462" fmla="*/ 379505 w 458697"/>
                <a:gd name="connsiteY462" fmla="*/ 161649 h 501068"/>
                <a:gd name="connsiteX463" fmla="*/ 377685 w 458697"/>
                <a:gd name="connsiteY463" fmla="*/ 169479 h 501068"/>
                <a:gd name="connsiteX464" fmla="*/ 374499 w 458697"/>
                <a:gd name="connsiteY464" fmla="*/ 177308 h 501068"/>
                <a:gd name="connsiteX465" fmla="*/ 371313 w 458697"/>
                <a:gd name="connsiteY465" fmla="*/ 184216 h 501068"/>
                <a:gd name="connsiteX466" fmla="*/ 367672 w 458697"/>
                <a:gd name="connsiteY466" fmla="*/ 191584 h 501068"/>
                <a:gd name="connsiteX467" fmla="*/ 362211 w 458697"/>
                <a:gd name="connsiteY467" fmla="*/ 198032 h 501068"/>
                <a:gd name="connsiteX468" fmla="*/ 356749 w 458697"/>
                <a:gd name="connsiteY468" fmla="*/ 204019 h 501068"/>
                <a:gd name="connsiteX469" fmla="*/ 353108 w 458697"/>
                <a:gd name="connsiteY469" fmla="*/ 211848 h 501068"/>
                <a:gd name="connsiteX470" fmla="*/ 350378 w 458697"/>
                <a:gd name="connsiteY470" fmla="*/ 218756 h 501068"/>
                <a:gd name="connsiteX471" fmla="*/ 346281 w 458697"/>
                <a:gd name="connsiteY471" fmla="*/ 229349 h 501068"/>
                <a:gd name="connsiteX472" fmla="*/ 344916 w 458697"/>
                <a:gd name="connsiteY472" fmla="*/ 236717 h 501068"/>
                <a:gd name="connsiteX473" fmla="*/ 344461 w 458697"/>
                <a:gd name="connsiteY473" fmla="*/ 239481 h 501068"/>
                <a:gd name="connsiteX474" fmla="*/ 344916 w 458697"/>
                <a:gd name="connsiteY474" fmla="*/ 243165 h 501068"/>
                <a:gd name="connsiteX475" fmla="*/ 345371 w 458697"/>
                <a:gd name="connsiteY475" fmla="*/ 246849 h 501068"/>
                <a:gd name="connsiteX476" fmla="*/ 345371 w 458697"/>
                <a:gd name="connsiteY476" fmla="*/ 250534 h 501068"/>
                <a:gd name="connsiteX477" fmla="*/ 344916 w 458697"/>
                <a:gd name="connsiteY477" fmla="*/ 253297 h 501068"/>
                <a:gd name="connsiteX478" fmla="*/ 343096 w 458697"/>
                <a:gd name="connsiteY478" fmla="*/ 258823 h 501068"/>
                <a:gd name="connsiteX479" fmla="*/ 340820 w 458697"/>
                <a:gd name="connsiteY479" fmla="*/ 263889 h 501068"/>
                <a:gd name="connsiteX480" fmla="*/ 338544 w 458697"/>
                <a:gd name="connsiteY480" fmla="*/ 267574 h 501068"/>
                <a:gd name="connsiteX481" fmla="*/ 336269 w 458697"/>
                <a:gd name="connsiteY481" fmla="*/ 269876 h 501068"/>
                <a:gd name="connsiteX482" fmla="*/ 333538 w 458697"/>
                <a:gd name="connsiteY482" fmla="*/ 271719 h 501068"/>
                <a:gd name="connsiteX483" fmla="*/ 333083 w 458697"/>
                <a:gd name="connsiteY483" fmla="*/ 272179 h 501068"/>
                <a:gd name="connsiteX484" fmla="*/ 324891 w 458697"/>
                <a:gd name="connsiteY484" fmla="*/ 274482 h 501068"/>
                <a:gd name="connsiteX485" fmla="*/ 316244 w 458697"/>
                <a:gd name="connsiteY485" fmla="*/ 276785 h 501068"/>
                <a:gd name="connsiteX486" fmla="*/ 308051 w 458697"/>
                <a:gd name="connsiteY486" fmla="*/ 278166 h 501068"/>
                <a:gd name="connsiteX487" fmla="*/ 300314 w 458697"/>
                <a:gd name="connsiteY487" fmla="*/ 278166 h 501068"/>
                <a:gd name="connsiteX488" fmla="*/ 294398 w 458697"/>
                <a:gd name="connsiteY488" fmla="*/ 278166 h 501068"/>
                <a:gd name="connsiteX489" fmla="*/ 288936 w 458697"/>
                <a:gd name="connsiteY489" fmla="*/ 277706 h 501068"/>
                <a:gd name="connsiteX490" fmla="*/ 284385 w 458697"/>
                <a:gd name="connsiteY490" fmla="*/ 276324 h 501068"/>
                <a:gd name="connsiteX491" fmla="*/ 280744 w 458697"/>
                <a:gd name="connsiteY491" fmla="*/ 274942 h 501068"/>
                <a:gd name="connsiteX492" fmla="*/ 275283 w 458697"/>
                <a:gd name="connsiteY492" fmla="*/ 272640 h 501068"/>
                <a:gd name="connsiteX493" fmla="*/ 273462 w 458697"/>
                <a:gd name="connsiteY493" fmla="*/ 271719 h 501068"/>
                <a:gd name="connsiteX494" fmla="*/ 270731 w 458697"/>
                <a:gd name="connsiteY494" fmla="*/ 268955 h 501068"/>
                <a:gd name="connsiteX495" fmla="*/ 268456 w 458697"/>
                <a:gd name="connsiteY495" fmla="*/ 266192 h 501068"/>
                <a:gd name="connsiteX496" fmla="*/ 265725 w 458697"/>
                <a:gd name="connsiteY496" fmla="*/ 262508 h 501068"/>
                <a:gd name="connsiteX497" fmla="*/ 264360 w 458697"/>
                <a:gd name="connsiteY497" fmla="*/ 258363 h 501068"/>
                <a:gd name="connsiteX498" fmla="*/ 262539 w 458697"/>
                <a:gd name="connsiteY498" fmla="*/ 252836 h 501068"/>
                <a:gd name="connsiteX499" fmla="*/ 262539 w 458697"/>
                <a:gd name="connsiteY499" fmla="*/ 246849 h 501068"/>
                <a:gd name="connsiteX500" fmla="*/ 262539 w 458697"/>
                <a:gd name="connsiteY500" fmla="*/ 243165 h 501068"/>
                <a:gd name="connsiteX501" fmla="*/ 262994 w 458697"/>
                <a:gd name="connsiteY501" fmla="*/ 239481 h 501068"/>
                <a:gd name="connsiteX502" fmla="*/ 262994 w 458697"/>
                <a:gd name="connsiteY502" fmla="*/ 236717 h 501068"/>
                <a:gd name="connsiteX503" fmla="*/ 261174 w 458697"/>
                <a:gd name="connsiteY503" fmla="*/ 229349 h 501068"/>
                <a:gd name="connsiteX504" fmla="*/ 257078 w 458697"/>
                <a:gd name="connsiteY504" fmla="*/ 217835 h 501068"/>
                <a:gd name="connsiteX505" fmla="*/ 253892 w 458697"/>
                <a:gd name="connsiteY505" fmla="*/ 211388 h 501068"/>
                <a:gd name="connsiteX506" fmla="*/ 249796 w 458697"/>
                <a:gd name="connsiteY506" fmla="*/ 203098 h 501068"/>
                <a:gd name="connsiteX507" fmla="*/ 244334 w 458697"/>
                <a:gd name="connsiteY507" fmla="*/ 197111 h 501068"/>
                <a:gd name="connsiteX508" fmla="*/ 239783 w 458697"/>
                <a:gd name="connsiteY508" fmla="*/ 190203 h 501068"/>
                <a:gd name="connsiteX509" fmla="*/ 236142 w 458697"/>
                <a:gd name="connsiteY509" fmla="*/ 183755 h 501068"/>
                <a:gd name="connsiteX510" fmla="*/ 232501 w 458697"/>
                <a:gd name="connsiteY510" fmla="*/ 176387 h 501068"/>
                <a:gd name="connsiteX511" fmla="*/ 230226 w 458697"/>
                <a:gd name="connsiteY511" fmla="*/ 168557 h 501068"/>
                <a:gd name="connsiteX512" fmla="*/ 228405 w 458697"/>
                <a:gd name="connsiteY512" fmla="*/ 160728 h 501068"/>
                <a:gd name="connsiteX513" fmla="*/ 227495 w 458697"/>
                <a:gd name="connsiteY513" fmla="*/ 152899 h 501068"/>
                <a:gd name="connsiteX514" fmla="*/ 226585 w 458697"/>
                <a:gd name="connsiteY514" fmla="*/ 144609 h 501068"/>
                <a:gd name="connsiteX515" fmla="*/ 227495 w 458697"/>
                <a:gd name="connsiteY515" fmla="*/ 136320 h 501068"/>
                <a:gd name="connsiteX516" fmla="*/ 228405 w 458697"/>
                <a:gd name="connsiteY516" fmla="*/ 128490 h 501068"/>
                <a:gd name="connsiteX517" fmla="*/ 230226 w 458697"/>
                <a:gd name="connsiteY517" fmla="*/ 120661 h 501068"/>
                <a:gd name="connsiteX518" fmla="*/ 233412 w 458697"/>
                <a:gd name="connsiteY518" fmla="*/ 112832 h 501068"/>
                <a:gd name="connsiteX519" fmla="*/ 236142 w 458697"/>
                <a:gd name="connsiteY519" fmla="*/ 105924 h 501068"/>
                <a:gd name="connsiteX520" fmla="*/ 240238 w 458697"/>
                <a:gd name="connsiteY520" fmla="*/ 99016 h 501068"/>
                <a:gd name="connsiteX521" fmla="*/ 244334 w 458697"/>
                <a:gd name="connsiteY521" fmla="*/ 93029 h 501068"/>
                <a:gd name="connsiteX522" fmla="*/ 249341 w 458697"/>
                <a:gd name="connsiteY522" fmla="*/ 87042 h 501068"/>
                <a:gd name="connsiteX523" fmla="*/ 255257 w 458697"/>
                <a:gd name="connsiteY523" fmla="*/ 81515 h 501068"/>
                <a:gd name="connsiteX524" fmla="*/ 261174 w 458697"/>
                <a:gd name="connsiteY524" fmla="*/ 77370 h 501068"/>
                <a:gd name="connsiteX525" fmla="*/ 267090 w 458697"/>
                <a:gd name="connsiteY525" fmla="*/ 73226 h 501068"/>
                <a:gd name="connsiteX526" fmla="*/ 274372 w 458697"/>
                <a:gd name="connsiteY526" fmla="*/ 69541 h 501068"/>
                <a:gd name="connsiteX527" fmla="*/ 281199 w 458697"/>
                <a:gd name="connsiteY527" fmla="*/ 67239 h 501068"/>
                <a:gd name="connsiteX528" fmla="*/ 288481 w 458697"/>
                <a:gd name="connsiteY528" fmla="*/ 64475 h 501068"/>
                <a:gd name="connsiteX529" fmla="*/ 296218 w 458697"/>
                <a:gd name="connsiteY529" fmla="*/ 63554 h 501068"/>
                <a:gd name="connsiteX530" fmla="*/ 405616 w 458697"/>
                <a:gd name="connsiteY530" fmla="*/ 42371 h 501068"/>
                <a:gd name="connsiteX531" fmla="*/ 421854 w 458697"/>
                <a:gd name="connsiteY531" fmla="*/ 57381 h 501068"/>
                <a:gd name="connsiteX532" fmla="*/ 398452 w 458697"/>
                <a:gd name="connsiteY532" fmla="*/ 79214 h 501068"/>
                <a:gd name="connsiteX533" fmla="*/ 391288 w 458697"/>
                <a:gd name="connsiteY533" fmla="*/ 71027 h 501068"/>
                <a:gd name="connsiteX534" fmla="*/ 383169 w 458697"/>
                <a:gd name="connsiteY534" fmla="*/ 63749 h 501068"/>
                <a:gd name="connsiteX535" fmla="*/ 198295 w 458697"/>
                <a:gd name="connsiteY535" fmla="*/ 42371 h 501068"/>
                <a:gd name="connsiteX536" fmla="*/ 222902 w 458697"/>
                <a:gd name="connsiteY536" fmla="*/ 65582 h 501068"/>
                <a:gd name="connsiteX537" fmla="*/ 214700 w 458697"/>
                <a:gd name="connsiteY537" fmla="*/ 72864 h 501068"/>
                <a:gd name="connsiteX538" fmla="*/ 207463 w 458697"/>
                <a:gd name="connsiteY538" fmla="*/ 81056 h 501068"/>
                <a:gd name="connsiteX539" fmla="*/ 182374 w 458697"/>
                <a:gd name="connsiteY539" fmla="*/ 57390 h 501068"/>
                <a:gd name="connsiteX540" fmla="*/ 300272 w 458697"/>
                <a:gd name="connsiteY540" fmla="*/ 0 h 501068"/>
                <a:gd name="connsiteX541" fmla="*/ 322378 w 458697"/>
                <a:gd name="connsiteY541" fmla="*/ 0 h 501068"/>
                <a:gd name="connsiteX542" fmla="*/ 322378 w 458697"/>
                <a:gd name="connsiteY542" fmla="*/ 35001 h 501068"/>
                <a:gd name="connsiteX543" fmla="*/ 313441 w 458697"/>
                <a:gd name="connsiteY543" fmla="*/ 33637 h 501068"/>
                <a:gd name="connsiteX544" fmla="*/ 304034 w 458697"/>
                <a:gd name="connsiteY544" fmla="*/ 33183 h 501068"/>
                <a:gd name="connsiteX545" fmla="*/ 300272 w 458697"/>
                <a:gd name="connsiteY545" fmla="*/ 33183 h 50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</a:cxnLst>
              <a:rect l="l" t="t" r="r" b="b"/>
              <a:pathLst>
                <a:path w="458697" h="501068">
                  <a:moveTo>
                    <a:pt x="265731" y="415384"/>
                  </a:moveTo>
                  <a:lnTo>
                    <a:pt x="261586" y="415849"/>
                  </a:lnTo>
                  <a:lnTo>
                    <a:pt x="257441" y="417712"/>
                  </a:lnTo>
                  <a:lnTo>
                    <a:pt x="253756" y="420506"/>
                  </a:lnTo>
                  <a:lnTo>
                    <a:pt x="250993" y="423300"/>
                  </a:lnTo>
                  <a:lnTo>
                    <a:pt x="248691" y="427026"/>
                  </a:lnTo>
                  <a:lnTo>
                    <a:pt x="246848" y="431217"/>
                  </a:lnTo>
                  <a:lnTo>
                    <a:pt x="245467" y="436339"/>
                  </a:lnTo>
                  <a:lnTo>
                    <a:pt x="245467" y="440530"/>
                  </a:lnTo>
                  <a:lnTo>
                    <a:pt x="245927" y="445187"/>
                  </a:lnTo>
                  <a:lnTo>
                    <a:pt x="247769" y="448912"/>
                  </a:lnTo>
                  <a:lnTo>
                    <a:pt x="250072" y="453103"/>
                  </a:lnTo>
                  <a:lnTo>
                    <a:pt x="253296" y="456363"/>
                  </a:lnTo>
                  <a:lnTo>
                    <a:pt x="256980" y="458692"/>
                  </a:lnTo>
                  <a:lnTo>
                    <a:pt x="261125" y="460554"/>
                  </a:lnTo>
                  <a:lnTo>
                    <a:pt x="265270" y="461486"/>
                  </a:lnTo>
                  <a:lnTo>
                    <a:pt x="270336" y="461486"/>
                  </a:lnTo>
                  <a:lnTo>
                    <a:pt x="274481" y="461020"/>
                  </a:lnTo>
                  <a:lnTo>
                    <a:pt x="278626" y="459157"/>
                  </a:lnTo>
                  <a:lnTo>
                    <a:pt x="282310" y="456829"/>
                  </a:lnTo>
                  <a:lnTo>
                    <a:pt x="285994" y="453569"/>
                  </a:lnTo>
                  <a:lnTo>
                    <a:pt x="288297" y="450309"/>
                  </a:lnTo>
                  <a:lnTo>
                    <a:pt x="290139" y="445653"/>
                  </a:lnTo>
                  <a:lnTo>
                    <a:pt x="291060" y="440996"/>
                  </a:lnTo>
                  <a:lnTo>
                    <a:pt x="291060" y="436805"/>
                  </a:lnTo>
                  <a:lnTo>
                    <a:pt x="290139" y="431682"/>
                  </a:lnTo>
                  <a:lnTo>
                    <a:pt x="288758" y="427491"/>
                  </a:lnTo>
                  <a:lnTo>
                    <a:pt x="286455" y="423766"/>
                  </a:lnTo>
                  <a:lnTo>
                    <a:pt x="283231" y="420972"/>
                  </a:lnTo>
                  <a:lnTo>
                    <a:pt x="279547" y="418643"/>
                  </a:lnTo>
                  <a:lnTo>
                    <a:pt x="275402" y="416781"/>
                  </a:lnTo>
                  <a:lnTo>
                    <a:pt x="270796" y="415384"/>
                  </a:lnTo>
                  <a:close/>
                  <a:moveTo>
                    <a:pt x="267573" y="375801"/>
                  </a:moveTo>
                  <a:lnTo>
                    <a:pt x="282771" y="377664"/>
                  </a:lnTo>
                  <a:lnTo>
                    <a:pt x="282771" y="379992"/>
                  </a:lnTo>
                  <a:lnTo>
                    <a:pt x="282771" y="382786"/>
                  </a:lnTo>
                  <a:lnTo>
                    <a:pt x="283231" y="385115"/>
                  </a:lnTo>
                  <a:lnTo>
                    <a:pt x="284152" y="386977"/>
                  </a:lnTo>
                  <a:lnTo>
                    <a:pt x="286455" y="389771"/>
                  </a:lnTo>
                  <a:lnTo>
                    <a:pt x="290139" y="392100"/>
                  </a:lnTo>
                  <a:lnTo>
                    <a:pt x="293824" y="393497"/>
                  </a:lnTo>
                  <a:lnTo>
                    <a:pt x="297968" y="393497"/>
                  </a:lnTo>
                  <a:lnTo>
                    <a:pt x="299811" y="393031"/>
                  </a:lnTo>
                  <a:lnTo>
                    <a:pt x="301653" y="392100"/>
                  </a:lnTo>
                  <a:lnTo>
                    <a:pt x="303034" y="391168"/>
                  </a:lnTo>
                  <a:lnTo>
                    <a:pt x="304877" y="389306"/>
                  </a:lnTo>
                  <a:lnTo>
                    <a:pt x="308100" y="391168"/>
                  </a:lnTo>
                  <a:lnTo>
                    <a:pt x="310864" y="393497"/>
                  </a:lnTo>
                  <a:lnTo>
                    <a:pt x="313627" y="395825"/>
                  </a:lnTo>
                  <a:lnTo>
                    <a:pt x="315469" y="398619"/>
                  </a:lnTo>
                  <a:lnTo>
                    <a:pt x="312706" y="401879"/>
                  </a:lnTo>
                  <a:lnTo>
                    <a:pt x="310864" y="405604"/>
                  </a:lnTo>
                  <a:lnTo>
                    <a:pt x="310864" y="409796"/>
                  </a:lnTo>
                  <a:lnTo>
                    <a:pt x="312245" y="413055"/>
                  </a:lnTo>
                  <a:lnTo>
                    <a:pt x="314087" y="416781"/>
                  </a:lnTo>
                  <a:lnTo>
                    <a:pt x="316851" y="418643"/>
                  </a:lnTo>
                  <a:lnTo>
                    <a:pt x="319614" y="419575"/>
                  </a:lnTo>
                  <a:lnTo>
                    <a:pt x="321456" y="420506"/>
                  </a:lnTo>
                  <a:lnTo>
                    <a:pt x="326522" y="420506"/>
                  </a:lnTo>
                  <a:lnTo>
                    <a:pt x="328364" y="427026"/>
                  </a:lnTo>
                  <a:lnTo>
                    <a:pt x="329746" y="434476"/>
                  </a:lnTo>
                  <a:lnTo>
                    <a:pt x="327443" y="434476"/>
                  </a:lnTo>
                  <a:lnTo>
                    <a:pt x="325601" y="435408"/>
                  </a:lnTo>
                  <a:lnTo>
                    <a:pt x="323759" y="436339"/>
                  </a:lnTo>
                  <a:lnTo>
                    <a:pt x="321917" y="437736"/>
                  </a:lnTo>
                  <a:lnTo>
                    <a:pt x="320074" y="440996"/>
                  </a:lnTo>
                  <a:lnTo>
                    <a:pt x="318693" y="444721"/>
                  </a:lnTo>
                  <a:lnTo>
                    <a:pt x="318693" y="448447"/>
                  </a:lnTo>
                  <a:lnTo>
                    <a:pt x="320074" y="451706"/>
                  </a:lnTo>
                  <a:lnTo>
                    <a:pt x="321456" y="453569"/>
                  </a:lnTo>
                  <a:lnTo>
                    <a:pt x="323298" y="454966"/>
                  </a:lnTo>
                  <a:lnTo>
                    <a:pt x="324680" y="456363"/>
                  </a:lnTo>
                  <a:lnTo>
                    <a:pt x="327443" y="457295"/>
                  </a:lnTo>
                  <a:lnTo>
                    <a:pt x="324219" y="464280"/>
                  </a:lnTo>
                  <a:lnTo>
                    <a:pt x="321456" y="470333"/>
                  </a:lnTo>
                  <a:lnTo>
                    <a:pt x="315930" y="468936"/>
                  </a:lnTo>
                  <a:lnTo>
                    <a:pt x="311785" y="468936"/>
                  </a:lnTo>
                  <a:lnTo>
                    <a:pt x="308100" y="470799"/>
                  </a:lnTo>
                  <a:lnTo>
                    <a:pt x="304877" y="473128"/>
                  </a:lnTo>
                  <a:lnTo>
                    <a:pt x="303034" y="476387"/>
                  </a:lnTo>
                  <a:lnTo>
                    <a:pt x="302574" y="480113"/>
                  </a:lnTo>
                  <a:lnTo>
                    <a:pt x="303034" y="483372"/>
                  </a:lnTo>
                  <a:lnTo>
                    <a:pt x="304877" y="487098"/>
                  </a:lnTo>
                  <a:lnTo>
                    <a:pt x="303955" y="488961"/>
                  </a:lnTo>
                  <a:lnTo>
                    <a:pt x="303034" y="490358"/>
                  </a:lnTo>
                  <a:lnTo>
                    <a:pt x="300271" y="492220"/>
                  </a:lnTo>
                  <a:lnTo>
                    <a:pt x="294284" y="495014"/>
                  </a:lnTo>
                  <a:lnTo>
                    <a:pt x="291060" y="491289"/>
                  </a:lnTo>
                  <a:lnTo>
                    <a:pt x="287376" y="489426"/>
                  </a:lnTo>
                  <a:lnTo>
                    <a:pt x="283231" y="488495"/>
                  </a:lnTo>
                  <a:lnTo>
                    <a:pt x="279086" y="488495"/>
                  </a:lnTo>
                  <a:lnTo>
                    <a:pt x="274941" y="489426"/>
                  </a:lnTo>
                  <a:lnTo>
                    <a:pt x="273560" y="490823"/>
                  </a:lnTo>
                  <a:lnTo>
                    <a:pt x="272178" y="492220"/>
                  </a:lnTo>
                  <a:lnTo>
                    <a:pt x="270796" y="494083"/>
                  </a:lnTo>
                  <a:lnTo>
                    <a:pt x="269415" y="495480"/>
                  </a:lnTo>
                  <a:lnTo>
                    <a:pt x="268954" y="498274"/>
                  </a:lnTo>
                  <a:lnTo>
                    <a:pt x="268954" y="501068"/>
                  </a:lnTo>
                  <a:lnTo>
                    <a:pt x="253296" y="499205"/>
                  </a:lnTo>
                  <a:lnTo>
                    <a:pt x="253756" y="496411"/>
                  </a:lnTo>
                  <a:lnTo>
                    <a:pt x="253756" y="494549"/>
                  </a:lnTo>
                  <a:lnTo>
                    <a:pt x="253296" y="492220"/>
                  </a:lnTo>
                  <a:lnTo>
                    <a:pt x="252835" y="490358"/>
                  </a:lnTo>
                  <a:lnTo>
                    <a:pt x="249612" y="486632"/>
                  </a:lnTo>
                  <a:lnTo>
                    <a:pt x="246848" y="484769"/>
                  </a:lnTo>
                  <a:lnTo>
                    <a:pt x="242703" y="483372"/>
                  </a:lnTo>
                  <a:lnTo>
                    <a:pt x="239019" y="483372"/>
                  </a:lnTo>
                  <a:lnTo>
                    <a:pt x="236256" y="483372"/>
                  </a:lnTo>
                  <a:lnTo>
                    <a:pt x="234874" y="484769"/>
                  </a:lnTo>
                  <a:lnTo>
                    <a:pt x="233032" y="486166"/>
                  </a:lnTo>
                  <a:lnTo>
                    <a:pt x="231651" y="487098"/>
                  </a:lnTo>
                  <a:lnTo>
                    <a:pt x="227966" y="486166"/>
                  </a:lnTo>
                  <a:lnTo>
                    <a:pt x="225663" y="483372"/>
                  </a:lnTo>
                  <a:lnTo>
                    <a:pt x="223361" y="481044"/>
                  </a:lnTo>
                  <a:lnTo>
                    <a:pt x="221519" y="478716"/>
                  </a:lnTo>
                  <a:lnTo>
                    <a:pt x="223821" y="474990"/>
                  </a:lnTo>
                  <a:lnTo>
                    <a:pt x="225203" y="471265"/>
                  </a:lnTo>
                  <a:lnTo>
                    <a:pt x="225663" y="467074"/>
                  </a:lnTo>
                  <a:lnTo>
                    <a:pt x="224282" y="463348"/>
                  </a:lnTo>
                  <a:lnTo>
                    <a:pt x="222440" y="460554"/>
                  </a:lnTo>
                  <a:lnTo>
                    <a:pt x="219216" y="458226"/>
                  </a:lnTo>
                  <a:lnTo>
                    <a:pt x="217374" y="457295"/>
                  </a:lnTo>
                  <a:lnTo>
                    <a:pt x="214610" y="456829"/>
                  </a:lnTo>
                  <a:lnTo>
                    <a:pt x="209545" y="456829"/>
                  </a:lnTo>
                  <a:lnTo>
                    <a:pt x="207702" y="450309"/>
                  </a:lnTo>
                  <a:lnTo>
                    <a:pt x="206321" y="442859"/>
                  </a:lnTo>
                  <a:lnTo>
                    <a:pt x="208623" y="442859"/>
                  </a:lnTo>
                  <a:lnTo>
                    <a:pt x="210466" y="442393"/>
                  </a:lnTo>
                  <a:lnTo>
                    <a:pt x="212308" y="440996"/>
                  </a:lnTo>
                  <a:lnTo>
                    <a:pt x="214150" y="439599"/>
                  </a:lnTo>
                  <a:lnTo>
                    <a:pt x="215992" y="436339"/>
                  </a:lnTo>
                  <a:lnTo>
                    <a:pt x="217374" y="432614"/>
                  </a:lnTo>
                  <a:lnTo>
                    <a:pt x="217374" y="428423"/>
                  </a:lnTo>
                  <a:lnTo>
                    <a:pt x="215992" y="424697"/>
                  </a:lnTo>
                  <a:lnTo>
                    <a:pt x="214610" y="423300"/>
                  </a:lnTo>
                  <a:lnTo>
                    <a:pt x="213229" y="421437"/>
                  </a:lnTo>
                  <a:lnTo>
                    <a:pt x="211387" y="420506"/>
                  </a:lnTo>
                  <a:lnTo>
                    <a:pt x="209545" y="419575"/>
                  </a:lnTo>
                  <a:lnTo>
                    <a:pt x="212308" y="413055"/>
                  </a:lnTo>
                  <a:lnTo>
                    <a:pt x="215532" y="407001"/>
                  </a:lnTo>
                  <a:lnTo>
                    <a:pt x="220137" y="407933"/>
                  </a:lnTo>
                  <a:lnTo>
                    <a:pt x="225203" y="407933"/>
                  </a:lnTo>
                  <a:lnTo>
                    <a:pt x="228427" y="406536"/>
                  </a:lnTo>
                  <a:lnTo>
                    <a:pt x="231190" y="403742"/>
                  </a:lnTo>
                  <a:lnTo>
                    <a:pt x="233032" y="400948"/>
                  </a:lnTo>
                  <a:lnTo>
                    <a:pt x="233493" y="397222"/>
                  </a:lnTo>
                  <a:lnTo>
                    <a:pt x="233493" y="393497"/>
                  </a:lnTo>
                  <a:lnTo>
                    <a:pt x="231651" y="389771"/>
                  </a:lnTo>
                  <a:lnTo>
                    <a:pt x="232111" y="387909"/>
                  </a:lnTo>
                  <a:lnTo>
                    <a:pt x="233493" y="386977"/>
                  </a:lnTo>
                  <a:lnTo>
                    <a:pt x="236256" y="385115"/>
                  </a:lnTo>
                  <a:lnTo>
                    <a:pt x="242703" y="381855"/>
                  </a:lnTo>
                  <a:lnTo>
                    <a:pt x="245467" y="385580"/>
                  </a:lnTo>
                  <a:lnTo>
                    <a:pt x="249151" y="387443"/>
                  </a:lnTo>
                  <a:lnTo>
                    <a:pt x="253296" y="388840"/>
                  </a:lnTo>
                  <a:lnTo>
                    <a:pt x="257441" y="388840"/>
                  </a:lnTo>
                  <a:lnTo>
                    <a:pt x="261125" y="387443"/>
                  </a:lnTo>
                  <a:lnTo>
                    <a:pt x="262967" y="386046"/>
                  </a:lnTo>
                  <a:lnTo>
                    <a:pt x="264809" y="385115"/>
                  </a:lnTo>
                  <a:lnTo>
                    <a:pt x="265731" y="383252"/>
                  </a:lnTo>
                  <a:lnTo>
                    <a:pt x="266652" y="381389"/>
                  </a:lnTo>
                  <a:lnTo>
                    <a:pt x="267112" y="379061"/>
                  </a:lnTo>
                  <a:close/>
                  <a:moveTo>
                    <a:pt x="109164" y="303782"/>
                  </a:moveTo>
                  <a:lnTo>
                    <a:pt x="105036" y="304707"/>
                  </a:lnTo>
                  <a:lnTo>
                    <a:pt x="100908" y="305632"/>
                  </a:lnTo>
                  <a:lnTo>
                    <a:pt x="96321" y="307019"/>
                  </a:lnTo>
                  <a:lnTo>
                    <a:pt x="93111" y="308868"/>
                  </a:lnTo>
                  <a:lnTo>
                    <a:pt x="89441" y="311180"/>
                  </a:lnTo>
                  <a:lnTo>
                    <a:pt x="86230" y="313492"/>
                  </a:lnTo>
                  <a:lnTo>
                    <a:pt x="83478" y="316729"/>
                  </a:lnTo>
                  <a:lnTo>
                    <a:pt x="80268" y="319503"/>
                  </a:lnTo>
                  <a:lnTo>
                    <a:pt x="77974" y="322740"/>
                  </a:lnTo>
                  <a:lnTo>
                    <a:pt x="75681" y="326439"/>
                  </a:lnTo>
                  <a:lnTo>
                    <a:pt x="73846" y="330138"/>
                  </a:lnTo>
                  <a:lnTo>
                    <a:pt x="72470" y="334300"/>
                  </a:lnTo>
                  <a:lnTo>
                    <a:pt x="71553" y="338461"/>
                  </a:lnTo>
                  <a:lnTo>
                    <a:pt x="70636" y="342623"/>
                  </a:lnTo>
                  <a:lnTo>
                    <a:pt x="70636" y="346784"/>
                  </a:lnTo>
                  <a:lnTo>
                    <a:pt x="70636" y="351871"/>
                  </a:lnTo>
                  <a:lnTo>
                    <a:pt x="71553" y="356032"/>
                  </a:lnTo>
                  <a:lnTo>
                    <a:pt x="72470" y="360193"/>
                  </a:lnTo>
                  <a:lnTo>
                    <a:pt x="73846" y="363893"/>
                  </a:lnTo>
                  <a:lnTo>
                    <a:pt x="75681" y="367592"/>
                  </a:lnTo>
                  <a:lnTo>
                    <a:pt x="77974" y="370828"/>
                  </a:lnTo>
                  <a:lnTo>
                    <a:pt x="80268" y="374527"/>
                  </a:lnTo>
                  <a:lnTo>
                    <a:pt x="83478" y="377764"/>
                  </a:lnTo>
                  <a:lnTo>
                    <a:pt x="86230" y="380539"/>
                  </a:lnTo>
                  <a:lnTo>
                    <a:pt x="89441" y="383313"/>
                  </a:lnTo>
                  <a:lnTo>
                    <a:pt x="93111" y="384700"/>
                  </a:lnTo>
                  <a:lnTo>
                    <a:pt x="96321" y="386550"/>
                  </a:lnTo>
                  <a:lnTo>
                    <a:pt x="100908" y="388399"/>
                  </a:lnTo>
                  <a:lnTo>
                    <a:pt x="105036" y="389324"/>
                  </a:lnTo>
                  <a:lnTo>
                    <a:pt x="109164" y="390249"/>
                  </a:lnTo>
                  <a:lnTo>
                    <a:pt x="113292" y="390249"/>
                  </a:lnTo>
                  <a:lnTo>
                    <a:pt x="118338" y="390249"/>
                  </a:lnTo>
                  <a:lnTo>
                    <a:pt x="122466" y="389324"/>
                  </a:lnTo>
                  <a:lnTo>
                    <a:pt x="126594" y="388399"/>
                  </a:lnTo>
                  <a:lnTo>
                    <a:pt x="130263" y="386550"/>
                  </a:lnTo>
                  <a:lnTo>
                    <a:pt x="133474" y="384700"/>
                  </a:lnTo>
                  <a:lnTo>
                    <a:pt x="137143" y="383313"/>
                  </a:lnTo>
                  <a:lnTo>
                    <a:pt x="140813" y="380539"/>
                  </a:lnTo>
                  <a:lnTo>
                    <a:pt x="144023" y="377764"/>
                  </a:lnTo>
                  <a:lnTo>
                    <a:pt x="146775" y="374527"/>
                  </a:lnTo>
                  <a:lnTo>
                    <a:pt x="149069" y="370828"/>
                  </a:lnTo>
                  <a:lnTo>
                    <a:pt x="150904" y="367592"/>
                  </a:lnTo>
                  <a:lnTo>
                    <a:pt x="152738" y="363893"/>
                  </a:lnTo>
                  <a:lnTo>
                    <a:pt x="154573" y="360193"/>
                  </a:lnTo>
                  <a:lnTo>
                    <a:pt x="155032" y="356032"/>
                  </a:lnTo>
                  <a:lnTo>
                    <a:pt x="156408" y="351871"/>
                  </a:lnTo>
                  <a:lnTo>
                    <a:pt x="156408" y="346784"/>
                  </a:lnTo>
                  <a:lnTo>
                    <a:pt x="156408" y="342623"/>
                  </a:lnTo>
                  <a:lnTo>
                    <a:pt x="155032" y="338461"/>
                  </a:lnTo>
                  <a:lnTo>
                    <a:pt x="154573" y="334300"/>
                  </a:lnTo>
                  <a:lnTo>
                    <a:pt x="152738" y="330138"/>
                  </a:lnTo>
                  <a:lnTo>
                    <a:pt x="150904" y="326439"/>
                  </a:lnTo>
                  <a:lnTo>
                    <a:pt x="149069" y="322740"/>
                  </a:lnTo>
                  <a:lnTo>
                    <a:pt x="146775" y="319503"/>
                  </a:lnTo>
                  <a:lnTo>
                    <a:pt x="144023" y="316729"/>
                  </a:lnTo>
                  <a:lnTo>
                    <a:pt x="140813" y="313492"/>
                  </a:lnTo>
                  <a:lnTo>
                    <a:pt x="137143" y="311180"/>
                  </a:lnTo>
                  <a:lnTo>
                    <a:pt x="133474" y="308868"/>
                  </a:lnTo>
                  <a:lnTo>
                    <a:pt x="130263" y="307019"/>
                  </a:lnTo>
                  <a:lnTo>
                    <a:pt x="126594" y="305632"/>
                  </a:lnTo>
                  <a:lnTo>
                    <a:pt x="122466" y="304707"/>
                  </a:lnTo>
                  <a:lnTo>
                    <a:pt x="118338" y="303782"/>
                  </a:lnTo>
                  <a:lnTo>
                    <a:pt x="113292" y="303782"/>
                  </a:lnTo>
                  <a:close/>
                  <a:moveTo>
                    <a:pt x="280008" y="287377"/>
                  </a:moveTo>
                  <a:lnTo>
                    <a:pt x="282310" y="288287"/>
                  </a:lnTo>
                  <a:lnTo>
                    <a:pt x="286916" y="289653"/>
                  </a:lnTo>
                  <a:lnTo>
                    <a:pt x="292442" y="290563"/>
                  </a:lnTo>
                  <a:lnTo>
                    <a:pt x="297968" y="291473"/>
                  </a:lnTo>
                  <a:lnTo>
                    <a:pt x="303495" y="291473"/>
                  </a:lnTo>
                  <a:lnTo>
                    <a:pt x="311784" y="290563"/>
                  </a:lnTo>
                  <a:lnTo>
                    <a:pt x="319153" y="289653"/>
                  </a:lnTo>
                  <a:lnTo>
                    <a:pt x="325140" y="288287"/>
                  </a:lnTo>
                  <a:lnTo>
                    <a:pt x="327903" y="287377"/>
                  </a:lnTo>
                  <a:lnTo>
                    <a:pt x="325140" y="313774"/>
                  </a:lnTo>
                  <a:lnTo>
                    <a:pt x="311324" y="326062"/>
                  </a:lnTo>
                  <a:lnTo>
                    <a:pt x="295666" y="326062"/>
                  </a:lnTo>
                  <a:lnTo>
                    <a:pt x="282310" y="314684"/>
                  </a:lnTo>
                  <a:close/>
                  <a:moveTo>
                    <a:pt x="99073" y="232112"/>
                  </a:moveTo>
                  <a:lnTo>
                    <a:pt x="127511" y="232112"/>
                  </a:lnTo>
                  <a:lnTo>
                    <a:pt x="127511" y="236274"/>
                  </a:lnTo>
                  <a:lnTo>
                    <a:pt x="128428" y="240435"/>
                  </a:lnTo>
                  <a:lnTo>
                    <a:pt x="129346" y="244597"/>
                  </a:lnTo>
                  <a:lnTo>
                    <a:pt x="132098" y="248296"/>
                  </a:lnTo>
                  <a:lnTo>
                    <a:pt x="134391" y="251070"/>
                  </a:lnTo>
                  <a:lnTo>
                    <a:pt x="136685" y="253844"/>
                  </a:lnTo>
                  <a:lnTo>
                    <a:pt x="140354" y="255694"/>
                  </a:lnTo>
                  <a:lnTo>
                    <a:pt x="144023" y="257081"/>
                  </a:lnTo>
                  <a:lnTo>
                    <a:pt x="147234" y="258006"/>
                  </a:lnTo>
                  <a:lnTo>
                    <a:pt x="150904" y="258931"/>
                  </a:lnTo>
                  <a:lnTo>
                    <a:pt x="155032" y="258006"/>
                  </a:lnTo>
                  <a:lnTo>
                    <a:pt x="158701" y="257543"/>
                  </a:lnTo>
                  <a:lnTo>
                    <a:pt x="162370" y="256156"/>
                  </a:lnTo>
                  <a:lnTo>
                    <a:pt x="165581" y="254307"/>
                  </a:lnTo>
                  <a:lnTo>
                    <a:pt x="168333" y="251532"/>
                  </a:lnTo>
                  <a:lnTo>
                    <a:pt x="170627" y="248296"/>
                  </a:lnTo>
                  <a:lnTo>
                    <a:pt x="177507" y="251070"/>
                  </a:lnTo>
                  <a:lnTo>
                    <a:pt x="183469" y="253844"/>
                  </a:lnTo>
                  <a:lnTo>
                    <a:pt x="187597" y="258006"/>
                  </a:lnTo>
                  <a:lnTo>
                    <a:pt x="191726" y="263092"/>
                  </a:lnTo>
                  <a:lnTo>
                    <a:pt x="189432" y="266791"/>
                  </a:lnTo>
                  <a:lnTo>
                    <a:pt x="188056" y="270028"/>
                  </a:lnTo>
                  <a:lnTo>
                    <a:pt x="187139" y="273727"/>
                  </a:lnTo>
                  <a:lnTo>
                    <a:pt x="186221" y="277426"/>
                  </a:lnTo>
                  <a:lnTo>
                    <a:pt x="186221" y="281125"/>
                  </a:lnTo>
                  <a:lnTo>
                    <a:pt x="187139" y="284824"/>
                  </a:lnTo>
                  <a:lnTo>
                    <a:pt x="187597" y="287599"/>
                  </a:lnTo>
                  <a:lnTo>
                    <a:pt x="189432" y="290835"/>
                  </a:lnTo>
                  <a:lnTo>
                    <a:pt x="191267" y="293610"/>
                  </a:lnTo>
                  <a:lnTo>
                    <a:pt x="193560" y="296384"/>
                  </a:lnTo>
                  <a:lnTo>
                    <a:pt x="196771" y="297771"/>
                  </a:lnTo>
                  <a:lnTo>
                    <a:pt x="199982" y="299621"/>
                  </a:lnTo>
                  <a:lnTo>
                    <a:pt x="203651" y="301008"/>
                  </a:lnTo>
                  <a:lnTo>
                    <a:pt x="208696" y="301470"/>
                  </a:lnTo>
                  <a:lnTo>
                    <a:pt x="213283" y="301008"/>
                  </a:lnTo>
                  <a:lnTo>
                    <a:pt x="218787" y="300545"/>
                  </a:lnTo>
                  <a:lnTo>
                    <a:pt x="222915" y="312568"/>
                  </a:lnTo>
                  <a:lnTo>
                    <a:pt x="226585" y="325052"/>
                  </a:lnTo>
                  <a:lnTo>
                    <a:pt x="222457" y="326902"/>
                  </a:lnTo>
                  <a:lnTo>
                    <a:pt x="218787" y="328751"/>
                  </a:lnTo>
                  <a:lnTo>
                    <a:pt x="215577" y="331063"/>
                  </a:lnTo>
                  <a:lnTo>
                    <a:pt x="212825" y="333375"/>
                  </a:lnTo>
                  <a:lnTo>
                    <a:pt x="210990" y="336612"/>
                  </a:lnTo>
                  <a:lnTo>
                    <a:pt x="209614" y="340311"/>
                  </a:lnTo>
                  <a:lnTo>
                    <a:pt x="208696" y="343085"/>
                  </a:lnTo>
                  <a:lnTo>
                    <a:pt x="208696" y="346784"/>
                  </a:lnTo>
                  <a:lnTo>
                    <a:pt x="208696" y="350483"/>
                  </a:lnTo>
                  <a:lnTo>
                    <a:pt x="209614" y="354182"/>
                  </a:lnTo>
                  <a:lnTo>
                    <a:pt x="210990" y="356957"/>
                  </a:lnTo>
                  <a:lnTo>
                    <a:pt x="212825" y="360193"/>
                  </a:lnTo>
                  <a:lnTo>
                    <a:pt x="215577" y="362968"/>
                  </a:lnTo>
                  <a:lnTo>
                    <a:pt x="218787" y="365742"/>
                  </a:lnTo>
                  <a:lnTo>
                    <a:pt x="222457" y="367592"/>
                  </a:lnTo>
                  <a:lnTo>
                    <a:pt x="226585" y="368516"/>
                  </a:lnTo>
                  <a:lnTo>
                    <a:pt x="222915" y="381926"/>
                  </a:lnTo>
                  <a:lnTo>
                    <a:pt x="218787" y="393948"/>
                  </a:lnTo>
                  <a:lnTo>
                    <a:pt x="213283" y="392561"/>
                  </a:lnTo>
                  <a:lnTo>
                    <a:pt x="208696" y="392561"/>
                  </a:lnTo>
                  <a:lnTo>
                    <a:pt x="204568" y="393485"/>
                  </a:lnTo>
                  <a:lnTo>
                    <a:pt x="200899" y="393948"/>
                  </a:lnTo>
                  <a:lnTo>
                    <a:pt x="197230" y="395797"/>
                  </a:lnTo>
                  <a:lnTo>
                    <a:pt x="194019" y="397647"/>
                  </a:lnTo>
                  <a:lnTo>
                    <a:pt x="191726" y="399959"/>
                  </a:lnTo>
                  <a:lnTo>
                    <a:pt x="189432" y="402271"/>
                  </a:lnTo>
                  <a:lnTo>
                    <a:pt x="188056" y="405507"/>
                  </a:lnTo>
                  <a:lnTo>
                    <a:pt x="187139" y="409207"/>
                  </a:lnTo>
                  <a:lnTo>
                    <a:pt x="186221" y="411981"/>
                  </a:lnTo>
                  <a:lnTo>
                    <a:pt x="186221" y="415680"/>
                  </a:lnTo>
                  <a:lnTo>
                    <a:pt x="187139" y="419379"/>
                  </a:lnTo>
                  <a:lnTo>
                    <a:pt x="187597" y="422153"/>
                  </a:lnTo>
                  <a:lnTo>
                    <a:pt x="189432" y="425853"/>
                  </a:lnTo>
                  <a:lnTo>
                    <a:pt x="191726" y="429089"/>
                  </a:lnTo>
                  <a:lnTo>
                    <a:pt x="190808" y="432788"/>
                  </a:lnTo>
                  <a:lnTo>
                    <a:pt x="188973" y="435100"/>
                  </a:lnTo>
                  <a:lnTo>
                    <a:pt x="187139" y="437412"/>
                  </a:lnTo>
                  <a:lnTo>
                    <a:pt x="184387" y="439262"/>
                  </a:lnTo>
                  <a:lnTo>
                    <a:pt x="178424" y="442498"/>
                  </a:lnTo>
                  <a:lnTo>
                    <a:pt x="173379" y="445273"/>
                  </a:lnTo>
                  <a:lnTo>
                    <a:pt x="170168" y="442961"/>
                  </a:lnTo>
                  <a:lnTo>
                    <a:pt x="167416" y="440649"/>
                  </a:lnTo>
                  <a:lnTo>
                    <a:pt x="163746" y="437875"/>
                  </a:lnTo>
                  <a:lnTo>
                    <a:pt x="160077" y="436950"/>
                  </a:lnTo>
                  <a:lnTo>
                    <a:pt x="155949" y="436487"/>
                  </a:lnTo>
                  <a:lnTo>
                    <a:pt x="151821" y="435563"/>
                  </a:lnTo>
                  <a:lnTo>
                    <a:pt x="148151" y="436487"/>
                  </a:lnTo>
                  <a:lnTo>
                    <a:pt x="144482" y="436950"/>
                  </a:lnTo>
                  <a:lnTo>
                    <a:pt x="140813" y="437875"/>
                  </a:lnTo>
                  <a:lnTo>
                    <a:pt x="137143" y="439724"/>
                  </a:lnTo>
                  <a:lnTo>
                    <a:pt x="134391" y="442498"/>
                  </a:lnTo>
                  <a:lnTo>
                    <a:pt x="132098" y="445273"/>
                  </a:lnTo>
                  <a:lnTo>
                    <a:pt x="130263" y="448972"/>
                  </a:lnTo>
                  <a:lnTo>
                    <a:pt x="128428" y="452671"/>
                  </a:lnTo>
                  <a:lnTo>
                    <a:pt x="127511" y="457295"/>
                  </a:lnTo>
                  <a:lnTo>
                    <a:pt x="127511" y="462381"/>
                  </a:lnTo>
                  <a:lnTo>
                    <a:pt x="99073" y="462381"/>
                  </a:lnTo>
                  <a:lnTo>
                    <a:pt x="99073" y="457295"/>
                  </a:lnTo>
                  <a:lnTo>
                    <a:pt x="98156" y="453133"/>
                  </a:lnTo>
                  <a:lnTo>
                    <a:pt x="97239" y="449434"/>
                  </a:lnTo>
                  <a:lnTo>
                    <a:pt x="95404" y="445735"/>
                  </a:lnTo>
                  <a:lnTo>
                    <a:pt x="93111" y="442961"/>
                  </a:lnTo>
                  <a:lnTo>
                    <a:pt x="89900" y="440649"/>
                  </a:lnTo>
                  <a:lnTo>
                    <a:pt x="87148" y="438799"/>
                  </a:lnTo>
                  <a:lnTo>
                    <a:pt x="83478" y="436950"/>
                  </a:lnTo>
                  <a:lnTo>
                    <a:pt x="79809" y="436487"/>
                  </a:lnTo>
                  <a:lnTo>
                    <a:pt x="75681" y="435563"/>
                  </a:lnTo>
                  <a:lnTo>
                    <a:pt x="72012" y="435563"/>
                  </a:lnTo>
                  <a:lnTo>
                    <a:pt x="68342" y="436487"/>
                  </a:lnTo>
                  <a:lnTo>
                    <a:pt x="64673" y="437875"/>
                  </a:lnTo>
                  <a:lnTo>
                    <a:pt x="61003" y="439724"/>
                  </a:lnTo>
                  <a:lnTo>
                    <a:pt x="58251" y="442498"/>
                  </a:lnTo>
                  <a:lnTo>
                    <a:pt x="55958" y="445273"/>
                  </a:lnTo>
                  <a:lnTo>
                    <a:pt x="49078" y="443423"/>
                  </a:lnTo>
                  <a:lnTo>
                    <a:pt x="44032" y="439724"/>
                  </a:lnTo>
                  <a:lnTo>
                    <a:pt x="38987" y="436487"/>
                  </a:lnTo>
                  <a:lnTo>
                    <a:pt x="35318" y="431401"/>
                  </a:lnTo>
                  <a:lnTo>
                    <a:pt x="37152" y="427702"/>
                  </a:lnTo>
                  <a:lnTo>
                    <a:pt x="38987" y="424003"/>
                  </a:lnTo>
                  <a:lnTo>
                    <a:pt x="39446" y="420766"/>
                  </a:lnTo>
                  <a:lnTo>
                    <a:pt x="40363" y="417067"/>
                  </a:lnTo>
                  <a:lnTo>
                    <a:pt x="40363" y="413368"/>
                  </a:lnTo>
                  <a:lnTo>
                    <a:pt x="40363" y="409669"/>
                  </a:lnTo>
                  <a:lnTo>
                    <a:pt x="38987" y="405970"/>
                  </a:lnTo>
                  <a:lnTo>
                    <a:pt x="38070" y="403196"/>
                  </a:lnTo>
                  <a:lnTo>
                    <a:pt x="35318" y="400421"/>
                  </a:lnTo>
                  <a:lnTo>
                    <a:pt x="33024" y="398109"/>
                  </a:lnTo>
                  <a:lnTo>
                    <a:pt x="30272" y="395797"/>
                  </a:lnTo>
                  <a:lnTo>
                    <a:pt x="27062" y="394410"/>
                  </a:lnTo>
                  <a:lnTo>
                    <a:pt x="22933" y="393485"/>
                  </a:lnTo>
                  <a:lnTo>
                    <a:pt x="18805" y="392561"/>
                  </a:lnTo>
                  <a:lnTo>
                    <a:pt x="13760" y="392561"/>
                  </a:lnTo>
                  <a:lnTo>
                    <a:pt x="8715" y="393948"/>
                  </a:lnTo>
                  <a:lnTo>
                    <a:pt x="4128" y="381926"/>
                  </a:lnTo>
                  <a:lnTo>
                    <a:pt x="0" y="368516"/>
                  </a:lnTo>
                  <a:lnTo>
                    <a:pt x="4128" y="368054"/>
                  </a:lnTo>
                  <a:lnTo>
                    <a:pt x="7797" y="366205"/>
                  </a:lnTo>
                  <a:lnTo>
                    <a:pt x="11008" y="363893"/>
                  </a:lnTo>
                  <a:lnTo>
                    <a:pt x="13301" y="360656"/>
                  </a:lnTo>
                  <a:lnTo>
                    <a:pt x="15136" y="357882"/>
                  </a:lnTo>
                  <a:lnTo>
                    <a:pt x="16971" y="354182"/>
                  </a:lnTo>
                  <a:lnTo>
                    <a:pt x="17429" y="350483"/>
                  </a:lnTo>
                  <a:lnTo>
                    <a:pt x="17888" y="346784"/>
                  </a:lnTo>
                  <a:lnTo>
                    <a:pt x="17429" y="343085"/>
                  </a:lnTo>
                  <a:lnTo>
                    <a:pt x="16971" y="339848"/>
                  </a:lnTo>
                  <a:lnTo>
                    <a:pt x="15136" y="336149"/>
                  </a:lnTo>
                  <a:lnTo>
                    <a:pt x="13301" y="332913"/>
                  </a:lnTo>
                  <a:lnTo>
                    <a:pt x="11008" y="330601"/>
                  </a:lnTo>
                  <a:lnTo>
                    <a:pt x="7797" y="328289"/>
                  </a:lnTo>
                  <a:lnTo>
                    <a:pt x="4128" y="326439"/>
                  </a:lnTo>
                  <a:lnTo>
                    <a:pt x="0" y="325052"/>
                  </a:lnTo>
                  <a:lnTo>
                    <a:pt x="4128" y="312568"/>
                  </a:lnTo>
                  <a:lnTo>
                    <a:pt x="8715" y="300545"/>
                  </a:lnTo>
                  <a:lnTo>
                    <a:pt x="13301" y="301008"/>
                  </a:lnTo>
                  <a:lnTo>
                    <a:pt x="17888" y="301470"/>
                  </a:lnTo>
                  <a:lnTo>
                    <a:pt x="22475" y="301008"/>
                  </a:lnTo>
                  <a:lnTo>
                    <a:pt x="26603" y="299621"/>
                  </a:lnTo>
                  <a:lnTo>
                    <a:pt x="30272" y="298696"/>
                  </a:lnTo>
                  <a:lnTo>
                    <a:pt x="33024" y="296846"/>
                  </a:lnTo>
                  <a:lnTo>
                    <a:pt x="35318" y="294534"/>
                  </a:lnTo>
                  <a:lnTo>
                    <a:pt x="37152" y="291298"/>
                  </a:lnTo>
                  <a:lnTo>
                    <a:pt x="38987" y="288523"/>
                  </a:lnTo>
                  <a:lnTo>
                    <a:pt x="40363" y="285287"/>
                  </a:lnTo>
                  <a:lnTo>
                    <a:pt x="40822" y="281588"/>
                  </a:lnTo>
                  <a:lnTo>
                    <a:pt x="40822" y="278813"/>
                  </a:lnTo>
                  <a:lnTo>
                    <a:pt x="40363" y="275114"/>
                  </a:lnTo>
                  <a:lnTo>
                    <a:pt x="38987" y="271415"/>
                  </a:lnTo>
                  <a:lnTo>
                    <a:pt x="37152" y="268178"/>
                  </a:lnTo>
                  <a:lnTo>
                    <a:pt x="35318" y="265404"/>
                  </a:lnTo>
                  <a:lnTo>
                    <a:pt x="36235" y="261705"/>
                  </a:lnTo>
                  <a:lnTo>
                    <a:pt x="38070" y="258931"/>
                  </a:lnTo>
                  <a:lnTo>
                    <a:pt x="40363" y="257081"/>
                  </a:lnTo>
                  <a:lnTo>
                    <a:pt x="42656" y="255232"/>
                  </a:lnTo>
                  <a:lnTo>
                    <a:pt x="48161" y="251532"/>
                  </a:lnTo>
                  <a:lnTo>
                    <a:pt x="54123" y="248296"/>
                  </a:lnTo>
                  <a:lnTo>
                    <a:pt x="56417" y="251532"/>
                  </a:lnTo>
                  <a:lnTo>
                    <a:pt x="60086" y="253844"/>
                  </a:lnTo>
                  <a:lnTo>
                    <a:pt x="63755" y="255694"/>
                  </a:lnTo>
                  <a:lnTo>
                    <a:pt x="67425" y="257081"/>
                  </a:lnTo>
                  <a:lnTo>
                    <a:pt x="70636" y="258006"/>
                  </a:lnTo>
                  <a:lnTo>
                    <a:pt x="74764" y="258006"/>
                  </a:lnTo>
                  <a:lnTo>
                    <a:pt x="79350" y="258006"/>
                  </a:lnTo>
                  <a:lnTo>
                    <a:pt x="82561" y="257081"/>
                  </a:lnTo>
                  <a:lnTo>
                    <a:pt x="86230" y="255694"/>
                  </a:lnTo>
                  <a:lnTo>
                    <a:pt x="89441" y="253844"/>
                  </a:lnTo>
                  <a:lnTo>
                    <a:pt x="92193" y="251532"/>
                  </a:lnTo>
                  <a:lnTo>
                    <a:pt x="94945" y="248296"/>
                  </a:lnTo>
                  <a:lnTo>
                    <a:pt x="97239" y="245521"/>
                  </a:lnTo>
                  <a:lnTo>
                    <a:pt x="98156" y="241360"/>
                  </a:lnTo>
                  <a:lnTo>
                    <a:pt x="99073" y="237198"/>
                  </a:lnTo>
                  <a:close/>
                  <a:moveTo>
                    <a:pt x="427380" y="149215"/>
                  </a:moveTo>
                  <a:lnTo>
                    <a:pt x="458697" y="149215"/>
                  </a:lnTo>
                  <a:lnTo>
                    <a:pt x="458697" y="169479"/>
                  </a:lnTo>
                  <a:lnTo>
                    <a:pt x="427380" y="169479"/>
                  </a:lnTo>
                  <a:lnTo>
                    <a:pt x="427841" y="164305"/>
                  </a:lnTo>
                  <a:lnTo>
                    <a:pt x="428762" y="159563"/>
                  </a:lnTo>
                  <a:lnTo>
                    <a:pt x="427841" y="154389"/>
                  </a:lnTo>
                  <a:close/>
                  <a:moveTo>
                    <a:pt x="149215" y="149215"/>
                  </a:moveTo>
                  <a:lnTo>
                    <a:pt x="180532" y="149215"/>
                  </a:lnTo>
                  <a:lnTo>
                    <a:pt x="180064" y="154389"/>
                  </a:lnTo>
                  <a:lnTo>
                    <a:pt x="179129" y="159563"/>
                  </a:lnTo>
                  <a:lnTo>
                    <a:pt x="180064" y="164305"/>
                  </a:lnTo>
                  <a:lnTo>
                    <a:pt x="180532" y="169479"/>
                  </a:lnTo>
                  <a:lnTo>
                    <a:pt x="149215" y="169479"/>
                  </a:lnTo>
                  <a:close/>
                  <a:moveTo>
                    <a:pt x="303955" y="62633"/>
                  </a:moveTo>
                  <a:lnTo>
                    <a:pt x="311692" y="63554"/>
                  </a:lnTo>
                  <a:lnTo>
                    <a:pt x="319429" y="64475"/>
                  </a:lnTo>
                  <a:lnTo>
                    <a:pt x="327166" y="67239"/>
                  </a:lnTo>
                  <a:lnTo>
                    <a:pt x="334448" y="69541"/>
                  </a:lnTo>
                  <a:lnTo>
                    <a:pt x="340820" y="73226"/>
                  </a:lnTo>
                  <a:lnTo>
                    <a:pt x="347192" y="77370"/>
                  </a:lnTo>
                  <a:lnTo>
                    <a:pt x="353108" y="81515"/>
                  </a:lnTo>
                  <a:lnTo>
                    <a:pt x="358570" y="87042"/>
                  </a:lnTo>
                  <a:lnTo>
                    <a:pt x="363576" y="93029"/>
                  </a:lnTo>
                  <a:lnTo>
                    <a:pt x="368127" y="99016"/>
                  </a:lnTo>
                  <a:lnTo>
                    <a:pt x="371768" y="105924"/>
                  </a:lnTo>
                  <a:lnTo>
                    <a:pt x="375409" y="112832"/>
                  </a:lnTo>
                  <a:lnTo>
                    <a:pt x="377685" y="120661"/>
                  </a:lnTo>
                  <a:lnTo>
                    <a:pt x="379505" y="128490"/>
                  </a:lnTo>
                  <a:lnTo>
                    <a:pt x="380416" y="136320"/>
                  </a:lnTo>
                  <a:lnTo>
                    <a:pt x="381326" y="144609"/>
                  </a:lnTo>
                  <a:lnTo>
                    <a:pt x="380416" y="152899"/>
                  </a:lnTo>
                  <a:lnTo>
                    <a:pt x="379505" y="161649"/>
                  </a:lnTo>
                  <a:lnTo>
                    <a:pt x="377685" y="169479"/>
                  </a:lnTo>
                  <a:lnTo>
                    <a:pt x="374499" y="177308"/>
                  </a:lnTo>
                  <a:lnTo>
                    <a:pt x="371313" y="184216"/>
                  </a:lnTo>
                  <a:lnTo>
                    <a:pt x="367672" y="191584"/>
                  </a:lnTo>
                  <a:lnTo>
                    <a:pt x="362211" y="198032"/>
                  </a:lnTo>
                  <a:lnTo>
                    <a:pt x="356749" y="204019"/>
                  </a:lnTo>
                  <a:lnTo>
                    <a:pt x="353108" y="211848"/>
                  </a:lnTo>
                  <a:lnTo>
                    <a:pt x="350378" y="218756"/>
                  </a:lnTo>
                  <a:lnTo>
                    <a:pt x="346281" y="229349"/>
                  </a:lnTo>
                  <a:lnTo>
                    <a:pt x="344916" y="236717"/>
                  </a:lnTo>
                  <a:lnTo>
                    <a:pt x="344461" y="239481"/>
                  </a:lnTo>
                  <a:lnTo>
                    <a:pt x="344916" y="243165"/>
                  </a:lnTo>
                  <a:lnTo>
                    <a:pt x="345371" y="246849"/>
                  </a:lnTo>
                  <a:lnTo>
                    <a:pt x="345371" y="250534"/>
                  </a:lnTo>
                  <a:lnTo>
                    <a:pt x="344916" y="253297"/>
                  </a:lnTo>
                  <a:lnTo>
                    <a:pt x="343096" y="258823"/>
                  </a:lnTo>
                  <a:lnTo>
                    <a:pt x="340820" y="263889"/>
                  </a:lnTo>
                  <a:lnTo>
                    <a:pt x="338544" y="267574"/>
                  </a:lnTo>
                  <a:lnTo>
                    <a:pt x="336269" y="269876"/>
                  </a:lnTo>
                  <a:lnTo>
                    <a:pt x="333538" y="271719"/>
                  </a:lnTo>
                  <a:lnTo>
                    <a:pt x="333083" y="272179"/>
                  </a:lnTo>
                  <a:lnTo>
                    <a:pt x="324891" y="274482"/>
                  </a:lnTo>
                  <a:lnTo>
                    <a:pt x="316244" y="276785"/>
                  </a:lnTo>
                  <a:lnTo>
                    <a:pt x="308051" y="278166"/>
                  </a:lnTo>
                  <a:lnTo>
                    <a:pt x="300314" y="278166"/>
                  </a:lnTo>
                  <a:lnTo>
                    <a:pt x="294398" y="278166"/>
                  </a:lnTo>
                  <a:lnTo>
                    <a:pt x="288936" y="277706"/>
                  </a:lnTo>
                  <a:lnTo>
                    <a:pt x="284385" y="276324"/>
                  </a:lnTo>
                  <a:lnTo>
                    <a:pt x="280744" y="274942"/>
                  </a:lnTo>
                  <a:lnTo>
                    <a:pt x="275283" y="272640"/>
                  </a:lnTo>
                  <a:lnTo>
                    <a:pt x="273462" y="271719"/>
                  </a:lnTo>
                  <a:lnTo>
                    <a:pt x="270731" y="268955"/>
                  </a:lnTo>
                  <a:lnTo>
                    <a:pt x="268456" y="266192"/>
                  </a:lnTo>
                  <a:lnTo>
                    <a:pt x="265725" y="262508"/>
                  </a:lnTo>
                  <a:lnTo>
                    <a:pt x="264360" y="258363"/>
                  </a:lnTo>
                  <a:lnTo>
                    <a:pt x="262539" y="252836"/>
                  </a:lnTo>
                  <a:lnTo>
                    <a:pt x="262539" y="246849"/>
                  </a:lnTo>
                  <a:lnTo>
                    <a:pt x="262539" y="243165"/>
                  </a:lnTo>
                  <a:lnTo>
                    <a:pt x="262994" y="239481"/>
                  </a:lnTo>
                  <a:lnTo>
                    <a:pt x="262994" y="236717"/>
                  </a:lnTo>
                  <a:lnTo>
                    <a:pt x="261174" y="229349"/>
                  </a:lnTo>
                  <a:lnTo>
                    <a:pt x="257078" y="217835"/>
                  </a:lnTo>
                  <a:lnTo>
                    <a:pt x="253892" y="211388"/>
                  </a:lnTo>
                  <a:lnTo>
                    <a:pt x="249796" y="203098"/>
                  </a:lnTo>
                  <a:lnTo>
                    <a:pt x="244334" y="197111"/>
                  </a:lnTo>
                  <a:lnTo>
                    <a:pt x="239783" y="190203"/>
                  </a:lnTo>
                  <a:lnTo>
                    <a:pt x="236142" y="183755"/>
                  </a:lnTo>
                  <a:lnTo>
                    <a:pt x="232501" y="176387"/>
                  </a:lnTo>
                  <a:lnTo>
                    <a:pt x="230226" y="168557"/>
                  </a:lnTo>
                  <a:lnTo>
                    <a:pt x="228405" y="160728"/>
                  </a:lnTo>
                  <a:lnTo>
                    <a:pt x="227495" y="152899"/>
                  </a:lnTo>
                  <a:lnTo>
                    <a:pt x="226585" y="144609"/>
                  </a:lnTo>
                  <a:lnTo>
                    <a:pt x="227495" y="136320"/>
                  </a:lnTo>
                  <a:lnTo>
                    <a:pt x="228405" y="128490"/>
                  </a:lnTo>
                  <a:lnTo>
                    <a:pt x="230226" y="120661"/>
                  </a:lnTo>
                  <a:lnTo>
                    <a:pt x="233412" y="112832"/>
                  </a:lnTo>
                  <a:lnTo>
                    <a:pt x="236142" y="105924"/>
                  </a:lnTo>
                  <a:lnTo>
                    <a:pt x="240238" y="99016"/>
                  </a:lnTo>
                  <a:lnTo>
                    <a:pt x="244334" y="93029"/>
                  </a:lnTo>
                  <a:lnTo>
                    <a:pt x="249341" y="87042"/>
                  </a:lnTo>
                  <a:lnTo>
                    <a:pt x="255257" y="81515"/>
                  </a:lnTo>
                  <a:lnTo>
                    <a:pt x="261174" y="77370"/>
                  </a:lnTo>
                  <a:lnTo>
                    <a:pt x="267090" y="73226"/>
                  </a:lnTo>
                  <a:lnTo>
                    <a:pt x="274372" y="69541"/>
                  </a:lnTo>
                  <a:lnTo>
                    <a:pt x="281199" y="67239"/>
                  </a:lnTo>
                  <a:lnTo>
                    <a:pt x="288481" y="64475"/>
                  </a:lnTo>
                  <a:lnTo>
                    <a:pt x="296218" y="63554"/>
                  </a:lnTo>
                  <a:close/>
                  <a:moveTo>
                    <a:pt x="405616" y="42371"/>
                  </a:moveTo>
                  <a:lnTo>
                    <a:pt x="421854" y="57381"/>
                  </a:lnTo>
                  <a:lnTo>
                    <a:pt x="398452" y="79214"/>
                  </a:lnTo>
                  <a:lnTo>
                    <a:pt x="391288" y="71027"/>
                  </a:lnTo>
                  <a:lnTo>
                    <a:pt x="383169" y="63749"/>
                  </a:lnTo>
                  <a:close/>
                  <a:moveTo>
                    <a:pt x="198295" y="42371"/>
                  </a:moveTo>
                  <a:lnTo>
                    <a:pt x="222902" y="65582"/>
                  </a:lnTo>
                  <a:lnTo>
                    <a:pt x="214700" y="72864"/>
                  </a:lnTo>
                  <a:lnTo>
                    <a:pt x="207463" y="81056"/>
                  </a:lnTo>
                  <a:lnTo>
                    <a:pt x="182374" y="57390"/>
                  </a:lnTo>
                  <a:close/>
                  <a:moveTo>
                    <a:pt x="300272" y="0"/>
                  </a:moveTo>
                  <a:lnTo>
                    <a:pt x="322378" y="0"/>
                  </a:lnTo>
                  <a:lnTo>
                    <a:pt x="322378" y="35001"/>
                  </a:lnTo>
                  <a:lnTo>
                    <a:pt x="313441" y="33637"/>
                  </a:lnTo>
                  <a:lnTo>
                    <a:pt x="304034" y="33183"/>
                  </a:lnTo>
                  <a:lnTo>
                    <a:pt x="300272" y="3318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ïṧľidè"/>
            <p:cNvSpPr/>
            <p:nvPr/>
          </p:nvSpPr>
          <p:spPr bwMode="auto">
            <a:xfrm flipH="1">
              <a:off x="9455102" y="2315293"/>
              <a:ext cx="911995" cy="454037"/>
            </a:xfrm>
            <a:custGeom>
              <a:avLst/>
              <a:gdLst>
                <a:gd name="connsiteX0" fmla="*/ 100654 w 734766"/>
                <a:gd name="connsiteY0" fmla="*/ 169854 h 365803"/>
                <a:gd name="connsiteX1" fmla="*/ 104563 w 734766"/>
                <a:gd name="connsiteY1" fmla="*/ 170346 h 365803"/>
                <a:gd name="connsiteX2" fmla="*/ 107983 w 734766"/>
                <a:gd name="connsiteY2" fmla="*/ 171331 h 365803"/>
                <a:gd name="connsiteX3" fmla="*/ 111892 w 734766"/>
                <a:gd name="connsiteY3" fmla="*/ 173300 h 365803"/>
                <a:gd name="connsiteX4" fmla="*/ 114335 w 734766"/>
                <a:gd name="connsiteY4" fmla="*/ 175762 h 365803"/>
                <a:gd name="connsiteX5" fmla="*/ 116778 w 734766"/>
                <a:gd name="connsiteY5" fmla="*/ 178716 h 365803"/>
                <a:gd name="connsiteX6" fmla="*/ 118733 w 734766"/>
                <a:gd name="connsiteY6" fmla="*/ 181670 h 365803"/>
                <a:gd name="connsiteX7" fmla="*/ 119710 w 734766"/>
                <a:gd name="connsiteY7" fmla="*/ 185116 h 365803"/>
                <a:gd name="connsiteX8" fmla="*/ 119710 w 734766"/>
                <a:gd name="connsiteY8" fmla="*/ 189055 h 365803"/>
                <a:gd name="connsiteX9" fmla="*/ 119710 w 734766"/>
                <a:gd name="connsiteY9" fmla="*/ 192994 h 365803"/>
                <a:gd name="connsiteX10" fmla="*/ 118733 w 734766"/>
                <a:gd name="connsiteY10" fmla="*/ 196440 h 365803"/>
                <a:gd name="connsiteX11" fmla="*/ 116778 w 734766"/>
                <a:gd name="connsiteY11" fmla="*/ 199394 h 365803"/>
                <a:gd name="connsiteX12" fmla="*/ 114335 w 734766"/>
                <a:gd name="connsiteY12" fmla="*/ 202348 h 365803"/>
                <a:gd name="connsiteX13" fmla="*/ 111892 w 734766"/>
                <a:gd name="connsiteY13" fmla="*/ 204810 h 365803"/>
                <a:gd name="connsiteX14" fmla="*/ 107983 w 734766"/>
                <a:gd name="connsiteY14" fmla="*/ 206779 h 365803"/>
                <a:gd name="connsiteX15" fmla="*/ 104563 w 734766"/>
                <a:gd name="connsiteY15" fmla="*/ 207764 h 365803"/>
                <a:gd name="connsiteX16" fmla="*/ 100654 w 734766"/>
                <a:gd name="connsiteY16" fmla="*/ 208256 h 365803"/>
                <a:gd name="connsiteX17" fmla="*/ 97234 w 734766"/>
                <a:gd name="connsiteY17" fmla="*/ 207764 h 365803"/>
                <a:gd name="connsiteX18" fmla="*/ 93813 w 734766"/>
                <a:gd name="connsiteY18" fmla="*/ 206779 h 365803"/>
                <a:gd name="connsiteX19" fmla="*/ 90393 w 734766"/>
                <a:gd name="connsiteY19" fmla="*/ 204810 h 365803"/>
                <a:gd name="connsiteX20" fmla="*/ 87462 w 734766"/>
                <a:gd name="connsiteY20" fmla="*/ 202348 h 365803"/>
                <a:gd name="connsiteX21" fmla="*/ 85018 w 734766"/>
                <a:gd name="connsiteY21" fmla="*/ 199394 h 365803"/>
                <a:gd name="connsiteX22" fmla="*/ 83064 w 734766"/>
                <a:gd name="connsiteY22" fmla="*/ 196440 h 365803"/>
                <a:gd name="connsiteX23" fmla="*/ 82087 w 734766"/>
                <a:gd name="connsiteY23" fmla="*/ 192994 h 365803"/>
                <a:gd name="connsiteX24" fmla="*/ 82087 w 734766"/>
                <a:gd name="connsiteY24" fmla="*/ 189055 h 365803"/>
                <a:gd name="connsiteX25" fmla="*/ 82087 w 734766"/>
                <a:gd name="connsiteY25" fmla="*/ 185116 h 365803"/>
                <a:gd name="connsiteX26" fmla="*/ 83064 w 734766"/>
                <a:gd name="connsiteY26" fmla="*/ 181670 h 365803"/>
                <a:gd name="connsiteX27" fmla="*/ 85018 w 734766"/>
                <a:gd name="connsiteY27" fmla="*/ 178716 h 365803"/>
                <a:gd name="connsiteX28" fmla="*/ 87462 w 734766"/>
                <a:gd name="connsiteY28" fmla="*/ 175762 h 365803"/>
                <a:gd name="connsiteX29" fmla="*/ 90393 w 734766"/>
                <a:gd name="connsiteY29" fmla="*/ 173300 h 365803"/>
                <a:gd name="connsiteX30" fmla="*/ 93813 w 734766"/>
                <a:gd name="connsiteY30" fmla="*/ 171331 h 365803"/>
                <a:gd name="connsiteX31" fmla="*/ 97234 w 734766"/>
                <a:gd name="connsiteY31" fmla="*/ 170346 h 365803"/>
                <a:gd name="connsiteX32" fmla="*/ 168083 w 734766"/>
                <a:gd name="connsiteY32" fmla="*/ 169854 h 365803"/>
                <a:gd name="connsiteX33" fmla="*/ 171991 w 734766"/>
                <a:gd name="connsiteY33" fmla="*/ 170346 h 365803"/>
                <a:gd name="connsiteX34" fmla="*/ 175412 w 734766"/>
                <a:gd name="connsiteY34" fmla="*/ 171331 h 365803"/>
                <a:gd name="connsiteX35" fmla="*/ 178343 w 734766"/>
                <a:gd name="connsiteY35" fmla="*/ 173300 h 365803"/>
                <a:gd name="connsiteX36" fmla="*/ 181275 w 734766"/>
                <a:gd name="connsiteY36" fmla="*/ 175762 h 365803"/>
                <a:gd name="connsiteX37" fmla="*/ 183718 w 734766"/>
                <a:gd name="connsiteY37" fmla="*/ 178716 h 365803"/>
                <a:gd name="connsiteX38" fmla="*/ 185673 w 734766"/>
                <a:gd name="connsiteY38" fmla="*/ 181670 h 365803"/>
                <a:gd name="connsiteX39" fmla="*/ 186650 w 734766"/>
                <a:gd name="connsiteY39" fmla="*/ 185116 h 365803"/>
                <a:gd name="connsiteX40" fmla="*/ 187138 w 734766"/>
                <a:gd name="connsiteY40" fmla="*/ 189055 h 365803"/>
                <a:gd name="connsiteX41" fmla="*/ 186650 w 734766"/>
                <a:gd name="connsiteY41" fmla="*/ 192994 h 365803"/>
                <a:gd name="connsiteX42" fmla="*/ 185673 w 734766"/>
                <a:gd name="connsiteY42" fmla="*/ 196440 h 365803"/>
                <a:gd name="connsiteX43" fmla="*/ 183718 w 734766"/>
                <a:gd name="connsiteY43" fmla="*/ 199394 h 365803"/>
                <a:gd name="connsiteX44" fmla="*/ 181275 w 734766"/>
                <a:gd name="connsiteY44" fmla="*/ 202348 h 365803"/>
                <a:gd name="connsiteX45" fmla="*/ 178343 w 734766"/>
                <a:gd name="connsiteY45" fmla="*/ 204810 h 365803"/>
                <a:gd name="connsiteX46" fmla="*/ 175412 w 734766"/>
                <a:gd name="connsiteY46" fmla="*/ 206779 h 365803"/>
                <a:gd name="connsiteX47" fmla="*/ 171991 w 734766"/>
                <a:gd name="connsiteY47" fmla="*/ 207764 h 365803"/>
                <a:gd name="connsiteX48" fmla="*/ 168083 w 734766"/>
                <a:gd name="connsiteY48" fmla="*/ 208256 h 365803"/>
                <a:gd name="connsiteX49" fmla="*/ 164174 w 734766"/>
                <a:gd name="connsiteY49" fmla="*/ 207764 h 365803"/>
                <a:gd name="connsiteX50" fmla="*/ 160265 w 734766"/>
                <a:gd name="connsiteY50" fmla="*/ 206779 h 365803"/>
                <a:gd name="connsiteX51" fmla="*/ 157333 w 734766"/>
                <a:gd name="connsiteY51" fmla="*/ 204810 h 365803"/>
                <a:gd name="connsiteX52" fmla="*/ 154890 w 734766"/>
                <a:gd name="connsiteY52" fmla="*/ 202348 h 365803"/>
                <a:gd name="connsiteX53" fmla="*/ 152447 w 734766"/>
                <a:gd name="connsiteY53" fmla="*/ 199394 h 365803"/>
                <a:gd name="connsiteX54" fmla="*/ 150492 w 734766"/>
                <a:gd name="connsiteY54" fmla="*/ 196440 h 365803"/>
                <a:gd name="connsiteX55" fmla="*/ 149515 w 734766"/>
                <a:gd name="connsiteY55" fmla="*/ 192994 h 365803"/>
                <a:gd name="connsiteX56" fmla="*/ 149027 w 734766"/>
                <a:gd name="connsiteY56" fmla="*/ 189055 h 365803"/>
                <a:gd name="connsiteX57" fmla="*/ 149515 w 734766"/>
                <a:gd name="connsiteY57" fmla="*/ 185116 h 365803"/>
                <a:gd name="connsiteX58" fmla="*/ 150492 w 734766"/>
                <a:gd name="connsiteY58" fmla="*/ 181670 h 365803"/>
                <a:gd name="connsiteX59" fmla="*/ 152447 w 734766"/>
                <a:gd name="connsiteY59" fmla="*/ 178716 h 365803"/>
                <a:gd name="connsiteX60" fmla="*/ 154890 w 734766"/>
                <a:gd name="connsiteY60" fmla="*/ 175762 h 365803"/>
                <a:gd name="connsiteX61" fmla="*/ 157333 w 734766"/>
                <a:gd name="connsiteY61" fmla="*/ 173300 h 365803"/>
                <a:gd name="connsiteX62" fmla="*/ 160265 w 734766"/>
                <a:gd name="connsiteY62" fmla="*/ 171331 h 365803"/>
                <a:gd name="connsiteX63" fmla="*/ 164174 w 734766"/>
                <a:gd name="connsiteY63" fmla="*/ 170346 h 365803"/>
                <a:gd name="connsiteX64" fmla="*/ 235511 w 734766"/>
                <a:gd name="connsiteY64" fmla="*/ 169854 h 365803"/>
                <a:gd name="connsiteX65" fmla="*/ 239420 w 734766"/>
                <a:gd name="connsiteY65" fmla="*/ 170346 h 365803"/>
                <a:gd name="connsiteX66" fmla="*/ 242840 w 734766"/>
                <a:gd name="connsiteY66" fmla="*/ 171331 h 365803"/>
                <a:gd name="connsiteX67" fmla="*/ 245772 w 734766"/>
                <a:gd name="connsiteY67" fmla="*/ 173300 h 365803"/>
                <a:gd name="connsiteX68" fmla="*/ 248703 w 734766"/>
                <a:gd name="connsiteY68" fmla="*/ 175762 h 365803"/>
                <a:gd name="connsiteX69" fmla="*/ 251147 w 734766"/>
                <a:gd name="connsiteY69" fmla="*/ 178716 h 365803"/>
                <a:gd name="connsiteX70" fmla="*/ 253101 w 734766"/>
                <a:gd name="connsiteY70" fmla="*/ 181670 h 365803"/>
                <a:gd name="connsiteX71" fmla="*/ 254078 w 734766"/>
                <a:gd name="connsiteY71" fmla="*/ 185116 h 365803"/>
                <a:gd name="connsiteX72" fmla="*/ 254567 w 734766"/>
                <a:gd name="connsiteY72" fmla="*/ 189055 h 365803"/>
                <a:gd name="connsiteX73" fmla="*/ 254078 w 734766"/>
                <a:gd name="connsiteY73" fmla="*/ 192994 h 365803"/>
                <a:gd name="connsiteX74" fmla="*/ 253101 w 734766"/>
                <a:gd name="connsiteY74" fmla="*/ 196440 h 365803"/>
                <a:gd name="connsiteX75" fmla="*/ 251147 w 734766"/>
                <a:gd name="connsiteY75" fmla="*/ 199394 h 365803"/>
                <a:gd name="connsiteX76" fmla="*/ 248703 w 734766"/>
                <a:gd name="connsiteY76" fmla="*/ 202348 h 365803"/>
                <a:gd name="connsiteX77" fmla="*/ 245772 w 734766"/>
                <a:gd name="connsiteY77" fmla="*/ 204810 h 365803"/>
                <a:gd name="connsiteX78" fmla="*/ 242840 w 734766"/>
                <a:gd name="connsiteY78" fmla="*/ 206779 h 365803"/>
                <a:gd name="connsiteX79" fmla="*/ 239420 w 734766"/>
                <a:gd name="connsiteY79" fmla="*/ 207764 h 365803"/>
                <a:gd name="connsiteX80" fmla="*/ 235511 w 734766"/>
                <a:gd name="connsiteY80" fmla="*/ 208256 h 365803"/>
                <a:gd name="connsiteX81" fmla="*/ 231602 w 734766"/>
                <a:gd name="connsiteY81" fmla="*/ 207764 h 365803"/>
                <a:gd name="connsiteX82" fmla="*/ 227693 w 734766"/>
                <a:gd name="connsiteY82" fmla="*/ 206779 h 365803"/>
                <a:gd name="connsiteX83" fmla="*/ 224761 w 734766"/>
                <a:gd name="connsiteY83" fmla="*/ 204810 h 365803"/>
                <a:gd name="connsiteX84" fmla="*/ 222318 w 734766"/>
                <a:gd name="connsiteY84" fmla="*/ 202348 h 365803"/>
                <a:gd name="connsiteX85" fmla="*/ 219875 w 734766"/>
                <a:gd name="connsiteY85" fmla="*/ 199394 h 365803"/>
                <a:gd name="connsiteX86" fmla="*/ 217921 w 734766"/>
                <a:gd name="connsiteY86" fmla="*/ 196440 h 365803"/>
                <a:gd name="connsiteX87" fmla="*/ 216944 w 734766"/>
                <a:gd name="connsiteY87" fmla="*/ 192994 h 365803"/>
                <a:gd name="connsiteX88" fmla="*/ 216455 w 734766"/>
                <a:gd name="connsiteY88" fmla="*/ 189055 h 365803"/>
                <a:gd name="connsiteX89" fmla="*/ 216944 w 734766"/>
                <a:gd name="connsiteY89" fmla="*/ 185116 h 365803"/>
                <a:gd name="connsiteX90" fmla="*/ 217921 w 734766"/>
                <a:gd name="connsiteY90" fmla="*/ 181670 h 365803"/>
                <a:gd name="connsiteX91" fmla="*/ 219875 w 734766"/>
                <a:gd name="connsiteY91" fmla="*/ 178716 h 365803"/>
                <a:gd name="connsiteX92" fmla="*/ 222318 w 734766"/>
                <a:gd name="connsiteY92" fmla="*/ 175762 h 365803"/>
                <a:gd name="connsiteX93" fmla="*/ 224761 w 734766"/>
                <a:gd name="connsiteY93" fmla="*/ 173300 h 365803"/>
                <a:gd name="connsiteX94" fmla="*/ 227693 w 734766"/>
                <a:gd name="connsiteY94" fmla="*/ 171331 h 365803"/>
                <a:gd name="connsiteX95" fmla="*/ 231602 w 734766"/>
                <a:gd name="connsiteY95" fmla="*/ 170346 h 365803"/>
                <a:gd name="connsiteX96" fmla="*/ 499255 w 734766"/>
                <a:gd name="connsiteY96" fmla="*/ 92559 h 365803"/>
                <a:gd name="connsiteX97" fmla="*/ 503164 w 734766"/>
                <a:gd name="connsiteY97" fmla="*/ 93051 h 365803"/>
                <a:gd name="connsiteX98" fmla="*/ 507073 w 734766"/>
                <a:gd name="connsiteY98" fmla="*/ 94036 h 365803"/>
                <a:gd name="connsiteX99" fmla="*/ 510005 w 734766"/>
                <a:gd name="connsiteY99" fmla="*/ 96005 h 365803"/>
                <a:gd name="connsiteX100" fmla="*/ 512448 w 734766"/>
                <a:gd name="connsiteY100" fmla="*/ 98467 h 365803"/>
                <a:gd name="connsiteX101" fmla="*/ 514891 w 734766"/>
                <a:gd name="connsiteY101" fmla="*/ 101421 h 365803"/>
                <a:gd name="connsiteX102" fmla="*/ 516845 w 734766"/>
                <a:gd name="connsiteY102" fmla="*/ 104375 h 365803"/>
                <a:gd name="connsiteX103" fmla="*/ 517822 w 734766"/>
                <a:gd name="connsiteY103" fmla="*/ 107821 h 365803"/>
                <a:gd name="connsiteX104" fmla="*/ 518311 w 734766"/>
                <a:gd name="connsiteY104" fmla="*/ 111760 h 365803"/>
                <a:gd name="connsiteX105" fmla="*/ 517822 w 734766"/>
                <a:gd name="connsiteY105" fmla="*/ 115699 h 365803"/>
                <a:gd name="connsiteX106" fmla="*/ 516845 w 734766"/>
                <a:gd name="connsiteY106" fmla="*/ 119145 h 365803"/>
                <a:gd name="connsiteX107" fmla="*/ 514891 w 734766"/>
                <a:gd name="connsiteY107" fmla="*/ 122099 h 365803"/>
                <a:gd name="connsiteX108" fmla="*/ 512448 w 734766"/>
                <a:gd name="connsiteY108" fmla="*/ 125053 h 365803"/>
                <a:gd name="connsiteX109" fmla="*/ 510005 w 734766"/>
                <a:gd name="connsiteY109" fmla="*/ 127515 h 365803"/>
                <a:gd name="connsiteX110" fmla="*/ 507073 w 734766"/>
                <a:gd name="connsiteY110" fmla="*/ 129484 h 365803"/>
                <a:gd name="connsiteX111" fmla="*/ 503164 w 734766"/>
                <a:gd name="connsiteY111" fmla="*/ 130469 h 365803"/>
                <a:gd name="connsiteX112" fmla="*/ 499255 w 734766"/>
                <a:gd name="connsiteY112" fmla="*/ 130961 h 365803"/>
                <a:gd name="connsiteX113" fmla="*/ 495346 w 734766"/>
                <a:gd name="connsiteY113" fmla="*/ 130469 h 365803"/>
                <a:gd name="connsiteX114" fmla="*/ 491926 w 734766"/>
                <a:gd name="connsiteY114" fmla="*/ 129484 h 365803"/>
                <a:gd name="connsiteX115" fmla="*/ 488994 w 734766"/>
                <a:gd name="connsiteY115" fmla="*/ 127515 h 365803"/>
                <a:gd name="connsiteX116" fmla="*/ 486063 w 734766"/>
                <a:gd name="connsiteY116" fmla="*/ 125053 h 365803"/>
                <a:gd name="connsiteX117" fmla="*/ 483619 w 734766"/>
                <a:gd name="connsiteY117" fmla="*/ 122099 h 365803"/>
                <a:gd name="connsiteX118" fmla="*/ 481665 w 734766"/>
                <a:gd name="connsiteY118" fmla="*/ 119145 h 365803"/>
                <a:gd name="connsiteX119" fmla="*/ 480688 w 734766"/>
                <a:gd name="connsiteY119" fmla="*/ 115699 h 365803"/>
                <a:gd name="connsiteX120" fmla="*/ 480199 w 734766"/>
                <a:gd name="connsiteY120" fmla="*/ 111760 h 365803"/>
                <a:gd name="connsiteX121" fmla="*/ 480688 w 734766"/>
                <a:gd name="connsiteY121" fmla="*/ 107821 h 365803"/>
                <a:gd name="connsiteX122" fmla="*/ 481665 w 734766"/>
                <a:gd name="connsiteY122" fmla="*/ 104375 h 365803"/>
                <a:gd name="connsiteX123" fmla="*/ 483619 w 734766"/>
                <a:gd name="connsiteY123" fmla="*/ 101421 h 365803"/>
                <a:gd name="connsiteX124" fmla="*/ 486063 w 734766"/>
                <a:gd name="connsiteY124" fmla="*/ 98467 h 365803"/>
                <a:gd name="connsiteX125" fmla="*/ 488994 w 734766"/>
                <a:gd name="connsiteY125" fmla="*/ 96005 h 365803"/>
                <a:gd name="connsiteX126" fmla="*/ 491926 w 734766"/>
                <a:gd name="connsiteY126" fmla="*/ 94036 h 365803"/>
                <a:gd name="connsiteX127" fmla="*/ 495346 w 734766"/>
                <a:gd name="connsiteY127" fmla="*/ 93051 h 365803"/>
                <a:gd name="connsiteX128" fmla="*/ 566683 w 734766"/>
                <a:gd name="connsiteY128" fmla="*/ 92559 h 365803"/>
                <a:gd name="connsiteX129" fmla="*/ 570592 w 734766"/>
                <a:gd name="connsiteY129" fmla="*/ 93051 h 365803"/>
                <a:gd name="connsiteX130" fmla="*/ 574501 w 734766"/>
                <a:gd name="connsiteY130" fmla="*/ 94036 h 365803"/>
                <a:gd name="connsiteX131" fmla="*/ 577433 w 734766"/>
                <a:gd name="connsiteY131" fmla="*/ 96005 h 365803"/>
                <a:gd name="connsiteX132" fmla="*/ 579876 w 734766"/>
                <a:gd name="connsiteY132" fmla="*/ 98467 h 365803"/>
                <a:gd name="connsiteX133" fmla="*/ 582319 w 734766"/>
                <a:gd name="connsiteY133" fmla="*/ 101421 h 365803"/>
                <a:gd name="connsiteX134" fmla="*/ 584274 w 734766"/>
                <a:gd name="connsiteY134" fmla="*/ 104375 h 365803"/>
                <a:gd name="connsiteX135" fmla="*/ 585251 w 734766"/>
                <a:gd name="connsiteY135" fmla="*/ 107821 h 365803"/>
                <a:gd name="connsiteX136" fmla="*/ 585739 w 734766"/>
                <a:gd name="connsiteY136" fmla="*/ 111760 h 365803"/>
                <a:gd name="connsiteX137" fmla="*/ 585251 w 734766"/>
                <a:gd name="connsiteY137" fmla="*/ 115699 h 365803"/>
                <a:gd name="connsiteX138" fmla="*/ 584274 w 734766"/>
                <a:gd name="connsiteY138" fmla="*/ 119145 h 365803"/>
                <a:gd name="connsiteX139" fmla="*/ 582319 w 734766"/>
                <a:gd name="connsiteY139" fmla="*/ 122099 h 365803"/>
                <a:gd name="connsiteX140" fmla="*/ 579876 w 734766"/>
                <a:gd name="connsiteY140" fmla="*/ 125053 h 365803"/>
                <a:gd name="connsiteX141" fmla="*/ 577433 w 734766"/>
                <a:gd name="connsiteY141" fmla="*/ 127515 h 365803"/>
                <a:gd name="connsiteX142" fmla="*/ 574501 w 734766"/>
                <a:gd name="connsiteY142" fmla="*/ 129484 h 365803"/>
                <a:gd name="connsiteX143" fmla="*/ 570592 w 734766"/>
                <a:gd name="connsiteY143" fmla="*/ 130469 h 365803"/>
                <a:gd name="connsiteX144" fmla="*/ 566683 w 734766"/>
                <a:gd name="connsiteY144" fmla="*/ 130961 h 365803"/>
                <a:gd name="connsiteX145" fmla="*/ 562775 w 734766"/>
                <a:gd name="connsiteY145" fmla="*/ 130469 h 365803"/>
                <a:gd name="connsiteX146" fmla="*/ 559354 w 734766"/>
                <a:gd name="connsiteY146" fmla="*/ 129484 h 365803"/>
                <a:gd name="connsiteX147" fmla="*/ 556423 w 734766"/>
                <a:gd name="connsiteY147" fmla="*/ 127515 h 365803"/>
                <a:gd name="connsiteX148" fmla="*/ 553491 w 734766"/>
                <a:gd name="connsiteY148" fmla="*/ 125053 h 365803"/>
                <a:gd name="connsiteX149" fmla="*/ 551048 w 734766"/>
                <a:gd name="connsiteY149" fmla="*/ 122099 h 365803"/>
                <a:gd name="connsiteX150" fmla="*/ 549093 w 734766"/>
                <a:gd name="connsiteY150" fmla="*/ 119145 h 365803"/>
                <a:gd name="connsiteX151" fmla="*/ 548116 w 734766"/>
                <a:gd name="connsiteY151" fmla="*/ 115699 h 365803"/>
                <a:gd name="connsiteX152" fmla="*/ 547628 w 734766"/>
                <a:gd name="connsiteY152" fmla="*/ 111760 h 365803"/>
                <a:gd name="connsiteX153" fmla="*/ 548116 w 734766"/>
                <a:gd name="connsiteY153" fmla="*/ 107821 h 365803"/>
                <a:gd name="connsiteX154" fmla="*/ 549093 w 734766"/>
                <a:gd name="connsiteY154" fmla="*/ 104375 h 365803"/>
                <a:gd name="connsiteX155" fmla="*/ 551048 w 734766"/>
                <a:gd name="connsiteY155" fmla="*/ 101421 h 365803"/>
                <a:gd name="connsiteX156" fmla="*/ 553491 w 734766"/>
                <a:gd name="connsiteY156" fmla="*/ 98467 h 365803"/>
                <a:gd name="connsiteX157" fmla="*/ 556423 w 734766"/>
                <a:gd name="connsiteY157" fmla="*/ 96005 h 365803"/>
                <a:gd name="connsiteX158" fmla="*/ 559354 w 734766"/>
                <a:gd name="connsiteY158" fmla="*/ 94036 h 365803"/>
                <a:gd name="connsiteX159" fmla="*/ 562775 w 734766"/>
                <a:gd name="connsiteY159" fmla="*/ 93051 h 365803"/>
                <a:gd name="connsiteX160" fmla="*/ 634112 w 734766"/>
                <a:gd name="connsiteY160" fmla="*/ 92559 h 365803"/>
                <a:gd name="connsiteX161" fmla="*/ 637532 w 734766"/>
                <a:gd name="connsiteY161" fmla="*/ 93051 h 365803"/>
                <a:gd name="connsiteX162" fmla="*/ 640953 w 734766"/>
                <a:gd name="connsiteY162" fmla="*/ 94036 h 365803"/>
                <a:gd name="connsiteX163" fmla="*/ 644373 w 734766"/>
                <a:gd name="connsiteY163" fmla="*/ 96005 h 365803"/>
                <a:gd name="connsiteX164" fmla="*/ 647304 w 734766"/>
                <a:gd name="connsiteY164" fmla="*/ 98467 h 365803"/>
                <a:gd name="connsiteX165" fmla="*/ 649748 w 734766"/>
                <a:gd name="connsiteY165" fmla="*/ 101421 h 365803"/>
                <a:gd name="connsiteX166" fmla="*/ 651702 w 734766"/>
                <a:gd name="connsiteY166" fmla="*/ 104375 h 365803"/>
                <a:gd name="connsiteX167" fmla="*/ 652679 w 734766"/>
                <a:gd name="connsiteY167" fmla="*/ 107821 h 365803"/>
                <a:gd name="connsiteX168" fmla="*/ 652679 w 734766"/>
                <a:gd name="connsiteY168" fmla="*/ 111760 h 365803"/>
                <a:gd name="connsiteX169" fmla="*/ 652679 w 734766"/>
                <a:gd name="connsiteY169" fmla="*/ 115699 h 365803"/>
                <a:gd name="connsiteX170" fmla="*/ 651702 w 734766"/>
                <a:gd name="connsiteY170" fmla="*/ 119145 h 365803"/>
                <a:gd name="connsiteX171" fmla="*/ 649748 w 734766"/>
                <a:gd name="connsiteY171" fmla="*/ 122099 h 365803"/>
                <a:gd name="connsiteX172" fmla="*/ 647304 w 734766"/>
                <a:gd name="connsiteY172" fmla="*/ 125053 h 365803"/>
                <a:gd name="connsiteX173" fmla="*/ 644373 w 734766"/>
                <a:gd name="connsiteY173" fmla="*/ 127515 h 365803"/>
                <a:gd name="connsiteX174" fmla="*/ 640953 w 734766"/>
                <a:gd name="connsiteY174" fmla="*/ 129484 h 365803"/>
                <a:gd name="connsiteX175" fmla="*/ 637532 w 734766"/>
                <a:gd name="connsiteY175" fmla="*/ 130469 h 365803"/>
                <a:gd name="connsiteX176" fmla="*/ 634112 w 734766"/>
                <a:gd name="connsiteY176" fmla="*/ 130961 h 365803"/>
                <a:gd name="connsiteX177" fmla="*/ 630203 w 734766"/>
                <a:gd name="connsiteY177" fmla="*/ 130469 h 365803"/>
                <a:gd name="connsiteX178" fmla="*/ 626783 w 734766"/>
                <a:gd name="connsiteY178" fmla="*/ 129484 h 365803"/>
                <a:gd name="connsiteX179" fmla="*/ 622874 w 734766"/>
                <a:gd name="connsiteY179" fmla="*/ 127515 h 365803"/>
                <a:gd name="connsiteX180" fmla="*/ 620431 w 734766"/>
                <a:gd name="connsiteY180" fmla="*/ 125053 h 365803"/>
                <a:gd name="connsiteX181" fmla="*/ 617988 w 734766"/>
                <a:gd name="connsiteY181" fmla="*/ 122099 h 365803"/>
                <a:gd name="connsiteX182" fmla="*/ 616033 w 734766"/>
                <a:gd name="connsiteY182" fmla="*/ 119145 h 365803"/>
                <a:gd name="connsiteX183" fmla="*/ 615056 w 734766"/>
                <a:gd name="connsiteY183" fmla="*/ 115699 h 365803"/>
                <a:gd name="connsiteX184" fmla="*/ 615056 w 734766"/>
                <a:gd name="connsiteY184" fmla="*/ 111760 h 365803"/>
                <a:gd name="connsiteX185" fmla="*/ 615056 w 734766"/>
                <a:gd name="connsiteY185" fmla="*/ 107821 h 365803"/>
                <a:gd name="connsiteX186" fmla="*/ 616033 w 734766"/>
                <a:gd name="connsiteY186" fmla="*/ 104375 h 365803"/>
                <a:gd name="connsiteX187" fmla="*/ 617988 w 734766"/>
                <a:gd name="connsiteY187" fmla="*/ 101421 h 365803"/>
                <a:gd name="connsiteX188" fmla="*/ 620431 w 734766"/>
                <a:gd name="connsiteY188" fmla="*/ 98467 h 365803"/>
                <a:gd name="connsiteX189" fmla="*/ 622874 w 734766"/>
                <a:gd name="connsiteY189" fmla="*/ 96005 h 365803"/>
                <a:gd name="connsiteX190" fmla="*/ 626783 w 734766"/>
                <a:gd name="connsiteY190" fmla="*/ 94036 h 365803"/>
                <a:gd name="connsiteX191" fmla="*/ 630203 w 734766"/>
                <a:gd name="connsiteY191" fmla="*/ 93051 h 365803"/>
                <a:gd name="connsiteX192" fmla="*/ 334699 w 734766"/>
                <a:gd name="connsiteY192" fmla="*/ 77295 h 365803"/>
                <a:gd name="connsiteX193" fmla="*/ 330302 w 734766"/>
                <a:gd name="connsiteY193" fmla="*/ 77295 h 365803"/>
                <a:gd name="connsiteX194" fmla="*/ 20522 w 734766"/>
                <a:gd name="connsiteY194" fmla="*/ 77295 h 365803"/>
                <a:gd name="connsiteX195" fmla="*/ 15636 w 734766"/>
                <a:gd name="connsiteY195" fmla="*/ 77295 h 365803"/>
                <a:gd name="connsiteX196" fmla="*/ 11727 w 734766"/>
                <a:gd name="connsiteY196" fmla="*/ 78280 h 365803"/>
                <a:gd name="connsiteX197" fmla="*/ 8306 w 734766"/>
                <a:gd name="connsiteY197" fmla="*/ 80741 h 365803"/>
                <a:gd name="connsiteX198" fmla="*/ 5375 w 734766"/>
                <a:gd name="connsiteY198" fmla="*/ 83203 h 365803"/>
                <a:gd name="connsiteX199" fmla="*/ 2932 w 734766"/>
                <a:gd name="connsiteY199" fmla="*/ 86649 h 365803"/>
                <a:gd name="connsiteX200" fmla="*/ 1466 w 734766"/>
                <a:gd name="connsiteY200" fmla="*/ 90588 h 365803"/>
                <a:gd name="connsiteX201" fmla="*/ 0 w 734766"/>
                <a:gd name="connsiteY201" fmla="*/ 95512 h 365803"/>
                <a:gd name="connsiteX202" fmla="*/ 0 w 734766"/>
                <a:gd name="connsiteY202" fmla="*/ 100435 h 365803"/>
                <a:gd name="connsiteX203" fmla="*/ 0 w 734766"/>
                <a:gd name="connsiteY203" fmla="*/ 291953 h 365803"/>
                <a:gd name="connsiteX204" fmla="*/ 0 w 734766"/>
                <a:gd name="connsiteY204" fmla="*/ 296384 h 365803"/>
                <a:gd name="connsiteX205" fmla="*/ 1466 w 734766"/>
                <a:gd name="connsiteY205" fmla="*/ 300323 h 365803"/>
                <a:gd name="connsiteX206" fmla="*/ 3420 w 734766"/>
                <a:gd name="connsiteY206" fmla="*/ 303769 h 365803"/>
                <a:gd name="connsiteX207" fmla="*/ 5863 w 734766"/>
                <a:gd name="connsiteY207" fmla="*/ 306723 h 365803"/>
                <a:gd name="connsiteX208" fmla="*/ 8795 w 734766"/>
                <a:gd name="connsiteY208" fmla="*/ 309185 h 365803"/>
                <a:gd name="connsiteX209" fmla="*/ 12215 w 734766"/>
                <a:gd name="connsiteY209" fmla="*/ 311646 h 365803"/>
                <a:gd name="connsiteX210" fmla="*/ 16124 w 734766"/>
                <a:gd name="connsiteY210" fmla="*/ 312631 h 365803"/>
                <a:gd name="connsiteX211" fmla="*/ 20522 w 734766"/>
                <a:gd name="connsiteY211" fmla="*/ 312631 h 365803"/>
                <a:gd name="connsiteX212" fmla="*/ 239908 w 734766"/>
                <a:gd name="connsiteY212" fmla="*/ 312631 h 365803"/>
                <a:gd name="connsiteX213" fmla="*/ 306360 w 734766"/>
                <a:gd name="connsiteY213" fmla="*/ 364818 h 365803"/>
                <a:gd name="connsiteX214" fmla="*/ 308314 w 734766"/>
                <a:gd name="connsiteY214" fmla="*/ 365803 h 365803"/>
                <a:gd name="connsiteX215" fmla="*/ 309780 w 734766"/>
                <a:gd name="connsiteY215" fmla="*/ 365803 h 365803"/>
                <a:gd name="connsiteX216" fmla="*/ 311734 w 734766"/>
                <a:gd name="connsiteY216" fmla="*/ 365803 h 365803"/>
                <a:gd name="connsiteX217" fmla="*/ 312712 w 734766"/>
                <a:gd name="connsiteY217" fmla="*/ 365311 h 365803"/>
                <a:gd name="connsiteX218" fmla="*/ 313689 w 734766"/>
                <a:gd name="connsiteY218" fmla="*/ 364326 h 365803"/>
                <a:gd name="connsiteX219" fmla="*/ 315155 w 734766"/>
                <a:gd name="connsiteY219" fmla="*/ 362849 h 365803"/>
                <a:gd name="connsiteX220" fmla="*/ 315643 w 734766"/>
                <a:gd name="connsiteY220" fmla="*/ 361864 h 365803"/>
                <a:gd name="connsiteX221" fmla="*/ 315643 w 734766"/>
                <a:gd name="connsiteY221" fmla="*/ 359895 h 365803"/>
                <a:gd name="connsiteX222" fmla="*/ 315643 w 734766"/>
                <a:gd name="connsiteY222" fmla="*/ 312631 h 365803"/>
                <a:gd name="connsiteX223" fmla="*/ 330302 w 734766"/>
                <a:gd name="connsiteY223" fmla="*/ 312631 h 365803"/>
                <a:gd name="connsiteX224" fmla="*/ 334699 w 734766"/>
                <a:gd name="connsiteY224" fmla="*/ 312631 h 365803"/>
                <a:gd name="connsiteX225" fmla="*/ 338119 w 734766"/>
                <a:gd name="connsiteY225" fmla="*/ 311646 h 365803"/>
                <a:gd name="connsiteX226" fmla="*/ 342028 w 734766"/>
                <a:gd name="connsiteY226" fmla="*/ 309185 h 365803"/>
                <a:gd name="connsiteX227" fmla="*/ 344960 w 734766"/>
                <a:gd name="connsiteY227" fmla="*/ 306723 h 365803"/>
                <a:gd name="connsiteX228" fmla="*/ 347403 w 734766"/>
                <a:gd name="connsiteY228" fmla="*/ 303769 h 365803"/>
                <a:gd name="connsiteX229" fmla="*/ 349358 w 734766"/>
                <a:gd name="connsiteY229" fmla="*/ 300323 h 365803"/>
                <a:gd name="connsiteX230" fmla="*/ 350335 w 734766"/>
                <a:gd name="connsiteY230" fmla="*/ 296384 h 365803"/>
                <a:gd name="connsiteX231" fmla="*/ 351312 w 734766"/>
                <a:gd name="connsiteY231" fmla="*/ 291953 h 365803"/>
                <a:gd name="connsiteX232" fmla="*/ 351312 w 734766"/>
                <a:gd name="connsiteY232" fmla="*/ 100435 h 365803"/>
                <a:gd name="connsiteX233" fmla="*/ 350335 w 734766"/>
                <a:gd name="connsiteY233" fmla="*/ 95512 h 365803"/>
                <a:gd name="connsiteX234" fmla="*/ 349358 w 734766"/>
                <a:gd name="connsiteY234" fmla="*/ 90588 h 365803"/>
                <a:gd name="connsiteX235" fmla="*/ 347403 w 734766"/>
                <a:gd name="connsiteY235" fmla="*/ 86649 h 365803"/>
                <a:gd name="connsiteX236" fmla="*/ 345449 w 734766"/>
                <a:gd name="connsiteY236" fmla="*/ 83695 h 365803"/>
                <a:gd name="connsiteX237" fmla="*/ 342517 w 734766"/>
                <a:gd name="connsiteY237" fmla="*/ 80741 h 365803"/>
                <a:gd name="connsiteX238" fmla="*/ 339097 w 734766"/>
                <a:gd name="connsiteY238" fmla="*/ 78280 h 365803"/>
                <a:gd name="connsiteX239" fmla="*/ 719130 w 734766"/>
                <a:gd name="connsiteY239" fmla="*/ 0 h 365803"/>
                <a:gd name="connsiteX240" fmla="*/ 714244 w 734766"/>
                <a:gd name="connsiteY240" fmla="*/ 0 h 365803"/>
                <a:gd name="connsiteX241" fmla="*/ 404464 w 734766"/>
                <a:gd name="connsiteY241" fmla="*/ 0 h 365803"/>
                <a:gd name="connsiteX242" fmla="*/ 400067 w 734766"/>
                <a:gd name="connsiteY242" fmla="*/ 0 h 365803"/>
                <a:gd name="connsiteX243" fmla="*/ 395669 w 734766"/>
                <a:gd name="connsiteY243" fmla="*/ 985 h 365803"/>
                <a:gd name="connsiteX244" fmla="*/ 392249 w 734766"/>
                <a:gd name="connsiteY244" fmla="*/ 3446 h 365803"/>
                <a:gd name="connsiteX245" fmla="*/ 389317 w 734766"/>
                <a:gd name="connsiteY245" fmla="*/ 6400 h 365803"/>
                <a:gd name="connsiteX246" fmla="*/ 387363 w 734766"/>
                <a:gd name="connsiteY246" fmla="*/ 9354 h 365803"/>
                <a:gd name="connsiteX247" fmla="*/ 385408 w 734766"/>
                <a:gd name="connsiteY247" fmla="*/ 13293 h 365803"/>
                <a:gd name="connsiteX248" fmla="*/ 384431 w 734766"/>
                <a:gd name="connsiteY248" fmla="*/ 18217 h 365803"/>
                <a:gd name="connsiteX249" fmla="*/ 383454 w 734766"/>
                <a:gd name="connsiteY249" fmla="*/ 23140 h 365803"/>
                <a:gd name="connsiteX250" fmla="*/ 383454 w 734766"/>
                <a:gd name="connsiteY250" fmla="*/ 214658 h 365803"/>
                <a:gd name="connsiteX251" fmla="*/ 384431 w 734766"/>
                <a:gd name="connsiteY251" fmla="*/ 219089 h 365803"/>
                <a:gd name="connsiteX252" fmla="*/ 385408 w 734766"/>
                <a:gd name="connsiteY252" fmla="*/ 223028 h 365803"/>
                <a:gd name="connsiteX253" fmla="*/ 387363 w 734766"/>
                <a:gd name="connsiteY253" fmla="*/ 226474 h 365803"/>
                <a:gd name="connsiteX254" fmla="*/ 389806 w 734766"/>
                <a:gd name="connsiteY254" fmla="*/ 229428 h 365803"/>
                <a:gd name="connsiteX255" fmla="*/ 392738 w 734766"/>
                <a:gd name="connsiteY255" fmla="*/ 231890 h 365803"/>
                <a:gd name="connsiteX256" fmla="*/ 396647 w 734766"/>
                <a:gd name="connsiteY256" fmla="*/ 234351 h 365803"/>
                <a:gd name="connsiteX257" fmla="*/ 400067 w 734766"/>
                <a:gd name="connsiteY257" fmla="*/ 235336 h 365803"/>
                <a:gd name="connsiteX258" fmla="*/ 404464 w 734766"/>
                <a:gd name="connsiteY258" fmla="*/ 235336 h 365803"/>
                <a:gd name="connsiteX259" fmla="*/ 419123 w 734766"/>
                <a:gd name="connsiteY259" fmla="*/ 235336 h 365803"/>
                <a:gd name="connsiteX260" fmla="*/ 419123 w 734766"/>
                <a:gd name="connsiteY260" fmla="*/ 282600 h 365803"/>
                <a:gd name="connsiteX261" fmla="*/ 419123 w 734766"/>
                <a:gd name="connsiteY261" fmla="*/ 284569 h 365803"/>
                <a:gd name="connsiteX262" fmla="*/ 419611 w 734766"/>
                <a:gd name="connsiteY262" fmla="*/ 285554 h 365803"/>
                <a:gd name="connsiteX263" fmla="*/ 421077 w 734766"/>
                <a:gd name="connsiteY263" fmla="*/ 287031 h 365803"/>
                <a:gd name="connsiteX264" fmla="*/ 422054 w 734766"/>
                <a:gd name="connsiteY264" fmla="*/ 288016 h 365803"/>
                <a:gd name="connsiteX265" fmla="*/ 423032 w 734766"/>
                <a:gd name="connsiteY265" fmla="*/ 288508 h 365803"/>
                <a:gd name="connsiteX266" fmla="*/ 424986 w 734766"/>
                <a:gd name="connsiteY266" fmla="*/ 288508 h 365803"/>
                <a:gd name="connsiteX267" fmla="*/ 426452 w 734766"/>
                <a:gd name="connsiteY267" fmla="*/ 288508 h 365803"/>
                <a:gd name="connsiteX268" fmla="*/ 428406 w 734766"/>
                <a:gd name="connsiteY268" fmla="*/ 287523 h 365803"/>
                <a:gd name="connsiteX269" fmla="*/ 494858 w 734766"/>
                <a:gd name="connsiteY269" fmla="*/ 235336 h 365803"/>
                <a:gd name="connsiteX270" fmla="*/ 714244 w 734766"/>
                <a:gd name="connsiteY270" fmla="*/ 235336 h 365803"/>
                <a:gd name="connsiteX271" fmla="*/ 718642 w 734766"/>
                <a:gd name="connsiteY271" fmla="*/ 235336 h 365803"/>
                <a:gd name="connsiteX272" fmla="*/ 722551 w 734766"/>
                <a:gd name="connsiteY272" fmla="*/ 234351 h 365803"/>
                <a:gd name="connsiteX273" fmla="*/ 725971 w 734766"/>
                <a:gd name="connsiteY273" fmla="*/ 231890 h 365803"/>
                <a:gd name="connsiteX274" fmla="*/ 728903 w 734766"/>
                <a:gd name="connsiteY274" fmla="*/ 229428 h 365803"/>
                <a:gd name="connsiteX275" fmla="*/ 731346 w 734766"/>
                <a:gd name="connsiteY275" fmla="*/ 226474 h 365803"/>
                <a:gd name="connsiteX276" fmla="*/ 733300 w 734766"/>
                <a:gd name="connsiteY276" fmla="*/ 223028 h 365803"/>
                <a:gd name="connsiteX277" fmla="*/ 734766 w 734766"/>
                <a:gd name="connsiteY277" fmla="*/ 219089 h 365803"/>
                <a:gd name="connsiteX278" fmla="*/ 734766 w 734766"/>
                <a:gd name="connsiteY278" fmla="*/ 214658 h 365803"/>
                <a:gd name="connsiteX279" fmla="*/ 734766 w 734766"/>
                <a:gd name="connsiteY279" fmla="*/ 23140 h 365803"/>
                <a:gd name="connsiteX280" fmla="*/ 734766 w 734766"/>
                <a:gd name="connsiteY280" fmla="*/ 18217 h 365803"/>
                <a:gd name="connsiteX281" fmla="*/ 733300 w 734766"/>
                <a:gd name="connsiteY281" fmla="*/ 13293 h 365803"/>
                <a:gd name="connsiteX282" fmla="*/ 731834 w 734766"/>
                <a:gd name="connsiteY282" fmla="*/ 9354 h 365803"/>
                <a:gd name="connsiteX283" fmla="*/ 729391 w 734766"/>
                <a:gd name="connsiteY283" fmla="*/ 5908 h 365803"/>
                <a:gd name="connsiteX284" fmla="*/ 726460 w 734766"/>
                <a:gd name="connsiteY284" fmla="*/ 3446 h 365803"/>
                <a:gd name="connsiteX285" fmla="*/ 723039 w 734766"/>
                <a:gd name="connsiteY285" fmla="*/ 985 h 36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734766" h="365803">
                  <a:moveTo>
                    <a:pt x="100654" y="169854"/>
                  </a:moveTo>
                  <a:lnTo>
                    <a:pt x="104563" y="170346"/>
                  </a:lnTo>
                  <a:lnTo>
                    <a:pt x="107983" y="171331"/>
                  </a:lnTo>
                  <a:lnTo>
                    <a:pt x="111892" y="173300"/>
                  </a:lnTo>
                  <a:lnTo>
                    <a:pt x="114335" y="175762"/>
                  </a:lnTo>
                  <a:lnTo>
                    <a:pt x="116778" y="178716"/>
                  </a:lnTo>
                  <a:lnTo>
                    <a:pt x="118733" y="181670"/>
                  </a:lnTo>
                  <a:lnTo>
                    <a:pt x="119710" y="185116"/>
                  </a:lnTo>
                  <a:lnTo>
                    <a:pt x="119710" y="189055"/>
                  </a:lnTo>
                  <a:lnTo>
                    <a:pt x="119710" y="192994"/>
                  </a:lnTo>
                  <a:lnTo>
                    <a:pt x="118733" y="196440"/>
                  </a:lnTo>
                  <a:lnTo>
                    <a:pt x="116778" y="199394"/>
                  </a:lnTo>
                  <a:lnTo>
                    <a:pt x="114335" y="202348"/>
                  </a:lnTo>
                  <a:lnTo>
                    <a:pt x="111892" y="204810"/>
                  </a:lnTo>
                  <a:lnTo>
                    <a:pt x="107983" y="206779"/>
                  </a:lnTo>
                  <a:lnTo>
                    <a:pt x="104563" y="207764"/>
                  </a:lnTo>
                  <a:lnTo>
                    <a:pt x="100654" y="208256"/>
                  </a:lnTo>
                  <a:lnTo>
                    <a:pt x="97234" y="207764"/>
                  </a:lnTo>
                  <a:lnTo>
                    <a:pt x="93813" y="206779"/>
                  </a:lnTo>
                  <a:lnTo>
                    <a:pt x="90393" y="204810"/>
                  </a:lnTo>
                  <a:lnTo>
                    <a:pt x="87462" y="202348"/>
                  </a:lnTo>
                  <a:lnTo>
                    <a:pt x="85018" y="199394"/>
                  </a:lnTo>
                  <a:lnTo>
                    <a:pt x="83064" y="196440"/>
                  </a:lnTo>
                  <a:lnTo>
                    <a:pt x="82087" y="192994"/>
                  </a:lnTo>
                  <a:lnTo>
                    <a:pt x="82087" y="189055"/>
                  </a:lnTo>
                  <a:lnTo>
                    <a:pt x="82087" y="185116"/>
                  </a:lnTo>
                  <a:lnTo>
                    <a:pt x="83064" y="181670"/>
                  </a:lnTo>
                  <a:lnTo>
                    <a:pt x="85018" y="178716"/>
                  </a:lnTo>
                  <a:lnTo>
                    <a:pt x="87462" y="175762"/>
                  </a:lnTo>
                  <a:lnTo>
                    <a:pt x="90393" y="173300"/>
                  </a:lnTo>
                  <a:lnTo>
                    <a:pt x="93813" y="171331"/>
                  </a:lnTo>
                  <a:lnTo>
                    <a:pt x="97234" y="170346"/>
                  </a:lnTo>
                  <a:close/>
                  <a:moveTo>
                    <a:pt x="168083" y="169854"/>
                  </a:moveTo>
                  <a:lnTo>
                    <a:pt x="171991" y="170346"/>
                  </a:lnTo>
                  <a:lnTo>
                    <a:pt x="175412" y="171331"/>
                  </a:lnTo>
                  <a:lnTo>
                    <a:pt x="178343" y="173300"/>
                  </a:lnTo>
                  <a:lnTo>
                    <a:pt x="181275" y="175762"/>
                  </a:lnTo>
                  <a:lnTo>
                    <a:pt x="183718" y="178716"/>
                  </a:lnTo>
                  <a:lnTo>
                    <a:pt x="185673" y="181670"/>
                  </a:lnTo>
                  <a:lnTo>
                    <a:pt x="186650" y="185116"/>
                  </a:lnTo>
                  <a:lnTo>
                    <a:pt x="187138" y="189055"/>
                  </a:lnTo>
                  <a:lnTo>
                    <a:pt x="186650" y="192994"/>
                  </a:lnTo>
                  <a:lnTo>
                    <a:pt x="185673" y="196440"/>
                  </a:lnTo>
                  <a:lnTo>
                    <a:pt x="183718" y="199394"/>
                  </a:lnTo>
                  <a:lnTo>
                    <a:pt x="181275" y="202348"/>
                  </a:lnTo>
                  <a:lnTo>
                    <a:pt x="178343" y="204810"/>
                  </a:lnTo>
                  <a:lnTo>
                    <a:pt x="175412" y="206779"/>
                  </a:lnTo>
                  <a:lnTo>
                    <a:pt x="171991" y="207764"/>
                  </a:lnTo>
                  <a:lnTo>
                    <a:pt x="168083" y="208256"/>
                  </a:lnTo>
                  <a:lnTo>
                    <a:pt x="164174" y="207764"/>
                  </a:lnTo>
                  <a:lnTo>
                    <a:pt x="160265" y="206779"/>
                  </a:lnTo>
                  <a:lnTo>
                    <a:pt x="157333" y="204810"/>
                  </a:lnTo>
                  <a:lnTo>
                    <a:pt x="154890" y="202348"/>
                  </a:lnTo>
                  <a:lnTo>
                    <a:pt x="152447" y="199394"/>
                  </a:lnTo>
                  <a:lnTo>
                    <a:pt x="150492" y="196440"/>
                  </a:lnTo>
                  <a:lnTo>
                    <a:pt x="149515" y="192994"/>
                  </a:lnTo>
                  <a:lnTo>
                    <a:pt x="149027" y="189055"/>
                  </a:lnTo>
                  <a:lnTo>
                    <a:pt x="149515" y="185116"/>
                  </a:lnTo>
                  <a:lnTo>
                    <a:pt x="150492" y="181670"/>
                  </a:lnTo>
                  <a:lnTo>
                    <a:pt x="152447" y="178716"/>
                  </a:lnTo>
                  <a:lnTo>
                    <a:pt x="154890" y="175762"/>
                  </a:lnTo>
                  <a:lnTo>
                    <a:pt x="157333" y="173300"/>
                  </a:lnTo>
                  <a:lnTo>
                    <a:pt x="160265" y="171331"/>
                  </a:lnTo>
                  <a:lnTo>
                    <a:pt x="164174" y="170346"/>
                  </a:lnTo>
                  <a:close/>
                  <a:moveTo>
                    <a:pt x="235511" y="169854"/>
                  </a:moveTo>
                  <a:lnTo>
                    <a:pt x="239420" y="170346"/>
                  </a:lnTo>
                  <a:lnTo>
                    <a:pt x="242840" y="171331"/>
                  </a:lnTo>
                  <a:lnTo>
                    <a:pt x="245772" y="173300"/>
                  </a:lnTo>
                  <a:lnTo>
                    <a:pt x="248703" y="175762"/>
                  </a:lnTo>
                  <a:lnTo>
                    <a:pt x="251147" y="178716"/>
                  </a:lnTo>
                  <a:lnTo>
                    <a:pt x="253101" y="181670"/>
                  </a:lnTo>
                  <a:lnTo>
                    <a:pt x="254078" y="185116"/>
                  </a:lnTo>
                  <a:lnTo>
                    <a:pt x="254567" y="189055"/>
                  </a:lnTo>
                  <a:lnTo>
                    <a:pt x="254078" y="192994"/>
                  </a:lnTo>
                  <a:lnTo>
                    <a:pt x="253101" y="196440"/>
                  </a:lnTo>
                  <a:lnTo>
                    <a:pt x="251147" y="199394"/>
                  </a:lnTo>
                  <a:lnTo>
                    <a:pt x="248703" y="202348"/>
                  </a:lnTo>
                  <a:lnTo>
                    <a:pt x="245772" y="204810"/>
                  </a:lnTo>
                  <a:lnTo>
                    <a:pt x="242840" y="206779"/>
                  </a:lnTo>
                  <a:lnTo>
                    <a:pt x="239420" y="207764"/>
                  </a:lnTo>
                  <a:lnTo>
                    <a:pt x="235511" y="208256"/>
                  </a:lnTo>
                  <a:lnTo>
                    <a:pt x="231602" y="207764"/>
                  </a:lnTo>
                  <a:lnTo>
                    <a:pt x="227693" y="206779"/>
                  </a:lnTo>
                  <a:lnTo>
                    <a:pt x="224761" y="204810"/>
                  </a:lnTo>
                  <a:lnTo>
                    <a:pt x="222318" y="202348"/>
                  </a:lnTo>
                  <a:lnTo>
                    <a:pt x="219875" y="199394"/>
                  </a:lnTo>
                  <a:lnTo>
                    <a:pt x="217921" y="196440"/>
                  </a:lnTo>
                  <a:lnTo>
                    <a:pt x="216944" y="192994"/>
                  </a:lnTo>
                  <a:lnTo>
                    <a:pt x="216455" y="189055"/>
                  </a:lnTo>
                  <a:lnTo>
                    <a:pt x="216944" y="185116"/>
                  </a:lnTo>
                  <a:lnTo>
                    <a:pt x="217921" y="181670"/>
                  </a:lnTo>
                  <a:lnTo>
                    <a:pt x="219875" y="178716"/>
                  </a:lnTo>
                  <a:lnTo>
                    <a:pt x="222318" y="175762"/>
                  </a:lnTo>
                  <a:lnTo>
                    <a:pt x="224761" y="173300"/>
                  </a:lnTo>
                  <a:lnTo>
                    <a:pt x="227693" y="171331"/>
                  </a:lnTo>
                  <a:lnTo>
                    <a:pt x="231602" y="170346"/>
                  </a:lnTo>
                  <a:close/>
                  <a:moveTo>
                    <a:pt x="499255" y="92559"/>
                  </a:moveTo>
                  <a:lnTo>
                    <a:pt x="503164" y="93051"/>
                  </a:lnTo>
                  <a:lnTo>
                    <a:pt x="507073" y="94036"/>
                  </a:lnTo>
                  <a:lnTo>
                    <a:pt x="510005" y="96005"/>
                  </a:lnTo>
                  <a:lnTo>
                    <a:pt x="512448" y="98467"/>
                  </a:lnTo>
                  <a:lnTo>
                    <a:pt x="514891" y="101421"/>
                  </a:lnTo>
                  <a:lnTo>
                    <a:pt x="516845" y="104375"/>
                  </a:lnTo>
                  <a:lnTo>
                    <a:pt x="517822" y="107821"/>
                  </a:lnTo>
                  <a:lnTo>
                    <a:pt x="518311" y="111760"/>
                  </a:lnTo>
                  <a:lnTo>
                    <a:pt x="517822" y="115699"/>
                  </a:lnTo>
                  <a:lnTo>
                    <a:pt x="516845" y="119145"/>
                  </a:lnTo>
                  <a:lnTo>
                    <a:pt x="514891" y="122099"/>
                  </a:lnTo>
                  <a:lnTo>
                    <a:pt x="512448" y="125053"/>
                  </a:lnTo>
                  <a:lnTo>
                    <a:pt x="510005" y="127515"/>
                  </a:lnTo>
                  <a:lnTo>
                    <a:pt x="507073" y="129484"/>
                  </a:lnTo>
                  <a:lnTo>
                    <a:pt x="503164" y="130469"/>
                  </a:lnTo>
                  <a:lnTo>
                    <a:pt x="499255" y="130961"/>
                  </a:lnTo>
                  <a:lnTo>
                    <a:pt x="495346" y="130469"/>
                  </a:lnTo>
                  <a:lnTo>
                    <a:pt x="491926" y="129484"/>
                  </a:lnTo>
                  <a:lnTo>
                    <a:pt x="488994" y="127515"/>
                  </a:lnTo>
                  <a:lnTo>
                    <a:pt x="486063" y="125053"/>
                  </a:lnTo>
                  <a:lnTo>
                    <a:pt x="483619" y="122099"/>
                  </a:lnTo>
                  <a:lnTo>
                    <a:pt x="481665" y="119145"/>
                  </a:lnTo>
                  <a:lnTo>
                    <a:pt x="480688" y="115699"/>
                  </a:lnTo>
                  <a:lnTo>
                    <a:pt x="480199" y="111760"/>
                  </a:lnTo>
                  <a:lnTo>
                    <a:pt x="480688" y="107821"/>
                  </a:lnTo>
                  <a:lnTo>
                    <a:pt x="481665" y="104375"/>
                  </a:lnTo>
                  <a:lnTo>
                    <a:pt x="483619" y="101421"/>
                  </a:lnTo>
                  <a:lnTo>
                    <a:pt x="486063" y="98467"/>
                  </a:lnTo>
                  <a:lnTo>
                    <a:pt x="488994" y="96005"/>
                  </a:lnTo>
                  <a:lnTo>
                    <a:pt x="491926" y="94036"/>
                  </a:lnTo>
                  <a:lnTo>
                    <a:pt x="495346" y="93051"/>
                  </a:lnTo>
                  <a:close/>
                  <a:moveTo>
                    <a:pt x="566683" y="92559"/>
                  </a:moveTo>
                  <a:lnTo>
                    <a:pt x="570592" y="93051"/>
                  </a:lnTo>
                  <a:lnTo>
                    <a:pt x="574501" y="94036"/>
                  </a:lnTo>
                  <a:lnTo>
                    <a:pt x="577433" y="96005"/>
                  </a:lnTo>
                  <a:lnTo>
                    <a:pt x="579876" y="98467"/>
                  </a:lnTo>
                  <a:lnTo>
                    <a:pt x="582319" y="101421"/>
                  </a:lnTo>
                  <a:lnTo>
                    <a:pt x="584274" y="104375"/>
                  </a:lnTo>
                  <a:lnTo>
                    <a:pt x="585251" y="107821"/>
                  </a:lnTo>
                  <a:lnTo>
                    <a:pt x="585739" y="111760"/>
                  </a:lnTo>
                  <a:lnTo>
                    <a:pt x="585251" y="115699"/>
                  </a:lnTo>
                  <a:lnTo>
                    <a:pt x="584274" y="119145"/>
                  </a:lnTo>
                  <a:lnTo>
                    <a:pt x="582319" y="122099"/>
                  </a:lnTo>
                  <a:lnTo>
                    <a:pt x="579876" y="125053"/>
                  </a:lnTo>
                  <a:lnTo>
                    <a:pt x="577433" y="127515"/>
                  </a:lnTo>
                  <a:lnTo>
                    <a:pt x="574501" y="129484"/>
                  </a:lnTo>
                  <a:lnTo>
                    <a:pt x="570592" y="130469"/>
                  </a:lnTo>
                  <a:lnTo>
                    <a:pt x="566683" y="130961"/>
                  </a:lnTo>
                  <a:lnTo>
                    <a:pt x="562775" y="130469"/>
                  </a:lnTo>
                  <a:lnTo>
                    <a:pt x="559354" y="129484"/>
                  </a:lnTo>
                  <a:lnTo>
                    <a:pt x="556423" y="127515"/>
                  </a:lnTo>
                  <a:lnTo>
                    <a:pt x="553491" y="125053"/>
                  </a:lnTo>
                  <a:lnTo>
                    <a:pt x="551048" y="122099"/>
                  </a:lnTo>
                  <a:lnTo>
                    <a:pt x="549093" y="119145"/>
                  </a:lnTo>
                  <a:lnTo>
                    <a:pt x="548116" y="115699"/>
                  </a:lnTo>
                  <a:lnTo>
                    <a:pt x="547628" y="111760"/>
                  </a:lnTo>
                  <a:lnTo>
                    <a:pt x="548116" y="107821"/>
                  </a:lnTo>
                  <a:lnTo>
                    <a:pt x="549093" y="104375"/>
                  </a:lnTo>
                  <a:lnTo>
                    <a:pt x="551048" y="101421"/>
                  </a:lnTo>
                  <a:lnTo>
                    <a:pt x="553491" y="98467"/>
                  </a:lnTo>
                  <a:lnTo>
                    <a:pt x="556423" y="96005"/>
                  </a:lnTo>
                  <a:lnTo>
                    <a:pt x="559354" y="94036"/>
                  </a:lnTo>
                  <a:lnTo>
                    <a:pt x="562775" y="93051"/>
                  </a:lnTo>
                  <a:close/>
                  <a:moveTo>
                    <a:pt x="634112" y="92559"/>
                  </a:moveTo>
                  <a:lnTo>
                    <a:pt x="637532" y="93051"/>
                  </a:lnTo>
                  <a:lnTo>
                    <a:pt x="640953" y="94036"/>
                  </a:lnTo>
                  <a:lnTo>
                    <a:pt x="644373" y="96005"/>
                  </a:lnTo>
                  <a:lnTo>
                    <a:pt x="647304" y="98467"/>
                  </a:lnTo>
                  <a:lnTo>
                    <a:pt x="649748" y="101421"/>
                  </a:lnTo>
                  <a:lnTo>
                    <a:pt x="651702" y="104375"/>
                  </a:lnTo>
                  <a:lnTo>
                    <a:pt x="652679" y="107821"/>
                  </a:lnTo>
                  <a:lnTo>
                    <a:pt x="652679" y="111760"/>
                  </a:lnTo>
                  <a:lnTo>
                    <a:pt x="652679" y="115699"/>
                  </a:lnTo>
                  <a:lnTo>
                    <a:pt x="651702" y="119145"/>
                  </a:lnTo>
                  <a:lnTo>
                    <a:pt x="649748" y="122099"/>
                  </a:lnTo>
                  <a:lnTo>
                    <a:pt x="647304" y="125053"/>
                  </a:lnTo>
                  <a:lnTo>
                    <a:pt x="644373" y="127515"/>
                  </a:lnTo>
                  <a:lnTo>
                    <a:pt x="640953" y="129484"/>
                  </a:lnTo>
                  <a:lnTo>
                    <a:pt x="637532" y="130469"/>
                  </a:lnTo>
                  <a:lnTo>
                    <a:pt x="634112" y="130961"/>
                  </a:lnTo>
                  <a:lnTo>
                    <a:pt x="630203" y="130469"/>
                  </a:lnTo>
                  <a:lnTo>
                    <a:pt x="626783" y="129484"/>
                  </a:lnTo>
                  <a:lnTo>
                    <a:pt x="622874" y="127515"/>
                  </a:lnTo>
                  <a:lnTo>
                    <a:pt x="620431" y="125053"/>
                  </a:lnTo>
                  <a:lnTo>
                    <a:pt x="617988" y="122099"/>
                  </a:lnTo>
                  <a:lnTo>
                    <a:pt x="616033" y="119145"/>
                  </a:lnTo>
                  <a:lnTo>
                    <a:pt x="615056" y="115699"/>
                  </a:lnTo>
                  <a:lnTo>
                    <a:pt x="615056" y="111760"/>
                  </a:lnTo>
                  <a:lnTo>
                    <a:pt x="615056" y="107821"/>
                  </a:lnTo>
                  <a:lnTo>
                    <a:pt x="616033" y="104375"/>
                  </a:lnTo>
                  <a:lnTo>
                    <a:pt x="617988" y="101421"/>
                  </a:lnTo>
                  <a:lnTo>
                    <a:pt x="620431" y="98467"/>
                  </a:lnTo>
                  <a:lnTo>
                    <a:pt x="622874" y="96005"/>
                  </a:lnTo>
                  <a:lnTo>
                    <a:pt x="626783" y="94036"/>
                  </a:lnTo>
                  <a:lnTo>
                    <a:pt x="630203" y="93051"/>
                  </a:lnTo>
                  <a:close/>
                  <a:moveTo>
                    <a:pt x="334699" y="77295"/>
                  </a:moveTo>
                  <a:lnTo>
                    <a:pt x="330302" y="77295"/>
                  </a:lnTo>
                  <a:lnTo>
                    <a:pt x="20522" y="77295"/>
                  </a:lnTo>
                  <a:lnTo>
                    <a:pt x="15636" y="77295"/>
                  </a:lnTo>
                  <a:lnTo>
                    <a:pt x="11727" y="78280"/>
                  </a:lnTo>
                  <a:lnTo>
                    <a:pt x="8306" y="80741"/>
                  </a:lnTo>
                  <a:lnTo>
                    <a:pt x="5375" y="83203"/>
                  </a:lnTo>
                  <a:lnTo>
                    <a:pt x="2932" y="86649"/>
                  </a:lnTo>
                  <a:lnTo>
                    <a:pt x="1466" y="90588"/>
                  </a:lnTo>
                  <a:lnTo>
                    <a:pt x="0" y="95512"/>
                  </a:lnTo>
                  <a:lnTo>
                    <a:pt x="0" y="100435"/>
                  </a:lnTo>
                  <a:lnTo>
                    <a:pt x="0" y="291953"/>
                  </a:lnTo>
                  <a:lnTo>
                    <a:pt x="0" y="296384"/>
                  </a:lnTo>
                  <a:lnTo>
                    <a:pt x="1466" y="300323"/>
                  </a:lnTo>
                  <a:lnTo>
                    <a:pt x="3420" y="303769"/>
                  </a:lnTo>
                  <a:lnTo>
                    <a:pt x="5863" y="306723"/>
                  </a:lnTo>
                  <a:lnTo>
                    <a:pt x="8795" y="309185"/>
                  </a:lnTo>
                  <a:lnTo>
                    <a:pt x="12215" y="311646"/>
                  </a:lnTo>
                  <a:lnTo>
                    <a:pt x="16124" y="312631"/>
                  </a:lnTo>
                  <a:lnTo>
                    <a:pt x="20522" y="312631"/>
                  </a:lnTo>
                  <a:lnTo>
                    <a:pt x="239908" y="312631"/>
                  </a:lnTo>
                  <a:lnTo>
                    <a:pt x="306360" y="364818"/>
                  </a:lnTo>
                  <a:lnTo>
                    <a:pt x="308314" y="365803"/>
                  </a:lnTo>
                  <a:lnTo>
                    <a:pt x="309780" y="365803"/>
                  </a:lnTo>
                  <a:lnTo>
                    <a:pt x="311734" y="365803"/>
                  </a:lnTo>
                  <a:lnTo>
                    <a:pt x="312712" y="365311"/>
                  </a:lnTo>
                  <a:lnTo>
                    <a:pt x="313689" y="364326"/>
                  </a:lnTo>
                  <a:lnTo>
                    <a:pt x="315155" y="362849"/>
                  </a:lnTo>
                  <a:lnTo>
                    <a:pt x="315643" y="361864"/>
                  </a:lnTo>
                  <a:lnTo>
                    <a:pt x="315643" y="359895"/>
                  </a:lnTo>
                  <a:lnTo>
                    <a:pt x="315643" y="312631"/>
                  </a:lnTo>
                  <a:lnTo>
                    <a:pt x="330302" y="312631"/>
                  </a:lnTo>
                  <a:lnTo>
                    <a:pt x="334699" y="312631"/>
                  </a:lnTo>
                  <a:lnTo>
                    <a:pt x="338119" y="311646"/>
                  </a:lnTo>
                  <a:lnTo>
                    <a:pt x="342028" y="309185"/>
                  </a:lnTo>
                  <a:lnTo>
                    <a:pt x="344960" y="306723"/>
                  </a:lnTo>
                  <a:lnTo>
                    <a:pt x="347403" y="303769"/>
                  </a:lnTo>
                  <a:lnTo>
                    <a:pt x="349358" y="300323"/>
                  </a:lnTo>
                  <a:lnTo>
                    <a:pt x="350335" y="296384"/>
                  </a:lnTo>
                  <a:lnTo>
                    <a:pt x="351312" y="291953"/>
                  </a:lnTo>
                  <a:lnTo>
                    <a:pt x="351312" y="100435"/>
                  </a:lnTo>
                  <a:lnTo>
                    <a:pt x="350335" y="95512"/>
                  </a:lnTo>
                  <a:lnTo>
                    <a:pt x="349358" y="90588"/>
                  </a:lnTo>
                  <a:lnTo>
                    <a:pt x="347403" y="86649"/>
                  </a:lnTo>
                  <a:lnTo>
                    <a:pt x="345449" y="83695"/>
                  </a:lnTo>
                  <a:lnTo>
                    <a:pt x="342517" y="80741"/>
                  </a:lnTo>
                  <a:lnTo>
                    <a:pt x="339097" y="78280"/>
                  </a:lnTo>
                  <a:close/>
                  <a:moveTo>
                    <a:pt x="719130" y="0"/>
                  </a:moveTo>
                  <a:lnTo>
                    <a:pt x="714244" y="0"/>
                  </a:lnTo>
                  <a:lnTo>
                    <a:pt x="404464" y="0"/>
                  </a:lnTo>
                  <a:lnTo>
                    <a:pt x="400067" y="0"/>
                  </a:lnTo>
                  <a:lnTo>
                    <a:pt x="395669" y="985"/>
                  </a:lnTo>
                  <a:lnTo>
                    <a:pt x="392249" y="3446"/>
                  </a:lnTo>
                  <a:lnTo>
                    <a:pt x="389317" y="6400"/>
                  </a:lnTo>
                  <a:lnTo>
                    <a:pt x="387363" y="9354"/>
                  </a:lnTo>
                  <a:lnTo>
                    <a:pt x="385408" y="13293"/>
                  </a:lnTo>
                  <a:lnTo>
                    <a:pt x="384431" y="18217"/>
                  </a:lnTo>
                  <a:lnTo>
                    <a:pt x="383454" y="23140"/>
                  </a:lnTo>
                  <a:lnTo>
                    <a:pt x="383454" y="214658"/>
                  </a:lnTo>
                  <a:lnTo>
                    <a:pt x="384431" y="219089"/>
                  </a:lnTo>
                  <a:lnTo>
                    <a:pt x="385408" y="223028"/>
                  </a:lnTo>
                  <a:lnTo>
                    <a:pt x="387363" y="226474"/>
                  </a:lnTo>
                  <a:lnTo>
                    <a:pt x="389806" y="229428"/>
                  </a:lnTo>
                  <a:lnTo>
                    <a:pt x="392738" y="231890"/>
                  </a:lnTo>
                  <a:lnTo>
                    <a:pt x="396647" y="234351"/>
                  </a:lnTo>
                  <a:lnTo>
                    <a:pt x="400067" y="235336"/>
                  </a:lnTo>
                  <a:lnTo>
                    <a:pt x="404464" y="235336"/>
                  </a:lnTo>
                  <a:lnTo>
                    <a:pt x="419123" y="235336"/>
                  </a:lnTo>
                  <a:lnTo>
                    <a:pt x="419123" y="282600"/>
                  </a:lnTo>
                  <a:lnTo>
                    <a:pt x="419123" y="284569"/>
                  </a:lnTo>
                  <a:lnTo>
                    <a:pt x="419611" y="285554"/>
                  </a:lnTo>
                  <a:lnTo>
                    <a:pt x="421077" y="287031"/>
                  </a:lnTo>
                  <a:lnTo>
                    <a:pt x="422054" y="288016"/>
                  </a:lnTo>
                  <a:lnTo>
                    <a:pt x="423032" y="288508"/>
                  </a:lnTo>
                  <a:lnTo>
                    <a:pt x="424986" y="288508"/>
                  </a:lnTo>
                  <a:lnTo>
                    <a:pt x="426452" y="288508"/>
                  </a:lnTo>
                  <a:lnTo>
                    <a:pt x="428406" y="287523"/>
                  </a:lnTo>
                  <a:lnTo>
                    <a:pt x="494858" y="235336"/>
                  </a:lnTo>
                  <a:lnTo>
                    <a:pt x="714244" y="235336"/>
                  </a:lnTo>
                  <a:lnTo>
                    <a:pt x="718642" y="235336"/>
                  </a:lnTo>
                  <a:lnTo>
                    <a:pt x="722551" y="234351"/>
                  </a:lnTo>
                  <a:lnTo>
                    <a:pt x="725971" y="231890"/>
                  </a:lnTo>
                  <a:lnTo>
                    <a:pt x="728903" y="229428"/>
                  </a:lnTo>
                  <a:lnTo>
                    <a:pt x="731346" y="226474"/>
                  </a:lnTo>
                  <a:lnTo>
                    <a:pt x="733300" y="223028"/>
                  </a:lnTo>
                  <a:lnTo>
                    <a:pt x="734766" y="219089"/>
                  </a:lnTo>
                  <a:lnTo>
                    <a:pt x="734766" y="214658"/>
                  </a:lnTo>
                  <a:lnTo>
                    <a:pt x="734766" y="23140"/>
                  </a:lnTo>
                  <a:lnTo>
                    <a:pt x="734766" y="18217"/>
                  </a:lnTo>
                  <a:lnTo>
                    <a:pt x="733300" y="13293"/>
                  </a:lnTo>
                  <a:lnTo>
                    <a:pt x="731834" y="9354"/>
                  </a:lnTo>
                  <a:lnTo>
                    <a:pt x="729391" y="5908"/>
                  </a:lnTo>
                  <a:lnTo>
                    <a:pt x="726460" y="3446"/>
                  </a:lnTo>
                  <a:lnTo>
                    <a:pt x="723039" y="98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îsľîḑe"/>
            <p:cNvSpPr txBox="1"/>
            <p:nvPr/>
          </p:nvSpPr>
          <p:spPr>
            <a:xfrm>
              <a:off x="664375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600" indent="-228600" algn="l" defTabSz="9137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8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30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6002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4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39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1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3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5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9" name="íṧļiḍè"/>
            <p:cNvSpPr txBox="1"/>
            <p:nvPr/>
          </p:nvSpPr>
          <p:spPr>
            <a:xfrm>
              <a:off x="9780588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600" indent="-228600" algn="l" defTabSz="9137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8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30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6002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4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39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1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3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5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0" name="ïṧlîde"/>
            <p:cNvSpPr txBox="1"/>
            <p:nvPr/>
          </p:nvSpPr>
          <p:spPr>
            <a:xfrm>
              <a:off x="2943428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600" indent="-228600" algn="l" defTabSz="9137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8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30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6002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4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39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1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3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5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1" name="íş1îďê"/>
            <p:cNvSpPr txBox="1"/>
            <p:nvPr/>
          </p:nvSpPr>
          <p:spPr>
            <a:xfrm>
              <a:off x="5222481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600" indent="-228600" algn="l" defTabSz="9137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8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30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6002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4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39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1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3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5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2" name="iṥ1ïḍê"/>
            <p:cNvSpPr txBox="1"/>
            <p:nvPr/>
          </p:nvSpPr>
          <p:spPr>
            <a:xfrm>
              <a:off x="7501534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600" indent="-228600" algn="l" defTabSz="9137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8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30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6002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400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39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1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3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565" indent="-228600" algn="l" defTabSz="913765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643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9471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2299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5127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9795573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iṥľïḍè"/>
            <p:cNvSpPr txBox="1"/>
            <p:nvPr/>
          </p:nvSpPr>
          <p:spPr bwMode="auto">
            <a:xfrm>
              <a:off x="6699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ïşľíḓé"/>
            <p:cNvSpPr txBox="1"/>
            <p:nvPr/>
          </p:nvSpPr>
          <p:spPr bwMode="auto">
            <a:xfrm>
              <a:off x="29527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0" name="ïSļíḋê"/>
            <p:cNvSpPr txBox="1"/>
            <p:nvPr/>
          </p:nvSpPr>
          <p:spPr bwMode="auto">
            <a:xfrm>
              <a:off x="52355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1" name="i$ḷiḓe"/>
            <p:cNvSpPr txBox="1"/>
            <p:nvPr/>
          </p:nvSpPr>
          <p:spPr bwMode="auto">
            <a:xfrm>
              <a:off x="75183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2" name="íSlîḑe"/>
            <p:cNvSpPr txBox="1"/>
            <p:nvPr/>
          </p:nvSpPr>
          <p:spPr bwMode="auto">
            <a:xfrm>
              <a:off x="9801123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968620" y="687692"/>
            <a:ext cx="6221821" cy="6146800"/>
            <a:chOff x="2662238" y="1065212"/>
            <a:chExt cx="6865938" cy="5792788"/>
          </a:xfrm>
        </p:grpSpPr>
        <p:grpSp>
          <p:nvGrpSpPr>
            <p:cNvPr id="7" name="组合 6"/>
            <p:cNvGrpSpPr/>
            <p:nvPr/>
          </p:nvGrpSpPr>
          <p:grpSpPr>
            <a:xfrm>
              <a:off x="2662238" y="1065212"/>
              <a:ext cx="6865938" cy="5792788"/>
              <a:chOff x="2662238" y="1063625"/>
              <a:chExt cx="6865938" cy="5792788"/>
            </a:xfrm>
          </p:grpSpPr>
          <p:sp>
            <p:nvSpPr>
              <p:cNvPr id="14" name="Freeform 6"/>
              <p:cNvSpPr/>
              <p:nvPr/>
            </p:nvSpPr>
            <p:spPr bwMode="auto">
              <a:xfrm>
                <a:off x="4206876" y="4103688"/>
                <a:ext cx="1731963" cy="2752725"/>
              </a:xfrm>
              <a:custGeom>
                <a:avLst/>
                <a:gdLst>
                  <a:gd name="T0" fmla="*/ 0 w 1091"/>
                  <a:gd name="T1" fmla="*/ 63 h 1734"/>
                  <a:gd name="T2" fmla="*/ 0 w 1091"/>
                  <a:gd name="T3" fmla="*/ 1734 h 1734"/>
                  <a:gd name="T4" fmla="*/ 1091 w 1091"/>
                  <a:gd name="T5" fmla="*/ 1734 h 1734"/>
                  <a:gd name="T6" fmla="*/ 159 w 1091"/>
                  <a:gd name="T7" fmla="*/ 0 h 1734"/>
                  <a:gd name="T8" fmla="*/ 0 w 1091"/>
                  <a:gd name="T9" fmla="*/ 63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1" h="1734">
                    <a:moveTo>
                      <a:pt x="0" y="63"/>
                    </a:moveTo>
                    <a:lnTo>
                      <a:pt x="0" y="1734"/>
                    </a:lnTo>
                    <a:lnTo>
                      <a:pt x="1091" y="1734"/>
                    </a:lnTo>
                    <a:lnTo>
                      <a:pt x="159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7"/>
              <p:cNvSpPr/>
              <p:nvPr/>
            </p:nvSpPr>
            <p:spPr bwMode="auto">
              <a:xfrm>
                <a:off x="2662238" y="4103688"/>
                <a:ext cx="1544638" cy="2752725"/>
              </a:xfrm>
              <a:custGeom>
                <a:avLst/>
                <a:gdLst>
                  <a:gd name="T0" fmla="*/ 813 w 973"/>
                  <a:gd name="T1" fmla="*/ 0 h 1734"/>
                  <a:gd name="T2" fmla="*/ 0 w 973"/>
                  <a:gd name="T3" fmla="*/ 1511 h 1734"/>
                  <a:gd name="T4" fmla="*/ 0 w 973"/>
                  <a:gd name="T5" fmla="*/ 1734 h 1734"/>
                  <a:gd name="T6" fmla="*/ 973 w 973"/>
                  <a:gd name="T7" fmla="*/ 1734 h 1734"/>
                  <a:gd name="T8" fmla="*/ 973 w 973"/>
                  <a:gd name="T9" fmla="*/ 63 h 1734"/>
                  <a:gd name="T10" fmla="*/ 813 w 973"/>
                  <a:gd name="T11" fmla="*/ 0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3" h="1734">
                    <a:moveTo>
                      <a:pt x="813" y="0"/>
                    </a:moveTo>
                    <a:lnTo>
                      <a:pt x="0" y="1511"/>
                    </a:lnTo>
                    <a:lnTo>
                      <a:pt x="0" y="1734"/>
                    </a:lnTo>
                    <a:lnTo>
                      <a:pt x="973" y="1734"/>
                    </a:lnTo>
                    <a:lnTo>
                      <a:pt x="973" y="63"/>
                    </a:lnTo>
                    <a:lnTo>
                      <a:pt x="813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3076576" y="5037138"/>
                <a:ext cx="1206500" cy="1819275"/>
              </a:xfrm>
              <a:custGeom>
                <a:avLst/>
                <a:gdLst>
                  <a:gd name="T0" fmla="*/ 0 w 760"/>
                  <a:gd name="T1" fmla="*/ 95 h 1146"/>
                  <a:gd name="T2" fmla="*/ 0 w 760"/>
                  <a:gd name="T3" fmla="*/ 1146 h 1146"/>
                  <a:gd name="T4" fmla="*/ 760 w 760"/>
                  <a:gd name="T5" fmla="*/ 1146 h 1146"/>
                  <a:gd name="T6" fmla="*/ 144 w 760"/>
                  <a:gd name="T7" fmla="*/ 0 h 1146"/>
                  <a:gd name="T8" fmla="*/ 0 w 760"/>
                  <a:gd name="T9" fmla="*/ 95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1146">
                    <a:moveTo>
                      <a:pt x="0" y="95"/>
                    </a:moveTo>
                    <a:lnTo>
                      <a:pt x="0" y="1146"/>
                    </a:lnTo>
                    <a:lnTo>
                      <a:pt x="760" y="1146"/>
                    </a:lnTo>
                    <a:lnTo>
                      <a:pt x="144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9"/>
              <p:cNvSpPr/>
              <p:nvPr/>
            </p:nvSpPr>
            <p:spPr bwMode="auto">
              <a:xfrm>
                <a:off x="2662238" y="5080000"/>
                <a:ext cx="414338" cy="1776413"/>
              </a:xfrm>
              <a:custGeom>
                <a:avLst/>
                <a:gdLst>
                  <a:gd name="T0" fmla="*/ 102 w 261"/>
                  <a:gd name="T1" fmla="*/ 0 h 1119"/>
                  <a:gd name="T2" fmla="*/ 0 w 261"/>
                  <a:gd name="T3" fmla="*/ 189 h 1119"/>
                  <a:gd name="T4" fmla="*/ 0 w 261"/>
                  <a:gd name="T5" fmla="*/ 1119 h 1119"/>
                  <a:gd name="T6" fmla="*/ 261 w 261"/>
                  <a:gd name="T7" fmla="*/ 1119 h 1119"/>
                  <a:gd name="T8" fmla="*/ 261 w 261"/>
                  <a:gd name="T9" fmla="*/ 68 h 1119"/>
                  <a:gd name="T10" fmla="*/ 102 w 261"/>
                  <a:gd name="T11" fmla="*/ 0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" h="1119">
                    <a:moveTo>
                      <a:pt x="102" y="0"/>
                    </a:moveTo>
                    <a:lnTo>
                      <a:pt x="0" y="189"/>
                    </a:lnTo>
                    <a:lnTo>
                      <a:pt x="0" y="1119"/>
                    </a:lnTo>
                    <a:lnTo>
                      <a:pt x="261" y="1119"/>
                    </a:lnTo>
                    <a:lnTo>
                      <a:pt x="261" y="68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6935788" y="2638425"/>
                <a:ext cx="2592388" cy="4217988"/>
              </a:xfrm>
              <a:custGeom>
                <a:avLst/>
                <a:gdLst>
                  <a:gd name="T0" fmla="*/ 243 w 1633"/>
                  <a:gd name="T1" fmla="*/ 0 h 2657"/>
                  <a:gd name="T2" fmla="*/ 0 w 1633"/>
                  <a:gd name="T3" fmla="*/ 167 h 2657"/>
                  <a:gd name="T4" fmla="*/ 0 w 1633"/>
                  <a:gd name="T5" fmla="*/ 2657 h 2657"/>
                  <a:gd name="T6" fmla="*/ 1633 w 1633"/>
                  <a:gd name="T7" fmla="*/ 2657 h 2657"/>
                  <a:gd name="T8" fmla="*/ 1633 w 1633"/>
                  <a:gd name="T9" fmla="*/ 2405 h 2657"/>
                  <a:gd name="T10" fmla="*/ 243 w 1633"/>
                  <a:gd name="T11" fmla="*/ 0 h 2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3" h="2657">
                    <a:moveTo>
                      <a:pt x="243" y="0"/>
                    </a:moveTo>
                    <a:lnTo>
                      <a:pt x="0" y="167"/>
                    </a:lnTo>
                    <a:lnTo>
                      <a:pt x="0" y="2657"/>
                    </a:lnTo>
                    <a:lnTo>
                      <a:pt x="1633" y="2657"/>
                    </a:lnTo>
                    <a:lnTo>
                      <a:pt x="1633" y="2405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4111626" y="2657475"/>
                <a:ext cx="2824163" cy="4198938"/>
              </a:xfrm>
              <a:custGeom>
                <a:avLst/>
                <a:gdLst>
                  <a:gd name="T0" fmla="*/ 1529 w 1779"/>
                  <a:gd name="T1" fmla="*/ 0 h 2645"/>
                  <a:gd name="T2" fmla="*/ 0 w 1779"/>
                  <a:gd name="T3" fmla="*/ 2645 h 2645"/>
                  <a:gd name="T4" fmla="*/ 1779 w 1779"/>
                  <a:gd name="T5" fmla="*/ 2645 h 2645"/>
                  <a:gd name="T6" fmla="*/ 1779 w 1779"/>
                  <a:gd name="T7" fmla="*/ 155 h 2645"/>
                  <a:gd name="T8" fmla="*/ 1529 w 1779"/>
                  <a:gd name="T9" fmla="*/ 0 h 2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9" h="2645">
                    <a:moveTo>
                      <a:pt x="1529" y="0"/>
                    </a:moveTo>
                    <a:lnTo>
                      <a:pt x="0" y="2645"/>
                    </a:lnTo>
                    <a:lnTo>
                      <a:pt x="1779" y="2645"/>
                    </a:lnTo>
                    <a:lnTo>
                      <a:pt x="1779" y="155"/>
                    </a:lnTo>
                    <a:lnTo>
                      <a:pt x="1529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8964613" y="4410075"/>
                <a:ext cx="563563" cy="2446338"/>
              </a:xfrm>
              <a:custGeom>
                <a:avLst/>
                <a:gdLst>
                  <a:gd name="T0" fmla="*/ 197 w 355"/>
                  <a:gd name="T1" fmla="*/ 0 h 1541"/>
                  <a:gd name="T2" fmla="*/ 0 w 355"/>
                  <a:gd name="T3" fmla="*/ 65 h 1541"/>
                  <a:gd name="T4" fmla="*/ 0 w 355"/>
                  <a:gd name="T5" fmla="*/ 1541 h 1541"/>
                  <a:gd name="T6" fmla="*/ 355 w 355"/>
                  <a:gd name="T7" fmla="*/ 1541 h 1541"/>
                  <a:gd name="T8" fmla="*/ 355 w 355"/>
                  <a:gd name="T9" fmla="*/ 204 h 1541"/>
                  <a:gd name="T10" fmla="*/ 197 w 355"/>
                  <a:gd name="T11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1541">
                    <a:moveTo>
                      <a:pt x="197" y="0"/>
                    </a:moveTo>
                    <a:lnTo>
                      <a:pt x="0" y="65"/>
                    </a:lnTo>
                    <a:lnTo>
                      <a:pt x="0" y="1541"/>
                    </a:lnTo>
                    <a:lnTo>
                      <a:pt x="355" y="1541"/>
                    </a:lnTo>
                    <a:lnTo>
                      <a:pt x="355" y="204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6748463" y="4410075"/>
                <a:ext cx="2216150" cy="2446338"/>
              </a:xfrm>
              <a:custGeom>
                <a:avLst/>
                <a:gdLst>
                  <a:gd name="T0" fmla="*/ 1199 w 1396"/>
                  <a:gd name="T1" fmla="*/ 0 h 1541"/>
                  <a:gd name="T2" fmla="*/ 0 w 1396"/>
                  <a:gd name="T3" fmla="*/ 1541 h 1541"/>
                  <a:gd name="T4" fmla="*/ 1396 w 1396"/>
                  <a:gd name="T5" fmla="*/ 1541 h 1541"/>
                  <a:gd name="T6" fmla="*/ 1396 w 1396"/>
                  <a:gd name="T7" fmla="*/ 65 h 1541"/>
                  <a:gd name="T8" fmla="*/ 1199 w 1396"/>
                  <a:gd name="T9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6" h="1541">
                    <a:moveTo>
                      <a:pt x="1199" y="0"/>
                    </a:moveTo>
                    <a:lnTo>
                      <a:pt x="0" y="1541"/>
                    </a:lnTo>
                    <a:lnTo>
                      <a:pt x="1396" y="1541"/>
                    </a:lnTo>
                    <a:lnTo>
                      <a:pt x="1396" y="65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7642226" y="5151438"/>
                <a:ext cx="1273175" cy="1704975"/>
              </a:xfrm>
              <a:custGeom>
                <a:avLst/>
                <a:gdLst>
                  <a:gd name="T0" fmla="*/ 0 w 802"/>
                  <a:gd name="T1" fmla="*/ 58 h 1074"/>
                  <a:gd name="T2" fmla="*/ 0 w 802"/>
                  <a:gd name="T3" fmla="*/ 1074 h 1074"/>
                  <a:gd name="T4" fmla="*/ 802 w 802"/>
                  <a:gd name="T5" fmla="*/ 1074 h 1074"/>
                  <a:gd name="T6" fmla="*/ 181 w 802"/>
                  <a:gd name="T7" fmla="*/ 0 h 1074"/>
                  <a:gd name="T8" fmla="*/ 0 w 802"/>
                  <a:gd name="T9" fmla="*/ 58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1074">
                    <a:moveTo>
                      <a:pt x="0" y="58"/>
                    </a:moveTo>
                    <a:lnTo>
                      <a:pt x="0" y="1074"/>
                    </a:lnTo>
                    <a:lnTo>
                      <a:pt x="802" y="1074"/>
                    </a:lnTo>
                    <a:lnTo>
                      <a:pt x="181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6369051" y="5121275"/>
                <a:ext cx="1273175" cy="1735138"/>
              </a:xfrm>
              <a:custGeom>
                <a:avLst/>
                <a:gdLst>
                  <a:gd name="T0" fmla="*/ 632 w 802"/>
                  <a:gd name="T1" fmla="*/ 0 h 1093"/>
                  <a:gd name="T2" fmla="*/ 0 w 802"/>
                  <a:gd name="T3" fmla="*/ 1093 h 1093"/>
                  <a:gd name="T4" fmla="*/ 802 w 802"/>
                  <a:gd name="T5" fmla="*/ 1093 h 1093"/>
                  <a:gd name="T6" fmla="*/ 802 w 802"/>
                  <a:gd name="T7" fmla="*/ 77 h 1093"/>
                  <a:gd name="T8" fmla="*/ 632 w 802"/>
                  <a:gd name="T9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1093">
                    <a:moveTo>
                      <a:pt x="632" y="0"/>
                    </a:moveTo>
                    <a:lnTo>
                      <a:pt x="0" y="1093"/>
                    </a:lnTo>
                    <a:lnTo>
                      <a:pt x="802" y="1093"/>
                    </a:lnTo>
                    <a:lnTo>
                      <a:pt x="802" y="77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5345113" y="4679950"/>
                <a:ext cx="1666875" cy="2176463"/>
              </a:xfrm>
              <a:custGeom>
                <a:avLst/>
                <a:gdLst>
                  <a:gd name="T0" fmla="*/ 0 w 1050"/>
                  <a:gd name="T1" fmla="*/ 86 h 1371"/>
                  <a:gd name="T2" fmla="*/ 0 w 1050"/>
                  <a:gd name="T3" fmla="*/ 1371 h 1371"/>
                  <a:gd name="T4" fmla="*/ 1050 w 1050"/>
                  <a:gd name="T5" fmla="*/ 1371 h 1371"/>
                  <a:gd name="T6" fmla="*/ 190 w 1050"/>
                  <a:gd name="T7" fmla="*/ 0 h 1371"/>
                  <a:gd name="T8" fmla="*/ 0 w 1050"/>
                  <a:gd name="T9" fmla="*/ 86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0" h="1371">
                    <a:moveTo>
                      <a:pt x="0" y="86"/>
                    </a:moveTo>
                    <a:lnTo>
                      <a:pt x="0" y="1371"/>
                    </a:lnTo>
                    <a:lnTo>
                      <a:pt x="1050" y="1371"/>
                    </a:lnTo>
                    <a:lnTo>
                      <a:pt x="190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7"/>
              <p:cNvSpPr/>
              <p:nvPr/>
            </p:nvSpPr>
            <p:spPr bwMode="auto">
              <a:xfrm>
                <a:off x="3679826" y="4668838"/>
                <a:ext cx="1665288" cy="2187575"/>
              </a:xfrm>
              <a:custGeom>
                <a:avLst/>
                <a:gdLst>
                  <a:gd name="T0" fmla="*/ 863 w 1049"/>
                  <a:gd name="T1" fmla="*/ 0 h 1378"/>
                  <a:gd name="T2" fmla="*/ 0 w 1049"/>
                  <a:gd name="T3" fmla="*/ 1378 h 1378"/>
                  <a:gd name="T4" fmla="*/ 1049 w 1049"/>
                  <a:gd name="T5" fmla="*/ 1378 h 1378"/>
                  <a:gd name="T6" fmla="*/ 1049 w 1049"/>
                  <a:gd name="T7" fmla="*/ 93 h 1378"/>
                  <a:gd name="T8" fmla="*/ 863 w 1049"/>
                  <a:gd name="T9" fmla="*/ 0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9" h="1378">
                    <a:moveTo>
                      <a:pt x="863" y="0"/>
                    </a:moveTo>
                    <a:lnTo>
                      <a:pt x="0" y="1378"/>
                    </a:lnTo>
                    <a:lnTo>
                      <a:pt x="1049" y="1378"/>
                    </a:lnTo>
                    <a:lnTo>
                      <a:pt x="1049" y="93"/>
                    </a:lnTo>
                    <a:lnTo>
                      <a:pt x="863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8"/>
              <p:cNvSpPr/>
              <p:nvPr/>
            </p:nvSpPr>
            <p:spPr bwMode="auto">
              <a:xfrm>
                <a:off x="3935413" y="5695950"/>
                <a:ext cx="1274763" cy="1160463"/>
              </a:xfrm>
              <a:custGeom>
                <a:avLst/>
                <a:gdLst>
                  <a:gd name="T0" fmla="*/ 0 w 803"/>
                  <a:gd name="T1" fmla="*/ 55 h 731"/>
                  <a:gd name="T2" fmla="*/ 0 w 803"/>
                  <a:gd name="T3" fmla="*/ 731 h 731"/>
                  <a:gd name="T4" fmla="*/ 803 w 803"/>
                  <a:gd name="T5" fmla="*/ 731 h 731"/>
                  <a:gd name="T6" fmla="*/ 193 w 803"/>
                  <a:gd name="T7" fmla="*/ 0 h 731"/>
                  <a:gd name="T8" fmla="*/ 0 w 803"/>
                  <a:gd name="T9" fmla="*/ 55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3" h="731">
                    <a:moveTo>
                      <a:pt x="0" y="55"/>
                    </a:moveTo>
                    <a:lnTo>
                      <a:pt x="0" y="731"/>
                    </a:lnTo>
                    <a:lnTo>
                      <a:pt x="803" y="731"/>
                    </a:lnTo>
                    <a:lnTo>
                      <a:pt x="193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"/>
              <p:cNvSpPr/>
              <p:nvPr/>
            </p:nvSpPr>
            <p:spPr bwMode="auto">
              <a:xfrm>
                <a:off x="2662238" y="5695950"/>
                <a:ext cx="1273175" cy="1160463"/>
              </a:xfrm>
              <a:custGeom>
                <a:avLst/>
                <a:gdLst>
                  <a:gd name="T0" fmla="*/ 609 w 802"/>
                  <a:gd name="T1" fmla="*/ 0 h 731"/>
                  <a:gd name="T2" fmla="*/ 0 w 802"/>
                  <a:gd name="T3" fmla="*/ 731 h 731"/>
                  <a:gd name="T4" fmla="*/ 802 w 802"/>
                  <a:gd name="T5" fmla="*/ 731 h 731"/>
                  <a:gd name="T6" fmla="*/ 802 w 802"/>
                  <a:gd name="T7" fmla="*/ 55 h 731"/>
                  <a:gd name="T8" fmla="*/ 609 w 802"/>
                  <a:gd name="T9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731">
                    <a:moveTo>
                      <a:pt x="609" y="0"/>
                    </a:moveTo>
                    <a:lnTo>
                      <a:pt x="0" y="731"/>
                    </a:lnTo>
                    <a:lnTo>
                      <a:pt x="802" y="731"/>
                    </a:lnTo>
                    <a:lnTo>
                      <a:pt x="802" y="55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0"/>
              <p:cNvSpPr/>
              <p:nvPr/>
            </p:nvSpPr>
            <p:spPr bwMode="auto">
              <a:xfrm>
                <a:off x="6935788" y="1971675"/>
                <a:ext cx="385763" cy="931863"/>
              </a:xfrm>
              <a:custGeom>
                <a:avLst/>
                <a:gdLst>
                  <a:gd name="T0" fmla="*/ 0 w 243"/>
                  <a:gd name="T1" fmla="*/ 587 h 587"/>
                  <a:gd name="T2" fmla="*/ 243 w 243"/>
                  <a:gd name="T3" fmla="*/ 420 h 587"/>
                  <a:gd name="T4" fmla="*/ 243 w 243"/>
                  <a:gd name="T5" fmla="*/ 420 h 587"/>
                  <a:gd name="T6" fmla="*/ 0 w 243"/>
                  <a:gd name="T7" fmla="*/ 0 h 587"/>
                  <a:gd name="T8" fmla="*/ 0 w 243"/>
                  <a:gd name="T9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587">
                    <a:moveTo>
                      <a:pt x="0" y="587"/>
                    </a:moveTo>
                    <a:lnTo>
                      <a:pt x="243" y="420"/>
                    </a:lnTo>
                    <a:lnTo>
                      <a:pt x="243" y="420"/>
                    </a:lnTo>
                    <a:lnTo>
                      <a:pt x="0" y="0"/>
                    </a:lnTo>
                    <a:lnTo>
                      <a:pt x="0" y="587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21"/>
              <p:cNvSpPr/>
              <p:nvPr/>
            </p:nvSpPr>
            <p:spPr bwMode="auto">
              <a:xfrm>
                <a:off x="6538913" y="1971675"/>
                <a:ext cx="396875" cy="931863"/>
              </a:xfrm>
              <a:custGeom>
                <a:avLst/>
                <a:gdLst>
                  <a:gd name="T0" fmla="*/ 250 w 250"/>
                  <a:gd name="T1" fmla="*/ 587 h 587"/>
                  <a:gd name="T2" fmla="*/ 250 w 250"/>
                  <a:gd name="T3" fmla="*/ 0 h 587"/>
                  <a:gd name="T4" fmla="*/ 0 w 250"/>
                  <a:gd name="T5" fmla="*/ 432 h 587"/>
                  <a:gd name="T6" fmla="*/ 250 w 250"/>
                  <a:gd name="T7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0" h="587">
                    <a:moveTo>
                      <a:pt x="250" y="587"/>
                    </a:moveTo>
                    <a:lnTo>
                      <a:pt x="250" y="0"/>
                    </a:lnTo>
                    <a:lnTo>
                      <a:pt x="0" y="432"/>
                    </a:lnTo>
                    <a:lnTo>
                      <a:pt x="250" y="587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2"/>
              <p:cNvSpPr>
                <a:spLocks noChangeArrowheads="1"/>
              </p:cNvSpPr>
              <p:nvPr/>
            </p:nvSpPr>
            <p:spPr bwMode="auto">
              <a:xfrm>
                <a:off x="6921501" y="1155700"/>
                <a:ext cx="30163" cy="844550"/>
              </a:xfrm>
              <a:prstGeom prst="rect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Oval 23"/>
              <p:cNvSpPr>
                <a:spLocks noChangeArrowheads="1"/>
              </p:cNvSpPr>
              <p:nvPr/>
            </p:nvSpPr>
            <p:spPr bwMode="auto">
              <a:xfrm>
                <a:off x="6877051" y="1063625"/>
                <a:ext cx="120650" cy="122238"/>
              </a:xfrm>
              <a:prstGeom prst="ellipse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4"/>
              <p:cNvSpPr/>
              <p:nvPr/>
            </p:nvSpPr>
            <p:spPr bwMode="auto">
              <a:xfrm>
                <a:off x="7251701" y="1365250"/>
                <a:ext cx="788988" cy="447675"/>
              </a:xfrm>
              <a:custGeom>
                <a:avLst/>
                <a:gdLst>
                  <a:gd name="T0" fmla="*/ 0 w 497"/>
                  <a:gd name="T1" fmla="*/ 0 h 282"/>
                  <a:gd name="T2" fmla="*/ 0 w 497"/>
                  <a:gd name="T3" fmla="*/ 282 h 282"/>
                  <a:gd name="T4" fmla="*/ 497 w 497"/>
                  <a:gd name="T5" fmla="*/ 282 h 282"/>
                  <a:gd name="T6" fmla="*/ 413 w 497"/>
                  <a:gd name="T7" fmla="*/ 144 h 282"/>
                  <a:gd name="T8" fmla="*/ 497 w 497"/>
                  <a:gd name="T9" fmla="*/ 0 h 282"/>
                  <a:gd name="T10" fmla="*/ 0 w 497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7" h="282">
                    <a:moveTo>
                      <a:pt x="0" y="0"/>
                    </a:moveTo>
                    <a:lnTo>
                      <a:pt x="0" y="282"/>
                    </a:lnTo>
                    <a:lnTo>
                      <a:pt x="497" y="282"/>
                    </a:lnTo>
                    <a:lnTo>
                      <a:pt x="413" y="144"/>
                    </a:lnTo>
                    <a:lnTo>
                      <a:pt x="49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5"/>
              <p:cNvSpPr/>
              <p:nvPr/>
            </p:nvSpPr>
            <p:spPr bwMode="auto">
              <a:xfrm>
                <a:off x="7245351" y="1681163"/>
                <a:ext cx="455613" cy="131763"/>
              </a:xfrm>
              <a:custGeom>
                <a:avLst/>
                <a:gdLst>
                  <a:gd name="T0" fmla="*/ 0 w 287"/>
                  <a:gd name="T1" fmla="*/ 83 h 83"/>
                  <a:gd name="T2" fmla="*/ 287 w 287"/>
                  <a:gd name="T3" fmla="*/ 0 h 83"/>
                  <a:gd name="T4" fmla="*/ 0 w 287"/>
                  <a:gd name="T5" fmla="*/ 0 h 83"/>
                  <a:gd name="T6" fmla="*/ 0 w 287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83">
                    <a:moveTo>
                      <a:pt x="0" y="83"/>
                    </a:moveTo>
                    <a:lnTo>
                      <a:pt x="287" y="0"/>
                    </a:lnTo>
                    <a:lnTo>
                      <a:pt x="0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932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26"/>
              <p:cNvSpPr>
                <a:spLocks noChangeArrowheads="1"/>
              </p:cNvSpPr>
              <p:nvPr/>
            </p:nvSpPr>
            <p:spPr bwMode="auto">
              <a:xfrm>
                <a:off x="6911976" y="1235075"/>
                <a:ext cx="788988" cy="447675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27"/>
              <p:cNvSpPr>
                <a:spLocks noChangeArrowheads="1"/>
              </p:cNvSpPr>
              <p:nvPr/>
            </p:nvSpPr>
            <p:spPr bwMode="auto">
              <a:xfrm>
                <a:off x="6911976" y="1235075"/>
                <a:ext cx="49213" cy="446088"/>
              </a:xfrm>
              <a:prstGeom prst="rect">
                <a:avLst/>
              </a:prstGeom>
              <a:solidFill>
                <a:srgbClr val="DD4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8"/>
              <p:cNvSpPr/>
              <p:nvPr/>
            </p:nvSpPr>
            <p:spPr bwMode="auto">
              <a:xfrm>
                <a:off x="5345113" y="4198938"/>
                <a:ext cx="301625" cy="617538"/>
              </a:xfrm>
              <a:custGeom>
                <a:avLst/>
                <a:gdLst>
                  <a:gd name="T0" fmla="*/ 0 w 190"/>
                  <a:gd name="T1" fmla="*/ 389 h 389"/>
                  <a:gd name="T2" fmla="*/ 190 w 190"/>
                  <a:gd name="T3" fmla="*/ 303 h 389"/>
                  <a:gd name="T4" fmla="*/ 0 w 190"/>
                  <a:gd name="T5" fmla="*/ 0 h 389"/>
                  <a:gd name="T6" fmla="*/ 0 w 190"/>
                  <a:gd name="T7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389">
                    <a:moveTo>
                      <a:pt x="0" y="389"/>
                    </a:moveTo>
                    <a:lnTo>
                      <a:pt x="190" y="303"/>
                    </a:lnTo>
                    <a:lnTo>
                      <a:pt x="0" y="0"/>
                    </a:lnTo>
                    <a:lnTo>
                      <a:pt x="0" y="389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9"/>
              <p:cNvSpPr/>
              <p:nvPr/>
            </p:nvSpPr>
            <p:spPr bwMode="auto">
              <a:xfrm>
                <a:off x="5049838" y="4198938"/>
                <a:ext cx="295275" cy="617538"/>
              </a:xfrm>
              <a:custGeom>
                <a:avLst/>
                <a:gdLst>
                  <a:gd name="T0" fmla="*/ 186 w 186"/>
                  <a:gd name="T1" fmla="*/ 389 h 389"/>
                  <a:gd name="T2" fmla="*/ 186 w 186"/>
                  <a:gd name="T3" fmla="*/ 0 h 389"/>
                  <a:gd name="T4" fmla="*/ 0 w 186"/>
                  <a:gd name="T5" fmla="*/ 296 h 389"/>
                  <a:gd name="T6" fmla="*/ 186 w 186"/>
                  <a:gd name="T7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389">
                    <a:moveTo>
                      <a:pt x="186" y="389"/>
                    </a:moveTo>
                    <a:lnTo>
                      <a:pt x="186" y="0"/>
                    </a:lnTo>
                    <a:lnTo>
                      <a:pt x="0" y="296"/>
                    </a:lnTo>
                    <a:lnTo>
                      <a:pt x="186" y="389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30"/>
              <p:cNvSpPr/>
              <p:nvPr/>
            </p:nvSpPr>
            <p:spPr bwMode="auto">
              <a:xfrm>
                <a:off x="4206876" y="3630613"/>
                <a:ext cx="252413" cy="573088"/>
              </a:xfrm>
              <a:custGeom>
                <a:avLst/>
                <a:gdLst>
                  <a:gd name="T0" fmla="*/ 0 w 159"/>
                  <a:gd name="T1" fmla="*/ 361 h 361"/>
                  <a:gd name="T2" fmla="*/ 159 w 159"/>
                  <a:gd name="T3" fmla="*/ 298 h 361"/>
                  <a:gd name="T4" fmla="*/ 0 w 159"/>
                  <a:gd name="T5" fmla="*/ 0 h 361"/>
                  <a:gd name="T6" fmla="*/ 0 w 159"/>
                  <a:gd name="T7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361">
                    <a:moveTo>
                      <a:pt x="0" y="361"/>
                    </a:moveTo>
                    <a:lnTo>
                      <a:pt x="159" y="298"/>
                    </a:lnTo>
                    <a:lnTo>
                      <a:pt x="0" y="0"/>
                    </a:lnTo>
                    <a:lnTo>
                      <a:pt x="0" y="361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1"/>
              <p:cNvSpPr/>
              <p:nvPr/>
            </p:nvSpPr>
            <p:spPr bwMode="auto">
              <a:xfrm>
                <a:off x="3952876" y="3630613"/>
                <a:ext cx="254000" cy="573088"/>
              </a:xfrm>
              <a:custGeom>
                <a:avLst/>
                <a:gdLst>
                  <a:gd name="T0" fmla="*/ 160 w 160"/>
                  <a:gd name="T1" fmla="*/ 361 h 361"/>
                  <a:gd name="T2" fmla="*/ 160 w 160"/>
                  <a:gd name="T3" fmla="*/ 0 h 361"/>
                  <a:gd name="T4" fmla="*/ 0 w 160"/>
                  <a:gd name="T5" fmla="*/ 298 h 361"/>
                  <a:gd name="T6" fmla="*/ 160 w 160"/>
                  <a:gd name="T7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361">
                    <a:moveTo>
                      <a:pt x="160" y="361"/>
                    </a:moveTo>
                    <a:lnTo>
                      <a:pt x="160" y="0"/>
                    </a:lnTo>
                    <a:lnTo>
                      <a:pt x="0" y="298"/>
                    </a:lnTo>
                    <a:lnTo>
                      <a:pt x="160" y="361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40" name="Picture 3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1813" y="4606925"/>
                <a:ext cx="238125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Freeform 33"/>
              <p:cNvSpPr/>
              <p:nvPr/>
            </p:nvSpPr>
            <p:spPr bwMode="auto">
              <a:xfrm>
                <a:off x="2824163" y="4610100"/>
                <a:ext cx="252413" cy="577850"/>
              </a:xfrm>
              <a:custGeom>
                <a:avLst/>
                <a:gdLst>
                  <a:gd name="T0" fmla="*/ 159 w 159"/>
                  <a:gd name="T1" fmla="*/ 364 h 364"/>
                  <a:gd name="T2" fmla="*/ 159 w 159"/>
                  <a:gd name="T3" fmla="*/ 0 h 364"/>
                  <a:gd name="T4" fmla="*/ 0 w 159"/>
                  <a:gd name="T5" fmla="*/ 296 h 364"/>
                  <a:gd name="T6" fmla="*/ 159 w 159"/>
                  <a:gd name="T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364">
                    <a:moveTo>
                      <a:pt x="159" y="364"/>
                    </a:moveTo>
                    <a:lnTo>
                      <a:pt x="159" y="0"/>
                    </a:lnTo>
                    <a:lnTo>
                      <a:pt x="0" y="296"/>
                    </a:lnTo>
                    <a:lnTo>
                      <a:pt x="159" y="364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34"/>
              <p:cNvSpPr/>
              <p:nvPr/>
            </p:nvSpPr>
            <p:spPr bwMode="auto">
              <a:xfrm>
                <a:off x="3935413" y="5327650"/>
                <a:ext cx="306388" cy="455613"/>
              </a:xfrm>
              <a:custGeom>
                <a:avLst/>
                <a:gdLst>
                  <a:gd name="T0" fmla="*/ 0 w 193"/>
                  <a:gd name="T1" fmla="*/ 287 h 287"/>
                  <a:gd name="T2" fmla="*/ 193 w 193"/>
                  <a:gd name="T3" fmla="*/ 232 h 287"/>
                  <a:gd name="T4" fmla="*/ 0 w 193"/>
                  <a:gd name="T5" fmla="*/ 0 h 287"/>
                  <a:gd name="T6" fmla="*/ 0 w 193"/>
                  <a:gd name="T7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287">
                    <a:moveTo>
                      <a:pt x="0" y="287"/>
                    </a:moveTo>
                    <a:lnTo>
                      <a:pt x="193" y="232"/>
                    </a:lnTo>
                    <a:lnTo>
                      <a:pt x="0" y="0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35"/>
              <p:cNvSpPr/>
              <p:nvPr/>
            </p:nvSpPr>
            <p:spPr bwMode="auto">
              <a:xfrm>
                <a:off x="3629026" y="5327650"/>
                <a:ext cx="306388" cy="455613"/>
              </a:xfrm>
              <a:custGeom>
                <a:avLst/>
                <a:gdLst>
                  <a:gd name="T0" fmla="*/ 193 w 193"/>
                  <a:gd name="T1" fmla="*/ 287 h 287"/>
                  <a:gd name="T2" fmla="*/ 193 w 193"/>
                  <a:gd name="T3" fmla="*/ 0 h 287"/>
                  <a:gd name="T4" fmla="*/ 0 w 193"/>
                  <a:gd name="T5" fmla="*/ 232 h 287"/>
                  <a:gd name="T6" fmla="*/ 193 w 193"/>
                  <a:gd name="T7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287">
                    <a:moveTo>
                      <a:pt x="193" y="287"/>
                    </a:moveTo>
                    <a:lnTo>
                      <a:pt x="193" y="0"/>
                    </a:lnTo>
                    <a:lnTo>
                      <a:pt x="0" y="232"/>
                    </a:lnTo>
                    <a:lnTo>
                      <a:pt x="193" y="287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6"/>
              <p:cNvSpPr/>
              <p:nvPr/>
            </p:nvSpPr>
            <p:spPr bwMode="auto">
              <a:xfrm>
                <a:off x="7642226" y="4654550"/>
                <a:ext cx="287338" cy="588963"/>
              </a:xfrm>
              <a:custGeom>
                <a:avLst/>
                <a:gdLst>
                  <a:gd name="T0" fmla="*/ 0 w 181"/>
                  <a:gd name="T1" fmla="*/ 371 h 371"/>
                  <a:gd name="T2" fmla="*/ 181 w 181"/>
                  <a:gd name="T3" fmla="*/ 313 h 371"/>
                  <a:gd name="T4" fmla="*/ 0 w 181"/>
                  <a:gd name="T5" fmla="*/ 0 h 371"/>
                  <a:gd name="T6" fmla="*/ 0 w 181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371">
                    <a:moveTo>
                      <a:pt x="0" y="371"/>
                    </a:moveTo>
                    <a:lnTo>
                      <a:pt x="181" y="313"/>
                    </a:lnTo>
                    <a:lnTo>
                      <a:pt x="0" y="0"/>
                    </a:lnTo>
                    <a:lnTo>
                      <a:pt x="0" y="371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7"/>
              <p:cNvSpPr/>
              <p:nvPr/>
            </p:nvSpPr>
            <p:spPr bwMode="auto">
              <a:xfrm>
                <a:off x="7372351" y="4654550"/>
                <a:ext cx="269875" cy="588963"/>
              </a:xfrm>
              <a:custGeom>
                <a:avLst/>
                <a:gdLst>
                  <a:gd name="T0" fmla="*/ 170 w 170"/>
                  <a:gd name="T1" fmla="*/ 371 h 371"/>
                  <a:gd name="T2" fmla="*/ 170 w 170"/>
                  <a:gd name="T3" fmla="*/ 0 h 371"/>
                  <a:gd name="T4" fmla="*/ 0 w 170"/>
                  <a:gd name="T5" fmla="*/ 294 h 371"/>
                  <a:gd name="T6" fmla="*/ 170 w 170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371">
                    <a:moveTo>
                      <a:pt x="170" y="371"/>
                    </a:moveTo>
                    <a:lnTo>
                      <a:pt x="170" y="0"/>
                    </a:lnTo>
                    <a:lnTo>
                      <a:pt x="0" y="294"/>
                    </a:lnTo>
                    <a:lnTo>
                      <a:pt x="170" y="371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38"/>
              <p:cNvSpPr/>
              <p:nvPr/>
            </p:nvSpPr>
            <p:spPr bwMode="auto">
              <a:xfrm>
                <a:off x="8964613" y="4008438"/>
                <a:ext cx="312738" cy="504825"/>
              </a:xfrm>
              <a:custGeom>
                <a:avLst/>
                <a:gdLst>
                  <a:gd name="T0" fmla="*/ 0 w 197"/>
                  <a:gd name="T1" fmla="*/ 318 h 318"/>
                  <a:gd name="T2" fmla="*/ 197 w 197"/>
                  <a:gd name="T3" fmla="*/ 253 h 318"/>
                  <a:gd name="T4" fmla="*/ 0 w 197"/>
                  <a:gd name="T5" fmla="*/ 0 h 318"/>
                  <a:gd name="T6" fmla="*/ 0 w 197"/>
                  <a:gd name="T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" h="318">
                    <a:moveTo>
                      <a:pt x="0" y="318"/>
                    </a:moveTo>
                    <a:lnTo>
                      <a:pt x="197" y="253"/>
                    </a:lnTo>
                    <a:lnTo>
                      <a:pt x="0" y="0"/>
                    </a:lnTo>
                    <a:lnTo>
                      <a:pt x="0" y="318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39"/>
              <p:cNvSpPr/>
              <p:nvPr/>
            </p:nvSpPr>
            <p:spPr bwMode="auto">
              <a:xfrm>
                <a:off x="8651876" y="4008438"/>
                <a:ext cx="312738" cy="504825"/>
              </a:xfrm>
              <a:custGeom>
                <a:avLst/>
                <a:gdLst>
                  <a:gd name="T0" fmla="*/ 197 w 197"/>
                  <a:gd name="T1" fmla="*/ 318 h 318"/>
                  <a:gd name="T2" fmla="*/ 197 w 197"/>
                  <a:gd name="T3" fmla="*/ 0 h 318"/>
                  <a:gd name="T4" fmla="*/ 0 w 197"/>
                  <a:gd name="T5" fmla="*/ 253 h 318"/>
                  <a:gd name="T6" fmla="*/ 197 w 197"/>
                  <a:gd name="T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" h="318">
                    <a:moveTo>
                      <a:pt x="197" y="318"/>
                    </a:moveTo>
                    <a:lnTo>
                      <a:pt x="197" y="0"/>
                    </a:lnTo>
                    <a:lnTo>
                      <a:pt x="0" y="253"/>
                    </a:lnTo>
                    <a:lnTo>
                      <a:pt x="197" y="318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426400" y="1899937"/>
              <a:ext cx="2336234" cy="4912204"/>
              <a:chOff x="5426400" y="1899937"/>
              <a:chExt cx="2336234" cy="4912204"/>
            </a:xfrm>
          </p:grpSpPr>
          <p:sp>
            <p:nvSpPr>
              <p:cNvPr id="9" name="任意多边形: 形状 10"/>
              <p:cNvSpPr/>
              <p:nvPr/>
            </p:nvSpPr>
            <p:spPr bwMode="auto">
              <a:xfrm rot="7141217">
                <a:off x="4246414" y="3329777"/>
                <a:ext cx="4662350" cy="2302378"/>
              </a:xfrm>
              <a:custGeom>
                <a:avLst/>
                <a:gdLst>
                  <a:gd name="connsiteX0" fmla="*/ 0 w 4605349"/>
                  <a:gd name="connsiteY0" fmla="*/ 1435857 h 1497665"/>
                  <a:gd name="connsiteX1" fmla="*/ 1469139 w 4605349"/>
                  <a:gd name="connsiteY1" fmla="*/ 247234 h 1497665"/>
                  <a:gd name="connsiteX2" fmla="*/ 2729081 w 4605349"/>
                  <a:gd name="connsiteY2" fmla="*/ 984180 h 1497665"/>
                  <a:gd name="connsiteX3" fmla="*/ 3561117 w 4605349"/>
                  <a:gd name="connsiteY3" fmla="*/ 0 h 1497665"/>
                  <a:gd name="connsiteX4" fmla="*/ 4331346 w 4605349"/>
                  <a:gd name="connsiteY4" fmla="*/ 370851 h 1497665"/>
                  <a:gd name="connsiteX5" fmla="*/ 4563682 w 4605349"/>
                  <a:gd name="connsiteY5" fmla="*/ 115497 h 1497665"/>
                  <a:gd name="connsiteX6" fmla="*/ 4605349 w 4605349"/>
                  <a:gd name="connsiteY6" fmla="*/ 190604 h 1497665"/>
                  <a:gd name="connsiteX7" fmla="*/ 4350364 w 4605349"/>
                  <a:gd name="connsiteY7" fmla="*/ 470695 h 1497665"/>
                  <a:gd name="connsiteX8" fmla="*/ 3580136 w 4605349"/>
                  <a:gd name="connsiteY8" fmla="*/ 99845 h 1497665"/>
                  <a:gd name="connsiteX9" fmla="*/ 2748099 w 4605349"/>
                  <a:gd name="connsiteY9" fmla="*/ 1088779 h 1497665"/>
                  <a:gd name="connsiteX10" fmla="*/ 1478648 w 4605349"/>
                  <a:gd name="connsiteY10" fmla="*/ 347078 h 1497665"/>
                  <a:gd name="connsiteX11" fmla="*/ 52299 w 4605349"/>
                  <a:gd name="connsiteY11" fmla="*/ 1497665 h 149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05349" h="1497665">
                    <a:moveTo>
                      <a:pt x="0" y="1435857"/>
                    </a:moveTo>
                    <a:lnTo>
                      <a:pt x="1469139" y="247234"/>
                    </a:lnTo>
                    <a:lnTo>
                      <a:pt x="2729081" y="984180"/>
                    </a:lnTo>
                    <a:lnTo>
                      <a:pt x="3561117" y="0"/>
                    </a:lnTo>
                    <a:lnTo>
                      <a:pt x="4331346" y="370851"/>
                    </a:lnTo>
                    <a:lnTo>
                      <a:pt x="4563682" y="115497"/>
                    </a:lnTo>
                    <a:lnTo>
                      <a:pt x="4605349" y="190604"/>
                    </a:lnTo>
                    <a:lnTo>
                      <a:pt x="4350364" y="470695"/>
                    </a:lnTo>
                    <a:lnTo>
                      <a:pt x="3580136" y="99845"/>
                    </a:lnTo>
                    <a:lnTo>
                      <a:pt x="2748099" y="1088779"/>
                    </a:lnTo>
                    <a:lnTo>
                      <a:pt x="1478648" y="347078"/>
                    </a:lnTo>
                    <a:lnTo>
                      <a:pt x="52299" y="1497665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Oval 241"/>
              <p:cNvSpPr>
                <a:spLocks noChangeArrowheads="1"/>
              </p:cNvSpPr>
              <p:nvPr/>
            </p:nvSpPr>
            <p:spPr bwMode="auto">
              <a:xfrm rot="7141217">
                <a:off x="6791242" y="1874587"/>
                <a:ext cx="289097" cy="339798"/>
              </a:xfrm>
              <a:prstGeom prst="ellipse">
                <a:avLst/>
              </a:prstGeom>
              <a:solidFill>
                <a:srgbClr val="CC4509"/>
              </a:solidFill>
              <a:ln w="190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Oval 241"/>
              <p:cNvSpPr>
                <a:spLocks noChangeArrowheads="1"/>
              </p:cNvSpPr>
              <p:nvPr/>
            </p:nvSpPr>
            <p:spPr bwMode="auto">
              <a:xfrm rot="7141217">
                <a:off x="7539783" y="3916492"/>
                <a:ext cx="204885" cy="240817"/>
              </a:xfrm>
              <a:prstGeom prst="ellipse">
                <a:avLst/>
              </a:prstGeom>
              <a:solidFill>
                <a:srgbClr val="CC4509"/>
              </a:solidFill>
              <a:ln w="190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Oval 241"/>
              <p:cNvSpPr>
                <a:spLocks noChangeArrowheads="1"/>
              </p:cNvSpPr>
              <p:nvPr/>
            </p:nvSpPr>
            <p:spPr bwMode="auto">
              <a:xfrm rot="7141217">
                <a:off x="5844490" y="4525540"/>
                <a:ext cx="204885" cy="240817"/>
              </a:xfrm>
              <a:prstGeom prst="ellipse">
                <a:avLst/>
              </a:prstGeom>
              <a:solidFill>
                <a:srgbClr val="CC4509"/>
              </a:solidFill>
              <a:ln w="190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Freeform 49"/>
          <p:cNvSpPr/>
          <p:nvPr/>
        </p:nvSpPr>
        <p:spPr bwMode="auto">
          <a:xfrm flipH="1">
            <a:off x="2278801" y="5016823"/>
            <a:ext cx="3264543" cy="1944130"/>
          </a:xfrm>
          <a:custGeom>
            <a:avLst/>
            <a:gdLst>
              <a:gd name="T0" fmla="*/ 439 w 490"/>
              <a:gd name="T1" fmla="*/ 115 h 292"/>
              <a:gd name="T2" fmla="*/ 409 w 490"/>
              <a:gd name="T3" fmla="*/ 125 h 292"/>
              <a:gd name="T4" fmla="*/ 337 w 490"/>
              <a:gd name="T5" fmla="*/ 59 h 292"/>
              <a:gd name="T6" fmla="*/ 332 w 490"/>
              <a:gd name="T7" fmla="*/ 59 h 292"/>
              <a:gd name="T8" fmla="*/ 261 w 490"/>
              <a:gd name="T9" fmla="*/ 0 h 292"/>
              <a:gd name="T10" fmla="*/ 226 w 490"/>
              <a:gd name="T11" fmla="*/ 9 h 292"/>
              <a:gd name="T12" fmla="*/ 193 w 490"/>
              <a:gd name="T13" fmla="*/ 47 h 292"/>
              <a:gd name="T14" fmla="*/ 169 w 490"/>
              <a:gd name="T15" fmla="*/ 43 h 292"/>
              <a:gd name="T16" fmla="*/ 103 w 490"/>
              <a:gd name="T17" fmla="*/ 85 h 292"/>
              <a:gd name="T18" fmla="*/ 72 w 490"/>
              <a:gd name="T19" fmla="*/ 78 h 292"/>
              <a:gd name="T20" fmla="*/ 0 w 490"/>
              <a:gd name="T21" fmla="*/ 150 h 292"/>
              <a:gd name="T22" fmla="*/ 72 w 490"/>
              <a:gd name="T23" fmla="*/ 223 h 292"/>
              <a:gd name="T24" fmla="*/ 91 w 490"/>
              <a:gd name="T25" fmla="*/ 220 h 292"/>
              <a:gd name="T26" fmla="*/ 196 w 490"/>
              <a:gd name="T27" fmla="*/ 292 h 292"/>
              <a:gd name="T28" fmla="*/ 226 w 490"/>
              <a:gd name="T29" fmla="*/ 288 h 292"/>
              <a:gd name="T30" fmla="*/ 297 w 490"/>
              <a:gd name="T31" fmla="*/ 228 h 292"/>
              <a:gd name="T32" fmla="*/ 348 w 490"/>
              <a:gd name="T33" fmla="*/ 258 h 292"/>
              <a:gd name="T34" fmla="*/ 407 w 490"/>
              <a:gd name="T35" fmla="*/ 206 h 292"/>
              <a:gd name="T36" fmla="*/ 439 w 490"/>
              <a:gd name="T37" fmla="*/ 217 h 292"/>
              <a:gd name="T38" fmla="*/ 490 w 490"/>
              <a:gd name="T39" fmla="*/ 166 h 292"/>
              <a:gd name="T40" fmla="*/ 439 w 490"/>
              <a:gd name="T41" fmla="*/ 11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0" h="292">
                <a:moveTo>
                  <a:pt x="439" y="115"/>
                </a:moveTo>
                <a:cubicBezTo>
                  <a:pt x="428" y="115"/>
                  <a:pt x="417" y="119"/>
                  <a:pt x="409" y="125"/>
                </a:cubicBezTo>
                <a:cubicBezTo>
                  <a:pt x="406" y="88"/>
                  <a:pt x="375" y="59"/>
                  <a:pt x="337" y="59"/>
                </a:cubicBezTo>
                <a:cubicBezTo>
                  <a:pt x="335" y="59"/>
                  <a:pt x="333" y="59"/>
                  <a:pt x="332" y="59"/>
                </a:cubicBezTo>
                <a:cubicBezTo>
                  <a:pt x="325" y="25"/>
                  <a:pt x="296" y="0"/>
                  <a:pt x="261" y="0"/>
                </a:cubicBezTo>
                <a:cubicBezTo>
                  <a:pt x="248" y="0"/>
                  <a:pt x="236" y="4"/>
                  <a:pt x="226" y="9"/>
                </a:cubicBezTo>
                <a:cubicBezTo>
                  <a:pt x="211" y="18"/>
                  <a:pt x="199" y="31"/>
                  <a:pt x="193" y="47"/>
                </a:cubicBezTo>
                <a:cubicBezTo>
                  <a:pt x="186" y="44"/>
                  <a:pt x="178" y="43"/>
                  <a:pt x="169" y="43"/>
                </a:cubicBezTo>
                <a:cubicBezTo>
                  <a:pt x="140" y="43"/>
                  <a:pt x="115" y="60"/>
                  <a:pt x="103" y="85"/>
                </a:cubicBezTo>
                <a:cubicBezTo>
                  <a:pt x="94" y="81"/>
                  <a:pt x="83" y="78"/>
                  <a:pt x="72" y="78"/>
                </a:cubicBezTo>
                <a:cubicBezTo>
                  <a:pt x="32" y="78"/>
                  <a:pt x="0" y="110"/>
                  <a:pt x="0" y="150"/>
                </a:cubicBezTo>
                <a:cubicBezTo>
                  <a:pt x="0" y="190"/>
                  <a:pt x="32" y="223"/>
                  <a:pt x="72" y="223"/>
                </a:cubicBezTo>
                <a:cubicBezTo>
                  <a:pt x="79" y="223"/>
                  <a:pt x="85" y="222"/>
                  <a:pt x="91" y="220"/>
                </a:cubicBezTo>
                <a:cubicBezTo>
                  <a:pt x="107" y="262"/>
                  <a:pt x="148" y="292"/>
                  <a:pt x="196" y="292"/>
                </a:cubicBezTo>
                <a:cubicBezTo>
                  <a:pt x="206" y="292"/>
                  <a:pt x="216" y="291"/>
                  <a:pt x="226" y="288"/>
                </a:cubicBezTo>
                <a:cubicBezTo>
                  <a:pt x="257" y="279"/>
                  <a:pt x="283" y="257"/>
                  <a:pt x="297" y="228"/>
                </a:cubicBezTo>
                <a:cubicBezTo>
                  <a:pt x="307" y="246"/>
                  <a:pt x="326" y="258"/>
                  <a:pt x="348" y="258"/>
                </a:cubicBezTo>
                <a:cubicBezTo>
                  <a:pt x="378" y="258"/>
                  <a:pt x="403" y="235"/>
                  <a:pt x="407" y="206"/>
                </a:cubicBezTo>
                <a:cubicBezTo>
                  <a:pt x="415" y="213"/>
                  <a:pt x="427" y="217"/>
                  <a:pt x="439" y="217"/>
                </a:cubicBezTo>
                <a:cubicBezTo>
                  <a:pt x="467" y="217"/>
                  <a:pt x="490" y="194"/>
                  <a:pt x="490" y="166"/>
                </a:cubicBezTo>
                <a:cubicBezTo>
                  <a:pt x="490" y="138"/>
                  <a:pt x="467" y="115"/>
                  <a:pt x="439" y="115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: 形状 95"/>
          <p:cNvSpPr/>
          <p:nvPr/>
        </p:nvSpPr>
        <p:spPr bwMode="auto">
          <a:xfrm flipH="1">
            <a:off x="5344762" y="5205330"/>
            <a:ext cx="3183180" cy="1661700"/>
          </a:xfrm>
          <a:custGeom>
            <a:avLst/>
            <a:gdLst>
              <a:gd name="connsiteX0" fmla="*/ 1692078 w 3183180"/>
              <a:gd name="connsiteY0" fmla="*/ 0 h 1661700"/>
              <a:gd name="connsiteX1" fmla="*/ 1465171 w 3183180"/>
              <a:gd name="connsiteY1" fmla="*/ 58192 h 1661700"/>
              <a:gd name="connsiteX2" fmla="*/ 1257713 w 3183180"/>
              <a:gd name="connsiteY2" fmla="*/ 297425 h 1661700"/>
              <a:gd name="connsiteX3" fmla="*/ 1102120 w 3183180"/>
              <a:gd name="connsiteY3" fmla="*/ 271562 h 1661700"/>
              <a:gd name="connsiteX4" fmla="*/ 674238 w 3183180"/>
              <a:gd name="connsiteY4" fmla="*/ 543124 h 1661700"/>
              <a:gd name="connsiteX5" fmla="*/ 473263 w 3183180"/>
              <a:gd name="connsiteY5" fmla="*/ 497864 h 1661700"/>
              <a:gd name="connsiteX6" fmla="*/ 0 w 3183180"/>
              <a:gd name="connsiteY6" fmla="*/ 969864 h 1661700"/>
              <a:gd name="connsiteX7" fmla="*/ 473263 w 3183180"/>
              <a:gd name="connsiteY7" fmla="*/ 1435398 h 1661700"/>
              <a:gd name="connsiteX8" fmla="*/ 596441 w 3183180"/>
              <a:gd name="connsiteY8" fmla="*/ 1416001 h 1661700"/>
              <a:gd name="connsiteX9" fmla="*/ 701791 w 3183180"/>
              <a:gd name="connsiteY9" fmla="*/ 1604316 h 1661700"/>
              <a:gd name="connsiteX10" fmla="*/ 751922 w 3183180"/>
              <a:gd name="connsiteY10" fmla="*/ 1660652 h 1661700"/>
              <a:gd name="connsiteX11" fmla="*/ 1788696 w 3183180"/>
              <a:gd name="connsiteY11" fmla="*/ 1660652 h 1661700"/>
              <a:gd name="connsiteX12" fmla="*/ 1847164 w 3183180"/>
              <a:gd name="connsiteY12" fmla="*/ 1599265 h 1661700"/>
              <a:gd name="connsiteX13" fmla="*/ 1925468 w 3183180"/>
              <a:gd name="connsiteY13" fmla="*/ 1467727 h 1661700"/>
              <a:gd name="connsiteX14" fmla="*/ 2262586 w 3183180"/>
              <a:gd name="connsiteY14" fmla="*/ 1661700 h 1661700"/>
              <a:gd name="connsiteX15" fmla="*/ 2638604 w 3183180"/>
              <a:gd name="connsiteY15" fmla="*/ 1325480 h 1661700"/>
              <a:gd name="connsiteX16" fmla="*/ 2846061 w 3183180"/>
              <a:gd name="connsiteY16" fmla="*/ 1403069 h 1661700"/>
              <a:gd name="connsiteX17" fmla="*/ 3183180 w 3183180"/>
              <a:gd name="connsiteY17" fmla="*/ 1066850 h 1661700"/>
              <a:gd name="connsiteX18" fmla="*/ 2846061 w 3183180"/>
              <a:gd name="connsiteY18" fmla="*/ 737096 h 1661700"/>
              <a:gd name="connsiteX19" fmla="*/ 2651570 w 3183180"/>
              <a:gd name="connsiteY19" fmla="*/ 801754 h 1661700"/>
              <a:gd name="connsiteX20" fmla="*/ 2184790 w 3183180"/>
              <a:gd name="connsiteY20" fmla="*/ 375014 h 1661700"/>
              <a:gd name="connsiteX21" fmla="*/ 2152374 w 3183180"/>
              <a:gd name="connsiteY21" fmla="*/ 375014 h 1661700"/>
              <a:gd name="connsiteX22" fmla="*/ 1692078 w 3183180"/>
              <a:gd name="connsiteY22" fmla="*/ 0 h 166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183180" h="1661700">
                <a:moveTo>
                  <a:pt x="1692078" y="0"/>
                </a:moveTo>
                <a:cubicBezTo>
                  <a:pt x="1614281" y="0"/>
                  <a:pt x="1536484" y="19398"/>
                  <a:pt x="1465171" y="58192"/>
                </a:cubicBezTo>
                <a:cubicBezTo>
                  <a:pt x="1374408" y="109918"/>
                  <a:pt x="1296611" y="193973"/>
                  <a:pt x="1257713" y="297425"/>
                </a:cubicBezTo>
                <a:cubicBezTo>
                  <a:pt x="1205848" y="284494"/>
                  <a:pt x="1153984" y="271562"/>
                  <a:pt x="1102120" y="271562"/>
                </a:cubicBezTo>
                <a:cubicBezTo>
                  <a:pt x="907628" y="271562"/>
                  <a:pt x="745552" y="381480"/>
                  <a:pt x="674238" y="543124"/>
                </a:cubicBezTo>
                <a:cubicBezTo>
                  <a:pt x="609407" y="517261"/>
                  <a:pt x="544577" y="497864"/>
                  <a:pt x="473263" y="497864"/>
                </a:cubicBezTo>
                <a:cubicBezTo>
                  <a:pt x="213941" y="497864"/>
                  <a:pt x="0" y="711233"/>
                  <a:pt x="0" y="969864"/>
                </a:cubicBezTo>
                <a:cubicBezTo>
                  <a:pt x="0" y="1228494"/>
                  <a:pt x="213941" y="1435398"/>
                  <a:pt x="473263" y="1435398"/>
                </a:cubicBezTo>
                <a:cubicBezTo>
                  <a:pt x="512162" y="1435398"/>
                  <a:pt x="557543" y="1428932"/>
                  <a:pt x="596441" y="1416001"/>
                </a:cubicBezTo>
                <a:cubicBezTo>
                  <a:pt x="622374" y="1483892"/>
                  <a:pt x="658030" y="1547337"/>
                  <a:pt x="701791" y="1604316"/>
                </a:cubicBezTo>
                <a:lnTo>
                  <a:pt x="751922" y="1660652"/>
                </a:lnTo>
                <a:lnTo>
                  <a:pt x="1788696" y="1660652"/>
                </a:lnTo>
                <a:lnTo>
                  <a:pt x="1847164" y="1599265"/>
                </a:lnTo>
                <a:cubicBezTo>
                  <a:pt x="1878060" y="1558652"/>
                  <a:pt x="1904398" y="1514604"/>
                  <a:pt x="1925468" y="1467727"/>
                </a:cubicBezTo>
                <a:cubicBezTo>
                  <a:pt x="1990298" y="1584111"/>
                  <a:pt x="2119959" y="1661700"/>
                  <a:pt x="2262586" y="1661700"/>
                </a:cubicBezTo>
                <a:cubicBezTo>
                  <a:pt x="2457078" y="1661700"/>
                  <a:pt x="2619154" y="1512987"/>
                  <a:pt x="2638604" y="1325480"/>
                </a:cubicBezTo>
                <a:cubicBezTo>
                  <a:pt x="2696951" y="1370741"/>
                  <a:pt x="2768265" y="1403069"/>
                  <a:pt x="2846061" y="1403069"/>
                </a:cubicBezTo>
                <a:cubicBezTo>
                  <a:pt x="3034070" y="1403069"/>
                  <a:pt x="3183180" y="1254357"/>
                  <a:pt x="3183180" y="1066850"/>
                </a:cubicBezTo>
                <a:cubicBezTo>
                  <a:pt x="3183180" y="885809"/>
                  <a:pt x="3034070" y="737096"/>
                  <a:pt x="2846061" y="737096"/>
                </a:cubicBezTo>
                <a:cubicBezTo>
                  <a:pt x="2774748" y="737096"/>
                  <a:pt x="2709917" y="762960"/>
                  <a:pt x="2651570" y="801754"/>
                </a:cubicBezTo>
                <a:cubicBezTo>
                  <a:pt x="2632120" y="562521"/>
                  <a:pt x="2431146" y="375014"/>
                  <a:pt x="2184790" y="375014"/>
                </a:cubicBezTo>
                <a:cubicBezTo>
                  <a:pt x="2178307" y="375014"/>
                  <a:pt x="2165340" y="375014"/>
                  <a:pt x="2152374" y="375014"/>
                </a:cubicBezTo>
                <a:cubicBezTo>
                  <a:pt x="2113476" y="161644"/>
                  <a:pt x="1925468" y="0"/>
                  <a:pt x="1692078" y="0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任意多边形: 形状 99"/>
          <p:cNvSpPr/>
          <p:nvPr/>
        </p:nvSpPr>
        <p:spPr bwMode="auto">
          <a:xfrm flipH="1">
            <a:off x="8278893" y="5320783"/>
            <a:ext cx="3269953" cy="1553010"/>
          </a:xfrm>
          <a:custGeom>
            <a:avLst/>
            <a:gdLst>
              <a:gd name="connsiteX0" fmla="*/ 1983038 w 3269953"/>
              <a:gd name="connsiteY0" fmla="*/ 1059 h 1553010"/>
              <a:gd name="connsiteX1" fmla="*/ 1864395 w 3269953"/>
              <a:gd name="connsiteY1" fmla="*/ 4089 h 1553010"/>
              <a:gd name="connsiteX2" fmla="*/ 1670811 w 3269953"/>
              <a:gd name="connsiteY2" fmla="*/ 57344 h 1553010"/>
              <a:gd name="connsiteX3" fmla="*/ 1243592 w 3269953"/>
              <a:gd name="connsiteY3" fmla="*/ 510016 h 1553010"/>
              <a:gd name="connsiteX4" fmla="*/ 876450 w 3269953"/>
              <a:gd name="connsiteY4" fmla="*/ 343593 h 1553010"/>
              <a:gd name="connsiteX5" fmla="*/ 529335 w 3269953"/>
              <a:gd name="connsiteY5" fmla="*/ 729696 h 1553010"/>
              <a:gd name="connsiteX6" fmla="*/ 309050 w 3269953"/>
              <a:gd name="connsiteY6" fmla="*/ 676440 h 1553010"/>
              <a:gd name="connsiteX7" fmla="*/ 1986 w 3269953"/>
              <a:gd name="connsiteY7" fmla="*/ 1049229 h 1553010"/>
              <a:gd name="connsiteX8" fmla="*/ 382478 w 3269953"/>
              <a:gd name="connsiteY8" fmla="*/ 1355448 h 1553010"/>
              <a:gd name="connsiteX9" fmla="*/ 576062 w 3269953"/>
              <a:gd name="connsiteY9" fmla="*/ 1268908 h 1553010"/>
              <a:gd name="connsiteX10" fmla="*/ 696217 w 3269953"/>
              <a:gd name="connsiteY10" fmla="*/ 1503409 h 1553010"/>
              <a:gd name="connsiteX11" fmla="*/ 751492 w 3269953"/>
              <a:gd name="connsiteY11" fmla="*/ 1553010 h 1553010"/>
              <a:gd name="connsiteX12" fmla="*/ 2445061 w 3269953"/>
              <a:gd name="connsiteY12" fmla="*/ 1553010 h 1553010"/>
              <a:gd name="connsiteX13" fmla="*/ 2476854 w 3269953"/>
              <a:gd name="connsiteY13" fmla="*/ 1530193 h 1553010"/>
              <a:gd name="connsiteX14" fmla="*/ 2625380 w 3269953"/>
              <a:gd name="connsiteY14" fmla="*/ 1308849 h 1553010"/>
              <a:gd name="connsiteX15" fmla="*/ 2838989 w 3269953"/>
              <a:gd name="connsiteY15" fmla="*/ 1335477 h 1553010"/>
              <a:gd name="connsiteX16" fmla="*/ 3266209 w 3269953"/>
              <a:gd name="connsiteY16" fmla="*/ 802922 h 1553010"/>
              <a:gd name="connsiteX17" fmla="*/ 2738860 w 3269953"/>
              <a:gd name="connsiteY17" fmla="*/ 376878 h 1553010"/>
              <a:gd name="connsiteX18" fmla="*/ 2612029 w 3269953"/>
              <a:gd name="connsiteY18" fmla="*/ 410162 h 1553010"/>
              <a:gd name="connsiteX19" fmla="*/ 1983038 w 3269953"/>
              <a:gd name="connsiteY19" fmla="*/ 1059 h 15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69953" h="1553010">
                <a:moveTo>
                  <a:pt x="1983038" y="1059"/>
                </a:moveTo>
                <a:cubicBezTo>
                  <a:pt x="1944081" y="-1008"/>
                  <a:pt x="1904447" y="-72"/>
                  <a:pt x="1864395" y="4089"/>
                </a:cubicBezTo>
                <a:cubicBezTo>
                  <a:pt x="1797642" y="17403"/>
                  <a:pt x="1730889" y="30717"/>
                  <a:pt x="1670811" y="57344"/>
                </a:cubicBezTo>
                <a:cubicBezTo>
                  <a:pt x="1463877" y="137228"/>
                  <a:pt x="1310345" y="303651"/>
                  <a:pt x="1243592" y="510016"/>
                </a:cubicBezTo>
                <a:cubicBezTo>
                  <a:pt x="1163488" y="396848"/>
                  <a:pt x="1023307" y="330279"/>
                  <a:pt x="876450" y="343593"/>
                </a:cubicBezTo>
                <a:cubicBezTo>
                  <a:pt x="676191" y="363564"/>
                  <a:pt x="529335" y="529987"/>
                  <a:pt x="529335" y="729696"/>
                </a:cubicBezTo>
                <a:cubicBezTo>
                  <a:pt x="462582" y="689754"/>
                  <a:pt x="389153" y="669783"/>
                  <a:pt x="309050" y="676440"/>
                </a:cubicBezTo>
                <a:cubicBezTo>
                  <a:pt x="115466" y="696411"/>
                  <a:pt x="-18040" y="862834"/>
                  <a:pt x="1986" y="1049229"/>
                </a:cubicBezTo>
                <a:cubicBezTo>
                  <a:pt x="22012" y="1235623"/>
                  <a:pt x="188894" y="1375419"/>
                  <a:pt x="382478" y="1355448"/>
                </a:cubicBezTo>
                <a:cubicBezTo>
                  <a:pt x="455906" y="1348791"/>
                  <a:pt x="522659" y="1315506"/>
                  <a:pt x="576062" y="1268908"/>
                </a:cubicBezTo>
                <a:cubicBezTo>
                  <a:pt x="593585" y="1358777"/>
                  <a:pt x="636453" y="1439284"/>
                  <a:pt x="696217" y="1503409"/>
                </a:cubicBezTo>
                <a:lnTo>
                  <a:pt x="751492" y="1553010"/>
                </a:lnTo>
                <a:lnTo>
                  <a:pt x="2445061" y="1553010"/>
                </a:lnTo>
                <a:lnTo>
                  <a:pt x="2476854" y="1530193"/>
                </a:lnTo>
                <a:cubicBezTo>
                  <a:pt x="2546945" y="1471944"/>
                  <a:pt x="2598678" y="1395390"/>
                  <a:pt x="2625380" y="1308849"/>
                </a:cubicBezTo>
                <a:cubicBezTo>
                  <a:pt x="2692132" y="1335477"/>
                  <a:pt x="2765561" y="1342134"/>
                  <a:pt x="2838989" y="1335477"/>
                </a:cubicBezTo>
                <a:cubicBezTo>
                  <a:pt x="3106001" y="1308849"/>
                  <a:pt x="3299585" y="1069199"/>
                  <a:pt x="3266209" y="802922"/>
                </a:cubicBezTo>
                <a:cubicBezTo>
                  <a:pt x="3239507" y="543301"/>
                  <a:pt x="2999196" y="350250"/>
                  <a:pt x="2738860" y="376878"/>
                </a:cubicBezTo>
                <a:cubicBezTo>
                  <a:pt x="2692132" y="383535"/>
                  <a:pt x="2652081" y="396848"/>
                  <a:pt x="2612029" y="410162"/>
                </a:cubicBezTo>
                <a:cubicBezTo>
                  <a:pt x="2495211" y="177169"/>
                  <a:pt x="2255735" y="15531"/>
                  <a:pt x="1983038" y="1059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: 形状 107"/>
          <p:cNvSpPr/>
          <p:nvPr/>
        </p:nvSpPr>
        <p:spPr bwMode="auto">
          <a:xfrm flipH="1">
            <a:off x="10792668" y="5253354"/>
            <a:ext cx="1397310" cy="1612628"/>
          </a:xfrm>
          <a:custGeom>
            <a:avLst/>
            <a:gdLst>
              <a:gd name="connsiteX0" fmla="*/ 0 w 1397310"/>
              <a:gd name="connsiteY0" fmla="*/ 0 h 1612628"/>
              <a:gd name="connsiteX1" fmla="*/ 0 w 1397310"/>
              <a:gd name="connsiteY1" fmla="*/ 1612628 h 1612628"/>
              <a:gd name="connsiteX2" fmla="*/ 176962 w 1397310"/>
              <a:gd name="connsiteY2" fmla="*/ 1612628 h 1612628"/>
              <a:gd name="connsiteX3" fmla="*/ 223762 w 1397310"/>
              <a:gd name="connsiteY3" fmla="*/ 1527182 h 1612628"/>
              <a:gd name="connsiteX4" fmla="*/ 284313 w 1397310"/>
              <a:gd name="connsiteY4" fmla="*/ 1296701 h 1612628"/>
              <a:gd name="connsiteX5" fmla="*/ 678185 w 1397310"/>
              <a:gd name="connsiteY5" fmla="*/ 1383226 h 1612628"/>
              <a:gd name="connsiteX6" fmla="*/ 938540 w 1397310"/>
              <a:gd name="connsiteY6" fmla="*/ 930636 h 1612628"/>
              <a:gd name="connsiteX7" fmla="*/ 1165518 w 1397310"/>
              <a:gd name="connsiteY7" fmla="*/ 930636 h 1612628"/>
              <a:gd name="connsiteX8" fmla="*/ 1379143 w 1397310"/>
              <a:gd name="connsiteY8" fmla="*/ 504669 h 1612628"/>
              <a:gd name="connsiteX9" fmla="*/ 951892 w 1397310"/>
              <a:gd name="connsiteY9" fmla="*/ 285030 h 1612628"/>
              <a:gd name="connsiteX10" fmla="*/ 778322 w 1397310"/>
              <a:gd name="connsiteY10" fmla="*/ 411488 h 1612628"/>
              <a:gd name="connsiteX11" fmla="*/ 184176 w 1397310"/>
              <a:gd name="connsiteY11" fmla="*/ 145259 h 1612628"/>
              <a:gd name="connsiteX12" fmla="*/ 150797 w 1397310"/>
              <a:gd name="connsiteY12" fmla="*/ 158571 h 1612628"/>
              <a:gd name="connsiteX13" fmla="*/ 45132 w 1397310"/>
              <a:gd name="connsiteY13" fmla="*/ 32528 h 161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7310" h="1612628">
                <a:moveTo>
                  <a:pt x="0" y="0"/>
                </a:moveTo>
                <a:lnTo>
                  <a:pt x="0" y="1612628"/>
                </a:lnTo>
                <a:lnTo>
                  <a:pt x="176962" y="1612628"/>
                </a:lnTo>
                <a:lnTo>
                  <a:pt x="223762" y="1527182"/>
                </a:lnTo>
                <a:cubicBezTo>
                  <a:pt x="256150" y="1454567"/>
                  <a:pt x="276803" y="1376570"/>
                  <a:pt x="284313" y="1296701"/>
                </a:cubicBezTo>
                <a:cubicBezTo>
                  <a:pt x="391126" y="1389881"/>
                  <a:pt x="537993" y="1429816"/>
                  <a:pt x="678185" y="1383226"/>
                </a:cubicBezTo>
                <a:cubicBezTo>
                  <a:pt x="865107" y="1316668"/>
                  <a:pt x="978595" y="1123652"/>
                  <a:pt x="938540" y="930636"/>
                </a:cubicBezTo>
                <a:cubicBezTo>
                  <a:pt x="1011974" y="957259"/>
                  <a:pt x="1092084" y="957259"/>
                  <a:pt x="1165518" y="930636"/>
                </a:cubicBezTo>
                <a:cubicBezTo>
                  <a:pt x="1345764" y="870734"/>
                  <a:pt x="1439225" y="677718"/>
                  <a:pt x="1379143" y="504669"/>
                </a:cubicBezTo>
                <a:cubicBezTo>
                  <a:pt x="1319061" y="324964"/>
                  <a:pt x="1125463" y="225128"/>
                  <a:pt x="951892" y="285030"/>
                </a:cubicBezTo>
                <a:cubicBezTo>
                  <a:pt x="878458" y="311652"/>
                  <a:pt x="818376" y="358243"/>
                  <a:pt x="778322" y="411488"/>
                </a:cubicBezTo>
                <a:cubicBezTo>
                  <a:pt x="678185" y="185193"/>
                  <a:pt x="424504" y="65390"/>
                  <a:pt x="184176" y="145259"/>
                </a:cubicBezTo>
                <a:cubicBezTo>
                  <a:pt x="170824" y="151915"/>
                  <a:pt x="164149" y="158571"/>
                  <a:pt x="150797" y="158571"/>
                </a:cubicBezTo>
                <a:cubicBezTo>
                  <a:pt x="122425" y="110317"/>
                  <a:pt x="86543" y="67886"/>
                  <a:pt x="45132" y="32528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53"/>
          <p:cNvSpPr/>
          <p:nvPr/>
        </p:nvSpPr>
        <p:spPr bwMode="auto">
          <a:xfrm flipH="1">
            <a:off x="726923" y="5016823"/>
            <a:ext cx="3271181" cy="1944130"/>
          </a:xfrm>
          <a:custGeom>
            <a:avLst/>
            <a:gdLst>
              <a:gd name="T0" fmla="*/ 439 w 490"/>
              <a:gd name="T1" fmla="*/ 114 h 292"/>
              <a:gd name="T2" fmla="*/ 409 w 490"/>
              <a:gd name="T3" fmla="*/ 124 h 292"/>
              <a:gd name="T4" fmla="*/ 337 w 490"/>
              <a:gd name="T5" fmla="*/ 58 h 292"/>
              <a:gd name="T6" fmla="*/ 332 w 490"/>
              <a:gd name="T7" fmla="*/ 58 h 292"/>
              <a:gd name="T8" fmla="*/ 261 w 490"/>
              <a:gd name="T9" fmla="*/ 0 h 292"/>
              <a:gd name="T10" fmla="*/ 226 w 490"/>
              <a:gd name="T11" fmla="*/ 9 h 292"/>
              <a:gd name="T12" fmla="*/ 193 w 490"/>
              <a:gd name="T13" fmla="*/ 46 h 292"/>
              <a:gd name="T14" fmla="*/ 169 w 490"/>
              <a:gd name="T15" fmla="*/ 42 h 292"/>
              <a:gd name="T16" fmla="*/ 104 w 490"/>
              <a:gd name="T17" fmla="*/ 84 h 292"/>
              <a:gd name="T18" fmla="*/ 72 w 490"/>
              <a:gd name="T19" fmla="*/ 77 h 292"/>
              <a:gd name="T20" fmla="*/ 0 w 490"/>
              <a:gd name="T21" fmla="*/ 150 h 292"/>
              <a:gd name="T22" fmla="*/ 72 w 490"/>
              <a:gd name="T23" fmla="*/ 222 h 292"/>
              <a:gd name="T24" fmla="*/ 92 w 490"/>
              <a:gd name="T25" fmla="*/ 219 h 292"/>
              <a:gd name="T26" fmla="*/ 196 w 490"/>
              <a:gd name="T27" fmla="*/ 292 h 292"/>
              <a:gd name="T28" fmla="*/ 226 w 490"/>
              <a:gd name="T29" fmla="*/ 287 h 292"/>
              <a:gd name="T30" fmla="*/ 297 w 490"/>
              <a:gd name="T31" fmla="*/ 227 h 292"/>
              <a:gd name="T32" fmla="*/ 348 w 490"/>
              <a:gd name="T33" fmla="*/ 257 h 292"/>
              <a:gd name="T34" fmla="*/ 407 w 490"/>
              <a:gd name="T35" fmla="*/ 205 h 292"/>
              <a:gd name="T36" fmla="*/ 439 w 490"/>
              <a:gd name="T37" fmla="*/ 217 h 292"/>
              <a:gd name="T38" fmla="*/ 490 w 490"/>
              <a:gd name="T39" fmla="*/ 166 h 292"/>
              <a:gd name="T40" fmla="*/ 439 w 490"/>
              <a:gd name="T41" fmla="*/ 11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0" h="292">
                <a:moveTo>
                  <a:pt x="439" y="114"/>
                </a:moveTo>
                <a:cubicBezTo>
                  <a:pt x="428" y="114"/>
                  <a:pt x="417" y="118"/>
                  <a:pt x="409" y="124"/>
                </a:cubicBezTo>
                <a:cubicBezTo>
                  <a:pt x="406" y="87"/>
                  <a:pt x="375" y="58"/>
                  <a:pt x="337" y="58"/>
                </a:cubicBezTo>
                <a:cubicBezTo>
                  <a:pt x="335" y="58"/>
                  <a:pt x="334" y="58"/>
                  <a:pt x="332" y="58"/>
                </a:cubicBezTo>
                <a:cubicBezTo>
                  <a:pt x="325" y="25"/>
                  <a:pt x="296" y="0"/>
                  <a:pt x="261" y="0"/>
                </a:cubicBezTo>
                <a:cubicBezTo>
                  <a:pt x="248" y="0"/>
                  <a:pt x="236" y="3"/>
                  <a:pt x="226" y="9"/>
                </a:cubicBezTo>
                <a:cubicBezTo>
                  <a:pt x="211" y="17"/>
                  <a:pt x="200" y="30"/>
                  <a:pt x="193" y="46"/>
                </a:cubicBezTo>
                <a:cubicBezTo>
                  <a:pt x="186" y="44"/>
                  <a:pt x="178" y="42"/>
                  <a:pt x="169" y="42"/>
                </a:cubicBezTo>
                <a:cubicBezTo>
                  <a:pt x="140" y="42"/>
                  <a:pt x="115" y="59"/>
                  <a:pt x="104" y="84"/>
                </a:cubicBezTo>
                <a:cubicBezTo>
                  <a:pt x="94" y="80"/>
                  <a:pt x="84" y="77"/>
                  <a:pt x="72" y="77"/>
                </a:cubicBezTo>
                <a:cubicBezTo>
                  <a:pt x="32" y="77"/>
                  <a:pt x="0" y="110"/>
                  <a:pt x="0" y="150"/>
                </a:cubicBezTo>
                <a:cubicBezTo>
                  <a:pt x="0" y="190"/>
                  <a:pt x="32" y="222"/>
                  <a:pt x="72" y="222"/>
                </a:cubicBezTo>
                <a:cubicBezTo>
                  <a:pt x="79" y="222"/>
                  <a:pt x="86" y="221"/>
                  <a:pt x="92" y="219"/>
                </a:cubicBezTo>
                <a:cubicBezTo>
                  <a:pt x="107" y="262"/>
                  <a:pt x="148" y="292"/>
                  <a:pt x="196" y="292"/>
                </a:cubicBezTo>
                <a:cubicBezTo>
                  <a:pt x="206" y="292"/>
                  <a:pt x="216" y="290"/>
                  <a:pt x="226" y="287"/>
                </a:cubicBezTo>
                <a:cubicBezTo>
                  <a:pt x="258" y="279"/>
                  <a:pt x="283" y="256"/>
                  <a:pt x="297" y="227"/>
                </a:cubicBezTo>
                <a:cubicBezTo>
                  <a:pt x="307" y="245"/>
                  <a:pt x="326" y="257"/>
                  <a:pt x="348" y="257"/>
                </a:cubicBezTo>
                <a:cubicBezTo>
                  <a:pt x="378" y="257"/>
                  <a:pt x="403" y="235"/>
                  <a:pt x="407" y="205"/>
                </a:cubicBezTo>
                <a:cubicBezTo>
                  <a:pt x="416" y="212"/>
                  <a:pt x="427" y="217"/>
                  <a:pt x="439" y="217"/>
                </a:cubicBezTo>
                <a:cubicBezTo>
                  <a:pt x="467" y="217"/>
                  <a:pt x="490" y="194"/>
                  <a:pt x="490" y="166"/>
                </a:cubicBezTo>
                <a:cubicBezTo>
                  <a:pt x="490" y="137"/>
                  <a:pt x="467" y="114"/>
                  <a:pt x="439" y="114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93"/>
          <p:cNvSpPr/>
          <p:nvPr/>
        </p:nvSpPr>
        <p:spPr bwMode="auto">
          <a:xfrm flipH="1">
            <a:off x="-33208" y="5484011"/>
            <a:ext cx="2735371" cy="1581028"/>
          </a:xfrm>
          <a:custGeom>
            <a:avLst/>
            <a:gdLst>
              <a:gd name="connsiteX0" fmla="*/ 1742405 w 2735371"/>
              <a:gd name="connsiteY0" fmla="*/ 0 h 1581028"/>
              <a:gd name="connsiteX1" fmla="*/ 1508749 w 2735371"/>
              <a:gd name="connsiteY1" fmla="*/ 59922 h 1581028"/>
              <a:gd name="connsiteX2" fmla="*/ 1295121 w 2735371"/>
              <a:gd name="connsiteY2" fmla="*/ 306267 h 1581028"/>
              <a:gd name="connsiteX3" fmla="*/ 1128224 w 2735371"/>
              <a:gd name="connsiteY3" fmla="*/ 279635 h 1581028"/>
              <a:gd name="connsiteX4" fmla="*/ 694292 w 2735371"/>
              <a:gd name="connsiteY4" fmla="*/ 559270 h 1581028"/>
              <a:gd name="connsiteX5" fmla="*/ 480663 w 2735371"/>
              <a:gd name="connsiteY5" fmla="*/ 512665 h 1581028"/>
              <a:gd name="connsiteX6" fmla="*/ 0 w 2735371"/>
              <a:gd name="connsiteY6" fmla="*/ 998697 h 1581028"/>
              <a:gd name="connsiteX7" fmla="*/ 480663 w 2735371"/>
              <a:gd name="connsiteY7" fmla="*/ 1478072 h 1581028"/>
              <a:gd name="connsiteX8" fmla="*/ 614181 w 2735371"/>
              <a:gd name="connsiteY8" fmla="*/ 1458098 h 1581028"/>
              <a:gd name="connsiteX9" fmla="*/ 659621 w 2735371"/>
              <a:gd name="connsiteY9" fmla="*/ 1561180 h 1581028"/>
              <a:gd name="connsiteX10" fmla="*/ 672387 w 2735371"/>
              <a:gd name="connsiteY10" fmla="*/ 1581028 h 1581028"/>
              <a:gd name="connsiteX11" fmla="*/ 1940110 w 2735371"/>
              <a:gd name="connsiteY11" fmla="*/ 1581028 h 1581028"/>
              <a:gd name="connsiteX12" fmla="*/ 1982736 w 2735371"/>
              <a:gd name="connsiteY12" fmla="*/ 1511362 h 1581028"/>
              <a:gd name="connsiteX13" fmla="*/ 2034460 w 2735371"/>
              <a:gd name="connsiteY13" fmla="*/ 1581028 h 1581028"/>
              <a:gd name="connsiteX14" fmla="*/ 2620407 w 2735371"/>
              <a:gd name="connsiteY14" fmla="*/ 1581028 h 1581028"/>
              <a:gd name="connsiteX15" fmla="*/ 2638224 w 2735371"/>
              <a:gd name="connsiteY15" fmla="*/ 1562207 h 1581028"/>
              <a:gd name="connsiteX16" fmla="*/ 2717083 w 2735371"/>
              <a:gd name="connsiteY16" fmla="*/ 1364886 h 1581028"/>
              <a:gd name="connsiteX17" fmla="*/ 2735371 w 2735371"/>
              <a:gd name="connsiteY17" fmla="*/ 1377273 h 1581028"/>
              <a:gd name="connsiteX18" fmla="*/ 2735371 w 2735371"/>
              <a:gd name="connsiteY18" fmla="*/ 823017 h 1581028"/>
              <a:gd name="connsiteX19" fmla="*/ 2730435 w 2735371"/>
              <a:gd name="connsiteY19" fmla="*/ 825590 h 1581028"/>
              <a:gd name="connsiteX20" fmla="*/ 2249771 w 2735371"/>
              <a:gd name="connsiteY20" fmla="*/ 386163 h 1581028"/>
              <a:gd name="connsiteX21" fmla="*/ 2216392 w 2735371"/>
              <a:gd name="connsiteY21" fmla="*/ 386163 h 1581028"/>
              <a:gd name="connsiteX22" fmla="*/ 1742405 w 2735371"/>
              <a:gd name="connsiteY22" fmla="*/ 0 h 158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35371" h="1581028">
                <a:moveTo>
                  <a:pt x="1742405" y="0"/>
                </a:moveTo>
                <a:cubicBezTo>
                  <a:pt x="1655618" y="0"/>
                  <a:pt x="1582184" y="19974"/>
                  <a:pt x="1508749" y="59922"/>
                </a:cubicBezTo>
                <a:cubicBezTo>
                  <a:pt x="1408611" y="113186"/>
                  <a:pt x="1335176" y="199740"/>
                  <a:pt x="1295121" y="306267"/>
                </a:cubicBezTo>
                <a:cubicBezTo>
                  <a:pt x="1241714" y="292951"/>
                  <a:pt x="1188307" y="279635"/>
                  <a:pt x="1128224" y="279635"/>
                </a:cubicBezTo>
                <a:cubicBezTo>
                  <a:pt x="934623" y="279635"/>
                  <a:pt x="767726" y="399479"/>
                  <a:pt x="694292" y="559270"/>
                </a:cubicBezTo>
                <a:cubicBezTo>
                  <a:pt x="627533" y="532639"/>
                  <a:pt x="560774" y="512665"/>
                  <a:pt x="480663" y="512665"/>
                </a:cubicBezTo>
                <a:cubicBezTo>
                  <a:pt x="220304" y="512665"/>
                  <a:pt x="0" y="732378"/>
                  <a:pt x="0" y="998697"/>
                </a:cubicBezTo>
                <a:cubicBezTo>
                  <a:pt x="0" y="1265016"/>
                  <a:pt x="220304" y="1478072"/>
                  <a:pt x="480663" y="1478072"/>
                </a:cubicBezTo>
                <a:cubicBezTo>
                  <a:pt x="527395" y="1478072"/>
                  <a:pt x="574126" y="1471414"/>
                  <a:pt x="614181" y="1458098"/>
                </a:cubicBezTo>
                <a:cubicBezTo>
                  <a:pt x="626698" y="1493885"/>
                  <a:pt x="641928" y="1528319"/>
                  <a:pt x="659621" y="1561180"/>
                </a:cubicBezTo>
                <a:lnTo>
                  <a:pt x="672387" y="1581028"/>
                </a:lnTo>
                <a:lnTo>
                  <a:pt x="1940110" y="1581028"/>
                </a:lnTo>
                <a:lnTo>
                  <a:pt x="1982736" y="1511362"/>
                </a:lnTo>
                <a:lnTo>
                  <a:pt x="2034460" y="1581028"/>
                </a:lnTo>
                <a:lnTo>
                  <a:pt x="2620407" y="1581028"/>
                </a:lnTo>
                <a:lnTo>
                  <a:pt x="2638224" y="1562207"/>
                </a:lnTo>
                <a:cubicBezTo>
                  <a:pt x="2681408" y="1507200"/>
                  <a:pt x="2709572" y="1439788"/>
                  <a:pt x="2717083" y="1364886"/>
                </a:cubicBezTo>
                <a:lnTo>
                  <a:pt x="2735371" y="1377273"/>
                </a:lnTo>
                <a:lnTo>
                  <a:pt x="2735371" y="823017"/>
                </a:lnTo>
                <a:lnTo>
                  <a:pt x="2730435" y="825590"/>
                </a:lnTo>
                <a:cubicBezTo>
                  <a:pt x="2710407" y="579244"/>
                  <a:pt x="2503455" y="386163"/>
                  <a:pt x="2249771" y="386163"/>
                </a:cubicBezTo>
                <a:cubicBezTo>
                  <a:pt x="2236420" y="386163"/>
                  <a:pt x="2229744" y="386163"/>
                  <a:pt x="2216392" y="386163"/>
                </a:cubicBezTo>
                <a:cubicBezTo>
                  <a:pt x="2176337" y="166450"/>
                  <a:pt x="1976060" y="0"/>
                  <a:pt x="1742405" y="0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80"/>
          <p:cNvSpPr/>
          <p:nvPr/>
        </p:nvSpPr>
        <p:spPr bwMode="auto">
          <a:xfrm flipH="1">
            <a:off x="213396" y="5948479"/>
            <a:ext cx="3286913" cy="902312"/>
          </a:xfrm>
          <a:custGeom>
            <a:avLst/>
            <a:gdLst>
              <a:gd name="connsiteX0" fmla="*/ 1484207 w 3286913"/>
              <a:gd name="connsiteY0" fmla="*/ 0 h 902312"/>
              <a:gd name="connsiteX1" fmla="*/ 990333 w 3286913"/>
              <a:gd name="connsiteY1" fmla="*/ 414066 h 902312"/>
              <a:gd name="connsiteX2" fmla="*/ 956963 w 3286913"/>
              <a:gd name="connsiteY2" fmla="*/ 407388 h 902312"/>
              <a:gd name="connsiteX3" fmla="*/ 449740 w 3286913"/>
              <a:gd name="connsiteY3" fmla="*/ 874882 h 902312"/>
              <a:gd name="connsiteX4" fmla="*/ 242847 w 3286913"/>
              <a:gd name="connsiteY4" fmla="*/ 808097 h 902312"/>
              <a:gd name="connsiteX5" fmla="*/ 40829 w 3286913"/>
              <a:gd name="connsiteY5" fmla="*/ 869025 h 902312"/>
              <a:gd name="connsiteX6" fmla="*/ 0 w 3286913"/>
              <a:gd name="connsiteY6" fmla="*/ 902312 h 902312"/>
              <a:gd name="connsiteX7" fmla="*/ 3286913 w 3286913"/>
              <a:gd name="connsiteY7" fmla="*/ 902312 h 902312"/>
              <a:gd name="connsiteX8" fmla="*/ 3273042 w 3286913"/>
              <a:gd name="connsiteY8" fmla="*/ 857560 h 902312"/>
              <a:gd name="connsiteX9" fmla="*/ 2805655 w 3286913"/>
              <a:gd name="connsiteY9" fmla="*/ 547636 h 902312"/>
              <a:gd name="connsiteX10" fmla="*/ 2592088 w 3286913"/>
              <a:gd name="connsiteY10" fmla="*/ 594385 h 902312"/>
              <a:gd name="connsiteX11" fmla="*/ 2131583 w 3286913"/>
              <a:gd name="connsiteY11" fmla="*/ 300532 h 902312"/>
              <a:gd name="connsiteX12" fmla="*/ 1958060 w 3286913"/>
              <a:gd name="connsiteY12" fmla="*/ 327246 h 902312"/>
              <a:gd name="connsiteX13" fmla="*/ 1731145 w 3286913"/>
              <a:gd name="connsiteY13" fmla="*/ 66785 h 902312"/>
              <a:gd name="connsiteX14" fmla="*/ 1484207 w 3286913"/>
              <a:gd name="connsiteY14" fmla="*/ 0 h 90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86913" h="902312">
                <a:moveTo>
                  <a:pt x="1484207" y="0"/>
                </a:moveTo>
                <a:cubicBezTo>
                  <a:pt x="1243944" y="0"/>
                  <a:pt x="1037050" y="180319"/>
                  <a:pt x="990333" y="414066"/>
                </a:cubicBezTo>
                <a:cubicBezTo>
                  <a:pt x="976985" y="414066"/>
                  <a:pt x="970311" y="407388"/>
                  <a:pt x="956963" y="407388"/>
                </a:cubicBezTo>
                <a:cubicBezTo>
                  <a:pt x="690003" y="407388"/>
                  <a:pt x="476436" y="614421"/>
                  <a:pt x="449740" y="874882"/>
                </a:cubicBezTo>
                <a:cubicBezTo>
                  <a:pt x="389674" y="828132"/>
                  <a:pt x="316261" y="808097"/>
                  <a:pt x="242847" y="808097"/>
                </a:cubicBezTo>
                <a:cubicBezTo>
                  <a:pt x="167765" y="808097"/>
                  <a:pt x="98314" y="830637"/>
                  <a:pt x="40829" y="869025"/>
                </a:cubicBezTo>
                <a:lnTo>
                  <a:pt x="0" y="902312"/>
                </a:lnTo>
                <a:lnTo>
                  <a:pt x="3286913" y="902312"/>
                </a:lnTo>
                <a:lnTo>
                  <a:pt x="3273042" y="857560"/>
                </a:lnTo>
                <a:cubicBezTo>
                  <a:pt x="3196083" y="675362"/>
                  <a:pt x="3015886" y="547636"/>
                  <a:pt x="2805655" y="547636"/>
                </a:cubicBezTo>
                <a:cubicBezTo>
                  <a:pt x="2732241" y="547636"/>
                  <a:pt x="2658828" y="560993"/>
                  <a:pt x="2592088" y="594385"/>
                </a:cubicBezTo>
                <a:cubicBezTo>
                  <a:pt x="2512000" y="420745"/>
                  <a:pt x="2331803" y="300532"/>
                  <a:pt x="2131583" y="300532"/>
                </a:cubicBezTo>
                <a:cubicBezTo>
                  <a:pt x="2071517" y="300532"/>
                  <a:pt x="2011452" y="307211"/>
                  <a:pt x="1958060" y="327246"/>
                </a:cubicBezTo>
                <a:cubicBezTo>
                  <a:pt x="1918016" y="213712"/>
                  <a:pt x="1837928" y="120213"/>
                  <a:pt x="1731145" y="66785"/>
                </a:cubicBezTo>
                <a:cubicBezTo>
                  <a:pt x="1657731" y="26714"/>
                  <a:pt x="1577643" y="0"/>
                  <a:pt x="14842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任意多边形: 形状 82"/>
          <p:cNvSpPr/>
          <p:nvPr/>
        </p:nvSpPr>
        <p:spPr bwMode="auto">
          <a:xfrm flipH="1">
            <a:off x="2509768" y="5663160"/>
            <a:ext cx="3430426" cy="1194839"/>
          </a:xfrm>
          <a:custGeom>
            <a:avLst/>
            <a:gdLst>
              <a:gd name="connsiteX0" fmla="*/ 1608429 w 3430426"/>
              <a:gd name="connsiteY0" fmla="*/ 0 h 1187630"/>
              <a:gd name="connsiteX1" fmla="*/ 1107881 w 3430426"/>
              <a:gd name="connsiteY1" fmla="*/ 412726 h 1187630"/>
              <a:gd name="connsiteX2" fmla="*/ 1074511 w 3430426"/>
              <a:gd name="connsiteY2" fmla="*/ 406069 h 1187630"/>
              <a:gd name="connsiteX3" fmla="*/ 567289 w 3430426"/>
              <a:gd name="connsiteY3" fmla="*/ 872049 h 1187630"/>
              <a:gd name="connsiteX4" fmla="*/ 360395 w 3430426"/>
              <a:gd name="connsiteY4" fmla="*/ 805481 h 1187630"/>
              <a:gd name="connsiteX5" fmla="*/ 0 w 3430426"/>
              <a:gd name="connsiteY5" fmla="*/ 1158294 h 1187630"/>
              <a:gd name="connsiteX6" fmla="*/ 5883 w 3430426"/>
              <a:gd name="connsiteY6" fmla="*/ 1187630 h 1187630"/>
              <a:gd name="connsiteX7" fmla="*/ 3409434 w 3430426"/>
              <a:gd name="connsiteY7" fmla="*/ 1187630 h 1187630"/>
              <a:gd name="connsiteX8" fmla="*/ 3420128 w 3430426"/>
              <a:gd name="connsiteY8" fmla="*/ 1153510 h 1187630"/>
              <a:gd name="connsiteX9" fmla="*/ 3430426 w 3430426"/>
              <a:gd name="connsiteY9" fmla="*/ 1051785 h 1187630"/>
              <a:gd name="connsiteX10" fmla="*/ 2923204 w 3430426"/>
              <a:gd name="connsiteY10" fmla="*/ 545863 h 1187630"/>
              <a:gd name="connsiteX11" fmla="*/ 2709636 w 3430426"/>
              <a:gd name="connsiteY11" fmla="*/ 592461 h 1187630"/>
              <a:gd name="connsiteX12" fmla="*/ 2249132 w 3430426"/>
              <a:gd name="connsiteY12" fmla="*/ 299559 h 1187630"/>
              <a:gd name="connsiteX13" fmla="*/ 2075608 w 3430426"/>
              <a:gd name="connsiteY13" fmla="*/ 326187 h 1187630"/>
              <a:gd name="connsiteX14" fmla="*/ 1848693 w 3430426"/>
              <a:gd name="connsiteY14" fmla="*/ 66569 h 1187630"/>
              <a:gd name="connsiteX15" fmla="*/ 1608429 w 3430426"/>
              <a:gd name="connsiteY15" fmla="*/ 0 h 11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30426" h="1187630">
                <a:moveTo>
                  <a:pt x="1608429" y="0"/>
                </a:moveTo>
                <a:cubicBezTo>
                  <a:pt x="1361492" y="0"/>
                  <a:pt x="1154599" y="179736"/>
                  <a:pt x="1107881" y="412726"/>
                </a:cubicBezTo>
                <a:cubicBezTo>
                  <a:pt x="1094533" y="412726"/>
                  <a:pt x="1087859" y="406069"/>
                  <a:pt x="1074511" y="406069"/>
                </a:cubicBezTo>
                <a:cubicBezTo>
                  <a:pt x="807552" y="406069"/>
                  <a:pt x="593984" y="612432"/>
                  <a:pt x="567289" y="872049"/>
                </a:cubicBezTo>
                <a:cubicBezTo>
                  <a:pt x="513897" y="832108"/>
                  <a:pt x="440483" y="805481"/>
                  <a:pt x="360395" y="805481"/>
                </a:cubicBezTo>
                <a:cubicBezTo>
                  <a:pt x="160176" y="805481"/>
                  <a:pt x="0" y="965245"/>
                  <a:pt x="0" y="1158294"/>
                </a:cubicBezTo>
                <a:lnTo>
                  <a:pt x="5883" y="1187630"/>
                </a:lnTo>
                <a:lnTo>
                  <a:pt x="3409434" y="1187630"/>
                </a:lnTo>
                <a:lnTo>
                  <a:pt x="3420128" y="1153510"/>
                </a:lnTo>
                <a:cubicBezTo>
                  <a:pt x="3426880" y="1120746"/>
                  <a:pt x="3430426" y="1086733"/>
                  <a:pt x="3430426" y="1051785"/>
                </a:cubicBezTo>
                <a:cubicBezTo>
                  <a:pt x="3430426" y="772196"/>
                  <a:pt x="3203511" y="545863"/>
                  <a:pt x="2923204" y="545863"/>
                </a:cubicBezTo>
                <a:cubicBezTo>
                  <a:pt x="2849790" y="545863"/>
                  <a:pt x="2776376" y="559177"/>
                  <a:pt x="2709636" y="592461"/>
                </a:cubicBezTo>
                <a:cubicBezTo>
                  <a:pt x="2629548" y="419383"/>
                  <a:pt x="2449351" y="299559"/>
                  <a:pt x="2249132" y="299559"/>
                </a:cubicBezTo>
                <a:cubicBezTo>
                  <a:pt x="2189066" y="299559"/>
                  <a:pt x="2129000" y="306216"/>
                  <a:pt x="2075608" y="326187"/>
                </a:cubicBezTo>
                <a:cubicBezTo>
                  <a:pt x="2035564" y="213020"/>
                  <a:pt x="1955476" y="119824"/>
                  <a:pt x="1848693" y="66569"/>
                </a:cubicBezTo>
                <a:cubicBezTo>
                  <a:pt x="1775279" y="26628"/>
                  <a:pt x="1695191" y="0"/>
                  <a:pt x="16084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任意多边形: 形状 84"/>
          <p:cNvSpPr/>
          <p:nvPr/>
        </p:nvSpPr>
        <p:spPr bwMode="auto">
          <a:xfrm flipH="1">
            <a:off x="4386589" y="5495817"/>
            <a:ext cx="3430426" cy="1381971"/>
          </a:xfrm>
          <a:custGeom>
            <a:avLst/>
            <a:gdLst>
              <a:gd name="connsiteX0" fmla="*/ 1608429 w 3430426"/>
              <a:gd name="connsiteY0" fmla="*/ 0 h 1381971"/>
              <a:gd name="connsiteX1" fmla="*/ 1107881 w 3430426"/>
              <a:gd name="connsiteY1" fmla="*/ 412726 h 1381971"/>
              <a:gd name="connsiteX2" fmla="*/ 1074511 w 3430426"/>
              <a:gd name="connsiteY2" fmla="*/ 406069 h 1381971"/>
              <a:gd name="connsiteX3" fmla="*/ 567289 w 3430426"/>
              <a:gd name="connsiteY3" fmla="*/ 872049 h 1381971"/>
              <a:gd name="connsiteX4" fmla="*/ 360395 w 3430426"/>
              <a:gd name="connsiteY4" fmla="*/ 805481 h 1381971"/>
              <a:gd name="connsiteX5" fmla="*/ 0 w 3430426"/>
              <a:gd name="connsiteY5" fmla="*/ 1158294 h 1381971"/>
              <a:gd name="connsiteX6" fmla="*/ 61239 w 3430426"/>
              <a:gd name="connsiteY6" fmla="*/ 1359795 h 1381971"/>
              <a:gd name="connsiteX7" fmla="*/ 79555 w 3430426"/>
              <a:gd name="connsiteY7" fmla="*/ 1381971 h 1381971"/>
              <a:gd name="connsiteX8" fmla="*/ 3302354 w 3430426"/>
              <a:gd name="connsiteY8" fmla="*/ 1381971 h 1381971"/>
              <a:gd name="connsiteX9" fmla="*/ 3343847 w 3430426"/>
              <a:gd name="connsiteY9" fmla="*/ 1332621 h 1381971"/>
              <a:gd name="connsiteX10" fmla="*/ 3430426 w 3430426"/>
              <a:gd name="connsiteY10" fmla="*/ 1051785 h 1381971"/>
              <a:gd name="connsiteX11" fmla="*/ 2923204 w 3430426"/>
              <a:gd name="connsiteY11" fmla="*/ 545863 h 1381971"/>
              <a:gd name="connsiteX12" fmla="*/ 2709636 w 3430426"/>
              <a:gd name="connsiteY12" fmla="*/ 592461 h 1381971"/>
              <a:gd name="connsiteX13" fmla="*/ 2249132 w 3430426"/>
              <a:gd name="connsiteY13" fmla="*/ 299559 h 1381971"/>
              <a:gd name="connsiteX14" fmla="*/ 2075608 w 3430426"/>
              <a:gd name="connsiteY14" fmla="*/ 326187 h 1381971"/>
              <a:gd name="connsiteX15" fmla="*/ 1848693 w 3430426"/>
              <a:gd name="connsiteY15" fmla="*/ 66569 h 1381971"/>
              <a:gd name="connsiteX16" fmla="*/ 1608429 w 3430426"/>
              <a:gd name="connsiteY16" fmla="*/ 0 h 138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30426" h="1381971">
                <a:moveTo>
                  <a:pt x="1608429" y="0"/>
                </a:moveTo>
                <a:cubicBezTo>
                  <a:pt x="1361492" y="0"/>
                  <a:pt x="1154599" y="179736"/>
                  <a:pt x="1107881" y="412726"/>
                </a:cubicBezTo>
                <a:cubicBezTo>
                  <a:pt x="1094533" y="412726"/>
                  <a:pt x="1087859" y="406069"/>
                  <a:pt x="1074511" y="406069"/>
                </a:cubicBezTo>
                <a:cubicBezTo>
                  <a:pt x="807552" y="406069"/>
                  <a:pt x="593984" y="612432"/>
                  <a:pt x="567289" y="872049"/>
                </a:cubicBezTo>
                <a:cubicBezTo>
                  <a:pt x="513897" y="825451"/>
                  <a:pt x="440483" y="805481"/>
                  <a:pt x="360395" y="805481"/>
                </a:cubicBezTo>
                <a:cubicBezTo>
                  <a:pt x="160176" y="805481"/>
                  <a:pt x="0" y="965245"/>
                  <a:pt x="0" y="1158294"/>
                </a:cubicBezTo>
                <a:cubicBezTo>
                  <a:pt x="0" y="1233184"/>
                  <a:pt x="22525" y="1302457"/>
                  <a:pt x="61239" y="1359795"/>
                </a:cubicBezTo>
                <a:lnTo>
                  <a:pt x="79555" y="1381971"/>
                </a:lnTo>
                <a:lnTo>
                  <a:pt x="3302354" y="1381971"/>
                </a:lnTo>
                <a:lnTo>
                  <a:pt x="3343847" y="1332621"/>
                </a:lnTo>
                <a:cubicBezTo>
                  <a:pt x="3398516" y="1253051"/>
                  <a:pt x="3430426" y="1156630"/>
                  <a:pt x="3430426" y="1051785"/>
                </a:cubicBezTo>
                <a:cubicBezTo>
                  <a:pt x="3430426" y="772196"/>
                  <a:pt x="3203511" y="545863"/>
                  <a:pt x="2923204" y="545863"/>
                </a:cubicBezTo>
                <a:cubicBezTo>
                  <a:pt x="2849790" y="545863"/>
                  <a:pt x="2776376" y="559177"/>
                  <a:pt x="2709636" y="592461"/>
                </a:cubicBezTo>
                <a:cubicBezTo>
                  <a:pt x="2629548" y="419383"/>
                  <a:pt x="2449351" y="299559"/>
                  <a:pt x="2249132" y="299559"/>
                </a:cubicBezTo>
                <a:cubicBezTo>
                  <a:pt x="2189066" y="299559"/>
                  <a:pt x="2129000" y="306216"/>
                  <a:pt x="2075608" y="326187"/>
                </a:cubicBezTo>
                <a:cubicBezTo>
                  <a:pt x="2035564" y="213020"/>
                  <a:pt x="1955476" y="119824"/>
                  <a:pt x="1848693" y="66569"/>
                </a:cubicBezTo>
                <a:cubicBezTo>
                  <a:pt x="1775279" y="26628"/>
                  <a:pt x="1695191" y="0"/>
                  <a:pt x="16084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97"/>
          <p:cNvSpPr/>
          <p:nvPr/>
        </p:nvSpPr>
        <p:spPr bwMode="auto">
          <a:xfrm flipH="1">
            <a:off x="8627923" y="5809004"/>
            <a:ext cx="2787969" cy="1068452"/>
          </a:xfrm>
          <a:custGeom>
            <a:avLst/>
            <a:gdLst>
              <a:gd name="connsiteX0" fmla="*/ 864562 w 2787969"/>
              <a:gd name="connsiteY0" fmla="*/ 292 h 1068452"/>
              <a:gd name="connsiteX1" fmla="*/ 678704 w 2787969"/>
              <a:gd name="connsiteY1" fmla="*/ 33057 h 1068452"/>
              <a:gd name="connsiteX2" fmla="*/ 358300 w 2787969"/>
              <a:gd name="connsiteY2" fmla="*/ 585589 h 1068452"/>
              <a:gd name="connsiteX3" fmla="*/ 324925 w 2787969"/>
              <a:gd name="connsiteY3" fmla="*/ 598903 h 1068452"/>
              <a:gd name="connsiteX4" fmla="*/ 141 w 2787969"/>
              <a:gd name="connsiteY4" fmla="*/ 1022038 h 1068452"/>
              <a:gd name="connsiteX5" fmla="*/ 0 w 2787969"/>
              <a:gd name="connsiteY5" fmla="*/ 1068452 h 1068452"/>
              <a:gd name="connsiteX6" fmla="*/ 2324937 w 2787969"/>
              <a:gd name="connsiteY6" fmla="*/ 1068452 h 1068452"/>
              <a:gd name="connsiteX7" fmla="*/ 2327445 w 2787969"/>
              <a:gd name="connsiteY7" fmla="*/ 1051579 h 1068452"/>
              <a:gd name="connsiteX8" fmla="*/ 2460946 w 2787969"/>
              <a:gd name="connsiteY8" fmla="*/ 1018294 h 1068452"/>
              <a:gd name="connsiteX9" fmla="*/ 2754649 w 2787969"/>
              <a:gd name="connsiteY9" fmla="*/ 365907 h 1068452"/>
              <a:gd name="connsiteX10" fmla="*/ 2107168 w 2787969"/>
              <a:gd name="connsiteY10" fmla="*/ 72999 h 1068452"/>
              <a:gd name="connsiteX11" fmla="*/ 1920266 w 2787969"/>
              <a:gd name="connsiteY11" fmla="*/ 199482 h 1068452"/>
              <a:gd name="connsiteX12" fmla="*/ 1379585 w 2787969"/>
              <a:gd name="connsiteY12" fmla="*/ 79656 h 1068452"/>
              <a:gd name="connsiteX13" fmla="*/ 1232734 w 2787969"/>
              <a:gd name="connsiteY13" fmla="*/ 166197 h 1068452"/>
              <a:gd name="connsiteX14" fmla="*/ 925681 w 2787969"/>
              <a:gd name="connsiteY14" fmla="*/ 6429 h 1068452"/>
              <a:gd name="connsiteX15" fmla="*/ 864562 w 2787969"/>
              <a:gd name="connsiteY15" fmla="*/ 292 h 10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7969" h="1068452">
                <a:moveTo>
                  <a:pt x="864562" y="292"/>
                </a:moveTo>
                <a:cubicBezTo>
                  <a:pt x="802609" y="-1892"/>
                  <a:pt x="738779" y="8094"/>
                  <a:pt x="678704" y="33057"/>
                </a:cubicBezTo>
                <a:cubicBezTo>
                  <a:pt x="445076" y="119598"/>
                  <a:pt x="318250" y="352593"/>
                  <a:pt x="358300" y="585589"/>
                </a:cubicBezTo>
                <a:cubicBezTo>
                  <a:pt x="344950" y="592246"/>
                  <a:pt x="331600" y="592246"/>
                  <a:pt x="324925" y="598903"/>
                </a:cubicBezTo>
                <a:cubicBezTo>
                  <a:pt x="139692" y="668801"/>
                  <a:pt x="18289" y="836058"/>
                  <a:pt x="141" y="1022038"/>
                </a:cubicBezTo>
                <a:lnTo>
                  <a:pt x="0" y="1068452"/>
                </a:lnTo>
                <a:lnTo>
                  <a:pt x="2324937" y="1068452"/>
                </a:lnTo>
                <a:lnTo>
                  <a:pt x="2327445" y="1051579"/>
                </a:lnTo>
                <a:cubicBezTo>
                  <a:pt x="2374170" y="1044922"/>
                  <a:pt x="2420896" y="1038265"/>
                  <a:pt x="2460946" y="1018294"/>
                </a:cubicBezTo>
                <a:cubicBezTo>
                  <a:pt x="2721274" y="918439"/>
                  <a:pt x="2854775" y="632188"/>
                  <a:pt x="2754649" y="365907"/>
                </a:cubicBezTo>
                <a:cubicBezTo>
                  <a:pt x="2661198" y="106284"/>
                  <a:pt x="2367495" y="-26856"/>
                  <a:pt x="2107168" y="72999"/>
                </a:cubicBezTo>
                <a:cubicBezTo>
                  <a:pt x="2033742" y="99627"/>
                  <a:pt x="1966991" y="146226"/>
                  <a:pt x="1920266" y="199482"/>
                </a:cubicBezTo>
                <a:cubicBezTo>
                  <a:pt x="1780089" y="59685"/>
                  <a:pt x="1573162" y="13086"/>
                  <a:pt x="1379585" y="79656"/>
                </a:cubicBezTo>
                <a:cubicBezTo>
                  <a:pt x="1326185" y="106284"/>
                  <a:pt x="1279459" y="132912"/>
                  <a:pt x="1232734" y="166197"/>
                </a:cubicBezTo>
                <a:cubicBezTo>
                  <a:pt x="1152633" y="79656"/>
                  <a:pt x="1045832" y="19743"/>
                  <a:pt x="925681" y="6429"/>
                </a:cubicBezTo>
                <a:cubicBezTo>
                  <a:pt x="905656" y="3101"/>
                  <a:pt x="885213" y="1020"/>
                  <a:pt x="864562" y="2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任意多边形: 形状 103"/>
          <p:cNvSpPr/>
          <p:nvPr/>
        </p:nvSpPr>
        <p:spPr bwMode="auto">
          <a:xfrm flipH="1">
            <a:off x="10841490" y="5916514"/>
            <a:ext cx="1364717" cy="978652"/>
          </a:xfrm>
          <a:custGeom>
            <a:avLst/>
            <a:gdLst>
              <a:gd name="connsiteX0" fmla="*/ 843644 w 1364717"/>
              <a:gd name="connsiteY0" fmla="*/ 388 h 978652"/>
              <a:gd name="connsiteX1" fmla="*/ 631726 w 1364717"/>
              <a:gd name="connsiteY1" fmla="*/ 35690 h 978652"/>
              <a:gd name="connsiteX2" fmla="*/ 431643 w 1364717"/>
              <a:gd name="connsiteY2" fmla="*/ 164386 h 978652"/>
              <a:gd name="connsiteX3" fmla="*/ 13612 w 1364717"/>
              <a:gd name="connsiteY3" fmla="*/ 8543 h 978652"/>
              <a:gd name="connsiteX4" fmla="*/ 0 w 1364717"/>
              <a:gd name="connsiteY4" fmla="*/ 10489 h 978652"/>
              <a:gd name="connsiteX5" fmla="*/ 0 w 1364717"/>
              <a:gd name="connsiteY5" fmla="*/ 978652 h 978652"/>
              <a:gd name="connsiteX6" fmla="*/ 1139809 w 1364717"/>
              <a:gd name="connsiteY6" fmla="*/ 978652 h 978652"/>
              <a:gd name="connsiteX7" fmla="*/ 1195353 w 1364717"/>
              <a:gd name="connsiteY7" fmla="*/ 935446 h 978652"/>
              <a:gd name="connsiteX8" fmla="*/ 1332016 w 1364717"/>
              <a:gd name="connsiteY8" fmla="*/ 350281 h 978652"/>
              <a:gd name="connsiteX9" fmla="*/ 843644 w 1364717"/>
              <a:gd name="connsiteY9" fmla="*/ 388 h 978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4717" h="978652">
                <a:moveTo>
                  <a:pt x="843644" y="388"/>
                </a:moveTo>
                <a:cubicBezTo>
                  <a:pt x="773303" y="-2293"/>
                  <a:pt x="701398" y="8879"/>
                  <a:pt x="631726" y="35690"/>
                </a:cubicBezTo>
                <a:cubicBezTo>
                  <a:pt x="553122" y="64289"/>
                  <a:pt x="488810" y="107188"/>
                  <a:pt x="431643" y="164386"/>
                </a:cubicBezTo>
                <a:cubicBezTo>
                  <a:pt x="324455" y="57139"/>
                  <a:pt x="169034" y="-1846"/>
                  <a:pt x="13612" y="8543"/>
                </a:cubicBezTo>
                <a:lnTo>
                  <a:pt x="0" y="10489"/>
                </a:lnTo>
                <a:lnTo>
                  <a:pt x="0" y="978652"/>
                </a:lnTo>
                <a:lnTo>
                  <a:pt x="1139809" y="978652"/>
                </a:lnTo>
                <a:lnTo>
                  <a:pt x="1195353" y="935446"/>
                </a:lnTo>
                <a:cubicBezTo>
                  <a:pt x="1349435" y="788652"/>
                  <a:pt x="1407047" y="559412"/>
                  <a:pt x="1332016" y="350281"/>
                </a:cubicBezTo>
                <a:cubicBezTo>
                  <a:pt x="1251626" y="141150"/>
                  <a:pt x="1054669" y="8432"/>
                  <a:pt x="843644" y="3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任意多边形: 形状 86"/>
          <p:cNvSpPr/>
          <p:nvPr/>
        </p:nvSpPr>
        <p:spPr bwMode="auto">
          <a:xfrm flipH="1">
            <a:off x="6417933" y="5663161"/>
            <a:ext cx="3437060" cy="1210632"/>
          </a:xfrm>
          <a:custGeom>
            <a:avLst/>
            <a:gdLst>
              <a:gd name="connsiteX0" fmla="*/ 1608411 w 3437060"/>
              <a:gd name="connsiteY0" fmla="*/ 0 h 1193641"/>
              <a:gd name="connsiteX1" fmla="*/ 1107868 w 3437060"/>
              <a:gd name="connsiteY1" fmla="*/ 412726 h 1193641"/>
              <a:gd name="connsiteX2" fmla="*/ 1074498 w 3437060"/>
              <a:gd name="connsiteY2" fmla="*/ 406069 h 1193641"/>
              <a:gd name="connsiteX3" fmla="*/ 573956 w 3437060"/>
              <a:gd name="connsiteY3" fmla="*/ 872049 h 1193641"/>
              <a:gd name="connsiteX4" fmla="*/ 360391 w 3437060"/>
              <a:gd name="connsiteY4" fmla="*/ 805481 h 1193641"/>
              <a:gd name="connsiteX5" fmla="*/ 0 w 3437060"/>
              <a:gd name="connsiteY5" fmla="*/ 1158294 h 1193641"/>
              <a:gd name="connsiteX6" fmla="*/ 7088 w 3437060"/>
              <a:gd name="connsiteY6" fmla="*/ 1193641 h 1193641"/>
              <a:gd name="connsiteX7" fmla="*/ 3414184 w 3437060"/>
              <a:gd name="connsiteY7" fmla="*/ 1193641 h 1193641"/>
              <a:gd name="connsiteX8" fmla="*/ 3426762 w 3437060"/>
              <a:gd name="connsiteY8" fmla="*/ 1153510 h 1193641"/>
              <a:gd name="connsiteX9" fmla="*/ 3437060 w 3437060"/>
              <a:gd name="connsiteY9" fmla="*/ 1051785 h 1193641"/>
              <a:gd name="connsiteX10" fmla="*/ 2929844 w 3437060"/>
              <a:gd name="connsiteY10" fmla="*/ 545863 h 1193641"/>
              <a:gd name="connsiteX11" fmla="*/ 2709605 w 3437060"/>
              <a:gd name="connsiteY11" fmla="*/ 592461 h 1193641"/>
              <a:gd name="connsiteX12" fmla="*/ 2249105 w 3437060"/>
              <a:gd name="connsiteY12" fmla="*/ 299559 h 1193641"/>
              <a:gd name="connsiteX13" fmla="*/ 2082258 w 3437060"/>
              <a:gd name="connsiteY13" fmla="*/ 326187 h 1193641"/>
              <a:gd name="connsiteX14" fmla="*/ 1855345 w 3437060"/>
              <a:gd name="connsiteY14" fmla="*/ 66569 h 1193641"/>
              <a:gd name="connsiteX15" fmla="*/ 1608411 w 3437060"/>
              <a:gd name="connsiteY15" fmla="*/ 0 h 11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37060" h="1193641">
                <a:moveTo>
                  <a:pt x="1608411" y="0"/>
                </a:moveTo>
                <a:cubicBezTo>
                  <a:pt x="1361476" y="0"/>
                  <a:pt x="1154585" y="179736"/>
                  <a:pt x="1107868" y="412726"/>
                </a:cubicBezTo>
                <a:cubicBezTo>
                  <a:pt x="1101194" y="412726"/>
                  <a:pt x="1087846" y="406069"/>
                  <a:pt x="1074498" y="406069"/>
                </a:cubicBezTo>
                <a:cubicBezTo>
                  <a:pt x="814216" y="406069"/>
                  <a:pt x="593977" y="612432"/>
                  <a:pt x="573956" y="872049"/>
                </a:cubicBezTo>
                <a:cubicBezTo>
                  <a:pt x="513891" y="832108"/>
                  <a:pt x="440478" y="805481"/>
                  <a:pt x="360391" y="805481"/>
                </a:cubicBezTo>
                <a:cubicBezTo>
                  <a:pt x="160174" y="805481"/>
                  <a:pt x="0" y="965245"/>
                  <a:pt x="0" y="1158294"/>
                </a:cubicBezTo>
                <a:lnTo>
                  <a:pt x="7088" y="1193641"/>
                </a:lnTo>
                <a:lnTo>
                  <a:pt x="3414184" y="1193641"/>
                </a:lnTo>
                <a:lnTo>
                  <a:pt x="3426762" y="1153510"/>
                </a:lnTo>
                <a:cubicBezTo>
                  <a:pt x="3433515" y="1120746"/>
                  <a:pt x="3437060" y="1086733"/>
                  <a:pt x="3437060" y="1051785"/>
                </a:cubicBezTo>
                <a:cubicBezTo>
                  <a:pt x="3437060" y="772196"/>
                  <a:pt x="3210147" y="545863"/>
                  <a:pt x="2929844" y="545863"/>
                </a:cubicBezTo>
                <a:cubicBezTo>
                  <a:pt x="2849757" y="545863"/>
                  <a:pt x="2776344" y="559177"/>
                  <a:pt x="2709605" y="592461"/>
                </a:cubicBezTo>
                <a:cubicBezTo>
                  <a:pt x="2629518" y="419383"/>
                  <a:pt x="2455996" y="299559"/>
                  <a:pt x="2249105" y="299559"/>
                </a:cubicBezTo>
                <a:cubicBezTo>
                  <a:pt x="2189040" y="299559"/>
                  <a:pt x="2135649" y="306216"/>
                  <a:pt x="2082258" y="326187"/>
                </a:cubicBezTo>
                <a:cubicBezTo>
                  <a:pt x="2035541" y="213020"/>
                  <a:pt x="1955454" y="119824"/>
                  <a:pt x="1855345" y="66569"/>
                </a:cubicBezTo>
                <a:cubicBezTo>
                  <a:pt x="1781932" y="26628"/>
                  <a:pt x="1695172" y="0"/>
                  <a:pt x="16084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1782411" y="4665025"/>
            <a:ext cx="388574" cy="153038"/>
            <a:chOff x="12002467" y="4665025"/>
            <a:chExt cx="536737" cy="211391"/>
          </a:xfrm>
        </p:grpSpPr>
        <p:sp>
          <p:nvSpPr>
            <p:cNvPr id="67" name="任意多边形: 形状 71"/>
            <p:cNvSpPr/>
            <p:nvPr/>
          </p:nvSpPr>
          <p:spPr bwMode="auto">
            <a:xfrm flipH="1">
              <a:off x="12002467" y="4665025"/>
              <a:ext cx="522948" cy="180045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72"/>
            <p:cNvSpPr/>
            <p:nvPr/>
          </p:nvSpPr>
          <p:spPr bwMode="auto">
            <a:xfrm flipH="1">
              <a:off x="12016256" y="4696371"/>
              <a:ext cx="522948" cy="180045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1" name="标题 3"/>
          <p:cNvSpPr>
            <a:spLocks noGrp="1"/>
          </p:cNvSpPr>
          <p:nvPr/>
        </p:nvSpPr>
        <p:spPr>
          <a:xfrm>
            <a:off x="953149" y="3176524"/>
            <a:ext cx="6914384" cy="1080714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en-US" altLang="zh-CN" sz="6600" b="1" dirty="0" smtClean="0">
                <a:solidFill>
                  <a:srgbClr val="D3381C"/>
                </a:solidFill>
              </a:rPr>
              <a:t>THANK  YOU </a:t>
            </a:r>
            <a:endParaRPr lang="zh-CN" altLang="en-US" sz="6600" b="1" dirty="0">
              <a:solidFill>
                <a:srgbClr val="D3381C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127174" y="4267996"/>
            <a:ext cx="2228284" cy="425647"/>
            <a:chOff x="4654427" y="4718860"/>
            <a:chExt cx="1663809" cy="317821"/>
          </a:xfrm>
        </p:grpSpPr>
        <p:grpSp>
          <p:nvGrpSpPr>
            <p:cNvPr id="78" name="组合 7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144351" y="4305045"/>
            <a:ext cx="2700141" cy="388598"/>
            <a:chOff x="6395842" y="4718860"/>
            <a:chExt cx="2016134" cy="290158"/>
          </a:xfrm>
        </p:grpSpPr>
        <p:grpSp>
          <p:nvGrpSpPr>
            <p:cNvPr id="74" name="组合 7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7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61004" y="996762"/>
            <a:ext cx="4497070" cy="1510030"/>
            <a:chOff x="1489" y="793"/>
            <a:chExt cx="7082" cy="2378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1673" y="823"/>
              <a:ext cx="1062" cy="0"/>
            </a:xfrm>
            <a:prstGeom prst="line">
              <a:avLst/>
            </a:prstGeom>
            <a:ln w="57150">
              <a:solidFill>
                <a:srgbClr val="CC4A4A"/>
              </a:solidFill>
            </a:ln>
          </p:spPr>
          <p:style>
            <a:lnRef idx="1">
              <a:srgbClr val="354B5E"/>
            </a:lnRef>
            <a:fillRef idx="0">
              <a:srgbClr val="354B5E"/>
            </a:fillRef>
            <a:effectRef idx="0">
              <a:srgbClr val="354B5E"/>
            </a:effectRef>
            <a:fontRef idx="minor">
              <a:srgbClr val="000000"/>
            </a:fontRef>
          </p:style>
        </p:cxnSp>
        <p:sp>
          <p:nvSpPr>
            <p:cNvPr id="99" name="矩形 98"/>
            <p:cNvSpPr/>
            <p:nvPr/>
          </p:nvSpPr>
          <p:spPr>
            <a:xfrm>
              <a:off x="1489" y="793"/>
              <a:ext cx="3886" cy="208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sz="8000" b="1" dirty="0" smtClean="0">
                  <a:solidFill>
                    <a:srgbClr val="CC4A4A"/>
                  </a:solidFill>
                </a:rPr>
                <a:t>2020</a:t>
              </a:r>
              <a:endParaRPr lang="en-US" altLang="zh-CN" sz="8000" b="1" dirty="0">
                <a:solidFill>
                  <a:srgbClr val="CC4A4A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5224" y="1682"/>
              <a:ext cx="3347" cy="101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C4A4A"/>
                  </a:solidFill>
                  <a:latin typeface="微软雅黑" panose="020B0503020204020204" charset="-122"/>
                </a:rPr>
                <a:t>REPORT</a:t>
              </a:r>
              <a:endParaRPr lang="zh-CN" altLang="en-US" sz="3600" b="1" dirty="0">
                <a:solidFill>
                  <a:srgbClr val="CC4A4A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564" y="2589"/>
              <a:ext cx="6635" cy="582"/>
            </a:xfrm>
            <a:prstGeom prst="rect">
              <a:avLst/>
            </a:prstGeom>
            <a:solidFill>
              <a:srgbClr val="CC4A4A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dirty="0" smtClean="0">
                  <a:solidFill>
                    <a:srgbClr val="FFFFFF"/>
                  </a:solidFill>
                </a:rPr>
                <a:t>2020  </a:t>
              </a:r>
              <a:r>
                <a:rPr lang="en-US" altLang="zh-CN" dirty="0" smtClean="0">
                  <a:solidFill>
                    <a:srgbClr val="FFFFFF"/>
                  </a:solidFill>
                </a:rPr>
                <a:t>Personal  Year-end  Work Report</a:t>
              </a:r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102" name="文本框 12"/>
            <p:cNvSpPr txBox="1"/>
            <p:nvPr/>
          </p:nvSpPr>
          <p:spPr>
            <a:xfrm>
              <a:off x="5254" y="1261"/>
              <a:ext cx="316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zh-CN" altLang="en-US" sz="2000" dirty="0" smtClean="0"/>
                <a:t>年终工作总结</a:t>
              </a:r>
              <a:endParaRPr lang="zh-CN" altLang="en-US" sz="2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672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6CFA3-CA92-442F-BA9F-2E1E736B613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041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6175" y="2852235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5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年度工作概述</a:t>
            </a: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9" name="矩形 8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>
                <a:solidFill>
                  <a:srgbClr val="000000"/>
                </a:solidFill>
              </a:rPr>
              <a:t>4</a:t>
            </a:fld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" name="27058ab1-dfaa-4c28-aff7-fa503f6dbde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817682"/>
            <a:ext cx="10858500" cy="3965702"/>
            <a:chOff x="660400" y="1817682"/>
            <a:chExt cx="10858500" cy="3965702"/>
          </a:xfrm>
        </p:grpSpPr>
        <p:sp>
          <p:nvSpPr>
            <p:cNvPr id="6" name="iSľíḋé"/>
            <p:cNvSpPr/>
            <p:nvPr/>
          </p:nvSpPr>
          <p:spPr bwMode="auto">
            <a:xfrm>
              <a:off x="5852662" y="2120298"/>
              <a:ext cx="891640" cy="1539602"/>
            </a:xfrm>
            <a:custGeom>
              <a:avLst/>
              <a:gdLst>
                <a:gd name="T0" fmla="*/ 235 w 235"/>
                <a:gd name="T1" fmla="*/ 74 h 405"/>
                <a:gd name="T2" fmla="*/ 227 w 235"/>
                <a:gd name="T3" fmla="*/ 0 h 405"/>
                <a:gd name="T4" fmla="*/ 216 w 235"/>
                <a:gd name="T5" fmla="*/ 16 h 405"/>
                <a:gd name="T6" fmla="*/ 0 w 235"/>
                <a:gd name="T7" fmla="*/ 331 h 405"/>
                <a:gd name="T8" fmla="*/ 8 w 235"/>
                <a:gd name="T9" fmla="*/ 405 h 405"/>
                <a:gd name="T10" fmla="*/ 8 w 235"/>
                <a:gd name="T11" fmla="*/ 405 h 405"/>
                <a:gd name="T12" fmla="*/ 8 w 235"/>
                <a:gd name="T13" fmla="*/ 405 h 405"/>
                <a:gd name="T14" fmla="*/ 8 w 235"/>
                <a:gd name="T15" fmla="*/ 405 h 405"/>
                <a:gd name="T16" fmla="*/ 8 w 235"/>
                <a:gd name="T17" fmla="*/ 405 h 405"/>
                <a:gd name="T18" fmla="*/ 8 w 235"/>
                <a:gd name="T19" fmla="*/ 405 h 405"/>
                <a:gd name="T20" fmla="*/ 8 w 235"/>
                <a:gd name="T21" fmla="*/ 405 h 405"/>
                <a:gd name="T22" fmla="*/ 8 w 235"/>
                <a:gd name="T23" fmla="*/ 405 h 405"/>
                <a:gd name="T24" fmla="*/ 224 w 235"/>
                <a:gd name="T25" fmla="*/ 90 h 405"/>
                <a:gd name="T26" fmla="*/ 235 w 235"/>
                <a:gd name="T27" fmla="*/ 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5" h="405">
                  <a:moveTo>
                    <a:pt x="235" y="74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23" y="5"/>
                    <a:pt x="219" y="11"/>
                    <a:pt x="216" y="1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9" y="404"/>
                    <a:pt x="18" y="390"/>
                    <a:pt x="224" y="90"/>
                  </a:cubicBezTo>
                  <a:cubicBezTo>
                    <a:pt x="228" y="85"/>
                    <a:pt x="231" y="79"/>
                    <a:pt x="235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7" name="ïśļïďê"/>
            <p:cNvSpPr/>
            <p:nvPr/>
          </p:nvSpPr>
          <p:spPr bwMode="auto">
            <a:xfrm>
              <a:off x="4421053" y="3006399"/>
              <a:ext cx="1462069" cy="653500"/>
            </a:xfrm>
            <a:custGeom>
              <a:avLst/>
              <a:gdLst>
                <a:gd name="T0" fmla="*/ 1034 w 1056"/>
                <a:gd name="T1" fmla="*/ 269 h 472"/>
                <a:gd name="T2" fmla="*/ 0 w 1056"/>
                <a:gd name="T3" fmla="*/ 0 h 472"/>
                <a:gd name="T4" fmla="*/ 22 w 1056"/>
                <a:gd name="T5" fmla="*/ 203 h 472"/>
                <a:gd name="T6" fmla="*/ 1056 w 1056"/>
                <a:gd name="T7" fmla="*/ 472 h 472"/>
                <a:gd name="T8" fmla="*/ 1034 w 1056"/>
                <a:gd name="T9" fmla="*/ 26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6" h="472">
                  <a:moveTo>
                    <a:pt x="1034" y="269"/>
                  </a:moveTo>
                  <a:lnTo>
                    <a:pt x="0" y="0"/>
                  </a:lnTo>
                  <a:lnTo>
                    <a:pt x="22" y="203"/>
                  </a:lnTo>
                  <a:lnTo>
                    <a:pt x="1056" y="472"/>
                  </a:lnTo>
                  <a:lnTo>
                    <a:pt x="1034" y="2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8" name="i$ľiḑè"/>
            <p:cNvSpPr/>
            <p:nvPr/>
          </p:nvSpPr>
          <p:spPr bwMode="auto">
            <a:xfrm>
              <a:off x="4421053" y="2120298"/>
              <a:ext cx="2292789" cy="1258541"/>
            </a:xfrm>
            <a:custGeom>
              <a:avLst/>
              <a:gdLst>
                <a:gd name="T0" fmla="*/ 604 w 604"/>
                <a:gd name="T1" fmla="*/ 0 h 331"/>
                <a:gd name="T2" fmla="*/ 377 w 604"/>
                <a:gd name="T3" fmla="*/ 331 h 331"/>
                <a:gd name="T4" fmla="*/ 0 w 604"/>
                <a:gd name="T5" fmla="*/ 233 h 331"/>
                <a:gd name="T6" fmla="*/ 158 w 604"/>
                <a:gd name="T7" fmla="*/ 2 h 331"/>
                <a:gd name="T8" fmla="*/ 604 w 604"/>
                <a:gd name="T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331">
                  <a:moveTo>
                    <a:pt x="604" y="0"/>
                  </a:moveTo>
                  <a:cubicBezTo>
                    <a:pt x="377" y="331"/>
                    <a:pt x="377" y="331"/>
                    <a:pt x="377" y="331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288" y="9"/>
                    <a:pt x="441" y="15"/>
                    <a:pt x="60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9" name="îSlïḑé"/>
            <p:cNvSpPr/>
            <p:nvPr/>
          </p:nvSpPr>
          <p:spPr bwMode="auto">
            <a:xfrm>
              <a:off x="7428262" y="2934404"/>
              <a:ext cx="634117" cy="1158855"/>
            </a:xfrm>
            <a:custGeom>
              <a:avLst/>
              <a:gdLst>
                <a:gd name="T0" fmla="*/ 20 w 167"/>
                <a:gd name="T1" fmla="*/ 289 h 305"/>
                <a:gd name="T2" fmla="*/ 23 w 167"/>
                <a:gd name="T3" fmla="*/ 285 h 305"/>
                <a:gd name="T4" fmla="*/ 25 w 167"/>
                <a:gd name="T5" fmla="*/ 281 h 305"/>
                <a:gd name="T6" fmla="*/ 27 w 167"/>
                <a:gd name="T7" fmla="*/ 279 h 305"/>
                <a:gd name="T8" fmla="*/ 63 w 167"/>
                <a:gd name="T9" fmla="*/ 226 h 305"/>
                <a:gd name="T10" fmla="*/ 64 w 167"/>
                <a:gd name="T11" fmla="*/ 225 h 305"/>
                <a:gd name="T12" fmla="*/ 75 w 167"/>
                <a:gd name="T13" fmla="*/ 208 h 305"/>
                <a:gd name="T14" fmla="*/ 76 w 167"/>
                <a:gd name="T15" fmla="*/ 207 h 305"/>
                <a:gd name="T16" fmla="*/ 147 w 167"/>
                <a:gd name="T17" fmla="*/ 104 h 305"/>
                <a:gd name="T18" fmla="*/ 148 w 167"/>
                <a:gd name="T19" fmla="*/ 103 h 305"/>
                <a:gd name="T20" fmla="*/ 167 w 167"/>
                <a:gd name="T21" fmla="*/ 74 h 305"/>
                <a:gd name="T22" fmla="*/ 159 w 167"/>
                <a:gd name="T23" fmla="*/ 0 h 305"/>
                <a:gd name="T24" fmla="*/ 0 w 167"/>
                <a:gd name="T25" fmla="*/ 231 h 305"/>
                <a:gd name="T26" fmla="*/ 0 w 167"/>
                <a:gd name="T27" fmla="*/ 231 h 305"/>
                <a:gd name="T28" fmla="*/ 0 w 167"/>
                <a:gd name="T29" fmla="*/ 231 h 305"/>
                <a:gd name="T30" fmla="*/ 0 w 167"/>
                <a:gd name="T31" fmla="*/ 231 h 305"/>
                <a:gd name="T32" fmla="*/ 0 w 167"/>
                <a:gd name="T33" fmla="*/ 231 h 305"/>
                <a:gd name="T34" fmla="*/ 0 w 167"/>
                <a:gd name="T35" fmla="*/ 231 h 305"/>
                <a:gd name="T36" fmla="*/ 9 w 167"/>
                <a:gd name="T37" fmla="*/ 305 h 305"/>
                <a:gd name="T38" fmla="*/ 17 w 167"/>
                <a:gd name="T39" fmla="*/ 293 h 305"/>
                <a:gd name="T40" fmla="*/ 20 w 167"/>
                <a:gd name="T41" fmla="*/ 28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" h="305">
                  <a:moveTo>
                    <a:pt x="20" y="289"/>
                  </a:moveTo>
                  <a:cubicBezTo>
                    <a:pt x="21" y="288"/>
                    <a:pt x="22" y="287"/>
                    <a:pt x="23" y="285"/>
                  </a:cubicBezTo>
                  <a:cubicBezTo>
                    <a:pt x="23" y="284"/>
                    <a:pt x="24" y="282"/>
                    <a:pt x="25" y="281"/>
                  </a:cubicBezTo>
                  <a:cubicBezTo>
                    <a:pt x="26" y="280"/>
                    <a:pt x="26" y="279"/>
                    <a:pt x="27" y="279"/>
                  </a:cubicBezTo>
                  <a:cubicBezTo>
                    <a:pt x="35" y="267"/>
                    <a:pt x="47" y="250"/>
                    <a:pt x="63" y="226"/>
                  </a:cubicBezTo>
                  <a:cubicBezTo>
                    <a:pt x="64" y="225"/>
                    <a:pt x="64" y="225"/>
                    <a:pt x="64" y="225"/>
                  </a:cubicBezTo>
                  <a:cubicBezTo>
                    <a:pt x="68" y="220"/>
                    <a:pt x="71" y="214"/>
                    <a:pt x="75" y="208"/>
                  </a:cubicBezTo>
                  <a:cubicBezTo>
                    <a:pt x="76" y="208"/>
                    <a:pt x="76" y="207"/>
                    <a:pt x="76" y="207"/>
                  </a:cubicBezTo>
                  <a:cubicBezTo>
                    <a:pt x="94" y="180"/>
                    <a:pt x="117" y="147"/>
                    <a:pt x="147" y="104"/>
                  </a:cubicBezTo>
                  <a:cubicBezTo>
                    <a:pt x="147" y="104"/>
                    <a:pt x="147" y="103"/>
                    <a:pt x="148" y="103"/>
                  </a:cubicBezTo>
                  <a:cubicBezTo>
                    <a:pt x="154" y="94"/>
                    <a:pt x="160" y="84"/>
                    <a:pt x="167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6" y="223"/>
                    <a:pt x="1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305"/>
                    <a:pt x="9" y="305"/>
                    <a:pt x="9" y="305"/>
                  </a:cubicBezTo>
                  <a:cubicBezTo>
                    <a:pt x="9" y="305"/>
                    <a:pt x="9" y="305"/>
                    <a:pt x="17" y="293"/>
                  </a:cubicBezTo>
                  <a:cubicBezTo>
                    <a:pt x="18" y="292"/>
                    <a:pt x="19" y="291"/>
                    <a:pt x="20" y="28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10" name="íšľiḓé"/>
            <p:cNvSpPr/>
            <p:nvPr/>
          </p:nvSpPr>
          <p:spPr bwMode="auto">
            <a:xfrm>
              <a:off x="6000807" y="3439760"/>
              <a:ext cx="1462069" cy="653500"/>
            </a:xfrm>
            <a:custGeom>
              <a:avLst/>
              <a:gdLst>
                <a:gd name="T0" fmla="*/ 1031 w 1056"/>
                <a:gd name="T1" fmla="*/ 269 h 472"/>
                <a:gd name="T2" fmla="*/ 0 w 1056"/>
                <a:gd name="T3" fmla="*/ 0 h 472"/>
                <a:gd name="T4" fmla="*/ 22 w 1056"/>
                <a:gd name="T5" fmla="*/ 206 h 472"/>
                <a:gd name="T6" fmla="*/ 1056 w 1056"/>
                <a:gd name="T7" fmla="*/ 472 h 472"/>
                <a:gd name="T8" fmla="*/ 1031 w 1056"/>
                <a:gd name="T9" fmla="*/ 26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6" h="472">
                  <a:moveTo>
                    <a:pt x="1031" y="269"/>
                  </a:moveTo>
                  <a:lnTo>
                    <a:pt x="0" y="0"/>
                  </a:lnTo>
                  <a:lnTo>
                    <a:pt x="22" y="206"/>
                  </a:lnTo>
                  <a:lnTo>
                    <a:pt x="1056" y="472"/>
                  </a:lnTo>
                  <a:lnTo>
                    <a:pt x="1031" y="2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11" name="iśḻiďê"/>
            <p:cNvSpPr/>
            <p:nvPr/>
          </p:nvSpPr>
          <p:spPr bwMode="auto">
            <a:xfrm>
              <a:off x="6000807" y="2185371"/>
              <a:ext cx="2031113" cy="1626828"/>
            </a:xfrm>
            <a:custGeom>
              <a:avLst/>
              <a:gdLst>
                <a:gd name="T0" fmla="*/ 226 w 535"/>
                <a:gd name="T1" fmla="*/ 0 h 428"/>
                <a:gd name="T2" fmla="*/ 535 w 535"/>
                <a:gd name="T3" fmla="*/ 197 h 428"/>
                <a:gd name="T4" fmla="*/ 376 w 535"/>
                <a:gd name="T5" fmla="*/ 428 h 428"/>
                <a:gd name="T6" fmla="*/ 0 w 535"/>
                <a:gd name="T7" fmla="*/ 330 h 428"/>
                <a:gd name="T8" fmla="*/ 226 w 535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428">
                  <a:moveTo>
                    <a:pt x="226" y="0"/>
                  </a:moveTo>
                  <a:cubicBezTo>
                    <a:pt x="323" y="82"/>
                    <a:pt x="436" y="145"/>
                    <a:pt x="535" y="197"/>
                  </a:cubicBezTo>
                  <a:cubicBezTo>
                    <a:pt x="376" y="428"/>
                    <a:pt x="376" y="428"/>
                    <a:pt x="376" y="428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226" y="0"/>
                    <a:pt x="226" y="0"/>
                    <a:pt x="22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12" name="íś1îḍé"/>
            <p:cNvSpPr/>
            <p:nvPr/>
          </p:nvSpPr>
          <p:spPr bwMode="auto">
            <a:xfrm>
              <a:off x="3983539" y="3698666"/>
              <a:ext cx="832106" cy="1554832"/>
            </a:xfrm>
            <a:custGeom>
              <a:avLst/>
              <a:gdLst>
                <a:gd name="T0" fmla="*/ 211 w 219"/>
                <a:gd name="T1" fmla="*/ 335 h 409"/>
                <a:gd name="T2" fmla="*/ 119 w 219"/>
                <a:gd name="T3" fmla="*/ 227 h 409"/>
                <a:gd name="T4" fmla="*/ 0 w 219"/>
                <a:gd name="T5" fmla="*/ 0 h 409"/>
                <a:gd name="T6" fmla="*/ 9 w 219"/>
                <a:gd name="T7" fmla="*/ 74 h 409"/>
                <a:gd name="T8" fmla="*/ 127 w 219"/>
                <a:gd name="T9" fmla="*/ 301 h 409"/>
                <a:gd name="T10" fmla="*/ 219 w 219"/>
                <a:gd name="T11" fmla="*/ 409 h 409"/>
                <a:gd name="T12" fmla="*/ 211 w 219"/>
                <a:gd name="T13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409">
                  <a:moveTo>
                    <a:pt x="211" y="335"/>
                  </a:moveTo>
                  <a:cubicBezTo>
                    <a:pt x="177" y="299"/>
                    <a:pt x="149" y="262"/>
                    <a:pt x="119" y="227"/>
                  </a:cubicBezTo>
                  <a:cubicBezTo>
                    <a:pt x="21" y="95"/>
                    <a:pt x="3" y="28"/>
                    <a:pt x="0" y="0"/>
                  </a:cubicBezTo>
                  <a:cubicBezTo>
                    <a:pt x="3" y="25"/>
                    <a:pt x="6" y="50"/>
                    <a:pt x="9" y="74"/>
                  </a:cubicBezTo>
                  <a:cubicBezTo>
                    <a:pt x="12" y="102"/>
                    <a:pt x="29" y="169"/>
                    <a:pt x="127" y="301"/>
                  </a:cubicBezTo>
                  <a:cubicBezTo>
                    <a:pt x="157" y="336"/>
                    <a:pt x="185" y="373"/>
                    <a:pt x="219" y="409"/>
                  </a:cubicBezTo>
                  <a:lnTo>
                    <a:pt x="211" y="3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13" name="íṥ1íḋe"/>
            <p:cNvSpPr/>
            <p:nvPr/>
          </p:nvSpPr>
          <p:spPr bwMode="auto">
            <a:xfrm>
              <a:off x="4785183" y="3496523"/>
              <a:ext cx="1041171" cy="1756974"/>
            </a:xfrm>
            <a:custGeom>
              <a:avLst/>
              <a:gdLst>
                <a:gd name="T0" fmla="*/ 727 w 752"/>
                <a:gd name="T1" fmla="*/ 0 h 1269"/>
                <a:gd name="T2" fmla="*/ 0 w 752"/>
                <a:gd name="T3" fmla="*/ 1066 h 1269"/>
                <a:gd name="T4" fmla="*/ 22 w 752"/>
                <a:gd name="T5" fmla="*/ 1269 h 1269"/>
                <a:gd name="T6" fmla="*/ 752 w 752"/>
                <a:gd name="T7" fmla="*/ 203 h 1269"/>
                <a:gd name="T8" fmla="*/ 727 w 752"/>
                <a:gd name="T9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269">
                  <a:moveTo>
                    <a:pt x="727" y="0"/>
                  </a:moveTo>
                  <a:lnTo>
                    <a:pt x="0" y="1066"/>
                  </a:lnTo>
                  <a:lnTo>
                    <a:pt x="22" y="1269"/>
                  </a:lnTo>
                  <a:lnTo>
                    <a:pt x="752" y="203"/>
                  </a:lnTo>
                  <a:lnTo>
                    <a:pt x="72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14" name="í$1ïḓè"/>
            <p:cNvSpPr/>
            <p:nvPr/>
          </p:nvSpPr>
          <p:spPr bwMode="auto">
            <a:xfrm>
              <a:off x="3983539" y="3128237"/>
              <a:ext cx="1808203" cy="1844200"/>
            </a:xfrm>
            <a:custGeom>
              <a:avLst/>
              <a:gdLst>
                <a:gd name="T0" fmla="*/ 476 w 476"/>
                <a:gd name="T1" fmla="*/ 97 h 485"/>
                <a:gd name="T2" fmla="*/ 211 w 476"/>
                <a:gd name="T3" fmla="*/ 485 h 485"/>
                <a:gd name="T4" fmla="*/ 119 w 476"/>
                <a:gd name="T5" fmla="*/ 377 h 485"/>
                <a:gd name="T6" fmla="*/ 0 w 476"/>
                <a:gd name="T7" fmla="*/ 145 h 485"/>
                <a:gd name="T8" fmla="*/ 100 w 476"/>
                <a:gd name="T9" fmla="*/ 0 h 485"/>
                <a:gd name="T10" fmla="*/ 476 w 476"/>
                <a:gd name="T11" fmla="*/ 9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485">
                  <a:moveTo>
                    <a:pt x="476" y="97"/>
                  </a:moveTo>
                  <a:cubicBezTo>
                    <a:pt x="211" y="485"/>
                    <a:pt x="211" y="485"/>
                    <a:pt x="211" y="485"/>
                  </a:cubicBezTo>
                  <a:cubicBezTo>
                    <a:pt x="177" y="449"/>
                    <a:pt x="149" y="412"/>
                    <a:pt x="119" y="377"/>
                  </a:cubicBezTo>
                  <a:cubicBezTo>
                    <a:pt x="14" y="236"/>
                    <a:pt x="1" y="169"/>
                    <a:pt x="0" y="14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76" y="97"/>
                    <a:pt x="476" y="97"/>
                    <a:pt x="476" y="9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15" name="ïSľîdè"/>
            <p:cNvSpPr/>
            <p:nvPr/>
          </p:nvSpPr>
          <p:spPr bwMode="auto">
            <a:xfrm>
              <a:off x="6990748" y="3956191"/>
              <a:ext cx="409822" cy="833490"/>
            </a:xfrm>
            <a:custGeom>
              <a:avLst/>
              <a:gdLst>
                <a:gd name="T0" fmla="*/ 108 w 108"/>
                <a:gd name="T1" fmla="*/ 74 h 219"/>
                <a:gd name="T2" fmla="*/ 100 w 108"/>
                <a:gd name="T3" fmla="*/ 0 h 219"/>
                <a:gd name="T4" fmla="*/ 86 w 108"/>
                <a:gd name="T5" fmla="*/ 20 h 219"/>
                <a:gd name="T6" fmla="*/ 0 w 108"/>
                <a:gd name="T7" fmla="*/ 145 h 219"/>
                <a:gd name="T8" fmla="*/ 0 w 108"/>
                <a:gd name="T9" fmla="*/ 145 h 219"/>
                <a:gd name="T10" fmla="*/ 0 w 108"/>
                <a:gd name="T11" fmla="*/ 145 h 219"/>
                <a:gd name="T12" fmla="*/ 9 w 108"/>
                <a:gd name="T13" fmla="*/ 219 h 219"/>
                <a:gd name="T14" fmla="*/ 98 w 108"/>
                <a:gd name="T15" fmla="*/ 89 h 219"/>
                <a:gd name="T16" fmla="*/ 108 w 108"/>
                <a:gd name="T17" fmla="*/ 7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19">
                  <a:moveTo>
                    <a:pt x="108" y="74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5" y="7"/>
                    <a:pt x="90" y="14"/>
                    <a:pt x="86" y="20"/>
                  </a:cubicBezTo>
                  <a:cubicBezTo>
                    <a:pt x="4" y="140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9" y="219"/>
                    <a:pt x="9" y="219"/>
                    <a:pt x="98" y="89"/>
                  </a:cubicBezTo>
                  <a:cubicBezTo>
                    <a:pt x="101" y="84"/>
                    <a:pt x="105" y="79"/>
                    <a:pt x="108" y="7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16" name="iṧļïḑé"/>
            <p:cNvSpPr/>
            <p:nvPr/>
          </p:nvSpPr>
          <p:spPr bwMode="auto">
            <a:xfrm>
              <a:off x="4937483" y="4500313"/>
              <a:ext cx="2096185" cy="832105"/>
            </a:xfrm>
            <a:custGeom>
              <a:avLst/>
              <a:gdLst>
                <a:gd name="T0" fmla="*/ 496 w 552"/>
                <a:gd name="T1" fmla="*/ 99 h 219"/>
                <a:gd name="T2" fmla="*/ 504 w 552"/>
                <a:gd name="T3" fmla="*/ 96 h 219"/>
                <a:gd name="T4" fmla="*/ 517 w 552"/>
                <a:gd name="T5" fmla="*/ 91 h 219"/>
                <a:gd name="T6" fmla="*/ 524 w 552"/>
                <a:gd name="T7" fmla="*/ 88 h 219"/>
                <a:gd name="T8" fmla="*/ 533 w 552"/>
                <a:gd name="T9" fmla="*/ 84 h 219"/>
                <a:gd name="T10" fmla="*/ 538 w 552"/>
                <a:gd name="T11" fmla="*/ 81 h 219"/>
                <a:gd name="T12" fmla="*/ 542 w 552"/>
                <a:gd name="T13" fmla="*/ 79 h 219"/>
                <a:gd name="T14" fmla="*/ 548 w 552"/>
                <a:gd name="T15" fmla="*/ 76 h 219"/>
                <a:gd name="T16" fmla="*/ 540 w 552"/>
                <a:gd name="T17" fmla="*/ 2 h 219"/>
                <a:gd name="T18" fmla="*/ 534 w 552"/>
                <a:gd name="T19" fmla="*/ 5 h 219"/>
                <a:gd name="T20" fmla="*/ 529 w 552"/>
                <a:gd name="T21" fmla="*/ 7 h 219"/>
                <a:gd name="T22" fmla="*/ 515 w 552"/>
                <a:gd name="T23" fmla="*/ 14 h 219"/>
                <a:gd name="T24" fmla="*/ 508 w 552"/>
                <a:gd name="T25" fmla="*/ 17 h 219"/>
                <a:gd name="T26" fmla="*/ 496 w 552"/>
                <a:gd name="T27" fmla="*/ 22 h 219"/>
                <a:gd name="T28" fmla="*/ 488 w 552"/>
                <a:gd name="T29" fmla="*/ 25 h 219"/>
                <a:gd name="T30" fmla="*/ 473 w 552"/>
                <a:gd name="T31" fmla="*/ 31 h 219"/>
                <a:gd name="T32" fmla="*/ 463 w 552"/>
                <a:gd name="T33" fmla="*/ 34 h 219"/>
                <a:gd name="T34" fmla="*/ 445 w 552"/>
                <a:gd name="T35" fmla="*/ 40 h 219"/>
                <a:gd name="T36" fmla="*/ 432 w 552"/>
                <a:gd name="T37" fmla="*/ 45 h 219"/>
                <a:gd name="T38" fmla="*/ 411 w 552"/>
                <a:gd name="T39" fmla="*/ 52 h 219"/>
                <a:gd name="T40" fmla="*/ 395 w 552"/>
                <a:gd name="T41" fmla="*/ 56 h 219"/>
                <a:gd name="T42" fmla="*/ 371 w 552"/>
                <a:gd name="T43" fmla="*/ 64 h 219"/>
                <a:gd name="T44" fmla="*/ 353 w 552"/>
                <a:gd name="T45" fmla="*/ 69 h 219"/>
                <a:gd name="T46" fmla="*/ 324 w 552"/>
                <a:gd name="T47" fmla="*/ 77 h 219"/>
                <a:gd name="T48" fmla="*/ 304 w 552"/>
                <a:gd name="T49" fmla="*/ 82 h 219"/>
                <a:gd name="T50" fmla="*/ 272 w 552"/>
                <a:gd name="T51" fmla="*/ 90 h 219"/>
                <a:gd name="T52" fmla="*/ 250 w 552"/>
                <a:gd name="T53" fmla="*/ 96 h 219"/>
                <a:gd name="T54" fmla="*/ 215 w 552"/>
                <a:gd name="T55" fmla="*/ 104 h 219"/>
                <a:gd name="T56" fmla="*/ 184 w 552"/>
                <a:gd name="T57" fmla="*/ 111 h 219"/>
                <a:gd name="T58" fmla="*/ 147 w 552"/>
                <a:gd name="T59" fmla="*/ 118 h 219"/>
                <a:gd name="T60" fmla="*/ 85 w 552"/>
                <a:gd name="T61" fmla="*/ 130 h 219"/>
                <a:gd name="T62" fmla="*/ 35 w 552"/>
                <a:gd name="T63" fmla="*/ 139 h 219"/>
                <a:gd name="T64" fmla="*/ 9 w 552"/>
                <a:gd name="T65" fmla="*/ 219 h 219"/>
                <a:gd name="T66" fmla="*/ 61 w 552"/>
                <a:gd name="T67" fmla="*/ 210 h 219"/>
                <a:gd name="T68" fmla="*/ 92 w 552"/>
                <a:gd name="T69" fmla="*/ 204 h 219"/>
                <a:gd name="T70" fmla="*/ 157 w 552"/>
                <a:gd name="T71" fmla="*/ 192 h 219"/>
                <a:gd name="T72" fmla="*/ 198 w 552"/>
                <a:gd name="T73" fmla="*/ 184 h 219"/>
                <a:gd name="T74" fmla="*/ 241 w 552"/>
                <a:gd name="T75" fmla="*/ 174 h 219"/>
                <a:gd name="T76" fmla="*/ 262 w 552"/>
                <a:gd name="T77" fmla="*/ 169 h 219"/>
                <a:gd name="T78" fmla="*/ 297 w 552"/>
                <a:gd name="T79" fmla="*/ 160 h 219"/>
                <a:gd name="T80" fmla="*/ 314 w 552"/>
                <a:gd name="T81" fmla="*/ 156 h 219"/>
                <a:gd name="T82" fmla="*/ 350 w 552"/>
                <a:gd name="T83" fmla="*/ 146 h 219"/>
                <a:gd name="T84" fmla="*/ 377 w 552"/>
                <a:gd name="T85" fmla="*/ 138 h 219"/>
                <a:gd name="T86" fmla="*/ 392 w 552"/>
                <a:gd name="T87" fmla="*/ 134 h 219"/>
                <a:gd name="T88" fmla="*/ 417 w 552"/>
                <a:gd name="T89" fmla="*/ 127 h 219"/>
                <a:gd name="T90" fmla="*/ 442 w 552"/>
                <a:gd name="T91" fmla="*/ 118 h 219"/>
                <a:gd name="T92" fmla="*/ 462 w 552"/>
                <a:gd name="T93" fmla="*/ 112 h 219"/>
                <a:gd name="T94" fmla="*/ 471 w 552"/>
                <a:gd name="T95" fmla="*/ 1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2" h="219">
                  <a:moveTo>
                    <a:pt x="480" y="105"/>
                  </a:moveTo>
                  <a:cubicBezTo>
                    <a:pt x="480" y="105"/>
                    <a:pt x="481" y="105"/>
                    <a:pt x="481" y="105"/>
                  </a:cubicBezTo>
                  <a:cubicBezTo>
                    <a:pt x="486" y="103"/>
                    <a:pt x="491" y="101"/>
                    <a:pt x="496" y="99"/>
                  </a:cubicBezTo>
                  <a:cubicBezTo>
                    <a:pt x="497" y="99"/>
                    <a:pt x="497" y="99"/>
                    <a:pt x="497" y="99"/>
                  </a:cubicBezTo>
                  <a:cubicBezTo>
                    <a:pt x="500" y="98"/>
                    <a:pt x="502" y="97"/>
                    <a:pt x="504" y="96"/>
                  </a:cubicBezTo>
                  <a:cubicBezTo>
                    <a:pt x="504" y="96"/>
                    <a:pt x="504" y="96"/>
                    <a:pt x="504" y="96"/>
                  </a:cubicBezTo>
                  <a:cubicBezTo>
                    <a:pt x="506" y="95"/>
                    <a:pt x="509" y="94"/>
                    <a:pt x="511" y="93"/>
                  </a:cubicBezTo>
                  <a:cubicBezTo>
                    <a:pt x="511" y="93"/>
                    <a:pt x="511" y="93"/>
                    <a:pt x="512" y="93"/>
                  </a:cubicBezTo>
                  <a:cubicBezTo>
                    <a:pt x="513" y="92"/>
                    <a:pt x="515" y="92"/>
                    <a:pt x="517" y="91"/>
                  </a:cubicBezTo>
                  <a:cubicBezTo>
                    <a:pt x="517" y="91"/>
                    <a:pt x="517" y="91"/>
                    <a:pt x="518" y="90"/>
                  </a:cubicBezTo>
                  <a:cubicBezTo>
                    <a:pt x="519" y="90"/>
                    <a:pt x="521" y="89"/>
                    <a:pt x="523" y="88"/>
                  </a:cubicBezTo>
                  <a:cubicBezTo>
                    <a:pt x="523" y="88"/>
                    <a:pt x="523" y="88"/>
                    <a:pt x="524" y="88"/>
                  </a:cubicBezTo>
                  <a:cubicBezTo>
                    <a:pt x="525" y="87"/>
                    <a:pt x="526" y="87"/>
                    <a:pt x="528" y="86"/>
                  </a:cubicBezTo>
                  <a:cubicBezTo>
                    <a:pt x="528" y="86"/>
                    <a:pt x="529" y="86"/>
                    <a:pt x="529" y="85"/>
                  </a:cubicBezTo>
                  <a:cubicBezTo>
                    <a:pt x="530" y="85"/>
                    <a:pt x="532" y="84"/>
                    <a:pt x="533" y="84"/>
                  </a:cubicBezTo>
                  <a:cubicBezTo>
                    <a:pt x="533" y="84"/>
                    <a:pt x="533" y="83"/>
                    <a:pt x="533" y="83"/>
                  </a:cubicBezTo>
                  <a:cubicBezTo>
                    <a:pt x="535" y="83"/>
                    <a:pt x="536" y="82"/>
                    <a:pt x="537" y="82"/>
                  </a:cubicBezTo>
                  <a:cubicBezTo>
                    <a:pt x="538" y="81"/>
                    <a:pt x="538" y="81"/>
                    <a:pt x="538" y="81"/>
                  </a:cubicBezTo>
                  <a:cubicBezTo>
                    <a:pt x="539" y="81"/>
                    <a:pt x="541" y="80"/>
                    <a:pt x="542" y="80"/>
                  </a:cubicBezTo>
                  <a:cubicBezTo>
                    <a:pt x="542" y="79"/>
                    <a:pt x="542" y="79"/>
                    <a:pt x="542" y="79"/>
                  </a:cubicBezTo>
                  <a:cubicBezTo>
                    <a:pt x="542" y="79"/>
                    <a:pt x="542" y="79"/>
                    <a:pt x="542" y="79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4" y="78"/>
                    <a:pt x="546" y="78"/>
                    <a:pt x="547" y="77"/>
                  </a:cubicBezTo>
                  <a:cubicBezTo>
                    <a:pt x="547" y="77"/>
                    <a:pt x="548" y="76"/>
                    <a:pt x="548" y="76"/>
                  </a:cubicBezTo>
                  <a:cubicBezTo>
                    <a:pt x="549" y="76"/>
                    <a:pt x="551" y="75"/>
                    <a:pt x="552" y="74"/>
                  </a:cubicBezTo>
                  <a:cubicBezTo>
                    <a:pt x="543" y="0"/>
                    <a:pt x="543" y="0"/>
                    <a:pt x="543" y="0"/>
                  </a:cubicBezTo>
                  <a:cubicBezTo>
                    <a:pt x="542" y="1"/>
                    <a:pt x="541" y="1"/>
                    <a:pt x="540" y="2"/>
                  </a:cubicBezTo>
                  <a:cubicBezTo>
                    <a:pt x="539" y="2"/>
                    <a:pt x="539" y="2"/>
                    <a:pt x="538" y="3"/>
                  </a:cubicBezTo>
                  <a:cubicBezTo>
                    <a:pt x="537" y="3"/>
                    <a:pt x="536" y="4"/>
                    <a:pt x="535" y="5"/>
                  </a:cubicBezTo>
                  <a:cubicBezTo>
                    <a:pt x="534" y="5"/>
                    <a:pt x="534" y="5"/>
                    <a:pt x="534" y="5"/>
                  </a:cubicBezTo>
                  <a:cubicBezTo>
                    <a:pt x="534" y="5"/>
                    <a:pt x="533" y="5"/>
                    <a:pt x="533" y="5"/>
                  </a:cubicBezTo>
                  <a:cubicBezTo>
                    <a:pt x="532" y="6"/>
                    <a:pt x="531" y="6"/>
                    <a:pt x="530" y="7"/>
                  </a:cubicBezTo>
                  <a:cubicBezTo>
                    <a:pt x="530" y="7"/>
                    <a:pt x="529" y="7"/>
                    <a:pt x="529" y="7"/>
                  </a:cubicBezTo>
                  <a:cubicBezTo>
                    <a:pt x="527" y="9"/>
                    <a:pt x="524" y="10"/>
                    <a:pt x="521" y="11"/>
                  </a:cubicBezTo>
                  <a:cubicBezTo>
                    <a:pt x="520" y="11"/>
                    <a:pt x="520" y="12"/>
                    <a:pt x="519" y="12"/>
                  </a:cubicBezTo>
                  <a:cubicBezTo>
                    <a:pt x="518" y="12"/>
                    <a:pt x="517" y="13"/>
                    <a:pt x="515" y="14"/>
                  </a:cubicBezTo>
                  <a:cubicBezTo>
                    <a:pt x="515" y="14"/>
                    <a:pt x="515" y="14"/>
                    <a:pt x="515" y="14"/>
                  </a:cubicBezTo>
                  <a:cubicBezTo>
                    <a:pt x="513" y="15"/>
                    <a:pt x="511" y="16"/>
                    <a:pt x="509" y="16"/>
                  </a:cubicBezTo>
                  <a:cubicBezTo>
                    <a:pt x="509" y="16"/>
                    <a:pt x="508" y="17"/>
                    <a:pt x="508" y="17"/>
                  </a:cubicBezTo>
                  <a:cubicBezTo>
                    <a:pt x="507" y="17"/>
                    <a:pt x="505" y="18"/>
                    <a:pt x="503" y="19"/>
                  </a:cubicBezTo>
                  <a:cubicBezTo>
                    <a:pt x="503" y="19"/>
                    <a:pt x="503" y="19"/>
                    <a:pt x="502" y="19"/>
                  </a:cubicBezTo>
                  <a:cubicBezTo>
                    <a:pt x="500" y="20"/>
                    <a:pt x="498" y="21"/>
                    <a:pt x="496" y="22"/>
                  </a:cubicBezTo>
                  <a:cubicBezTo>
                    <a:pt x="496" y="22"/>
                    <a:pt x="495" y="22"/>
                    <a:pt x="495" y="22"/>
                  </a:cubicBezTo>
                  <a:cubicBezTo>
                    <a:pt x="493" y="23"/>
                    <a:pt x="491" y="24"/>
                    <a:pt x="489" y="24"/>
                  </a:cubicBezTo>
                  <a:cubicBezTo>
                    <a:pt x="489" y="25"/>
                    <a:pt x="488" y="25"/>
                    <a:pt x="488" y="25"/>
                  </a:cubicBezTo>
                  <a:cubicBezTo>
                    <a:pt x="485" y="26"/>
                    <a:pt x="483" y="27"/>
                    <a:pt x="481" y="28"/>
                  </a:cubicBezTo>
                  <a:cubicBezTo>
                    <a:pt x="481" y="28"/>
                    <a:pt x="481" y="28"/>
                    <a:pt x="480" y="28"/>
                  </a:cubicBezTo>
                  <a:cubicBezTo>
                    <a:pt x="478" y="29"/>
                    <a:pt x="476" y="30"/>
                    <a:pt x="473" y="31"/>
                  </a:cubicBezTo>
                  <a:cubicBezTo>
                    <a:pt x="472" y="31"/>
                    <a:pt x="472" y="31"/>
                    <a:pt x="471" y="31"/>
                  </a:cubicBezTo>
                  <a:cubicBezTo>
                    <a:pt x="469" y="32"/>
                    <a:pt x="467" y="33"/>
                    <a:pt x="464" y="34"/>
                  </a:cubicBezTo>
                  <a:cubicBezTo>
                    <a:pt x="464" y="34"/>
                    <a:pt x="463" y="34"/>
                    <a:pt x="463" y="34"/>
                  </a:cubicBezTo>
                  <a:cubicBezTo>
                    <a:pt x="460" y="35"/>
                    <a:pt x="457" y="36"/>
                    <a:pt x="454" y="37"/>
                  </a:cubicBezTo>
                  <a:cubicBezTo>
                    <a:pt x="453" y="38"/>
                    <a:pt x="453" y="38"/>
                    <a:pt x="452" y="38"/>
                  </a:cubicBezTo>
                  <a:cubicBezTo>
                    <a:pt x="450" y="39"/>
                    <a:pt x="447" y="40"/>
                    <a:pt x="445" y="40"/>
                  </a:cubicBezTo>
                  <a:cubicBezTo>
                    <a:pt x="444" y="41"/>
                    <a:pt x="443" y="41"/>
                    <a:pt x="442" y="42"/>
                  </a:cubicBezTo>
                  <a:cubicBezTo>
                    <a:pt x="440" y="42"/>
                    <a:pt x="437" y="43"/>
                    <a:pt x="435" y="44"/>
                  </a:cubicBezTo>
                  <a:cubicBezTo>
                    <a:pt x="434" y="44"/>
                    <a:pt x="433" y="45"/>
                    <a:pt x="432" y="45"/>
                  </a:cubicBezTo>
                  <a:cubicBezTo>
                    <a:pt x="429" y="46"/>
                    <a:pt x="425" y="47"/>
                    <a:pt x="422" y="48"/>
                  </a:cubicBezTo>
                  <a:cubicBezTo>
                    <a:pt x="422" y="48"/>
                    <a:pt x="421" y="48"/>
                    <a:pt x="421" y="48"/>
                  </a:cubicBezTo>
                  <a:cubicBezTo>
                    <a:pt x="418" y="49"/>
                    <a:pt x="414" y="51"/>
                    <a:pt x="411" y="52"/>
                  </a:cubicBezTo>
                  <a:cubicBezTo>
                    <a:pt x="410" y="52"/>
                    <a:pt x="408" y="52"/>
                    <a:pt x="407" y="53"/>
                  </a:cubicBezTo>
                  <a:cubicBezTo>
                    <a:pt x="405" y="54"/>
                    <a:pt x="402" y="54"/>
                    <a:pt x="399" y="55"/>
                  </a:cubicBezTo>
                  <a:cubicBezTo>
                    <a:pt x="398" y="56"/>
                    <a:pt x="397" y="56"/>
                    <a:pt x="395" y="56"/>
                  </a:cubicBezTo>
                  <a:cubicBezTo>
                    <a:pt x="392" y="57"/>
                    <a:pt x="389" y="58"/>
                    <a:pt x="386" y="59"/>
                  </a:cubicBezTo>
                  <a:cubicBezTo>
                    <a:pt x="385" y="59"/>
                    <a:pt x="384" y="60"/>
                    <a:pt x="383" y="60"/>
                  </a:cubicBezTo>
                  <a:cubicBezTo>
                    <a:pt x="379" y="61"/>
                    <a:pt x="375" y="62"/>
                    <a:pt x="371" y="64"/>
                  </a:cubicBezTo>
                  <a:cubicBezTo>
                    <a:pt x="370" y="64"/>
                    <a:pt x="368" y="64"/>
                    <a:pt x="367" y="65"/>
                  </a:cubicBezTo>
                  <a:cubicBezTo>
                    <a:pt x="364" y="66"/>
                    <a:pt x="361" y="67"/>
                    <a:pt x="358" y="67"/>
                  </a:cubicBezTo>
                  <a:cubicBezTo>
                    <a:pt x="356" y="68"/>
                    <a:pt x="354" y="68"/>
                    <a:pt x="353" y="69"/>
                  </a:cubicBezTo>
                  <a:cubicBezTo>
                    <a:pt x="350" y="70"/>
                    <a:pt x="346" y="71"/>
                    <a:pt x="343" y="72"/>
                  </a:cubicBezTo>
                  <a:cubicBezTo>
                    <a:pt x="342" y="72"/>
                    <a:pt x="340" y="72"/>
                    <a:pt x="339" y="73"/>
                  </a:cubicBezTo>
                  <a:cubicBezTo>
                    <a:pt x="334" y="74"/>
                    <a:pt x="329" y="75"/>
                    <a:pt x="324" y="77"/>
                  </a:cubicBezTo>
                  <a:cubicBezTo>
                    <a:pt x="323" y="77"/>
                    <a:pt x="323" y="77"/>
                    <a:pt x="322" y="77"/>
                  </a:cubicBezTo>
                  <a:cubicBezTo>
                    <a:pt x="318" y="79"/>
                    <a:pt x="313" y="80"/>
                    <a:pt x="309" y="81"/>
                  </a:cubicBezTo>
                  <a:cubicBezTo>
                    <a:pt x="307" y="81"/>
                    <a:pt x="306" y="82"/>
                    <a:pt x="304" y="82"/>
                  </a:cubicBezTo>
                  <a:cubicBezTo>
                    <a:pt x="300" y="83"/>
                    <a:pt x="296" y="84"/>
                    <a:pt x="292" y="85"/>
                  </a:cubicBezTo>
                  <a:cubicBezTo>
                    <a:pt x="291" y="85"/>
                    <a:pt x="289" y="86"/>
                    <a:pt x="288" y="86"/>
                  </a:cubicBezTo>
                  <a:cubicBezTo>
                    <a:pt x="283" y="88"/>
                    <a:pt x="278" y="89"/>
                    <a:pt x="272" y="90"/>
                  </a:cubicBezTo>
                  <a:cubicBezTo>
                    <a:pt x="271" y="91"/>
                    <a:pt x="270" y="91"/>
                    <a:pt x="268" y="91"/>
                  </a:cubicBezTo>
                  <a:cubicBezTo>
                    <a:pt x="264" y="92"/>
                    <a:pt x="260" y="93"/>
                    <a:pt x="255" y="94"/>
                  </a:cubicBezTo>
                  <a:cubicBezTo>
                    <a:pt x="254" y="95"/>
                    <a:pt x="252" y="95"/>
                    <a:pt x="250" y="96"/>
                  </a:cubicBezTo>
                  <a:cubicBezTo>
                    <a:pt x="244" y="97"/>
                    <a:pt x="239" y="98"/>
                    <a:pt x="233" y="100"/>
                  </a:cubicBezTo>
                  <a:cubicBezTo>
                    <a:pt x="232" y="100"/>
                    <a:pt x="231" y="100"/>
                    <a:pt x="229" y="101"/>
                  </a:cubicBezTo>
                  <a:cubicBezTo>
                    <a:pt x="225" y="102"/>
                    <a:pt x="220" y="103"/>
                    <a:pt x="215" y="104"/>
                  </a:cubicBezTo>
                  <a:cubicBezTo>
                    <a:pt x="213" y="105"/>
                    <a:pt x="211" y="105"/>
                    <a:pt x="209" y="106"/>
                  </a:cubicBezTo>
                  <a:cubicBezTo>
                    <a:pt x="203" y="107"/>
                    <a:pt x="196" y="108"/>
                    <a:pt x="190" y="110"/>
                  </a:cubicBezTo>
                  <a:cubicBezTo>
                    <a:pt x="188" y="110"/>
                    <a:pt x="186" y="111"/>
                    <a:pt x="184" y="111"/>
                  </a:cubicBezTo>
                  <a:cubicBezTo>
                    <a:pt x="182" y="111"/>
                    <a:pt x="180" y="112"/>
                    <a:pt x="178" y="112"/>
                  </a:cubicBezTo>
                  <a:cubicBezTo>
                    <a:pt x="171" y="113"/>
                    <a:pt x="164" y="115"/>
                    <a:pt x="157" y="116"/>
                  </a:cubicBezTo>
                  <a:cubicBezTo>
                    <a:pt x="154" y="117"/>
                    <a:pt x="150" y="117"/>
                    <a:pt x="147" y="118"/>
                  </a:cubicBezTo>
                  <a:cubicBezTo>
                    <a:pt x="140" y="119"/>
                    <a:pt x="132" y="121"/>
                    <a:pt x="125" y="122"/>
                  </a:cubicBezTo>
                  <a:cubicBezTo>
                    <a:pt x="114" y="124"/>
                    <a:pt x="103" y="126"/>
                    <a:pt x="92" y="129"/>
                  </a:cubicBezTo>
                  <a:cubicBezTo>
                    <a:pt x="90" y="129"/>
                    <a:pt x="87" y="129"/>
                    <a:pt x="85" y="130"/>
                  </a:cubicBezTo>
                  <a:cubicBezTo>
                    <a:pt x="77" y="131"/>
                    <a:pt x="69" y="133"/>
                    <a:pt x="62" y="134"/>
                  </a:cubicBezTo>
                  <a:cubicBezTo>
                    <a:pt x="59" y="135"/>
                    <a:pt x="56" y="135"/>
                    <a:pt x="53" y="136"/>
                  </a:cubicBezTo>
                  <a:cubicBezTo>
                    <a:pt x="47" y="137"/>
                    <a:pt x="41" y="138"/>
                    <a:pt x="35" y="139"/>
                  </a:cubicBezTo>
                  <a:cubicBezTo>
                    <a:pt x="32" y="139"/>
                    <a:pt x="30" y="140"/>
                    <a:pt x="27" y="140"/>
                  </a:cubicBezTo>
                  <a:cubicBezTo>
                    <a:pt x="18" y="142"/>
                    <a:pt x="9" y="143"/>
                    <a:pt x="0" y="145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8" y="218"/>
                    <a:pt x="26" y="216"/>
                    <a:pt x="35" y="215"/>
                  </a:cubicBezTo>
                  <a:cubicBezTo>
                    <a:pt x="38" y="214"/>
                    <a:pt x="41" y="214"/>
                    <a:pt x="44" y="213"/>
                  </a:cubicBezTo>
                  <a:cubicBezTo>
                    <a:pt x="50" y="212"/>
                    <a:pt x="55" y="211"/>
                    <a:pt x="61" y="210"/>
                  </a:cubicBezTo>
                  <a:cubicBezTo>
                    <a:pt x="62" y="210"/>
                    <a:pt x="63" y="210"/>
                    <a:pt x="64" y="210"/>
                  </a:cubicBezTo>
                  <a:cubicBezTo>
                    <a:pt x="66" y="209"/>
                    <a:pt x="68" y="209"/>
                    <a:pt x="70" y="208"/>
                  </a:cubicBezTo>
                  <a:cubicBezTo>
                    <a:pt x="78" y="207"/>
                    <a:pt x="85" y="206"/>
                    <a:pt x="92" y="204"/>
                  </a:cubicBezTo>
                  <a:cubicBezTo>
                    <a:pt x="95" y="204"/>
                    <a:pt x="98" y="203"/>
                    <a:pt x="101" y="203"/>
                  </a:cubicBezTo>
                  <a:cubicBezTo>
                    <a:pt x="110" y="201"/>
                    <a:pt x="118" y="199"/>
                    <a:pt x="127" y="198"/>
                  </a:cubicBezTo>
                  <a:cubicBezTo>
                    <a:pt x="137" y="196"/>
                    <a:pt x="147" y="194"/>
                    <a:pt x="157" y="192"/>
                  </a:cubicBezTo>
                  <a:cubicBezTo>
                    <a:pt x="159" y="191"/>
                    <a:pt x="162" y="191"/>
                    <a:pt x="164" y="190"/>
                  </a:cubicBezTo>
                  <a:cubicBezTo>
                    <a:pt x="172" y="189"/>
                    <a:pt x="179" y="188"/>
                    <a:pt x="187" y="186"/>
                  </a:cubicBezTo>
                  <a:cubicBezTo>
                    <a:pt x="191" y="186"/>
                    <a:pt x="195" y="185"/>
                    <a:pt x="198" y="184"/>
                  </a:cubicBezTo>
                  <a:cubicBezTo>
                    <a:pt x="205" y="183"/>
                    <a:pt x="212" y="181"/>
                    <a:pt x="218" y="180"/>
                  </a:cubicBezTo>
                  <a:cubicBezTo>
                    <a:pt x="219" y="179"/>
                    <a:pt x="221" y="179"/>
                    <a:pt x="222" y="179"/>
                  </a:cubicBezTo>
                  <a:cubicBezTo>
                    <a:pt x="228" y="177"/>
                    <a:pt x="235" y="176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7" y="173"/>
                    <a:pt x="253" y="171"/>
                    <a:pt x="259" y="170"/>
                  </a:cubicBezTo>
                  <a:cubicBezTo>
                    <a:pt x="260" y="169"/>
                    <a:pt x="261" y="169"/>
                    <a:pt x="262" y="169"/>
                  </a:cubicBezTo>
                  <a:cubicBezTo>
                    <a:pt x="268" y="168"/>
                    <a:pt x="273" y="166"/>
                    <a:pt x="279" y="165"/>
                  </a:cubicBezTo>
                  <a:cubicBezTo>
                    <a:pt x="279" y="165"/>
                    <a:pt x="280" y="165"/>
                    <a:pt x="280" y="165"/>
                  </a:cubicBezTo>
                  <a:cubicBezTo>
                    <a:pt x="286" y="163"/>
                    <a:pt x="292" y="162"/>
                    <a:pt x="297" y="160"/>
                  </a:cubicBezTo>
                  <a:cubicBezTo>
                    <a:pt x="298" y="160"/>
                    <a:pt x="298" y="160"/>
                    <a:pt x="299" y="160"/>
                  </a:cubicBezTo>
                  <a:cubicBezTo>
                    <a:pt x="301" y="159"/>
                    <a:pt x="304" y="158"/>
                    <a:pt x="307" y="158"/>
                  </a:cubicBezTo>
                  <a:cubicBezTo>
                    <a:pt x="309" y="157"/>
                    <a:pt x="312" y="156"/>
                    <a:pt x="314" y="156"/>
                  </a:cubicBezTo>
                  <a:cubicBezTo>
                    <a:pt x="315" y="156"/>
                    <a:pt x="316" y="155"/>
                    <a:pt x="316" y="155"/>
                  </a:cubicBezTo>
                  <a:cubicBezTo>
                    <a:pt x="327" y="152"/>
                    <a:pt x="338" y="150"/>
                    <a:pt x="348" y="147"/>
                  </a:cubicBezTo>
                  <a:cubicBezTo>
                    <a:pt x="348" y="147"/>
                    <a:pt x="349" y="146"/>
                    <a:pt x="350" y="146"/>
                  </a:cubicBezTo>
                  <a:cubicBezTo>
                    <a:pt x="354" y="145"/>
                    <a:pt x="358" y="144"/>
                    <a:pt x="362" y="143"/>
                  </a:cubicBezTo>
                  <a:cubicBezTo>
                    <a:pt x="363" y="142"/>
                    <a:pt x="364" y="142"/>
                    <a:pt x="365" y="142"/>
                  </a:cubicBezTo>
                  <a:cubicBezTo>
                    <a:pt x="369" y="141"/>
                    <a:pt x="373" y="140"/>
                    <a:pt x="377" y="138"/>
                  </a:cubicBezTo>
                  <a:cubicBezTo>
                    <a:pt x="378" y="138"/>
                    <a:pt x="378" y="138"/>
                    <a:pt x="379" y="138"/>
                  </a:cubicBezTo>
                  <a:cubicBezTo>
                    <a:pt x="383" y="137"/>
                    <a:pt x="388" y="135"/>
                    <a:pt x="392" y="134"/>
                  </a:cubicBezTo>
                  <a:cubicBezTo>
                    <a:pt x="392" y="134"/>
                    <a:pt x="392" y="134"/>
                    <a:pt x="392" y="134"/>
                  </a:cubicBezTo>
                  <a:cubicBezTo>
                    <a:pt x="396" y="133"/>
                    <a:pt x="400" y="132"/>
                    <a:pt x="404" y="130"/>
                  </a:cubicBezTo>
                  <a:cubicBezTo>
                    <a:pt x="405" y="130"/>
                    <a:pt x="406" y="130"/>
                    <a:pt x="407" y="130"/>
                  </a:cubicBezTo>
                  <a:cubicBezTo>
                    <a:pt x="410" y="129"/>
                    <a:pt x="413" y="128"/>
                    <a:pt x="417" y="127"/>
                  </a:cubicBezTo>
                  <a:cubicBezTo>
                    <a:pt x="417" y="126"/>
                    <a:pt x="418" y="126"/>
                    <a:pt x="419" y="126"/>
                  </a:cubicBezTo>
                  <a:cubicBezTo>
                    <a:pt x="426" y="124"/>
                    <a:pt x="434" y="121"/>
                    <a:pt x="441" y="119"/>
                  </a:cubicBezTo>
                  <a:cubicBezTo>
                    <a:pt x="441" y="119"/>
                    <a:pt x="442" y="118"/>
                    <a:pt x="442" y="118"/>
                  </a:cubicBezTo>
                  <a:cubicBezTo>
                    <a:pt x="445" y="117"/>
                    <a:pt x="448" y="116"/>
                    <a:pt x="451" y="115"/>
                  </a:cubicBezTo>
                  <a:cubicBezTo>
                    <a:pt x="452" y="115"/>
                    <a:pt x="452" y="115"/>
                    <a:pt x="453" y="115"/>
                  </a:cubicBezTo>
                  <a:cubicBezTo>
                    <a:pt x="456" y="114"/>
                    <a:pt x="459" y="113"/>
                    <a:pt x="462" y="112"/>
                  </a:cubicBezTo>
                  <a:cubicBezTo>
                    <a:pt x="462" y="112"/>
                    <a:pt x="462" y="112"/>
                    <a:pt x="462" y="112"/>
                  </a:cubicBezTo>
                  <a:cubicBezTo>
                    <a:pt x="465" y="111"/>
                    <a:pt x="468" y="110"/>
                    <a:pt x="470" y="109"/>
                  </a:cubicBezTo>
                  <a:cubicBezTo>
                    <a:pt x="471" y="109"/>
                    <a:pt x="471" y="108"/>
                    <a:pt x="471" y="108"/>
                  </a:cubicBezTo>
                  <a:cubicBezTo>
                    <a:pt x="472" y="108"/>
                    <a:pt x="472" y="108"/>
                    <a:pt x="472" y="108"/>
                  </a:cubicBezTo>
                  <a:cubicBezTo>
                    <a:pt x="475" y="107"/>
                    <a:pt x="477" y="106"/>
                    <a:pt x="480" y="10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sp>
          <p:nvSpPr>
            <p:cNvPr id="17" name="ïšlíḓè"/>
            <p:cNvSpPr/>
            <p:nvPr/>
          </p:nvSpPr>
          <p:spPr bwMode="auto">
            <a:xfrm>
              <a:off x="4937483" y="3583751"/>
              <a:ext cx="2440935" cy="1475914"/>
            </a:xfrm>
            <a:custGeom>
              <a:avLst/>
              <a:gdLst>
                <a:gd name="T0" fmla="*/ 643 w 643"/>
                <a:gd name="T1" fmla="*/ 98 h 388"/>
                <a:gd name="T2" fmla="*/ 543 w 643"/>
                <a:gd name="T3" fmla="*/ 243 h 388"/>
                <a:gd name="T4" fmla="*/ 190 w 643"/>
                <a:gd name="T5" fmla="*/ 353 h 388"/>
                <a:gd name="T6" fmla="*/ 0 w 643"/>
                <a:gd name="T7" fmla="*/ 388 h 388"/>
                <a:gd name="T8" fmla="*/ 266 w 643"/>
                <a:gd name="T9" fmla="*/ 0 h 388"/>
                <a:gd name="T10" fmla="*/ 643 w 643"/>
                <a:gd name="T11" fmla="*/ 9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3" h="388">
                  <a:moveTo>
                    <a:pt x="643" y="98"/>
                  </a:moveTo>
                  <a:cubicBezTo>
                    <a:pt x="543" y="243"/>
                    <a:pt x="543" y="243"/>
                    <a:pt x="543" y="243"/>
                  </a:cubicBezTo>
                  <a:cubicBezTo>
                    <a:pt x="514" y="259"/>
                    <a:pt x="424" y="299"/>
                    <a:pt x="190" y="353"/>
                  </a:cubicBezTo>
                  <a:cubicBezTo>
                    <a:pt x="129" y="364"/>
                    <a:pt x="65" y="378"/>
                    <a:pt x="0" y="388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643" y="98"/>
                    <a:pt x="643" y="98"/>
                    <a:pt x="643" y="98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>
                <a:solidFill>
                  <a:srgbClr val="000000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7251849" y="2318285"/>
              <a:ext cx="489691" cy="489691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732015" y="2318162"/>
              <a:ext cx="363203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4647649" y="2291746"/>
              <a:ext cx="440217" cy="440217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endCxn id="30" idx="6"/>
            </p:cNvCxnSpPr>
            <p:nvPr/>
          </p:nvCxnSpPr>
          <p:spPr>
            <a:xfrm flipH="1" flipV="1">
              <a:off x="4231601" y="2281933"/>
              <a:ext cx="428214" cy="14006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0800000" flipH="1" flipV="1">
              <a:off x="6969285" y="4353602"/>
              <a:ext cx="581969" cy="581969"/>
            </a:xfrm>
            <a:prstGeom prst="line">
              <a:avLst/>
            </a:prstGeom>
            <a:ln w="31750">
              <a:solidFill>
                <a:srgbClr val="D3381C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544698" y="4921722"/>
              <a:ext cx="496747" cy="0"/>
            </a:xfrm>
            <a:prstGeom prst="line">
              <a:avLst/>
            </a:prstGeom>
            <a:ln w="31750">
              <a:solidFill>
                <a:srgbClr val="D338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0800000" flipV="1">
              <a:off x="4446464" y="4368777"/>
              <a:ext cx="581969" cy="581969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3992238" y="4945204"/>
              <a:ext cx="462001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Sļîḓe"/>
            <p:cNvSpPr/>
            <p:nvPr/>
          </p:nvSpPr>
          <p:spPr>
            <a:xfrm>
              <a:off x="8104743" y="1931982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rgbClr val="000000"/>
                  </a:solidFill>
                </a:rPr>
                <a:t>2</a:t>
              </a:r>
              <a:endParaRPr lang="id-ID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27" name="îšļíḑè"/>
            <p:cNvSpPr/>
            <p:nvPr/>
          </p:nvSpPr>
          <p:spPr bwMode="auto">
            <a:xfrm>
              <a:off x="6770968" y="2809776"/>
              <a:ext cx="490790" cy="49004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îṩļîḋê"/>
            <p:cNvSpPr/>
            <p:nvPr/>
          </p:nvSpPr>
          <p:spPr>
            <a:xfrm>
              <a:off x="3283638" y="4588923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rgbClr val="000000"/>
                  </a:solidFill>
                </a:rPr>
                <a:t>3</a:t>
              </a:r>
              <a:endParaRPr lang="id-ID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29" name="íṣ1îḍé"/>
            <p:cNvSpPr/>
            <p:nvPr/>
          </p:nvSpPr>
          <p:spPr bwMode="auto">
            <a:xfrm>
              <a:off x="4530779" y="3668632"/>
              <a:ext cx="544236" cy="543410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ïṡḻíḍè"/>
            <p:cNvSpPr/>
            <p:nvPr/>
          </p:nvSpPr>
          <p:spPr>
            <a:xfrm>
              <a:off x="3531700" y="1931982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rgbClr val="000000"/>
                  </a:solidFill>
                </a:rPr>
                <a:t>1</a:t>
              </a:r>
              <a:endParaRPr lang="id-ID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ïSľïḑé"/>
            <p:cNvSpPr/>
            <p:nvPr/>
          </p:nvSpPr>
          <p:spPr>
            <a:xfrm>
              <a:off x="5311706" y="2471592"/>
              <a:ext cx="511482" cy="462812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>
                <a:solidFill>
                  <a:srgbClr val="FFFFFF"/>
                </a:solidFill>
              </a:endParaRPr>
            </a:p>
          </p:txBody>
        </p:sp>
        <p:sp>
          <p:nvSpPr>
            <p:cNvPr id="32" name="ïśľíḋè"/>
            <p:cNvSpPr/>
            <p:nvPr/>
          </p:nvSpPr>
          <p:spPr>
            <a:xfrm>
              <a:off x="8057128" y="4588923"/>
              <a:ext cx="699901" cy="699901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</a:rPr>
                <a:t>4</a:t>
              </a:r>
              <a:endParaRPr lang="id-ID" sz="2400" b="1" dirty="0">
                <a:solidFill>
                  <a:srgbClr val="FFFFFF"/>
                </a:solidFill>
              </a:endParaRPr>
            </a:p>
          </p:txBody>
        </p:sp>
        <p:sp>
          <p:nvSpPr>
            <p:cNvPr id="33" name="ïṧliḋe"/>
            <p:cNvSpPr/>
            <p:nvPr/>
          </p:nvSpPr>
          <p:spPr bwMode="auto">
            <a:xfrm>
              <a:off x="5948192" y="3963720"/>
              <a:ext cx="494134" cy="574474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34" name="ïṣlîdè"/>
            <p:cNvGrpSpPr/>
            <p:nvPr/>
          </p:nvGrpSpPr>
          <p:grpSpPr>
            <a:xfrm>
              <a:off x="8943623" y="4385754"/>
              <a:ext cx="2575277" cy="1308761"/>
              <a:chOff x="7761000" y="2989360"/>
              <a:chExt cx="3759488" cy="1308761"/>
            </a:xfrm>
          </p:grpSpPr>
          <p:sp>
            <p:nvSpPr>
              <p:cNvPr id="44" name="ïṩḷîďe"/>
              <p:cNvSpPr txBox="1"/>
              <p:nvPr/>
            </p:nvSpPr>
            <p:spPr bwMode="auto">
              <a:xfrm>
                <a:off x="7761000" y="2989360"/>
                <a:ext cx="3759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45" name="iṡļïḓè"/>
              <p:cNvSpPr/>
              <p:nvPr/>
            </p:nvSpPr>
            <p:spPr bwMode="auto">
              <a:xfrm>
                <a:off x="7761000" y="3431166"/>
                <a:ext cx="375948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</a:p>
            </p:txBody>
          </p:sp>
        </p:grpSp>
        <p:grpSp>
          <p:nvGrpSpPr>
            <p:cNvPr id="35" name="íşḷïdê"/>
            <p:cNvGrpSpPr/>
            <p:nvPr/>
          </p:nvGrpSpPr>
          <p:grpSpPr>
            <a:xfrm>
              <a:off x="8943623" y="1853911"/>
              <a:ext cx="2575277" cy="1308761"/>
              <a:chOff x="7761000" y="2989360"/>
              <a:chExt cx="3759488" cy="1308761"/>
            </a:xfrm>
          </p:grpSpPr>
          <p:sp>
            <p:nvSpPr>
              <p:cNvPr id="42" name="isľiḑé"/>
              <p:cNvSpPr txBox="1"/>
              <p:nvPr/>
            </p:nvSpPr>
            <p:spPr bwMode="auto">
              <a:xfrm>
                <a:off x="7761000" y="2989360"/>
                <a:ext cx="3759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43" name="išḷïḓê"/>
              <p:cNvSpPr/>
              <p:nvPr/>
            </p:nvSpPr>
            <p:spPr bwMode="auto">
              <a:xfrm>
                <a:off x="7761000" y="3431166"/>
                <a:ext cx="375948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</a:p>
            </p:txBody>
          </p:sp>
        </p:grpSp>
        <p:grpSp>
          <p:nvGrpSpPr>
            <p:cNvPr id="36" name="îśľïḑê"/>
            <p:cNvGrpSpPr/>
            <p:nvPr/>
          </p:nvGrpSpPr>
          <p:grpSpPr>
            <a:xfrm>
              <a:off x="660400" y="1817682"/>
              <a:ext cx="2575277" cy="1308761"/>
              <a:chOff x="7761000" y="2989360"/>
              <a:chExt cx="3759488" cy="1308761"/>
            </a:xfrm>
          </p:grpSpPr>
          <p:sp>
            <p:nvSpPr>
              <p:cNvPr id="40" name="íSľïďé"/>
              <p:cNvSpPr txBox="1"/>
              <p:nvPr/>
            </p:nvSpPr>
            <p:spPr bwMode="auto">
              <a:xfrm>
                <a:off x="7761000" y="2989360"/>
                <a:ext cx="3759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41" name="íš1ïḍê"/>
              <p:cNvSpPr/>
              <p:nvPr/>
            </p:nvSpPr>
            <p:spPr bwMode="auto">
              <a:xfrm>
                <a:off x="7761000" y="3431166"/>
                <a:ext cx="375948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</a:p>
            </p:txBody>
          </p:sp>
        </p:grpSp>
        <p:grpSp>
          <p:nvGrpSpPr>
            <p:cNvPr id="37" name="iśļíḍè"/>
            <p:cNvGrpSpPr/>
            <p:nvPr/>
          </p:nvGrpSpPr>
          <p:grpSpPr>
            <a:xfrm>
              <a:off x="660400" y="4474623"/>
              <a:ext cx="2575277" cy="1308761"/>
              <a:chOff x="7761000" y="2989360"/>
              <a:chExt cx="3759488" cy="1308761"/>
            </a:xfrm>
          </p:grpSpPr>
          <p:sp>
            <p:nvSpPr>
              <p:cNvPr id="38" name="î$1íḑe"/>
              <p:cNvSpPr txBox="1"/>
              <p:nvPr/>
            </p:nvSpPr>
            <p:spPr bwMode="auto">
              <a:xfrm>
                <a:off x="7761000" y="2989360"/>
                <a:ext cx="3759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39" name="iṧļiḍe"/>
              <p:cNvSpPr/>
              <p:nvPr/>
            </p:nvSpPr>
            <p:spPr bwMode="auto">
              <a:xfrm>
                <a:off x="7761000" y="3431166"/>
                <a:ext cx="375948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bf4d226-c9b0-40ac-ba06-eecacf2160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0719" y="1011029"/>
            <a:ext cx="10850562" cy="4835942"/>
            <a:chOff x="679450" y="1314000"/>
            <a:chExt cx="10850562" cy="4835942"/>
          </a:xfrm>
        </p:grpSpPr>
        <p:sp>
          <p:nvSpPr>
            <p:cNvPr id="3" name="îŝľiḍè"/>
            <p:cNvSpPr txBox="1"/>
            <p:nvPr/>
          </p:nvSpPr>
          <p:spPr>
            <a:xfrm>
              <a:off x="679450" y="3666116"/>
              <a:ext cx="2562819" cy="76537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>
                  <a:solidFill>
                    <a:srgbClr val="000000"/>
                  </a:solidFill>
                </a:rPr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>
                  <a:solidFill>
                    <a:srgbClr val="000000"/>
                  </a:solidFill>
                </a:rPr>
                <a:t>When you copy &amp; paste, choose "keep text only" option.</a:t>
              </a:r>
            </a:p>
          </p:txBody>
        </p:sp>
        <p:sp>
          <p:nvSpPr>
            <p:cNvPr id="4" name="ïśļïḑê"/>
            <p:cNvSpPr/>
            <p:nvPr/>
          </p:nvSpPr>
          <p:spPr>
            <a:xfrm>
              <a:off x="679450" y="3242137"/>
              <a:ext cx="2562819" cy="423979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600" b="1" dirty="0">
                  <a:solidFill>
                    <a:srgbClr val="000000"/>
                  </a:solidFill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5" name="ïsļidê"/>
            <p:cNvSpPr txBox="1"/>
            <p:nvPr/>
          </p:nvSpPr>
          <p:spPr>
            <a:xfrm>
              <a:off x="8968781" y="3624053"/>
              <a:ext cx="2561231" cy="68944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rgbClr val="000000"/>
                  </a:solidFill>
                </a:rPr>
                <a:t>When you copy &amp; paste, choose "keep text only" option.</a:t>
              </a:r>
            </a:p>
          </p:txBody>
        </p:sp>
        <p:sp>
          <p:nvSpPr>
            <p:cNvPr id="6" name="íṣļîḍè"/>
            <p:cNvSpPr/>
            <p:nvPr/>
          </p:nvSpPr>
          <p:spPr>
            <a:xfrm>
              <a:off x="8968781" y="3242137"/>
              <a:ext cx="2561231" cy="381916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solidFill>
                    <a:srgbClr val="000000"/>
                  </a:solidFill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ïś1îḍè"/>
            <p:cNvSpPr txBox="1"/>
            <p:nvPr/>
          </p:nvSpPr>
          <p:spPr>
            <a:xfrm>
              <a:off x="4811460" y="1677849"/>
              <a:ext cx="2705513" cy="6568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here.</a:t>
              </a: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rgbClr val="000000"/>
                  </a:solidFill>
                </a:rPr>
                <a:t>When you copy &amp; paste, choose "keep text only" option.</a:t>
              </a:r>
            </a:p>
          </p:txBody>
        </p:sp>
        <p:sp>
          <p:nvSpPr>
            <p:cNvPr id="8" name="ïṥľïḋe"/>
            <p:cNvSpPr/>
            <p:nvPr/>
          </p:nvSpPr>
          <p:spPr>
            <a:xfrm>
              <a:off x="4811460" y="1314000"/>
              <a:ext cx="2705513" cy="363849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9" name="iṧļîḋè"/>
            <p:cNvGrpSpPr/>
            <p:nvPr/>
          </p:nvGrpSpPr>
          <p:grpSpPr>
            <a:xfrm>
              <a:off x="3262433" y="1464573"/>
              <a:ext cx="5803567" cy="4685369"/>
              <a:chOff x="3232744" y="1464573"/>
              <a:chExt cx="5803567" cy="4685369"/>
            </a:xfrm>
          </p:grpSpPr>
          <p:sp>
            <p:nvSpPr>
              <p:cNvPr id="10" name="îSḷîďê"/>
              <p:cNvSpPr/>
              <p:nvPr/>
            </p:nvSpPr>
            <p:spPr bwMode="auto">
              <a:xfrm>
                <a:off x="3232744" y="4062621"/>
                <a:ext cx="2870771" cy="1053993"/>
              </a:xfrm>
              <a:custGeom>
                <a:avLst/>
                <a:gdLst/>
                <a:ahLst/>
                <a:cxnLst>
                  <a:cxn ang="0">
                    <a:pos x="1528" y="281"/>
                  </a:cxn>
                  <a:cxn ang="0">
                    <a:pos x="767" y="561"/>
                  </a:cxn>
                  <a:cxn ang="0">
                    <a:pos x="0" y="281"/>
                  </a:cxn>
                  <a:cxn ang="0">
                    <a:pos x="761" y="0"/>
                  </a:cxn>
                  <a:cxn ang="0">
                    <a:pos x="1528" y="281"/>
                  </a:cxn>
                </a:cxnLst>
                <a:rect l="0" t="0" r="r" b="b"/>
                <a:pathLst>
                  <a:path w="1528" h="561">
                    <a:moveTo>
                      <a:pt x="1528" y="281"/>
                    </a:moveTo>
                    <a:lnTo>
                      <a:pt x="767" y="561"/>
                    </a:lnTo>
                    <a:lnTo>
                      <a:pt x="0" y="281"/>
                    </a:lnTo>
                    <a:lnTo>
                      <a:pt x="761" y="0"/>
                    </a:lnTo>
                    <a:lnTo>
                      <a:pt x="1528" y="281"/>
                    </a:lnTo>
                    <a:close/>
                  </a:path>
                </a:pathLst>
              </a:custGeom>
              <a:solidFill>
                <a:srgbClr val="D3381C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ïSḷïḍé"/>
              <p:cNvSpPr/>
              <p:nvPr/>
            </p:nvSpPr>
            <p:spPr bwMode="auto">
              <a:xfrm>
                <a:off x="3232744" y="5116614"/>
                <a:ext cx="2865136" cy="1033328"/>
              </a:xfrm>
              <a:custGeom>
                <a:avLst/>
                <a:gdLst/>
                <a:ahLst/>
                <a:cxnLst>
                  <a:cxn ang="0">
                    <a:pos x="761" y="550"/>
                  </a:cxn>
                  <a:cxn ang="0">
                    <a:pos x="0" y="278"/>
                  </a:cxn>
                  <a:cxn ang="0">
                    <a:pos x="767" y="0"/>
                  </a:cxn>
                  <a:cxn ang="0">
                    <a:pos x="1525" y="275"/>
                  </a:cxn>
                  <a:cxn ang="0">
                    <a:pos x="761" y="550"/>
                  </a:cxn>
                </a:cxnLst>
                <a:rect l="0" t="0" r="r" b="b"/>
                <a:pathLst>
                  <a:path w="1525" h="550">
                    <a:moveTo>
                      <a:pt x="761" y="550"/>
                    </a:moveTo>
                    <a:lnTo>
                      <a:pt x="0" y="278"/>
                    </a:lnTo>
                    <a:lnTo>
                      <a:pt x="767" y="0"/>
                    </a:lnTo>
                    <a:lnTo>
                      <a:pt x="1525" y="275"/>
                    </a:lnTo>
                    <a:lnTo>
                      <a:pt x="761" y="55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îṣlîde"/>
              <p:cNvSpPr/>
              <p:nvPr/>
            </p:nvSpPr>
            <p:spPr bwMode="auto">
              <a:xfrm>
                <a:off x="4673767" y="4590557"/>
                <a:ext cx="2855741" cy="1042721"/>
              </a:xfrm>
              <a:custGeom>
                <a:avLst/>
                <a:gdLst/>
                <a:ahLst/>
                <a:cxnLst>
                  <a:cxn ang="0">
                    <a:pos x="758" y="555"/>
                  </a:cxn>
                  <a:cxn ang="0">
                    <a:pos x="0" y="280"/>
                  </a:cxn>
                  <a:cxn ang="0">
                    <a:pos x="761" y="0"/>
                  </a:cxn>
                  <a:cxn ang="0">
                    <a:pos x="1520" y="277"/>
                  </a:cxn>
                  <a:cxn ang="0">
                    <a:pos x="758" y="555"/>
                  </a:cxn>
                </a:cxnLst>
                <a:rect l="0" t="0" r="r" b="b"/>
                <a:pathLst>
                  <a:path w="1520" h="555">
                    <a:moveTo>
                      <a:pt x="758" y="555"/>
                    </a:moveTo>
                    <a:lnTo>
                      <a:pt x="0" y="280"/>
                    </a:lnTo>
                    <a:lnTo>
                      <a:pt x="761" y="0"/>
                    </a:lnTo>
                    <a:lnTo>
                      <a:pt x="1520" y="277"/>
                    </a:lnTo>
                    <a:lnTo>
                      <a:pt x="758" y="55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işlïḋe"/>
              <p:cNvSpPr/>
              <p:nvPr/>
            </p:nvSpPr>
            <p:spPr bwMode="auto">
              <a:xfrm>
                <a:off x="6103515" y="4068257"/>
                <a:ext cx="2855741" cy="1042721"/>
              </a:xfrm>
              <a:custGeom>
                <a:avLst/>
                <a:gdLst/>
                <a:ahLst/>
                <a:cxnLst>
                  <a:cxn ang="0">
                    <a:pos x="762" y="555"/>
                  </a:cxn>
                  <a:cxn ang="0">
                    <a:pos x="759" y="555"/>
                  </a:cxn>
                  <a:cxn ang="0">
                    <a:pos x="0" y="278"/>
                  </a:cxn>
                  <a:cxn ang="0">
                    <a:pos x="762" y="0"/>
                  </a:cxn>
                  <a:cxn ang="0">
                    <a:pos x="1520" y="278"/>
                  </a:cxn>
                  <a:cxn ang="0">
                    <a:pos x="762" y="555"/>
                  </a:cxn>
                </a:cxnLst>
                <a:rect l="0" t="0" r="r" b="b"/>
                <a:pathLst>
                  <a:path w="1520" h="555">
                    <a:moveTo>
                      <a:pt x="762" y="555"/>
                    </a:moveTo>
                    <a:lnTo>
                      <a:pt x="759" y="555"/>
                    </a:lnTo>
                    <a:lnTo>
                      <a:pt x="0" y="278"/>
                    </a:lnTo>
                    <a:lnTo>
                      <a:pt x="762" y="0"/>
                    </a:lnTo>
                    <a:lnTo>
                      <a:pt x="1520" y="278"/>
                    </a:lnTo>
                    <a:lnTo>
                      <a:pt x="762" y="555"/>
                    </a:lnTo>
                    <a:close/>
                  </a:path>
                </a:pathLst>
              </a:custGeom>
              <a:solidFill>
                <a:srgbClr val="D3381C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íṩḷide"/>
              <p:cNvSpPr/>
              <p:nvPr/>
            </p:nvSpPr>
            <p:spPr bwMode="auto">
              <a:xfrm>
                <a:off x="6103515" y="5110979"/>
                <a:ext cx="2855741" cy="1033328"/>
              </a:xfrm>
              <a:custGeom>
                <a:avLst/>
                <a:gdLst/>
                <a:ahLst/>
                <a:cxnLst>
                  <a:cxn ang="0">
                    <a:pos x="762" y="0"/>
                  </a:cxn>
                  <a:cxn ang="0">
                    <a:pos x="1520" y="278"/>
                  </a:cxn>
                  <a:cxn ang="0">
                    <a:pos x="742" y="550"/>
                  </a:cxn>
                  <a:cxn ang="0">
                    <a:pos x="0" y="278"/>
                  </a:cxn>
                  <a:cxn ang="0">
                    <a:pos x="0" y="275"/>
                  </a:cxn>
                  <a:cxn ang="0">
                    <a:pos x="759" y="0"/>
                  </a:cxn>
                  <a:cxn ang="0">
                    <a:pos x="762" y="0"/>
                  </a:cxn>
                </a:cxnLst>
                <a:rect l="0" t="0" r="r" b="b"/>
                <a:pathLst>
                  <a:path w="1520" h="550">
                    <a:moveTo>
                      <a:pt x="762" y="0"/>
                    </a:moveTo>
                    <a:lnTo>
                      <a:pt x="1520" y="278"/>
                    </a:lnTo>
                    <a:lnTo>
                      <a:pt x="742" y="550"/>
                    </a:lnTo>
                    <a:lnTo>
                      <a:pt x="0" y="278"/>
                    </a:lnTo>
                    <a:lnTo>
                      <a:pt x="0" y="275"/>
                    </a:lnTo>
                    <a:lnTo>
                      <a:pt x="759" y="0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5" name="ïsḷidé"/>
              <p:cNvGrpSpPr/>
              <p:nvPr/>
            </p:nvGrpSpPr>
            <p:grpSpPr>
              <a:xfrm>
                <a:off x="5231763" y="3792077"/>
                <a:ext cx="1711567" cy="1508657"/>
                <a:chOff x="3841750" y="2522538"/>
                <a:chExt cx="1446213" cy="1274762"/>
              </a:xfrm>
            </p:grpSpPr>
            <p:sp>
              <p:nvSpPr>
                <p:cNvPr id="28" name="íšḻíḑe"/>
                <p:cNvSpPr/>
                <p:nvPr/>
              </p:nvSpPr>
              <p:spPr bwMode="auto">
                <a:xfrm>
                  <a:off x="3841750" y="2522538"/>
                  <a:ext cx="1443038" cy="517525"/>
                </a:xfrm>
                <a:custGeom>
                  <a:avLst/>
                  <a:gdLst/>
                  <a:ahLst/>
                  <a:cxnLst>
                    <a:cxn ang="0">
                      <a:pos x="0" y="159"/>
                    </a:cxn>
                    <a:cxn ang="0">
                      <a:pos x="464" y="0"/>
                    </a:cxn>
                    <a:cxn ang="0">
                      <a:pos x="909" y="159"/>
                    </a:cxn>
                    <a:cxn ang="0">
                      <a:pos x="464" y="326"/>
                    </a:cxn>
                    <a:cxn ang="0">
                      <a:pos x="0" y="159"/>
                    </a:cxn>
                  </a:cxnLst>
                  <a:rect l="0" t="0" r="r" b="b"/>
                  <a:pathLst>
                    <a:path w="909" h="326">
                      <a:moveTo>
                        <a:pt x="0" y="159"/>
                      </a:moveTo>
                      <a:lnTo>
                        <a:pt x="464" y="0"/>
                      </a:lnTo>
                      <a:lnTo>
                        <a:pt x="909" y="159"/>
                      </a:lnTo>
                      <a:lnTo>
                        <a:pt x="464" y="326"/>
                      </a:lnTo>
                      <a:lnTo>
                        <a:pt x="0" y="159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9" name="íşḷïḓè"/>
                <p:cNvSpPr/>
                <p:nvPr/>
              </p:nvSpPr>
              <p:spPr bwMode="auto">
                <a:xfrm>
                  <a:off x="3841750" y="2774950"/>
                  <a:ext cx="736599" cy="1022350"/>
                </a:xfrm>
                <a:custGeom>
                  <a:avLst/>
                  <a:gdLst/>
                  <a:ahLst/>
                  <a:cxnLst>
                    <a:cxn ang="0">
                      <a:pos x="0" y="479"/>
                    </a:cxn>
                    <a:cxn ang="0">
                      <a:pos x="0" y="0"/>
                    </a:cxn>
                    <a:cxn ang="0">
                      <a:pos x="464" y="167"/>
                    </a:cxn>
                    <a:cxn ang="0">
                      <a:pos x="464" y="644"/>
                    </a:cxn>
                    <a:cxn ang="0">
                      <a:pos x="0" y="479"/>
                    </a:cxn>
                  </a:cxnLst>
                  <a:rect l="0" t="0" r="r" b="b"/>
                  <a:pathLst>
                    <a:path w="464" h="644">
                      <a:moveTo>
                        <a:pt x="0" y="479"/>
                      </a:moveTo>
                      <a:lnTo>
                        <a:pt x="0" y="0"/>
                      </a:lnTo>
                      <a:lnTo>
                        <a:pt x="464" y="167"/>
                      </a:lnTo>
                      <a:lnTo>
                        <a:pt x="464" y="644"/>
                      </a:lnTo>
                      <a:lnTo>
                        <a:pt x="0" y="479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" name="ïşḷíďê"/>
                <p:cNvSpPr/>
                <p:nvPr/>
              </p:nvSpPr>
              <p:spPr bwMode="auto">
                <a:xfrm>
                  <a:off x="4578350" y="2774950"/>
                  <a:ext cx="709613" cy="1022350"/>
                </a:xfrm>
                <a:custGeom>
                  <a:avLst/>
                  <a:gdLst/>
                  <a:ahLst/>
                  <a:cxnLst>
                    <a:cxn ang="0">
                      <a:pos x="447" y="482"/>
                    </a:cxn>
                    <a:cxn ang="0">
                      <a:pos x="445" y="482"/>
                    </a:cxn>
                    <a:cxn ang="0">
                      <a:pos x="0" y="644"/>
                    </a:cxn>
                    <a:cxn ang="0">
                      <a:pos x="0" y="167"/>
                    </a:cxn>
                    <a:cxn ang="0">
                      <a:pos x="445" y="0"/>
                    </a:cxn>
                    <a:cxn ang="0">
                      <a:pos x="447" y="482"/>
                    </a:cxn>
                  </a:cxnLst>
                  <a:rect l="0" t="0" r="r" b="b"/>
                  <a:pathLst>
                    <a:path w="447" h="644">
                      <a:moveTo>
                        <a:pt x="447" y="482"/>
                      </a:moveTo>
                      <a:lnTo>
                        <a:pt x="445" y="482"/>
                      </a:lnTo>
                      <a:lnTo>
                        <a:pt x="0" y="644"/>
                      </a:lnTo>
                      <a:lnTo>
                        <a:pt x="0" y="167"/>
                      </a:lnTo>
                      <a:lnTo>
                        <a:pt x="445" y="0"/>
                      </a:lnTo>
                      <a:lnTo>
                        <a:pt x="447" y="482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" name="íśļidé"/>
              <p:cNvGrpSpPr/>
              <p:nvPr/>
            </p:nvGrpSpPr>
            <p:grpSpPr>
              <a:xfrm>
                <a:off x="7535144" y="2561478"/>
                <a:ext cx="1424113" cy="2029079"/>
                <a:chOff x="5651357" y="2069468"/>
                <a:chExt cx="1068085" cy="1521809"/>
              </a:xfrm>
            </p:grpSpPr>
            <p:sp>
              <p:nvSpPr>
                <p:cNvPr id="26" name="i$ļíḓè"/>
                <p:cNvSpPr/>
                <p:nvPr/>
              </p:nvSpPr>
              <p:spPr bwMode="auto">
                <a:xfrm>
                  <a:off x="5651357" y="2069468"/>
                  <a:ext cx="1068085" cy="1521809"/>
                </a:xfrm>
                <a:custGeom>
                  <a:avLst/>
                  <a:gdLst/>
                  <a:ahLst/>
                  <a:cxnLst>
                    <a:cxn ang="0">
                      <a:pos x="758" y="272"/>
                    </a:cxn>
                    <a:cxn ang="0">
                      <a:pos x="758" y="1080"/>
                    </a:cxn>
                    <a:cxn ang="0">
                      <a:pos x="0" y="802"/>
                    </a:cxn>
                    <a:cxn ang="0">
                      <a:pos x="0" y="0"/>
                    </a:cxn>
                    <a:cxn ang="0">
                      <a:pos x="758" y="272"/>
                    </a:cxn>
                  </a:cxnLst>
                  <a:rect l="0" t="0" r="r" b="b"/>
                  <a:pathLst>
                    <a:path w="758" h="1080">
                      <a:moveTo>
                        <a:pt x="758" y="272"/>
                      </a:moveTo>
                      <a:lnTo>
                        <a:pt x="758" y="1080"/>
                      </a:lnTo>
                      <a:lnTo>
                        <a:pt x="0" y="802"/>
                      </a:lnTo>
                      <a:lnTo>
                        <a:pt x="0" y="0"/>
                      </a:lnTo>
                      <a:lnTo>
                        <a:pt x="758" y="272"/>
                      </a:lnTo>
                      <a:close/>
                    </a:path>
                  </a:pathLst>
                </a:custGeom>
                <a:solidFill>
                  <a:srgbClr val="D3381C"/>
                </a:solidFill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7" name="ïŝḷîḋè"/>
                <p:cNvSpPr/>
                <p:nvPr/>
              </p:nvSpPr>
              <p:spPr bwMode="auto">
                <a:xfrm rot="1093960">
                  <a:off x="5957887" y="2661406"/>
                  <a:ext cx="380667" cy="353081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255" y="135"/>
                    </a:cxn>
                    <a:cxn ang="0">
                      <a:pos x="277" y="122"/>
                    </a:cxn>
                    <a:cxn ang="0">
                      <a:pos x="303" y="116"/>
                    </a:cxn>
                    <a:cxn ang="0">
                      <a:pos x="296" y="105"/>
                    </a:cxn>
                    <a:cxn ang="0">
                      <a:pos x="278" y="89"/>
                    </a:cxn>
                    <a:cxn ang="0">
                      <a:pos x="265" y="90"/>
                    </a:cxn>
                    <a:cxn ang="0">
                      <a:pos x="256" y="82"/>
                    </a:cxn>
                    <a:cxn ang="0">
                      <a:pos x="231" y="73"/>
                    </a:cxn>
                    <a:cxn ang="0">
                      <a:pos x="234" y="98"/>
                    </a:cxn>
                    <a:cxn ang="0">
                      <a:pos x="224" y="118"/>
                    </a:cxn>
                    <a:cxn ang="0">
                      <a:pos x="205" y="103"/>
                    </a:cxn>
                    <a:cxn ang="0">
                      <a:pos x="175" y="89"/>
                    </a:cxn>
                    <a:cxn ang="0">
                      <a:pos x="183" y="68"/>
                    </a:cxn>
                    <a:cxn ang="0">
                      <a:pos x="212" y="58"/>
                    </a:cxn>
                    <a:cxn ang="0">
                      <a:pos x="207" y="47"/>
                    </a:cxn>
                    <a:cxn ang="0">
                      <a:pos x="188" y="50"/>
                    </a:cxn>
                    <a:cxn ang="0">
                      <a:pos x="168" y="37"/>
                    </a:cxn>
                    <a:cxn ang="0">
                      <a:pos x="171" y="52"/>
                    </a:cxn>
                    <a:cxn ang="0">
                      <a:pos x="157" y="52"/>
                    </a:cxn>
                    <a:cxn ang="0">
                      <a:pos x="141" y="40"/>
                    </a:cxn>
                    <a:cxn ang="0">
                      <a:pos x="126" y="47"/>
                    </a:cxn>
                    <a:cxn ang="0">
                      <a:pos x="143" y="51"/>
                    </a:cxn>
                    <a:cxn ang="0">
                      <a:pos x="131" y="58"/>
                    </a:cxn>
                    <a:cxn ang="0">
                      <a:pos x="56" y="107"/>
                    </a:cxn>
                    <a:cxn ang="0">
                      <a:pos x="65" y="118"/>
                    </a:cxn>
                    <a:cxn ang="0">
                      <a:pos x="79" y="135"/>
                    </a:cxn>
                    <a:cxn ang="0">
                      <a:pos x="74" y="158"/>
                    </a:cxn>
                    <a:cxn ang="0">
                      <a:pos x="88" y="185"/>
                    </a:cxn>
                    <a:cxn ang="0">
                      <a:pos x="108" y="214"/>
                    </a:cxn>
                    <a:cxn ang="0">
                      <a:pos x="118" y="227"/>
                    </a:cxn>
                    <a:cxn ang="0">
                      <a:pos x="105" y="197"/>
                    </a:cxn>
                    <a:cxn ang="0">
                      <a:pos x="125" y="225"/>
                    </a:cxn>
                    <a:cxn ang="0">
                      <a:pos x="150" y="255"/>
                    </a:cxn>
                    <a:cxn ang="0">
                      <a:pos x="184" y="269"/>
                    </a:cxn>
                    <a:cxn ang="0">
                      <a:pos x="213" y="290"/>
                    </a:cxn>
                    <a:cxn ang="0">
                      <a:pos x="224" y="288"/>
                    </a:cxn>
                    <a:cxn ang="0">
                      <a:pos x="212" y="268"/>
                    </a:cxn>
                    <a:cxn ang="0">
                      <a:pos x="197" y="262"/>
                    </a:cxn>
                    <a:cxn ang="0">
                      <a:pos x="194" y="239"/>
                    </a:cxn>
                    <a:cxn ang="0">
                      <a:pos x="171" y="250"/>
                    </a:cxn>
                    <a:cxn ang="0">
                      <a:pos x="168" y="210"/>
                    </a:cxn>
                    <a:cxn ang="0">
                      <a:pos x="184" y="206"/>
                    </a:cxn>
                    <a:cxn ang="0">
                      <a:pos x="196" y="202"/>
                    </a:cxn>
                    <a:cxn ang="0">
                      <a:pos x="214" y="211"/>
                    </a:cxn>
                    <a:cxn ang="0">
                      <a:pos x="221" y="205"/>
                    </a:cxn>
                    <a:cxn ang="0">
                      <a:pos x="234" y="179"/>
                    </a:cxn>
                    <a:cxn ang="0">
                      <a:pos x="233" y="171"/>
                    </a:cxn>
                    <a:cxn ang="0">
                      <a:pos x="252" y="157"/>
                    </a:cxn>
                    <a:cxn ang="0">
                      <a:pos x="266" y="143"/>
                    </a:cxn>
                    <a:cxn ang="0">
                      <a:pos x="273" y="131"/>
                    </a:cxn>
                    <a:cxn ang="0">
                      <a:pos x="255" y="135"/>
                    </a:cxn>
                    <a:cxn ang="0">
                      <a:pos x="295" y="298"/>
                    </a:cxn>
                    <a:cxn ang="0">
                      <a:pos x="272" y="288"/>
                    </a:cxn>
                    <a:cxn ang="0">
                      <a:pos x="251" y="288"/>
                    </a:cxn>
                    <a:cxn ang="0">
                      <a:pos x="236" y="286"/>
                    </a:cxn>
                    <a:cxn ang="0">
                      <a:pos x="230" y="307"/>
                    </a:cxn>
                    <a:cxn ang="0">
                      <a:pos x="223" y="335"/>
                    </a:cxn>
                    <a:cxn ang="0">
                      <a:pos x="308" y="302"/>
                    </a:cxn>
                  </a:cxnLst>
                  <a:rect l="0" t="0" r="r" b="b"/>
                  <a:pathLst>
                    <a:path w="384" h="384">
                      <a:moveTo>
                        <a:pt x="384" y="192"/>
                      </a:moveTo>
                      <a:cubicBezTo>
                        <a:pt x="384" y="298"/>
                        <a:pt x="298" y="384"/>
                        <a:pt x="192" y="384"/>
                      </a:cubicBezTo>
                      <a:cubicBezTo>
                        <a:pt x="86" y="384"/>
                        <a:pt x="0" y="298"/>
                        <a:pt x="0" y="192"/>
                      </a:cubicBezTo>
                      <a:cubicBezTo>
                        <a:pt x="0" y="86"/>
                        <a:pt x="86" y="0"/>
                        <a:pt x="192" y="0"/>
                      </a:cubicBezTo>
                      <a:cubicBezTo>
                        <a:pt x="298" y="0"/>
                        <a:pt x="384" y="86"/>
                        <a:pt x="384" y="192"/>
                      </a:cubicBezTo>
                      <a:close/>
                      <a:moveTo>
                        <a:pt x="255" y="135"/>
                      </a:moveTo>
                      <a:cubicBezTo>
                        <a:pt x="256" y="135"/>
                        <a:pt x="257" y="130"/>
                        <a:pt x="258" y="129"/>
                      </a:cubicBezTo>
                      <a:cubicBezTo>
                        <a:pt x="260" y="127"/>
                        <a:pt x="262" y="126"/>
                        <a:pt x="264" y="125"/>
                      </a:cubicBezTo>
                      <a:cubicBezTo>
                        <a:pt x="268" y="124"/>
                        <a:pt x="272" y="123"/>
                        <a:pt x="277" y="122"/>
                      </a:cubicBezTo>
                      <a:cubicBezTo>
                        <a:pt x="281" y="121"/>
                        <a:pt x="286" y="121"/>
                        <a:pt x="289" y="125"/>
                      </a:cubicBezTo>
                      <a:cubicBezTo>
                        <a:pt x="289" y="124"/>
                        <a:pt x="295" y="119"/>
                        <a:pt x="295" y="119"/>
                      </a:cubicBezTo>
                      <a:cubicBezTo>
                        <a:pt x="298" y="118"/>
                        <a:pt x="301" y="118"/>
                        <a:pt x="303" y="116"/>
                      </a:cubicBezTo>
                      <a:cubicBezTo>
                        <a:pt x="303" y="115"/>
                        <a:pt x="303" y="110"/>
                        <a:pt x="303" y="110"/>
                      </a:cubicBezTo>
                      <a:cubicBezTo>
                        <a:pt x="299" y="111"/>
                        <a:pt x="298" y="107"/>
                        <a:pt x="297" y="103"/>
                      </a:cubicBezTo>
                      <a:cubicBezTo>
                        <a:pt x="297" y="104"/>
                        <a:pt x="297" y="104"/>
                        <a:pt x="296" y="105"/>
                      </a:cubicBezTo>
                      <a:cubicBezTo>
                        <a:pt x="296" y="102"/>
                        <a:pt x="291" y="104"/>
                        <a:pt x="290" y="104"/>
                      </a:cubicBezTo>
                      <a:cubicBezTo>
                        <a:pt x="284" y="102"/>
                        <a:pt x="285" y="98"/>
                        <a:pt x="283" y="94"/>
                      </a:cubicBezTo>
                      <a:cubicBezTo>
                        <a:pt x="282" y="92"/>
                        <a:pt x="279" y="91"/>
                        <a:pt x="278" y="89"/>
                      </a:cubicBezTo>
                      <a:cubicBezTo>
                        <a:pt x="277" y="87"/>
                        <a:pt x="277" y="84"/>
                        <a:pt x="274" y="84"/>
                      </a:cubicBezTo>
                      <a:cubicBezTo>
                        <a:pt x="273" y="84"/>
                        <a:pt x="270" y="89"/>
                        <a:pt x="270" y="89"/>
                      </a:cubicBezTo>
                      <a:cubicBezTo>
                        <a:pt x="267" y="88"/>
                        <a:pt x="266" y="89"/>
                        <a:pt x="265" y="90"/>
                      </a:cubicBezTo>
                      <a:cubicBezTo>
                        <a:pt x="263" y="91"/>
                        <a:pt x="262" y="91"/>
                        <a:pt x="260" y="92"/>
                      </a:cubicBezTo>
                      <a:cubicBezTo>
                        <a:pt x="265" y="90"/>
                        <a:pt x="258" y="88"/>
                        <a:pt x="256" y="88"/>
                      </a:cubicBezTo>
                      <a:cubicBezTo>
                        <a:pt x="260" y="87"/>
                        <a:pt x="258" y="83"/>
                        <a:pt x="256" y="82"/>
                      </a:cubicBezTo>
                      <a:cubicBezTo>
                        <a:pt x="256" y="82"/>
                        <a:pt x="257" y="82"/>
                        <a:pt x="257" y="82"/>
                      </a:cubicBezTo>
                      <a:cubicBezTo>
                        <a:pt x="257" y="79"/>
                        <a:pt x="250" y="77"/>
                        <a:pt x="247" y="76"/>
                      </a:cubicBezTo>
                      <a:cubicBezTo>
                        <a:pt x="245" y="74"/>
                        <a:pt x="233" y="72"/>
                        <a:pt x="231" y="73"/>
                      </a:cubicBezTo>
                      <a:cubicBezTo>
                        <a:pt x="228" y="75"/>
                        <a:pt x="231" y="80"/>
                        <a:pt x="231" y="83"/>
                      </a:cubicBezTo>
                      <a:cubicBezTo>
                        <a:pt x="232" y="86"/>
                        <a:pt x="228" y="86"/>
                        <a:pt x="228" y="89"/>
                      </a:cubicBezTo>
                      <a:cubicBezTo>
                        <a:pt x="228" y="93"/>
                        <a:pt x="236" y="92"/>
                        <a:pt x="234" y="98"/>
                      </a:cubicBezTo>
                      <a:cubicBezTo>
                        <a:pt x="233" y="102"/>
                        <a:pt x="228" y="102"/>
                        <a:pt x="226" y="105"/>
                      </a:cubicBezTo>
                      <a:cubicBezTo>
                        <a:pt x="224" y="108"/>
                        <a:pt x="227" y="112"/>
                        <a:pt x="229" y="114"/>
                      </a:cubicBezTo>
                      <a:cubicBezTo>
                        <a:pt x="231" y="115"/>
                        <a:pt x="225" y="118"/>
                        <a:pt x="224" y="118"/>
                      </a:cubicBezTo>
                      <a:cubicBezTo>
                        <a:pt x="220" y="120"/>
                        <a:pt x="217" y="114"/>
                        <a:pt x="216" y="110"/>
                      </a:cubicBezTo>
                      <a:cubicBezTo>
                        <a:pt x="215" y="108"/>
                        <a:pt x="215" y="104"/>
                        <a:pt x="212" y="103"/>
                      </a:cubicBezTo>
                      <a:cubicBezTo>
                        <a:pt x="210" y="102"/>
                        <a:pt x="206" y="102"/>
                        <a:pt x="205" y="103"/>
                      </a:cubicBezTo>
                      <a:cubicBezTo>
                        <a:pt x="203" y="99"/>
                        <a:pt x="198" y="98"/>
                        <a:pt x="194" y="97"/>
                      </a:cubicBezTo>
                      <a:cubicBezTo>
                        <a:pt x="189" y="95"/>
                        <a:pt x="185" y="95"/>
                        <a:pt x="180" y="96"/>
                      </a:cubicBezTo>
                      <a:cubicBezTo>
                        <a:pt x="181" y="95"/>
                        <a:pt x="179" y="88"/>
                        <a:pt x="175" y="89"/>
                      </a:cubicBezTo>
                      <a:cubicBezTo>
                        <a:pt x="176" y="86"/>
                        <a:pt x="176" y="84"/>
                        <a:pt x="176" y="81"/>
                      </a:cubicBezTo>
                      <a:cubicBezTo>
                        <a:pt x="177" y="79"/>
                        <a:pt x="178" y="77"/>
                        <a:pt x="179" y="75"/>
                      </a:cubicBezTo>
                      <a:cubicBezTo>
                        <a:pt x="180" y="74"/>
                        <a:pt x="185" y="69"/>
                        <a:pt x="183" y="68"/>
                      </a:cubicBezTo>
                      <a:cubicBezTo>
                        <a:pt x="188" y="69"/>
                        <a:pt x="193" y="69"/>
                        <a:pt x="196" y="66"/>
                      </a:cubicBezTo>
                      <a:cubicBezTo>
                        <a:pt x="198" y="63"/>
                        <a:pt x="199" y="60"/>
                        <a:pt x="202" y="57"/>
                      </a:cubicBezTo>
                      <a:cubicBezTo>
                        <a:pt x="205" y="53"/>
                        <a:pt x="209" y="58"/>
                        <a:pt x="212" y="58"/>
                      </a:cubicBezTo>
                      <a:cubicBezTo>
                        <a:pt x="217" y="59"/>
                        <a:pt x="217" y="53"/>
                        <a:pt x="214" y="51"/>
                      </a:cubicBezTo>
                      <a:cubicBezTo>
                        <a:pt x="218" y="51"/>
                        <a:pt x="215" y="45"/>
                        <a:pt x="213" y="44"/>
                      </a:cubicBezTo>
                      <a:cubicBezTo>
                        <a:pt x="211" y="43"/>
                        <a:pt x="202" y="46"/>
                        <a:pt x="207" y="47"/>
                      </a:cubicBezTo>
                      <a:cubicBezTo>
                        <a:pt x="206" y="47"/>
                        <a:pt x="200" y="59"/>
                        <a:pt x="196" y="53"/>
                      </a:cubicBezTo>
                      <a:cubicBezTo>
                        <a:pt x="195" y="52"/>
                        <a:pt x="195" y="47"/>
                        <a:pt x="193" y="46"/>
                      </a:cubicBezTo>
                      <a:cubicBezTo>
                        <a:pt x="190" y="46"/>
                        <a:pt x="189" y="49"/>
                        <a:pt x="188" y="50"/>
                      </a:cubicBezTo>
                      <a:cubicBezTo>
                        <a:pt x="190" y="47"/>
                        <a:pt x="181" y="45"/>
                        <a:pt x="180" y="44"/>
                      </a:cubicBezTo>
                      <a:cubicBezTo>
                        <a:pt x="183" y="42"/>
                        <a:pt x="180" y="39"/>
                        <a:pt x="178" y="38"/>
                      </a:cubicBezTo>
                      <a:cubicBezTo>
                        <a:pt x="176" y="36"/>
                        <a:pt x="169" y="35"/>
                        <a:pt x="168" y="37"/>
                      </a:cubicBezTo>
                      <a:cubicBezTo>
                        <a:pt x="163" y="43"/>
                        <a:pt x="173" y="44"/>
                        <a:pt x="175" y="45"/>
                      </a:cubicBezTo>
                      <a:cubicBezTo>
                        <a:pt x="176" y="46"/>
                        <a:pt x="179" y="48"/>
                        <a:pt x="177" y="49"/>
                      </a:cubicBezTo>
                      <a:cubicBezTo>
                        <a:pt x="176" y="50"/>
                        <a:pt x="171" y="51"/>
                        <a:pt x="171" y="52"/>
                      </a:cubicBezTo>
                      <a:cubicBezTo>
                        <a:pt x="169" y="54"/>
                        <a:pt x="172" y="57"/>
                        <a:pt x="170" y="59"/>
                      </a:cubicBezTo>
                      <a:cubicBezTo>
                        <a:pt x="168" y="57"/>
                        <a:pt x="168" y="53"/>
                        <a:pt x="166" y="50"/>
                      </a:cubicBezTo>
                      <a:cubicBezTo>
                        <a:pt x="168" y="53"/>
                        <a:pt x="157" y="52"/>
                        <a:pt x="157" y="52"/>
                      </a:cubicBezTo>
                      <a:cubicBezTo>
                        <a:pt x="154" y="52"/>
                        <a:pt x="148" y="54"/>
                        <a:pt x="145" y="50"/>
                      </a:cubicBezTo>
                      <a:cubicBezTo>
                        <a:pt x="144" y="49"/>
                        <a:pt x="144" y="44"/>
                        <a:pt x="146" y="45"/>
                      </a:cubicBezTo>
                      <a:cubicBezTo>
                        <a:pt x="144" y="43"/>
                        <a:pt x="142" y="41"/>
                        <a:pt x="141" y="40"/>
                      </a:cubicBezTo>
                      <a:cubicBezTo>
                        <a:pt x="132" y="43"/>
                        <a:pt x="125" y="47"/>
                        <a:pt x="117" y="51"/>
                      </a:cubicBezTo>
                      <a:cubicBezTo>
                        <a:pt x="118" y="51"/>
                        <a:pt x="119" y="51"/>
                        <a:pt x="120" y="50"/>
                      </a:cubicBezTo>
                      <a:cubicBezTo>
                        <a:pt x="122" y="50"/>
                        <a:pt x="124" y="48"/>
                        <a:pt x="126" y="47"/>
                      </a:cubicBezTo>
                      <a:cubicBezTo>
                        <a:pt x="128" y="46"/>
                        <a:pt x="134" y="43"/>
                        <a:pt x="136" y="46"/>
                      </a:cubicBezTo>
                      <a:cubicBezTo>
                        <a:pt x="137" y="45"/>
                        <a:pt x="137" y="45"/>
                        <a:pt x="138" y="44"/>
                      </a:cubicBezTo>
                      <a:cubicBezTo>
                        <a:pt x="139" y="46"/>
                        <a:pt x="141" y="48"/>
                        <a:pt x="143" y="51"/>
                      </a:cubicBezTo>
                      <a:cubicBezTo>
                        <a:pt x="141" y="50"/>
                        <a:pt x="137" y="50"/>
                        <a:pt x="135" y="50"/>
                      </a:cubicBezTo>
                      <a:cubicBezTo>
                        <a:pt x="133" y="51"/>
                        <a:pt x="130" y="51"/>
                        <a:pt x="130" y="53"/>
                      </a:cubicBezTo>
                      <a:cubicBezTo>
                        <a:pt x="130" y="55"/>
                        <a:pt x="131" y="57"/>
                        <a:pt x="131" y="58"/>
                      </a:cubicBezTo>
                      <a:cubicBezTo>
                        <a:pt x="128" y="56"/>
                        <a:pt x="125" y="52"/>
                        <a:pt x="121" y="51"/>
                      </a:cubicBezTo>
                      <a:cubicBezTo>
                        <a:pt x="119" y="51"/>
                        <a:pt x="117" y="51"/>
                        <a:pt x="115" y="52"/>
                      </a:cubicBezTo>
                      <a:cubicBezTo>
                        <a:pt x="91" y="65"/>
                        <a:pt x="71" y="84"/>
                        <a:pt x="56" y="107"/>
                      </a:cubicBezTo>
                      <a:cubicBezTo>
                        <a:pt x="57" y="108"/>
                        <a:pt x="58" y="109"/>
                        <a:pt x="59" y="109"/>
                      </a:cubicBezTo>
                      <a:cubicBezTo>
                        <a:pt x="62" y="110"/>
                        <a:pt x="59" y="117"/>
                        <a:pt x="64" y="113"/>
                      </a:cubicBezTo>
                      <a:cubicBezTo>
                        <a:pt x="66" y="115"/>
                        <a:pt x="66" y="116"/>
                        <a:pt x="65" y="118"/>
                      </a:cubicBezTo>
                      <a:cubicBezTo>
                        <a:pt x="65" y="118"/>
                        <a:pt x="75" y="124"/>
                        <a:pt x="76" y="125"/>
                      </a:cubicBezTo>
                      <a:cubicBezTo>
                        <a:pt x="78" y="126"/>
                        <a:pt x="80" y="128"/>
                        <a:pt x="81" y="130"/>
                      </a:cubicBezTo>
                      <a:cubicBezTo>
                        <a:pt x="82" y="132"/>
                        <a:pt x="80" y="134"/>
                        <a:pt x="79" y="135"/>
                      </a:cubicBezTo>
                      <a:cubicBezTo>
                        <a:pt x="78" y="134"/>
                        <a:pt x="75" y="130"/>
                        <a:pt x="74" y="131"/>
                      </a:cubicBezTo>
                      <a:cubicBezTo>
                        <a:pt x="73" y="133"/>
                        <a:pt x="74" y="139"/>
                        <a:pt x="77" y="139"/>
                      </a:cubicBezTo>
                      <a:cubicBezTo>
                        <a:pt x="73" y="139"/>
                        <a:pt x="75" y="155"/>
                        <a:pt x="74" y="158"/>
                      </a:cubicBezTo>
                      <a:cubicBezTo>
                        <a:pt x="74" y="158"/>
                        <a:pt x="74" y="158"/>
                        <a:pt x="74" y="158"/>
                      </a:cubicBezTo>
                      <a:cubicBezTo>
                        <a:pt x="73" y="161"/>
                        <a:pt x="76" y="173"/>
                        <a:pt x="81" y="172"/>
                      </a:cubicBezTo>
                      <a:cubicBezTo>
                        <a:pt x="78" y="172"/>
                        <a:pt x="87" y="184"/>
                        <a:pt x="88" y="185"/>
                      </a:cubicBezTo>
                      <a:cubicBezTo>
                        <a:pt x="91" y="187"/>
                        <a:pt x="95" y="188"/>
                        <a:pt x="97" y="192"/>
                      </a:cubicBezTo>
                      <a:cubicBezTo>
                        <a:pt x="100" y="195"/>
                        <a:pt x="100" y="201"/>
                        <a:pt x="103" y="203"/>
                      </a:cubicBezTo>
                      <a:cubicBezTo>
                        <a:pt x="102" y="206"/>
                        <a:pt x="108" y="210"/>
                        <a:pt x="108" y="214"/>
                      </a:cubicBezTo>
                      <a:cubicBezTo>
                        <a:pt x="108" y="214"/>
                        <a:pt x="107" y="214"/>
                        <a:pt x="107" y="215"/>
                      </a:cubicBezTo>
                      <a:cubicBezTo>
                        <a:pt x="108" y="218"/>
                        <a:pt x="113" y="218"/>
                        <a:pt x="115" y="221"/>
                      </a:cubicBezTo>
                      <a:cubicBezTo>
                        <a:pt x="116" y="223"/>
                        <a:pt x="115" y="228"/>
                        <a:pt x="118" y="227"/>
                      </a:cubicBezTo>
                      <a:cubicBezTo>
                        <a:pt x="118" y="222"/>
                        <a:pt x="115" y="216"/>
                        <a:pt x="112" y="212"/>
                      </a:cubicBezTo>
                      <a:cubicBezTo>
                        <a:pt x="110" y="209"/>
                        <a:pt x="109" y="207"/>
                        <a:pt x="108" y="204"/>
                      </a:cubicBezTo>
                      <a:cubicBezTo>
                        <a:pt x="106" y="202"/>
                        <a:pt x="106" y="199"/>
                        <a:pt x="105" y="197"/>
                      </a:cubicBezTo>
                      <a:cubicBezTo>
                        <a:pt x="106" y="197"/>
                        <a:pt x="112" y="199"/>
                        <a:pt x="111" y="200"/>
                      </a:cubicBezTo>
                      <a:cubicBezTo>
                        <a:pt x="109" y="205"/>
                        <a:pt x="119" y="214"/>
                        <a:pt x="122" y="217"/>
                      </a:cubicBezTo>
                      <a:cubicBezTo>
                        <a:pt x="123" y="218"/>
                        <a:pt x="128" y="225"/>
                        <a:pt x="125" y="225"/>
                      </a:cubicBezTo>
                      <a:cubicBezTo>
                        <a:pt x="129" y="225"/>
                        <a:pt x="133" y="230"/>
                        <a:pt x="135" y="233"/>
                      </a:cubicBezTo>
                      <a:cubicBezTo>
                        <a:pt x="137" y="236"/>
                        <a:pt x="136" y="241"/>
                        <a:pt x="138" y="245"/>
                      </a:cubicBezTo>
                      <a:cubicBezTo>
                        <a:pt x="139" y="250"/>
                        <a:pt x="146" y="252"/>
                        <a:pt x="150" y="255"/>
                      </a:cubicBezTo>
                      <a:cubicBezTo>
                        <a:pt x="154" y="256"/>
                        <a:pt x="157" y="259"/>
                        <a:pt x="160" y="260"/>
                      </a:cubicBezTo>
                      <a:cubicBezTo>
                        <a:pt x="166" y="262"/>
                        <a:pt x="167" y="260"/>
                        <a:pt x="171" y="260"/>
                      </a:cubicBezTo>
                      <a:cubicBezTo>
                        <a:pt x="178" y="259"/>
                        <a:pt x="179" y="266"/>
                        <a:pt x="184" y="269"/>
                      </a:cubicBezTo>
                      <a:cubicBezTo>
                        <a:pt x="187" y="270"/>
                        <a:pt x="194" y="273"/>
                        <a:pt x="198" y="271"/>
                      </a:cubicBezTo>
                      <a:cubicBezTo>
                        <a:pt x="196" y="272"/>
                        <a:pt x="203" y="282"/>
                        <a:pt x="204" y="283"/>
                      </a:cubicBezTo>
                      <a:cubicBezTo>
                        <a:pt x="206" y="286"/>
                        <a:pt x="210" y="287"/>
                        <a:pt x="213" y="290"/>
                      </a:cubicBezTo>
                      <a:cubicBezTo>
                        <a:pt x="213" y="290"/>
                        <a:pt x="214" y="289"/>
                        <a:pt x="214" y="288"/>
                      </a:cubicBezTo>
                      <a:cubicBezTo>
                        <a:pt x="213" y="291"/>
                        <a:pt x="218" y="296"/>
                        <a:pt x="221" y="296"/>
                      </a:cubicBezTo>
                      <a:cubicBezTo>
                        <a:pt x="223" y="295"/>
                        <a:pt x="224" y="290"/>
                        <a:pt x="224" y="288"/>
                      </a:cubicBezTo>
                      <a:cubicBezTo>
                        <a:pt x="219" y="290"/>
                        <a:pt x="215" y="288"/>
                        <a:pt x="212" y="283"/>
                      </a:cubicBezTo>
                      <a:cubicBezTo>
                        <a:pt x="211" y="282"/>
                        <a:pt x="207" y="275"/>
                        <a:pt x="211" y="275"/>
                      </a:cubicBezTo>
                      <a:cubicBezTo>
                        <a:pt x="216" y="275"/>
                        <a:pt x="212" y="271"/>
                        <a:pt x="212" y="268"/>
                      </a:cubicBezTo>
                      <a:cubicBezTo>
                        <a:pt x="211" y="264"/>
                        <a:pt x="208" y="262"/>
                        <a:pt x="206" y="259"/>
                      </a:cubicBezTo>
                      <a:cubicBezTo>
                        <a:pt x="205" y="262"/>
                        <a:pt x="200" y="261"/>
                        <a:pt x="198" y="259"/>
                      </a:cubicBezTo>
                      <a:cubicBezTo>
                        <a:pt x="198" y="259"/>
                        <a:pt x="197" y="261"/>
                        <a:pt x="197" y="262"/>
                      </a:cubicBezTo>
                      <a:cubicBezTo>
                        <a:pt x="196" y="262"/>
                        <a:pt x="195" y="262"/>
                        <a:pt x="194" y="261"/>
                      </a:cubicBezTo>
                      <a:cubicBezTo>
                        <a:pt x="194" y="258"/>
                        <a:pt x="194" y="255"/>
                        <a:pt x="195" y="251"/>
                      </a:cubicBezTo>
                      <a:cubicBezTo>
                        <a:pt x="196" y="247"/>
                        <a:pt x="205" y="238"/>
                        <a:pt x="194" y="239"/>
                      </a:cubicBezTo>
                      <a:cubicBezTo>
                        <a:pt x="190" y="239"/>
                        <a:pt x="188" y="240"/>
                        <a:pt x="187" y="244"/>
                      </a:cubicBezTo>
                      <a:cubicBezTo>
                        <a:pt x="186" y="247"/>
                        <a:pt x="186" y="249"/>
                        <a:pt x="183" y="251"/>
                      </a:cubicBezTo>
                      <a:cubicBezTo>
                        <a:pt x="181" y="252"/>
                        <a:pt x="173" y="251"/>
                        <a:pt x="171" y="250"/>
                      </a:cubicBezTo>
                      <a:cubicBezTo>
                        <a:pt x="166" y="247"/>
                        <a:pt x="163" y="239"/>
                        <a:pt x="163" y="234"/>
                      </a:cubicBezTo>
                      <a:cubicBezTo>
                        <a:pt x="163" y="227"/>
                        <a:pt x="166" y="221"/>
                        <a:pt x="163" y="215"/>
                      </a:cubicBezTo>
                      <a:cubicBezTo>
                        <a:pt x="164" y="213"/>
                        <a:pt x="166" y="211"/>
                        <a:pt x="168" y="210"/>
                      </a:cubicBezTo>
                      <a:cubicBezTo>
                        <a:pt x="169" y="209"/>
                        <a:pt x="171" y="210"/>
                        <a:pt x="172" y="207"/>
                      </a:cubicBezTo>
                      <a:cubicBezTo>
                        <a:pt x="171" y="207"/>
                        <a:pt x="170" y="206"/>
                        <a:pt x="170" y="206"/>
                      </a:cubicBezTo>
                      <a:cubicBezTo>
                        <a:pt x="173" y="208"/>
                        <a:pt x="180" y="203"/>
                        <a:pt x="184" y="206"/>
                      </a:cubicBezTo>
                      <a:cubicBezTo>
                        <a:pt x="186" y="207"/>
                        <a:pt x="188" y="208"/>
                        <a:pt x="189" y="205"/>
                      </a:cubicBezTo>
                      <a:cubicBezTo>
                        <a:pt x="189" y="205"/>
                        <a:pt x="187" y="202"/>
                        <a:pt x="188" y="200"/>
                      </a:cubicBezTo>
                      <a:cubicBezTo>
                        <a:pt x="189" y="204"/>
                        <a:pt x="192" y="205"/>
                        <a:pt x="196" y="202"/>
                      </a:cubicBezTo>
                      <a:cubicBezTo>
                        <a:pt x="197" y="203"/>
                        <a:pt x="201" y="203"/>
                        <a:pt x="204" y="204"/>
                      </a:cubicBezTo>
                      <a:cubicBezTo>
                        <a:pt x="207" y="206"/>
                        <a:pt x="207" y="209"/>
                        <a:pt x="211" y="205"/>
                      </a:cubicBezTo>
                      <a:cubicBezTo>
                        <a:pt x="213" y="208"/>
                        <a:pt x="213" y="208"/>
                        <a:pt x="214" y="211"/>
                      </a:cubicBezTo>
                      <a:cubicBezTo>
                        <a:pt x="214" y="214"/>
                        <a:pt x="216" y="221"/>
                        <a:pt x="218" y="222"/>
                      </a:cubicBezTo>
                      <a:cubicBezTo>
                        <a:pt x="224" y="225"/>
                        <a:pt x="222" y="217"/>
                        <a:pt x="222" y="214"/>
                      </a:cubicBezTo>
                      <a:cubicBezTo>
                        <a:pt x="222" y="213"/>
                        <a:pt x="222" y="205"/>
                        <a:pt x="221" y="205"/>
                      </a:cubicBezTo>
                      <a:cubicBezTo>
                        <a:pt x="213" y="203"/>
                        <a:pt x="216" y="197"/>
                        <a:pt x="221" y="193"/>
                      </a:cubicBezTo>
                      <a:cubicBezTo>
                        <a:pt x="222" y="192"/>
                        <a:pt x="227" y="190"/>
                        <a:pt x="230" y="188"/>
                      </a:cubicBezTo>
                      <a:cubicBezTo>
                        <a:pt x="232" y="186"/>
                        <a:pt x="235" y="183"/>
                        <a:pt x="234" y="179"/>
                      </a:cubicBezTo>
                      <a:cubicBezTo>
                        <a:pt x="235" y="179"/>
                        <a:pt x="236" y="178"/>
                        <a:pt x="236" y="177"/>
                      </a:cubicBezTo>
                      <a:cubicBezTo>
                        <a:pt x="236" y="177"/>
                        <a:pt x="233" y="174"/>
                        <a:pt x="232" y="175"/>
                      </a:cubicBezTo>
                      <a:cubicBezTo>
                        <a:pt x="234" y="174"/>
                        <a:pt x="234" y="172"/>
                        <a:pt x="233" y="171"/>
                      </a:cubicBezTo>
                      <a:cubicBezTo>
                        <a:pt x="235" y="169"/>
                        <a:pt x="234" y="166"/>
                        <a:pt x="236" y="165"/>
                      </a:cubicBezTo>
                      <a:cubicBezTo>
                        <a:pt x="239" y="169"/>
                        <a:pt x="245" y="165"/>
                        <a:pt x="242" y="162"/>
                      </a:cubicBezTo>
                      <a:cubicBezTo>
                        <a:pt x="244" y="158"/>
                        <a:pt x="250" y="160"/>
                        <a:pt x="252" y="157"/>
                      </a:cubicBezTo>
                      <a:cubicBezTo>
                        <a:pt x="255" y="158"/>
                        <a:pt x="253" y="153"/>
                        <a:pt x="255" y="150"/>
                      </a:cubicBezTo>
                      <a:cubicBezTo>
                        <a:pt x="256" y="148"/>
                        <a:pt x="259" y="148"/>
                        <a:pt x="262" y="147"/>
                      </a:cubicBezTo>
                      <a:cubicBezTo>
                        <a:pt x="262" y="147"/>
                        <a:pt x="268" y="143"/>
                        <a:pt x="266" y="143"/>
                      </a:cubicBezTo>
                      <a:cubicBezTo>
                        <a:pt x="270" y="144"/>
                        <a:pt x="279" y="139"/>
                        <a:pt x="272" y="135"/>
                      </a:cubicBezTo>
                      <a:cubicBezTo>
                        <a:pt x="273" y="133"/>
                        <a:pt x="270" y="132"/>
                        <a:pt x="268" y="132"/>
                      </a:cubicBezTo>
                      <a:cubicBezTo>
                        <a:pt x="269" y="131"/>
                        <a:pt x="272" y="132"/>
                        <a:pt x="273" y="131"/>
                      </a:cubicBezTo>
                      <a:cubicBezTo>
                        <a:pt x="276" y="129"/>
                        <a:pt x="274" y="128"/>
                        <a:pt x="271" y="127"/>
                      </a:cubicBezTo>
                      <a:cubicBezTo>
                        <a:pt x="268" y="126"/>
                        <a:pt x="263" y="128"/>
                        <a:pt x="261" y="130"/>
                      </a:cubicBezTo>
                      <a:cubicBezTo>
                        <a:pt x="259" y="132"/>
                        <a:pt x="257" y="134"/>
                        <a:pt x="255" y="135"/>
                      </a:cubicBezTo>
                      <a:close/>
                      <a:moveTo>
                        <a:pt x="308" y="302"/>
                      </a:moveTo>
                      <a:cubicBezTo>
                        <a:pt x="306" y="301"/>
                        <a:pt x="303" y="301"/>
                        <a:pt x="301" y="300"/>
                      </a:cubicBezTo>
                      <a:cubicBezTo>
                        <a:pt x="299" y="300"/>
                        <a:pt x="298" y="299"/>
                        <a:pt x="295" y="298"/>
                      </a:cubicBezTo>
                      <a:cubicBezTo>
                        <a:pt x="296" y="293"/>
                        <a:pt x="290" y="292"/>
                        <a:pt x="287" y="289"/>
                      </a:cubicBezTo>
                      <a:cubicBezTo>
                        <a:pt x="284" y="287"/>
                        <a:pt x="282" y="284"/>
                        <a:pt x="277" y="285"/>
                      </a:cubicBezTo>
                      <a:cubicBezTo>
                        <a:pt x="276" y="285"/>
                        <a:pt x="271" y="287"/>
                        <a:pt x="272" y="288"/>
                      </a:cubicBezTo>
                      <a:cubicBezTo>
                        <a:pt x="269" y="285"/>
                        <a:pt x="268" y="284"/>
                        <a:pt x="263" y="282"/>
                      </a:cubicBezTo>
                      <a:cubicBezTo>
                        <a:pt x="259" y="281"/>
                        <a:pt x="257" y="276"/>
                        <a:pt x="253" y="281"/>
                      </a:cubicBezTo>
                      <a:cubicBezTo>
                        <a:pt x="251" y="283"/>
                        <a:pt x="252" y="286"/>
                        <a:pt x="251" y="288"/>
                      </a:cubicBezTo>
                      <a:cubicBezTo>
                        <a:pt x="247" y="285"/>
                        <a:pt x="254" y="282"/>
                        <a:pt x="251" y="279"/>
                      </a:cubicBezTo>
                      <a:cubicBezTo>
                        <a:pt x="248" y="275"/>
                        <a:pt x="243" y="281"/>
                        <a:pt x="240" y="282"/>
                      </a:cubicBezTo>
                      <a:cubicBezTo>
                        <a:pt x="239" y="284"/>
                        <a:pt x="237" y="284"/>
                        <a:pt x="236" y="286"/>
                      </a:cubicBezTo>
                      <a:cubicBezTo>
                        <a:pt x="235" y="287"/>
                        <a:pt x="234" y="290"/>
                        <a:pt x="233" y="291"/>
                      </a:cubicBezTo>
                      <a:cubicBezTo>
                        <a:pt x="233" y="289"/>
                        <a:pt x="228" y="290"/>
                        <a:pt x="228" y="288"/>
                      </a:cubicBezTo>
                      <a:cubicBezTo>
                        <a:pt x="229" y="294"/>
                        <a:pt x="229" y="301"/>
                        <a:pt x="230" y="307"/>
                      </a:cubicBezTo>
                      <a:cubicBezTo>
                        <a:pt x="231" y="310"/>
                        <a:pt x="230" y="316"/>
                        <a:pt x="227" y="319"/>
                      </a:cubicBezTo>
                      <a:cubicBezTo>
                        <a:pt x="224" y="321"/>
                        <a:pt x="221" y="324"/>
                        <a:pt x="220" y="329"/>
                      </a:cubicBezTo>
                      <a:cubicBezTo>
                        <a:pt x="220" y="332"/>
                        <a:pt x="220" y="334"/>
                        <a:pt x="223" y="335"/>
                      </a:cubicBezTo>
                      <a:cubicBezTo>
                        <a:pt x="223" y="339"/>
                        <a:pt x="219" y="342"/>
                        <a:pt x="219" y="346"/>
                      </a:cubicBezTo>
                      <a:cubicBezTo>
                        <a:pt x="219" y="346"/>
                        <a:pt x="220" y="348"/>
                        <a:pt x="220" y="350"/>
                      </a:cubicBezTo>
                      <a:cubicBezTo>
                        <a:pt x="254" y="344"/>
                        <a:pt x="285" y="327"/>
                        <a:pt x="308" y="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7" name="iŝḻîḑé"/>
              <p:cNvSpPr/>
              <p:nvPr/>
            </p:nvSpPr>
            <p:spPr>
              <a:xfrm rot="8100000">
                <a:off x="3299591" y="1464573"/>
                <a:ext cx="1047997" cy="1047989"/>
              </a:xfrm>
              <a:prstGeom prst="teardrop">
                <a:avLst/>
              </a:prstGeom>
              <a:solidFill>
                <a:srgbClr val="D338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ï$1iḋe"/>
              <p:cNvSpPr/>
              <p:nvPr/>
            </p:nvSpPr>
            <p:spPr>
              <a:xfrm>
                <a:off x="3460203" y="1627604"/>
                <a:ext cx="726774" cy="7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400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Impact" panose="020B0806030902050204" pitchFamily="34" charset="0"/>
                  </a:rPr>
                  <a:t>1</a:t>
                </a:r>
                <a:endParaRPr lang="en-US" sz="2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íṡ1idè"/>
              <p:cNvSpPr/>
              <p:nvPr/>
            </p:nvSpPr>
            <p:spPr>
              <a:xfrm rot="8100000">
                <a:off x="7988314" y="1464573"/>
                <a:ext cx="1047997" cy="1047989"/>
              </a:xfrm>
              <a:prstGeom prst="teardrop">
                <a:avLst/>
              </a:prstGeom>
              <a:solidFill>
                <a:srgbClr val="D338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íṧļïďê"/>
              <p:cNvSpPr/>
              <p:nvPr/>
            </p:nvSpPr>
            <p:spPr>
              <a:xfrm>
                <a:off x="8148926" y="1627604"/>
                <a:ext cx="726774" cy="7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400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Impact" panose="020B0806030902050204" pitchFamily="34" charset="0"/>
                  </a:rPr>
                  <a:t>3</a:t>
                </a:r>
                <a:endParaRPr lang="en-US" sz="2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1" name="íSlîḑê"/>
              <p:cNvSpPr/>
              <p:nvPr/>
            </p:nvSpPr>
            <p:spPr>
              <a:xfrm rot="8100000">
                <a:off x="5593215" y="2504190"/>
                <a:ext cx="1047997" cy="1047989"/>
              </a:xfrm>
              <a:prstGeom prst="teardrop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iŝḷíḓe"/>
              <p:cNvSpPr/>
              <p:nvPr/>
            </p:nvSpPr>
            <p:spPr>
              <a:xfrm>
                <a:off x="5753827" y="2667221"/>
                <a:ext cx="726774" cy="7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400" dirty="0" smtClean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Impact" panose="020B0806030902050204" pitchFamily="34" charset="0"/>
                  </a:rPr>
                  <a:t>2</a:t>
                </a:r>
                <a:endParaRPr lang="en-US" sz="2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23" name="ísļiḑê"/>
              <p:cNvGrpSpPr/>
              <p:nvPr/>
            </p:nvGrpSpPr>
            <p:grpSpPr>
              <a:xfrm>
                <a:off x="3232744" y="2555842"/>
                <a:ext cx="1429749" cy="2034715"/>
                <a:chOff x="2424558" y="2065241"/>
                <a:chExt cx="1072312" cy="1526036"/>
              </a:xfrm>
            </p:grpSpPr>
            <p:sp>
              <p:nvSpPr>
                <p:cNvPr id="24" name="í$líḓé"/>
                <p:cNvSpPr/>
                <p:nvPr/>
              </p:nvSpPr>
              <p:spPr bwMode="auto">
                <a:xfrm>
                  <a:off x="2424558" y="2065241"/>
                  <a:ext cx="1072312" cy="1526036"/>
                </a:xfrm>
                <a:custGeom>
                  <a:avLst/>
                  <a:gdLst/>
                  <a:ahLst/>
                  <a:cxnLst>
                    <a:cxn ang="0">
                      <a:pos x="0" y="1083"/>
                    </a:cxn>
                    <a:cxn ang="0">
                      <a:pos x="0" y="1083"/>
                    </a:cxn>
                    <a:cxn ang="0">
                      <a:pos x="0" y="278"/>
                    </a:cxn>
                    <a:cxn ang="0">
                      <a:pos x="761" y="0"/>
                    </a:cxn>
                    <a:cxn ang="0">
                      <a:pos x="761" y="802"/>
                    </a:cxn>
                    <a:cxn ang="0">
                      <a:pos x="0" y="1083"/>
                    </a:cxn>
                  </a:cxnLst>
                  <a:rect l="0" t="0" r="r" b="b"/>
                  <a:pathLst>
                    <a:path w="761" h="1083">
                      <a:moveTo>
                        <a:pt x="0" y="1083"/>
                      </a:moveTo>
                      <a:lnTo>
                        <a:pt x="0" y="1083"/>
                      </a:lnTo>
                      <a:lnTo>
                        <a:pt x="0" y="278"/>
                      </a:lnTo>
                      <a:lnTo>
                        <a:pt x="761" y="0"/>
                      </a:lnTo>
                      <a:lnTo>
                        <a:pt x="761" y="802"/>
                      </a:lnTo>
                      <a:lnTo>
                        <a:pt x="0" y="1083"/>
                      </a:lnTo>
                      <a:close/>
                    </a:path>
                  </a:pathLst>
                </a:custGeom>
                <a:solidFill>
                  <a:srgbClr val="D3381C"/>
                </a:solidFill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" name="ïşḻíḓè"/>
                <p:cNvSpPr/>
                <p:nvPr/>
              </p:nvSpPr>
              <p:spPr bwMode="auto">
                <a:xfrm>
                  <a:off x="2762393" y="2623151"/>
                  <a:ext cx="447459" cy="41397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2f40a33-a362-41ef-a712-09ac6563e9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38914" y="927348"/>
            <a:ext cx="10914172" cy="5003304"/>
            <a:chOff x="687279" y="1143496"/>
            <a:chExt cx="10914172" cy="5003304"/>
          </a:xfrm>
        </p:grpSpPr>
        <p:sp>
          <p:nvSpPr>
            <p:cNvPr id="3" name="i$1iďé"/>
            <p:cNvSpPr/>
            <p:nvPr/>
          </p:nvSpPr>
          <p:spPr bwMode="auto">
            <a:xfrm>
              <a:off x="10826750" y="2930525"/>
              <a:ext cx="474663" cy="2312988"/>
            </a:xfrm>
            <a:custGeom>
              <a:avLst/>
              <a:gdLst>
                <a:gd name="T0" fmla="*/ 299 w 299"/>
                <a:gd name="T1" fmla="*/ 1290 h 1457"/>
                <a:gd name="T2" fmla="*/ 299 w 299"/>
                <a:gd name="T3" fmla="*/ 88 h 1457"/>
                <a:gd name="T4" fmla="*/ 237 w 299"/>
                <a:gd name="T5" fmla="*/ 122 h 1457"/>
                <a:gd name="T6" fmla="*/ 0 w 299"/>
                <a:gd name="T7" fmla="*/ 0 h 1457"/>
                <a:gd name="T8" fmla="*/ 0 w 299"/>
                <a:gd name="T9" fmla="*/ 1457 h 1457"/>
                <a:gd name="T10" fmla="*/ 299 w 299"/>
                <a:gd name="T11" fmla="*/ 1290 h 1457"/>
                <a:gd name="T12" fmla="*/ 299 w 299"/>
                <a:gd name="T13" fmla="*/ 1290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1457">
                  <a:moveTo>
                    <a:pt x="299" y="1290"/>
                  </a:moveTo>
                  <a:lnTo>
                    <a:pt x="299" y="88"/>
                  </a:lnTo>
                  <a:lnTo>
                    <a:pt x="237" y="122"/>
                  </a:lnTo>
                  <a:lnTo>
                    <a:pt x="0" y="0"/>
                  </a:lnTo>
                  <a:lnTo>
                    <a:pt x="0" y="1457"/>
                  </a:lnTo>
                  <a:lnTo>
                    <a:pt x="299" y="1290"/>
                  </a:lnTo>
                  <a:lnTo>
                    <a:pt x="299" y="129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" name="í$ḻîḍê"/>
            <p:cNvSpPr/>
            <p:nvPr/>
          </p:nvSpPr>
          <p:spPr bwMode="auto">
            <a:xfrm>
              <a:off x="10491788" y="1243012"/>
              <a:ext cx="1109663" cy="1881188"/>
            </a:xfrm>
            <a:custGeom>
              <a:avLst/>
              <a:gdLst>
                <a:gd name="T0" fmla="*/ 245 w 699"/>
                <a:gd name="T1" fmla="*/ 0 h 1185"/>
                <a:gd name="T2" fmla="*/ 0 w 699"/>
                <a:gd name="T3" fmla="*/ 135 h 1185"/>
                <a:gd name="T4" fmla="*/ 448 w 699"/>
                <a:gd name="T5" fmla="*/ 1185 h 1185"/>
                <a:gd name="T6" fmla="*/ 699 w 699"/>
                <a:gd name="T7" fmla="*/ 1049 h 1185"/>
                <a:gd name="T8" fmla="*/ 245 w 699"/>
                <a:gd name="T9" fmla="*/ 0 h 1185"/>
                <a:gd name="T10" fmla="*/ 245 w 699"/>
                <a:gd name="T11" fmla="*/ 0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9" h="1185">
                  <a:moveTo>
                    <a:pt x="245" y="0"/>
                  </a:moveTo>
                  <a:lnTo>
                    <a:pt x="0" y="135"/>
                  </a:lnTo>
                  <a:lnTo>
                    <a:pt x="448" y="1185"/>
                  </a:lnTo>
                  <a:lnTo>
                    <a:pt x="699" y="1049"/>
                  </a:lnTo>
                  <a:lnTo>
                    <a:pt x="245" y="0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" name="ïsḷíḋê"/>
            <p:cNvSpPr/>
            <p:nvPr/>
          </p:nvSpPr>
          <p:spPr bwMode="auto">
            <a:xfrm>
              <a:off x="9591675" y="1457325"/>
              <a:ext cx="1611313" cy="3786188"/>
            </a:xfrm>
            <a:custGeom>
              <a:avLst/>
              <a:gdLst>
                <a:gd name="T0" fmla="*/ 778 w 1015"/>
                <a:gd name="T1" fmla="*/ 2385 h 2385"/>
                <a:gd name="T2" fmla="*/ 778 w 1015"/>
                <a:gd name="T3" fmla="*/ 928 h 2385"/>
                <a:gd name="T4" fmla="*/ 1015 w 1015"/>
                <a:gd name="T5" fmla="*/ 1050 h 2385"/>
                <a:gd name="T6" fmla="*/ 567 w 1015"/>
                <a:gd name="T7" fmla="*/ 0 h 2385"/>
                <a:gd name="T8" fmla="*/ 0 w 1015"/>
                <a:gd name="T9" fmla="*/ 532 h 2385"/>
                <a:gd name="T10" fmla="*/ 225 w 1015"/>
                <a:gd name="T11" fmla="*/ 645 h 2385"/>
                <a:gd name="T12" fmla="*/ 225 w 1015"/>
                <a:gd name="T13" fmla="*/ 2103 h 2385"/>
                <a:gd name="T14" fmla="*/ 778 w 1015"/>
                <a:gd name="T15" fmla="*/ 2385 h 2385"/>
                <a:gd name="T16" fmla="*/ 778 w 1015"/>
                <a:gd name="T17" fmla="*/ 2385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5" h="2385">
                  <a:moveTo>
                    <a:pt x="778" y="2385"/>
                  </a:moveTo>
                  <a:lnTo>
                    <a:pt x="778" y="928"/>
                  </a:lnTo>
                  <a:lnTo>
                    <a:pt x="1015" y="1050"/>
                  </a:lnTo>
                  <a:lnTo>
                    <a:pt x="567" y="0"/>
                  </a:lnTo>
                  <a:lnTo>
                    <a:pt x="0" y="532"/>
                  </a:lnTo>
                  <a:lnTo>
                    <a:pt x="225" y="645"/>
                  </a:lnTo>
                  <a:lnTo>
                    <a:pt x="225" y="2103"/>
                  </a:lnTo>
                  <a:lnTo>
                    <a:pt x="778" y="2385"/>
                  </a:lnTo>
                  <a:lnTo>
                    <a:pt x="778" y="238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iş1îdè"/>
            <p:cNvSpPr/>
            <p:nvPr/>
          </p:nvSpPr>
          <p:spPr>
            <a:xfrm>
              <a:off x="10257685" y="2654200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" name="îṩḷíḋè"/>
            <p:cNvSpPr/>
            <p:nvPr/>
          </p:nvSpPr>
          <p:spPr bwMode="auto">
            <a:xfrm>
              <a:off x="7019925" y="2797175"/>
              <a:ext cx="2887663" cy="655638"/>
            </a:xfrm>
            <a:custGeom>
              <a:avLst/>
              <a:gdLst>
                <a:gd name="T0" fmla="*/ 0 w 1819"/>
                <a:gd name="T1" fmla="*/ 413 h 413"/>
                <a:gd name="T2" fmla="*/ 0 w 1819"/>
                <a:gd name="T3" fmla="*/ 0 h 413"/>
                <a:gd name="T4" fmla="*/ 1819 w 1819"/>
                <a:gd name="T5" fmla="*/ 0 h 413"/>
                <a:gd name="T6" fmla="*/ 1819 w 1819"/>
                <a:gd name="T7" fmla="*/ 229 h 413"/>
                <a:gd name="T8" fmla="*/ 1519 w 1819"/>
                <a:gd name="T9" fmla="*/ 393 h 413"/>
                <a:gd name="T10" fmla="*/ 1519 w 1819"/>
                <a:gd name="T11" fmla="*/ 413 h 413"/>
                <a:gd name="T12" fmla="*/ 0 w 1819"/>
                <a:gd name="T13" fmla="*/ 413 h 413"/>
                <a:gd name="T14" fmla="*/ 0 w 1819"/>
                <a:gd name="T1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13">
                  <a:moveTo>
                    <a:pt x="0" y="413"/>
                  </a:moveTo>
                  <a:lnTo>
                    <a:pt x="0" y="0"/>
                  </a:lnTo>
                  <a:lnTo>
                    <a:pt x="1819" y="0"/>
                  </a:lnTo>
                  <a:lnTo>
                    <a:pt x="1819" y="229"/>
                  </a:lnTo>
                  <a:lnTo>
                    <a:pt x="1519" y="393"/>
                  </a:lnTo>
                  <a:lnTo>
                    <a:pt x="1519" y="413"/>
                  </a:lnTo>
                  <a:lnTo>
                    <a:pt x="0" y="413"/>
                  </a:lnTo>
                  <a:lnTo>
                    <a:pt x="0" y="4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non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solidFill>
                    <a:srgbClr val="000000"/>
                  </a:solidFill>
                </a:rPr>
                <a:t>4</a:t>
              </a:r>
              <a:r>
                <a:rPr lang="en-US" sz="1200" b="1" dirty="0">
                  <a:solidFill>
                    <a:srgbClr val="000000"/>
                  </a:solidFill>
                </a:rPr>
                <a:t>.Supporting text here. </a:t>
              </a:r>
            </a:p>
          </p:txBody>
        </p:sp>
        <p:sp>
          <p:nvSpPr>
            <p:cNvPr id="8" name="îś1íḑê"/>
            <p:cNvSpPr/>
            <p:nvPr/>
          </p:nvSpPr>
          <p:spPr bwMode="auto">
            <a:xfrm>
              <a:off x="6545263" y="3452812"/>
              <a:ext cx="2887663" cy="647700"/>
            </a:xfrm>
            <a:custGeom>
              <a:avLst/>
              <a:gdLst>
                <a:gd name="T0" fmla="*/ 0 w 1819"/>
                <a:gd name="T1" fmla="*/ 408 h 408"/>
                <a:gd name="T2" fmla="*/ 0 w 1819"/>
                <a:gd name="T3" fmla="*/ 0 h 408"/>
                <a:gd name="T4" fmla="*/ 1818 w 1819"/>
                <a:gd name="T5" fmla="*/ 0 h 408"/>
                <a:gd name="T6" fmla="*/ 1819 w 1819"/>
                <a:gd name="T7" fmla="*/ 225 h 408"/>
                <a:gd name="T8" fmla="*/ 1521 w 1819"/>
                <a:gd name="T9" fmla="*/ 392 h 408"/>
                <a:gd name="T10" fmla="*/ 1521 w 1819"/>
                <a:gd name="T11" fmla="*/ 408 h 408"/>
                <a:gd name="T12" fmla="*/ 0 w 1819"/>
                <a:gd name="T13" fmla="*/ 408 h 408"/>
                <a:gd name="T14" fmla="*/ 0 w 1819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08">
                  <a:moveTo>
                    <a:pt x="0" y="408"/>
                  </a:moveTo>
                  <a:lnTo>
                    <a:pt x="0" y="0"/>
                  </a:lnTo>
                  <a:lnTo>
                    <a:pt x="1818" y="0"/>
                  </a:lnTo>
                  <a:lnTo>
                    <a:pt x="1819" y="225"/>
                  </a:lnTo>
                  <a:lnTo>
                    <a:pt x="1521" y="392"/>
                  </a:lnTo>
                  <a:lnTo>
                    <a:pt x="1521" y="408"/>
                  </a:lnTo>
                  <a:lnTo>
                    <a:pt x="0" y="408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non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solidFill>
                    <a:srgbClr val="000000"/>
                  </a:solidFill>
                </a:rPr>
                <a:t>3</a:t>
              </a:r>
              <a:r>
                <a:rPr lang="en-US" sz="1200" b="1" dirty="0">
                  <a:solidFill>
                    <a:srgbClr val="000000"/>
                  </a:solidFill>
                </a:rPr>
                <a:t>.Supporting text here. </a:t>
              </a:r>
            </a:p>
          </p:txBody>
        </p:sp>
        <p:sp>
          <p:nvSpPr>
            <p:cNvPr id="9" name="ïśļiḋè"/>
            <p:cNvSpPr/>
            <p:nvPr/>
          </p:nvSpPr>
          <p:spPr bwMode="auto">
            <a:xfrm>
              <a:off x="6072188" y="4100512"/>
              <a:ext cx="2887663" cy="650875"/>
            </a:xfrm>
            <a:custGeom>
              <a:avLst/>
              <a:gdLst>
                <a:gd name="T0" fmla="*/ 0 w 1819"/>
                <a:gd name="T1" fmla="*/ 410 h 410"/>
                <a:gd name="T2" fmla="*/ 0 w 1819"/>
                <a:gd name="T3" fmla="*/ 0 h 410"/>
                <a:gd name="T4" fmla="*/ 1819 w 1819"/>
                <a:gd name="T5" fmla="*/ 0 h 410"/>
                <a:gd name="T6" fmla="*/ 1819 w 1819"/>
                <a:gd name="T7" fmla="*/ 231 h 410"/>
                <a:gd name="T8" fmla="*/ 1518 w 1819"/>
                <a:gd name="T9" fmla="*/ 394 h 410"/>
                <a:gd name="T10" fmla="*/ 1518 w 1819"/>
                <a:gd name="T11" fmla="*/ 410 h 410"/>
                <a:gd name="T12" fmla="*/ 0 w 1819"/>
                <a:gd name="T13" fmla="*/ 410 h 410"/>
                <a:gd name="T14" fmla="*/ 0 w 1819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10">
                  <a:moveTo>
                    <a:pt x="0" y="410"/>
                  </a:moveTo>
                  <a:lnTo>
                    <a:pt x="0" y="0"/>
                  </a:lnTo>
                  <a:lnTo>
                    <a:pt x="1819" y="0"/>
                  </a:lnTo>
                  <a:lnTo>
                    <a:pt x="1819" y="231"/>
                  </a:lnTo>
                  <a:lnTo>
                    <a:pt x="1518" y="394"/>
                  </a:lnTo>
                  <a:lnTo>
                    <a:pt x="1518" y="410"/>
                  </a:lnTo>
                  <a:lnTo>
                    <a:pt x="0" y="410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solidFill>
                    <a:srgbClr val="000000"/>
                  </a:solidFill>
                </a:rPr>
                <a:t>2</a:t>
              </a:r>
              <a:r>
                <a:rPr lang="en-US" sz="1200" b="1" dirty="0">
                  <a:solidFill>
                    <a:srgbClr val="000000"/>
                  </a:solidFill>
                </a:rPr>
                <a:t>.Supporting text here. </a:t>
              </a:r>
            </a:p>
          </p:txBody>
        </p:sp>
        <p:sp>
          <p:nvSpPr>
            <p:cNvPr id="10" name="iśḻíḍê"/>
            <p:cNvSpPr/>
            <p:nvPr/>
          </p:nvSpPr>
          <p:spPr bwMode="auto">
            <a:xfrm>
              <a:off x="5594350" y="4751387"/>
              <a:ext cx="2887663" cy="833438"/>
            </a:xfrm>
            <a:custGeom>
              <a:avLst/>
              <a:gdLst>
                <a:gd name="T0" fmla="*/ 1819 w 1819"/>
                <a:gd name="T1" fmla="*/ 525 h 525"/>
                <a:gd name="T2" fmla="*/ 0 w 1819"/>
                <a:gd name="T3" fmla="*/ 525 h 525"/>
                <a:gd name="T4" fmla="*/ 0 w 1819"/>
                <a:gd name="T5" fmla="*/ 0 h 525"/>
                <a:gd name="T6" fmla="*/ 1819 w 1819"/>
                <a:gd name="T7" fmla="*/ 0 h 525"/>
                <a:gd name="T8" fmla="*/ 1819 w 1819"/>
                <a:gd name="T9" fmla="*/ 525 h 525"/>
                <a:gd name="T10" fmla="*/ 1819 w 1819"/>
                <a:gd name="T11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9" h="525">
                  <a:moveTo>
                    <a:pt x="1819" y="525"/>
                  </a:moveTo>
                  <a:lnTo>
                    <a:pt x="0" y="525"/>
                  </a:lnTo>
                  <a:lnTo>
                    <a:pt x="0" y="0"/>
                  </a:lnTo>
                  <a:lnTo>
                    <a:pt x="1819" y="0"/>
                  </a:lnTo>
                  <a:lnTo>
                    <a:pt x="1819" y="525"/>
                  </a:lnTo>
                  <a:lnTo>
                    <a:pt x="1819" y="52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b="1" dirty="0">
                  <a:solidFill>
                    <a:srgbClr val="000000"/>
                  </a:solidFill>
                </a:rPr>
                <a:t>1.</a:t>
              </a:r>
              <a:r>
                <a:rPr lang="en-US" sz="1200" b="1" dirty="0">
                  <a:solidFill>
                    <a:srgbClr val="000000"/>
                  </a:solidFill>
                </a:rPr>
                <a:t>Supporting text here. </a:t>
              </a:r>
            </a:p>
          </p:txBody>
        </p:sp>
        <p:sp>
          <p:nvSpPr>
            <p:cNvPr id="11" name="iSḻîďé"/>
            <p:cNvSpPr/>
            <p:nvPr/>
          </p:nvSpPr>
          <p:spPr bwMode="auto">
            <a:xfrm>
              <a:off x="9474200" y="3186112"/>
              <a:ext cx="1352550" cy="708025"/>
            </a:xfrm>
            <a:custGeom>
              <a:avLst/>
              <a:gdLst>
                <a:gd name="T0" fmla="*/ 852 w 852"/>
                <a:gd name="T1" fmla="*/ 281 h 446"/>
                <a:gd name="T2" fmla="*/ 299 w 852"/>
                <a:gd name="T3" fmla="*/ 0 h 446"/>
                <a:gd name="T4" fmla="*/ 0 w 852"/>
                <a:gd name="T5" fmla="*/ 166 h 446"/>
                <a:gd name="T6" fmla="*/ 554 w 852"/>
                <a:gd name="T7" fmla="*/ 446 h 446"/>
                <a:gd name="T8" fmla="*/ 852 w 852"/>
                <a:gd name="T9" fmla="*/ 281 h 446"/>
                <a:gd name="T10" fmla="*/ 852 w 852"/>
                <a:gd name="T11" fmla="*/ 28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6">
                  <a:moveTo>
                    <a:pt x="852" y="281"/>
                  </a:moveTo>
                  <a:lnTo>
                    <a:pt x="299" y="0"/>
                  </a:lnTo>
                  <a:lnTo>
                    <a:pt x="0" y="166"/>
                  </a:lnTo>
                  <a:lnTo>
                    <a:pt x="554" y="446"/>
                  </a:lnTo>
                  <a:lnTo>
                    <a:pt x="852" y="281"/>
                  </a:lnTo>
                  <a:lnTo>
                    <a:pt x="852" y="281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íṣ1îḍè"/>
            <p:cNvSpPr/>
            <p:nvPr/>
          </p:nvSpPr>
          <p:spPr bwMode="auto">
            <a:xfrm>
              <a:off x="9474200" y="3449637"/>
              <a:ext cx="879475" cy="2057400"/>
            </a:xfrm>
            <a:custGeom>
              <a:avLst/>
              <a:gdLst>
                <a:gd name="T0" fmla="*/ 554 w 554"/>
                <a:gd name="T1" fmla="*/ 1296 h 1296"/>
                <a:gd name="T2" fmla="*/ 554 w 554"/>
                <a:gd name="T3" fmla="*/ 280 h 1296"/>
                <a:gd name="T4" fmla="*/ 0 w 554"/>
                <a:gd name="T5" fmla="*/ 0 h 1296"/>
                <a:gd name="T6" fmla="*/ 0 w 554"/>
                <a:gd name="T7" fmla="*/ 1013 h 1296"/>
                <a:gd name="T8" fmla="*/ 554 w 554"/>
                <a:gd name="T9" fmla="*/ 1296 h 1296"/>
                <a:gd name="T10" fmla="*/ 554 w 554"/>
                <a:gd name="T11" fmla="*/ 1296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1296">
                  <a:moveTo>
                    <a:pt x="554" y="1296"/>
                  </a:moveTo>
                  <a:lnTo>
                    <a:pt x="554" y="280"/>
                  </a:lnTo>
                  <a:lnTo>
                    <a:pt x="0" y="0"/>
                  </a:lnTo>
                  <a:lnTo>
                    <a:pt x="0" y="1013"/>
                  </a:lnTo>
                  <a:lnTo>
                    <a:pt x="554" y="1296"/>
                  </a:lnTo>
                  <a:lnTo>
                    <a:pt x="554" y="129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is1îďe"/>
            <p:cNvSpPr/>
            <p:nvPr/>
          </p:nvSpPr>
          <p:spPr bwMode="auto">
            <a:xfrm>
              <a:off x="10353675" y="3632200"/>
              <a:ext cx="473075" cy="1874838"/>
            </a:xfrm>
            <a:custGeom>
              <a:avLst/>
              <a:gdLst>
                <a:gd name="T0" fmla="*/ 298 w 298"/>
                <a:gd name="T1" fmla="*/ 1015 h 1181"/>
                <a:gd name="T2" fmla="*/ 298 w 298"/>
                <a:gd name="T3" fmla="*/ 0 h 1181"/>
                <a:gd name="T4" fmla="*/ 0 w 298"/>
                <a:gd name="T5" fmla="*/ 165 h 1181"/>
                <a:gd name="T6" fmla="*/ 0 w 298"/>
                <a:gd name="T7" fmla="*/ 1181 h 1181"/>
                <a:gd name="T8" fmla="*/ 298 w 298"/>
                <a:gd name="T9" fmla="*/ 1015 h 1181"/>
                <a:gd name="T10" fmla="*/ 298 w 298"/>
                <a:gd name="T11" fmla="*/ 1015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1181">
                  <a:moveTo>
                    <a:pt x="298" y="1015"/>
                  </a:moveTo>
                  <a:lnTo>
                    <a:pt x="298" y="0"/>
                  </a:lnTo>
                  <a:lnTo>
                    <a:pt x="0" y="165"/>
                  </a:lnTo>
                  <a:lnTo>
                    <a:pt x="0" y="1181"/>
                  </a:lnTo>
                  <a:lnTo>
                    <a:pt x="298" y="1015"/>
                  </a:lnTo>
                  <a:lnTo>
                    <a:pt x="298" y="10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" name="ïṥļïḑê"/>
            <p:cNvSpPr/>
            <p:nvPr/>
          </p:nvSpPr>
          <p:spPr>
            <a:xfrm>
              <a:off x="10009684" y="3360015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5" name="isḷîḍê"/>
            <p:cNvSpPr/>
            <p:nvPr/>
          </p:nvSpPr>
          <p:spPr bwMode="auto">
            <a:xfrm>
              <a:off x="9001125" y="3833812"/>
              <a:ext cx="1352550" cy="708025"/>
            </a:xfrm>
            <a:custGeom>
              <a:avLst/>
              <a:gdLst>
                <a:gd name="T0" fmla="*/ 852 w 852"/>
                <a:gd name="T1" fmla="*/ 283 h 446"/>
                <a:gd name="T2" fmla="*/ 298 w 852"/>
                <a:gd name="T3" fmla="*/ 0 h 446"/>
                <a:gd name="T4" fmla="*/ 0 w 852"/>
                <a:gd name="T5" fmla="*/ 166 h 446"/>
                <a:gd name="T6" fmla="*/ 553 w 852"/>
                <a:gd name="T7" fmla="*/ 446 h 446"/>
                <a:gd name="T8" fmla="*/ 852 w 852"/>
                <a:gd name="T9" fmla="*/ 283 h 446"/>
                <a:gd name="T10" fmla="*/ 852 w 852"/>
                <a:gd name="T11" fmla="*/ 28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6">
                  <a:moveTo>
                    <a:pt x="852" y="283"/>
                  </a:moveTo>
                  <a:lnTo>
                    <a:pt x="298" y="0"/>
                  </a:lnTo>
                  <a:lnTo>
                    <a:pt x="0" y="166"/>
                  </a:lnTo>
                  <a:lnTo>
                    <a:pt x="553" y="446"/>
                  </a:lnTo>
                  <a:lnTo>
                    <a:pt x="852" y="283"/>
                  </a:lnTo>
                  <a:lnTo>
                    <a:pt x="852" y="28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" name="íṡḻïde"/>
            <p:cNvSpPr/>
            <p:nvPr/>
          </p:nvSpPr>
          <p:spPr bwMode="auto">
            <a:xfrm>
              <a:off x="9879013" y="4283075"/>
              <a:ext cx="474663" cy="1485900"/>
            </a:xfrm>
            <a:custGeom>
              <a:avLst/>
              <a:gdLst>
                <a:gd name="T0" fmla="*/ 299 w 299"/>
                <a:gd name="T1" fmla="*/ 771 h 936"/>
                <a:gd name="T2" fmla="*/ 299 w 299"/>
                <a:gd name="T3" fmla="*/ 0 h 936"/>
                <a:gd name="T4" fmla="*/ 0 w 299"/>
                <a:gd name="T5" fmla="*/ 163 h 936"/>
                <a:gd name="T6" fmla="*/ 0 w 299"/>
                <a:gd name="T7" fmla="*/ 936 h 936"/>
                <a:gd name="T8" fmla="*/ 299 w 299"/>
                <a:gd name="T9" fmla="*/ 771 h 936"/>
                <a:gd name="T10" fmla="*/ 299 w 299"/>
                <a:gd name="T11" fmla="*/ 771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936">
                  <a:moveTo>
                    <a:pt x="299" y="771"/>
                  </a:moveTo>
                  <a:lnTo>
                    <a:pt x="299" y="0"/>
                  </a:lnTo>
                  <a:lnTo>
                    <a:pt x="0" y="163"/>
                  </a:lnTo>
                  <a:lnTo>
                    <a:pt x="0" y="936"/>
                  </a:lnTo>
                  <a:lnTo>
                    <a:pt x="299" y="771"/>
                  </a:lnTo>
                  <a:lnTo>
                    <a:pt x="299" y="77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ísľîdê"/>
            <p:cNvSpPr/>
            <p:nvPr/>
          </p:nvSpPr>
          <p:spPr bwMode="auto">
            <a:xfrm>
              <a:off x="9001125" y="4097337"/>
              <a:ext cx="877888" cy="1671638"/>
            </a:xfrm>
            <a:custGeom>
              <a:avLst/>
              <a:gdLst>
                <a:gd name="T0" fmla="*/ 553 w 553"/>
                <a:gd name="T1" fmla="*/ 1053 h 1053"/>
                <a:gd name="T2" fmla="*/ 553 w 553"/>
                <a:gd name="T3" fmla="*/ 280 h 1053"/>
                <a:gd name="T4" fmla="*/ 0 w 553"/>
                <a:gd name="T5" fmla="*/ 0 h 1053"/>
                <a:gd name="T6" fmla="*/ 0 w 553"/>
                <a:gd name="T7" fmla="*/ 772 h 1053"/>
                <a:gd name="T8" fmla="*/ 553 w 553"/>
                <a:gd name="T9" fmla="*/ 1053 h 1053"/>
                <a:gd name="T10" fmla="*/ 553 w 553"/>
                <a:gd name="T11" fmla="*/ 1053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1053">
                  <a:moveTo>
                    <a:pt x="553" y="1053"/>
                  </a:moveTo>
                  <a:lnTo>
                    <a:pt x="553" y="280"/>
                  </a:lnTo>
                  <a:lnTo>
                    <a:pt x="0" y="0"/>
                  </a:lnTo>
                  <a:lnTo>
                    <a:pt x="0" y="772"/>
                  </a:lnTo>
                  <a:lnTo>
                    <a:pt x="553" y="1053"/>
                  </a:lnTo>
                  <a:lnTo>
                    <a:pt x="553" y="105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ïsḷide"/>
            <p:cNvSpPr/>
            <p:nvPr/>
          </p:nvSpPr>
          <p:spPr>
            <a:xfrm>
              <a:off x="9532990" y="4017578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9" name="íṣľïḑê"/>
            <p:cNvSpPr/>
            <p:nvPr/>
          </p:nvSpPr>
          <p:spPr bwMode="auto">
            <a:xfrm>
              <a:off x="8526463" y="4489450"/>
              <a:ext cx="1352550" cy="709613"/>
            </a:xfrm>
            <a:custGeom>
              <a:avLst/>
              <a:gdLst>
                <a:gd name="T0" fmla="*/ 852 w 852"/>
                <a:gd name="T1" fmla="*/ 282 h 447"/>
                <a:gd name="T2" fmla="*/ 299 w 852"/>
                <a:gd name="T3" fmla="*/ 0 h 447"/>
                <a:gd name="T4" fmla="*/ 0 w 852"/>
                <a:gd name="T5" fmla="*/ 165 h 447"/>
                <a:gd name="T6" fmla="*/ 554 w 852"/>
                <a:gd name="T7" fmla="*/ 447 h 447"/>
                <a:gd name="T8" fmla="*/ 852 w 852"/>
                <a:gd name="T9" fmla="*/ 282 h 447"/>
                <a:gd name="T10" fmla="*/ 852 w 852"/>
                <a:gd name="T11" fmla="*/ 2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7">
                  <a:moveTo>
                    <a:pt x="852" y="282"/>
                  </a:moveTo>
                  <a:lnTo>
                    <a:pt x="299" y="0"/>
                  </a:lnTo>
                  <a:lnTo>
                    <a:pt x="0" y="165"/>
                  </a:lnTo>
                  <a:lnTo>
                    <a:pt x="554" y="447"/>
                  </a:lnTo>
                  <a:lnTo>
                    <a:pt x="852" y="282"/>
                  </a:lnTo>
                  <a:lnTo>
                    <a:pt x="852" y="28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" name="iśľiḍê"/>
            <p:cNvSpPr/>
            <p:nvPr/>
          </p:nvSpPr>
          <p:spPr bwMode="auto">
            <a:xfrm>
              <a:off x="9405938" y="4937125"/>
              <a:ext cx="473075" cy="1096963"/>
            </a:xfrm>
            <a:custGeom>
              <a:avLst/>
              <a:gdLst>
                <a:gd name="T0" fmla="*/ 298 w 298"/>
                <a:gd name="T1" fmla="*/ 524 h 691"/>
                <a:gd name="T2" fmla="*/ 298 w 298"/>
                <a:gd name="T3" fmla="*/ 0 h 691"/>
                <a:gd name="T4" fmla="*/ 0 w 298"/>
                <a:gd name="T5" fmla="*/ 165 h 691"/>
                <a:gd name="T6" fmla="*/ 0 w 298"/>
                <a:gd name="T7" fmla="*/ 691 h 691"/>
                <a:gd name="T8" fmla="*/ 298 w 298"/>
                <a:gd name="T9" fmla="*/ 524 h 691"/>
                <a:gd name="T10" fmla="*/ 298 w 298"/>
                <a:gd name="T11" fmla="*/ 52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691">
                  <a:moveTo>
                    <a:pt x="298" y="524"/>
                  </a:moveTo>
                  <a:lnTo>
                    <a:pt x="298" y="0"/>
                  </a:lnTo>
                  <a:lnTo>
                    <a:pt x="0" y="165"/>
                  </a:lnTo>
                  <a:lnTo>
                    <a:pt x="0" y="691"/>
                  </a:lnTo>
                  <a:lnTo>
                    <a:pt x="298" y="524"/>
                  </a:lnTo>
                  <a:lnTo>
                    <a:pt x="298" y="52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" name="ïṧlíde"/>
            <p:cNvSpPr/>
            <p:nvPr/>
          </p:nvSpPr>
          <p:spPr bwMode="auto">
            <a:xfrm>
              <a:off x="8526463" y="4751387"/>
              <a:ext cx="879475" cy="1282700"/>
            </a:xfrm>
            <a:custGeom>
              <a:avLst/>
              <a:gdLst>
                <a:gd name="T0" fmla="*/ 554 w 554"/>
                <a:gd name="T1" fmla="*/ 808 h 808"/>
                <a:gd name="T2" fmla="*/ 554 w 554"/>
                <a:gd name="T3" fmla="*/ 282 h 808"/>
                <a:gd name="T4" fmla="*/ 0 w 554"/>
                <a:gd name="T5" fmla="*/ 0 h 808"/>
                <a:gd name="T6" fmla="*/ 0 w 554"/>
                <a:gd name="T7" fmla="*/ 525 h 808"/>
                <a:gd name="T8" fmla="*/ 554 w 554"/>
                <a:gd name="T9" fmla="*/ 808 h 808"/>
                <a:gd name="T10" fmla="*/ 554 w 554"/>
                <a:gd name="T11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808">
                  <a:moveTo>
                    <a:pt x="554" y="808"/>
                  </a:moveTo>
                  <a:lnTo>
                    <a:pt x="554" y="282"/>
                  </a:lnTo>
                  <a:lnTo>
                    <a:pt x="0" y="0"/>
                  </a:lnTo>
                  <a:lnTo>
                    <a:pt x="0" y="525"/>
                  </a:lnTo>
                  <a:lnTo>
                    <a:pt x="554" y="808"/>
                  </a:lnTo>
                  <a:lnTo>
                    <a:pt x="554" y="80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2" name="ís1ïḋê"/>
            <p:cNvSpPr/>
            <p:nvPr/>
          </p:nvSpPr>
          <p:spPr>
            <a:xfrm>
              <a:off x="9051499" y="4704592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grpSp>
          <p:nvGrpSpPr>
            <p:cNvPr id="23" name="íṩľide"/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34" name="îśľîdè"/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rgbClr val="000000"/>
                    </a:solidFill>
                  </a:rPr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rgbClr val="000000"/>
                    </a:solidFill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rgbClr val="000000"/>
                    </a:solidFill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35" name="iş1îḋé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687279" y="2799000"/>
              <a:ext cx="6128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isḷíďé"/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31" name="íŝḷiḓê"/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>
                  <a:defRPr sz="2400">
                    <a:solidFill>
                      <a:srgbClr val="000000"/>
                    </a:solidFill>
                  </a:defRPr>
                </a:pPr>
                <a:endParaRPr sz="2400">
                  <a:solidFill>
                    <a:srgbClr val="F0F0F0"/>
                  </a:solidFill>
                </a:endParaRPr>
              </a:p>
            </p:txBody>
          </p:sp>
          <p:sp>
            <p:nvSpPr>
              <p:cNvPr id="32" name="îśḷîḑe"/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33" name="îṥ1îḓê"/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</p:txBody>
          </p:sp>
        </p:grpSp>
        <p:grpSp>
          <p:nvGrpSpPr>
            <p:cNvPr id="26" name="íṥliḍé"/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28" name="iṥlîdè"/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>
                  <a:defRPr sz="2400">
                    <a:solidFill>
                      <a:srgbClr val="000000"/>
                    </a:solidFill>
                  </a:defRPr>
                </a:pPr>
                <a:endParaRPr sz="2400">
                  <a:solidFill>
                    <a:srgbClr val="F0F0F0"/>
                  </a:solidFill>
                </a:endParaRPr>
              </a:p>
            </p:txBody>
          </p:sp>
          <p:sp>
            <p:nvSpPr>
              <p:cNvPr id="29" name="íṥlïďè"/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</a:rPr>
                  <a:t>Text here</a:t>
                </a:r>
              </a:p>
            </p:txBody>
          </p:sp>
          <p:sp>
            <p:nvSpPr>
              <p:cNvPr id="30" name="îṩļíďè"/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7160" y="2852235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  <a:endParaRPr lang="zh-CN" altLang="en-US" sz="54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18" name="矩形 17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ac920e7-5218-4fbe-b9da-235380bf5a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0718" y="1053952"/>
            <a:ext cx="10850563" cy="4750097"/>
            <a:chOff x="669925" y="1269013"/>
            <a:chExt cx="10850563" cy="4750097"/>
          </a:xfrm>
        </p:grpSpPr>
        <p:sp>
          <p:nvSpPr>
            <p:cNvPr id="3" name="íṣḷíďé"/>
            <p:cNvSpPr/>
            <p:nvPr/>
          </p:nvSpPr>
          <p:spPr>
            <a:xfrm>
              <a:off x="7046765" y="3496026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4" name="ïšļíḍé"/>
            <p:cNvGrpSpPr/>
            <p:nvPr/>
          </p:nvGrpSpPr>
          <p:grpSpPr>
            <a:xfrm>
              <a:off x="5800513" y="2951222"/>
              <a:ext cx="1248504" cy="1411195"/>
              <a:chOff x="5800513" y="3019053"/>
              <a:chExt cx="1248504" cy="1411195"/>
            </a:xfrm>
          </p:grpSpPr>
          <p:sp>
            <p:nvSpPr>
              <p:cNvPr id="23" name="ïṩ1iḍé"/>
              <p:cNvSpPr/>
              <p:nvPr/>
            </p:nvSpPr>
            <p:spPr>
              <a:xfrm>
                <a:off x="5800513" y="3019053"/>
                <a:ext cx="1248504" cy="1411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ïṥ1ïďe"/>
              <p:cNvSpPr/>
              <p:nvPr/>
            </p:nvSpPr>
            <p:spPr bwMode="auto">
              <a:xfrm>
                <a:off x="6174410" y="3483804"/>
                <a:ext cx="500710" cy="4816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5" name="îṩḻïďe"/>
            <p:cNvSpPr/>
            <p:nvPr/>
          </p:nvSpPr>
          <p:spPr>
            <a:xfrm>
              <a:off x="7163510" y="2951222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ïś1ïḓe"/>
            <p:cNvSpPr/>
            <p:nvPr/>
          </p:nvSpPr>
          <p:spPr>
            <a:xfrm>
              <a:off x="5026237" y="4622291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iŝ1ïḑê"/>
            <p:cNvSpPr/>
            <p:nvPr/>
          </p:nvSpPr>
          <p:spPr>
            <a:xfrm>
              <a:off x="5142982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8" name="îṩlïḋè"/>
            <p:cNvSpPr/>
            <p:nvPr/>
          </p:nvSpPr>
          <p:spPr bwMode="auto">
            <a:xfrm>
              <a:off x="5484509" y="4554243"/>
              <a:ext cx="565450" cy="4576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ṩḷïdé"/>
            <p:cNvSpPr/>
            <p:nvPr/>
          </p:nvSpPr>
          <p:spPr>
            <a:xfrm>
              <a:off x="3779986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10" name="ïšlïḍe"/>
            <p:cNvSpPr/>
            <p:nvPr/>
          </p:nvSpPr>
          <p:spPr>
            <a:xfrm>
              <a:off x="5026239" y="2369763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" name="íśḷîḑé"/>
            <p:cNvSpPr/>
            <p:nvPr/>
          </p:nvSpPr>
          <p:spPr>
            <a:xfrm>
              <a:off x="3779986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12" name="îşḷiďé"/>
            <p:cNvSpPr/>
            <p:nvPr/>
          </p:nvSpPr>
          <p:spPr>
            <a:xfrm>
              <a:off x="5142983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3" name="îš1ídé"/>
            <p:cNvSpPr/>
            <p:nvPr/>
          </p:nvSpPr>
          <p:spPr bwMode="auto">
            <a:xfrm>
              <a:off x="5509656" y="2339997"/>
              <a:ext cx="515158" cy="38111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4" name="îś1ïḍè"/>
            <p:cNvGrpSpPr/>
            <p:nvPr/>
          </p:nvGrpSpPr>
          <p:grpSpPr>
            <a:xfrm>
              <a:off x="6675122" y="1269013"/>
              <a:ext cx="4845366" cy="1111889"/>
              <a:chOff x="672473" y="1385980"/>
              <a:chExt cx="3228944" cy="1111889"/>
            </a:xfrm>
          </p:grpSpPr>
          <p:sp>
            <p:nvSpPr>
              <p:cNvPr id="21" name="îšlíḓè"/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š1íďê"/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íṣlïḋê"/>
            <p:cNvGrpSpPr/>
            <p:nvPr/>
          </p:nvGrpSpPr>
          <p:grpSpPr>
            <a:xfrm>
              <a:off x="6675120" y="4907221"/>
              <a:ext cx="4845366" cy="1111889"/>
              <a:chOff x="672473" y="1385980"/>
              <a:chExt cx="3228944" cy="1111889"/>
            </a:xfrm>
          </p:grpSpPr>
          <p:sp>
            <p:nvSpPr>
              <p:cNvPr id="19" name="îṡlïḑe"/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Sḷîḋe"/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Sļiḓé"/>
            <p:cNvGrpSpPr/>
            <p:nvPr/>
          </p:nvGrpSpPr>
          <p:grpSpPr>
            <a:xfrm>
              <a:off x="669925" y="3097586"/>
              <a:ext cx="3228944" cy="1111889"/>
              <a:chOff x="669925" y="3164398"/>
              <a:chExt cx="3228944" cy="1111889"/>
            </a:xfrm>
          </p:grpSpPr>
          <p:sp>
            <p:nvSpPr>
              <p:cNvPr id="17" name="î$ļiḍe"/>
              <p:cNvSpPr/>
              <p:nvPr/>
            </p:nvSpPr>
            <p:spPr bwMode="auto">
              <a:xfrm>
                <a:off x="669925" y="3551996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îŝḻïdé"/>
              <p:cNvSpPr txBox="1"/>
              <p:nvPr/>
            </p:nvSpPr>
            <p:spPr bwMode="auto">
              <a:xfrm>
                <a:off x="669925" y="3164398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d5a85de-506d-4937-94bb-7eee71064a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587276" y="853331"/>
            <a:ext cx="9017448" cy="5151338"/>
            <a:chOff x="1587276" y="1706662"/>
            <a:chExt cx="9017448" cy="5151338"/>
          </a:xfrm>
        </p:grpSpPr>
        <p:sp>
          <p:nvSpPr>
            <p:cNvPr id="3" name="í$lïḋê"/>
            <p:cNvSpPr/>
            <p:nvPr/>
          </p:nvSpPr>
          <p:spPr>
            <a:xfrm flipV="1">
              <a:off x="6144054" y="5327381"/>
              <a:ext cx="580262" cy="1179946"/>
            </a:xfrm>
            <a:custGeom>
              <a:avLst/>
              <a:gdLst>
                <a:gd name="connsiteX0" fmla="*/ 0 w 1175635"/>
                <a:gd name="connsiteY0" fmla="*/ 2390624 h 2390624"/>
                <a:gd name="connsiteX1" fmla="*/ 614088 w 1175635"/>
                <a:gd name="connsiteY1" fmla="*/ 2390624 h 2390624"/>
                <a:gd name="connsiteX2" fmla="*/ 614089 w 1175635"/>
                <a:gd name="connsiteY2" fmla="*/ 2390624 h 2390624"/>
                <a:gd name="connsiteX3" fmla="*/ 1175635 w 1175635"/>
                <a:gd name="connsiteY3" fmla="*/ 2390624 h 2390624"/>
                <a:gd name="connsiteX4" fmla="*/ 299355 w 1175635"/>
                <a:gd name="connsiteY4" fmla="*/ 608732 h 2390624"/>
                <a:gd name="connsiteX5" fmla="*/ 299356 w 1175635"/>
                <a:gd name="connsiteY5" fmla="*/ 608732 h 2390624"/>
                <a:gd name="connsiteX6" fmla="*/ 0 w 1175635"/>
                <a:gd name="connsiteY6" fmla="*/ 0 h 239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5635" h="2390624">
                  <a:moveTo>
                    <a:pt x="0" y="2390624"/>
                  </a:moveTo>
                  <a:lnTo>
                    <a:pt x="614088" y="2390624"/>
                  </a:lnTo>
                  <a:lnTo>
                    <a:pt x="614089" y="2390624"/>
                  </a:lnTo>
                  <a:lnTo>
                    <a:pt x="1175635" y="2390624"/>
                  </a:lnTo>
                  <a:lnTo>
                    <a:pt x="299355" y="608732"/>
                  </a:lnTo>
                  <a:lnTo>
                    <a:pt x="299356" y="6087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iṣ1îḋê"/>
            <p:cNvSpPr/>
            <p:nvPr/>
          </p:nvSpPr>
          <p:spPr>
            <a:xfrm flipV="1">
              <a:off x="6291807" y="5327381"/>
              <a:ext cx="968478" cy="879493"/>
            </a:xfrm>
            <a:custGeom>
              <a:avLst/>
              <a:gdLst>
                <a:gd name="connsiteX0" fmla="*/ 314733 w 1962178"/>
                <a:gd name="connsiteY0" fmla="*/ 1781893 h 1781893"/>
                <a:gd name="connsiteX1" fmla="*/ 1962178 w 1962178"/>
                <a:gd name="connsiteY1" fmla="*/ 1781893 h 1781893"/>
                <a:gd name="connsiteX2" fmla="*/ 300420 w 1962178"/>
                <a:gd name="connsiteY2" fmla="*/ 0 h 1781893"/>
                <a:gd name="connsiteX3" fmla="*/ 0 w 1962178"/>
                <a:gd name="connsiteY3" fmla="*/ 0 h 1781893"/>
                <a:gd name="connsiteX4" fmla="*/ 876280 w 1962178"/>
                <a:gd name="connsiteY4" fmla="*/ 1781892 h 1781893"/>
                <a:gd name="connsiteX5" fmla="*/ 314733 w 1962178"/>
                <a:gd name="connsiteY5" fmla="*/ 1781892 h 1781893"/>
                <a:gd name="connsiteX6" fmla="*/ 314733 w 1962178"/>
                <a:gd name="connsiteY6" fmla="*/ 1781893 h 178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2178" h="1781893">
                  <a:moveTo>
                    <a:pt x="314733" y="1781893"/>
                  </a:moveTo>
                  <a:lnTo>
                    <a:pt x="1962178" y="1781893"/>
                  </a:lnTo>
                  <a:lnTo>
                    <a:pt x="300420" y="0"/>
                  </a:lnTo>
                  <a:lnTo>
                    <a:pt x="0" y="0"/>
                  </a:lnTo>
                  <a:lnTo>
                    <a:pt x="876280" y="1781892"/>
                  </a:lnTo>
                  <a:lnTo>
                    <a:pt x="314733" y="1781892"/>
                  </a:lnTo>
                  <a:lnTo>
                    <a:pt x="314733" y="178189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iS1idé"/>
            <p:cNvSpPr/>
            <p:nvPr/>
          </p:nvSpPr>
          <p:spPr>
            <a:xfrm flipH="1" flipV="1">
              <a:off x="5563792" y="5327381"/>
              <a:ext cx="580262" cy="1179946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ïŝḻîḋê"/>
            <p:cNvSpPr/>
            <p:nvPr/>
          </p:nvSpPr>
          <p:spPr>
            <a:xfrm>
              <a:off x="6144056" y="6206876"/>
              <a:ext cx="147948" cy="651122"/>
            </a:xfrm>
            <a:prstGeom prst="rect">
              <a:avLst/>
            </a:pr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iślïde"/>
            <p:cNvSpPr/>
            <p:nvPr/>
          </p:nvSpPr>
          <p:spPr>
            <a:xfrm>
              <a:off x="5996106" y="6206878"/>
              <a:ext cx="147948" cy="65112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îṧľïḍè"/>
            <p:cNvSpPr/>
            <p:nvPr/>
          </p:nvSpPr>
          <p:spPr>
            <a:xfrm>
              <a:off x="6292001" y="6206877"/>
              <a:ext cx="147948" cy="65112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í$lïḋê"/>
            <p:cNvSpPr/>
            <p:nvPr/>
          </p:nvSpPr>
          <p:spPr>
            <a:xfrm>
              <a:off x="5848158" y="6206875"/>
              <a:ext cx="147948" cy="651122"/>
            </a:xfrm>
            <a:prstGeom prst="rect">
              <a:avLst/>
            </a:pr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îṧḷíďé"/>
            <p:cNvSpPr/>
            <p:nvPr/>
          </p:nvSpPr>
          <p:spPr>
            <a:xfrm flipH="1" flipV="1">
              <a:off x="5028707" y="5327381"/>
              <a:ext cx="968478" cy="879493"/>
            </a:xfrm>
            <a:custGeom>
              <a:avLst/>
              <a:gdLst>
                <a:gd name="connsiteX0" fmla="*/ 314733 w 1962178"/>
                <a:gd name="connsiteY0" fmla="*/ 1781893 h 1781893"/>
                <a:gd name="connsiteX1" fmla="*/ 1962178 w 1962178"/>
                <a:gd name="connsiteY1" fmla="*/ 1781893 h 1781893"/>
                <a:gd name="connsiteX2" fmla="*/ 300420 w 1962178"/>
                <a:gd name="connsiteY2" fmla="*/ 0 h 1781893"/>
                <a:gd name="connsiteX3" fmla="*/ 0 w 1962178"/>
                <a:gd name="connsiteY3" fmla="*/ 0 h 1781893"/>
                <a:gd name="connsiteX4" fmla="*/ 876280 w 1962178"/>
                <a:gd name="connsiteY4" fmla="*/ 1781892 h 1781893"/>
                <a:gd name="connsiteX5" fmla="*/ 314733 w 1962178"/>
                <a:gd name="connsiteY5" fmla="*/ 1781892 h 1781893"/>
                <a:gd name="connsiteX6" fmla="*/ 314733 w 1962178"/>
                <a:gd name="connsiteY6" fmla="*/ 1781893 h 178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2178" h="1781893">
                  <a:moveTo>
                    <a:pt x="314733" y="1781893"/>
                  </a:moveTo>
                  <a:lnTo>
                    <a:pt x="1962178" y="1781893"/>
                  </a:lnTo>
                  <a:lnTo>
                    <a:pt x="300420" y="0"/>
                  </a:lnTo>
                  <a:lnTo>
                    <a:pt x="0" y="0"/>
                  </a:lnTo>
                  <a:lnTo>
                    <a:pt x="876280" y="1781892"/>
                  </a:lnTo>
                  <a:lnTo>
                    <a:pt x="314733" y="1781892"/>
                  </a:lnTo>
                  <a:lnTo>
                    <a:pt x="314733" y="1781893"/>
                  </a:lnTo>
                  <a:close/>
                </a:path>
              </a:pathLst>
            </a:cu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śḻïḓè"/>
            <p:cNvSpPr/>
            <p:nvPr/>
          </p:nvSpPr>
          <p:spPr>
            <a:xfrm>
              <a:off x="6724315" y="4183815"/>
              <a:ext cx="535969" cy="114356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îšḻiḓe"/>
            <p:cNvSpPr/>
            <p:nvPr/>
          </p:nvSpPr>
          <p:spPr>
            <a:xfrm>
              <a:off x="6143169" y="2516592"/>
              <a:ext cx="581145" cy="28107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îṡļiḋé"/>
            <p:cNvSpPr/>
            <p:nvPr/>
          </p:nvSpPr>
          <p:spPr>
            <a:xfrm>
              <a:off x="5563791" y="3367685"/>
              <a:ext cx="581145" cy="195969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íśḷîḓê"/>
            <p:cNvSpPr/>
            <p:nvPr/>
          </p:nvSpPr>
          <p:spPr>
            <a:xfrm>
              <a:off x="5027820" y="1714924"/>
              <a:ext cx="535969" cy="36124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Sľïďè"/>
            <p:cNvSpPr/>
            <p:nvPr/>
          </p:nvSpPr>
          <p:spPr>
            <a:xfrm rot="5400000">
              <a:off x="7359130" y="-624648"/>
              <a:ext cx="403347" cy="5065968"/>
            </a:xfrm>
            <a:prstGeom prst="roundRect">
              <a:avLst>
                <a:gd name="adj" fmla="val 50000"/>
              </a:avLst>
            </a:pr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íṧlîḋê"/>
            <p:cNvSpPr/>
            <p:nvPr/>
          </p:nvSpPr>
          <p:spPr>
            <a:xfrm rot="5400000">
              <a:off x="4453710" y="1772325"/>
              <a:ext cx="403347" cy="520979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iṥ1iḋé"/>
            <p:cNvSpPr/>
            <p:nvPr/>
          </p:nvSpPr>
          <p:spPr>
            <a:xfrm rot="5400000">
              <a:off x="4168727" y="390085"/>
              <a:ext cx="437347" cy="4673826"/>
            </a:xfrm>
            <a:prstGeom prst="roundRect">
              <a:avLst>
                <a:gd name="adj" fmla="val 50000"/>
              </a:avLst>
            </a:pr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îSľiḍê"/>
            <p:cNvSpPr/>
            <p:nvPr/>
          </p:nvSpPr>
          <p:spPr>
            <a:xfrm rot="5400000">
              <a:off x="7635535" y="1287671"/>
              <a:ext cx="437347" cy="458083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íṣļiďé"/>
            <p:cNvSpPr/>
            <p:nvPr/>
          </p:nvSpPr>
          <p:spPr>
            <a:xfrm>
              <a:off x="5105673" y="1798440"/>
              <a:ext cx="225142" cy="2251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ïṧļiḍé"/>
            <p:cNvSpPr/>
            <p:nvPr/>
          </p:nvSpPr>
          <p:spPr>
            <a:xfrm>
              <a:off x="6386601" y="2610933"/>
              <a:ext cx="225142" cy="2251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ïṧḻíďê"/>
            <p:cNvSpPr/>
            <p:nvPr/>
          </p:nvSpPr>
          <p:spPr>
            <a:xfrm>
              <a:off x="5680143" y="3469013"/>
              <a:ext cx="225142" cy="2251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îš1îďé"/>
            <p:cNvSpPr/>
            <p:nvPr/>
          </p:nvSpPr>
          <p:spPr>
            <a:xfrm>
              <a:off x="6938293" y="4261036"/>
              <a:ext cx="225142" cy="225142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íṩ1iḋé"/>
            <p:cNvSpPr/>
            <p:nvPr/>
          </p:nvSpPr>
          <p:spPr bwMode="auto">
            <a:xfrm>
              <a:off x="10259728" y="1736019"/>
              <a:ext cx="344996" cy="34463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" name="íṡļíḑè"/>
            <p:cNvSpPr/>
            <p:nvPr/>
          </p:nvSpPr>
          <p:spPr bwMode="auto">
            <a:xfrm>
              <a:off x="10260980" y="3421515"/>
              <a:ext cx="343744" cy="34310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ïsḷîḑé"/>
            <p:cNvSpPr/>
            <p:nvPr/>
          </p:nvSpPr>
          <p:spPr bwMode="auto">
            <a:xfrm>
              <a:off x="1587276" y="2605528"/>
              <a:ext cx="347042" cy="28523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íS1ídè"/>
            <p:cNvSpPr/>
            <p:nvPr/>
          </p:nvSpPr>
          <p:spPr bwMode="auto">
            <a:xfrm>
              <a:off x="1596445" y="4163925"/>
              <a:ext cx="369983" cy="356527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îs1íḍè"/>
            <p:cNvSpPr/>
            <p:nvPr/>
          </p:nvSpPr>
          <p:spPr bwMode="auto">
            <a:xfrm>
              <a:off x="2050487" y="2948901"/>
              <a:ext cx="2672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8" name="ïŝḷïḓé"/>
            <p:cNvSpPr txBox="1"/>
            <p:nvPr/>
          </p:nvSpPr>
          <p:spPr bwMode="auto">
            <a:xfrm>
              <a:off x="2050487" y="2561303"/>
              <a:ext cx="26729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9" name="îṧļïḑe"/>
            <p:cNvSpPr/>
            <p:nvPr/>
          </p:nvSpPr>
          <p:spPr bwMode="auto">
            <a:xfrm>
              <a:off x="2050484" y="4581601"/>
              <a:ext cx="2672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0" name="iṩlîḑê"/>
            <p:cNvSpPr txBox="1"/>
            <p:nvPr/>
          </p:nvSpPr>
          <p:spPr bwMode="auto">
            <a:xfrm>
              <a:off x="2050484" y="4194003"/>
              <a:ext cx="26729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1" name="i$lîḍê"/>
            <p:cNvSpPr/>
            <p:nvPr/>
          </p:nvSpPr>
          <p:spPr bwMode="auto">
            <a:xfrm>
              <a:off x="7420878" y="2106601"/>
              <a:ext cx="2672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2" name="îSľîḑe"/>
            <p:cNvSpPr txBox="1"/>
            <p:nvPr/>
          </p:nvSpPr>
          <p:spPr bwMode="auto">
            <a:xfrm>
              <a:off x="7420878" y="1719003"/>
              <a:ext cx="26729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3" name="îşḻiḑê"/>
            <p:cNvSpPr/>
            <p:nvPr/>
          </p:nvSpPr>
          <p:spPr bwMode="auto">
            <a:xfrm>
              <a:off x="7471718" y="3789169"/>
              <a:ext cx="2672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4" name="îşľíďê"/>
            <p:cNvSpPr txBox="1"/>
            <p:nvPr/>
          </p:nvSpPr>
          <p:spPr bwMode="auto">
            <a:xfrm>
              <a:off x="7471718" y="3401571"/>
              <a:ext cx="26729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58ab1-dfaa-4c28-aff7-fa503f6dbded"/>
</p:tagLst>
</file>

<file path=ppt/theme/theme1.xml><?xml version="1.0" encoding="utf-8"?>
<a:theme xmlns:a="http://schemas.openxmlformats.org/drawingml/2006/main" name="专注工作汇报类PPT排版设计，定制QQ:418157732">
  <a:themeElements>
    <a:clrScheme name="自定义 4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76572"/>
      </a:accent1>
      <a:accent2>
        <a:srgbClr val="CE4C4B"/>
      </a:accent2>
      <a:accent3>
        <a:srgbClr val="00586A"/>
      </a:accent3>
      <a:accent4>
        <a:srgbClr val="778495"/>
      </a:accent4>
      <a:accent5>
        <a:srgbClr val="586270"/>
      </a:accent5>
      <a:accent6>
        <a:srgbClr val="56595B"/>
      </a:accent6>
      <a:hlink>
        <a:srgbClr val="0F6FC6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</TotalTime>
  <Words>1240</Words>
  <Application>Microsoft Office PowerPoint</Application>
  <PresentationFormat>宽屏</PresentationFormat>
  <Paragraphs>248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 Unicode MS</vt:lpstr>
      <vt:lpstr>Dotum</vt:lpstr>
      <vt:lpstr>等线</vt:lpstr>
      <vt:lpstr>微软雅黑</vt:lpstr>
      <vt:lpstr>Arial</vt:lpstr>
      <vt:lpstr>Calibri</vt:lpstr>
      <vt:lpstr>Impact</vt:lpstr>
      <vt:lpstr>Open Sans</vt:lpstr>
      <vt:lpstr>Times New Roman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 tmoban.com</dc:description>
  <cp:lastModifiedBy>YANGs</cp:lastModifiedBy>
  <cp:revision>11</cp:revision>
  <cp:lastPrinted>2017-09-24T16:00:00Z</cp:lastPrinted>
  <dcterms:created xsi:type="dcterms:W3CDTF">2017-09-24T16:00:00Z</dcterms:created>
  <dcterms:modified xsi:type="dcterms:W3CDTF">2020-12-16T13:44:16Z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  <property fmtid="{D5CDD505-2E9C-101B-9397-08002B2CF9AE}" pid="3" name="MSIP_Label_f42aa342-8706-4288-bd11-ebb85995028c_Enabled">
    <vt:lpwstr>True</vt:lpwstr>
  </property>
  <property fmtid="{D5CDD505-2E9C-101B-9397-08002B2CF9AE}" pid="4" name="MSIP_Label_f42aa342-8706-4288-bd11-ebb85995028c_SiteId">
    <vt:lpwstr>72f988bf-86f1-41af-91ab-2d7cd011db47</vt:lpwstr>
  </property>
  <property fmtid="{D5CDD505-2E9C-101B-9397-08002B2CF9AE}" pid="5" name="MSIP_Label_f42aa342-8706-4288-bd11-ebb85995028c_Owner">
    <vt:lpwstr>t-shyu@microsoft.com</vt:lpwstr>
  </property>
  <property fmtid="{D5CDD505-2E9C-101B-9397-08002B2CF9AE}" pid="6" name="MSIP_Label_f42aa342-8706-4288-bd11-ebb85995028c_SetDate">
    <vt:lpwstr>2018-08-30T09:29:07.3718100Z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KSOProductBuildVer">
    <vt:lpwstr>2052-11.1.0.8214</vt:lpwstr>
  </property>
  <property fmtid="{D5CDD505-2E9C-101B-9397-08002B2CF9AE}" pid="12" name="KSORubyTemplateID">
    <vt:lpwstr>2</vt:lpwstr>
  </property>
</Properties>
</file>